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08"/>
    <p:restoredTop sz="94762"/>
  </p:normalViewPr>
  <p:slideViewPr>
    <p:cSldViewPr snapToGrid="0" snapToObjects="1">
      <p:cViewPr>
        <p:scale>
          <a:sx n="123" d="100"/>
          <a:sy n="123" d="100"/>
        </p:scale>
        <p:origin x="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272E-62B1-5544-A9DE-B41D766378AC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AED15-202B-124B-8BF1-D369B39D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AED15-202B-124B-8BF1-D369B39DF7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E50D-8F22-B243-98B5-1A432EE00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04AF0-FA2B-CC44-9FB7-E07EC08C5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8A5D-3FA9-AB47-832E-BB541D9E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725A1-F82C-0545-8C69-FA74FAB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0EA4-3A4D-8443-94B3-7C5813D0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0B48-C744-164D-89E4-706D8E61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C01BB-A0E4-784F-8FEF-1A95D85D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AE5B-C97C-8847-9415-830CD0F9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8F76-CBEA-DA4D-8D9F-C7AA560A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1D02-11DD-CF4F-B2AD-177C74EF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C3324-7F64-0346-BCBE-C8CFC388A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278E-8462-EC4F-AF48-0418D858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E4B62-BB02-F549-AD98-22AA1890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E3B2-8F4A-8945-AE36-A8AAC265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7497-A05F-8C4D-A6B9-10CB6814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60B9-7A75-1247-A71B-45D54D4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BDA9-F0AC-1B41-B579-F7D1132A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D95F-E50C-864C-A2DF-EA94B2A6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9BE-817E-FB42-B7C6-F2A18882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1119-F25D-664D-B99C-D74A867E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21-2DB7-EF4B-976F-862A654D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46B8-575C-DE41-8111-82601ECD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2D4-56E9-8048-A52B-08053AF8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2022-B09F-B244-A879-B9426A86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C8CF-88A9-AB45-B10B-4F984F90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D91D-52E1-354F-A533-C57354FA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B86A-9A6A-A24F-B93D-1B4152D8E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9DB51-22B4-6D4B-B68F-D18F4D20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7DDD-7AE8-6647-A4BA-87DB9CB3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1DCA8-ED83-EF44-A5C9-94AFCF0F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3BBCB-C767-484A-9FA4-337941F7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ADAC-D130-424F-B111-06D51EEB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2239-38B4-1A41-AE7C-11F1D2208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1138A-165E-F046-863F-C65FE04E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D210A-6409-C247-A9EA-F917B15E3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D64C5-3EA2-A540-9E35-AE4E550B1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FDED4-8749-F74C-826F-6ABC375A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7B06A-7B40-A14E-AF60-A8BD64F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813C7-8FEA-E042-A779-7DDCEFC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8160-2C61-9741-839F-FCE21CC7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DAEAE-716D-4140-B48E-D2424FD7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6C38-D986-9547-8A26-2D919C9B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CCECD-2498-1E44-AA9C-B0D2F6E5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81C7D-32A4-AB4B-AF69-B4CFFC27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7DAD1-64B5-614E-9E27-9184DEA5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781A-9C2B-8045-B6D4-DB2F77E9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7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45FB-2B27-114D-8354-645F6786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A88F-5765-3F4E-BC2E-76462DF0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9D816-617A-1641-A48E-A6F18731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40D77-35B8-234A-A3BA-E11ABA08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8971D-2453-8E43-9C84-20905D32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4260-B386-0548-A61A-23AFE963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A0BB-95F4-0A48-9544-E5B5A947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05CA0-B182-3A44-8F60-F82D7819D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5CCA7-2E80-5648-A4F4-5B505BC9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4AE4A-D85F-A441-BAF7-7744BE27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22BD6-940C-4C49-B1EC-AEC04ACC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5904C-3E0A-8343-949C-1C591A15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14928-2633-1F49-8C6D-1DFD1238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18FF-1A24-734C-8E59-AB8E92C7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BC483-C81B-5142-872C-F005CA99E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FCC8-4D22-F845-AAFC-5F40FE0DC29D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7314-3A58-3241-AB81-E6C689B01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4A4F-C8AA-C145-BB7F-7775D6368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E2DA7DA-EE95-B343-955E-054ACCDF0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76" y="0"/>
            <a:ext cx="7028703" cy="166403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414DF83-5D80-074D-B8E2-824FA14CD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77" y="1742488"/>
            <a:ext cx="7028703" cy="16507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00E3FE9-9ED1-0341-AFCB-FC81D65F9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249" y="3471644"/>
            <a:ext cx="7045046" cy="16586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2F4ADA4-9E53-EC48-860D-1B094A9E6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060" y="5208791"/>
            <a:ext cx="7048857" cy="1652957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5EB202-BD8E-A944-8D58-AB02784742F9}"/>
              </a:ext>
            </a:extLst>
          </p:cNvPr>
          <p:cNvCxnSpPr>
            <a:cxnSpLocks/>
          </p:cNvCxnSpPr>
          <p:nvPr/>
        </p:nvCxnSpPr>
        <p:spPr>
          <a:xfrm>
            <a:off x="6185298" y="825770"/>
            <a:ext cx="0" cy="221507"/>
          </a:xfrm>
          <a:prstGeom prst="line">
            <a:avLst/>
          </a:prstGeom>
          <a:ln w="2222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0FC081B-B4CD-974E-A119-72B3C4EED6A8}"/>
              </a:ext>
            </a:extLst>
          </p:cNvPr>
          <p:cNvCxnSpPr>
            <a:cxnSpLocks/>
          </p:cNvCxnSpPr>
          <p:nvPr/>
        </p:nvCxnSpPr>
        <p:spPr>
          <a:xfrm>
            <a:off x="6075310" y="930328"/>
            <a:ext cx="219975" cy="0"/>
          </a:xfrm>
          <a:prstGeom prst="line">
            <a:avLst/>
          </a:prstGeom>
          <a:ln w="2222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ABAC9B-B760-9644-B7D5-5C522A112590}"/>
              </a:ext>
            </a:extLst>
          </p:cNvPr>
          <p:cNvCxnSpPr>
            <a:cxnSpLocks/>
          </p:cNvCxnSpPr>
          <p:nvPr/>
        </p:nvCxnSpPr>
        <p:spPr>
          <a:xfrm>
            <a:off x="5828216" y="2799384"/>
            <a:ext cx="0" cy="221507"/>
          </a:xfrm>
          <a:prstGeom prst="line">
            <a:avLst/>
          </a:prstGeom>
          <a:ln w="2222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ADE896C-9874-C643-9467-1A00629C5AD4}"/>
              </a:ext>
            </a:extLst>
          </p:cNvPr>
          <p:cNvCxnSpPr>
            <a:cxnSpLocks/>
          </p:cNvCxnSpPr>
          <p:nvPr/>
        </p:nvCxnSpPr>
        <p:spPr>
          <a:xfrm>
            <a:off x="5718228" y="2903942"/>
            <a:ext cx="219975" cy="0"/>
          </a:xfrm>
          <a:prstGeom prst="line">
            <a:avLst/>
          </a:prstGeom>
          <a:ln w="2222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1641D9-2C91-EF42-9F25-76F816CA4E84}"/>
              </a:ext>
            </a:extLst>
          </p:cNvPr>
          <p:cNvCxnSpPr>
            <a:cxnSpLocks/>
          </p:cNvCxnSpPr>
          <p:nvPr/>
        </p:nvCxnSpPr>
        <p:spPr>
          <a:xfrm>
            <a:off x="6241283" y="4130988"/>
            <a:ext cx="0" cy="221507"/>
          </a:xfrm>
          <a:prstGeom prst="line">
            <a:avLst/>
          </a:prstGeom>
          <a:ln w="2222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EDD83E1-FAA9-A94E-B860-3454BE300AFA}"/>
              </a:ext>
            </a:extLst>
          </p:cNvPr>
          <p:cNvCxnSpPr>
            <a:cxnSpLocks/>
          </p:cNvCxnSpPr>
          <p:nvPr/>
        </p:nvCxnSpPr>
        <p:spPr>
          <a:xfrm>
            <a:off x="6131295" y="4235546"/>
            <a:ext cx="219975" cy="0"/>
          </a:xfrm>
          <a:prstGeom prst="line">
            <a:avLst/>
          </a:prstGeom>
          <a:ln w="2222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4BF1A-5752-C749-9A0C-95E210A8C0DF}"/>
              </a:ext>
            </a:extLst>
          </p:cNvPr>
          <p:cNvCxnSpPr>
            <a:cxnSpLocks/>
          </p:cNvCxnSpPr>
          <p:nvPr/>
        </p:nvCxnSpPr>
        <p:spPr>
          <a:xfrm>
            <a:off x="6214264" y="5951401"/>
            <a:ext cx="0" cy="221507"/>
          </a:xfrm>
          <a:prstGeom prst="line">
            <a:avLst/>
          </a:prstGeom>
          <a:ln w="2222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60E1C24-4D14-7743-B197-6A18A537F1BD}"/>
              </a:ext>
            </a:extLst>
          </p:cNvPr>
          <p:cNvCxnSpPr>
            <a:cxnSpLocks/>
          </p:cNvCxnSpPr>
          <p:nvPr/>
        </p:nvCxnSpPr>
        <p:spPr>
          <a:xfrm>
            <a:off x="6104276" y="6055959"/>
            <a:ext cx="219975" cy="0"/>
          </a:xfrm>
          <a:prstGeom prst="line">
            <a:avLst/>
          </a:prstGeom>
          <a:ln w="2222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0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McCaffrey,Trevor</dc:creator>
  <cp:lastModifiedBy>McCaffrey,Trevor</cp:lastModifiedBy>
  <cp:revision>21</cp:revision>
  <cp:lastPrinted>2021-07-20T21:37:58Z</cp:lastPrinted>
  <dcterms:created xsi:type="dcterms:W3CDTF">2020-11-23T02:09:02Z</dcterms:created>
  <dcterms:modified xsi:type="dcterms:W3CDTF">2021-07-20T21:38:10Z</dcterms:modified>
</cp:coreProperties>
</file>