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6e7219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26e721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6e72197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6e7219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b1e995aae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b1e995a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1e995aa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b1e995a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b1e995aa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b1e995a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1e995aa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1e995a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1e995a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1e995a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09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Trends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484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 Gregory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Trevor Roberts Jr.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Rostand Bahanack Lonlack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Lee Simpson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Challenges: </a:t>
            </a:r>
            <a:r>
              <a:rPr lang="en" sz="3800"/>
              <a:t>Lessons Learned</a:t>
            </a:r>
            <a:endParaRPr sz="38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an API with the right parameters needed to answer questions took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API limits/costs impacted the source we chose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requests to the API didn’t always work, had to find a workaround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AWS settings troubleshooting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Break down on Trello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Goal:</a:t>
            </a:r>
            <a:r>
              <a:rPr lang="en" sz="4100"/>
              <a:t> Identify trends and answer questions regarding real estate sales in the United States to help potential buyers and sellers.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25" y="0"/>
            <a:ext cx="6427987" cy="5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Questions</a:t>
            </a:r>
            <a:endParaRPr sz="38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long it took to sell the biggest homes per zip code?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Longest days on the market by home size?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cities, states, regions are seeing below/above national average home prices?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average home price in a state and how do home prices compare in the zip code that a prospective buyer is searching for homes in?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sold homes are in each zip code?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the most expensive homes were sold and where?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Methodology:</a:t>
            </a:r>
            <a:r>
              <a:rPr lang="en" sz="3800"/>
              <a:t> ELT</a:t>
            </a:r>
            <a:endParaRPr sz="38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Extract live data from an API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Load data to Postgres database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Transform data to find answers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Host project to cloud using AWS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Extract:</a:t>
            </a:r>
            <a:r>
              <a:rPr lang="en" sz="3800"/>
              <a:t> Source</a:t>
            </a:r>
            <a:endParaRPr sz="38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To find the correct API source, we determined questions to answer and worked backwards to find an API that offered relevant parameters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used RapidAPI for US Real Estate with an endpoint focused on sold homes by </a:t>
            </a:r>
            <a:r>
              <a:rPr lang="en" sz="2500"/>
              <a:t>zip code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Load</a:t>
            </a:r>
            <a:r>
              <a:rPr lang="en" sz="3800">
                <a:solidFill>
                  <a:schemeClr val="dk2"/>
                </a:solidFill>
              </a:rPr>
              <a:t>:</a:t>
            </a:r>
            <a:r>
              <a:rPr lang="en" sz="3800"/>
              <a:t> Postgres</a:t>
            </a:r>
            <a:endParaRPr sz="38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Load API data to SQL Postgres database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Query data to find relevant information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Transform</a:t>
            </a:r>
            <a:endParaRPr sz="38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tables useful for end users to understand market trends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Filtering, cleansing, de-duplicating, validating and authenticating the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Performing calculations, changing column headers for consistency, converting units of measurement and text strings, and by averaging values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Formatting the data into tables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281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AWS: </a:t>
            </a:r>
            <a:r>
              <a:rPr lang="en" sz="3500">
                <a:solidFill>
                  <a:schemeClr val="accent4"/>
                </a:solidFill>
              </a:rPr>
              <a:t>Cloud Host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cloud global reach to serve our data to customers no matter where they are in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uptime by not relying on a single point of failure: the developer’s laptop.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at cloud scale allows developers to allocate additional resources on-demand to improve workload performance.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example of this is loading data to a database before performing transformations.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