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Inter"/>
      <p:regular r:id="rId37"/>
      <p:bold r:id="rId38"/>
      <p:italic r:id="rId39"/>
      <p:boldItalic r:id="rId40"/>
    </p:embeddedFont>
    <p:embeddedFont>
      <p:font typeface="Livvic"/>
      <p:regular r:id="rId41"/>
      <p:bold r:id="rId42"/>
      <p:italic r:id="rId43"/>
      <p:boldItalic r:id="rId44"/>
    </p:embeddedFont>
    <p:embeddedFont>
      <p:font typeface="DM Sans SemiBold"/>
      <p:regular r:id="rId45"/>
      <p:bold r:id="rId46"/>
      <p:italic r:id="rId47"/>
      <p:boldItalic r:id="rId48"/>
    </p:embeddedFont>
    <p:embeddedFont>
      <p:font typeface="DM Sans"/>
      <p:regular r:id="rId49"/>
      <p:bold r:id="rId50"/>
      <p:italic r:id="rId51"/>
      <p:boldItalic r:id="rId52"/>
    </p:embeddedFont>
    <p:embeddedFont>
      <p:font typeface="Livvic SemiBold"/>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773AEA-6A09-4D7D-B75B-FF6C33C9C27E}">
  <a:tblStyle styleId="{45773AEA-6A09-4D7D-B75B-FF6C33C9C2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boldItalic.fntdata"/><Relationship Id="rId42" Type="http://schemas.openxmlformats.org/officeDocument/2006/relationships/font" Target="fonts/Livvic-bold.fntdata"/><Relationship Id="rId41" Type="http://schemas.openxmlformats.org/officeDocument/2006/relationships/font" Target="fonts/Livvic-regular.fntdata"/><Relationship Id="rId44" Type="http://schemas.openxmlformats.org/officeDocument/2006/relationships/font" Target="fonts/Livvic-boldItalic.fntdata"/><Relationship Id="rId43" Type="http://schemas.openxmlformats.org/officeDocument/2006/relationships/font" Target="fonts/Livvic-italic.fntdata"/><Relationship Id="rId46" Type="http://schemas.openxmlformats.org/officeDocument/2006/relationships/font" Target="fonts/DMSansSemiBold-bold.fntdata"/><Relationship Id="rId45" Type="http://schemas.openxmlformats.org/officeDocument/2006/relationships/font" Target="fonts/DMSans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DMSansSemiBold-boldItalic.fntdata"/><Relationship Id="rId47" Type="http://schemas.openxmlformats.org/officeDocument/2006/relationships/font" Target="fonts/DMSansSemiBold-italic.fntdata"/><Relationship Id="rId49" Type="http://schemas.openxmlformats.org/officeDocument/2006/relationships/font" Target="fonts/DM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Inter-regular.fntdata"/><Relationship Id="rId36" Type="http://schemas.openxmlformats.org/officeDocument/2006/relationships/slide" Target="slides/slide30.xml"/><Relationship Id="rId39" Type="http://schemas.openxmlformats.org/officeDocument/2006/relationships/font" Target="fonts/Inter-italic.fntdata"/><Relationship Id="rId38" Type="http://schemas.openxmlformats.org/officeDocument/2006/relationships/font" Target="fonts/Inter-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DMSans-italic.fntdata"/><Relationship Id="rId50" Type="http://schemas.openxmlformats.org/officeDocument/2006/relationships/font" Target="fonts/DMSans-bold.fntdata"/><Relationship Id="rId53" Type="http://schemas.openxmlformats.org/officeDocument/2006/relationships/font" Target="fonts/LivvicSemiBold-regular.fntdata"/><Relationship Id="rId52" Type="http://schemas.openxmlformats.org/officeDocument/2006/relationships/font" Target="fonts/DMSans-boldItalic.fntdata"/><Relationship Id="rId11" Type="http://schemas.openxmlformats.org/officeDocument/2006/relationships/slide" Target="slides/slide5.xml"/><Relationship Id="rId55" Type="http://schemas.openxmlformats.org/officeDocument/2006/relationships/font" Target="fonts/LivvicSemiBold-italic.fntdata"/><Relationship Id="rId10" Type="http://schemas.openxmlformats.org/officeDocument/2006/relationships/slide" Target="slides/slide4.xml"/><Relationship Id="rId54" Type="http://schemas.openxmlformats.org/officeDocument/2006/relationships/font" Target="fonts/LivvicSemiBold-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LivvicSemiBol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fa2301651e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fa2301651e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31b0c5c4a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31b0c5c4a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31aee228b6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31aee228b6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31aee228b6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31aee228b6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31aee228b6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31aee228b6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31aee228b6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31aee228b6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317bb3479e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317bb3479e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31aee228b6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31aee228b6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31aee228b6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31aee228b6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31aee228b6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31aee228b6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31b1715a59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31b1715a59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2b9060f080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2b9060f080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31aee228b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31aee228b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e1d838b62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e1d838b62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30a0ea444f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30a0ea444f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2fa2301651e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2fa2301651e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30a0ea444f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30a0ea444f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2fa2301651e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2fa2301651e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31aee228b6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31aee228b6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31aee228b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2" name="Google Shape;1172;g31aee228b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31aee228b6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31aee228b6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30a0ea444f0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30a0ea444f0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e1d838b6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e1d838b6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2fa2301651e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2fa2301651e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31aee228b6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31aee228b6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317bb3479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317bb3479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31aee228b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31aee228b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31aee228b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31aee228b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e1d838b62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e1d838b62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31aee228b6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31aee228b6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10" name="Google Shape;10;p2"/>
          <p:cNvSpPr txBox="1"/>
          <p:nvPr>
            <p:ph type="ctrTitle"/>
          </p:nvPr>
        </p:nvSpPr>
        <p:spPr>
          <a:xfrm>
            <a:off x="1950463" y="1397063"/>
            <a:ext cx="5227200" cy="1647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1950463" y="3098116"/>
            <a:ext cx="5227200" cy="3936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Inter"/>
              <a:buNone/>
              <a:defRPr sz="1600"/>
            </a:lvl1pPr>
            <a:lvl2pPr lvl="1" algn="ctr">
              <a:lnSpc>
                <a:spcPct val="100000"/>
              </a:lnSpc>
              <a:spcBef>
                <a:spcPts val="0"/>
              </a:spcBef>
              <a:spcAft>
                <a:spcPts val="0"/>
              </a:spcAft>
              <a:buSzPts val="1800"/>
              <a:buFont typeface="Inter"/>
              <a:buNone/>
              <a:defRPr sz="1800">
                <a:latin typeface="Inter"/>
                <a:ea typeface="Inter"/>
                <a:cs typeface="Inter"/>
                <a:sym typeface="Inter"/>
              </a:defRPr>
            </a:lvl2pPr>
            <a:lvl3pPr lvl="2" algn="ctr">
              <a:lnSpc>
                <a:spcPct val="100000"/>
              </a:lnSpc>
              <a:spcBef>
                <a:spcPts val="0"/>
              </a:spcBef>
              <a:spcAft>
                <a:spcPts val="0"/>
              </a:spcAft>
              <a:buSzPts val="1800"/>
              <a:buFont typeface="Inter"/>
              <a:buNone/>
              <a:defRPr sz="1800">
                <a:latin typeface="Inter"/>
                <a:ea typeface="Inter"/>
                <a:cs typeface="Inter"/>
                <a:sym typeface="Inter"/>
              </a:defRPr>
            </a:lvl3pPr>
            <a:lvl4pPr lvl="3" algn="ctr">
              <a:lnSpc>
                <a:spcPct val="100000"/>
              </a:lnSpc>
              <a:spcBef>
                <a:spcPts val="0"/>
              </a:spcBef>
              <a:spcAft>
                <a:spcPts val="0"/>
              </a:spcAft>
              <a:buSzPts val="1800"/>
              <a:buFont typeface="Inter"/>
              <a:buNone/>
              <a:defRPr sz="1800">
                <a:latin typeface="Inter"/>
                <a:ea typeface="Inter"/>
                <a:cs typeface="Inter"/>
                <a:sym typeface="Inter"/>
              </a:defRPr>
            </a:lvl4pPr>
            <a:lvl5pPr lvl="4" algn="ctr">
              <a:lnSpc>
                <a:spcPct val="100000"/>
              </a:lnSpc>
              <a:spcBef>
                <a:spcPts val="0"/>
              </a:spcBef>
              <a:spcAft>
                <a:spcPts val="0"/>
              </a:spcAft>
              <a:buSzPts val="1800"/>
              <a:buFont typeface="Inter"/>
              <a:buNone/>
              <a:defRPr sz="1800">
                <a:latin typeface="Inter"/>
                <a:ea typeface="Inter"/>
                <a:cs typeface="Inter"/>
                <a:sym typeface="Inter"/>
              </a:defRPr>
            </a:lvl5pPr>
            <a:lvl6pPr lvl="5" algn="ctr">
              <a:lnSpc>
                <a:spcPct val="100000"/>
              </a:lnSpc>
              <a:spcBef>
                <a:spcPts val="0"/>
              </a:spcBef>
              <a:spcAft>
                <a:spcPts val="0"/>
              </a:spcAft>
              <a:buSzPts val="1800"/>
              <a:buFont typeface="Inter"/>
              <a:buNone/>
              <a:defRPr sz="1800">
                <a:latin typeface="Inter"/>
                <a:ea typeface="Inter"/>
                <a:cs typeface="Inter"/>
                <a:sym typeface="Inter"/>
              </a:defRPr>
            </a:lvl6pPr>
            <a:lvl7pPr lvl="6" algn="ctr">
              <a:lnSpc>
                <a:spcPct val="100000"/>
              </a:lnSpc>
              <a:spcBef>
                <a:spcPts val="0"/>
              </a:spcBef>
              <a:spcAft>
                <a:spcPts val="0"/>
              </a:spcAft>
              <a:buSzPts val="1800"/>
              <a:buFont typeface="Inter"/>
              <a:buNone/>
              <a:defRPr sz="1800">
                <a:latin typeface="Inter"/>
                <a:ea typeface="Inter"/>
                <a:cs typeface="Inter"/>
                <a:sym typeface="Inter"/>
              </a:defRPr>
            </a:lvl7pPr>
            <a:lvl8pPr lvl="7" algn="ctr">
              <a:lnSpc>
                <a:spcPct val="100000"/>
              </a:lnSpc>
              <a:spcBef>
                <a:spcPts val="0"/>
              </a:spcBef>
              <a:spcAft>
                <a:spcPts val="0"/>
              </a:spcAft>
              <a:buSzPts val="1800"/>
              <a:buFont typeface="Inter"/>
              <a:buNone/>
              <a:defRPr sz="1800">
                <a:latin typeface="Inter"/>
                <a:ea typeface="Inter"/>
                <a:cs typeface="Inter"/>
                <a:sym typeface="Inter"/>
              </a:defRPr>
            </a:lvl8pPr>
            <a:lvl9pPr lvl="8" algn="ctr">
              <a:lnSpc>
                <a:spcPct val="100000"/>
              </a:lnSpc>
              <a:spcBef>
                <a:spcPts val="0"/>
              </a:spcBef>
              <a:spcAft>
                <a:spcPts val="0"/>
              </a:spcAft>
              <a:buSzPts val="1800"/>
              <a:buFont typeface="Inter"/>
              <a:buNone/>
              <a:defRPr sz="1800">
                <a:latin typeface="Inter"/>
                <a:ea typeface="Inter"/>
                <a:cs typeface="Inter"/>
                <a:sym typeface="Inter"/>
              </a:defRPr>
            </a:lvl9pPr>
          </a:lstStyle>
          <a:p/>
        </p:txBody>
      </p:sp>
      <p:grpSp>
        <p:nvGrpSpPr>
          <p:cNvPr id="12" name="Google Shape;12;p2"/>
          <p:cNvGrpSpPr/>
          <p:nvPr/>
        </p:nvGrpSpPr>
        <p:grpSpPr>
          <a:xfrm>
            <a:off x="-185653" y="-222888"/>
            <a:ext cx="9493965" cy="5580875"/>
            <a:chOff x="-185653" y="-222888"/>
            <a:chExt cx="9493965" cy="5580875"/>
          </a:xfrm>
        </p:grpSpPr>
        <p:sp>
          <p:nvSpPr>
            <p:cNvPr id="13" name="Google Shape;13;p2"/>
            <p:cNvSpPr/>
            <p:nvPr/>
          </p:nvSpPr>
          <p:spPr>
            <a:xfrm>
              <a:off x="193447" y="-2133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 name="Google Shape;14;p2"/>
            <p:cNvSpPr/>
            <p:nvPr/>
          </p:nvSpPr>
          <p:spPr>
            <a:xfrm>
              <a:off x="-185653" y="-25413"/>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 name="Google Shape;15;p2"/>
            <p:cNvSpPr/>
            <p:nvPr/>
          </p:nvSpPr>
          <p:spPr>
            <a:xfrm>
              <a:off x="-176891" y="387799"/>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 name="Google Shape;16;p2"/>
            <p:cNvSpPr/>
            <p:nvPr/>
          </p:nvSpPr>
          <p:spPr>
            <a:xfrm>
              <a:off x="-176891" y="801012"/>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 name="Google Shape;17;p2"/>
            <p:cNvSpPr/>
            <p:nvPr/>
          </p:nvSpPr>
          <p:spPr>
            <a:xfrm>
              <a:off x="-185653" y="12142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 name="Google Shape;18;p2"/>
            <p:cNvSpPr/>
            <p:nvPr/>
          </p:nvSpPr>
          <p:spPr>
            <a:xfrm>
              <a:off x="186822" y="5944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 name="Google Shape;19;p2"/>
            <p:cNvSpPr/>
            <p:nvPr/>
          </p:nvSpPr>
          <p:spPr>
            <a:xfrm>
              <a:off x="195584" y="10076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 name="Google Shape;20;p2"/>
            <p:cNvSpPr/>
            <p:nvPr/>
          </p:nvSpPr>
          <p:spPr>
            <a:xfrm>
              <a:off x="195584" y="1420849"/>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 name="Google Shape;21;p2"/>
            <p:cNvSpPr/>
            <p:nvPr/>
          </p:nvSpPr>
          <p:spPr>
            <a:xfrm>
              <a:off x="186822" y="1834062"/>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 name="Google Shape;22;p2"/>
            <p:cNvSpPr/>
            <p:nvPr/>
          </p:nvSpPr>
          <p:spPr>
            <a:xfrm>
              <a:off x="558247" y="-27613"/>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 name="Google Shape;23;p2"/>
            <p:cNvSpPr/>
            <p:nvPr/>
          </p:nvSpPr>
          <p:spPr>
            <a:xfrm>
              <a:off x="567009" y="385599"/>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 name="Google Shape;24;p2"/>
            <p:cNvSpPr/>
            <p:nvPr/>
          </p:nvSpPr>
          <p:spPr>
            <a:xfrm>
              <a:off x="567009" y="798812"/>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 name="Google Shape;25;p2"/>
            <p:cNvSpPr/>
            <p:nvPr/>
          </p:nvSpPr>
          <p:spPr>
            <a:xfrm>
              <a:off x="927009" y="-22288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 name="Google Shape;26;p2"/>
            <p:cNvSpPr/>
            <p:nvPr/>
          </p:nvSpPr>
          <p:spPr>
            <a:xfrm>
              <a:off x="935772" y="1903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 name="Google Shape;27;p2"/>
            <p:cNvSpPr/>
            <p:nvPr/>
          </p:nvSpPr>
          <p:spPr>
            <a:xfrm>
              <a:off x="-176903" y="204067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 name="Google Shape;28;p2"/>
            <p:cNvSpPr/>
            <p:nvPr/>
          </p:nvSpPr>
          <p:spPr>
            <a:xfrm>
              <a:off x="-168141" y="245388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 name="Google Shape;29;p2"/>
            <p:cNvSpPr/>
            <p:nvPr/>
          </p:nvSpPr>
          <p:spPr>
            <a:xfrm>
              <a:off x="203284" y="2245062"/>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 name="Google Shape;30;p2"/>
            <p:cNvSpPr/>
            <p:nvPr/>
          </p:nvSpPr>
          <p:spPr>
            <a:xfrm>
              <a:off x="558584" y="1627662"/>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 name="Google Shape;31;p2"/>
            <p:cNvSpPr/>
            <p:nvPr/>
          </p:nvSpPr>
          <p:spPr>
            <a:xfrm>
              <a:off x="1293734" y="-15176"/>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 name="Google Shape;32;p2"/>
            <p:cNvSpPr/>
            <p:nvPr/>
          </p:nvSpPr>
          <p:spPr>
            <a:xfrm>
              <a:off x="1310197" y="3958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 name="Google Shape;33;p2"/>
            <p:cNvSpPr/>
            <p:nvPr/>
          </p:nvSpPr>
          <p:spPr>
            <a:xfrm>
              <a:off x="1669609" y="1903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 name="Google Shape;34;p2"/>
            <p:cNvSpPr/>
            <p:nvPr/>
          </p:nvSpPr>
          <p:spPr>
            <a:xfrm>
              <a:off x="2029234" y="-15176"/>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 name="Google Shape;35;p2"/>
            <p:cNvSpPr/>
            <p:nvPr/>
          </p:nvSpPr>
          <p:spPr>
            <a:xfrm>
              <a:off x="2045697" y="3958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 name="Google Shape;36;p2"/>
            <p:cNvSpPr/>
            <p:nvPr/>
          </p:nvSpPr>
          <p:spPr>
            <a:xfrm>
              <a:off x="2405109" y="1903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 name="Google Shape;37;p2"/>
            <p:cNvSpPr/>
            <p:nvPr/>
          </p:nvSpPr>
          <p:spPr>
            <a:xfrm>
              <a:off x="2393284" y="-2133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 name="Google Shape;38;p2"/>
            <p:cNvSpPr/>
            <p:nvPr/>
          </p:nvSpPr>
          <p:spPr>
            <a:xfrm>
              <a:off x="2751259" y="-25413"/>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39" name="Google Shape;39;p2"/>
            <p:cNvGrpSpPr/>
            <p:nvPr/>
          </p:nvGrpSpPr>
          <p:grpSpPr>
            <a:xfrm>
              <a:off x="6602023" y="2653639"/>
              <a:ext cx="2706288" cy="2704347"/>
              <a:chOff x="6218072" y="2209127"/>
              <a:chExt cx="3245728" cy="3243400"/>
            </a:xfrm>
          </p:grpSpPr>
          <p:sp>
            <p:nvSpPr>
              <p:cNvPr id="40" name="Google Shape;40;p2"/>
              <p:cNvSpPr/>
              <p:nvPr/>
            </p:nvSpPr>
            <p:spPr>
              <a:xfrm>
                <a:off x="6672897" y="5004559"/>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 name="Google Shape;41;p2"/>
              <p:cNvSpPr/>
              <p:nvPr/>
            </p:nvSpPr>
            <p:spPr>
              <a:xfrm>
                <a:off x="7582548" y="5004559"/>
                <a:ext cx="513553" cy="44796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 name="Google Shape;42;p2"/>
              <p:cNvSpPr/>
              <p:nvPr/>
            </p:nvSpPr>
            <p:spPr>
              <a:xfrm>
                <a:off x="8493055" y="50045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 name="Google Shape;43;p2"/>
              <p:cNvSpPr/>
              <p:nvPr/>
            </p:nvSpPr>
            <p:spPr>
              <a:xfrm>
                <a:off x="6218072" y="4750353"/>
                <a:ext cx="513553" cy="447968"/>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 name="Google Shape;44;p2"/>
              <p:cNvSpPr/>
              <p:nvPr/>
            </p:nvSpPr>
            <p:spPr>
              <a:xfrm>
                <a:off x="7127722" y="4750353"/>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 name="Google Shape;45;p2"/>
              <p:cNvSpPr/>
              <p:nvPr/>
            </p:nvSpPr>
            <p:spPr>
              <a:xfrm>
                <a:off x="8037373" y="4750353"/>
                <a:ext cx="514410" cy="447968"/>
              </a:xfrm>
              <a:custGeom>
                <a:rect b="b" l="l" r="r" t="t"/>
                <a:pathLst>
                  <a:path extrusionOk="0" h="1045" w="1200">
                    <a:moveTo>
                      <a:pt x="301" y="1045"/>
                    </a:moveTo>
                    <a:lnTo>
                      <a:pt x="0" y="524"/>
                    </a:lnTo>
                    <a:lnTo>
                      <a:pt x="301" y="0"/>
                    </a:lnTo>
                    <a:lnTo>
                      <a:pt x="899" y="0"/>
                    </a:lnTo>
                    <a:lnTo>
                      <a:pt x="1200"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 name="Google Shape;46;p2"/>
              <p:cNvSpPr/>
              <p:nvPr/>
            </p:nvSpPr>
            <p:spPr>
              <a:xfrm>
                <a:off x="8947452" y="4750353"/>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 name="Google Shape;47;p2"/>
              <p:cNvSpPr/>
              <p:nvPr/>
            </p:nvSpPr>
            <p:spPr>
              <a:xfrm>
                <a:off x="6672678" y="4496560"/>
                <a:ext cx="513553" cy="449254"/>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 name="Google Shape;48;p2"/>
              <p:cNvSpPr/>
              <p:nvPr/>
            </p:nvSpPr>
            <p:spPr>
              <a:xfrm>
                <a:off x="8492836" y="4496560"/>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 name="Google Shape;49;p2"/>
              <p:cNvSpPr/>
              <p:nvPr/>
            </p:nvSpPr>
            <p:spPr>
              <a:xfrm>
                <a:off x="7127503" y="4242354"/>
                <a:ext cx="513553" cy="449254"/>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 name="Google Shape;50;p2"/>
              <p:cNvSpPr/>
              <p:nvPr/>
            </p:nvSpPr>
            <p:spPr>
              <a:xfrm>
                <a:off x="8038011" y="4242354"/>
                <a:ext cx="513981" cy="449254"/>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 name="Google Shape;51;p2"/>
              <p:cNvSpPr/>
              <p:nvPr/>
            </p:nvSpPr>
            <p:spPr>
              <a:xfrm>
                <a:off x="8038011" y="3734371"/>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 name="Google Shape;52;p2"/>
              <p:cNvSpPr/>
              <p:nvPr/>
            </p:nvSpPr>
            <p:spPr>
              <a:xfrm>
                <a:off x="8038011" y="2718404"/>
                <a:ext cx="513981" cy="447968"/>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 name="Google Shape;53;p2"/>
              <p:cNvSpPr/>
              <p:nvPr/>
            </p:nvSpPr>
            <p:spPr>
              <a:xfrm>
                <a:off x="8492836" y="2464198"/>
                <a:ext cx="513981" cy="447968"/>
              </a:xfrm>
              <a:custGeom>
                <a:rect b="b" l="l" r="r" t="t"/>
                <a:pathLst>
                  <a:path extrusionOk="0" h="1045" w="1199">
                    <a:moveTo>
                      <a:pt x="299" y="1045"/>
                    </a:moveTo>
                    <a:lnTo>
                      <a:pt x="0" y="521"/>
                    </a:lnTo>
                    <a:lnTo>
                      <a:pt x="299" y="0"/>
                    </a:lnTo>
                    <a:lnTo>
                      <a:pt x="900" y="0"/>
                    </a:lnTo>
                    <a:lnTo>
                      <a:pt x="1199" y="521"/>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 name="Google Shape;54;p2"/>
              <p:cNvSpPr/>
              <p:nvPr/>
            </p:nvSpPr>
            <p:spPr>
              <a:xfrm>
                <a:off x="8492836" y="3480165"/>
                <a:ext cx="513981" cy="448397"/>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 name="Google Shape;55;p2"/>
              <p:cNvSpPr/>
              <p:nvPr/>
            </p:nvSpPr>
            <p:spPr>
              <a:xfrm>
                <a:off x="7582328" y="4496560"/>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 name="Google Shape;56;p2"/>
              <p:cNvSpPr/>
              <p:nvPr/>
            </p:nvSpPr>
            <p:spPr>
              <a:xfrm>
                <a:off x="8492836" y="2972182"/>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57" name="Google Shape;57;p2"/>
              <p:cNvGrpSpPr/>
              <p:nvPr/>
            </p:nvGrpSpPr>
            <p:grpSpPr>
              <a:xfrm>
                <a:off x="8947661" y="2209127"/>
                <a:ext cx="514839" cy="1973204"/>
                <a:chOff x="-335637" y="-54873"/>
                <a:chExt cx="514839" cy="1973204"/>
              </a:xfrm>
            </p:grpSpPr>
            <p:sp>
              <p:nvSpPr>
                <p:cNvPr id="58" name="Google Shape;58;p2"/>
                <p:cNvSpPr/>
                <p:nvPr/>
              </p:nvSpPr>
              <p:spPr>
                <a:xfrm>
                  <a:off x="-335637" y="961094"/>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 name="Google Shape;59;p2"/>
                <p:cNvSpPr/>
                <p:nvPr/>
              </p:nvSpPr>
              <p:spPr>
                <a:xfrm>
                  <a:off x="-335637" y="-54873"/>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 name="Google Shape;60;p2"/>
                <p:cNvSpPr/>
                <p:nvPr/>
              </p:nvSpPr>
              <p:spPr>
                <a:xfrm>
                  <a:off x="-335637" y="1470363"/>
                  <a:ext cx="514839" cy="447968"/>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1" name="Google Shape;61;p2"/>
              <p:cNvSpPr/>
              <p:nvPr/>
            </p:nvSpPr>
            <p:spPr>
              <a:xfrm>
                <a:off x="8948961" y="424256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2" name="Google Shape;62;p2"/>
            <p:cNvSpPr/>
            <p:nvPr/>
          </p:nvSpPr>
          <p:spPr>
            <a:xfrm>
              <a:off x="6602024" y="4362776"/>
              <a:ext cx="428201" cy="374589"/>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 name="Google Shape;63;p2"/>
            <p:cNvSpPr/>
            <p:nvPr/>
          </p:nvSpPr>
          <p:spPr>
            <a:xfrm>
              <a:off x="6226856" y="4984470"/>
              <a:ext cx="428201" cy="373517"/>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 name="Google Shape;64;p2"/>
            <p:cNvSpPr/>
            <p:nvPr/>
          </p:nvSpPr>
          <p:spPr>
            <a:xfrm>
              <a:off x="8119488" y="2653650"/>
              <a:ext cx="428559" cy="373517"/>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 name="Google Shape;65;p2"/>
            <p:cNvSpPr/>
            <p:nvPr/>
          </p:nvSpPr>
          <p:spPr>
            <a:xfrm>
              <a:off x="934409" y="6035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6" name="Google Shape;66;p2"/>
          <p:cNvGrpSpPr/>
          <p:nvPr/>
        </p:nvGrpSpPr>
        <p:grpSpPr>
          <a:xfrm>
            <a:off x="360591" y="-67172"/>
            <a:ext cx="8693492" cy="5138055"/>
            <a:chOff x="360591" y="-67172"/>
            <a:chExt cx="8693492" cy="5138055"/>
          </a:xfrm>
        </p:grpSpPr>
        <p:grpSp>
          <p:nvGrpSpPr>
            <p:cNvPr id="67" name="Google Shape;67;p2"/>
            <p:cNvGrpSpPr/>
            <p:nvPr/>
          </p:nvGrpSpPr>
          <p:grpSpPr>
            <a:xfrm>
              <a:off x="7103832" y="2584659"/>
              <a:ext cx="1950251" cy="2486224"/>
              <a:chOff x="6819906" y="2126398"/>
              <a:chExt cx="2338991" cy="2981799"/>
            </a:xfrm>
          </p:grpSpPr>
          <p:sp>
            <p:nvSpPr>
              <p:cNvPr id="68" name="Google Shape;68;p2"/>
              <p:cNvSpPr/>
              <p:nvPr/>
            </p:nvSpPr>
            <p:spPr>
              <a:xfrm>
                <a:off x="6819906" y="4660228"/>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 name="Google Shape;69;p2"/>
              <p:cNvSpPr/>
              <p:nvPr/>
            </p:nvSpPr>
            <p:spPr>
              <a:xfrm>
                <a:off x="8480925" y="3988567"/>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 name="Google Shape;70;p2"/>
              <p:cNvSpPr/>
              <p:nvPr/>
            </p:nvSpPr>
            <p:spPr>
              <a:xfrm>
                <a:off x="8644916" y="2126398"/>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71" name="Google Shape;71;p2"/>
            <p:cNvSpPr/>
            <p:nvPr/>
          </p:nvSpPr>
          <p:spPr>
            <a:xfrm>
              <a:off x="360591" y="1584378"/>
              <a:ext cx="414833" cy="36155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 name="Google Shape;72;p2"/>
            <p:cNvSpPr/>
            <p:nvPr/>
          </p:nvSpPr>
          <p:spPr>
            <a:xfrm>
              <a:off x="384230" y="401779"/>
              <a:ext cx="414833" cy="36155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 name="Google Shape;73;p2"/>
            <p:cNvSpPr/>
            <p:nvPr/>
          </p:nvSpPr>
          <p:spPr>
            <a:xfrm>
              <a:off x="1815013" y="-67172"/>
              <a:ext cx="414833" cy="36155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1" name="Shape 411"/>
        <p:cNvGrpSpPr/>
        <p:nvPr/>
      </p:nvGrpSpPr>
      <p:grpSpPr>
        <a:xfrm>
          <a:off x="0" y="0"/>
          <a:ext cx="0" cy="0"/>
          <a:chOff x="0" y="0"/>
          <a:chExt cx="0" cy="0"/>
        </a:xfrm>
      </p:grpSpPr>
      <p:pic>
        <p:nvPicPr>
          <p:cNvPr id="412" name="Google Shape;412;p11"/>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413" name="Google Shape;413;p11"/>
          <p:cNvSpPr/>
          <p:nvPr/>
        </p:nvSpPr>
        <p:spPr>
          <a:xfrm>
            <a:off x="8590009" y="1682915"/>
            <a:ext cx="425628" cy="370607"/>
          </a:xfrm>
          <a:custGeom>
            <a:rect b="b" l="l" r="r" t="t"/>
            <a:pathLst>
              <a:path extrusionOk="0" h="1044" w="1199">
                <a:moveTo>
                  <a:pt x="299" y="1044"/>
                </a:moveTo>
                <a:lnTo>
                  <a:pt x="0" y="520"/>
                </a:lnTo>
                <a:lnTo>
                  <a:pt x="299" y="0"/>
                </a:lnTo>
                <a:lnTo>
                  <a:pt x="897" y="0"/>
                </a:lnTo>
                <a:lnTo>
                  <a:pt x="1199" y="520"/>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4" name="Google Shape;414;p11"/>
          <p:cNvSpPr txBox="1"/>
          <p:nvPr>
            <p:ph hasCustomPrompt="1" type="title"/>
          </p:nvPr>
        </p:nvSpPr>
        <p:spPr>
          <a:xfrm>
            <a:off x="1982850" y="1625213"/>
            <a:ext cx="5178300" cy="9297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b="1" sz="5500">
                <a:latin typeface="DM Sans"/>
                <a:ea typeface="DM Sans"/>
                <a:cs typeface="DM Sans"/>
                <a:sym typeface="DM Sans"/>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15" name="Google Shape;415;p11"/>
          <p:cNvSpPr txBox="1"/>
          <p:nvPr>
            <p:ph idx="1" type="subTitle"/>
          </p:nvPr>
        </p:nvSpPr>
        <p:spPr>
          <a:xfrm>
            <a:off x="1982850" y="2564725"/>
            <a:ext cx="5178300" cy="393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16" name="Google Shape;416;p11"/>
          <p:cNvGrpSpPr/>
          <p:nvPr/>
        </p:nvGrpSpPr>
        <p:grpSpPr>
          <a:xfrm>
            <a:off x="-226815" y="-211302"/>
            <a:ext cx="9619092" cy="5623018"/>
            <a:chOff x="-226815" y="-211302"/>
            <a:chExt cx="9619092" cy="5623018"/>
          </a:xfrm>
        </p:grpSpPr>
        <p:sp>
          <p:nvSpPr>
            <p:cNvPr id="417" name="Google Shape;417;p11"/>
            <p:cNvSpPr/>
            <p:nvPr/>
          </p:nvSpPr>
          <p:spPr>
            <a:xfrm>
              <a:off x="8212658" y="1472762"/>
              <a:ext cx="426338" cy="370607"/>
            </a:xfrm>
            <a:custGeom>
              <a:rect b="b" l="l" r="r" t="t"/>
              <a:pathLst>
                <a:path extrusionOk="0" h="1044" w="1201">
                  <a:moveTo>
                    <a:pt x="301" y="1044"/>
                  </a:moveTo>
                  <a:lnTo>
                    <a:pt x="0" y="521"/>
                  </a:lnTo>
                  <a:lnTo>
                    <a:pt x="301" y="0"/>
                  </a:lnTo>
                  <a:lnTo>
                    <a:pt x="899" y="0"/>
                  </a:lnTo>
                  <a:lnTo>
                    <a:pt x="1201" y="521"/>
                  </a:lnTo>
                  <a:lnTo>
                    <a:pt x="899" y="1044"/>
                  </a:lnTo>
                  <a:lnTo>
                    <a:pt x="301"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8" name="Google Shape;418;p11"/>
            <p:cNvSpPr/>
            <p:nvPr/>
          </p:nvSpPr>
          <p:spPr>
            <a:xfrm>
              <a:off x="8590009" y="840528"/>
              <a:ext cx="425628" cy="372027"/>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9" name="Google Shape;419;p11"/>
            <p:cNvSpPr/>
            <p:nvPr/>
          </p:nvSpPr>
          <p:spPr>
            <a:xfrm>
              <a:off x="8212658" y="630020"/>
              <a:ext cx="426338" cy="372027"/>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0" name="Google Shape;420;p11"/>
            <p:cNvSpPr/>
            <p:nvPr/>
          </p:nvSpPr>
          <p:spPr>
            <a:xfrm>
              <a:off x="7836017" y="419867"/>
              <a:ext cx="425273" cy="370962"/>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1" name="Google Shape;421;p11"/>
            <p:cNvSpPr/>
            <p:nvPr/>
          </p:nvSpPr>
          <p:spPr>
            <a:xfrm>
              <a:off x="5953168" y="209359"/>
              <a:ext cx="425273" cy="370962"/>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2" name="Google Shape;422;p11"/>
            <p:cNvSpPr/>
            <p:nvPr/>
          </p:nvSpPr>
          <p:spPr>
            <a:xfrm>
              <a:off x="7459376" y="209359"/>
              <a:ext cx="425273" cy="370962"/>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3" name="Google Shape;423;p11"/>
            <p:cNvSpPr/>
            <p:nvPr/>
          </p:nvSpPr>
          <p:spPr>
            <a:xfrm>
              <a:off x="8212658" y="209359"/>
              <a:ext cx="426338" cy="370962"/>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4" name="Google Shape;424;p11"/>
            <p:cNvSpPr/>
            <p:nvPr/>
          </p:nvSpPr>
          <p:spPr>
            <a:xfrm>
              <a:off x="8966649" y="209359"/>
              <a:ext cx="425628" cy="370962"/>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5" name="Google Shape;425;p11"/>
            <p:cNvSpPr/>
            <p:nvPr/>
          </p:nvSpPr>
          <p:spPr>
            <a:xfrm>
              <a:off x="6329454" y="-794"/>
              <a:ext cx="425628" cy="370962"/>
            </a:xfrm>
            <a:custGeom>
              <a:rect b="b" l="l" r="r" t="t"/>
              <a:pathLst>
                <a:path extrusionOk="0" h="1045" w="1199">
                  <a:moveTo>
                    <a:pt x="299" y="1045"/>
                  </a:moveTo>
                  <a:lnTo>
                    <a:pt x="0" y="523"/>
                  </a:lnTo>
                  <a:lnTo>
                    <a:pt x="299" y="0"/>
                  </a:lnTo>
                  <a:lnTo>
                    <a:pt x="900" y="0"/>
                  </a:lnTo>
                  <a:lnTo>
                    <a:pt x="1199" y="523"/>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6" name="Google Shape;426;p11"/>
            <p:cNvSpPr/>
            <p:nvPr/>
          </p:nvSpPr>
          <p:spPr>
            <a:xfrm>
              <a:off x="7082736" y="-794"/>
              <a:ext cx="425273" cy="370962"/>
            </a:xfrm>
            <a:custGeom>
              <a:rect b="b" l="l" r="r" t="t"/>
              <a:pathLst>
                <a:path extrusionOk="0" h="1045" w="1198">
                  <a:moveTo>
                    <a:pt x="299" y="1045"/>
                  </a:moveTo>
                  <a:lnTo>
                    <a:pt x="0" y="523"/>
                  </a:lnTo>
                  <a:lnTo>
                    <a:pt x="299" y="0"/>
                  </a:lnTo>
                  <a:lnTo>
                    <a:pt x="899" y="0"/>
                  </a:lnTo>
                  <a:lnTo>
                    <a:pt x="1198" y="523"/>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7" name="Google Shape;427;p11"/>
            <p:cNvSpPr/>
            <p:nvPr/>
          </p:nvSpPr>
          <p:spPr>
            <a:xfrm>
              <a:off x="7836017" y="-794"/>
              <a:ext cx="425273" cy="370962"/>
            </a:xfrm>
            <a:custGeom>
              <a:rect b="b" l="l" r="r" t="t"/>
              <a:pathLst>
                <a:path extrusionOk="0" h="1045" w="1198">
                  <a:moveTo>
                    <a:pt x="301" y="1045"/>
                  </a:moveTo>
                  <a:lnTo>
                    <a:pt x="0" y="523"/>
                  </a:lnTo>
                  <a:lnTo>
                    <a:pt x="301" y="0"/>
                  </a:lnTo>
                  <a:lnTo>
                    <a:pt x="899" y="0"/>
                  </a:lnTo>
                  <a:lnTo>
                    <a:pt x="1198"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8" name="Google Shape;428;p11"/>
            <p:cNvSpPr/>
            <p:nvPr/>
          </p:nvSpPr>
          <p:spPr>
            <a:xfrm>
              <a:off x="8590009" y="-794"/>
              <a:ext cx="425628" cy="370962"/>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9" name="Google Shape;429;p11"/>
            <p:cNvSpPr/>
            <p:nvPr/>
          </p:nvSpPr>
          <p:spPr>
            <a:xfrm>
              <a:off x="7459376" y="-211302"/>
              <a:ext cx="425273" cy="370962"/>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0" name="Google Shape;430;p11"/>
            <p:cNvSpPr/>
            <p:nvPr/>
          </p:nvSpPr>
          <p:spPr>
            <a:xfrm>
              <a:off x="8966649" y="1051746"/>
              <a:ext cx="425628" cy="370962"/>
            </a:xfrm>
            <a:custGeom>
              <a:rect b="b" l="l" r="r" t="t"/>
              <a:pathLst>
                <a:path extrusionOk="0" h="1045" w="1199">
                  <a:moveTo>
                    <a:pt x="299" y="1045"/>
                  </a:moveTo>
                  <a:lnTo>
                    <a:pt x="0" y="522"/>
                  </a:lnTo>
                  <a:lnTo>
                    <a:pt x="299" y="0"/>
                  </a:lnTo>
                  <a:lnTo>
                    <a:pt x="900" y="0"/>
                  </a:lnTo>
                  <a:lnTo>
                    <a:pt x="1199" y="522"/>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1" name="Google Shape;431;p11"/>
            <p:cNvSpPr/>
            <p:nvPr/>
          </p:nvSpPr>
          <p:spPr>
            <a:xfrm>
              <a:off x="8966649" y="630020"/>
              <a:ext cx="425628" cy="372027"/>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2" name="Google Shape;432;p11"/>
            <p:cNvSpPr/>
            <p:nvPr/>
          </p:nvSpPr>
          <p:spPr>
            <a:xfrm>
              <a:off x="6706095" y="209359"/>
              <a:ext cx="425628" cy="370962"/>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3" name="Google Shape;433;p11"/>
            <p:cNvSpPr/>
            <p:nvPr/>
          </p:nvSpPr>
          <p:spPr>
            <a:xfrm>
              <a:off x="-226815" y="5038251"/>
              <a:ext cx="427985" cy="37346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4" name="Google Shape;434;p11"/>
            <p:cNvSpPr/>
            <p:nvPr/>
          </p:nvSpPr>
          <p:spPr>
            <a:xfrm>
              <a:off x="530091" y="5038251"/>
              <a:ext cx="427273" cy="373465"/>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5" name="Google Shape;435;p11"/>
            <p:cNvSpPr/>
            <p:nvPr/>
          </p:nvSpPr>
          <p:spPr>
            <a:xfrm>
              <a:off x="1286283" y="5038251"/>
              <a:ext cx="426916" cy="373465"/>
            </a:xfrm>
            <a:custGeom>
              <a:rect b="b" l="l" r="r" t="t"/>
              <a:pathLst>
                <a:path extrusionOk="0" h="1048" w="1198">
                  <a:moveTo>
                    <a:pt x="299" y="1048"/>
                  </a:moveTo>
                  <a:lnTo>
                    <a:pt x="0" y="524"/>
                  </a:lnTo>
                  <a:lnTo>
                    <a:pt x="299" y="0"/>
                  </a:lnTo>
                  <a:lnTo>
                    <a:pt x="900" y="0"/>
                  </a:lnTo>
                  <a:lnTo>
                    <a:pt x="1198"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6" name="Google Shape;436;p11"/>
            <p:cNvSpPr/>
            <p:nvPr/>
          </p:nvSpPr>
          <p:spPr>
            <a:xfrm>
              <a:off x="2420572" y="4827286"/>
              <a:ext cx="426916" cy="372396"/>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7" name="Google Shape;437;p11"/>
            <p:cNvSpPr/>
            <p:nvPr/>
          </p:nvSpPr>
          <p:spPr>
            <a:xfrm>
              <a:off x="1286283" y="4615965"/>
              <a:ext cx="426916" cy="372396"/>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8" name="Google Shape;438;p11"/>
            <p:cNvSpPr/>
            <p:nvPr/>
          </p:nvSpPr>
          <p:spPr>
            <a:xfrm>
              <a:off x="-226815" y="4193678"/>
              <a:ext cx="427985" cy="37239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9" name="Google Shape;439;p11"/>
            <p:cNvSpPr/>
            <p:nvPr/>
          </p:nvSpPr>
          <p:spPr>
            <a:xfrm>
              <a:off x="1664379" y="4827286"/>
              <a:ext cx="426916" cy="372396"/>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0" name="Google Shape;440;p11"/>
            <p:cNvSpPr/>
            <p:nvPr/>
          </p:nvSpPr>
          <p:spPr>
            <a:xfrm>
              <a:off x="-226815" y="4615965"/>
              <a:ext cx="427985" cy="37239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1" name="Google Shape;441;p11"/>
            <p:cNvSpPr/>
            <p:nvPr/>
          </p:nvSpPr>
          <p:spPr>
            <a:xfrm>
              <a:off x="151994" y="4404643"/>
              <a:ext cx="427273" cy="372752"/>
            </a:xfrm>
            <a:custGeom>
              <a:rect b="b" l="l" r="r" t="t"/>
              <a:pathLst>
                <a:path extrusionOk="0" h="1046" w="1199">
                  <a:moveTo>
                    <a:pt x="299" y="1046"/>
                  </a:moveTo>
                  <a:lnTo>
                    <a:pt x="0" y="524"/>
                  </a:lnTo>
                  <a:lnTo>
                    <a:pt x="299" y="0"/>
                  </a:lnTo>
                  <a:lnTo>
                    <a:pt x="897" y="0"/>
                  </a:lnTo>
                  <a:lnTo>
                    <a:pt x="1199" y="524"/>
                  </a:lnTo>
                  <a:lnTo>
                    <a:pt x="897"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2" name="Google Shape;442;p11"/>
            <p:cNvSpPr/>
            <p:nvPr/>
          </p:nvSpPr>
          <p:spPr>
            <a:xfrm>
              <a:off x="-226815" y="3771392"/>
              <a:ext cx="427985" cy="372396"/>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3" name="Google Shape;443;p11"/>
            <p:cNvSpPr/>
            <p:nvPr/>
          </p:nvSpPr>
          <p:spPr>
            <a:xfrm>
              <a:off x="2042476" y="5038251"/>
              <a:ext cx="426916" cy="373465"/>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4" name="Google Shape;444;p11"/>
            <p:cNvSpPr/>
            <p:nvPr/>
          </p:nvSpPr>
          <p:spPr>
            <a:xfrm>
              <a:off x="908187" y="4827286"/>
              <a:ext cx="427273" cy="372396"/>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5" name="Google Shape;445;p11"/>
            <p:cNvSpPr/>
            <p:nvPr/>
          </p:nvSpPr>
          <p:spPr>
            <a:xfrm>
              <a:off x="530091" y="4615965"/>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6" name="Google Shape;446;p11"/>
            <p:cNvSpPr/>
            <p:nvPr/>
          </p:nvSpPr>
          <p:spPr>
            <a:xfrm>
              <a:off x="151994" y="3560070"/>
              <a:ext cx="427273" cy="372396"/>
            </a:xfrm>
            <a:custGeom>
              <a:rect b="b" l="l" r="r" t="t"/>
              <a:pathLst>
                <a:path extrusionOk="0" h="1045" w="1199">
                  <a:moveTo>
                    <a:pt x="299" y="1045"/>
                  </a:moveTo>
                  <a:lnTo>
                    <a:pt x="0" y="521"/>
                  </a:lnTo>
                  <a:lnTo>
                    <a:pt x="299" y="0"/>
                  </a:lnTo>
                  <a:lnTo>
                    <a:pt x="897" y="0"/>
                  </a:lnTo>
                  <a:lnTo>
                    <a:pt x="1199" y="521"/>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7" name="Google Shape;447;p11"/>
            <p:cNvSpPr/>
            <p:nvPr/>
          </p:nvSpPr>
          <p:spPr>
            <a:xfrm>
              <a:off x="-226815" y="3348045"/>
              <a:ext cx="427985" cy="37239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8" name="Google Shape;448;p11"/>
            <p:cNvSpPr/>
            <p:nvPr/>
          </p:nvSpPr>
          <p:spPr>
            <a:xfrm>
              <a:off x="530091" y="4193675"/>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9" name="Google Shape;449;p11"/>
            <p:cNvSpPr/>
            <p:nvPr/>
          </p:nvSpPr>
          <p:spPr>
            <a:xfrm>
              <a:off x="530103" y="3771375"/>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0" name="Google Shape;450;p11"/>
            <p:cNvSpPr/>
            <p:nvPr/>
          </p:nvSpPr>
          <p:spPr>
            <a:xfrm>
              <a:off x="530103" y="3349075"/>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1" name="Google Shape;451;p11"/>
            <p:cNvSpPr/>
            <p:nvPr/>
          </p:nvSpPr>
          <p:spPr>
            <a:xfrm>
              <a:off x="7836018" y="841059"/>
              <a:ext cx="425272" cy="370962"/>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2" name="Google Shape;452;p11"/>
            <p:cNvSpPr/>
            <p:nvPr/>
          </p:nvSpPr>
          <p:spPr>
            <a:xfrm>
              <a:off x="151648" y="3138095"/>
              <a:ext cx="427985" cy="37239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3" name="Google Shape;453;p11"/>
            <p:cNvSpPr/>
            <p:nvPr/>
          </p:nvSpPr>
          <p:spPr>
            <a:xfrm>
              <a:off x="1664379" y="4417811"/>
              <a:ext cx="426916" cy="372396"/>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54" name="Google Shape;454;p11"/>
          <p:cNvGrpSpPr/>
          <p:nvPr/>
        </p:nvGrpSpPr>
        <p:grpSpPr>
          <a:xfrm>
            <a:off x="126" y="-212016"/>
            <a:ext cx="9016333" cy="5411700"/>
            <a:chOff x="126" y="-212016"/>
            <a:chExt cx="9016333" cy="5411700"/>
          </a:xfrm>
        </p:grpSpPr>
        <p:sp>
          <p:nvSpPr>
            <p:cNvPr id="455" name="Google Shape;455;p11"/>
            <p:cNvSpPr/>
            <p:nvPr/>
          </p:nvSpPr>
          <p:spPr>
            <a:xfrm>
              <a:off x="8589186" y="1261534"/>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6" name="Google Shape;456;p11"/>
            <p:cNvSpPr/>
            <p:nvPr/>
          </p:nvSpPr>
          <p:spPr>
            <a:xfrm>
              <a:off x="6705286" y="-212016"/>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7" name="Google Shape;457;p11"/>
            <p:cNvSpPr/>
            <p:nvPr/>
          </p:nvSpPr>
          <p:spPr>
            <a:xfrm>
              <a:off x="8400349" y="419159"/>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458" name="Google Shape;458;p11"/>
            <p:cNvGrpSpPr/>
            <p:nvPr/>
          </p:nvGrpSpPr>
          <p:grpSpPr>
            <a:xfrm>
              <a:off x="126" y="3295514"/>
              <a:ext cx="1335333" cy="1904170"/>
              <a:chOff x="44634" y="2800130"/>
              <a:chExt cx="1606319" cy="2290593"/>
            </a:xfrm>
          </p:grpSpPr>
          <p:sp>
            <p:nvSpPr>
              <p:cNvPr id="459" name="Google Shape;459;p11"/>
              <p:cNvSpPr/>
              <p:nvPr/>
            </p:nvSpPr>
            <p:spPr>
              <a:xfrm>
                <a:off x="226884" y="464275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0" name="Google Shape;460;p11"/>
              <p:cNvSpPr/>
              <p:nvPr/>
            </p:nvSpPr>
            <p:spPr>
              <a:xfrm>
                <a:off x="1136971" y="413455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1" name="Google Shape;461;p11"/>
              <p:cNvSpPr/>
              <p:nvPr/>
            </p:nvSpPr>
            <p:spPr>
              <a:xfrm>
                <a:off x="44634" y="2800130"/>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462" name="Google Shape;462;p11"/>
          <p:cNvSpPr/>
          <p:nvPr/>
        </p:nvSpPr>
        <p:spPr>
          <a:xfrm>
            <a:off x="539628" y="2910925"/>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3" name="Google Shape;463;p11"/>
          <p:cNvSpPr/>
          <p:nvPr/>
        </p:nvSpPr>
        <p:spPr>
          <a:xfrm>
            <a:off x="911103" y="3987250"/>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464" name="Shape 4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465" name="Shape 465"/>
        <p:cNvGrpSpPr/>
        <p:nvPr/>
      </p:nvGrpSpPr>
      <p:grpSpPr>
        <a:xfrm>
          <a:off x="0" y="0"/>
          <a:ext cx="0" cy="0"/>
          <a:chOff x="0" y="0"/>
          <a:chExt cx="0" cy="0"/>
        </a:xfrm>
      </p:grpSpPr>
      <p:pic>
        <p:nvPicPr>
          <p:cNvPr id="466" name="Google Shape;466;p13"/>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467" name="Google Shape;467;p13"/>
          <p:cNvGrpSpPr/>
          <p:nvPr/>
        </p:nvGrpSpPr>
        <p:grpSpPr>
          <a:xfrm>
            <a:off x="-207404" y="-254822"/>
            <a:ext cx="9592757" cy="5665844"/>
            <a:chOff x="-207404" y="-254822"/>
            <a:chExt cx="9592757" cy="5665844"/>
          </a:xfrm>
        </p:grpSpPr>
        <p:grpSp>
          <p:nvGrpSpPr>
            <p:cNvPr id="468" name="Google Shape;468;p13"/>
            <p:cNvGrpSpPr/>
            <p:nvPr/>
          </p:nvGrpSpPr>
          <p:grpSpPr>
            <a:xfrm>
              <a:off x="7396721" y="3946039"/>
              <a:ext cx="1988632" cy="1464982"/>
              <a:chOff x="7396721" y="3946039"/>
              <a:chExt cx="1988632" cy="1464982"/>
            </a:xfrm>
          </p:grpSpPr>
          <p:sp>
            <p:nvSpPr>
              <p:cNvPr id="469" name="Google Shape;469;p13"/>
              <p:cNvSpPr/>
              <p:nvPr/>
            </p:nvSpPr>
            <p:spPr>
              <a:xfrm flipH="1">
                <a:off x="7782877" y="4812110"/>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0" name="Google Shape;470;p13"/>
              <p:cNvSpPr/>
              <p:nvPr/>
            </p:nvSpPr>
            <p:spPr>
              <a:xfrm flipH="1">
                <a:off x="8558730"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1" name="Google Shape;471;p13"/>
              <p:cNvSpPr/>
              <p:nvPr/>
            </p:nvSpPr>
            <p:spPr>
              <a:xfrm flipH="1">
                <a:off x="7396721"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2" name="Google Shape;472;p13"/>
              <p:cNvSpPr/>
              <p:nvPr/>
            </p:nvSpPr>
            <p:spPr>
              <a:xfrm flipH="1">
                <a:off x="8558405" y="4378526"/>
                <a:ext cx="438323" cy="38248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3" name="Google Shape;473;p13"/>
              <p:cNvSpPr/>
              <p:nvPr/>
            </p:nvSpPr>
            <p:spPr>
              <a:xfrm flipH="1">
                <a:off x="8171177"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4" name="Google Shape;474;p13"/>
              <p:cNvSpPr/>
              <p:nvPr/>
            </p:nvSpPr>
            <p:spPr>
              <a:xfrm flipH="1">
                <a:off x="855840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5" name="Google Shape;475;p13"/>
              <p:cNvSpPr/>
              <p:nvPr/>
            </p:nvSpPr>
            <p:spPr>
              <a:xfrm flipH="1">
                <a:off x="8947030" y="459531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6" name="Google Shape;476;p13"/>
              <p:cNvSpPr/>
              <p:nvPr/>
            </p:nvSpPr>
            <p:spPr>
              <a:xfrm flipH="1">
                <a:off x="7396721" y="5028535"/>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7" name="Google Shape;477;p13"/>
              <p:cNvSpPr/>
              <p:nvPr/>
            </p:nvSpPr>
            <p:spPr>
              <a:xfrm flipH="1">
                <a:off x="8947030" y="50290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78" name="Google Shape;478;p13"/>
            <p:cNvGrpSpPr/>
            <p:nvPr/>
          </p:nvGrpSpPr>
          <p:grpSpPr>
            <a:xfrm>
              <a:off x="-207404" y="-254822"/>
              <a:ext cx="1920502" cy="2041536"/>
              <a:chOff x="-207404" y="-254822"/>
              <a:chExt cx="1920502" cy="2041536"/>
            </a:xfrm>
          </p:grpSpPr>
          <p:sp>
            <p:nvSpPr>
              <p:cNvPr id="479" name="Google Shape;479;p13"/>
              <p:cNvSpPr/>
              <p:nvPr/>
            </p:nvSpPr>
            <p:spPr>
              <a:xfrm>
                <a:off x="-207379" y="999361"/>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0" name="Google Shape;480;p13"/>
              <p:cNvSpPr/>
              <p:nvPr/>
            </p:nvSpPr>
            <p:spPr>
              <a:xfrm>
                <a:off x="541758" y="163353"/>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1" name="Google Shape;481;p13"/>
              <p:cNvSpPr/>
              <p:nvPr/>
            </p:nvSpPr>
            <p:spPr>
              <a:xfrm>
                <a:off x="167542" y="372443"/>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2" name="Google Shape;482;p13"/>
              <p:cNvSpPr/>
              <p:nvPr/>
            </p:nvSpPr>
            <p:spPr>
              <a:xfrm>
                <a:off x="-207379" y="1417189"/>
                <a:ext cx="423596" cy="36952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3" name="Google Shape;483;p13"/>
              <p:cNvSpPr/>
              <p:nvPr/>
            </p:nvSpPr>
            <p:spPr>
              <a:xfrm>
                <a:off x="166671" y="79028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4" name="Google Shape;484;p13"/>
              <p:cNvSpPr/>
              <p:nvPr/>
            </p:nvSpPr>
            <p:spPr>
              <a:xfrm>
                <a:off x="916855" y="-45382"/>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5" name="Google Shape;485;p13"/>
              <p:cNvSpPr/>
              <p:nvPr/>
            </p:nvSpPr>
            <p:spPr>
              <a:xfrm>
                <a:off x="166659" y="-45922"/>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6" name="Google Shape;486;p13"/>
              <p:cNvSpPr/>
              <p:nvPr/>
            </p:nvSpPr>
            <p:spPr>
              <a:xfrm>
                <a:off x="-207404" y="162814"/>
                <a:ext cx="423596" cy="36952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7" name="Google Shape;487;p13"/>
              <p:cNvSpPr/>
              <p:nvPr/>
            </p:nvSpPr>
            <p:spPr>
              <a:xfrm>
                <a:off x="541758" y="-254822"/>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8" name="Google Shape;488;p13"/>
              <p:cNvSpPr/>
              <p:nvPr/>
            </p:nvSpPr>
            <p:spPr>
              <a:xfrm>
                <a:off x="1290208" y="-254822"/>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489" name="Google Shape;489;p13"/>
          <p:cNvGrpSpPr/>
          <p:nvPr/>
        </p:nvGrpSpPr>
        <p:grpSpPr>
          <a:xfrm>
            <a:off x="14130" y="225464"/>
            <a:ext cx="9371223" cy="4968579"/>
            <a:chOff x="14130" y="225464"/>
            <a:chExt cx="9371223" cy="4968579"/>
          </a:xfrm>
        </p:grpSpPr>
        <p:sp>
          <p:nvSpPr>
            <p:cNvPr id="490" name="Google Shape;490;p13"/>
            <p:cNvSpPr/>
            <p:nvPr/>
          </p:nvSpPr>
          <p:spPr>
            <a:xfrm flipH="1">
              <a:off x="8947030" y="37290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1" name="Google Shape;491;p13"/>
            <p:cNvSpPr/>
            <p:nvPr/>
          </p:nvSpPr>
          <p:spPr>
            <a:xfrm flipH="1">
              <a:off x="7782518" y="437906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2" name="Google Shape;492;p13"/>
            <p:cNvSpPr/>
            <p:nvPr/>
          </p:nvSpPr>
          <p:spPr>
            <a:xfrm flipH="1">
              <a:off x="7227255"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3" name="Google Shape;493;p13"/>
            <p:cNvSpPr/>
            <p:nvPr/>
          </p:nvSpPr>
          <p:spPr>
            <a:xfrm>
              <a:off x="776705" y="22546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4" name="Google Shape;494;p13"/>
            <p:cNvSpPr/>
            <p:nvPr/>
          </p:nvSpPr>
          <p:spPr>
            <a:xfrm>
              <a:off x="14130" y="1082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495" name="Google Shape;495;p13"/>
          <p:cNvSpPr txBox="1"/>
          <p:nvPr>
            <p:ph idx="1" type="subTitle"/>
          </p:nvPr>
        </p:nvSpPr>
        <p:spPr>
          <a:xfrm>
            <a:off x="5378475" y="2259838"/>
            <a:ext cx="2652900" cy="108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496" name="Google Shape;496;p13"/>
          <p:cNvSpPr txBox="1"/>
          <p:nvPr>
            <p:ph type="title"/>
          </p:nvPr>
        </p:nvSpPr>
        <p:spPr>
          <a:xfrm>
            <a:off x="7151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97" name="Shape 497"/>
        <p:cNvGrpSpPr/>
        <p:nvPr/>
      </p:nvGrpSpPr>
      <p:grpSpPr>
        <a:xfrm>
          <a:off x="0" y="0"/>
          <a:ext cx="0" cy="0"/>
          <a:chOff x="0" y="0"/>
          <a:chExt cx="0" cy="0"/>
        </a:xfrm>
      </p:grpSpPr>
      <p:pic>
        <p:nvPicPr>
          <p:cNvPr id="498" name="Google Shape;498;p14"/>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499" name="Google Shape;499;p1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00" name="Google Shape;500;p14"/>
          <p:cNvGrpSpPr/>
          <p:nvPr/>
        </p:nvGrpSpPr>
        <p:grpSpPr>
          <a:xfrm>
            <a:off x="-256528" y="-60021"/>
            <a:ext cx="9654593" cy="5468344"/>
            <a:chOff x="-256528" y="-60021"/>
            <a:chExt cx="9654593" cy="5468344"/>
          </a:xfrm>
        </p:grpSpPr>
        <p:sp>
          <p:nvSpPr>
            <p:cNvPr id="501" name="Google Shape;501;p14"/>
            <p:cNvSpPr/>
            <p:nvPr/>
          </p:nvSpPr>
          <p:spPr>
            <a:xfrm>
              <a:off x="8964779" y="5029602"/>
              <a:ext cx="433286" cy="378721"/>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502" name="Google Shape;502;p14"/>
            <p:cNvGrpSpPr/>
            <p:nvPr/>
          </p:nvGrpSpPr>
          <p:grpSpPr>
            <a:xfrm>
              <a:off x="-256528" y="-60021"/>
              <a:ext cx="9654593" cy="5254048"/>
              <a:chOff x="-256528" y="-60021"/>
              <a:chExt cx="9654593" cy="5254048"/>
            </a:xfrm>
          </p:grpSpPr>
          <p:sp>
            <p:nvSpPr>
              <p:cNvPr id="503" name="Google Shape;503;p14"/>
              <p:cNvSpPr/>
              <p:nvPr/>
            </p:nvSpPr>
            <p:spPr>
              <a:xfrm>
                <a:off x="127612" y="796447"/>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4" name="Google Shape;504;p14"/>
              <p:cNvSpPr/>
              <p:nvPr/>
            </p:nvSpPr>
            <p:spPr>
              <a:xfrm>
                <a:off x="511030" y="582513"/>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5" name="Google Shape;505;p14"/>
              <p:cNvSpPr/>
              <p:nvPr/>
            </p:nvSpPr>
            <p:spPr>
              <a:xfrm>
                <a:off x="511030" y="154283"/>
                <a:ext cx="433286" cy="377637"/>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6" name="Google Shape;506;p14"/>
              <p:cNvSpPr/>
              <p:nvPr/>
            </p:nvSpPr>
            <p:spPr>
              <a:xfrm>
                <a:off x="127612" y="-60013"/>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7" name="Google Shape;507;p14"/>
              <p:cNvSpPr/>
              <p:nvPr/>
            </p:nvSpPr>
            <p:spPr>
              <a:xfrm>
                <a:off x="127612" y="1654352"/>
                <a:ext cx="433286" cy="377276"/>
              </a:xfrm>
              <a:custGeom>
                <a:rect b="b" l="l" r="r" t="t"/>
                <a:pathLst>
                  <a:path extrusionOk="0" h="1044" w="1199">
                    <a:moveTo>
                      <a:pt x="299" y="1044"/>
                    </a:moveTo>
                    <a:lnTo>
                      <a:pt x="0" y="521"/>
                    </a:lnTo>
                    <a:lnTo>
                      <a:pt x="299" y="0"/>
                    </a:lnTo>
                    <a:lnTo>
                      <a:pt x="897" y="0"/>
                    </a:lnTo>
                    <a:lnTo>
                      <a:pt x="1199" y="521"/>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8" name="Google Shape;508;p14"/>
              <p:cNvSpPr/>
              <p:nvPr/>
            </p:nvSpPr>
            <p:spPr>
              <a:xfrm>
                <a:off x="-256528" y="1010743"/>
                <a:ext cx="434008" cy="378721"/>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9" name="Google Shape;509;p14"/>
              <p:cNvSpPr/>
              <p:nvPr/>
            </p:nvSpPr>
            <p:spPr>
              <a:xfrm>
                <a:off x="-256528" y="154283"/>
                <a:ext cx="434008" cy="37763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0" name="Google Shape;510;p14"/>
              <p:cNvSpPr/>
              <p:nvPr/>
            </p:nvSpPr>
            <p:spPr>
              <a:xfrm>
                <a:off x="-256528" y="1440057"/>
                <a:ext cx="434008" cy="377637"/>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1" name="Google Shape;511;p14"/>
              <p:cNvSpPr/>
              <p:nvPr/>
            </p:nvSpPr>
            <p:spPr>
              <a:xfrm>
                <a:off x="8581361" y="4815306"/>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2" name="Google Shape;512;p14"/>
              <p:cNvSpPr/>
              <p:nvPr/>
            </p:nvSpPr>
            <p:spPr>
              <a:xfrm>
                <a:off x="8964779" y="4172959"/>
                <a:ext cx="433286" cy="37763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3" name="Google Shape;513;p14"/>
              <p:cNvSpPr/>
              <p:nvPr/>
            </p:nvSpPr>
            <p:spPr>
              <a:xfrm>
                <a:off x="8581361" y="4387076"/>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4" name="Google Shape;514;p14"/>
              <p:cNvSpPr/>
              <p:nvPr/>
            </p:nvSpPr>
            <p:spPr>
              <a:xfrm>
                <a:off x="8964774" y="3743887"/>
                <a:ext cx="433286" cy="377275"/>
              </a:xfrm>
              <a:custGeom>
                <a:rect b="b" l="l" r="r" t="t"/>
                <a:pathLst>
                  <a:path extrusionOk="0" h="1044" w="1199">
                    <a:moveTo>
                      <a:pt x="299" y="1044"/>
                    </a:moveTo>
                    <a:lnTo>
                      <a:pt x="0" y="520"/>
                    </a:lnTo>
                    <a:lnTo>
                      <a:pt x="299" y="0"/>
                    </a:lnTo>
                    <a:lnTo>
                      <a:pt x="897" y="0"/>
                    </a:lnTo>
                    <a:lnTo>
                      <a:pt x="1199" y="520"/>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5" name="Google Shape;515;p14"/>
              <p:cNvSpPr/>
              <p:nvPr/>
            </p:nvSpPr>
            <p:spPr>
              <a:xfrm>
                <a:off x="7793429" y="4816027"/>
                <a:ext cx="433286" cy="377275"/>
              </a:xfrm>
              <a:custGeom>
                <a:rect b="b" l="l" r="r" t="t"/>
                <a:pathLst>
                  <a:path extrusionOk="0" h="1044" w="1199">
                    <a:moveTo>
                      <a:pt x="299" y="1044"/>
                    </a:moveTo>
                    <a:lnTo>
                      <a:pt x="0" y="521"/>
                    </a:lnTo>
                    <a:lnTo>
                      <a:pt x="299" y="0"/>
                    </a:lnTo>
                    <a:lnTo>
                      <a:pt x="900" y="0"/>
                    </a:lnTo>
                    <a:lnTo>
                      <a:pt x="1199" y="521"/>
                    </a:lnTo>
                    <a:lnTo>
                      <a:pt x="900"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6" name="Google Shape;516;p14"/>
              <p:cNvSpPr/>
              <p:nvPr/>
            </p:nvSpPr>
            <p:spPr>
              <a:xfrm>
                <a:off x="8197221" y="4601372"/>
                <a:ext cx="434008" cy="37763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7" name="Google Shape;517;p14"/>
              <p:cNvSpPr/>
              <p:nvPr/>
            </p:nvSpPr>
            <p:spPr>
              <a:xfrm>
                <a:off x="8581361" y="3958846"/>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8" name="Google Shape;518;p14"/>
              <p:cNvSpPr/>
              <p:nvPr/>
            </p:nvSpPr>
            <p:spPr>
              <a:xfrm>
                <a:off x="868397" y="-60021"/>
                <a:ext cx="434008" cy="37763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519" name="Google Shape;519;p14"/>
          <p:cNvGrpSpPr/>
          <p:nvPr/>
        </p:nvGrpSpPr>
        <p:grpSpPr>
          <a:xfrm>
            <a:off x="-258695" y="580639"/>
            <a:ext cx="9127798" cy="4830341"/>
            <a:chOff x="-258695" y="580639"/>
            <a:chExt cx="9127798" cy="4830341"/>
          </a:xfrm>
        </p:grpSpPr>
        <p:sp>
          <p:nvSpPr>
            <p:cNvPr id="520" name="Google Shape;520;p14"/>
            <p:cNvSpPr/>
            <p:nvPr/>
          </p:nvSpPr>
          <p:spPr>
            <a:xfrm>
              <a:off x="-258695" y="5806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1" name="Google Shape;521;p14"/>
            <p:cNvSpPr/>
            <p:nvPr/>
          </p:nvSpPr>
          <p:spPr>
            <a:xfrm>
              <a:off x="125080" y="122406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2" name="Google Shape;522;p14"/>
            <p:cNvSpPr/>
            <p:nvPr/>
          </p:nvSpPr>
          <p:spPr>
            <a:xfrm>
              <a:off x="8211618" y="50295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3" name="Google Shape;523;p14"/>
            <p:cNvSpPr/>
            <p:nvPr/>
          </p:nvSpPr>
          <p:spPr>
            <a:xfrm>
              <a:off x="8430780" y="41710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524" name="Shape 524"/>
        <p:cNvGrpSpPr/>
        <p:nvPr/>
      </p:nvGrpSpPr>
      <p:grpSpPr>
        <a:xfrm>
          <a:off x="0" y="0"/>
          <a:ext cx="0" cy="0"/>
          <a:chOff x="0" y="0"/>
          <a:chExt cx="0" cy="0"/>
        </a:xfrm>
      </p:grpSpPr>
      <p:pic>
        <p:nvPicPr>
          <p:cNvPr id="525" name="Google Shape;525;p15"/>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526" name="Google Shape;526;p1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27" name="Google Shape;527;p15"/>
          <p:cNvGrpSpPr/>
          <p:nvPr/>
        </p:nvGrpSpPr>
        <p:grpSpPr>
          <a:xfrm>
            <a:off x="-286070" y="-267003"/>
            <a:ext cx="9720474" cy="5678024"/>
            <a:chOff x="-286070" y="-267003"/>
            <a:chExt cx="9720474" cy="5678024"/>
          </a:xfrm>
        </p:grpSpPr>
        <p:sp>
          <p:nvSpPr>
            <p:cNvPr id="528" name="Google Shape;528;p15"/>
            <p:cNvSpPr/>
            <p:nvPr/>
          </p:nvSpPr>
          <p:spPr>
            <a:xfrm>
              <a:off x="878813" y="4812110"/>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9" name="Google Shape;529;p15"/>
            <p:cNvSpPr/>
            <p:nvPr/>
          </p:nvSpPr>
          <p:spPr>
            <a:xfrm>
              <a:off x="102230"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0" name="Google Shape;530;p15"/>
            <p:cNvSpPr/>
            <p:nvPr/>
          </p:nvSpPr>
          <p:spPr>
            <a:xfrm>
              <a:off x="7084592" y="-63030"/>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1" name="Google Shape;531;p15"/>
            <p:cNvSpPr/>
            <p:nvPr/>
          </p:nvSpPr>
          <p:spPr>
            <a:xfrm>
              <a:off x="1264969"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2" name="Google Shape;532;p15"/>
            <p:cNvSpPr/>
            <p:nvPr/>
          </p:nvSpPr>
          <p:spPr>
            <a:xfrm>
              <a:off x="102555" y="4378526"/>
              <a:ext cx="438323" cy="38248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3" name="Google Shape;533;p15"/>
            <p:cNvSpPr/>
            <p:nvPr/>
          </p:nvSpPr>
          <p:spPr>
            <a:xfrm>
              <a:off x="490513"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4" name="Google Shape;534;p15"/>
            <p:cNvSpPr/>
            <p:nvPr/>
          </p:nvSpPr>
          <p:spPr>
            <a:xfrm>
              <a:off x="10255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5" name="Google Shape;535;p15"/>
            <p:cNvSpPr/>
            <p:nvPr/>
          </p:nvSpPr>
          <p:spPr>
            <a:xfrm>
              <a:off x="8601373" y="800642"/>
              <a:ext cx="428313" cy="37329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6" name="Google Shape;536;p15"/>
            <p:cNvSpPr/>
            <p:nvPr/>
          </p:nvSpPr>
          <p:spPr>
            <a:xfrm>
              <a:off x="8601373" y="377330"/>
              <a:ext cx="428313" cy="37329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7" name="Google Shape;537;p15"/>
            <p:cNvSpPr/>
            <p:nvPr/>
          </p:nvSpPr>
          <p:spPr>
            <a:xfrm>
              <a:off x="8222355" y="165495"/>
              <a:ext cx="428313" cy="37329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8" name="Google Shape;538;p15"/>
            <p:cNvSpPr/>
            <p:nvPr/>
          </p:nvSpPr>
          <p:spPr>
            <a:xfrm>
              <a:off x="7463604" y="165495"/>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539" name="Google Shape;539;p15"/>
            <p:cNvGrpSpPr/>
            <p:nvPr/>
          </p:nvGrpSpPr>
          <p:grpSpPr>
            <a:xfrm>
              <a:off x="-286070" y="3734526"/>
              <a:ext cx="438323" cy="813879"/>
              <a:chOff x="102555" y="3513551"/>
              <a:chExt cx="438323" cy="813879"/>
            </a:xfrm>
          </p:grpSpPr>
          <p:sp>
            <p:nvSpPr>
              <p:cNvPr id="540" name="Google Shape;540;p15"/>
              <p:cNvSpPr/>
              <p:nvPr/>
            </p:nvSpPr>
            <p:spPr>
              <a:xfrm>
                <a:off x="102555" y="3513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1" name="Google Shape;541;p15"/>
              <p:cNvSpPr/>
              <p:nvPr/>
            </p:nvSpPr>
            <p:spPr>
              <a:xfrm>
                <a:off x="10255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542" name="Google Shape;542;p15"/>
            <p:cNvSpPr/>
            <p:nvPr/>
          </p:nvSpPr>
          <p:spPr>
            <a:xfrm>
              <a:off x="1264969" y="5028535"/>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3" name="Google Shape;543;p15"/>
            <p:cNvSpPr/>
            <p:nvPr/>
          </p:nvSpPr>
          <p:spPr>
            <a:xfrm>
              <a:off x="7842992" y="-63030"/>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4" name="Google Shape;544;p15"/>
            <p:cNvSpPr/>
            <p:nvPr/>
          </p:nvSpPr>
          <p:spPr>
            <a:xfrm>
              <a:off x="8996811" y="-26700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5" name="Google Shape;545;p15"/>
            <p:cNvSpPr/>
            <p:nvPr/>
          </p:nvSpPr>
          <p:spPr>
            <a:xfrm>
              <a:off x="-286070" y="50290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6" name="Google Shape;546;p15"/>
            <p:cNvSpPr/>
            <p:nvPr/>
          </p:nvSpPr>
          <p:spPr>
            <a:xfrm>
              <a:off x="7457180" y="-262417"/>
              <a:ext cx="428313" cy="37329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7" name="Google Shape;547;p15"/>
            <p:cNvSpPr/>
            <p:nvPr/>
          </p:nvSpPr>
          <p:spPr>
            <a:xfrm>
              <a:off x="8996811" y="162822"/>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48" name="Google Shape;548;p15"/>
          <p:cNvGrpSpPr/>
          <p:nvPr/>
        </p:nvGrpSpPr>
        <p:grpSpPr>
          <a:xfrm>
            <a:off x="281680" y="-63030"/>
            <a:ext cx="9153454" cy="5257072"/>
            <a:chOff x="281680" y="-63030"/>
            <a:chExt cx="9153454" cy="5257072"/>
          </a:xfrm>
        </p:grpSpPr>
        <p:sp>
          <p:nvSpPr>
            <p:cNvPr id="549" name="Google Shape;549;p15"/>
            <p:cNvSpPr/>
            <p:nvPr/>
          </p:nvSpPr>
          <p:spPr>
            <a:xfrm>
              <a:off x="281680" y="417382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0" name="Google Shape;550;p15"/>
            <p:cNvSpPr/>
            <p:nvPr/>
          </p:nvSpPr>
          <p:spPr>
            <a:xfrm>
              <a:off x="1702580"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1" name="Google Shape;551;p15"/>
            <p:cNvSpPr/>
            <p:nvPr/>
          </p:nvSpPr>
          <p:spPr>
            <a:xfrm>
              <a:off x="8601405" y="-63030"/>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2" name="Google Shape;552;p15"/>
            <p:cNvSpPr/>
            <p:nvPr/>
          </p:nvSpPr>
          <p:spPr>
            <a:xfrm>
              <a:off x="8996811" y="10626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553" name="Shape 553"/>
        <p:cNvGrpSpPr/>
        <p:nvPr/>
      </p:nvGrpSpPr>
      <p:grpSpPr>
        <a:xfrm>
          <a:off x="0" y="0"/>
          <a:ext cx="0" cy="0"/>
          <a:chOff x="0" y="0"/>
          <a:chExt cx="0" cy="0"/>
        </a:xfrm>
      </p:grpSpPr>
      <p:pic>
        <p:nvPicPr>
          <p:cNvPr id="554" name="Google Shape;554;p16"/>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555" name="Google Shape;555;p16"/>
          <p:cNvGrpSpPr/>
          <p:nvPr/>
        </p:nvGrpSpPr>
        <p:grpSpPr>
          <a:xfrm>
            <a:off x="-256528" y="-60013"/>
            <a:ext cx="9654593" cy="5468335"/>
            <a:chOff x="-256528" y="-60013"/>
            <a:chExt cx="9654593" cy="5468335"/>
          </a:xfrm>
        </p:grpSpPr>
        <p:grpSp>
          <p:nvGrpSpPr>
            <p:cNvPr id="556" name="Google Shape;556;p16"/>
            <p:cNvGrpSpPr/>
            <p:nvPr/>
          </p:nvGrpSpPr>
          <p:grpSpPr>
            <a:xfrm>
              <a:off x="-256528" y="-60013"/>
              <a:ext cx="1200844" cy="2734166"/>
              <a:chOff x="-256528" y="-60013"/>
              <a:chExt cx="1200844" cy="2734166"/>
            </a:xfrm>
          </p:grpSpPr>
          <p:sp>
            <p:nvSpPr>
              <p:cNvPr id="557" name="Google Shape;557;p16"/>
              <p:cNvSpPr/>
              <p:nvPr/>
            </p:nvSpPr>
            <p:spPr>
              <a:xfrm>
                <a:off x="127612" y="1225761"/>
                <a:ext cx="433286" cy="377637"/>
              </a:xfrm>
              <a:custGeom>
                <a:rect b="b" l="l" r="r" t="t"/>
                <a:pathLst>
                  <a:path extrusionOk="0" h="1045" w="1199">
                    <a:moveTo>
                      <a:pt x="299" y="1045"/>
                    </a:moveTo>
                    <a:lnTo>
                      <a:pt x="0" y="522"/>
                    </a:lnTo>
                    <a:lnTo>
                      <a:pt x="299" y="0"/>
                    </a:lnTo>
                    <a:lnTo>
                      <a:pt x="897" y="0"/>
                    </a:lnTo>
                    <a:lnTo>
                      <a:pt x="1199" y="522"/>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8" name="Google Shape;558;p16"/>
              <p:cNvSpPr/>
              <p:nvPr/>
            </p:nvSpPr>
            <p:spPr>
              <a:xfrm>
                <a:off x="127612" y="796447"/>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9" name="Google Shape;559;p16"/>
              <p:cNvSpPr/>
              <p:nvPr/>
            </p:nvSpPr>
            <p:spPr>
              <a:xfrm>
                <a:off x="511030" y="582513"/>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0" name="Google Shape;560;p16"/>
              <p:cNvSpPr/>
              <p:nvPr/>
            </p:nvSpPr>
            <p:spPr>
              <a:xfrm>
                <a:off x="127612" y="368217"/>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1" name="Google Shape;561;p16"/>
              <p:cNvSpPr/>
              <p:nvPr/>
            </p:nvSpPr>
            <p:spPr>
              <a:xfrm>
                <a:off x="511030" y="154283"/>
                <a:ext cx="433286" cy="377637"/>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2" name="Google Shape;562;p16"/>
              <p:cNvSpPr/>
              <p:nvPr/>
            </p:nvSpPr>
            <p:spPr>
              <a:xfrm>
                <a:off x="127612" y="-60013"/>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3" name="Google Shape;563;p16"/>
              <p:cNvSpPr/>
              <p:nvPr/>
            </p:nvSpPr>
            <p:spPr>
              <a:xfrm>
                <a:off x="-256528" y="2296516"/>
                <a:ext cx="434008" cy="37763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4" name="Google Shape;564;p16"/>
              <p:cNvSpPr/>
              <p:nvPr/>
            </p:nvSpPr>
            <p:spPr>
              <a:xfrm>
                <a:off x="127612" y="1654352"/>
                <a:ext cx="433286" cy="377276"/>
              </a:xfrm>
              <a:custGeom>
                <a:rect b="b" l="l" r="r" t="t"/>
                <a:pathLst>
                  <a:path extrusionOk="0" h="1044" w="1199">
                    <a:moveTo>
                      <a:pt x="299" y="1044"/>
                    </a:moveTo>
                    <a:lnTo>
                      <a:pt x="0" y="521"/>
                    </a:lnTo>
                    <a:lnTo>
                      <a:pt x="299" y="0"/>
                    </a:lnTo>
                    <a:lnTo>
                      <a:pt x="897" y="0"/>
                    </a:lnTo>
                    <a:lnTo>
                      <a:pt x="1199" y="521"/>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5" name="Google Shape;565;p16"/>
              <p:cNvSpPr/>
              <p:nvPr/>
            </p:nvSpPr>
            <p:spPr>
              <a:xfrm>
                <a:off x="127612" y="2082221"/>
                <a:ext cx="433286" cy="377637"/>
              </a:xfrm>
              <a:custGeom>
                <a:rect b="b" l="l" r="r" t="t"/>
                <a:pathLst>
                  <a:path extrusionOk="0" h="1045" w="1199">
                    <a:moveTo>
                      <a:pt x="299" y="1045"/>
                    </a:moveTo>
                    <a:lnTo>
                      <a:pt x="0" y="521"/>
                    </a:lnTo>
                    <a:lnTo>
                      <a:pt x="299" y="0"/>
                    </a:lnTo>
                    <a:lnTo>
                      <a:pt x="897" y="0"/>
                    </a:lnTo>
                    <a:lnTo>
                      <a:pt x="1199" y="521"/>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6" name="Google Shape;566;p16"/>
              <p:cNvSpPr/>
              <p:nvPr/>
            </p:nvSpPr>
            <p:spPr>
              <a:xfrm>
                <a:off x="-256528" y="1010743"/>
                <a:ext cx="434008" cy="378721"/>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7" name="Google Shape;567;p16"/>
              <p:cNvSpPr/>
              <p:nvPr/>
            </p:nvSpPr>
            <p:spPr>
              <a:xfrm>
                <a:off x="-256528" y="154283"/>
                <a:ext cx="434008" cy="37763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8" name="Google Shape;568;p16"/>
              <p:cNvSpPr/>
              <p:nvPr/>
            </p:nvSpPr>
            <p:spPr>
              <a:xfrm>
                <a:off x="-256528" y="1440057"/>
                <a:ext cx="434008" cy="377637"/>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69" name="Google Shape;569;p16"/>
            <p:cNvGrpSpPr/>
            <p:nvPr/>
          </p:nvGrpSpPr>
          <p:grpSpPr>
            <a:xfrm>
              <a:off x="8197221" y="2888452"/>
              <a:ext cx="1200844" cy="2519870"/>
              <a:chOff x="8197221" y="2888452"/>
              <a:chExt cx="1200844" cy="2519870"/>
            </a:xfrm>
          </p:grpSpPr>
          <p:sp>
            <p:nvSpPr>
              <p:cNvPr id="570" name="Google Shape;570;p16"/>
              <p:cNvSpPr/>
              <p:nvPr/>
            </p:nvSpPr>
            <p:spPr>
              <a:xfrm>
                <a:off x="8964779" y="5029602"/>
                <a:ext cx="433286" cy="378721"/>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1" name="Google Shape;571;p16"/>
              <p:cNvSpPr/>
              <p:nvPr/>
            </p:nvSpPr>
            <p:spPr>
              <a:xfrm>
                <a:off x="8581361" y="4815306"/>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2" name="Google Shape;572;p16"/>
              <p:cNvSpPr/>
              <p:nvPr/>
            </p:nvSpPr>
            <p:spPr>
              <a:xfrm>
                <a:off x="8964779" y="4601372"/>
                <a:ext cx="433286" cy="37763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3" name="Google Shape;573;p16"/>
              <p:cNvSpPr/>
              <p:nvPr/>
            </p:nvSpPr>
            <p:spPr>
              <a:xfrm>
                <a:off x="8581361" y="4387076"/>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4" name="Google Shape;574;p16"/>
              <p:cNvSpPr/>
              <p:nvPr/>
            </p:nvSpPr>
            <p:spPr>
              <a:xfrm>
                <a:off x="8581361" y="3530616"/>
                <a:ext cx="433286" cy="377637"/>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5" name="Google Shape;575;p16"/>
              <p:cNvSpPr/>
              <p:nvPr/>
            </p:nvSpPr>
            <p:spPr>
              <a:xfrm>
                <a:off x="8964779" y="3316321"/>
                <a:ext cx="433286" cy="377637"/>
              </a:xfrm>
              <a:custGeom>
                <a:rect b="b" l="l" r="r" t="t"/>
                <a:pathLst>
                  <a:path extrusionOk="0" h="1045" w="1199">
                    <a:moveTo>
                      <a:pt x="299" y="1045"/>
                    </a:moveTo>
                    <a:lnTo>
                      <a:pt x="0" y="521"/>
                    </a:lnTo>
                    <a:lnTo>
                      <a:pt x="299" y="0"/>
                    </a:lnTo>
                    <a:lnTo>
                      <a:pt x="900" y="0"/>
                    </a:lnTo>
                    <a:lnTo>
                      <a:pt x="1199" y="521"/>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6" name="Google Shape;576;p16"/>
              <p:cNvSpPr/>
              <p:nvPr/>
            </p:nvSpPr>
            <p:spPr>
              <a:xfrm>
                <a:off x="8581361" y="3102387"/>
                <a:ext cx="433286" cy="377275"/>
              </a:xfrm>
              <a:custGeom>
                <a:rect b="b" l="l" r="r" t="t"/>
                <a:pathLst>
                  <a:path extrusionOk="0" h="1044" w="1199">
                    <a:moveTo>
                      <a:pt x="299" y="1044"/>
                    </a:moveTo>
                    <a:lnTo>
                      <a:pt x="0" y="520"/>
                    </a:lnTo>
                    <a:lnTo>
                      <a:pt x="299" y="0"/>
                    </a:lnTo>
                    <a:lnTo>
                      <a:pt x="897" y="0"/>
                    </a:lnTo>
                    <a:lnTo>
                      <a:pt x="1199" y="520"/>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7" name="Google Shape;577;p16"/>
              <p:cNvSpPr/>
              <p:nvPr/>
            </p:nvSpPr>
            <p:spPr>
              <a:xfrm>
                <a:off x="8964779" y="2888452"/>
                <a:ext cx="433286" cy="377276"/>
              </a:xfrm>
              <a:custGeom>
                <a:rect b="b" l="l" r="r" t="t"/>
                <a:pathLst>
                  <a:path extrusionOk="0" h="1044" w="1199">
                    <a:moveTo>
                      <a:pt x="299" y="1044"/>
                    </a:moveTo>
                    <a:lnTo>
                      <a:pt x="0" y="521"/>
                    </a:lnTo>
                    <a:lnTo>
                      <a:pt x="299" y="0"/>
                    </a:lnTo>
                    <a:lnTo>
                      <a:pt x="900" y="0"/>
                    </a:lnTo>
                    <a:lnTo>
                      <a:pt x="1199" y="521"/>
                    </a:lnTo>
                    <a:lnTo>
                      <a:pt x="900"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8" name="Google Shape;578;p16"/>
              <p:cNvSpPr/>
              <p:nvPr/>
            </p:nvSpPr>
            <p:spPr>
              <a:xfrm>
                <a:off x="8197221" y="4601372"/>
                <a:ext cx="434008" cy="37763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9" name="Google Shape;579;p16"/>
              <p:cNvSpPr/>
              <p:nvPr/>
            </p:nvSpPr>
            <p:spPr>
              <a:xfrm>
                <a:off x="8197221" y="4172781"/>
                <a:ext cx="434008" cy="377998"/>
              </a:xfrm>
              <a:custGeom>
                <a:rect b="b" l="l" r="r" t="t"/>
                <a:pathLst>
                  <a:path extrusionOk="0" h="1046" w="1201">
                    <a:moveTo>
                      <a:pt x="301" y="1046"/>
                    </a:moveTo>
                    <a:lnTo>
                      <a:pt x="0" y="524"/>
                    </a:lnTo>
                    <a:lnTo>
                      <a:pt x="301" y="0"/>
                    </a:lnTo>
                    <a:lnTo>
                      <a:pt x="899" y="0"/>
                    </a:lnTo>
                    <a:lnTo>
                      <a:pt x="1201" y="524"/>
                    </a:lnTo>
                    <a:lnTo>
                      <a:pt x="899" y="1046"/>
                    </a:lnTo>
                    <a:lnTo>
                      <a:pt x="301"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0" name="Google Shape;580;p16"/>
              <p:cNvSpPr/>
              <p:nvPr/>
            </p:nvSpPr>
            <p:spPr>
              <a:xfrm>
                <a:off x="8581361" y="3958846"/>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581" name="Google Shape;581;p16"/>
          <p:cNvGrpSpPr/>
          <p:nvPr/>
        </p:nvGrpSpPr>
        <p:grpSpPr>
          <a:xfrm>
            <a:off x="-258695" y="580639"/>
            <a:ext cx="9659273" cy="4830341"/>
            <a:chOff x="-258695" y="580639"/>
            <a:chExt cx="9659273" cy="4830341"/>
          </a:xfrm>
        </p:grpSpPr>
        <p:sp>
          <p:nvSpPr>
            <p:cNvPr id="582" name="Google Shape;582;p16"/>
            <p:cNvSpPr/>
            <p:nvPr/>
          </p:nvSpPr>
          <p:spPr>
            <a:xfrm>
              <a:off x="-258695" y="5806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3" name="Google Shape;583;p16"/>
            <p:cNvSpPr/>
            <p:nvPr/>
          </p:nvSpPr>
          <p:spPr>
            <a:xfrm>
              <a:off x="274893" y="18689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4" name="Google Shape;584;p16"/>
            <p:cNvSpPr/>
            <p:nvPr/>
          </p:nvSpPr>
          <p:spPr>
            <a:xfrm>
              <a:off x="8211618" y="50295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5" name="Google Shape;585;p16"/>
            <p:cNvSpPr/>
            <p:nvPr/>
          </p:nvSpPr>
          <p:spPr>
            <a:xfrm>
              <a:off x="8962255" y="41710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6" name="Google Shape;586;p16"/>
            <p:cNvSpPr/>
            <p:nvPr/>
          </p:nvSpPr>
          <p:spPr>
            <a:xfrm>
              <a:off x="8649943" y="281216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587" name="Google Shape;587;p16"/>
          <p:cNvSpPr txBox="1"/>
          <p:nvPr>
            <p:ph idx="1" type="subTitle"/>
          </p:nvPr>
        </p:nvSpPr>
        <p:spPr>
          <a:xfrm>
            <a:off x="908688" y="2857387"/>
            <a:ext cx="2048700" cy="9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8" name="Google Shape;588;p16"/>
          <p:cNvSpPr txBox="1"/>
          <p:nvPr>
            <p:ph idx="2" type="subTitle"/>
          </p:nvPr>
        </p:nvSpPr>
        <p:spPr>
          <a:xfrm>
            <a:off x="3569400" y="2864437"/>
            <a:ext cx="2048700" cy="9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9" name="Google Shape;589;p16"/>
          <p:cNvSpPr txBox="1"/>
          <p:nvPr>
            <p:ph idx="3" type="subTitle"/>
          </p:nvPr>
        </p:nvSpPr>
        <p:spPr>
          <a:xfrm>
            <a:off x="6230113" y="2857388"/>
            <a:ext cx="2005200" cy="9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0" name="Google Shape;590;p1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91" name="Google Shape;591;p16"/>
          <p:cNvSpPr txBox="1"/>
          <p:nvPr>
            <p:ph idx="4" type="subTitle"/>
          </p:nvPr>
        </p:nvSpPr>
        <p:spPr>
          <a:xfrm>
            <a:off x="908688" y="2485425"/>
            <a:ext cx="20487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592" name="Google Shape;592;p16"/>
          <p:cNvSpPr txBox="1"/>
          <p:nvPr>
            <p:ph idx="5" type="subTitle"/>
          </p:nvPr>
        </p:nvSpPr>
        <p:spPr>
          <a:xfrm>
            <a:off x="6230113" y="2485425"/>
            <a:ext cx="20052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593" name="Google Shape;593;p16"/>
          <p:cNvSpPr txBox="1"/>
          <p:nvPr>
            <p:ph idx="6" type="subTitle"/>
          </p:nvPr>
        </p:nvSpPr>
        <p:spPr>
          <a:xfrm>
            <a:off x="3569400" y="2493400"/>
            <a:ext cx="20487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2">
    <p:spTree>
      <p:nvGrpSpPr>
        <p:cNvPr id="594" name="Shape 594"/>
        <p:cNvGrpSpPr/>
        <p:nvPr/>
      </p:nvGrpSpPr>
      <p:grpSpPr>
        <a:xfrm>
          <a:off x="0" y="0"/>
          <a:ext cx="0" cy="0"/>
          <a:chOff x="0" y="0"/>
          <a:chExt cx="0" cy="0"/>
        </a:xfrm>
      </p:grpSpPr>
      <p:pic>
        <p:nvPicPr>
          <p:cNvPr id="595" name="Google Shape;595;p17"/>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596" name="Google Shape;596;p17"/>
          <p:cNvGrpSpPr/>
          <p:nvPr/>
        </p:nvGrpSpPr>
        <p:grpSpPr>
          <a:xfrm>
            <a:off x="-276166" y="-254822"/>
            <a:ext cx="9666671" cy="5663153"/>
            <a:chOff x="-276166" y="-254822"/>
            <a:chExt cx="9666671" cy="5663153"/>
          </a:xfrm>
        </p:grpSpPr>
        <p:grpSp>
          <p:nvGrpSpPr>
            <p:cNvPr id="597" name="Google Shape;597;p17"/>
            <p:cNvGrpSpPr/>
            <p:nvPr/>
          </p:nvGrpSpPr>
          <p:grpSpPr>
            <a:xfrm>
              <a:off x="7060902" y="2673603"/>
              <a:ext cx="2329603" cy="2734728"/>
              <a:chOff x="7060902" y="2673603"/>
              <a:chExt cx="2329603" cy="2734728"/>
            </a:xfrm>
          </p:grpSpPr>
          <p:sp>
            <p:nvSpPr>
              <p:cNvPr id="598" name="Google Shape;598;p17"/>
              <p:cNvSpPr/>
              <p:nvPr/>
            </p:nvSpPr>
            <p:spPr>
              <a:xfrm>
                <a:off x="8211832" y="4815433"/>
                <a:ext cx="433208" cy="328067"/>
              </a:xfrm>
              <a:custGeom>
                <a:rect b="b" l="l" r="r" t="t"/>
                <a:pathLst>
                  <a:path extrusionOk="0" h="908" w="1199">
                    <a:moveTo>
                      <a:pt x="976" y="908"/>
                    </a:moveTo>
                    <a:lnTo>
                      <a:pt x="1199" y="521"/>
                    </a:lnTo>
                    <a:lnTo>
                      <a:pt x="897" y="0"/>
                    </a:lnTo>
                    <a:lnTo>
                      <a:pt x="299" y="0"/>
                    </a:lnTo>
                    <a:lnTo>
                      <a:pt x="0" y="521"/>
                    </a:lnTo>
                    <a:lnTo>
                      <a:pt x="220" y="908"/>
                    </a:lnTo>
                    <a:lnTo>
                      <a:pt x="976" y="90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9" name="Google Shape;599;p17"/>
              <p:cNvSpPr/>
              <p:nvPr/>
            </p:nvSpPr>
            <p:spPr>
              <a:xfrm>
                <a:off x="7061075" y="4600455"/>
                <a:ext cx="432846" cy="378650"/>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0" name="Google Shape;600;p17"/>
              <p:cNvSpPr/>
              <p:nvPr/>
            </p:nvSpPr>
            <p:spPr>
              <a:xfrm>
                <a:off x="8595177" y="4600455"/>
                <a:ext cx="433208" cy="378650"/>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1" name="Google Shape;601;p17"/>
              <p:cNvSpPr/>
              <p:nvPr/>
            </p:nvSpPr>
            <p:spPr>
              <a:xfrm>
                <a:off x="8211832" y="4386200"/>
                <a:ext cx="433208" cy="378650"/>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2" name="Google Shape;602;p17"/>
              <p:cNvSpPr/>
              <p:nvPr/>
            </p:nvSpPr>
            <p:spPr>
              <a:xfrm>
                <a:off x="8595177" y="4172306"/>
                <a:ext cx="433208" cy="377566"/>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3" name="Google Shape;603;p17"/>
              <p:cNvSpPr/>
              <p:nvPr/>
            </p:nvSpPr>
            <p:spPr>
              <a:xfrm>
                <a:off x="8595177" y="3743796"/>
                <a:ext cx="433208" cy="377928"/>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4" name="Google Shape;604;p17"/>
              <p:cNvSpPr/>
              <p:nvPr/>
            </p:nvSpPr>
            <p:spPr>
              <a:xfrm>
                <a:off x="7827764" y="4600455"/>
                <a:ext cx="433930" cy="378650"/>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5" name="Google Shape;605;p17"/>
              <p:cNvSpPr/>
              <p:nvPr/>
            </p:nvSpPr>
            <p:spPr>
              <a:xfrm>
                <a:off x="8595177" y="3315647"/>
                <a:ext cx="433208" cy="377566"/>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6" name="Google Shape;606;p17"/>
              <p:cNvSpPr/>
              <p:nvPr/>
            </p:nvSpPr>
            <p:spPr>
              <a:xfrm>
                <a:off x="8966909" y="3509611"/>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7" name="Google Shape;607;p17"/>
              <p:cNvSpPr/>
              <p:nvPr/>
            </p:nvSpPr>
            <p:spPr>
              <a:xfrm>
                <a:off x="8966909" y="2673603"/>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8" name="Google Shape;608;p17"/>
              <p:cNvSpPr/>
              <p:nvPr/>
            </p:nvSpPr>
            <p:spPr>
              <a:xfrm>
                <a:off x="8966909" y="309178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609" name="Google Shape;609;p17"/>
              <p:cNvGrpSpPr/>
              <p:nvPr/>
            </p:nvGrpSpPr>
            <p:grpSpPr>
              <a:xfrm>
                <a:off x="8966909" y="4386200"/>
                <a:ext cx="423596" cy="786295"/>
                <a:chOff x="9088834" y="4501483"/>
                <a:chExt cx="423596" cy="786295"/>
              </a:xfrm>
            </p:grpSpPr>
            <p:sp>
              <p:nvSpPr>
                <p:cNvPr id="610" name="Google Shape;610;p17"/>
                <p:cNvSpPr/>
                <p:nvPr/>
              </p:nvSpPr>
              <p:spPr>
                <a:xfrm>
                  <a:off x="9088834" y="4919311"/>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1" name="Google Shape;611;p17"/>
                <p:cNvSpPr/>
                <p:nvPr/>
              </p:nvSpPr>
              <p:spPr>
                <a:xfrm>
                  <a:off x="9088834" y="450148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12" name="Google Shape;612;p17"/>
              <p:cNvSpPr/>
              <p:nvPr/>
            </p:nvSpPr>
            <p:spPr>
              <a:xfrm>
                <a:off x="8595177" y="5029680"/>
                <a:ext cx="433208" cy="378650"/>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3" name="Google Shape;613;p17"/>
              <p:cNvSpPr/>
              <p:nvPr/>
            </p:nvSpPr>
            <p:spPr>
              <a:xfrm>
                <a:off x="7444252" y="4815433"/>
                <a:ext cx="433208" cy="378650"/>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4" name="Google Shape;614;p17"/>
              <p:cNvSpPr/>
              <p:nvPr/>
            </p:nvSpPr>
            <p:spPr>
              <a:xfrm>
                <a:off x="7060902" y="5029680"/>
                <a:ext cx="433208" cy="378650"/>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15" name="Google Shape;615;p17"/>
            <p:cNvGrpSpPr/>
            <p:nvPr/>
          </p:nvGrpSpPr>
          <p:grpSpPr>
            <a:xfrm>
              <a:off x="-276166" y="-254822"/>
              <a:ext cx="1922399" cy="2250086"/>
              <a:chOff x="-276166" y="-254822"/>
              <a:chExt cx="1922399" cy="2250086"/>
            </a:xfrm>
          </p:grpSpPr>
          <p:sp>
            <p:nvSpPr>
              <p:cNvPr id="616" name="Google Shape;616;p17"/>
              <p:cNvSpPr/>
              <p:nvPr/>
            </p:nvSpPr>
            <p:spPr>
              <a:xfrm>
                <a:off x="99109" y="999361"/>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7" name="Google Shape;617;p17"/>
              <p:cNvSpPr/>
              <p:nvPr/>
            </p:nvSpPr>
            <p:spPr>
              <a:xfrm>
                <a:off x="99109" y="163353"/>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8" name="Google Shape;618;p17"/>
              <p:cNvSpPr/>
              <p:nvPr/>
            </p:nvSpPr>
            <p:spPr>
              <a:xfrm>
                <a:off x="848245" y="163353"/>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9" name="Google Shape;619;p17"/>
              <p:cNvSpPr/>
              <p:nvPr/>
            </p:nvSpPr>
            <p:spPr>
              <a:xfrm>
                <a:off x="474030" y="372443"/>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0" name="Google Shape;620;p17"/>
              <p:cNvSpPr/>
              <p:nvPr/>
            </p:nvSpPr>
            <p:spPr>
              <a:xfrm>
                <a:off x="99109" y="1417189"/>
                <a:ext cx="423596" cy="36952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1" name="Google Shape;621;p17"/>
              <p:cNvSpPr/>
              <p:nvPr/>
            </p:nvSpPr>
            <p:spPr>
              <a:xfrm>
                <a:off x="99109" y="58153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2" name="Google Shape;622;p17"/>
              <p:cNvSpPr/>
              <p:nvPr/>
            </p:nvSpPr>
            <p:spPr>
              <a:xfrm>
                <a:off x="-276166" y="1207911"/>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3" name="Google Shape;623;p17"/>
              <p:cNvSpPr/>
              <p:nvPr/>
            </p:nvSpPr>
            <p:spPr>
              <a:xfrm>
                <a:off x="-276166" y="371903"/>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4" name="Google Shape;624;p17"/>
              <p:cNvSpPr/>
              <p:nvPr/>
            </p:nvSpPr>
            <p:spPr>
              <a:xfrm>
                <a:off x="-276166" y="1625739"/>
                <a:ext cx="423596" cy="36952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5" name="Google Shape;625;p17"/>
              <p:cNvSpPr/>
              <p:nvPr/>
            </p:nvSpPr>
            <p:spPr>
              <a:xfrm>
                <a:off x="-276166" y="79008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6" name="Google Shape;626;p17"/>
              <p:cNvSpPr/>
              <p:nvPr/>
            </p:nvSpPr>
            <p:spPr>
              <a:xfrm>
                <a:off x="1223342" y="-45382"/>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7" name="Google Shape;627;p17"/>
              <p:cNvSpPr/>
              <p:nvPr/>
            </p:nvSpPr>
            <p:spPr>
              <a:xfrm>
                <a:off x="473146" y="-45922"/>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8" name="Google Shape;628;p17"/>
              <p:cNvSpPr/>
              <p:nvPr/>
            </p:nvSpPr>
            <p:spPr>
              <a:xfrm>
                <a:off x="99096" y="-254822"/>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629" name="Google Shape;629;p17"/>
          <p:cNvGrpSpPr/>
          <p:nvPr/>
        </p:nvGrpSpPr>
        <p:grpSpPr>
          <a:xfrm>
            <a:off x="274893" y="156889"/>
            <a:ext cx="8985573" cy="5066891"/>
            <a:chOff x="274893" y="156889"/>
            <a:chExt cx="8985573" cy="5066891"/>
          </a:xfrm>
        </p:grpSpPr>
        <p:sp>
          <p:nvSpPr>
            <p:cNvPr id="630" name="Google Shape;630;p17"/>
            <p:cNvSpPr/>
            <p:nvPr/>
          </p:nvSpPr>
          <p:spPr>
            <a:xfrm>
              <a:off x="274893" y="11587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1" name="Google Shape;631;p17"/>
            <p:cNvSpPr/>
            <p:nvPr/>
          </p:nvSpPr>
          <p:spPr>
            <a:xfrm>
              <a:off x="8822143" y="397311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2" name="Google Shape;632;p17"/>
            <p:cNvSpPr/>
            <p:nvPr/>
          </p:nvSpPr>
          <p:spPr>
            <a:xfrm>
              <a:off x="6892393" y="48423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3" name="Google Shape;633;p17"/>
            <p:cNvSpPr/>
            <p:nvPr/>
          </p:nvSpPr>
          <p:spPr>
            <a:xfrm>
              <a:off x="1395593" y="1568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34" name="Google Shape;634;p17"/>
          <p:cNvSpPr txBox="1"/>
          <p:nvPr>
            <p:ph idx="1" type="subTitle"/>
          </p:nvPr>
        </p:nvSpPr>
        <p:spPr>
          <a:xfrm>
            <a:off x="1090100" y="2229500"/>
            <a:ext cx="2848500" cy="57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5" name="Google Shape;635;p17"/>
          <p:cNvSpPr txBox="1"/>
          <p:nvPr>
            <p:ph idx="2" type="subTitle"/>
          </p:nvPr>
        </p:nvSpPr>
        <p:spPr>
          <a:xfrm>
            <a:off x="5192450" y="2229500"/>
            <a:ext cx="2848500" cy="57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6" name="Google Shape;636;p17"/>
          <p:cNvSpPr txBox="1"/>
          <p:nvPr>
            <p:ph idx="3" type="subTitle"/>
          </p:nvPr>
        </p:nvSpPr>
        <p:spPr>
          <a:xfrm>
            <a:off x="1096575" y="3880225"/>
            <a:ext cx="2848500" cy="57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7" name="Google Shape;637;p17"/>
          <p:cNvSpPr txBox="1"/>
          <p:nvPr>
            <p:ph idx="4" type="subTitle"/>
          </p:nvPr>
        </p:nvSpPr>
        <p:spPr>
          <a:xfrm>
            <a:off x="5198925" y="3880225"/>
            <a:ext cx="2848500" cy="57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8" name="Google Shape;638;p1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9" name="Google Shape;639;p17"/>
          <p:cNvSpPr txBox="1"/>
          <p:nvPr>
            <p:ph hasCustomPrompt="1" idx="5" type="title"/>
          </p:nvPr>
        </p:nvSpPr>
        <p:spPr>
          <a:xfrm>
            <a:off x="2147600" y="1317726"/>
            <a:ext cx="7335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1" sz="3000">
                <a:latin typeface="DM Sans"/>
                <a:ea typeface="DM Sans"/>
                <a:cs typeface="DM Sans"/>
                <a:sym typeface="DM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0" name="Google Shape;640;p17"/>
          <p:cNvSpPr txBox="1"/>
          <p:nvPr>
            <p:ph hasCustomPrompt="1" idx="6" type="title"/>
          </p:nvPr>
        </p:nvSpPr>
        <p:spPr>
          <a:xfrm>
            <a:off x="2155125" y="2969000"/>
            <a:ext cx="731400" cy="570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1" sz="3000">
                <a:latin typeface="DM Sans"/>
                <a:ea typeface="DM Sans"/>
                <a:cs typeface="DM Sans"/>
                <a:sym typeface="DM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1" name="Google Shape;641;p17"/>
          <p:cNvSpPr txBox="1"/>
          <p:nvPr>
            <p:ph hasCustomPrompt="1" idx="7" type="title"/>
          </p:nvPr>
        </p:nvSpPr>
        <p:spPr>
          <a:xfrm>
            <a:off x="6251000" y="1319526"/>
            <a:ext cx="731400" cy="570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1" sz="3000">
                <a:latin typeface="DM Sans"/>
                <a:ea typeface="DM Sans"/>
                <a:cs typeface="DM Sans"/>
                <a:sym typeface="DM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2" name="Google Shape;642;p17"/>
          <p:cNvSpPr txBox="1"/>
          <p:nvPr>
            <p:ph hasCustomPrompt="1" idx="8" type="title"/>
          </p:nvPr>
        </p:nvSpPr>
        <p:spPr>
          <a:xfrm>
            <a:off x="6257475" y="2969002"/>
            <a:ext cx="731400" cy="570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1" sz="3000">
                <a:latin typeface="DM Sans"/>
                <a:ea typeface="DM Sans"/>
                <a:cs typeface="DM Sans"/>
                <a:sym typeface="DM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3" name="Google Shape;643;p17"/>
          <p:cNvSpPr txBox="1"/>
          <p:nvPr>
            <p:ph idx="9" type="subTitle"/>
          </p:nvPr>
        </p:nvSpPr>
        <p:spPr>
          <a:xfrm>
            <a:off x="1090100" y="1942625"/>
            <a:ext cx="2848500" cy="365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44" name="Google Shape;644;p17"/>
          <p:cNvSpPr txBox="1"/>
          <p:nvPr>
            <p:ph idx="13" type="subTitle"/>
          </p:nvPr>
        </p:nvSpPr>
        <p:spPr>
          <a:xfrm>
            <a:off x="1096575" y="3593475"/>
            <a:ext cx="2848500" cy="365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45" name="Google Shape;645;p17"/>
          <p:cNvSpPr txBox="1"/>
          <p:nvPr>
            <p:ph idx="14" type="subTitle"/>
          </p:nvPr>
        </p:nvSpPr>
        <p:spPr>
          <a:xfrm>
            <a:off x="5192450" y="1942625"/>
            <a:ext cx="2848500" cy="365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46" name="Google Shape;646;p17"/>
          <p:cNvSpPr txBox="1"/>
          <p:nvPr>
            <p:ph idx="15" type="subTitle"/>
          </p:nvPr>
        </p:nvSpPr>
        <p:spPr>
          <a:xfrm>
            <a:off x="5198925" y="3593475"/>
            <a:ext cx="2848500" cy="365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647" name="Shape 647"/>
        <p:cNvGrpSpPr/>
        <p:nvPr/>
      </p:nvGrpSpPr>
      <p:grpSpPr>
        <a:xfrm>
          <a:off x="0" y="0"/>
          <a:ext cx="0" cy="0"/>
          <a:chOff x="0" y="0"/>
          <a:chExt cx="0" cy="0"/>
        </a:xfrm>
      </p:grpSpPr>
      <p:pic>
        <p:nvPicPr>
          <p:cNvPr id="648" name="Google Shape;648;p18"/>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649" name="Google Shape;649;p18"/>
          <p:cNvGrpSpPr/>
          <p:nvPr/>
        </p:nvGrpSpPr>
        <p:grpSpPr>
          <a:xfrm>
            <a:off x="-286070" y="-254822"/>
            <a:ext cx="9569423" cy="5665844"/>
            <a:chOff x="-286070" y="-254822"/>
            <a:chExt cx="9569423" cy="5665844"/>
          </a:xfrm>
        </p:grpSpPr>
        <p:grpSp>
          <p:nvGrpSpPr>
            <p:cNvPr id="650" name="Google Shape;650;p18"/>
            <p:cNvGrpSpPr/>
            <p:nvPr/>
          </p:nvGrpSpPr>
          <p:grpSpPr>
            <a:xfrm>
              <a:off x="-286070" y="3946039"/>
              <a:ext cx="1988632" cy="1464982"/>
              <a:chOff x="-286070" y="3946039"/>
              <a:chExt cx="1988632" cy="1464982"/>
            </a:xfrm>
          </p:grpSpPr>
          <p:sp>
            <p:nvSpPr>
              <p:cNvPr id="651" name="Google Shape;651;p18"/>
              <p:cNvSpPr/>
              <p:nvPr/>
            </p:nvSpPr>
            <p:spPr>
              <a:xfrm>
                <a:off x="878813" y="4812110"/>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2" name="Google Shape;652;p18"/>
              <p:cNvSpPr/>
              <p:nvPr/>
            </p:nvSpPr>
            <p:spPr>
              <a:xfrm>
                <a:off x="102230"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3" name="Google Shape;653;p18"/>
              <p:cNvSpPr/>
              <p:nvPr/>
            </p:nvSpPr>
            <p:spPr>
              <a:xfrm>
                <a:off x="1264969"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4" name="Google Shape;654;p18"/>
              <p:cNvSpPr/>
              <p:nvPr/>
            </p:nvSpPr>
            <p:spPr>
              <a:xfrm>
                <a:off x="102555" y="4378526"/>
                <a:ext cx="438323" cy="38248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5" name="Google Shape;655;p18"/>
              <p:cNvSpPr/>
              <p:nvPr/>
            </p:nvSpPr>
            <p:spPr>
              <a:xfrm>
                <a:off x="490513"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6" name="Google Shape;656;p18"/>
              <p:cNvSpPr/>
              <p:nvPr/>
            </p:nvSpPr>
            <p:spPr>
              <a:xfrm>
                <a:off x="10255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657" name="Google Shape;657;p18"/>
              <p:cNvGrpSpPr/>
              <p:nvPr/>
            </p:nvGrpSpPr>
            <p:grpSpPr>
              <a:xfrm>
                <a:off x="-286070" y="4162826"/>
                <a:ext cx="438323" cy="813879"/>
                <a:chOff x="102555" y="3513551"/>
                <a:chExt cx="438323" cy="813879"/>
              </a:xfrm>
            </p:grpSpPr>
            <p:sp>
              <p:nvSpPr>
                <p:cNvPr id="658" name="Google Shape;658;p18"/>
                <p:cNvSpPr/>
                <p:nvPr/>
              </p:nvSpPr>
              <p:spPr>
                <a:xfrm>
                  <a:off x="102555" y="3513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9" name="Google Shape;659;p18"/>
                <p:cNvSpPr/>
                <p:nvPr/>
              </p:nvSpPr>
              <p:spPr>
                <a:xfrm>
                  <a:off x="10255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60" name="Google Shape;660;p18"/>
              <p:cNvGrpSpPr/>
              <p:nvPr/>
            </p:nvGrpSpPr>
            <p:grpSpPr>
              <a:xfrm>
                <a:off x="490513" y="5028535"/>
                <a:ext cx="1212049" cy="382486"/>
                <a:chOff x="490513" y="4594953"/>
                <a:chExt cx="1212049" cy="382486"/>
              </a:xfrm>
            </p:grpSpPr>
            <p:sp>
              <p:nvSpPr>
                <p:cNvPr id="661" name="Google Shape;661;p18"/>
                <p:cNvSpPr/>
                <p:nvPr/>
              </p:nvSpPr>
              <p:spPr>
                <a:xfrm>
                  <a:off x="1264969"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2" name="Google Shape;662;p18"/>
                <p:cNvSpPr/>
                <p:nvPr/>
              </p:nvSpPr>
              <p:spPr>
                <a:xfrm>
                  <a:off x="490513"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663" name="Google Shape;663;p18"/>
            <p:cNvGrpSpPr/>
            <p:nvPr/>
          </p:nvGrpSpPr>
          <p:grpSpPr>
            <a:xfrm>
              <a:off x="7736217" y="-254822"/>
              <a:ext cx="1547136" cy="2041536"/>
              <a:chOff x="7736217" y="-254822"/>
              <a:chExt cx="1547136" cy="2041536"/>
            </a:xfrm>
          </p:grpSpPr>
          <p:sp>
            <p:nvSpPr>
              <p:cNvPr id="664" name="Google Shape;664;p18"/>
              <p:cNvSpPr/>
              <p:nvPr/>
            </p:nvSpPr>
            <p:spPr>
              <a:xfrm flipH="1">
                <a:off x="8859745" y="999361"/>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5" name="Google Shape;665;p18"/>
              <p:cNvSpPr/>
              <p:nvPr/>
            </p:nvSpPr>
            <p:spPr>
              <a:xfrm flipH="1">
                <a:off x="8111314" y="163353"/>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6" name="Google Shape;666;p18"/>
              <p:cNvSpPr/>
              <p:nvPr/>
            </p:nvSpPr>
            <p:spPr>
              <a:xfrm flipH="1">
                <a:off x="8485530" y="372443"/>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7" name="Google Shape;667;p18"/>
              <p:cNvSpPr/>
              <p:nvPr/>
            </p:nvSpPr>
            <p:spPr>
              <a:xfrm flipH="1">
                <a:off x="8859745" y="1417189"/>
                <a:ext cx="423596" cy="36952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8" name="Google Shape;668;p18"/>
              <p:cNvSpPr/>
              <p:nvPr/>
            </p:nvSpPr>
            <p:spPr>
              <a:xfrm flipH="1">
                <a:off x="8859745" y="58153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9" name="Google Shape;669;p18"/>
              <p:cNvSpPr/>
              <p:nvPr/>
            </p:nvSpPr>
            <p:spPr>
              <a:xfrm flipH="1">
                <a:off x="8485695" y="79028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0" name="Google Shape;670;p18"/>
              <p:cNvSpPr/>
              <p:nvPr/>
            </p:nvSpPr>
            <p:spPr>
              <a:xfrm flipH="1">
                <a:off x="7736217" y="-45382"/>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1" name="Google Shape;671;p18"/>
              <p:cNvSpPr/>
              <p:nvPr/>
            </p:nvSpPr>
            <p:spPr>
              <a:xfrm flipH="1">
                <a:off x="8485707" y="-45922"/>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2" name="Google Shape;672;p18"/>
              <p:cNvSpPr/>
              <p:nvPr/>
            </p:nvSpPr>
            <p:spPr>
              <a:xfrm flipH="1">
                <a:off x="8859757" y="-254822"/>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673" name="Google Shape;673;p18"/>
          <p:cNvGrpSpPr/>
          <p:nvPr/>
        </p:nvGrpSpPr>
        <p:grpSpPr>
          <a:xfrm>
            <a:off x="-286070" y="156889"/>
            <a:ext cx="9347902" cy="5037154"/>
            <a:chOff x="-286070" y="156889"/>
            <a:chExt cx="9347902" cy="5037154"/>
          </a:xfrm>
        </p:grpSpPr>
        <p:sp>
          <p:nvSpPr>
            <p:cNvPr id="674" name="Google Shape;674;p18"/>
            <p:cNvSpPr/>
            <p:nvPr/>
          </p:nvSpPr>
          <p:spPr>
            <a:xfrm>
              <a:off x="-286070" y="37290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5" name="Google Shape;675;p18"/>
            <p:cNvSpPr/>
            <p:nvPr/>
          </p:nvSpPr>
          <p:spPr>
            <a:xfrm>
              <a:off x="1654680"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6" name="Google Shape;676;p18"/>
            <p:cNvSpPr/>
            <p:nvPr/>
          </p:nvSpPr>
          <p:spPr>
            <a:xfrm flipH="1">
              <a:off x="7548534" y="1568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7" name="Google Shape;677;p18"/>
            <p:cNvSpPr/>
            <p:nvPr/>
          </p:nvSpPr>
          <p:spPr>
            <a:xfrm flipH="1">
              <a:off x="8623509" y="1082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78" name="Google Shape;678;p18"/>
          <p:cNvSpPr txBox="1"/>
          <p:nvPr>
            <p:ph idx="1" type="subTitle"/>
          </p:nvPr>
        </p:nvSpPr>
        <p:spPr>
          <a:xfrm>
            <a:off x="709100" y="2187425"/>
            <a:ext cx="238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9" name="Google Shape;679;p18"/>
          <p:cNvSpPr txBox="1"/>
          <p:nvPr>
            <p:ph idx="2" type="subTitle"/>
          </p:nvPr>
        </p:nvSpPr>
        <p:spPr>
          <a:xfrm>
            <a:off x="3381446" y="2187425"/>
            <a:ext cx="238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0" name="Google Shape;680;p18"/>
          <p:cNvSpPr txBox="1"/>
          <p:nvPr>
            <p:ph idx="3" type="subTitle"/>
          </p:nvPr>
        </p:nvSpPr>
        <p:spPr>
          <a:xfrm>
            <a:off x="709100" y="3986575"/>
            <a:ext cx="238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1" name="Google Shape;681;p18"/>
          <p:cNvSpPr txBox="1"/>
          <p:nvPr>
            <p:ph idx="4" type="subTitle"/>
          </p:nvPr>
        </p:nvSpPr>
        <p:spPr>
          <a:xfrm>
            <a:off x="3381446" y="3986575"/>
            <a:ext cx="238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2" name="Google Shape;682;p18"/>
          <p:cNvSpPr txBox="1"/>
          <p:nvPr>
            <p:ph idx="5" type="subTitle"/>
          </p:nvPr>
        </p:nvSpPr>
        <p:spPr>
          <a:xfrm>
            <a:off x="6053797" y="2187425"/>
            <a:ext cx="238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3" name="Google Shape;683;p18"/>
          <p:cNvSpPr txBox="1"/>
          <p:nvPr>
            <p:ph idx="6" type="subTitle"/>
          </p:nvPr>
        </p:nvSpPr>
        <p:spPr>
          <a:xfrm>
            <a:off x="6053797" y="3986575"/>
            <a:ext cx="238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4" name="Google Shape;684;p18"/>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5" name="Google Shape;685;p18"/>
          <p:cNvSpPr txBox="1"/>
          <p:nvPr>
            <p:ph idx="7" type="subTitle"/>
          </p:nvPr>
        </p:nvSpPr>
        <p:spPr>
          <a:xfrm>
            <a:off x="709104" y="1871775"/>
            <a:ext cx="23811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6" name="Google Shape;686;p18"/>
          <p:cNvSpPr txBox="1"/>
          <p:nvPr>
            <p:ph idx="8" type="subTitle"/>
          </p:nvPr>
        </p:nvSpPr>
        <p:spPr>
          <a:xfrm>
            <a:off x="3381447" y="1871775"/>
            <a:ext cx="23811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7" name="Google Shape;687;p18"/>
          <p:cNvSpPr txBox="1"/>
          <p:nvPr>
            <p:ph idx="9" type="subTitle"/>
          </p:nvPr>
        </p:nvSpPr>
        <p:spPr>
          <a:xfrm>
            <a:off x="6053796" y="1871775"/>
            <a:ext cx="23811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8" name="Google Shape;688;p18"/>
          <p:cNvSpPr txBox="1"/>
          <p:nvPr>
            <p:ph idx="13" type="subTitle"/>
          </p:nvPr>
        </p:nvSpPr>
        <p:spPr>
          <a:xfrm>
            <a:off x="709104" y="3670975"/>
            <a:ext cx="23811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9" name="Google Shape;689;p18"/>
          <p:cNvSpPr txBox="1"/>
          <p:nvPr>
            <p:ph idx="14" type="subTitle"/>
          </p:nvPr>
        </p:nvSpPr>
        <p:spPr>
          <a:xfrm>
            <a:off x="3381453" y="3670975"/>
            <a:ext cx="23811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90" name="Google Shape;690;p18"/>
          <p:cNvSpPr txBox="1"/>
          <p:nvPr>
            <p:ph idx="15" type="subTitle"/>
          </p:nvPr>
        </p:nvSpPr>
        <p:spPr>
          <a:xfrm>
            <a:off x="6053801" y="3670975"/>
            <a:ext cx="23811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691" name="Shape 691"/>
        <p:cNvGrpSpPr/>
        <p:nvPr/>
      </p:nvGrpSpPr>
      <p:grpSpPr>
        <a:xfrm>
          <a:off x="0" y="0"/>
          <a:ext cx="0" cy="0"/>
          <a:chOff x="0" y="0"/>
          <a:chExt cx="0" cy="0"/>
        </a:xfrm>
      </p:grpSpPr>
      <p:pic>
        <p:nvPicPr>
          <p:cNvPr id="692" name="Google Shape;692;p19"/>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693" name="Google Shape;693;p19"/>
          <p:cNvSpPr txBox="1"/>
          <p:nvPr>
            <p:ph hasCustomPrompt="1" type="title"/>
          </p:nvPr>
        </p:nvSpPr>
        <p:spPr>
          <a:xfrm>
            <a:off x="2244175" y="929363"/>
            <a:ext cx="4655700" cy="75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4500">
                <a:latin typeface="DM Sans"/>
                <a:ea typeface="DM Sans"/>
                <a:cs typeface="DM Sans"/>
                <a:sym typeface="DM Sans"/>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94" name="Google Shape;694;p19"/>
          <p:cNvSpPr txBox="1"/>
          <p:nvPr>
            <p:ph idx="1" type="subTitle"/>
          </p:nvPr>
        </p:nvSpPr>
        <p:spPr>
          <a:xfrm>
            <a:off x="2244175" y="1684224"/>
            <a:ext cx="4655700" cy="39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5" name="Google Shape;695;p19"/>
          <p:cNvSpPr txBox="1"/>
          <p:nvPr>
            <p:ph hasCustomPrompt="1" idx="2" type="title"/>
          </p:nvPr>
        </p:nvSpPr>
        <p:spPr>
          <a:xfrm>
            <a:off x="2244175" y="3065122"/>
            <a:ext cx="4655700" cy="75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4500">
                <a:latin typeface="DM Sans"/>
                <a:ea typeface="DM Sans"/>
                <a:cs typeface="DM Sans"/>
                <a:sym typeface="DM Sans"/>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96" name="Google Shape;696;p19"/>
          <p:cNvSpPr txBox="1"/>
          <p:nvPr>
            <p:ph idx="3" type="subTitle"/>
          </p:nvPr>
        </p:nvSpPr>
        <p:spPr>
          <a:xfrm>
            <a:off x="2244175" y="3819936"/>
            <a:ext cx="4655700" cy="39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97" name="Google Shape;697;p19"/>
          <p:cNvGrpSpPr/>
          <p:nvPr/>
        </p:nvGrpSpPr>
        <p:grpSpPr>
          <a:xfrm>
            <a:off x="-217669" y="-254218"/>
            <a:ext cx="9570469" cy="5615114"/>
            <a:chOff x="-217669" y="-254218"/>
            <a:chExt cx="9570469" cy="5615114"/>
          </a:xfrm>
        </p:grpSpPr>
        <p:sp>
          <p:nvSpPr>
            <p:cNvPr id="698" name="Google Shape;698;p19"/>
            <p:cNvSpPr/>
            <p:nvPr/>
          </p:nvSpPr>
          <p:spPr>
            <a:xfrm>
              <a:off x="-217669" y="1651436"/>
              <a:ext cx="428912" cy="372845"/>
            </a:xfrm>
            <a:custGeom>
              <a:rect b="b" l="l" r="r" t="t"/>
              <a:pathLst>
                <a:path extrusionOk="0" h="1044" w="1201">
                  <a:moveTo>
                    <a:pt x="301" y="1044"/>
                  </a:moveTo>
                  <a:lnTo>
                    <a:pt x="0" y="520"/>
                  </a:lnTo>
                  <a:lnTo>
                    <a:pt x="301" y="0"/>
                  </a:lnTo>
                  <a:lnTo>
                    <a:pt x="899" y="0"/>
                  </a:lnTo>
                  <a:lnTo>
                    <a:pt x="1201" y="520"/>
                  </a:lnTo>
                  <a:lnTo>
                    <a:pt x="899" y="1044"/>
                  </a:lnTo>
                  <a:lnTo>
                    <a:pt x="301"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9" name="Google Shape;699;p19"/>
            <p:cNvSpPr/>
            <p:nvPr/>
          </p:nvSpPr>
          <p:spPr>
            <a:xfrm>
              <a:off x="540876" y="1228235"/>
              <a:ext cx="428198" cy="373202"/>
            </a:xfrm>
            <a:custGeom>
              <a:rect b="b" l="l" r="r" t="t"/>
              <a:pathLst>
                <a:path extrusionOk="0" h="1045" w="1199">
                  <a:moveTo>
                    <a:pt x="299" y="1045"/>
                  </a:moveTo>
                  <a:lnTo>
                    <a:pt x="0" y="521"/>
                  </a:lnTo>
                  <a:lnTo>
                    <a:pt x="299" y="0"/>
                  </a:lnTo>
                  <a:lnTo>
                    <a:pt x="897" y="0"/>
                  </a:lnTo>
                  <a:lnTo>
                    <a:pt x="1199" y="521"/>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0" name="Google Shape;700;p19"/>
            <p:cNvSpPr/>
            <p:nvPr/>
          </p:nvSpPr>
          <p:spPr>
            <a:xfrm>
              <a:off x="161961" y="1016456"/>
              <a:ext cx="428198" cy="373202"/>
            </a:xfrm>
            <a:custGeom>
              <a:rect b="b" l="l" r="r" t="t"/>
              <a:pathLst>
                <a:path extrusionOk="0" h="1045" w="1199">
                  <a:moveTo>
                    <a:pt x="299" y="1045"/>
                  </a:moveTo>
                  <a:lnTo>
                    <a:pt x="0" y="522"/>
                  </a:lnTo>
                  <a:lnTo>
                    <a:pt x="299" y="0"/>
                  </a:lnTo>
                  <a:lnTo>
                    <a:pt x="897" y="0"/>
                  </a:lnTo>
                  <a:lnTo>
                    <a:pt x="1199" y="522"/>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1" name="Google Shape;701;p19"/>
            <p:cNvSpPr/>
            <p:nvPr/>
          </p:nvSpPr>
          <p:spPr>
            <a:xfrm>
              <a:off x="161961" y="592184"/>
              <a:ext cx="428199" cy="374272"/>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2" name="Google Shape;702;p19"/>
            <p:cNvSpPr/>
            <p:nvPr/>
          </p:nvSpPr>
          <p:spPr>
            <a:xfrm>
              <a:off x="-217669" y="380762"/>
              <a:ext cx="428912" cy="373202"/>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3" name="Google Shape;703;p19"/>
            <p:cNvSpPr/>
            <p:nvPr/>
          </p:nvSpPr>
          <p:spPr>
            <a:xfrm>
              <a:off x="540876" y="380762"/>
              <a:ext cx="428198" cy="37320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4" name="Google Shape;704;p19"/>
            <p:cNvSpPr/>
            <p:nvPr/>
          </p:nvSpPr>
          <p:spPr>
            <a:xfrm>
              <a:off x="1298705" y="380762"/>
              <a:ext cx="427841" cy="373202"/>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5" name="Google Shape;705;p19"/>
            <p:cNvSpPr/>
            <p:nvPr/>
          </p:nvSpPr>
          <p:spPr>
            <a:xfrm>
              <a:off x="161961" y="168983"/>
              <a:ext cx="428198" cy="37320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6" name="Google Shape;706;p19"/>
            <p:cNvSpPr/>
            <p:nvPr/>
          </p:nvSpPr>
          <p:spPr>
            <a:xfrm>
              <a:off x="1677620" y="168983"/>
              <a:ext cx="427841" cy="373202"/>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7" name="Google Shape;707;p19"/>
            <p:cNvSpPr/>
            <p:nvPr/>
          </p:nvSpPr>
          <p:spPr>
            <a:xfrm>
              <a:off x="540876" y="-42439"/>
              <a:ext cx="428198" cy="373202"/>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8" name="Google Shape;708;p19"/>
            <p:cNvSpPr/>
            <p:nvPr/>
          </p:nvSpPr>
          <p:spPr>
            <a:xfrm>
              <a:off x="161961" y="-254218"/>
              <a:ext cx="428198" cy="37320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9" name="Google Shape;709;p19"/>
            <p:cNvSpPr/>
            <p:nvPr/>
          </p:nvSpPr>
          <p:spPr>
            <a:xfrm>
              <a:off x="1677620" y="-254218"/>
              <a:ext cx="427841" cy="373202"/>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0" name="Google Shape;710;p19"/>
            <p:cNvSpPr/>
            <p:nvPr/>
          </p:nvSpPr>
          <p:spPr>
            <a:xfrm>
              <a:off x="-217669" y="2074637"/>
              <a:ext cx="428912" cy="373202"/>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1" name="Google Shape;711;p19"/>
            <p:cNvSpPr/>
            <p:nvPr/>
          </p:nvSpPr>
          <p:spPr>
            <a:xfrm>
              <a:off x="161961" y="1862858"/>
              <a:ext cx="428198" cy="373202"/>
            </a:xfrm>
            <a:custGeom>
              <a:rect b="b" l="l" r="r" t="t"/>
              <a:pathLst>
                <a:path extrusionOk="0" h="1045" w="1199">
                  <a:moveTo>
                    <a:pt x="299" y="1045"/>
                  </a:moveTo>
                  <a:lnTo>
                    <a:pt x="0" y="521"/>
                  </a:lnTo>
                  <a:lnTo>
                    <a:pt x="299" y="0"/>
                  </a:lnTo>
                  <a:lnTo>
                    <a:pt x="897" y="0"/>
                  </a:lnTo>
                  <a:lnTo>
                    <a:pt x="1199" y="521"/>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2" name="Google Shape;712;p19"/>
            <p:cNvSpPr/>
            <p:nvPr/>
          </p:nvSpPr>
          <p:spPr>
            <a:xfrm>
              <a:off x="1298705" y="-42439"/>
              <a:ext cx="427841" cy="373202"/>
            </a:xfrm>
            <a:custGeom>
              <a:rect b="b" l="l" r="r" t="t"/>
              <a:pathLst>
                <a:path extrusionOk="0" h="1045" w="1198">
                  <a:moveTo>
                    <a:pt x="299" y="1045"/>
                  </a:moveTo>
                  <a:lnTo>
                    <a:pt x="0" y="523"/>
                  </a:lnTo>
                  <a:lnTo>
                    <a:pt x="299" y="0"/>
                  </a:lnTo>
                  <a:lnTo>
                    <a:pt x="900" y="0"/>
                  </a:lnTo>
                  <a:lnTo>
                    <a:pt x="1198" y="523"/>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3" name="Google Shape;713;p19"/>
            <p:cNvSpPr/>
            <p:nvPr/>
          </p:nvSpPr>
          <p:spPr>
            <a:xfrm>
              <a:off x="919790" y="-254218"/>
              <a:ext cx="428198" cy="373202"/>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4" name="Google Shape;714;p19"/>
            <p:cNvSpPr/>
            <p:nvPr/>
          </p:nvSpPr>
          <p:spPr>
            <a:xfrm>
              <a:off x="-217669" y="1228235"/>
              <a:ext cx="428912" cy="373202"/>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5" name="Google Shape;715;p19"/>
            <p:cNvSpPr/>
            <p:nvPr/>
          </p:nvSpPr>
          <p:spPr>
            <a:xfrm>
              <a:off x="7411497" y="4987251"/>
              <a:ext cx="427122" cy="373645"/>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6" name="Google Shape;716;p19"/>
            <p:cNvSpPr/>
            <p:nvPr/>
          </p:nvSpPr>
          <p:spPr>
            <a:xfrm>
              <a:off x="8925322" y="4987251"/>
              <a:ext cx="427478" cy="373645"/>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7" name="Google Shape;717;p19"/>
            <p:cNvSpPr/>
            <p:nvPr/>
          </p:nvSpPr>
          <p:spPr>
            <a:xfrm>
              <a:off x="7789775" y="4775828"/>
              <a:ext cx="427122" cy="373645"/>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8" name="Google Shape;718;p19"/>
            <p:cNvSpPr/>
            <p:nvPr/>
          </p:nvSpPr>
          <p:spPr>
            <a:xfrm>
              <a:off x="8547044" y="4775828"/>
              <a:ext cx="427478" cy="373645"/>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9" name="Google Shape;719;p19"/>
            <p:cNvSpPr/>
            <p:nvPr/>
          </p:nvSpPr>
          <p:spPr>
            <a:xfrm>
              <a:off x="7411497" y="4564761"/>
              <a:ext cx="427122" cy="372575"/>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0" name="Google Shape;720;p19"/>
            <p:cNvSpPr/>
            <p:nvPr/>
          </p:nvSpPr>
          <p:spPr>
            <a:xfrm>
              <a:off x="7789775" y="4353338"/>
              <a:ext cx="427122" cy="372575"/>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1" name="Google Shape;721;p19"/>
            <p:cNvSpPr/>
            <p:nvPr/>
          </p:nvSpPr>
          <p:spPr>
            <a:xfrm>
              <a:off x="8547044" y="4353338"/>
              <a:ext cx="427478" cy="37257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2" name="Google Shape;722;p19"/>
            <p:cNvSpPr/>
            <p:nvPr/>
          </p:nvSpPr>
          <p:spPr>
            <a:xfrm>
              <a:off x="8925322" y="3296936"/>
              <a:ext cx="427478" cy="372575"/>
            </a:xfrm>
            <a:custGeom>
              <a:rect b="b" l="l" r="r" t="t"/>
              <a:pathLst>
                <a:path extrusionOk="0" h="1045" w="1199">
                  <a:moveTo>
                    <a:pt x="299" y="1045"/>
                  </a:moveTo>
                  <a:lnTo>
                    <a:pt x="0" y="521"/>
                  </a:lnTo>
                  <a:lnTo>
                    <a:pt x="299" y="0"/>
                  </a:lnTo>
                  <a:lnTo>
                    <a:pt x="900" y="0"/>
                  </a:lnTo>
                  <a:lnTo>
                    <a:pt x="1199" y="521"/>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3" name="Google Shape;723;p19"/>
            <p:cNvSpPr/>
            <p:nvPr/>
          </p:nvSpPr>
          <p:spPr>
            <a:xfrm>
              <a:off x="8547044" y="3085869"/>
              <a:ext cx="427478" cy="372218"/>
            </a:xfrm>
            <a:custGeom>
              <a:rect b="b" l="l" r="r" t="t"/>
              <a:pathLst>
                <a:path extrusionOk="0" h="1044" w="1199">
                  <a:moveTo>
                    <a:pt x="299" y="1044"/>
                  </a:moveTo>
                  <a:lnTo>
                    <a:pt x="0" y="520"/>
                  </a:lnTo>
                  <a:lnTo>
                    <a:pt x="299" y="0"/>
                  </a:lnTo>
                  <a:lnTo>
                    <a:pt x="897" y="0"/>
                  </a:lnTo>
                  <a:lnTo>
                    <a:pt x="1199" y="520"/>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4" name="Google Shape;724;p19"/>
            <p:cNvSpPr/>
            <p:nvPr/>
          </p:nvSpPr>
          <p:spPr>
            <a:xfrm>
              <a:off x="8925322" y="4141915"/>
              <a:ext cx="427478" cy="372932"/>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5" name="Google Shape;725;p19"/>
            <p:cNvSpPr/>
            <p:nvPr/>
          </p:nvSpPr>
          <p:spPr>
            <a:xfrm>
              <a:off x="8925322" y="2874803"/>
              <a:ext cx="427478" cy="372218"/>
            </a:xfrm>
            <a:custGeom>
              <a:rect b="b" l="l" r="r" t="t"/>
              <a:pathLst>
                <a:path extrusionOk="0" h="1044" w="1199">
                  <a:moveTo>
                    <a:pt x="299" y="1044"/>
                  </a:moveTo>
                  <a:lnTo>
                    <a:pt x="0" y="521"/>
                  </a:lnTo>
                  <a:lnTo>
                    <a:pt x="299" y="0"/>
                  </a:lnTo>
                  <a:lnTo>
                    <a:pt x="900" y="0"/>
                  </a:lnTo>
                  <a:lnTo>
                    <a:pt x="1199" y="521"/>
                  </a:lnTo>
                  <a:lnTo>
                    <a:pt x="900"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6" name="Google Shape;726;p19"/>
            <p:cNvSpPr/>
            <p:nvPr/>
          </p:nvSpPr>
          <p:spPr>
            <a:xfrm>
              <a:off x="8168053" y="4987251"/>
              <a:ext cx="428191" cy="37364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7" name="Google Shape;727;p19"/>
            <p:cNvSpPr/>
            <p:nvPr/>
          </p:nvSpPr>
          <p:spPr>
            <a:xfrm>
              <a:off x="8168053" y="4564761"/>
              <a:ext cx="428191" cy="372575"/>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8" name="Google Shape;728;p19"/>
            <p:cNvSpPr/>
            <p:nvPr/>
          </p:nvSpPr>
          <p:spPr>
            <a:xfrm>
              <a:off x="8547044" y="3930848"/>
              <a:ext cx="427478" cy="37257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9" name="Google Shape;729;p19"/>
            <p:cNvSpPr/>
            <p:nvPr/>
          </p:nvSpPr>
          <p:spPr>
            <a:xfrm>
              <a:off x="8925322" y="3719425"/>
              <a:ext cx="427478" cy="372575"/>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0" name="Google Shape;730;p19"/>
            <p:cNvSpPr/>
            <p:nvPr/>
          </p:nvSpPr>
          <p:spPr>
            <a:xfrm>
              <a:off x="8168407" y="3296948"/>
              <a:ext cx="427479" cy="37257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1" name="Google Shape;731;p19"/>
            <p:cNvSpPr/>
            <p:nvPr/>
          </p:nvSpPr>
          <p:spPr>
            <a:xfrm>
              <a:off x="6654950" y="4987253"/>
              <a:ext cx="427123" cy="373643"/>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2" name="Google Shape;732;p19"/>
            <p:cNvSpPr/>
            <p:nvPr/>
          </p:nvSpPr>
          <p:spPr>
            <a:xfrm>
              <a:off x="541058" y="2078433"/>
              <a:ext cx="427842" cy="37320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3" name="Google Shape;733;p19"/>
            <p:cNvSpPr/>
            <p:nvPr/>
          </p:nvSpPr>
          <p:spPr>
            <a:xfrm>
              <a:off x="919983" y="592184"/>
              <a:ext cx="427842" cy="37320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34" name="Google Shape;734;p19"/>
          <p:cNvGrpSpPr/>
          <p:nvPr/>
        </p:nvGrpSpPr>
        <p:grpSpPr>
          <a:xfrm>
            <a:off x="161966" y="168992"/>
            <a:ext cx="9191860" cy="4768687"/>
            <a:chOff x="161966" y="168992"/>
            <a:chExt cx="9191860" cy="4768687"/>
          </a:xfrm>
        </p:grpSpPr>
        <p:sp>
          <p:nvSpPr>
            <p:cNvPr id="735" name="Google Shape;735;p19"/>
            <p:cNvSpPr/>
            <p:nvPr/>
          </p:nvSpPr>
          <p:spPr>
            <a:xfrm>
              <a:off x="161966" y="1439713"/>
              <a:ext cx="428214" cy="373219"/>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6" name="Google Shape;736;p19"/>
            <p:cNvSpPr/>
            <p:nvPr/>
          </p:nvSpPr>
          <p:spPr>
            <a:xfrm>
              <a:off x="730359" y="168992"/>
              <a:ext cx="428214" cy="373219"/>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7" name="Google Shape;737;p19"/>
            <p:cNvSpPr/>
            <p:nvPr/>
          </p:nvSpPr>
          <p:spPr>
            <a:xfrm>
              <a:off x="8743862" y="3508413"/>
              <a:ext cx="427515" cy="37260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8" name="Google Shape;738;p19"/>
            <p:cNvSpPr/>
            <p:nvPr/>
          </p:nvSpPr>
          <p:spPr>
            <a:xfrm>
              <a:off x="8926311" y="4565074"/>
              <a:ext cx="427515" cy="37260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9" name="Google Shape;739;p19"/>
            <p:cNvSpPr/>
            <p:nvPr/>
          </p:nvSpPr>
          <p:spPr>
            <a:xfrm>
              <a:off x="7242150" y="4303422"/>
              <a:ext cx="427515" cy="37260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740" name="Shape 740"/>
        <p:cNvGrpSpPr/>
        <p:nvPr/>
      </p:nvGrpSpPr>
      <p:grpSpPr>
        <a:xfrm>
          <a:off x="0" y="0"/>
          <a:ext cx="0" cy="0"/>
          <a:chOff x="0" y="0"/>
          <a:chExt cx="0" cy="0"/>
        </a:xfrm>
      </p:grpSpPr>
      <p:pic>
        <p:nvPicPr>
          <p:cNvPr id="741" name="Google Shape;741;p20"/>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742" name="Google Shape;742;p20"/>
          <p:cNvSpPr txBox="1"/>
          <p:nvPr>
            <p:ph type="title"/>
          </p:nvPr>
        </p:nvSpPr>
        <p:spPr>
          <a:xfrm>
            <a:off x="2347950" y="540000"/>
            <a:ext cx="4448100" cy="8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4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3" name="Google Shape;743;p20"/>
          <p:cNvSpPr txBox="1"/>
          <p:nvPr>
            <p:ph idx="1" type="subTitle"/>
          </p:nvPr>
        </p:nvSpPr>
        <p:spPr>
          <a:xfrm>
            <a:off x="2347900" y="1418050"/>
            <a:ext cx="4448100" cy="115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4" name="Google Shape;744;p20"/>
          <p:cNvSpPr txBox="1"/>
          <p:nvPr/>
        </p:nvSpPr>
        <p:spPr>
          <a:xfrm>
            <a:off x="2170450" y="3530800"/>
            <a:ext cx="48030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Livvic SemiBold"/>
                <a:ea typeface="Livvic SemiBold"/>
                <a:cs typeface="Livvic SemiBold"/>
                <a:sym typeface="Livvic SemiBold"/>
              </a:rPr>
              <a:t>CREDITS:</a:t>
            </a:r>
            <a:r>
              <a:rPr lang="en" sz="1200">
                <a:solidFill>
                  <a:schemeClr val="dk1"/>
                </a:solidFill>
                <a:latin typeface="Livvic"/>
                <a:ea typeface="Livvic"/>
                <a:cs typeface="Livvic"/>
                <a:sym typeface="Livvic"/>
              </a:rPr>
              <a:t> This presentation template was created by </a:t>
            </a:r>
            <a:r>
              <a:rPr lang="en" sz="1200" u="sng">
                <a:solidFill>
                  <a:schemeClr val="hlink"/>
                </a:solidFill>
                <a:latin typeface="Livvic SemiBold"/>
                <a:ea typeface="Livvic SemiBold"/>
                <a:cs typeface="Livvic SemiBold"/>
                <a:sym typeface="Livvic SemiBold"/>
                <a:hlinkClick r:id="rId3"/>
              </a:rPr>
              <a:t>Slidesgo</a:t>
            </a:r>
            <a:r>
              <a:rPr lang="en" sz="1200">
                <a:solidFill>
                  <a:schemeClr val="dk1"/>
                </a:solidFill>
                <a:latin typeface="Livvic SemiBold"/>
                <a:ea typeface="Livvic SemiBold"/>
                <a:cs typeface="Livvic SemiBold"/>
                <a:sym typeface="Livvic SemiBold"/>
              </a:rPr>
              <a:t>,</a:t>
            </a:r>
            <a:r>
              <a:rPr lang="en" sz="1200">
                <a:solidFill>
                  <a:schemeClr val="dk1"/>
                </a:solidFill>
                <a:latin typeface="Livvic"/>
                <a:ea typeface="Livvic"/>
                <a:cs typeface="Livvic"/>
                <a:sym typeface="Livvic"/>
              </a:rPr>
              <a:t> and includes icons by</a:t>
            </a:r>
            <a:r>
              <a:rPr lang="en" sz="1200">
                <a:solidFill>
                  <a:schemeClr val="dk1"/>
                </a:solidFill>
                <a:latin typeface="Livvic SemiBold"/>
                <a:ea typeface="Livvic SemiBold"/>
                <a:cs typeface="Livvic SemiBold"/>
                <a:sym typeface="Livvic SemiBold"/>
              </a:rPr>
              <a:t> </a:t>
            </a:r>
            <a:r>
              <a:rPr lang="en" sz="1200" u="sng">
                <a:solidFill>
                  <a:schemeClr val="dk1"/>
                </a:solidFill>
                <a:latin typeface="Livvic SemiBold"/>
                <a:ea typeface="Livvic SemiBold"/>
                <a:cs typeface="Livvic SemiBold"/>
                <a:sym typeface="Livvic SemiBold"/>
                <a:hlinkClick r:id="rId4">
                  <a:extLst>
                    <a:ext uri="{A12FA001-AC4F-418D-AE19-62706E023703}">
                      <ahyp:hlinkClr val="tx"/>
                    </a:ext>
                  </a:extLst>
                </a:hlinkClick>
              </a:rPr>
              <a:t>Flaticon</a:t>
            </a:r>
            <a:r>
              <a:rPr lang="en" sz="1200">
                <a:solidFill>
                  <a:schemeClr val="dk1"/>
                </a:solidFill>
                <a:latin typeface="Livvic SemiBold"/>
                <a:ea typeface="Livvic SemiBold"/>
                <a:cs typeface="Livvic SemiBold"/>
                <a:sym typeface="Livvic SemiBold"/>
              </a:rPr>
              <a:t>, </a:t>
            </a:r>
            <a:r>
              <a:rPr lang="en" sz="1200">
                <a:solidFill>
                  <a:schemeClr val="dk1"/>
                </a:solidFill>
                <a:latin typeface="Livvic"/>
                <a:ea typeface="Livvic"/>
                <a:cs typeface="Livvic"/>
                <a:sym typeface="Livvic"/>
              </a:rPr>
              <a:t>and infographics &amp; images by </a:t>
            </a:r>
            <a:r>
              <a:rPr lang="en" sz="1200" u="sng">
                <a:solidFill>
                  <a:schemeClr val="dk1"/>
                </a:solidFill>
                <a:latin typeface="Livvic SemiBold"/>
                <a:ea typeface="Livvic SemiBold"/>
                <a:cs typeface="Livvic SemiBold"/>
                <a:sym typeface="Livvic SemiBold"/>
                <a:hlinkClick r:id="rId5">
                  <a:extLst>
                    <a:ext uri="{A12FA001-AC4F-418D-AE19-62706E023703}">
                      <ahyp:hlinkClr val="tx"/>
                    </a:ext>
                  </a:extLst>
                </a:hlinkClick>
              </a:rPr>
              <a:t>Freepik</a:t>
            </a:r>
            <a:r>
              <a:rPr lang="en" sz="1200" u="sng">
                <a:solidFill>
                  <a:schemeClr val="dk1"/>
                </a:solidFill>
                <a:latin typeface="Livvic SemiBold"/>
                <a:ea typeface="Livvic SemiBold"/>
                <a:cs typeface="Livvic SemiBold"/>
                <a:sym typeface="Livvic SemiBold"/>
              </a:rPr>
              <a:t> </a:t>
            </a:r>
            <a:endParaRPr sz="1200" u="sng">
              <a:solidFill>
                <a:schemeClr val="dk1"/>
              </a:solidFill>
              <a:latin typeface="Livvic SemiBold"/>
              <a:ea typeface="Livvic SemiBold"/>
              <a:cs typeface="Livvic SemiBold"/>
              <a:sym typeface="Livvic SemiBold"/>
            </a:endParaRPr>
          </a:p>
        </p:txBody>
      </p:sp>
      <p:grpSp>
        <p:nvGrpSpPr>
          <p:cNvPr id="745" name="Google Shape;745;p20"/>
          <p:cNvGrpSpPr/>
          <p:nvPr/>
        </p:nvGrpSpPr>
        <p:grpSpPr>
          <a:xfrm>
            <a:off x="-207472" y="-228064"/>
            <a:ext cx="9590966" cy="5586219"/>
            <a:chOff x="-207472" y="-228064"/>
            <a:chExt cx="9590966" cy="5586219"/>
          </a:xfrm>
        </p:grpSpPr>
        <p:grpSp>
          <p:nvGrpSpPr>
            <p:cNvPr id="746" name="Google Shape;746;p20"/>
            <p:cNvGrpSpPr/>
            <p:nvPr/>
          </p:nvGrpSpPr>
          <p:grpSpPr>
            <a:xfrm>
              <a:off x="5898286" y="-228064"/>
              <a:ext cx="3485208" cy="2312431"/>
              <a:chOff x="5898286" y="-228064"/>
              <a:chExt cx="3485208" cy="2312431"/>
            </a:xfrm>
          </p:grpSpPr>
          <p:sp>
            <p:nvSpPr>
              <p:cNvPr id="747" name="Google Shape;747;p20"/>
              <p:cNvSpPr/>
              <p:nvPr/>
            </p:nvSpPr>
            <p:spPr>
              <a:xfrm>
                <a:off x="8570293" y="1051208"/>
                <a:ext cx="431693" cy="375935"/>
              </a:xfrm>
              <a:custGeom>
                <a:rect b="b" l="l" r="r" t="t"/>
                <a:pathLst>
                  <a:path extrusionOk="0" h="1045" w="1200">
                    <a:moveTo>
                      <a:pt x="301" y="1045"/>
                    </a:moveTo>
                    <a:lnTo>
                      <a:pt x="0" y="524"/>
                    </a:lnTo>
                    <a:lnTo>
                      <a:pt x="301" y="0"/>
                    </a:lnTo>
                    <a:lnTo>
                      <a:pt x="899" y="0"/>
                    </a:lnTo>
                    <a:lnTo>
                      <a:pt x="1200"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8" name="Google Shape;748;p20"/>
              <p:cNvSpPr/>
              <p:nvPr/>
            </p:nvSpPr>
            <p:spPr>
              <a:xfrm>
                <a:off x="7424684" y="411565"/>
                <a:ext cx="430973" cy="375935"/>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9" name="Google Shape;749;p20"/>
              <p:cNvSpPr/>
              <p:nvPr/>
            </p:nvSpPr>
            <p:spPr>
              <a:xfrm>
                <a:off x="8188062" y="411565"/>
                <a:ext cx="432054" cy="375934"/>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0" name="Google Shape;750;p20"/>
              <p:cNvSpPr/>
              <p:nvPr/>
            </p:nvSpPr>
            <p:spPr>
              <a:xfrm>
                <a:off x="8952161" y="411565"/>
                <a:ext cx="431333" cy="375935"/>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1" name="Google Shape;751;p20"/>
              <p:cNvSpPr/>
              <p:nvPr/>
            </p:nvSpPr>
            <p:spPr>
              <a:xfrm>
                <a:off x="6279616" y="198595"/>
                <a:ext cx="431333" cy="375935"/>
              </a:xfrm>
              <a:custGeom>
                <a:rect b="b" l="l" r="r" t="t"/>
                <a:pathLst>
                  <a:path extrusionOk="0" h="1045" w="1199">
                    <a:moveTo>
                      <a:pt x="299" y="1045"/>
                    </a:moveTo>
                    <a:lnTo>
                      <a:pt x="0" y="523"/>
                    </a:lnTo>
                    <a:lnTo>
                      <a:pt x="299" y="0"/>
                    </a:lnTo>
                    <a:lnTo>
                      <a:pt x="900" y="0"/>
                    </a:lnTo>
                    <a:lnTo>
                      <a:pt x="1199" y="523"/>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2" name="Google Shape;752;p20"/>
              <p:cNvSpPr/>
              <p:nvPr/>
            </p:nvSpPr>
            <p:spPr>
              <a:xfrm>
                <a:off x="7042994" y="198595"/>
                <a:ext cx="430973" cy="375935"/>
              </a:xfrm>
              <a:custGeom>
                <a:rect b="b" l="l" r="r" t="t"/>
                <a:pathLst>
                  <a:path extrusionOk="0" h="1045" w="1198">
                    <a:moveTo>
                      <a:pt x="299" y="1045"/>
                    </a:moveTo>
                    <a:lnTo>
                      <a:pt x="0" y="523"/>
                    </a:lnTo>
                    <a:lnTo>
                      <a:pt x="299" y="0"/>
                    </a:lnTo>
                    <a:lnTo>
                      <a:pt x="899" y="0"/>
                    </a:lnTo>
                    <a:lnTo>
                      <a:pt x="1198" y="523"/>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3" name="Google Shape;753;p20"/>
              <p:cNvSpPr/>
              <p:nvPr/>
            </p:nvSpPr>
            <p:spPr>
              <a:xfrm>
                <a:off x="7806373" y="198595"/>
                <a:ext cx="430973" cy="375935"/>
              </a:xfrm>
              <a:custGeom>
                <a:rect b="b" l="l" r="r" t="t"/>
                <a:pathLst>
                  <a:path extrusionOk="0" h="1045" w="1198">
                    <a:moveTo>
                      <a:pt x="301" y="1045"/>
                    </a:moveTo>
                    <a:lnTo>
                      <a:pt x="0" y="523"/>
                    </a:lnTo>
                    <a:lnTo>
                      <a:pt x="301" y="0"/>
                    </a:lnTo>
                    <a:lnTo>
                      <a:pt x="899" y="0"/>
                    </a:lnTo>
                    <a:lnTo>
                      <a:pt x="1198"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4" name="Google Shape;754;p20"/>
              <p:cNvSpPr/>
              <p:nvPr/>
            </p:nvSpPr>
            <p:spPr>
              <a:xfrm>
                <a:off x="5898286" y="-14734"/>
                <a:ext cx="430973" cy="375935"/>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5" name="Google Shape;755;p20"/>
              <p:cNvSpPr/>
              <p:nvPr/>
            </p:nvSpPr>
            <p:spPr>
              <a:xfrm>
                <a:off x="6661305" y="-14734"/>
                <a:ext cx="431333" cy="375935"/>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6" name="Google Shape;756;p20"/>
              <p:cNvSpPr/>
              <p:nvPr/>
            </p:nvSpPr>
            <p:spPr>
              <a:xfrm>
                <a:off x="7424684" y="-14734"/>
                <a:ext cx="430973" cy="375935"/>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7" name="Google Shape;757;p20"/>
              <p:cNvSpPr/>
              <p:nvPr/>
            </p:nvSpPr>
            <p:spPr>
              <a:xfrm>
                <a:off x="8188062" y="-14734"/>
                <a:ext cx="432053" cy="375935"/>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8" name="Google Shape;758;p20"/>
              <p:cNvSpPr/>
              <p:nvPr/>
            </p:nvSpPr>
            <p:spPr>
              <a:xfrm>
                <a:off x="8952161" y="-14734"/>
                <a:ext cx="431333" cy="375935"/>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9" name="Google Shape;759;p20"/>
              <p:cNvSpPr/>
              <p:nvPr/>
            </p:nvSpPr>
            <p:spPr>
              <a:xfrm>
                <a:off x="8570471" y="-228064"/>
                <a:ext cx="431333" cy="37593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0" name="Google Shape;760;p20"/>
              <p:cNvSpPr/>
              <p:nvPr/>
            </p:nvSpPr>
            <p:spPr>
              <a:xfrm>
                <a:off x="8952345" y="1265248"/>
                <a:ext cx="430973" cy="377014"/>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1" name="Google Shape;761;p20"/>
              <p:cNvSpPr/>
              <p:nvPr/>
            </p:nvSpPr>
            <p:spPr>
              <a:xfrm>
                <a:off x="8952161" y="837865"/>
                <a:ext cx="431333" cy="37701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2" name="Google Shape;762;p20"/>
              <p:cNvSpPr/>
              <p:nvPr/>
            </p:nvSpPr>
            <p:spPr>
              <a:xfrm>
                <a:off x="8570471" y="624895"/>
                <a:ext cx="431333" cy="37593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3" name="Google Shape;763;p20"/>
              <p:cNvSpPr/>
              <p:nvPr/>
            </p:nvSpPr>
            <p:spPr>
              <a:xfrm>
                <a:off x="7806373" y="-228064"/>
                <a:ext cx="430973" cy="375935"/>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4" name="Google Shape;764;p20"/>
              <p:cNvSpPr/>
              <p:nvPr/>
            </p:nvSpPr>
            <p:spPr>
              <a:xfrm>
                <a:off x="8188062" y="1708433"/>
                <a:ext cx="431694" cy="375934"/>
              </a:xfrm>
              <a:custGeom>
                <a:rect b="b" l="l" r="r" t="t"/>
                <a:pathLst>
                  <a:path extrusionOk="0" h="1045" w="1200">
                    <a:moveTo>
                      <a:pt x="301" y="1045"/>
                    </a:moveTo>
                    <a:lnTo>
                      <a:pt x="0" y="524"/>
                    </a:lnTo>
                    <a:lnTo>
                      <a:pt x="301" y="0"/>
                    </a:lnTo>
                    <a:lnTo>
                      <a:pt x="899" y="0"/>
                    </a:lnTo>
                    <a:lnTo>
                      <a:pt x="1200"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65" name="Google Shape;765;p20"/>
            <p:cNvGrpSpPr/>
            <p:nvPr/>
          </p:nvGrpSpPr>
          <p:grpSpPr>
            <a:xfrm>
              <a:off x="-207472" y="2846545"/>
              <a:ext cx="3102039" cy="2511609"/>
              <a:chOff x="-207472" y="2846545"/>
              <a:chExt cx="3102039" cy="2511609"/>
            </a:xfrm>
          </p:grpSpPr>
          <p:sp>
            <p:nvSpPr>
              <p:cNvPr id="766" name="Google Shape;766;p20"/>
              <p:cNvSpPr/>
              <p:nvPr/>
            </p:nvSpPr>
            <p:spPr>
              <a:xfrm>
                <a:off x="937769" y="4981320"/>
                <a:ext cx="431128" cy="37683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7" name="Google Shape;767;p20"/>
              <p:cNvSpPr/>
              <p:nvPr/>
            </p:nvSpPr>
            <p:spPr>
              <a:xfrm>
                <a:off x="2463799" y="4981320"/>
                <a:ext cx="430768" cy="376834"/>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8" name="Google Shape;768;p20"/>
              <p:cNvSpPr/>
              <p:nvPr/>
            </p:nvSpPr>
            <p:spPr>
              <a:xfrm>
                <a:off x="-207472" y="4768092"/>
                <a:ext cx="431847" cy="37683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9" name="Google Shape;769;p20"/>
              <p:cNvSpPr/>
              <p:nvPr/>
            </p:nvSpPr>
            <p:spPr>
              <a:xfrm>
                <a:off x="1319277" y="4768092"/>
                <a:ext cx="430768" cy="376834"/>
              </a:xfrm>
              <a:custGeom>
                <a:rect b="b" l="l" r="r" t="t"/>
                <a:pathLst>
                  <a:path extrusionOk="0" h="1048" w="1198">
                    <a:moveTo>
                      <a:pt x="299" y="1048"/>
                    </a:moveTo>
                    <a:lnTo>
                      <a:pt x="0" y="524"/>
                    </a:lnTo>
                    <a:lnTo>
                      <a:pt x="299" y="0"/>
                    </a:lnTo>
                    <a:lnTo>
                      <a:pt x="900" y="0"/>
                    </a:lnTo>
                    <a:lnTo>
                      <a:pt x="1198"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0" name="Google Shape;770;p20"/>
              <p:cNvSpPr/>
              <p:nvPr/>
            </p:nvSpPr>
            <p:spPr>
              <a:xfrm>
                <a:off x="556262" y="3915900"/>
                <a:ext cx="431128" cy="37575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1" name="Google Shape;771;p20"/>
              <p:cNvSpPr/>
              <p:nvPr/>
            </p:nvSpPr>
            <p:spPr>
              <a:xfrm>
                <a:off x="174754" y="4981320"/>
                <a:ext cx="431128" cy="376834"/>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2" name="Google Shape;772;p20"/>
              <p:cNvSpPr/>
              <p:nvPr/>
            </p:nvSpPr>
            <p:spPr>
              <a:xfrm>
                <a:off x="1700784" y="4555224"/>
                <a:ext cx="430768" cy="375756"/>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3" name="Google Shape;773;p20"/>
              <p:cNvSpPr/>
              <p:nvPr/>
            </p:nvSpPr>
            <p:spPr>
              <a:xfrm>
                <a:off x="-207472" y="4341996"/>
                <a:ext cx="431847" cy="37575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4" name="Google Shape;774;p20"/>
              <p:cNvSpPr/>
              <p:nvPr/>
            </p:nvSpPr>
            <p:spPr>
              <a:xfrm>
                <a:off x="174754" y="4128768"/>
                <a:ext cx="431128" cy="376115"/>
              </a:xfrm>
              <a:custGeom>
                <a:rect b="b" l="l" r="r" t="t"/>
                <a:pathLst>
                  <a:path extrusionOk="0" h="1046" w="1199">
                    <a:moveTo>
                      <a:pt x="299" y="1046"/>
                    </a:moveTo>
                    <a:lnTo>
                      <a:pt x="0" y="524"/>
                    </a:lnTo>
                    <a:lnTo>
                      <a:pt x="299" y="0"/>
                    </a:lnTo>
                    <a:lnTo>
                      <a:pt x="897" y="0"/>
                    </a:lnTo>
                    <a:lnTo>
                      <a:pt x="1199" y="524"/>
                    </a:lnTo>
                    <a:lnTo>
                      <a:pt x="897"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5" name="Google Shape;775;p20"/>
              <p:cNvSpPr/>
              <p:nvPr/>
            </p:nvSpPr>
            <p:spPr>
              <a:xfrm>
                <a:off x="-207472" y="3489803"/>
                <a:ext cx="431847" cy="375756"/>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6" name="Google Shape;776;p20"/>
              <p:cNvSpPr/>
              <p:nvPr/>
            </p:nvSpPr>
            <p:spPr>
              <a:xfrm>
                <a:off x="2082291" y="4768092"/>
                <a:ext cx="430768" cy="376834"/>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7" name="Google Shape;777;p20"/>
              <p:cNvSpPr/>
              <p:nvPr/>
            </p:nvSpPr>
            <p:spPr>
              <a:xfrm>
                <a:off x="174754" y="4555224"/>
                <a:ext cx="431128" cy="37575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8" name="Google Shape;778;p20"/>
              <p:cNvSpPr/>
              <p:nvPr/>
            </p:nvSpPr>
            <p:spPr>
              <a:xfrm>
                <a:off x="937769" y="4555224"/>
                <a:ext cx="431128" cy="375756"/>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9" name="Google Shape;779;p20"/>
              <p:cNvSpPr/>
              <p:nvPr/>
            </p:nvSpPr>
            <p:spPr>
              <a:xfrm>
                <a:off x="556262" y="4341996"/>
                <a:ext cx="431128" cy="37575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0" name="Google Shape;780;p20"/>
              <p:cNvSpPr/>
              <p:nvPr/>
            </p:nvSpPr>
            <p:spPr>
              <a:xfrm>
                <a:off x="174754" y="3702672"/>
                <a:ext cx="431128" cy="37575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1" name="Google Shape;781;p20"/>
              <p:cNvSpPr/>
              <p:nvPr/>
            </p:nvSpPr>
            <p:spPr>
              <a:xfrm>
                <a:off x="174755" y="3276561"/>
                <a:ext cx="431127" cy="375756"/>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2" name="Google Shape;782;p20"/>
              <p:cNvSpPr/>
              <p:nvPr/>
            </p:nvSpPr>
            <p:spPr>
              <a:xfrm>
                <a:off x="174548" y="2846545"/>
                <a:ext cx="431334" cy="375934"/>
              </a:xfrm>
              <a:custGeom>
                <a:rect b="b" l="l" r="r" t="t"/>
                <a:pathLst>
                  <a:path extrusionOk="0" h="1045" w="1199">
                    <a:moveTo>
                      <a:pt x="299" y="1045"/>
                    </a:moveTo>
                    <a:lnTo>
                      <a:pt x="0" y="523"/>
                    </a:lnTo>
                    <a:lnTo>
                      <a:pt x="299" y="0"/>
                    </a:lnTo>
                    <a:lnTo>
                      <a:pt x="900" y="0"/>
                    </a:lnTo>
                    <a:lnTo>
                      <a:pt x="1199" y="523"/>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783" name="Google Shape;783;p20"/>
          <p:cNvGrpSpPr/>
          <p:nvPr/>
        </p:nvGrpSpPr>
        <p:grpSpPr>
          <a:xfrm>
            <a:off x="359880" y="-14742"/>
            <a:ext cx="8642261" cy="5310870"/>
            <a:chOff x="359880" y="-14742"/>
            <a:chExt cx="8642261" cy="5310870"/>
          </a:xfrm>
        </p:grpSpPr>
        <p:sp>
          <p:nvSpPr>
            <p:cNvPr id="784" name="Google Shape;784;p20"/>
            <p:cNvSpPr/>
            <p:nvPr/>
          </p:nvSpPr>
          <p:spPr>
            <a:xfrm>
              <a:off x="359880" y="3489733"/>
              <a:ext cx="431103" cy="375743"/>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5" name="Google Shape;785;p20"/>
            <p:cNvSpPr/>
            <p:nvPr/>
          </p:nvSpPr>
          <p:spPr>
            <a:xfrm>
              <a:off x="641958" y="4920385"/>
              <a:ext cx="431103" cy="375743"/>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6" name="Google Shape;786;p20"/>
            <p:cNvSpPr/>
            <p:nvPr/>
          </p:nvSpPr>
          <p:spPr>
            <a:xfrm>
              <a:off x="8336348" y="198426"/>
              <a:ext cx="431352" cy="37595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7" name="Google Shape;787;p20"/>
            <p:cNvSpPr/>
            <p:nvPr/>
          </p:nvSpPr>
          <p:spPr>
            <a:xfrm>
              <a:off x="8570789" y="1477597"/>
              <a:ext cx="431352" cy="37595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8" name="Google Shape;788;p20"/>
            <p:cNvSpPr/>
            <p:nvPr/>
          </p:nvSpPr>
          <p:spPr>
            <a:xfrm>
              <a:off x="6105402" y="-14742"/>
              <a:ext cx="431352" cy="37595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pic>
        <p:nvPicPr>
          <p:cNvPr id="75" name="Google Shape;75;p3"/>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76" name="Google Shape;76;p3"/>
          <p:cNvSpPr txBox="1"/>
          <p:nvPr>
            <p:ph type="title"/>
          </p:nvPr>
        </p:nvSpPr>
        <p:spPr>
          <a:xfrm>
            <a:off x="1673100" y="2199888"/>
            <a:ext cx="5797800" cy="697200"/>
          </a:xfrm>
          <a:prstGeom prst="rect">
            <a:avLst/>
          </a:prstGeom>
          <a:ln>
            <a:noFill/>
          </a:ln>
        </p:spPr>
        <p:txBody>
          <a:bodyPr anchorCtr="0" anchor="b" bIns="91425" lIns="91425" spcFirstLastPara="1" rIns="91425" wrap="square" tIns="91425">
            <a:noAutofit/>
          </a:bodyPr>
          <a:lstStyle>
            <a:lvl1pPr lvl="0" algn="ctr">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7" name="Google Shape;77;p3"/>
          <p:cNvSpPr txBox="1"/>
          <p:nvPr>
            <p:ph hasCustomPrompt="1" idx="2" type="title"/>
          </p:nvPr>
        </p:nvSpPr>
        <p:spPr>
          <a:xfrm>
            <a:off x="3925875" y="1253684"/>
            <a:ext cx="1268400" cy="946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b="1" sz="6000">
                <a:latin typeface="DM Sans"/>
                <a:ea typeface="DM Sans"/>
                <a:cs typeface="DM Sans"/>
                <a:sym typeface="DM San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 name="Google Shape;78;p3"/>
          <p:cNvSpPr txBox="1"/>
          <p:nvPr>
            <p:ph idx="1" type="subTitle"/>
          </p:nvPr>
        </p:nvSpPr>
        <p:spPr>
          <a:xfrm>
            <a:off x="1673100" y="2897088"/>
            <a:ext cx="5797800" cy="39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9" name="Google Shape;79;p3"/>
          <p:cNvGrpSpPr/>
          <p:nvPr/>
        </p:nvGrpSpPr>
        <p:grpSpPr>
          <a:xfrm>
            <a:off x="-239085" y="-222904"/>
            <a:ext cx="9584726" cy="5583856"/>
            <a:chOff x="-239085" y="-222904"/>
            <a:chExt cx="9584726" cy="5583856"/>
          </a:xfrm>
        </p:grpSpPr>
        <p:grpSp>
          <p:nvGrpSpPr>
            <p:cNvPr id="80" name="Google Shape;80;p3"/>
            <p:cNvGrpSpPr/>
            <p:nvPr/>
          </p:nvGrpSpPr>
          <p:grpSpPr>
            <a:xfrm>
              <a:off x="6248486" y="-222904"/>
              <a:ext cx="3097155" cy="2289259"/>
              <a:chOff x="5761753" y="-309429"/>
              <a:chExt cx="3700747" cy="2735404"/>
            </a:xfrm>
          </p:grpSpPr>
          <p:sp>
            <p:nvSpPr>
              <p:cNvPr id="81" name="Google Shape;81;p3"/>
              <p:cNvSpPr/>
              <p:nvPr/>
            </p:nvSpPr>
            <p:spPr>
              <a:xfrm>
                <a:off x="7582328" y="960754"/>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 name="Google Shape;82;p3"/>
              <p:cNvSpPr/>
              <p:nvPr/>
            </p:nvSpPr>
            <p:spPr>
              <a:xfrm>
                <a:off x="8038011" y="706977"/>
                <a:ext cx="513981" cy="447968"/>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 name="Google Shape;83;p3"/>
              <p:cNvSpPr/>
              <p:nvPr/>
            </p:nvSpPr>
            <p:spPr>
              <a:xfrm>
                <a:off x="6672678" y="452771"/>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 name="Google Shape;84;p3"/>
              <p:cNvSpPr/>
              <p:nvPr/>
            </p:nvSpPr>
            <p:spPr>
              <a:xfrm>
                <a:off x="7582328" y="452771"/>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 name="Google Shape;85;p3"/>
              <p:cNvSpPr/>
              <p:nvPr/>
            </p:nvSpPr>
            <p:spPr>
              <a:xfrm>
                <a:off x="8492836" y="45277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 name="Google Shape;86;p3"/>
              <p:cNvSpPr/>
              <p:nvPr/>
            </p:nvSpPr>
            <p:spPr>
              <a:xfrm>
                <a:off x="8038011" y="19856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 name="Google Shape;87;p3"/>
              <p:cNvSpPr/>
              <p:nvPr/>
            </p:nvSpPr>
            <p:spPr>
              <a:xfrm>
                <a:off x="8492836" y="1978007"/>
                <a:ext cx="513981" cy="447968"/>
              </a:xfrm>
              <a:custGeom>
                <a:rect b="b" l="l" r="r" t="t"/>
                <a:pathLst>
                  <a:path extrusionOk="0" h="1045" w="1199">
                    <a:moveTo>
                      <a:pt x="299" y="1045"/>
                    </a:moveTo>
                    <a:lnTo>
                      <a:pt x="0" y="522"/>
                    </a:lnTo>
                    <a:lnTo>
                      <a:pt x="299" y="0"/>
                    </a:lnTo>
                    <a:lnTo>
                      <a:pt x="900" y="0"/>
                    </a:lnTo>
                    <a:lnTo>
                      <a:pt x="1199" y="522"/>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 name="Google Shape;88;p3"/>
              <p:cNvSpPr/>
              <p:nvPr/>
            </p:nvSpPr>
            <p:spPr>
              <a:xfrm>
                <a:off x="8492836" y="1468738"/>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 name="Google Shape;89;p3"/>
              <p:cNvSpPr/>
              <p:nvPr/>
            </p:nvSpPr>
            <p:spPr>
              <a:xfrm>
                <a:off x="8038011" y="1214960"/>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 name="Google Shape;90;p3"/>
              <p:cNvSpPr/>
              <p:nvPr/>
            </p:nvSpPr>
            <p:spPr>
              <a:xfrm>
                <a:off x="6217852" y="198565"/>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91" name="Google Shape;91;p3"/>
              <p:cNvGrpSpPr/>
              <p:nvPr/>
            </p:nvGrpSpPr>
            <p:grpSpPr>
              <a:xfrm>
                <a:off x="8947661" y="198565"/>
                <a:ext cx="514839" cy="1973645"/>
                <a:chOff x="9712738" y="943490"/>
                <a:chExt cx="514839" cy="1973645"/>
              </a:xfrm>
            </p:grpSpPr>
            <p:grpSp>
              <p:nvGrpSpPr>
                <p:cNvPr id="92" name="Google Shape;92;p3"/>
                <p:cNvGrpSpPr/>
                <p:nvPr/>
              </p:nvGrpSpPr>
              <p:grpSpPr>
                <a:xfrm>
                  <a:off x="9712738" y="943490"/>
                  <a:ext cx="514839" cy="1465220"/>
                  <a:chOff x="-334362" y="3512363"/>
                  <a:chExt cx="514839" cy="1465220"/>
                </a:xfrm>
              </p:grpSpPr>
              <p:sp>
                <p:nvSpPr>
                  <p:cNvPr id="93" name="Google Shape;93;p3"/>
                  <p:cNvSpPr/>
                  <p:nvPr/>
                </p:nvSpPr>
                <p:spPr>
                  <a:xfrm>
                    <a:off x="-334362" y="452832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 name="Google Shape;94;p3"/>
                  <p:cNvSpPr/>
                  <p:nvPr/>
                </p:nvSpPr>
                <p:spPr>
                  <a:xfrm>
                    <a:off x="-334362" y="351236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 name="Google Shape;95;p3"/>
                  <p:cNvSpPr/>
                  <p:nvPr/>
                </p:nvSpPr>
                <p:spPr>
                  <a:xfrm>
                    <a:off x="-334362" y="402034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96" name="Google Shape;96;p3"/>
                <p:cNvSpPr/>
                <p:nvPr/>
              </p:nvSpPr>
              <p:spPr>
                <a:xfrm>
                  <a:off x="9712738" y="2467881"/>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97" name="Google Shape;97;p3"/>
              <p:cNvSpPr/>
              <p:nvPr/>
            </p:nvSpPr>
            <p:spPr>
              <a:xfrm>
                <a:off x="8947655" y="-309418"/>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 name="Google Shape;98;p3"/>
              <p:cNvSpPr/>
              <p:nvPr/>
            </p:nvSpPr>
            <p:spPr>
              <a:xfrm>
                <a:off x="7581903" y="-55191"/>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 name="Google Shape;99;p3"/>
              <p:cNvSpPr/>
              <p:nvPr/>
            </p:nvSpPr>
            <p:spPr>
              <a:xfrm>
                <a:off x="8492411" y="-5519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 name="Google Shape;100;p3"/>
              <p:cNvSpPr/>
              <p:nvPr/>
            </p:nvSpPr>
            <p:spPr>
              <a:xfrm>
                <a:off x="6217853" y="-309429"/>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 name="Google Shape;101;p3"/>
              <p:cNvSpPr/>
              <p:nvPr/>
            </p:nvSpPr>
            <p:spPr>
              <a:xfrm>
                <a:off x="6672261" y="-5519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 name="Google Shape;102;p3"/>
              <p:cNvSpPr/>
              <p:nvPr/>
            </p:nvSpPr>
            <p:spPr>
              <a:xfrm>
                <a:off x="5761753" y="-55191"/>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 name="Google Shape;103;p3"/>
              <p:cNvSpPr/>
              <p:nvPr/>
            </p:nvSpPr>
            <p:spPr>
              <a:xfrm>
                <a:off x="7128361" y="-309429"/>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04" name="Google Shape;104;p3"/>
            <p:cNvGrpSpPr/>
            <p:nvPr/>
          </p:nvGrpSpPr>
          <p:grpSpPr>
            <a:xfrm>
              <a:off x="-239085" y="2858050"/>
              <a:ext cx="3858399" cy="2502903"/>
              <a:chOff x="-334362" y="2466823"/>
              <a:chExt cx="4608694" cy="2989612"/>
            </a:xfrm>
          </p:grpSpPr>
          <p:grpSp>
            <p:nvGrpSpPr>
              <p:cNvPr id="105" name="Google Shape;105;p3"/>
              <p:cNvGrpSpPr/>
              <p:nvPr/>
            </p:nvGrpSpPr>
            <p:grpSpPr>
              <a:xfrm>
                <a:off x="120463" y="4754248"/>
                <a:ext cx="3268228" cy="447968"/>
                <a:chOff x="601435" y="5008459"/>
                <a:chExt cx="3268228" cy="447968"/>
              </a:xfrm>
            </p:grpSpPr>
            <p:sp>
              <p:nvSpPr>
                <p:cNvPr id="106" name="Google Shape;106;p3"/>
                <p:cNvSpPr/>
                <p:nvPr/>
              </p:nvSpPr>
              <p:spPr>
                <a:xfrm>
                  <a:off x="601435" y="5008459"/>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 name="Google Shape;107;p3"/>
                <p:cNvSpPr/>
                <p:nvPr/>
              </p:nvSpPr>
              <p:spPr>
                <a:xfrm>
                  <a:off x="1511085" y="5008459"/>
                  <a:ext cx="513553" cy="44796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 name="Google Shape;108;p3"/>
                <p:cNvSpPr/>
                <p:nvPr/>
              </p:nvSpPr>
              <p:spPr>
                <a:xfrm>
                  <a:off x="2421593" y="50084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 name="Google Shape;109;p3"/>
                <p:cNvSpPr/>
                <p:nvPr/>
              </p:nvSpPr>
              <p:spPr>
                <a:xfrm>
                  <a:off x="3356110" y="50084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10" name="Google Shape;110;p3"/>
              <p:cNvSpPr/>
              <p:nvPr/>
            </p:nvSpPr>
            <p:spPr>
              <a:xfrm>
                <a:off x="1485797" y="4499185"/>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t> </a:t>
                </a:r>
                <a:endParaRPr b="0" sz="1800" strike="noStrike">
                  <a:solidFill>
                    <a:srgbClr val="000000"/>
                  </a:solidFill>
                  <a:latin typeface="Arial"/>
                  <a:ea typeface="Arial"/>
                  <a:cs typeface="Arial"/>
                  <a:sym typeface="Arial"/>
                </a:endParaRPr>
              </a:p>
            </p:txBody>
          </p:sp>
          <p:sp>
            <p:nvSpPr>
              <p:cNvPr id="111" name="Google Shape;111;p3"/>
              <p:cNvSpPr/>
              <p:nvPr/>
            </p:nvSpPr>
            <p:spPr>
              <a:xfrm>
                <a:off x="2395447" y="4499185"/>
                <a:ext cx="513553" cy="449254"/>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 name="Google Shape;112;p3"/>
              <p:cNvSpPr/>
              <p:nvPr/>
            </p:nvSpPr>
            <p:spPr>
              <a:xfrm>
                <a:off x="3305098" y="4499185"/>
                <a:ext cx="513553" cy="449254"/>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 name="Google Shape;113;p3"/>
              <p:cNvSpPr/>
              <p:nvPr/>
            </p:nvSpPr>
            <p:spPr>
              <a:xfrm>
                <a:off x="120463" y="424497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 name="Google Shape;114;p3"/>
              <p:cNvSpPr/>
              <p:nvPr/>
            </p:nvSpPr>
            <p:spPr>
              <a:xfrm>
                <a:off x="1030971" y="4244979"/>
                <a:ext cx="513981" cy="449254"/>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 name="Google Shape;115;p3"/>
              <p:cNvSpPr/>
              <p:nvPr/>
            </p:nvSpPr>
            <p:spPr>
              <a:xfrm>
                <a:off x="120463" y="322901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 name="Google Shape;116;p3"/>
              <p:cNvSpPr/>
              <p:nvPr/>
            </p:nvSpPr>
            <p:spPr>
              <a:xfrm>
                <a:off x="120463" y="373699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 name="Google Shape;117;p3"/>
              <p:cNvSpPr/>
              <p:nvPr/>
            </p:nvSpPr>
            <p:spPr>
              <a:xfrm>
                <a:off x="576146" y="3482790"/>
                <a:ext cx="513981" cy="448397"/>
              </a:xfrm>
              <a:custGeom>
                <a:rect b="b" l="l" r="r" t="t"/>
                <a:pathLst>
                  <a:path extrusionOk="0" h="1046" w="1199">
                    <a:moveTo>
                      <a:pt x="299" y="1046"/>
                    </a:moveTo>
                    <a:lnTo>
                      <a:pt x="0" y="524"/>
                    </a:lnTo>
                    <a:lnTo>
                      <a:pt x="299" y="0"/>
                    </a:lnTo>
                    <a:lnTo>
                      <a:pt x="897" y="0"/>
                    </a:lnTo>
                    <a:lnTo>
                      <a:pt x="1199" y="524"/>
                    </a:lnTo>
                    <a:lnTo>
                      <a:pt x="897"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 name="Google Shape;118;p3"/>
              <p:cNvSpPr/>
              <p:nvPr/>
            </p:nvSpPr>
            <p:spPr>
              <a:xfrm>
                <a:off x="120463" y="2721029"/>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 name="Google Shape;119;p3"/>
              <p:cNvSpPr/>
              <p:nvPr/>
            </p:nvSpPr>
            <p:spPr>
              <a:xfrm>
                <a:off x="576146" y="3991202"/>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20" name="Google Shape;120;p3"/>
              <p:cNvGrpSpPr/>
              <p:nvPr/>
            </p:nvGrpSpPr>
            <p:grpSpPr>
              <a:xfrm>
                <a:off x="-334362" y="3482790"/>
                <a:ext cx="514839" cy="1465220"/>
                <a:chOff x="-334362" y="3512363"/>
                <a:chExt cx="514839" cy="1465220"/>
              </a:xfrm>
            </p:grpSpPr>
            <p:sp>
              <p:nvSpPr>
                <p:cNvPr id="121" name="Google Shape;121;p3"/>
                <p:cNvSpPr/>
                <p:nvPr/>
              </p:nvSpPr>
              <p:spPr>
                <a:xfrm>
                  <a:off x="-334362" y="452832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 name="Google Shape;122;p3"/>
                <p:cNvSpPr/>
                <p:nvPr/>
              </p:nvSpPr>
              <p:spPr>
                <a:xfrm>
                  <a:off x="-334362" y="351236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 name="Google Shape;123;p3"/>
                <p:cNvSpPr/>
                <p:nvPr/>
              </p:nvSpPr>
              <p:spPr>
                <a:xfrm>
                  <a:off x="-334362" y="402034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24" name="Google Shape;124;p3"/>
              <p:cNvSpPr/>
              <p:nvPr/>
            </p:nvSpPr>
            <p:spPr>
              <a:xfrm>
                <a:off x="-334362" y="246682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25" name="Google Shape;125;p3"/>
              <p:cNvGrpSpPr/>
              <p:nvPr/>
            </p:nvGrpSpPr>
            <p:grpSpPr>
              <a:xfrm>
                <a:off x="576146" y="5008026"/>
                <a:ext cx="3268228" cy="447968"/>
                <a:chOff x="601435" y="5008459"/>
                <a:chExt cx="3268228" cy="447968"/>
              </a:xfrm>
            </p:grpSpPr>
            <p:sp>
              <p:nvSpPr>
                <p:cNvPr id="126" name="Google Shape;126;p3"/>
                <p:cNvSpPr/>
                <p:nvPr/>
              </p:nvSpPr>
              <p:spPr>
                <a:xfrm>
                  <a:off x="601435" y="5008459"/>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 name="Google Shape;127;p3"/>
                <p:cNvSpPr/>
                <p:nvPr/>
              </p:nvSpPr>
              <p:spPr>
                <a:xfrm>
                  <a:off x="1511085" y="5008459"/>
                  <a:ext cx="513553" cy="44796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 name="Google Shape;128;p3"/>
                <p:cNvSpPr/>
                <p:nvPr/>
              </p:nvSpPr>
              <p:spPr>
                <a:xfrm>
                  <a:off x="2421593" y="50084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 name="Google Shape;129;p3"/>
                <p:cNvSpPr/>
                <p:nvPr/>
              </p:nvSpPr>
              <p:spPr>
                <a:xfrm>
                  <a:off x="3356110" y="50084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30" name="Google Shape;130;p3"/>
              <p:cNvSpPr/>
              <p:nvPr/>
            </p:nvSpPr>
            <p:spPr>
              <a:xfrm>
                <a:off x="-334362" y="5007181"/>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 name="Google Shape;131;p3"/>
              <p:cNvSpPr/>
              <p:nvPr/>
            </p:nvSpPr>
            <p:spPr>
              <a:xfrm>
                <a:off x="3759494" y="4754248"/>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32" name="Google Shape;132;p3"/>
            <p:cNvSpPr/>
            <p:nvPr/>
          </p:nvSpPr>
          <p:spPr>
            <a:xfrm>
              <a:off x="1290417" y="4127717"/>
              <a:ext cx="430306" cy="375399"/>
            </a:xfrm>
            <a:custGeom>
              <a:rect b="b" l="l" r="r" t="t"/>
              <a:pathLst>
                <a:path extrusionOk="0" h="1046" w="1199">
                  <a:moveTo>
                    <a:pt x="299" y="1046"/>
                  </a:moveTo>
                  <a:lnTo>
                    <a:pt x="0" y="524"/>
                  </a:lnTo>
                  <a:lnTo>
                    <a:pt x="299" y="0"/>
                  </a:lnTo>
                  <a:lnTo>
                    <a:pt x="897" y="0"/>
                  </a:lnTo>
                  <a:lnTo>
                    <a:pt x="1199" y="524"/>
                  </a:lnTo>
                  <a:lnTo>
                    <a:pt x="897"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33" name="Google Shape;133;p3"/>
          <p:cNvGrpSpPr/>
          <p:nvPr/>
        </p:nvGrpSpPr>
        <p:grpSpPr>
          <a:xfrm>
            <a:off x="341362" y="-60794"/>
            <a:ext cx="8932075" cy="5282831"/>
            <a:chOff x="341362" y="-60794"/>
            <a:chExt cx="8932075" cy="5282831"/>
          </a:xfrm>
        </p:grpSpPr>
        <p:sp>
          <p:nvSpPr>
            <p:cNvPr id="134" name="Google Shape;134;p3"/>
            <p:cNvSpPr/>
            <p:nvPr/>
          </p:nvSpPr>
          <p:spPr>
            <a:xfrm>
              <a:off x="493224" y="4561274"/>
              <a:ext cx="440018" cy="38350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 name="Google Shape;135;p3"/>
            <p:cNvSpPr/>
            <p:nvPr/>
          </p:nvSpPr>
          <p:spPr>
            <a:xfrm>
              <a:off x="1855310" y="4838533"/>
              <a:ext cx="440018" cy="38350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 name="Google Shape;136;p3"/>
            <p:cNvSpPr/>
            <p:nvPr/>
          </p:nvSpPr>
          <p:spPr>
            <a:xfrm>
              <a:off x="341362" y="3290409"/>
              <a:ext cx="430327" cy="37505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 name="Google Shape;137;p3"/>
            <p:cNvSpPr/>
            <p:nvPr/>
          </p:nvSpPr>
          <p:spPr>
            <a:xfrm>
              <a:off x="8649846" y="1021653"/>
              <a:ext cx="430141" cy="37489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 name="Google Shape;138;p3"/>
            <p:cNvSpPr/>
            <p:nvPr/>
          </p:nvSpPr>
          <p:spPr>
            <a:xfrm>
              <a:off x="7227630" y="216497"/>
              <a:ext cx="430141" cy="37489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 name="Google Shape;139;p3"/>
            <p:cNvSpPr/>
            <p:nvPr/>
          </p:nvSpPr>
          <p:spPr>
            <a:xfrm>
              <a:off x="8843296" y="-60794"/>
              <a:ext cx="430141" cy="37489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789" name="Shape 789"/>
        <p:cNvGrpSpPr/>
        <p:nvPr/>
      </p:nvGrpSpPr>
      <p:grpSpPr>
        <a:xfrm>
          <a:off x="0" y="0"/>
          <a:ext cx="0" cy="0"/>
          <a:chOff x="0" y="0"/>
          <a:chExt cx="0" cy="0"/>
        </a:xfrm>
      </p:grpSpPr>
      <p:pic>
        <p:nvPicPr>
          <p:cNvPr id="790" name="Google Shape;790;p21"/>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791" name="Google Shape;791;p21"/>
          <p:cNvGrpSpPr/>
          <p:nvPr/>
        </p:nvGrpSpPr>
        <p:grpSpPr>
          <a:xfrm>
            <a:off x="-220038" y="-280890"/>
            <a:ext cx="9568703" cy="5650971"/>
            <a:chOff x="-220038" y="-280890"/>
            <a:chExt cx="9568703" cy="5650971"/>
          </a:xfrm>
        </p:grpSpPr>
        <p:grpSp>
          <p:nvGrpSpPr>
            <p:cNvPr id="792" name="Google Shape;792;p21"/>
            <p:cNvGrpSpPr/>
            <p:nvPr/>
          </p:nvGrpSpPr>
          <p:grpSpPr>
            <a:xfrm>
              <a:off x="-220038" y="3307183"/>
              <a:ext cx="3096463" cy="2062898"/>
              <a:chOff x="-334362" y="2975654"/>
              <a:chExt cx="3723053" cy="2480339"/>
            </a:xfrm>
          </p:grpSpPr>
          <p:grpSp>
            <p:nvGrpSpPr>
              <p:cNvPr id="793" name="Google Shape;793;p21"/>
              <p:cNvGrpSpPr/>
              <p:nvPr/>
            </p:nvGrpSpPr>
            <p:grpSpPr>
              <a:xfrm>
                <a:off x="120463" y="4754248"/>
                <a:ext cx="3268228" cy="447968"/>
                <a:chOff x="601435" y="5008459"/>
                <a:chExt cx="3268228" cy="447968"/>
              </a:xfrm>
            </p:grpSpPr>
            <p:sp>
              <p:nvSpPr>
                <p:cNvPr id="794" name="Google Shape;794;p21"/>
                <p:cNvSpPr/>
                <p:nvPr/>
              </p:nvSpPr>
              <p:spPr>
                <a:xfrm>
                  <a:off x="601435" y="5008459"/>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5" name="Google Shape;795;p21"/>
                <p:cNvSpPr/>
                <p:nvPr/>
              </p:nvSpPr>
              <p:spPr>
                <a:xfrm>
                  <a:off x="1511085" y="5008459"/>
                  <a:ext cx="513553" cy="44796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6" name="Google Shape;796;p21"/>
                <p:cNvSpPr/>
                <p:nvPr/>
              </p:nvSpPr>
              <p:spPr>
                <a:xfrm>
                  <a:off x="2421593" y="50084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7" name="Google Shape;797;p21"/>
                <p:cNvSpPr/>
                <p:nvPr/>
              </p:nvSpPr>
              <p:spPr>
                <a:xfrm>
                  <a:off x="3356110" y="50084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798" name="Google Shape;798;p21"/>
              <p:cNvSpPr/>
              <p:nvPr/>
            </p:nvSpPr>
            <p:spPr>
              <a:xfrm>
                <a:off x="1485797" y="4499185"/>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9" name="Google Shape;799;p21"/>
              <p:cNvSpPr/>
              <p:nvPr/>
            </p:nvSpPr>
            <p:spPr>
              <a:xfrm>
                <a:off x="2395447" y="4499185"/>
                <a:ext cx="513553" cy="449254"/>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0" name="Google Shape;800;p21"/>
              <p:cNvSpPr/>
              <p:nvPr/>
            </p:nvSpPr>
            <p:spPr>
              <a:xfrm>
                <a:off x="120463" y="424497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1" name="Google Shape;801;p21"/>
              <p:cNvSpPr/>
              <p:nvPr/>
            </p:nvSpPr>
            <p:spPr>
              <a:xfrm>
                <a:off x="1030971" y="4244979"/>
                <a:ext cx="513981" cy="449254"/>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2" name="Google Shape;802;p21"/>
              <p:cNvSpPr/>
              <p:nvPr/>
            </p:nvSpPr>
            <p:spPr>
              <a:xfrm>
                <a:off x="120463" y="322901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3" name="Google Shape;803;p21"/>
              <p:cNvSpPr/>
              <p:nvPr/>
            </p:nvSpPr>
            <p:spPr>
              <a:xfrm>
                <a:off x="120463" y="373699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4" name="Google Shape;804;p21"/>
              <p:cNvSpPr/>
              <p:nvPr/>
            </p:nvSpPr>
            <p:spPr>
              <a:xfrm>
                <a:off x="-334362" y="2975654"/>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05" name="Google Shape;805;p21"/>
              <p:cNvGrpSpPr/>
              <p:nvPr/>
            </p:nvGrpSpPr>
            <p:grpSpPr>
              <a:xfrm>
                <a:off x="-334362" y="3990773"/>
                <a:ext cx="514839" cy="957237"/>
                <a:chOff x="-334362" y="4020346"/>
                <a:chExt cx="514839" cy="957237"/>
              </a:xfrm>
            </p:grpSpPr>
            <p:sp>
              <p:nvSpPr>
                <p:cNvPr id="806" name="Google Shape;806;p21"/>
                <p:cNvSpPr/>
                <p:nvPr/>
              </p:nvSpPr>
              <p:spPr>
                <a:xfrm>
                  <a:off x="-334362" y="452832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7" name="Google Shape;807;p21"/>
                <p:cNvSpPr/>
                <p:nvPr/>
              </p:nvSpPr>
              <p:spPr>
                <a:xfrm>
                  <a:off x="-334362" y="402034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08" name="Google Shape;808;p21"/>
              <p:cNvGrpSpPr/>
              <p:nvPr/>
            </p:nvGrpSpPr>
            <p:grpSpPr>
              <a:xfrm>
                <a:off x="576146" y="5008026"/>
                <a:ext cx="1423203" cy="447968"/>
                <a:chOff x="601435" y="5008459"/>
                <a:chExt cx="1423203" cy="447968"/>
              </a:xfrm>
            </p:grpSpPr>
            <p:sp>
              <p:nvSpPr>
                <p:cNvPr id="809" name="Google Shape;809;p21"/>
                <p:cNvSpPr/>
                <p:nvPr/>
              </p:nvSpPr>
              <p:spPr>
                <a:xfrm>
                  <a:off x="601435" y="5008459"/>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0" name="Google Shape;810;p21"/>
                <p:cNvSpPr/>
                <p:nvPr/>
              </p:nvSpPr>
              <p:spPr>
                <a:xfrm>
                  <a:off x="1511085" y="5008459"/>
                  <a:ext cx="513553" cy="44796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811" name="Google Shape;811;p21"/>
            <p:cNvGrpSpPr/>
            <p:nvPr/>
          </p:nvGrpSpPr>
          <p:grpSpPr>
            <a:xfrm>
              <a:off x="6643278" y="-280890"/>
              <a:ext cx="2705386" cy="1824035"/>
              <a:chOff x="6217853" y="-309429"/>
              <a:chExt cx="3244647" cy="2227420"/>
            </a:xfrm>
          </p:grpSpPr>
          <p:sp>
            <p:nvSpPr>
              <p:cNvPr id="812" name="Google Shape;812;p21"/>
              <p:cNvSpPr/>
              <p:nvPr/>
            </p:nvSpPr>
            <p:spPr>
              <a:xfrm>
                <a:off x="8038011" y="706977"/>
                <a:ext cx="513981" cy="447968"/>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3" name="Google Shape;813;p21"/>
              <p:cNvSpPr/>
              <p:nvPr/>
            </p:nvSpPr>
            <p:spPr>
              <a:xfrm>
                <a:off x="7582328" y="452771"/>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4" name="Google Shape;814;p21"/>
              <p:cNvSpPr/>
              <p:nvPr/>
            </p:nvSpPr>
            <p:spPr>
              <a:xfrm>
                <a:off x="8492836" y="45277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5" name="Google Shape;815;p21"/>
              <p:cNvSpPr/>
              <p:nvPr/>
            </p:nvSpPr>
            <p:spPr>
              <a:xfrm>
                <a:off x="8038011" y="19856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6" name="Google Shape;816;p21"/>
              <p:cNvSpPr/>
              <p:nvPr/>
            </p:nvSpPr>
            <p:spPr>
              <a:xfrm>
                <a:off x="8492836" y="1468738"/>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17" name="Google Shape;817;p21"/>
              <p:cNvGrpSpPr/>
              <p:nvPr/>
            </p:nvGrpSpPr>
            <p:grpSpPr>
              <a:xfrm>
                <a:off x="8491986" y="198565"/>
                <a:ext cx="970514" cy="1210820"/>
                <a:chOff x="-790037" y="3512363"/>
                <a:chExt cx="970514" cy="1210820"/>
              </a:xfrm>
            </p:grpSpPr>
            <p:sp>
              <p:nvSpPr>
                <p:cNvPr id="818" name="Google Shape;818;p21"/>
                <p:cNvSpPr/>
                <p:nvPr/>
              </p:nvSpPr>
              <p:spPr>
                <a:xfrm>
                  <a:off x="-790037" y="427392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9" name="Google Shape;819;p21"/>
                <p:cNvSpPr/>
                <p:nvPr/>
              </p:nvSpPr>
              <p:spPr>
                <a:xfrm>
                  <a:off x="-334362" y="351236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0" name="Google Shape;820;p21"/>
                <p:cNvSpPr/>
                <p:nvPr/>
              </p:nvSpPr>
              <p:spPr>
                <a:xfrm>
                  <a:off x="-334362" y="402034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821" name="Google Shape;821;p21"/>
              <p:cNvSpPr/>
              <p:nvPr/>
            </p:nvSpPr>
            <p:spPr>
              <a:xfrm>
                <a:off x="8947655" y="-309418"/>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2" name="Google Shape;822;p21"/>
              <p:cNvSpPr/>
              <p:nvPr/>
            </p:nvSpPr>
            <p:spPr>
              <a:xfrm>
                <a:off x="7581903" y="-55191"/>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3" name="Google Shape;823;p21"/>
              <p:cNvSpPr/>
              <p:nvPr/>
            </p:nvSpPr>
            <p:spPr>
              <a:xfrm>
                <a:off x="8492411" y="-5519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4" name="Google Shape;824;p21"/>
              <p:cNvSpPr/>
              <p:nvPr/>
            </p:nvSpPr>
            <p:spPr>
              <a:xfrm>
                <a:off x="6217853" y="-309429"/>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5" name="Google Shape;825;p21"/>
              <p:cNvSpPr/>
              <p:nvPr/>
            </p:nvSpPr>
            <p:spPr>
              <a:xfrm>
                <a:off x="6672261" y="-5519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6" name="Google Shape;826;p21"/>
              <p:cNvSpPr/>
              <p:nvPr/>
            </p:nvSpPr>
            <p:spPr>
              <a:xfrm>
                <a:off x="7128361" y="-309429"/>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827" name="Google Shape;827;p21"/>
          <p:cNvGrpSpPr/>
          <p:nvPr/>
        </p:nvGrpSpPr>
        <p:grpSpPr>
          <a:xfrm>
            <a:off x="537250" y="135085"/>
            <a:ext cx="8810636" cy="5235005"/>
            <a:chOff x="537250" y="135085"/>
            <a:chExt cx="8810636" cy="5235005"/>
          </a:xfrm>
        </p:grpSpPr>
        <p:sp>
          <p:nvSpPr>
            <p:cNvPr id="828" name="Google Shape;828;p21"/>
            <p:cNvSpPr/>
            <p:nvPr/>
          </p:nvSpPr>
          <p:spPr>
            <a:xfrm>
              <a:off x="537250" y="4574991"/>
              <a:ext cx="427494" cy="37259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9" name="Google Shape;829;p21"/>
            <p:cNvSpPr/>
            <p:nvPr/>
          </p:nvSpPr>
          <p:spPr>
            <a:xfrm>
              <a:off x="2050245" y="4997501"/>
              <a:ext cx="427494" cy="37259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0" name="Google Shape;830;p21"/>
            <p:cNvSpPr/>
            <p:nvPr/>
          </p:nvSpPr>
          <p:spPr>
            <a:xfrm>
              <a:off x="8919352" y="967302"/>
              <a:ext cx="428535" cy="36679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1" name="Google Shape;831;p21"/>
            <p:cNvSpPr/>
            <p:nvPr/>
          </p:nvSpPr>
          <p:spPr>
            <a:xfrm>
              <a:off x="7401603" y="135085"/>
              <a:ext cx="428535" cy="36679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832" name="Shape 832"/>
        <p:cNvGrpSpPr/>
        <p:nvPr/>
      </p:nvGrpSpPr>
      <p:grpSpPr>
        <a:xfrm>
          <a:off x="0" y="0"/>
          <a:ext cx="0" cy="0"/>
          <a:chOff x="0" y="0"/>
          <a:chExt cx="0" cy="0"/>
        </a:xfrm>
      </p:grpSpPr>
      <p:pic>
        <p:nvPicPr>
          <p:cNvPr id="833" name="Google Shape;833;p22"/>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834" name="Google Shape;834;p22"/>
          <p:cNvGrpSpPr/>
          <p:nvPr/>
        </p:nvGrpSpPr>
        <p:grpSpPr>
          <a:xfrm>
            <a:off x="-211829" y="-252351"/>
            <a:ext cx="9646920" cy="5600101"/>
            <a:chOff x="-211829" y="-252351"/>
            <a:chExt cx="9646920" cy="5600101"/>
          </a:xfrm>
        </p:grpSpPr>
        <p:sp>
          <p:nvSpPr>
            <p:cNvPr id="835" name="Google Shape;835;p22"/>
            <p:cNvSpPr/>
            <p:nvPr/>
          </p:nvSpPr>
          <p:spPr>
            <a:xfrm>
              <a:off x="7879044" y="4977188"/>
              <a:ext cx="424820" cy="370562"/>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6" name="Google Shape;836;p22"/>
            <p:cNvSpPr/>
            <p:nvPr/>
          </p:nvSpPr>
          <p:spPr>
            <a:xfrm>
              <a:off x="8632232" y="4977188"/>
              <a:ext cx="424820" cy="370562"/>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37" name="Google Shape;837;p22"/>
            <p:cNvGrpSpPr/>
            <p:nvPr/>
          </p:nvGrpSpPr>
          <p:grpSpPr>
            <a:xfrm>
              <a:off x="7126275" y="3092100"/>
              <a:ext cx="2308816" cy="2051409"/>
              <a:chOff x="6672678" y="2718377"/>
              <a:chExt cx="2791122" cy="2479944"/>
            </a:xfrm>
          </p:grpSpPr>
          <p:sp>
            <p:nvSpPr>
              <p:cNvPr id="838" name="Google Shape;838;p22"/>
              <p:cNvSpPr/>
              <p:nvPr/>
            </p:nvSpPr>
            <p:spPr>
              <a:xfrm>
                <a:off x="7127722" y="4750353"/>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9" name="Google Shape;839;p22"/>
              <p:cNvSpPr/>
              <p:nvPr/>
            </p:nvSpPr>
            <p:spPr>
              <a:xfrm>
                <a:off x="8037373" y="4750353"/>
                <a:ext cx="514410" cy="447968"/>
              </a:xfrm>
              <a:custGeom>
                <a:rect b="b" l="l" r="r" t="t"/>
                <a:pathLst>
                  <a:path extrusionOk="0" h="1045" w="1200">
                    <a:moveTo>
                      <a:pt x="301" y="1045"/>
                    </a:moveTo>
                    <a:lnTo>
                      <a:pt x="0" y="524"/>
                    </a:lnTo>
                    <a:lnTo>
                      <a:pt x="301" y="0"/>
                    </a:lnTo>
                    <a:lnTo>
                      <a:pt x="899" y="0"/>
                    </a:lnTo>
                    <a:lnTo>
                      <a:pt x="1200"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0" name="Google Shape;840;p22"/>
              <p:cNvSpPr/>
              <p:nvPr/>
            </p:nvSpPr>
            <p:spPr>
              <a:xfrm>
                <a:off x="6672678" y="4496560"/>
                <a:ext cx="513553" cy="449254"/>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1" name="Google Shape;841;p22"/>
              <p:cNvSpPr/>
              <p:nvPr/>
            </p:nvSpPr>
            <p:spPr>
              <a:xfrm>
                <a:off x="8492836" y="4496560"/>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2" name="Google Shape;842;p22"/>
              <p:cNvSpPr/>
              <p:nvPr/>
            </p:nvSpPr>
            <p:spPr>
              <a:xfrm>
                <a:off x="8038011" y="4242354"/>
                <a:ext cx="513981" cy="449254"/>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3" name="Google Shape;843;p22"/>
              <p:cNvSpPr/>
              <p:nvPr/>
            </p:nvSpPr>
            <p:spPr>
              <a:xfrm>
                <a:off x="8038011" y="3734371"/>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4" name="Google Shape;844;p22"/>
              <p:cNvSpPr/>
              <p:nvPr/>
            </p:nvSpPr>
            <p:spPr>
              <a:xfrm>
                <a:off x="7582336" y="3989854"/>
                <a:ext cx="513981" cy="447968"/>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5" name="Google Shape;845;p22"/>
              <p:cNvSpPr/>
              <p:nvPr/>
            </p:nvSpPr>
            <p:spPr>
              <a:xfrm>
                <a:off x="8037586" y="3226398"/>
                <a:ext cx="513981" cy="447968"/>
              </a:xfrm>
              <a:custGeom>
                <a:rect b="b" l="l" r="r" t="t"/>
                <a:pathLst>
                  <a:path extrusionOk="0" h="1045" w="1199">
                    <a:moveTo>
                      <a:pt x="299" y="1045"/>
                    </a:moveTo>
                    <a:lnTo>
                      <a:pt x="0" y="521"/>
                    </a:lnTo>
                    <a:lnTo>
                      <a:pt x="299" y="0"/>
                    </a:lnTo>
                    <a:lnTo>
                      <a:pt x="900" y="0"/>
                    </a:lnTo>
                    <a:lnTo>
                      <a:pt x="1199" y="521"/>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6" name="Google Shape;846;p22"/>
              <p:cNvSpPr/>
              <p:nvPr/>
            </p:nvSpPr>
            <p:spPr>
              <a:xfrm>
                <a:off x="7582328" y="4496560"/>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7" name="Google Shape;847;p22"/>
              <p:cNvSpPr/>
              <p:nvPr/>
            </p:nvSpPr>
            <p:spPr>
              <a:xfrm>
                <a:off x="8492836" y="2972182"/>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48" name="Google Shape;848;p22"/>
              <p:cNvGrpSpPr/>
              <p:nvPr/>
            </p:nvGrpSpPr>
            <p:grpSpPr>
              <a:xfrm>
                <a:off x="8947661" y="2718377"/>
                <a:ext cx="514839" cy="956379"/>
                <a:chOff x="-335637" y="454377"/>
                <a:chExt cx="514839" cy="956379"/>
              </a:xfrm>
            </p:grpSpPr>
            <p:sp>
              <p:nvSpPr>
                <p:cNvPr id="849" name="Google Shape;849;p22"/>
                <p:cNvSpPr/>
                <p:nvPr/>
              </p:nvSpPr>
              <p:spPr>
                <a:xfrm>
                  <a:off x="-335637" y="454377"/>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0" name="Google Shape;850;p22"/>
                <p:cNvSpPr/>
                <p:nvPr/>
              </p:nvSpPr>
              <p:spPr>
                <a:xfrm>
                  <a:off x="-335637" y="962788"/>
                  <a:ext cx="514839" cy="447968"/>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851" name="Google Shape;851;p22"/>
              <p:cNvSpPr/>
              <p:nvPr/>
            </p:nvSpPr>
            <p:spPr>
              <a:xfrm>
                <a:off x="8948961" y="424256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52" name="Google Shape;852;p22"/>
            <p:cNvGrpSpPr/>
            <p:nvPr/>
          </p:nvGrpSpPr>
          <p:grpSpPr>
            <a:xfrm>
              <a:off x="-211829" y="-252351"/>
              <a:ext cx="2308858" cy="2266530"/>
              <a:chOff x="-335649" y="-309497"/>
              <a:chExt cx="2789824" cy="2738678"/>
            </a:xfrm>
          </p:grpSpPr>
          <p:sp>
            <p:nvSpPr>
              <p:cNvPr id="853" name="Google Shape;853;p22"/>
              <p:cNvSpPr/>
              <p:nvPr/>
            </p:nvSpPr>
            <p:spPr>
              <a:xfrm>
                <a:off x="575935" y="-55291"/>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4" name="Google Shape;854;p22"/>
              <p:cNvSpPr/>
              <p:nvPr/>
            </p:nvSpPr>
            <p:spPr>
              <a:xfrm>
                <a:off x="121109" y="-309497"/>
                <a:ext cx="513553" cy="447968"/>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5" name="Google Shape;855;p22"/>
              <p:cNvSpPr/>
              <p:nvPr/>
            </p:nvSpPr>
            <p:spPr>
              <a:xfrm>
                <a:off x="1030760" y="-309497"/>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6" name="Google Shape;856;p22"/>
              <p:cNvSpPr/>
              <p:nvPr/>
            </p:nvSpPr>
            <p:spPr>
              <a:xfrm>
                <a:off x="120463" y="1214860"/>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7" name="Google Shape;857;p22"/>
              <p:cNvSpPr/>
              <p:nvPr/>
            </p:nvSpPr>
            <p:spPr>
              <a:xfrm>
                <a:off x="576146" y="452671"/>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8" name="Google Shape;858;p22"/>
              <p:cNvSpPr/>
              <p:nvPr/>
            </p:nvSpPr>
            <p:spPr>
              <a:xfrm>
                <a:off x="1030971" y="19846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9" name="Google Shape;859;p22"/>
              <p:cNvSpPr/>
              <p:nvPr/>
            </p:nvSpPr>
            <p:spPr>
              <a:xfrm>
                <a:off x="1940622" y="198465"/>
                <a:ext cx="513553" cy="447968"/>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0" name="Google Shape;860;p22"/>
              <p:cNvSpPr/>
              <p:nvPr/>
            </p:nvSpPr>
            <p:spPr>
              <a:xfrm>
                <a:off x="120463" y="1722844"/>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1" name="Google Shape;861;p22"/>
              <p:cNvSpPr/>
              <p:nvPr/>
            </p:nvSpPr>
            <p:spPr>
              <a:xfrm>
                <a:off x="120463" y="706877"/>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2" name="Google Shape;862;p22"/>
              <p:cNvSpPr/>
              <p:nvPr/>
            </p:nvSpPr>
            <p:spPr>
              <a:xfrm>
                <a:off x="1485797" y="45267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3" name="Google Shape;863;p22"/>
              <p:cNvSpPr/>
              <p:nvPr/>
            </p:nvSpPr>
            <p:spPr>
              <a:xfrm>
                <a:off x="-335649" y="1981213"/>
                <a:ext cx="514839" cy="447968"/>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64" name="Google Shape;864;p22"/>
              <p:cNvGrpSpPr/>
              <p:nvPr/>
            </p:nvGrpSpPr>
            <p:grpSpPr>
              <a:xfrm>
                <a:off x="-335647" y="-54873"/>
                <a:ext cx="514839" cy="1973204"/>
                <a:chOff x="-335637" y="-54873"/>
                <a:chExt cx="514839" cy="1973204"/>
              </a:xfrm>
            </p:grpSpPr>
            <p:sp>
              <p:nvSpPr>
                <p:cNvPr id="865" name="Google Shape;865;p22"/>
                <p:cNvSpPr/>
                <p:nvPr/>
              </p:nvSpPr>
              <p:spPr>
                <a:xfrm>
                  <a:off x="-335637" y="453110"/>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6" name="Google Shape;866;p22"/>
                <p:cNvSpPr/>
                <p:nvPr/>
              </p:nvSpPr>
              <p:spPr>
                <a:xfrm>
                  <a:off x="-335637" y="961094"/>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7" name="Google Shape;867;p22"/>
                <p:cNvSpPr/>
                <p:nvPr/>
              </p:nvSpPr>
              <p:spPr>
                <a:xfrm>
                  <a:off x="-335637" y="-54873"/>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8" name="Google Shape;868;p22"/>
                <p:cNvSpPr/>
                <p:nvPr/>
              </p:nvSpPr>
              <p:spPr>
                <a:xfrm>
                  <a:off x="-335637" y="1470363"/>
                  <a:ext cx="514839" cy="447968"/>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grpSp>
        <p:nvGrpSpPr>
          <p:cNvPr id="869" name="Google Shape;869;p22"/>
          <p:cNvGrpSpPr/>
          <p:nvPr/>
        </p:nvGrpSpPr>
        <p:grpSpPr>
          <a:xfrm>
            <a:off x="166362" y="-41975"/>
            <a:ext cx="8890861" cy="4759752"/>
            <a:chOff x="166362" y="-41975"/>
            <a:chExt cx="8890861" cy="4759752"/>
          </a:xfrm>
        </p:grpSpPr>
        <p:sp>
          <p:nvSpPr>
            <p:cNvPr id="870" name="Google Shape;870;p22"/>
            <p:cNvSpPr/>
            <p:nvPr/>
          </p:nvSpPr>
          <p:spPr>
            <a:xfrm>
              <a:off x="329806" y="1591080"/>
              <a:ext cx="425381" cy="37075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1" name="Google Shape;871;p22"/>
            <p:cNvSpPr/>
            <p:nvPr/>
          </p:nvSpPr>
          <p:spPr>
            <a:xfrm>
              <a:off x="166362" y="168231"/>
              <a:ext cx="425381" cy="37075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2" name="Google Shape;872;p22"/>
            <p:cNvSpPr/>
            <p:nvPr/>
          </p:nvSpPr>
          <p:spPr>
            <a:xfrm>
              <a:off x="1295967" y="-41975"/>
              <a:ext cx="425381" cy="37075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3" name="Google Shape;873;p22"/>
            <p:cNvSpPr/>
            <p:nvPr/>
          </p:nvSpPr>
          <p:spPr>
            <a:xfrm>
              <a:off x="7502267" y="4347215"/>
              <a:ext cx="425174" cy="37056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4" name="Google Shape;874;p22"/>
            <p:cNvSpPr/>
            <p:nvPr/>
          </p:nvSpPr>
          <p:spPr>
            <a:xfrm>
              <a:off x="8632048" y="4136753"/>
              <a:ext cx="425174" cy="37056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pic>
        <p:nvPicPr>
          <p:cNvPr id="141" name="Google Shape;141;p4"/>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142" name="Google Shape;142;p4"/>
          <p:cNvGrpSpPr/>
          <p:nvPr/>
        </p:nvGrpSpPr>
        <p:grpSpPr>
          <a:xfrm>
            <a:off x="-286070" y="-267003"/>
            <a:ext cx="9721204" cy="5678024"/>
            <a:chOff x="-286070" y="-267003"/>
            <a:chExt cx="9721204" cy="5678024"/>
          </a:xfrm>
        </p:grpSpPr>
        <p:grpSp>
          <p:nvGrpSpPr>
            <p:cNvPr id="143" name="Google Shape;143;p4"/>
            <p:cNvGrpSpPr/>
            <p:nvPr/>
          </p:nvGrpSpPr>
          <p:grpSpPr>
            <a:xfrm>
              <a:off x="7084592" y="-267003"/>
              <a:ext cx="2350542" cy="1654027"/>
              <a:chOff x="7084592" y="-267003"/>
              <a:chExt cx="2350542" cy="1654027"/>
            </a:xfrm>
          </p:grpSpPr>
          <p:sp>
            <p:nvSpPr>
              <p:cNvPr id="144" name="Google Shape;144;p4"/>
              <p:cNvSpPr/>
              <p:nvPr/>
            </p:nvSpPr>
            <p:spPr>
              <a:xfrm>
                <a:off x="7084592" y="-63030"/>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 name="Google Shape;145;p4"/>
              <p:cNvSpPr/>
              <p:nvPr/>
            </p:nvSpPr>
            <p:spPr>
              <a:xfrm>
                <a:off x="8601373" y="800642"/>
                <a:ext cx="428313" cy="37329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 name="Google Shape;146;p4"/>
              <p:cNvSpPr/>
              <p:nvPr/>
            </p:nvSpPr>
            <p:spPr>
              <a:xfrm>
                <a:off x="8601373" y="377330"/>
                <a:ext cx="428313" cy="37329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 name="Google Shape;147;p4"/>
              <p:cNvSpPr/>
              <p:nvPr/>
            </p:nvSpPr>
            <p:spPr>
              <a:xfrm>
                <a:off x="8222355" y="165495"/>
                <a:ext cx="428313" cy="37329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 name="Google Shape;148;p4"/>
              <p:cNvSpPr/>
              <p:nvPr/>
            </p:nvSpPr>
            <p:spPr>
              <a:xfrm>
                <a:off x="7463604" y="165495"/>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 name="Google Shape;149;p4"/>
              <p:cNvSpPr/>
              <p:nvPr/>
            </p:nvSpPr>
            <p:spPr>
              <a:xfrm>
                <a:off x="8222355" y="-26700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 name="Google Shape;150;p4"/>
              <p:cNvSpPr/>
              <p:nvPr/>
            </p:nvSpPr>
            <p:spPr>
              <a:xfrm>
                <a:off x="7842992" y="-63030"/>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 name="Google Shape;151;p4"/>
              <p:cNvSpPr/>
              <p:nvPr/>
            </p:nvSpPr>
            <p:spPr>
              <a:xfrm>
                <a:off x="8601392" y="-46005"/>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52" name="Google Shape;152;p4"/>
              <p:cNvGrpSpPr/>
              <p:nvPr/>
            </p:nvGrpSpPr>
            <p:grpSpPr>
              <a:xfrm>
                <a:off x="8996811" y="165495"/>
                <a:ext cx="438323" cy="1221529"/>
                <a:chOff x="102555" y="3513551"/>
                <a:chExt cx="438323" cy="1221529"/>
              </a:xfrm>
            </p:grpSpPr>
            <p:sp>
              <p:nvSpPr>
                <p:cNvPr id="153" name="Google Shape;153;p4"/>
                <p:cNvSpPr/>
                <p:nvPr/>
              </p:nvSpPr>
              <p:spPr>
                <a:xfrm>
                  <a:off x="102555" y="3513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 name="Google Shape;154;p4"/>
                <p:cNvSpPr/>
                <p:nvPr/>
              </p:nvSpPr>
              <p:spPr>
                <a:xfrm>
                  <a:off x="102555" y="43536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55" name="Google Shape;155;p4"/>
              <p:cNvSpPr/>
              <p:nvPr/>
            </p:nvSpPr>
            <p:spPr>
              <a:xfrm>
                <a:off x="8996811" y="-26700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56" name="Google Shape;156;p4"/>
            <p:cNvGrpSpPr/>
            <p:nvPr/>
          </p:nvGrpSpPr>
          <p:grpSpPr>
            <a:xfrm>
              <a:off x="-286070" y="3513551"/>
              <a:ext cx="2376932" cy="1897470"/>
              <a:chOff x="-286070" y="3513551"/>
              <a:chExt cx="2376932" cy="1897470"/>
            </a:xfrm>
          </p:grpSpPr>
          <p:grpSp>
            <p:nvGrpSpPr>
              <p:cNvPr id="157" name="Google Shape;157;p4"/>
              <p:cNvGrpSpPr/>
              <p:nvPr/>
            </p:nvGrpSpPr>
            <p:grpSpPr>
              <a:xfrm>
                <a:off x="878813" y="4812110"/>
                <a:ext cx="1212049" cy="382486"/>
                <a:chOff x="490513" y="4594953"/>
                <a:chExt cx="1212049" cy="382486"/>
              </a:xfrm>
            </p:grpSpPr>
            <p:sp>
              <p:nvSpPr>
                <p:cNvPr id="158" name="Google Shape;158;p4"/>
                <p:cNvSpPr/>
                <p:nvPr/>
              </p:nvSpPr>
              <p:spPr>
                <a:xfrm>
                  <a:off x="1264969"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 name="Google Shape;159;p4"/>
                <p:cNvSpPr/>
                <p:nvPr/>
              </p:nvSpPr>
              <p:spPr>
                <a:xfrm>
                  <a:off x="490513"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60" name="Google Shape;160;p4"/>
              <p:cNvSpPr/>
              <p:nvPr/>
            </p:nvSpPr>
            <p:spPr>
              <a:xfrm>
                <a:off x="102230"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 name="Google Shape;161;p4"/>
              <p:cNvSpPr/>
              <p:nvPr/>
            </p:nvSpPr>
            <p:spPr>
              <a:xfrm>
                <a:off x="1264969"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 name="Google Shape;162;p4"/>
              <p:cNvSpPr/>
              <p:nvPr/>
            </p:nvSpPr>
            <p:spPr>
              <a:xfrm>
                <a:off x="102555" y="4378526"/>
                <a:ext cx="438323" cy="38248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 name="Google Shape;163;p4"/>
              <p:cNvSpPr/>
              <p:nvPr/>
            </p:nvSpPr>
            <p:spPr>
              <a:xfrm>
                <a:off x="102555" y="3513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 name="Google Shape;164;p4"/>
              <p:cNvSpPr/>
              <p:nvPr/>
            </p:nvSpPr>
            <p:spPr>
              <a:xfrm>
                <a:off x="490513"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 name="Google Shape;165;p4"/>
              <p:cNvSpPr/>
              <p:nvPr/>
            </p:nvSpPr>
            <p:spPr>
              <a:xfrm>
                <a:off x="10255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66" name="Google Shape;166;p4"/>
              <p:cNvGrpSpPr/>
              <p:nvPr/>
            </p:nvGrpSpPr>
            <p:grpSpPr>
              <a:xfrm>
                <a:off x="-286070" y="3734526"/>
                <a:ext cx="438323" cy="813879"/>
                <a:chOff x="102555" y="3513551"/>
                <a:chExt cx="438323" cy="813879"/>
              </a:xfrm>
            </p:grpSpPr>
            <p:sp>
              <p:nvSpPr>
                <p:cNvPr id="167" name="Google Shape;167;p4"/>
                <p:cNvSpPr/>
                <p:nvPr/>
              </p:nvSpPr>
              <p:spPr>
                <a:xfrm>
                  <a:off x="102555" y="3513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 name="Google Shape;168;p4"/>
                <p:cNvSpPr/>
                <p:nvPr/>
              </p:nvSpPr>
              <p:spPr>
                <a:xfrm>
                  <a:off x="10255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69" name="Google Shape;169;p4"/>
              <p:cNvGrpSpPr/>
              <p:nvPr/>
            </p:nvGrpSpPr>
            <p:grpSpPr>
              <a:xfrm>
                <a:off x="490513" y="5028535"/>
                <a:ext cx="1212049" cy="382486"/>
                <a:chOff x="490513" y="4594953"/>
                <a:chExt cx="1212049" cy="382486"/>
              </a:xfrm>
            </p:grpSpPr>
            <p:sp>
              <p:nvSpPr>
                <p:cNvPr id="170" name="Google Shape;170;p4"/>
                <p:cNvSpPr/>
                <p:nvPr/>
              </p:nvSpPr>
              <p:spPr>
                <a:xfrm>
                  <a:off x="1264969"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 name="Google Shape;171;p4"/>
                <p:cNvSpPr/>
                <p:nvPr/>
              </p:nvSpPr>
              <p:spPr>
                <a:xfrm>
                  <a:off x="490513"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72" name="Google Shape;172;p4"/>
              <p:cNvSpPr/>
              <p:nvPr/>
            </p:nvSpPr>
            <p:spPr>
              <a:xfrm>
                <a:off x="-286070" y="50290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73" name="Google Shape;173;p4"/>
          <p:cNvGrpSpPr/>
          <p:nvPr/>
        </p:nvGrpSpPr>
        <p:grpSpPr>
          <a:xfrm>
            <a:off x="281680" y="-184074"/>
            <a:ext cx="8587423" cy="5459541"/>
            <a:chOff x="281680" y="-184074"/>
            <a:chExt cx="8587423" cy="5459541"/>
          </a:xfrm>
        </p:grpSpPr>
        <p:sp>
          <p:nvSpPr>
            <p:cNvPr id="174" name="Google Shape;174;p4"/>
            <p:cNvSpPr/>
            <p:nvPr/>
          </p:nvSpPr>
          <p:spPr>
            <a:xfrm>
              <a:off x="281680" y="417382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 name="Google Shape;175;p4"/>
            <p:cNvSpPr/>
            <p:nvPr/>
          </p:nvSpPr>
          <p:spPr>
            <a:xfrm>
              <a:off x="1846430" y="48940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 name="Google Shape;176;p4"/>
            <p:cNvSpPr/>
            <p:nvPr/>
          </p:nvSpPr>
          <p:spPr>
            <a:xfrm>
              <a:off x="6873330" y="-18407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 name="Google Shape;177;p4"/>
            <p:cNvSpPr/>
            <p:nvPr/>
          </p:nvSpPr>
          <p:spPr>
            <a:xfrm>
              <a:off x="8430780" y="9740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78" name="Google Shape;178;p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9" name="Google Shape;179;p4"/>
          <p:cNvSpPr txBox="1"/>
          <p:nvPr>
            <p:ph idx="1" type="body"/>
          </p:nvPr>
        </p:nvSpPr>
        <p:spPr>
          <a:xfrm>
            <a:off x="720000" y="1152475"/>
            <a:ext cx="7704000" cy="325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2"/>
              </a:buClr>
              <a:buSzPts val="1800"/>
              <a:buFont typeface="Darker Grotesque SemiBold"/>
              <a:buChar char="●"/>
              <a:defRPr sz="1200"/>
            </a:lvl1pPr>
            <a:lvl2pPr indent="-317500" lvl="1" marL="914400" rtl="0">
              <a:lnSpc>
                <a:spcPct val="115000"/>
              </a:lnSpc>
              <a:spcBef>
                <a:spcPts val="0"/>
              </a:spcBef>
              <a:spcAft>
                <a:spcPts val="0"/>
              </a:spcAft>
              <a:buSzPts val="1400"/>
              <a:buFont typeface="Darker Grotesque SemiBold"/>
              <a:buChar char="○"/>
              <a:defRPr/>
            </a:lvl2pPr>
            <a:lvl3pPr indent="-317500" lvl="2" marL="1371600" rtl="0">
              <a:lnSpc>
                <a:spcPct val="115000"/>
              </a:lnSpc>
              <a:spcBef>
                <a:spcPts val="0"/>
              </a:spcBef>
              <a:spcAft>
                <a:spcPts val="0"/>
              </a:spcAft>
              <a:buSzPts val="1400"/>
              <a:buFont typeface="Darker Grotesque SemiBold"/>
              <a:buChar char="■"/>
              <a:defRPr/>
            </a:lvl3pPr>
            <a:lvl4pPr indent="-317500" lvl="3" marL="1828800" rtl="0">
              <a:lnSpc>
                <a:spcPct val="115000"/>
              </a:lnSpc>
              <a:spcBef>
                <a:spcPts val="0"/>
              </a:spcBef>
              <a:spcAft>
                <a:spcPts val="0"/>
              </a:spcAft>
              <a:buSzPts val="1400"/>
              <a:buFont typeface="Darker Grotesque SemiBold"/>
              <a:buChar char="●"/>
              <a:defRPr/>
            </a:lvl4pPr>
            <a:lvl5pPr indent="-317500" lvl="4" marL="2286000" rtl="0">
              <a:lnSpc>
                <a:spcPct val="115000"/>
              </a:lnSpc>
              <a:spcBef>
                <a:spcPts val="0"/>
              </a:spcBef>
              <a:spcAft>
                <a:spcPts val="0"/>
              </a:spcAft>
              <a:buSzPts val="1400"/>
              <a:buFont typeface="Darker Grotesque SemiBold"/>
              <a:buChar char="○"/>
              <a:defRPr/>
            </a:lvl5pPr>
            <a:lvl6pPr indent="-317500" lvl="5" marL="2743200" rtl="0">
              <a:lnSpc>
                <a:spcPct val="115000"/>
              </a:lnSpc>
              <a:spcBef>
                <a:spcPts val="0"/>
              </a:spcBef>
              <a:spcAft>
                <a:spcPts val="0"/>
              </a:spcAft>
              <a:buSzPts val="1400"/>
              <a:buFont typeface="Darker Grotesque SemiBold"/>
              <a:buChar char="■"/>
              <a:defRPr/>
            </a:lvl6pPr>
            <a:lvl7pPr indent="-317500" lvl="6" marL="3200400" rtl="0">
              <a:lnSpc>
                <a:spcPct val="115000"/>
              </a:lnSpc>
              <a:spcBef>
                <a:spcPts val="0"/>
              </a:spcBef>
              <a:spcAft>
                <a:spcPts val="0"/>
              </a:spcAft>
              <a:buSzPts val="1400"/>
              <a:buFont typeface="Darker Grotesque SemiBold"/>
              <a:buChar char="●"/>
              <a:defRPr/>
            </a:lvl7pPr>
            <a:lvl8pPr indent="-317500" lvl="7" marL="3657600" rtl="0">
              <a:lnSpc>
                <a:spcPct val="115000"/>
              </a:lnSpc>
              <a:spcBef>
                <a:spcPts val="0"/>
              </a:spcBef>
              <a:spcAft>
                <a:spcPts val="0"/>
              </a:spcAft>
              <a:buSzPts val="1400"/>
              <a:buFont typeface="Darker Grotesque SemiBold"/>
              <a:buChar char="○"/>
              <a:defRPr/>
            </a:lvl8pPr>
            <a:lvl9pPr indent="-317500" lvl="8" marL="4114800" rtl="0">
              <a:lnSpc>
                <a:spcPct val="115000"/>
              </a:lnSpc>
              <a:spcBef>
                <a:spcPts val="0"/>
              </a:spcBef>
              <a:spcAft>
                <a:spcPts val="0"/>
              </a:spcAft>
              <a:buSzPts val="1400"/>
              <a:buFont typeface="Darker Grotesque SemiBold"/>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0" name="Shape 180"/>
        <p:cNvGrpSpPr/>
        <p:nvPr/>
      </p:nvGrpSpPr>
      <p:grpSpPr>
        <a:xfrm>
          <a:off x="0" y="0"/>
          <a:ext cx="0" cy="0"/>
          <a:chOff x="0" y="0"/>
          <a:chExt cx="0" cy="0"/>
        </a:xfrm>
      </p:grpSpPr>
      <p:pic>
        <p:nvPicPr>
          <p:cNvPr id="181" name="Google Shape;181;p5"/>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182" name="Google Shape;182;p5"/>
          <p:cNvGrpSpPr/>
          <p:nvPr/>
        </p:nvGrpSpPr>
        <p:grpSpPr>
          <a:xfrm>
            <a:off x="-140878" y="-262958"/>
            <a:ext cx="9520193" cy="5660743"/>
            <a:chOff x="-140878" y="-262958"/>
            <a:chExt cx="9520193" cy="5660743"/>
          </a:xfrm>
        </p:grpSpPr>
        <p:grpSp>
          <p:nvGrpSpPr>
            <p:cNvPr id="183" name="Google Shape;183;p5"/>
            <p:cNvGrpSpPr/>
            <p:nvPr/>
          </p:nvGrpSpPr>
          <p:grpSpPr>
            <a:xfrm>
              <a:off x="-140878" y="3948309"/>
              <a:ext cx="3117571" cy="1449476"/>
              <a:chOff x="-140878" y="3948309"/>
              <a:chExt cx="3117571" cy="1449476"/>
            </a:xfrm>
          </p:grpSpPr>
          <p:sp>
            <p:nvSpPr>
              <p:cNvPr id="184" name="Google Shape;184;p5"/>
              <p:cNvSpPr/>
              <p:nvPr/>
            </p:nvSpPr>
            <p:spPr>
              <a:xfrm>
                <a:off x="1010097" y="5019064"/>
                <a:ext cx="433286" cy="378721"/>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 name="Google Shape;185;p5"/>
              <p:cNvSpPr/>
              <p:nvPr/>
            </p:nvSpPr>
            <p:spPr>
              <a:xfrm>
                <a:off x="2543768" y="5019064"/>
                <a:ext cx="432924" cy="378721"/>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 name="Google Shape;186;p5"/>
              <p:cNvSpPr/>
              <p:nvPr/>
            </p:nvSpPr>
            <p:spPr>
              <a:xfrm>
                <a:off x="-140878" y="4804769"/>
                <a:ext cx="434008" cy="378721"/>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 name="Google Shape;187;p5"/>
              <p:cNvSpPr/>
              <p:nvPr/>
            </p:nvSpPr>
            <p:spPr>
              <a:xfrm>
                <a:off x="626680" y="4804769"/>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 name="Google Shape;188;p5"/>
              <p:cNvSpPr/>
              <p:nvPr/>
            </p:nvSpPr>
            <p:spPr>
              <a:xfrm>
                <a:off x="1393515" y="4804769"/>
                <a:ext cx="432924" cy="378721"/>
              </a:xfrm>
              <a:custGeom>
                <a:rect b="b" l="l" r="r" t="t"/>
                <a:pathLst>
                  <a:path extrusionOk="0" h="1048" w="1198">
                    <a:moveTo>
                      <a:pt x="299" y="1048"/>
                    </a:moveTo>
                    <a:lnTo>
                      <a:pt x="0" y="524"/>
                    </a:lnTo>
                    <a:lnTo>
                      <a:pt x="299" y="0"/>
                    </a:lnTo>
                    <a:lnTo>
                      <a:pt x="900" y="0"/>
                    </a:lnTo>
                    <a:lnTo>
                      <a:pt x="1198"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 name="Google Shape;189;p5"/>
              <p:cNvSpPr/>
              <p:nvPr/>
            </p:nvSpPr>
            <p:spPr>
              <a:xfrm>
                <a:off x="-140878" y="3948309"/>
                <a:ext cx="434008" cy="37763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 name="Google Shape;190;p5"/>
              <p:cNvSpPr/>
              <p:nvPr/>
            </p:nvSpPr>
            <p:spPr>
              <a:xfrm>
                <a:off x="243262" y="5019064"/>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 name="Google Shape;191;p5"/>
              <p:cNvSpPr/>
              <p:nvPr/>
            </p:nvSpPr>
            <p:spPr>
              <a:xfrm>
                <a:off x="1776933" y="4590834"/>
                <a:ext cx="432924" cy="377637"/>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 name="Google Shape;192;p5"/>
              <p:cNvSpPr/>
              <p:nvPr/>
            </p:nvSpPr>
            <p:spPr>
              <a:xfrm>
                <a:off x="243262" y="4162243"/>
                <a:ext cx="433286" cy="377998"/>
              </a:xfrm>
              <a:custGeom>
                <a:rect b="b" l="l" r="r" t="t"/>
                <a:pathLst>
                  <a:path extrusionOk="0" h="1046" w="1199">
                    <a:moveTo>
                      <a:pt x="299" y="1046"/>
                    </a:moveTo>
                    <a:lnTo>
                      <a:pt x="0" y="524"/>
                    </a:lnTo>
                    <a:lnTo>
                      <a:pt x="299" y="0"/>
                    </a:lnTo>
                    <a:lnTo>
                      <a:pt x="897" y="0"/>
                    </a:lnTo>
                    <a:lnTo>
                      <a:pt x="1199" y="524"/>
                    </a:lnTo>
                    <a:lnTo>
                      <a:pt x="897"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 name="Google Shape;193;p5"/>
              <p:cNvSpPr/>
              <p:nvPr/>
            </p:nvSpPr>
            <p:spPr>
              <a:xfrm>
                <a:off x="2160350" y="4804769"/>
                <a:ext cx="432924" cy="378721"/>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 name="Google Shape;194;p5"/>
              <p:cNvSpPr/>
              <p:nvPr/>
            </p:nvSpPr>
            <p:spPr>
              <a:xfrm>
                <a:off x="243262" y="4590834"/>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 name="Google Shape;195;p5"/>
              <p:cNvSpPr/>
              <p:nvPr/>
            </p:nvSpPr>
            <p:spPr>
              <a:xfrm>
                <a:off x="1010097" y="4590834"/>
                <a:ext cx="433286" cy="37763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 name="Google Shape;196;p5"/>
              <p:cNvSpPr/>
              <p:nvPr/>
            </p:nvSpPr>
            <p:spPr>
              <a:xfrm>
                <a:off x="626680" y="4376539"/>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97" name="Google Shape;197;p5"/>
            <p:cNvGrpSpPr/>
            <p:nvPr/>
          </p:nvGrpSpPr>
          <p:grpSpPr>
            <a:xfrm>
              <a:off x="7795053" y="-262958"/>
              <a:ext cx="1584261" cy="2305936"/>
              <a:chOff x="7795053" y="-262958"/>
              <a:chExt cx="1584261" cy="2305936"/>
            </a:xfrm>
          </p:grpSpPr>
          <p:sp>
            <p:nvSpPr>
              <p:cNvPr id="198" name="Google Shape;198;p5"/>
              <p:cNvSpPr/>
              <p:nvPr/>
            </p:nvSpPr>
            <p:spPr>
              <a:xfrm>
                <a:off x="8562611" y="1022093"/>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 name="Google Shape;199;p5"/>
              <p:cNvSpPr/>
              <p:nvPr/>
            </p:nvSpPr>
            <p:spPr>
              <a:xfrm>
                <a:off x="8178471" y="379567"/>
                <a:ext cx="434008" cy="37763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 name="Google Shape;200;p5"/>
              <p:cNvSpPr/>
              <p:nvPr/>
            </p:nvSpPr>
            <p:spPr>
              <a:xfrm>
                <a:off x="8946029" y="379567"/>
                <a:ext cx="433286" cy="37763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 name="Google Shape;201;p5"/>
              <p:cNvSpPr/>
              <p:nvPr/>
            </p:nvSpPr>
            <p:spPr>
              <a:xfrm>
                <a:off x="7795053" y="165633"/>
                <a:ext cx="432924" cy="377637"/>
              </a:xfrm>
              <a:custGeom>
                <a:rect b="b" l="l" r="r" t="t"/>
                <a:pathLst>
                  <a:path extrusionOk="0" h="1045" w="1198">
                    <a:moveTo>
                      <a:pt x="301" y="1045"/>
                    </a:moveTo>
                    <a:lnTo>
                      <a:pt x="0" y="523"/>
                    </a:lnTo>
                    <a:lnTo>
                      <a:pt x="301" y="0"/>
                    </a:lnTo>
                    <a:lnTo>
                      <a:pt x="899" y="0"/>
                    </a:lnTo>
                    <a:lnTo>
                      <a:pt x="1198"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 name="Google Shape;202;p5"/>
              <p:cNvSpPr/>
              <p:nvPr/>
            </p:nvSpPr>
            <p:spPr>
              <a:xfrm>
                <a:off x="8562611" y="165633"/>
                <a:ext cx="433286" cy="377637"/>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 name="Google Shape;203;p5"/>
              <p:cNvSpPr/>
              <p:nvPr/>
            </p:nvSpPr>
            <p:spPr>
              <a:xfrm>
                <a:off x="8562611" y="-262958"/>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 name="Google Shape;204;p5"/>
              <p:cNvSpPr/>
              <p:nvPr/>
            </p:nvSpPr>
            <p:spPr>
              <a:xfrm>
                <a:off x="8946029" y="1665702"/>
                <a:ext cx="433286" cy="377276"/>
              </a:xfrm>
              <a:custGeom>
                <a:rect b="b" l="l" r="r" t="t"/>
                <a:pathLst>
                  <a:path extrusionOk="0" h="1044" w="1199">
                    <a:moveTo>
                      <a:pt x="299" y="1044"/>
                    </a:moveTo>
                    <a:lnTo>
                      <a:pt x="0" y="521"/>
                    </a:lnTo>
                    <a:lnTo>
                      <a:pt x="299" y="0"/>
                    </a:lnTo>
                    <a:lnTo>
                      <a:pt x="900" y="0"/>
                    </a:lnTo>
                    <a:lnTo>
                      <a:pt x="1199" y="521"/>
                    </a:lnTo>
                    <a:lnTo>
                      <a:pt x="900"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 name="Google Shape;205;p5"/>
              <p:cNvSpPr/>
              <p:nvPr/>
            </p:nvSpPr>
            <p:spPr>
              <a:xfrm>
                <a:off x="8946029" y="807797"/>
                <a:ext cx="433286" cy="378721"/>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 name="Google Shape;206;p5"/>
              <p:cNvSpPr/>
              <p:nvPr/>
            </p:nvSpPr>
            <p:spPr>
              <a:xfrm>
                <a:off x="8562611" y="593863"/>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 name="Google Shape;207;p5"/>
              <p:cNvSpPr/>
              <p:nvPr/>
            </p:nvSpPr>
            <p:spPr>
              <a:xfrm>
                <a:off x="7795053" y="-262958"/>
                <a:ext cx="432924" cy="377637"/>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08" name="Google Shape;208;p5"/>
          <p:cNvGrpSpPr/>
          <p:nvPr/>
        </p:nvGrpSpPr>
        <p:grpSpPr>
          <a:xfrm>
            <a:off x="-143032" y="-50549"/>
            <a:ext cx="9524873" cy="5235379"/>
            <a:chOff x="-143032" y="-50549"/>
            <a:chExt cx="9524873" cy="5235379"/>
          </a:xfrm>
        </p:grpSpPr>
        <p:sp>
          <p:nvSpPr>
            <p:cNvPr id="209" name="Google Shape;209;p5"/>
            <p:cNvSpPr/>
            <p:nvPr/>
          </p:nvSpPr>
          <p:spPr>
            <a:xfrm>
              <a:off x="-143032" y="437466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 name="Google Shape;210;p5"/>
            <p:cNvSpPr/>
            <p:nvPr/>
          </p:nvSpPr>
          <p:spPr>
            <a:xfrm>
              <a:off x="1948818" y="48034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 name="Google Shape;211;p5"/>
            <p:cNvSpPr/>
            <p:nvPr/>
          </p:nvSpPr>
          <p:spPr>
            <a:xfrm>
              <a:off x="8943518" y="123541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 name="Google Shape;212;p5"/>
            <p:cNvSpPr/>
            <p:nvPr/>
          </p:nvSpPr>
          <p:spPr>
            <a:xfrm>
              <a:off x="7411893" y="-5054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13" name="Google Shape;213;p5"/>
          <p:cNvSpPr txBox="1"/>
          <p:nvPr>
            <p:ph idx="1" type="subTitle"/>
          </p:nvPr>
        </p:nvSpPr>
        <p:spPr>
          <a:xfrm>
            <a:off x="1577550" y="2519725"/>
            <a:ext cx="2583000" cy="4257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4" name="Google Shape;214;p5"/>
          <p:cNvSpPr txBox="1"/>
          <p:nvPr>
            <p:ph idx="2" type="subTitle"/>
          </p:nvPr>
        </p:nvSpPr>
        <p:spPr>
          <a:xfrm>
            <a:off x="4983450" y="2519725"/>
            <a:ext cx="2583000" cy="425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5" name="Google Shape;215;p5"/>
          <p:cNvSpPr txBox="1"/>
          <p:nvPr>
            <p:ph idx="3" type="subTitle"/>
          </p:nvPr>
        </p:nvSpPr>
        <p:spPr>
          <a:xfrm>
            <a:off x="1577550" y="2885525"/>
            <a:ext cx="2583000" cy="123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5"/>
          <p:cNvSpPr txBox="1"/>
          <p:nvPr>
            <p:ph idx="4" type="subTitle"/>
          </p:nvPr>
        </p:nvSpPr>
        <p:spPr>
          <a:xfrm>
            <a:off x="4983452" y="2885525"/>
            <a:ext cx="2583000" cy="123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8" name="Shape 218"/>
        <p:cNvGrpSpPr/>
        <p:nvPr/>
      </p:nvGrpSpPr>
      <p:grpSpPr>
        <a:xfrm>
          <a:off x="0" y="0"/>
          <a:ext cx="0" cy="0"/>
          <a:chOff x="0" y="0"/>
          <a:chExt cx="0" cy="0"/>
        </a:xfrm>
      </p:grpSpPr>
      <p:pic>
        <p:nvPicPr>
          <p:cNvPr id="219" name="Google Shape;219;p6"/>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220" name="Google Shape;220;p6"/>
          <p:cNvGrpSpPr/>
          <p:nvPr/>
        </p:nvGrpSpPr>
        <p:grpSpPr>
          <a:xfrm>
            <a:off x="-286628" y="-260938"/>
            <a:ext cx="9693434" cy="5668120"/>
            <a:chOff x="-286628" y="-260938"/>
            <a:chExt cx="9693434" cy="5668120"/>
          </a:xfrm>
        </p:grpSpPr>
        <p:grpSp>
          <p:nvGrpSpPr>
            <p:cNvPr id="221" name="Google Shape;221;p6"/>
            <p:cNvGrpSpPr/>
            <p:nvPr/>
          </p:nvGrpSpPr>
          <p:grpSpPr>
            <a:xfrm>
              <a:off x="-286628" y="3748562"/>
              <a:ext cx="3104202" cy="1658620"/>
              <a:chOff x="-286628" y="3748562"/>
              <a:chExt cx="3104202" cy="1658620"/>
            </a:xfrm>
          </p:grpSpPr>
          <p:sp>
            <p:nvSpPr>
              <p:cNvPr id="222" name="Google Shape;222;p6"/>
              <p:cNvSpPr/>
              <p:nvPr/>
            </p:nvSpPr>
            <p:spPr>
              <a:xfrm flipH="1">
                <a:off x="1623355" y="460285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 name="Google Shape;223;p6"/>
              <p:cNvSpPr/>
              <p:nvPr/>
            </p:nvSpPr>
            <p:spPr>
              <a:xfrm flipH="1">
                <a:off x="95685"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 name="Google Shape;224;p6"/>
              <p:cNvSpPr/>
              <p:nvPr/>
            </p:nvSpPr>
            <p:spPr>
              <a:xfrm flipH="1">
                <a:off x="95685" y="4176600"/>
                <a:ext cx="431283" cy="37589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 name="Google Shape;225;p6"/>
              <p:cNvSpPr/>
              <p:nvPr/>
            </p:nvSpPr>
            <p:spPr>
              <a:xfrm flipH="1">
                <a:off x="2386291"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 name="Google Shape;226;p6"/>
              <p:cNvSpPr/>
              <p:nvPr/>
            </p:nvSpPr>
            <p:spPr>
              <a:xfrm flipH="1">
                <a:off x="858981" y="460285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7" name="Google Shape;227;p6"/>
              <p:cNvSpPr/>
              <p:nvPr/>
            </p:nvSpPr>
            <p:spPr>
              <a:xfrm flipH="1">
                <a:off x="1623355" y="503020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8" name="Google Shape;228;p6"/>
              <p:cNvSpPr/>
              <p:nvPr/>
            </p:nvSpPr>
            <p:spPr>
              <a:xfrm flipH="1">
                <a:off x="858981" y="503020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 name="Google Shape;229;p6"/>
              <p:cNvSpPr/>
              <p:nvPr/>
            </p:nvSpPr>
            <p:spPr>
              <a:xfrm flipH="1">
                <a:off x="94290" y="3748562"/>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 name="Google Shape;230;p6"/>
              <p:cNvSpPr/>
              <p:nvPr/>
            </p:nvSpPr>
            <p:spPr>
              <a:xfrm flipH="1">
                <a:off x="2003607"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 name="Google Shape;231;p6"/>
              <p:cNvSpPr/>
              <p:nvPr/>
            </p:nvSpPr>
            <p:spPr>
              <a:xfrm flipH="1">
                <a:off x="1236672"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 name="Google Shape;232;p6"/>
              <p:cNvSpPr/>
              <p:nvPr/>
            </p:nvSpPr>
            <p:spPr>
              <a:xfrm flipH="1">
                <a:off x="469747"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 name="Google Shape;233;p6"/>
              <p:cNvSpPr/>
              <p:nvPr/>
            </p:nvSpPr>
            <p:spPr>
              <a:xfrm flipH="1">
                <a:off x="-286628" y="4811812"/>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34" name="Google Shape;234;p6"/>
            <p:cNvGrpSpPr/>
            <p:nvPr/>
          </p:nvGrpSpPr>
          <p:grpSpPr>
            <a:xfrm>
              <a:off x="6288509" y="-260938"/>
              <a:ext cx="3118296" cy="1234231"/>
              <a:chOff x="6288509" y="-260938"/>
              <a:chExt cx="3118296" cy="1234231"/>
            </a:xfrm>
          </p:grpSpPr>
          <p:sp>
            <p:nvSpPr>
              <p:cNvPr id="235" name="Google Shape;235;p6"/>
              <p:cNvSpPr/>
              <p:nvPr/>
            </p:nvSpPr>
            <p:spPr>
              <a:xfrm flipH="1">
                <a:off x="8205485" y="381658"/>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 name="Google Shape;236;p6"/>
              <p:cNvSpPr/>
              <p:nvPr/>
            </p:nvSpPr>
            <p:spPr>
              <a:xfrm flipH="1">
                <a:off x="7822018" y="167337"/>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 name="Google Shape;237;p6"/>
              <p:cNvSpPr/>
              <p:nvPr/>
            </p:nvSpPr>
            <p:spPr>
              <a:xfrm flipH="1">
                <a:off x="7055444" y="16733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 name="Google Shape;238;p6"/>
              <p:cNvSpPr/>
              <p:nvPr/>
            </p:nvSpPr>
            <p:spPr>
              <a:xfrm flipH="1">
                <a:off x="6288509" y="16733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 name="Google Shape;239;p6"/>
              <p:cNvSpPr/>
              <p:nvPr/>
            </p:nvSpPr>
            <p:spPr>
              <a:xfrm flipH="1">
                <a:off x="8588415" y="-2609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 name="Google Shape;240;p6"/>
              <p:cNvSpPr/>
              <p:nvPr/>
            </p:nvSpPr>
            <p:spPr>
              <a:xfrm flipH="1">
                <a:off x="8588959" y="595612"/>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 name="Google Shape;241;p6"/>
              <p:cNvSpPr/>
              <p:nvPr/>
            </p:nvSpPr>
            <p:spPr>
              <a:xfrm flipH="1">
                <a:off x="7438907"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 name="Google Shape;242;p6"/>
              <p:cNvSpPr/>
              <p:nvPr/>
            </p:nvSpPr>
            <p:spPr>
              <a:xfrm flipH="1">
                <a:off x="6671972"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 name="Google Shape;243;p6"/>
              <p:cNvSpPr/>
              <p:nvPr/>
            </p:nvSpPr>
            <p:spPr>
              <a:xfrm flipH="1">
                <a:off x="8205832"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 name="Google Shape;244;p6"/>
              <p:cNvSpPr/>
              <p:nvPr/>
            </p:nvSpPr>
            <p:spPr>
              <a:xfrm flipH="1">
                <a:off x="7821493" y="-260938"/>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 name="Google Shape;245;p6"/>
              <p:cNvSpPr/>
              <p:nvPr/>
            </p:nvSpPr>
            <p:spPr>
              <a:xfrm flipH="1">
                <a:off x="8972740" y="-466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46" name="Google Shape;246;p6"/>
          <p:cNvGrpSpPr/>
          <p:nvPr/>
        </p:nvGrpSpPr>
        <p:grpSpPr>
          <a:xfrm>
            <a:off x="-143864" y="-262799"/>
            <a:ext cx="9171148" cy="5672179"/>
            <a:chOff x="-143864" y="-262799"/>
            <a:chExt cx="9171148" cy="5672179"/>
          </a:xfrm>
        </p:grpSpPr>
        <p:sp>
          <p:nvSpPr>
            <p:cNvPr id="247" name="Google Shape;247;p6"/>
            <p:cNvSpPr/>
            <p:nvPr/>
          </p:nvSpPr>
          <p:spPr>
            <a:xfrm flipH="1">
              <a:off x="2382786" y="50279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8" name="Google Shape;248;p6"/>
            <p:cNvSpPr/>
            <p:nvPr/>
          </p:nvSpPr>
          <p:spPr>
            <a:xfrm flipH="1">
              <a:off x="1078736" y="46040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9" name="Google Shape;249;p6"/>
            <p:cNvSpPr/>
            <p:nvPr/>
          </p:nvSpPr>
          <p:spPr>
            <a:xfrm flipH="1">
              <a:off x="6284061" y="-26279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0" name="Google Shape;250;p6"/>
            <p:cNvSpPr/>
            <p:nvPr/>
          </p:nvSpPr>
          <p:spPr>
            <a:xfrm flipH="1">
              <a:off x="8588961" y="1654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1" name="Google Shape;251;p6"/>
            <p:cNvSpPr/>
            <p:nvPr/>
          </p:nvSpPr>
          <p:spPr>
            <a:xfrm flipH="1">
              <a:off x="-143864" y="39628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52" name="Google Shape;252;p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3" name="Shape 253"/>
        <p:cNvGrpSpPr/>
        <p:nvPr/>
      </p:nvGrpSpPr>
      <p:grpSpPr>
        <a:xfrm>
          <a:off x="0" y="0"/>
          <a:ext cx="0" cy="0"/>
          <a:chOff x="0" y="0"/>
          <a:chExt cx="0" cy="0"/>
        </a:xfrm>
      </p:grpSpPr>
      <p:pic>
        <p:nvPicPr>
          <p:cNvPr id="254" name="Google Shape;254;p7"/>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255" name="Google Shape;255;p7"/>
          <p:cNvGrpSpPr/>
          <p:nvPr/>
        </p:nvGrpSpPr>
        <p:grpSpPr>
          <a:xfrm>
            <a:off x="-281030" y="-264573"/>
            <a:ext cx="9698943" cy="5674276"/>
            <a:chOff x="-281030" y="-264573"/>
            <a:chExt cx="9698943" cy="5674276"/>
          </a:xfrm>
        </p:grpSpPr>
        <p:grpSp>
          <p:nvGrpSpPr>
            <p:cNvPr id="256" name="Google Shape;256;p7"/>
            <p:cNvGrpSpPr/>
            <p:nvPr/>
          </p:nvGrpSpPr>
          <p:grpSpPr>
            <a:xfrm>
              <a:off x="7050310" y="2248643"/>
              <a:ext cx="2367603" cy="3161060"/>
              <a:chOff x="7050310" y="2248643"/>
              <a:chExt cx="2367603" cy="3161060"/>
            </a:xfrm>
          </p:grpSpPr>
          <p:sp>
            <p:nvSpPr>
              <p:cNvPr id="257" name="Google Shape;257;p7"/>
              <p:cNvSpPr/>
              <p:nvPr/>
            </p:nvSpPr>
            <p:spPr>
              <a:xfrm>
                <a:off x="8592340" y="4597653"/>
                <a:ext cx="435444" cy="380602"/>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8" name="Google Shape;258;p7"/>
              <p:cNvSpPr/>
              <p:nvPr/>
            </p:nvSpPr>
            <p:spPr>
              <a:xfrm>
                <a:off x="7435636" y="4382292"/>
                <a:ext cx="435081" cy="380602"/>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9" name="Google Shape;259;p7"/>
              <p:cNvSpPr/>
              <p:nvPr/>
            </p:nvSpPr>
            <p:spPr>
              <a:xfrm>
                <a:off x="8207014" y="4382292"/>
                <a:ext cx="435444" cy="380602"/>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 name="Google Shape;260;p7"/>
              <p:cNvSpPr/>
              <p:nvPr/>
            </p:nvSpPr>
            <p:spPr>
              <a:xfrm>
                <a:off x="7050310" y="4167295"/>
                <a:ext cx="435081" cy="379513"/>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 name="Google Shape;261;p7"/>
              <p:cNvSpPr/>
              <p:nvPr/>
            </p:nvSpPr>
            <p:spPr>
              <a:xfrm>
                <a:off x="8592340" y="4167295"/>
                <a:ext cx="435444" cy="379513"/>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 name="Google Shape;262;p7"/>
              <p:cNvSpPr/>
              <p:nvPr/>
            </p:nvSpPr>
            <p:spPr>
              <a:xfrm>
                <a:off x="8592340" y="2875856"/>
                <a:ext cx="435444" cy="379513"/>
              </a:xfrm>
              <a:custGeom>
                <a:rect b="b" l="l" r="r" t="t"/>
                <a:pathLst>
                  <a:path extrusionOk="0" h="1045" w="1199">
                    <a:moveTo>
                      <a:pt x="299" y="1045"/>
                    </a:moveTo>
                    <a:lnTo>
                      <a:pt x="0" y="521"/>
                    </a:lnTo>
                    <a:lnTo>
                      <a:pt x="299" y="0"/>
                    </a:lnTo>
                    <a:lnTo>
                      <a:pt x="900" y="0"/>
                    </a:lnTo>
                    <a:lnTo>
                      <a:pt x="1199" y="521"/>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 name="Google Shape;263;p7"/>
              <p:cNvSpPr/>
              <p:nvPr/>
            </p:nvSpPr>
            <p:spPr>
              <a:xfrm>
                <a:off x="8592340" y="3736573"/>
                <a:ext cx="435444" cy="379876"/>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 name="Google Shape;264;p7"/>
              <p:cNvSpPr/>
              <p:nvPr/>
            </p:nvSpPr>
            <p:spPr>
              <a:xfrm>
                <a:off x="8592340" y="2445861"/>
                <a:ext cx="435444" cy="379149"/>
              </a:xfrm>
              <a:custGeom>
                <a:rect b="b" l="l" r="r" t="t"/>
                <a:pathLst>
                  <a:path extrusionOk="0" h="1044" w="1199">
                    <a:moveTo>
                      <a:pt x="299" y="1044"/>
                    </a:moveTo>
                    <a:lnTo>
                      <a:pt x="0" y="521"/>
                    </a:lnTo>
                    <a:lnTo>
                      <a:pt x="299" y="0"/>
                    </a:lnTo>
                    <a:lnTo>
                      <a:pt x="900" y="0"/>
                    </a:lnTo>
                    <a:lnTo>
                      <a:pt x="1199" y="521"/>
                    </a:lnTo>
                    <a:lnTo>
                      <a:pt x="900"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 name="Google Shape;265;p7"/>
              <p:cNvSpPr/>
              <p:nvPr/>
            </p:nvSpPr>
            <p:spPr>
              <a:xfrm>
                <a:off x="7820962" y="4597653"/>
                <a:ext cx="436170" cy="380602"/>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 name="Google Shape;266;p7"/>
              <p:cNvSpPr/>
              <p:nvPr/>
            </p:nvSpPr>
            <p:spPr>
              <a:xfrm>
                <a:off x="8207014" y="3521575"/>
                <a:ext cx="435444" cy="379513"/>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 name="Google Shape;267;p7"/>
              <p:cNvSpPr/>
              <p:nvPr/>
            </p:nvSpPr>
            <p:spPr>
              <a:xfrm>
                <a:off x="8592340" y="3306215"/>
                <a:ext cx="435444" cy="379513"/>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68" name="Google Shape;268;p7"/>
              <p:cNvGrpSpPr/>
              <p:nvPr/>
            </p:nvGrpSpPr>
            <p:grpSpPr>
              <a:xfrm>
                <a:off x="8986856" y="2248643"/>
                <a:ext cx="431057" cy="1652445"/>
                <a:chOff x="8986856" y="2125728"/>
                <a:chExt cx="431057" cy="1652445"/>
              </a:xfrm>
            </p:grpSpPr>
            <p:sp>
              <p:nvSpPr>
                <p:cNvPr id="269" name="Google Shape;269;p7"/>
                <p:cNvSpPr/>
                <p:nvPr/>
              </p:nvSpPr>
              <p:spPr>
                <a:xfrm>
                  <a:off x="8986856" y="2976715"/>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0" name="Google Shape;270;p7"/>
                <p:cNvSpPr/>
                <p:nvPr/>
              </p:nvSpPr>
              <p:spPr>
                <a:xfrm>
                  <a:off x="8986856" y="2125728"/>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1" name="Google Shape;271;p7"/>
                <p:cNvSpPr/>
                <p:nvPr/>
              </p:nvSpPr>
              <p:spPr>
                <a:xfrm>
                  <a:off x="8986856" y="3402030"/>
                  <a:ext cx="431057" cy="376143"/>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72" name="Google Shape;272;p7"/>
              <p:cNvSpPr/>
              <p:nvPr/>
            </p:nvSpPr>
            <p:spPr>
              <a:xfrm>
                <a:off x="8977667" y="4382292"/>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73" name="Google Shape;273;p7"/>
              <p:cNvGrpSpPr/>
              <p:nvPr/>
            </p:nvGrpSpPr>
            <p:grpSpPr>
              <a:xfrm>
                <a:off x="7050310" y="5029101"/>
                <a:ext cx="1206822" cy="380602"/>
                <a:chOff x="7871812" y="5143503"/>
                <a:chExt cx="1206822" cy="380602"/>
              </a:xfrm>
            </p:grpSpPr>
            <p:sp>
              <p:nvSpPr>
                <p:cNvPr id="274" name="Google Shape;274;p7"/>
                <p:cNvSpPr/>
                <p:nvPr/>
              </p:nvSpPr>
              <p:spPr>
                <a:xfrm>
                  <a:off x="8643190" y="5143503"/>
                  <a:ext cx="435444" cy="380602"/>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5" name="Google Shape;275;p7"/>
                <p:cNvSpPr/>
                <p:nvPr/>
              </p:nvSpPr>
              <p:spPr>
                <a:xfrm>
                  <a:off x="7871812" y="5143503"/>
                  <a:ext cx="436170" cy="380602"/>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76" name="Google Shape;276;p7"/>
              <p:cNvGrpSpPr/>
              <p:nvPr/>
            </p:nvGrpSpPr>
            <p:grpSpPr>
              <a:xfrm>
                <a:off x="7436710" y="4813753"/>
                <a:ext cx="1206822" cy="380602"/>
                <a:chOff x="7871812" y="5143503"/>
                <a:chExt cx="1206822" cy="380602"/>
              </a:xfrm>
            </p:grpSpPr>
            <p:sp>
              <p:nvSpPr>
                <p:cNvPr id="277" name="Google Shape;277;p7"/>
                <p:cNvSpPr/>
                <p:nvPr/>
              </p:nvSpPr>
              <p:spPr>
                <a:xfrm>
                  <a:off x="8643190" y="5143503"/>
                  <a:ext cx="435444" cy="380602"/>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8" name="Google Shape;278;p7"/>
                <p:cNvSpPr/>
                <p:nvPr/>
              </p:nvSpPr>
              <p:spPr>
                <a:xfrm>
                  <a:off x="7871812" y="5143503"/>
                  <a:ext cx="436170" cy="380602"/>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79" name="Google Shape;279;p7"/>
              <p:cNvSpPr/>
              <p:nvPr/>
            </p:nvSpPr>
            <p:spPr>
              <a:xfrm>
                <a:off x="8592340" y="5029101"/>
                <a:ext cx="435444" cy="380602"/>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0" name="Google Shape;280;p7"/>
              <p:cNvSpPr/>
              <p:nvPr/>
            </p:nvSpPr>
            <p:spPr>
              <a:xfrm>
                <a:off x="8977667" y="4818212"/>
                <a:ext cx="431057" cy="376143"/>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81" name="Google Shape;281;p7"/>
            <p:cNvGrpSpPr/>
            <p:nvPr/>
          </p:nvGrpSpPr>
          <p:grpSpPr>
            <a:xfrm>
              <a:off x="-281030" y="-264573"/>
              <a:ext cx="2353900" cy="2509684"/>
              <a:chOff x="-281030" y="-264573"/>
              <a:chExt cx="2353900" cy="2509684"/>
            </a:xfrm>
          </p:grpSpPr>
          <p:sp>
            <p:nvSpPr>
              <p:cNvPr id="282" name="Google Shape;282;p7"/>
              <p:cNvSpPr/>
              <p:nvPr/>
            </p:nvSpPr>
            <p:spPr>
              <a:xfrm>
                <a:off x="102285" y="1868968"/>
                <a:ext cx="430339" cy="376143"/>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3" name="Google Shape;283;p7"/>
              <p:cNvSpPr/>
              <p:nvPr/>
            </p:nvSpPr>
            <p:spPr>
              <a:xfrm>
                <a:off x="100856" y="1017265"/>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 name="Google Shape;284;p7"/>
              <p:cNvSpPr/>
              <p:nvPr/>
            </p:nvSpPr>
            <p:spPr>
              <a:xfrm>
                <a:off x="482385" y="379114"/>
                <a:ext cx="430339" cy="37506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 name="Google Shape;285;p7"/>
              <p:cNvSpPr/>
              <p:nvPr/>
            </p:nvSpPr>
            <p:spPr>
              <a:xfrm>
                <a:off x="100856" y="166278"/>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 name="Google Shape;286;p7"/>
              <p:cNvSpPr/>
              <p:nvPr/>
            </p:nvSpPr>
            <p:spPr>
              <a:xfrm>
                <a:off x="1624819" y="166278"/>
                <a:ext cx="429980" cy="375066"/>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 name="Google Shape;287;p7"/>
              <p:cNvSpPr/>
              <p:nvPr/>
            </p:nvSpPr>
            <p:spPr>
              <a:xfrm>
                <a:off x="100856" y="1442580"/>
                <a:ext cx="431057" cy="376143"/>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8" name="Google Shape;288;p7"/>
              <p:cNvSpPr/>
              <p:nvPr/>
            </p:nvSpPr>
            <p:spPr>
              <a:xfrm>
                <a:off x="100856" y="591951"/>
                <a:ext cx="431057" cy="375066"/>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 name="Google Shape;289;p7"/>
              <p:cNvSpPr/>
              <p:nvPr/>
            </p:nvSpPr>
            <p:spPr>
              <a:xfrm>
                <a:off x="0" y="100"/>
                <a:ext cx="150026" cy="328766"/>
              </a:xfrm>
              <a:custGeom>
                <a:rect b="b" l="l" r="r" t="t"/>
                <a:pathLst>
                  <a:path extrusionOk="0" h="916" w="418">
                    <a:moveTo>
                      <a:pt x="193" y="0"/>
                    </a:moveTo>
                    <a:lnTo>
                      <a:pt x="0" y="0"/>
                    </a:lnTo>
                    <a:lnTo>
                      <a:pt x="0" y="916"/>
                    </a:lnTo>
                    <a:lnTo>
                      <a:pt x="119" y="916"/>
                    </a:lnTo>
                    <a:lnTo>
                      <a:pt x="418" y="394"/>
                    </a:lnTo>
                    <a:lnTo>
                      <a:pt x="193"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 name="Google Shape;290;p7"/>
              <p:cNvSpPr/>
              <p:nvPr/>
            </p:nvSpPr>
            <p:spPr>
              <a:xfrm>
                <a:off x="-281030" y="-49919"/>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91" name="Google Shape;291;p7"/>
              <p:cNvGrpSpPr/>
              <p:nvPr/>
            </p:nvGrpSpPr>
            <p:grpSpPr>
              <a:xfrm>
                <a:off x="-281030" y="804430"/>
                <a:ext cx="431057" cy="1227845"/>
                <a:chOff x="8986856" y="2548403"/>
                <a:chExt cx="431057" cy="1227845"/>
              </a:xfrm>
            </p:grpSpPr>
            <p:sp>
              <p:nvSpPr>
                <p:cNvPr id="292" name="Google Shape;292;p7"/>
                <p:cNvSpPr/>
                <p:nvPr/>
              </p:nvSpPr>
              <p:spPr>
                <a:xfrm>
                  <a:off x="8986856" y="2548403"/>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 name="Google Shape;293;p7"/>
                <p:cNvSpPr/>
                <p:nvPr/>
              </p:nvSpPr>
              <p:spPr>
                <a:xfrm>
                  <a:off x="8986856" y="3400105"/>
                  <a:ext cx="431057" cy="376143"/>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94" name="Google Shape;294;p7"/>
              <p:cNvGrpSpPr/>
              <p:nvPr/>
            </p:nvGrpSpPr>
            <p:grpSpPr>
              <a:xfrm>
                <a:off x="100856" y="-264573"/>
                <a:ext cx="1972014" cy="380602"/>
                <a:chOff x="292960" y="-214322"/>
                <a:chExt cx="1972014" cy="380602"/>
              </a:xfrm>
            </p:grpSpPr>
            <p:grpSp>
              <p:nvGrpSpPr>
                <p:cNvPr id="295" name="Google Shape;295;p7"/>
                <p:cNvGrpSpPr/>
                <p:nvPr/>
              </p:nvGrpSpPr>
              <p:grpSpPr>
                <a:xfrm>
                  <a:off x="292960" y="-214322"/>
                  <a:ext cx="1206822" cy="380602"/>
                  <a:chOff x="7871812" y="5143503"/>
                  <a:chExt cx="1206822" cy="380602"/>
                </a:xfrm>
              </p:grpSpPr>
              <p:sp>
                <p:nvSpPr>
                  <p:cNvPr id="296" name="Google Shape;296;p7"/>
                  <p:cNvSpPr/>
                  <p:nvPr/>
                </p:nvSpPr>
                <p:spPr>
                  <a:xfrm>
                    <a:off x="8643190" y="5143503"/>
                    <a:ext cx="435444" cy="380602"/>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 name="Google Shape;297;p7"/>
                  <p:cNvSpPr/>
                  <p:nvPr/>
                </p:nvSpPr>
                <p:spPr>
                  <a:xfrm>
                    <a:off x="7871812" y="5143503"/>
                    <a:ext cx="436170" cy="380602"/>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98" name="Google Shape;298;p7"/>
                <p:cNvSpPr/>
                <p:nvPr/>
              </p:nvSpPr>
              <p:spPr>
                <a:xfrm>
                  <a:off x="1833917" y="-209863"/>
                  <a:ext cx="431057" cy="376143"/>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99" name="Google Shape;299;p7"/>
              <p:cNvGrpSpPr/>
              <p:nvPr/>
            </p:nvGrpSpPr>
            <p:grpSpPr>
              <a:xfrm>
                <a:off x="482385" y="-51736"/>
                <a:ext cx="1206822" cy="380602"/>
                <a:chOff x="7871812" y="5143503"/>
                <a:chExt cx="1206822" cy="380602"/>
              </a:xfrm>
            </p:grpSpPr>
            <p:sp>
              <p:nvSpPr>
                <p:cNvPr id="300" name="Google Shape;300;p7"/>
                <p:cNvSpPr/>
                <p:nvPr/>
              </p:nvSpPr>
              <p:spPr>
                <a:xfrm>
                  <a:off x="8643190" y="5143503"/>
                  <a:ext cx="435444" cy="380602"/>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 name="Google Shape;301;p7"/>
                <p:cNvSpPr/>
                <p:nvPr/>
              </p:nvSpPr>
              <p:spPr>
                <a:xfrm>
                  <a:off x="7871812" y="5143503"/>
                  <a:ext cx="436170" cy="380602"/>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grpSp>
        <p:nvGrpSpPr>
          <p:cNvPr id="302" name="Google Shape;302;p7"/>
          <p:cNvGrpSpPr/>
          <p:nvPr/>
        </p:nvGrpSpPr>
        <p:grpSpPr>
          <a:xfrm>
            <a:off x="-288307" y="-26211"/>
            <a:ext cx="9710198" cy="5011604"/>
            <a:chOff x="-288307" y="-26211"/>
            <a:chExt cx="9710198" cy="5011604"/>
          </a:xfrm>
        </p:grpSpPr>
        <p:sp>
          <p:nvSpPr>
            <p:cNvPr id="303" name="Google Shape;303;p7"/>
            <p:cNvSpPr/>
            <p:nvPr/>
          </p:nvSpPr>
          <p:spPr>
            <a:xfrm>
              <a:off x="-288307" y="122711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 name="Google Shape;304;p7"/>
            <p:cNvSpPr/>
            <p:nvPr/>
          </p:nvSpPr>
          <p:spPr>
            <a:xfrm>
              <a:off x="8430768" y="397001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 name="Google Shape;305;p7"/>
            <p:cNvSpPr/>
            <p:nvPr/>
          </p:nvSpPr>
          <p:spPr>
            <a:xfrm>
              <a:off x="8983568" y="264022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 name="Google Shape;306;p7"/>
            <p:cNvSpPr/>
            <p:nvPr/>
          </p:nvSpPr>
          <p:spPr>
            <a:xfrm>
              <a:off x="7221268" y="46040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 name="Google Shape;307;p7"/>
            <p:cNvSpPr/>
            <p:nvPr/>
          </p:nvSpPr>
          <p:spPr>
            <a:xfrm>
              <a:off x="997543" y="-2621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08" name="Google Shape;308;p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9" name="Google Shape;309;p7"/>
          <p:cNvSpPr txBox="1"/>
          <p:nvPr>
            <p:ph idx="1" type="body"/>
          </p:nvPr>
        </p:nvSpPr>
        <p:spPr>
          <a:xfrm>
            <a:off x="944850" y="1691825"/>
            <a:ext cx="3583500" cy="2278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10" name="Google Shape;310;p7"/>
          <p:cNvSpPr/>
          <p:nvPr>
            <p:ph idx="2" type="pic"/>
          </p:nvPr>
        </p:nvSpPr>
        <p:spPr>
          <a:xfrm>
            <a:off x="4940575" y="1374425"/>
            <a:ext cx="2916900" cy="29130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1" name="Shape 311"/>
        <p:cNvGrpSpPr/>
        <p:nvPr/>
      </p:nvGrpSpPr>
      <p:grpSpPr>
        <a:xfrm>
          <a:off x="0" y="0"/>
          <a:ext cx="0" cy="0"/>
          <a:chOff x="0" y="0"/>
          <a:chExt cx="0" cy="0"/>
        </a:xfrm>
      </p:grpSpPr>
      <p:pic>
        <p:nvPicPr>
          <p:cNvPr id="312" name="Google Shape;312;p8"/>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313" name="Google Shape;313;p8"/>
          <p:cNvSpPr txBox="1"/>
          <p:nvPr>
            <p:ph type="title"/>
          </p:nvPr>
        </p:nvSpPr>
        <p:spPr>
          <a:xfrm>
            <a:off x="2263050" y="1395063"/>
            <a:ext cx="4617900" cy="1836300"/>
          </a:xfrm>
          <a:prstGeom prst="rect">
            <a:avLst/>
          </a:prstGeom>
          <a:ln>
            <a:noFill/>
          </a:ln>
        </p:spPr>
        <p:txBody>
          <a:bodyPr anchorCtr="0" anchor="b" bIns="91425" lIns="91425" spcFirstLastPara="1" rIns="91425" wrap="square" tIns="91425">
            <a:noAutofit/>
          </a:bodyPr>
          <a:lstStyle>
            <a:lvl1pPr lvl="0" algn="ctr">
              <a:spcBef>
                <a:spcPts val="0"/>
              </a:spcBef>
              <a:spcAft>
                <a:spcPts val="0"/>
              </a:spcAft>
              <a:buSzPts val="6000"/>
              <a:buNone/>
              <a:defRPr sz="5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14" name="Google Shape;314;p8"/>
          <p:cNvGrpSpPr/>
          <p:nvPr/>
        </p:nvGrpSpPr>
        <p:grpSpPr>
          <a:xfrm>
            <a:off x="-333525" y="-310200"/>
            <a:ext cx="9708987" cy="5682859"/>
            <a:chOff x="-333525" y="-310200"/>
            <a:chExt cx="9708987" cy="5682859"/>
          </a:xfrm>
        </p:grpSpPr>
        <p:grpSp>
          <p:nvGrpSpPr>
            <p:cNvPr id="315" name="Google Shape;315;p8"/>
            <p:cNvGrpSpPr/>
            <p:nvPr/>
          </p:nvGrpSpPr>
          <p:grpSpPr>
            <a:xfrm>
              <a:off x="-333525" y="-310200"/>
              <a:ext cx="2699885" cy="2700990"/>
              <a:chOff x="-333504" y="-310185"/>
              <a:chExt cx="3242716" cy="3244043"/>
            </a:xfrm>
          </p:grpSpPr>
          <p:sp>
            <p:nvSpPr>
              <p:cNvPr id="316" name="Google Shape;316;p8"/>
              <p:cNvSpPr/>
              <p:nvPr/>
            </p:nvSpPr>
            <p:spPr>
              <a:xfrm>
                <a:off x="576146" y="960654"/>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7" name="Google Shape;317;p8"/>
              <p:cNvSpPr/>
              <p:nvPr/>
            </p:nvSpPr>
            <p:spPr>
              <a:xfrm>
                <a:off x="1030971" y="706877"/>
                <a:ext cx="513981" cy="447968"/>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8" name="Google Shape;318;p8"/>
              <p:cNvSpPr/>
              <p:nvPr/>
            </p:nvSpPr>
            <p:spPr>
              <a:xfrm>
                <a:off x="576146" y="452671"/>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 name="Google Shape;319;p8"/>
              <p:cNvSpPr/>
              <p:nvPr/>
            </p:nvSpPr>
            <p:spPr>
              <a:xfrm>
                <a:off x="1030971" y="19846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0" name="Google Shape;320;p8"/>
              <p:cNvSpPr/>
              <p:nvPr/>
            </p:nvSpPr>
            <p:spPr>
              <a:xfrm>
                <a:off x="1940622" y="198465"/>
                <a:ext cx="513553" cy="447968"/>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 name="Google Shape;321;p8"/>
              <p:cNvSpPr/>
              <p:nvPr/>
            </p:nvSpPr>
            <p:spPr>
              <a:xfrm>
                <a:off x="576146" y="2486319"/>
                <a:ext cx="513981" cy="447539"/>
              </a:xfrm>
              <a:custGeom>
                <a:rect b="b" l="l" r="r" t="t"/>
                <a:pathLst>
                  <a:path extrusionOk="0" h="1044" w="1199">
                    <a:moveTo>
                      <a:pt x="299" y="1044"/>
                    </a:moveTo>
                    <a:lnTo>
                      <a:pt x="0" y="521"/>
                    </a:lnTo>
                    <a:lnTo>
                      <a:pt x="299" y="0"/>
                    </a:lnTo>
                    <a:lnTo>
                      <a:pt x="897" y="0"/>
                    </a:lnTo>
                    <a:lnTo>
                      <a:pt x="1199" y="521"/>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2" name="Google Shape;322;p8"/>
              <p:cNvSpPr/>
              <p:nvPr/>
            </p:nvSpPr>
            <p:spPr>
              <a:xfrm>
                <a:off x="120463" y="1722844"/>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3" name="Google Shape;323;p8"/>
              <p:cNvSpPr/>
              <p:nvPr/>
            </p:nvSpPr>
            <p:spPr>
              <a:xfrm>
                <a:off x="120463" y="706877"/>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4" name="Google Shape;324;p8"/>
              <p:cNvSpPr/>
              <p:nvPr/>
            </p:nvSpPr>
            <p:spPr>
              <a:xfrm>
                <a:off x="120463" y="2232113"/>
                <a:ext cx="514839" cy="447968"/>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5" name="Google Shape;325;p8"/>
              <p:cNvSpPr/>
              <p:nvPr/>
            </p:nvSpPr>
            <p:spPr>
              <a:xfrm>
                <a:off x="-333504" y="960013"/>
                <a:ext cx="513981" cy="449254"/>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6" name="Google Shape;326;p8"/>
              <p:cNvSpPr/>
              <p:nvPr/>
            </p:nvSpPr>
            <p:spPr>
              <a:xfrm>
                <a:off x="-333504" y="452030"/>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7" name="Google Shape;327;p8"/>
              <p:cNvSpPr/>
              <p:nvPr/>
            </p:nvSpPr>
            <p:spPr>
              <a:xfrm>
                <a:off x="-333504" y="1977694"/>
                <a:ext cx="513981" cy="447539"/>
              </a:xfrm>
              <a:custGeom>
                <a:rect b="b" l="l" r="r" t="t"/>
                <a:pathLst>
                  <a:path extrusionOk="0" h="1044" w="1199">
                    <a:moveTo>
                      <a:pt x="299" y="1044"/>
                    </a:moveTo>
                    <a:lnTo>
                      <a:pt x="0" y="521"/>
                    </a:lnTo>
                    <a:lnTo>
                      <a:pt x="299" y="0"/>
                    </a:lnTo>
                    <a:lnTo>
                      <a:pt x="897" y="0"/>
                    </a:lnTo>
                    <a:lnTo>
                      <a:pt x="1199" y="521"/>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8" name="Google Shape;328;p8"/>
              <p:cNvSpPr/>
              <p:nvPr/>
            </p:nvSpPr>
            <p:spPr>
              <a:xfrm>
                <a:off x="-333504" y="2485669"/>
                <a:ext cx="513981" cy="447539"/>
              </a:xfrm>
              <a:custGeom>
                <a:rect b="b" l="l" r="r" t="t"/>
                <a:pathLst>
                  <a:path extrusionOk="0" h="1044" w="1199">
                    <a:moveTo>
                      <a:pt x="299" y="1044"/>
                    </a:moveTo>
                    <a:lnTo>
                      <a:pt x="0" y="521"/>
                    </a:lnTo>
                    <a:lnTo>
                      <a:pt x="299" y="0"/>
                    </a:lnTo>
                    <a:lnTo>
                      <a:pt x="897" y="0"/>
                    </a:lnTo>
                    <a:lnTo>
                      <a:pt x="1199" y="521"/>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9" name="Google Shape;329;p8"/>
              <p:cNvSpPr/>
              <p:nvPr/>
            </p:nvSpPr>
            <p:spPr>
              <a:xfrm>
                <a:off x="576359" y="-55979"/>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0" name="Google Shape;330;p8"/>
              <p:cNvSpPr/>
              <p:nvPr/>
            </p:nvSpPr>
            <p:spPr>
              <a:xfrm>
                <a:off x="2395660" y="-55979"/>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1" name="Google Shape;331;p8"/>
              <p:cNvSpPr/>
              <p:nvPr/>
            </p:nvSpPr>
            <p:spPr>
              <a:xfrm>
                <a:off x="120676" y="-310185"/>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2" name="Google Shape;332;p8"/>
              <p:cNvSpPr/>
              <p:nvPr/>
            </p:nvSpPr>
            <p:spPr>
              <a:xfrm>
                <a:off x="1031184" y="-31018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3" name="Google Shape;333;p8"/>
              <p:cNvSpPr/>
              <p:nvPr/>
            </p:nvSpPr>
            <p:spPr>
              <a:xfrm>
                <a:off x="1486009" y="-55979"/>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4" name="Google Shape;334;p8"/>
              <p:cNvSpPr/>
              <p:nvPr/>
            </p:nvSpPr>
            <p:spPr>
              <a:xfrm>
                <a:off x="-333291" y="-56620"/>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35" name="Google Shape;335;p8"/>
            <p:cNvSpPr/>
            <p:nvPr/>
          </p:nvSpPr>
          <p:spPr>
            <a:xfrm>
              <a:off x="7025501" y="4563575"/>
              <a:ext cx="432514" cy="379215"/>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6" name="Google Shape;336;p8"/>
            <p:cNvSpPr/>
            <p:nvPr/>
          </p:nvSpPr>
          <p:spPr>
            <a:xfrm>
              <a:off x="8558439" y="4563575"/>
              <a:ext cx="432875" cy="379215"/>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 name="Google Shape;337;p8"/>
            <p:cNvSpPr/>
            <p:nvPr/>
          </p:nvSpPr>
          <p:spPr>
            <a:xfrm>
              <a:off x="8175385" y="4348999"/>
              <a:ext cx="432875" cy="379215"/>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8" name="Google Shape;338;p8"/>
            <p:cNvSpPr/>
            <p:nvPr/>
          </p:nvSpPr>
          <p:spPr>
            <a:xfrm>
              <a:off x="8175385" y="3920211"/>
              <a:ext cx="432875" cy="37813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9" name="Google Shape;339;p8"/>
            <p:cNvSpPr/>
            <p:nvPr/>
          </p:nvSpPr>
          <p:spPr>
            <a:xfrm>
              <a:off x="8558439" y="2848058"/>
              <a:ext cx="432875" cy="378130"/>
            </a:xfrm>
            <a:custGeom>
              <a:rect b="b" l="l" r="r" t="t"/>
              <a:pathLst>
                <a:path extrusionOk="0" h="1045" w="1199">
                  <a:moveTo>
                    <a:pt x="299" y="1045"/>
                  </a:moveTo>
                  <a:lnTo>
                    <a:pt x="0" y="521"/>
                  </a:lnTo>
                  <a:lnTo>
                    <a:pt x="299" y="0"/>
                  </a:lnTo>
                  <a:lnTo>
                    <a:pt x="900" y="0"/>
                  </a:lnTo>
                  <a:lnTo>
                    <a:pt x="1199" y="521"/>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 name="Google Shape;340;p8"/>
            <p:cNvSpPr/>
            <p:nvPr/>
          </p:nvSpPr>
          <p:spPr>
            <a:xfrm>
              <a:off x="8558439" y="3705635"/>
              <a:ext cx="432875" cy="378492"/>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 name="Google Shape;341;p8"/>
            <p:cNvSpPr/>
            <p:nvPr/>
          </p:nvSpPr>
          <p:spPr>
            <a:xfrm>
              <a:off x="7791609" y="4563575"/>
              <a:ext cx="433597" cy="37921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 name="Google Shape;342;p8"/>
            <p:cNvSpPr/>
            <p:nvPr/>
          </p:nvSpPr>
          <p:spPr>
            <a:xfrm>
              <a:off x="7791609" y="4134786"/>
              <a:ext cx="433597" cy="378130"/>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3" name="Google Shape;343;p8"/>
            <p:cNvSpPr/>
            <p:nvPr/>
          </p:nvSpPr>
          <p:spPr>
            <a:xfrm>
              <a:off x="8175385" y="3491422"/>
              <a:ext cx="432875" cy="37813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4" name="Google Shape;344;p8"/>
            <p:cNvSpPr/>
            <p:nvPr/>
          </p:nvSpPr>
          <p:spPr>
            <a:xfrm>
              <a:off x="8942587" y="3920195"/>
              <a:ext cx="432875" cy="378130"/>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5" name="Google Shape;345;p8"/>
            <p:cNvSpPr/>
            <p:nvPr/>
          </p:nvSpPr>
          <p:spPr>
            <a:xfrm>
              <a:off x="8942587" y="3491044"/>
              <a:ext cx="432875" cy="378492"/>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6" name="Google Shape;346;p8"/>
            <p:cNvSpPr/>
            <p:nvPr/>
          </p:nvSpPr>
          <p:spPr>
            <a:xfrm>
              <a:off x="8942587" y="3062255"/>
              <a:ext cx="432875" cy="378130"/>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7" name="Google Shape;347;p8"/>
            <p:cNvSpPr/>
            <p:nvPr/>
          </p:nvSpPr>
          <p:spPr>
            <a:xfrm>
              <a:off x="8942587" y="4348987"/>
              <a:ext cx="432875" cy="378492"/>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8" name="Google Shape;348;p8"/>
            <p:cNvSpPr/>
            <p:nvPr/>
          </p:nvSpPr>
          <p:spPr>
            <a:xfrm>
              <a:off x="8558439" y="4993443"/>
              <a:ext cx="432875" cy="379215"/>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9" name="Google Shape;349;p8"/>
            <p:cNvSpPr/>
            <p:nvPr/>
          </p:nvSpPr>
          <p:spPr>
            <a:xfrm>
              <a:off x="7408555" y="4778868"/>
              <a:ext cx="432514" cy="379216"/>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0" name="Google Shape;350;p8"/>
            <p:cNvSpPr/>
            <p:nvPr/>
          </p:nvSpPr>
          <p:spPr>
            <a:xfrm>
              <a:off x="8175385" y="4778868"/>
              <a:ext cx="432875" cy="379215"/>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1" name="Google Shape;351;p8"/>
            <p:cNvSpPr/>
            <p:nvPr/>
          </p:nvSpPr>
          <p:spPr>
            <a:xfrm>
              <a:off x="8942587" y="4778856"/>
              <a:ext cx="432875" cy="378492"/>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2" name="Google Shape;352;p8"/>
            <p:cNvSpPr/>
            <p:nvPr/>
          </p:nvSpPr>
          <p:spPr>
            <a:xfrm>
              <a:off x="7025501" y="4993443"/>
              <a:ext cx="432514" cy="379215"/>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3" name="Google Shape;353;p8"/>
            <p:cNvSpPr/>
            <p:nvPr/>
          </p:nvSpPr>
          <p:spPr>
            <a:xfrm>
              <a:off x="6641385" y="4778868"/>
              <a:ext cx="432875" cy="37813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4" name="Google Shape;354;p8"/>
            <p:cNvSpPr/>
            <p:nvPr/>
          </p:nvSpPr>
          <p:spPr>
            <a:xfrm>
              <a:off x="7024971" y="4134786"/>
              <a:ext cx="433597" cy="37813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55" name="Google Shape;355;p8"/>
          <p:cNvGrpSpPr/>
          <p:nvPr/>
        </p:nvGrpSpPr>
        <p:grpSpPr>
          <a:xfrm>
            <a:off x="43086" y="161378"/>
            <a:ext cx="8948225" cy="5210191"/>
            <a:chOff x="43086" y="161378"/>
            <a:chExt cx="8948225" cy="5210191"/>
          </a:xfrm>
        </p:grpSpPr>
        <p:grpSp>
          <p:nvGrpSpPr>
            <p:cNvPr id="356" name="Google Shape;356;p8"/>
            <p:cNvGrpSpPr/>
            <p:nvPr/>
          </p:nvGrpSpPr>
          <p:grpSpPr>
            <a:xfrm>
              <a:off x="7791782" y="4134778"/>
              <a:ext cx="1199530" cy="1236791"/>
              <a:chOff x="7617459" y="4010692"/>
              <a:chExt cx="1424281" cy="1465218"/>
            </a:xfrm>
          </p:grpSpPr>
          <p:sp>
            <p:nvSpPr>
              <p:cNvPr id="357" name="Google Shape;357;p8"/>
              <p:cNvSpPr/>
              <p:nvPr/>
            </p:nvSpPr>
            <p:spPr>
              <a:xfrm>
                <a:off x="8527759" y="4010692"/>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8" name="Google Shape;358;p8"/>
              <p:cNvSpPr/>
              <p:nvPr/>
            </p:nvSpPr>
            <p:spPr>
              <a:xfrm>
                <a:off x="7617459" y="5027942"/>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59" name="Google Shape;359;p8"/>
            <p:cNvSpPr/>
            <p:nvPr/>
          </p:nvSpPr>
          <p:spPr>
            <a:xfrm>
              <a:off x="43086" y="962953"/>
              <a:ext cx="432875" cy="37813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0" name="Google Shape;360;p8"/>
            <p:cNvSpPr/>
            <p:nvPr/>
          </p:nvSpPr>
          <p:spPr>
            <a:xfrm>
              <a:off x="1338486" y="161378"/>
              <a:ext cx="432875" cy="37813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1" name="Google Shape;361;p8"/>
            <p:cNvSpPr/>
            <p:nvPr/>
          </p:nvSpPr>
          <p:spPr>
            <a:xfrm>
              <a:off x="8430786" y="3112928"/>
              <a:ext cx="432875" cy="37813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2" name="Google Shape;362;p8"/>
            <p:cNvSpPr/>
            <p:nvPr/>
          </p:nvSpPr>
          <p:spPr>
            <a:xfrm>
              <a:off x="7916436" y="3869553"/>
              <a:ext cx="432875" cy="37813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3" name="Shape 363"/>
        <p:cNvGrpSpPr/>
        <p:nvPr/>
      </p:nvGrpSpPr>
      <p:grpSpPr>
        <a:xfrm>
          <a:off x="0" y="0"/>
          <a:ext cx="0" cy="0"/>
          <a:chOff x="0" y="0"/>
          <a:chExt cx="0" cy="0"/>
        </a:xfrm>
      </p:grpSpPr>
      <p:pic>
        <p:nvPicPr>
          <p:cNvPr id="364" name="Google Shape;364;p9"/>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365" name="Google Shape;365;p9"/>
          <p:cNvGrpSpPr/>
          <p:nvPr/>
        </p:nvGrpSpPr>
        <p:grpSpPr>
          <a:xfrm>
            <a:off x="5153397" y="4176600"/>
            <a:ext cx="4257809" cy="1230582"/>
            <a:chOff x="5153397" y="4176600"/>
            <a:chExt cx="4257809" cy="1230582"/>
          </a:xfrm>
        </p:grpSpPr>
        <p:sp>
          <p:nvSpPr>
            <p:cNvPr id="366" name="Google Shape;366;p9"/>
            <p:cNvSpPr/>
            <p:nvPr/>
          </p:nvSpPr>
          <p:spPr>
            <a:xfrm>
              <a:off x="5544067" y="4602856"/>
              <a:ext cx="430924" cy="376976"/>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7" name="Google Shape;367;p9"/>
            <p:cNvSpPr/>
            <p:nvPr/>
          </p:nvSpPr>
          <p:spPr>
            <a:xfrm>
              <a:off x="7070298" y="460285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8" name="Google Shape;368;p9"/>
            <p:cNvSpPr/>
            <p:nvPr/>
          </p:nvSpPr>
          <p:spPr>
            <a:xfrm>
              <a:off x="8597609"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9" name="Google Shape;369;p9"/>
            <p:cNvSpPr/>
            <p:nvPr/>
          </p:nvSpPr>
          <p:spPr>
            <a:xfrm>
              <a:off x="8215961" y="4389548"/>
              <a:ext cx="431283" cy="37697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0" name="Google Shape;370;p9"/>
            <p:cNvSpPr/>
            <p:nvPr/>
          </p:nvSpPr>
          <p:spPr>
            <a:xfrm>
              <a:off x="8597609" y="4176600"/>
              <a:ext cx="431283" cy="37589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1" name="Google Shape;371;p9"/>
            <p:cNvSpPr/>
            <p:nvPr/>
          </p:nvSpPr>
          <p:spPr>
            <a:xfrm>
              <a:off x="6307003"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2" name="Google Shape;372;p9"/>
            <p:cNvSpPr/>
            <p:nvPr/>
          </p:nvSpPr>
          <p:spPr>
            <a:xfrm>
              <a:off x="7833594" y="460285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373" name="Google Shape;373;p9"/>
            <p:cNvGrpSpPr/>
            <p:nvPr/>
          </p:nvGrpSpPr>
          <p:grpSpPr>
            <a:xfrm>
              <a:off x="5544067" y="5030206"/>
              <a:ext cx="3484825" cy="376976"/>
              <a:chOff x="5585792" y="5030206"/>
              <a:chExt cx="3484825" cy="376976"/>
            </a:xfrm>
          </p:grpSpPr>
          <p:sp>
            <p:nvSpPr>
              <p:cNvPr id="374" name="Google Shape;374;p9"/>
              <p:cNvSpPr/>
              <p:nvPr/>
            </p:nvSpPr>
            <p:spPr>
              <a:xfrm>
                <a:off x="5585792" y="5030206"/>
                <a:ext cx="430924" cy="376976"/>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5" name="Google Shape;375;p9"/>
              <p:cNvSpPr/>
              <p:nvPr/>
            </p:nvSpPr>
            <p:spPr>
              <a:xfrm>
                <a:off x="7112023" y="503020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6" name="Google Shape;376;p9"/>
              <p:cNvSpPr/>
              <p:nvPr/>
            </p:nvSpPr>
            <p:spPr>
              <a:xfrm>
                <a:off x="8639334" y="503020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77" name="Google Shape;377;p9"/>
            <p:cNvSpPr/>
            <p:nvPr/>
          </p:nvSpPr>
          <p:spPr>
            <a:xfrm>
              <a:off x="7833594" y="503020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8" name="Google Shape;378;p9"/>
            <p:cNvSpPr/>
            <p:nvPr/>
          </p:nvSpPr>
          <p:spPr>
            <a:xfrm>
              <a:off x="5153397" y="481688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9" name="Google Shape;379;p9"/>
            <p:cNvSpPr/>
            <p:nvPr/>
          </p:nvSpPr>
          <p:spPr>
            <a:xfrm>
              <a:off x="6687989"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0" name="Google Shape;380;p9"/>
            <p:cNvSpPr/>
            <p:nvPr/>
          </p:nvSpPr>
          <p:spPr>
            <a:xfrm>
              <a:off x="7454924"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1" name="Google Shape;381;p9"/>
            <p:cNvSpPr/>
            <p:nvPr/>
          </p:nvSpPr>
          <p:spPr>
            <a:xfrm>
              <a:off x="8221849"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2" name="Google Shape;382;p9"/>
            <p:cNvSpPr/>
            <p:nvPr/>
          </p:nvSpPr>
          <p:spPr>
            <a:xfrm>
              <a:off x="5930589"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3" name="Google Shape;383;p9"/>
            <p:cNvSpPr/>
            <p:nvPr/>
          </p:nvSpPr>
          <p:spPr>
            <a:xfrm>
              <a:off x="8978224" y="4811812"/>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84" name="Google Shape;384;p9"/>
          <p:cNvGrpSpPr/>
          <p:nvPr/>
        </p:nvGrpSpPr>
        <p:grpSpPr>
          <a:xfrm>
            <a:off x="-286628" y="-260938"/>
            <a:ext cx="3890159" cy="1020278"/>
            <a:chOff x="-286628" y="-260938"/>
            <a:chExt cx="3890159" cy="1020278"/>
          </a:xfrm>
        </p:grpSpPr>
        <p:sp>
          <p:nvSpPr>
            <p:cNvPr id="385" name="Google Shape;385;p9"/>
            <p:cNvSpPr/>
            <p:nvPr/>
          </p:nvSpPr>
          <p:spPr>
            <a:xfrm>
              <a:off x="485750" y="381658"/>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6" name="Google Shape;386;p9"/>
            <p:cNvSpPr/>
            <p:nvPr/>
          </p:nvSpPr>
          <p:spPr>
            <a:xfrm>
              <a:off x="101559" y="1673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7" name="Google Shape;387;p9"/>
            <p:cNvSpPr/>
            <p:nvPr/>
          </p:nvSpPr>
          <p:spPr>
            <a:xfrm>
              <a:off x="869217" y="167337"/>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8" name="Google Shape;388;p9"/>
            <p:cNvSpPr/>
            <p:nvPr/>
          </p:nvSpPr>
          <p:spPr>
            <a:xfrm>
              <a:off x="1636152" y="16733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9" name="Google Shape;389;p9"/>
            <p:cNvSpPr/>
            <p:nvPr/>
          </p:nvSpPr>
          <p:spPr>
            <a:xfrm>
              <a:off x="2403087" y="16733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0" name="Google Shape;390;p9"/>
            <p:cNvSpPr/>
            <p:nvPr/>
          </p:nvSpPr>
          <p:spPr>
            <a:xfrm>
              <a:off x="102097" y="-2609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1" name="Google Shape;391;p9"/>
            <p:cNvSpPr/>
            <p:nvPr/>
          </p:nvSpPr>
          <p:spPr>
            <a:xfrm>
              <a:off x="1636689" y="-2609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2" name="Google Shape;392;p9"/>
            <p:cNvSpPr/>
            <p:nvPr/>
          </p:nvSpPr>
          <p:spPr>
            <a:xfrm>
              <a:off x="2403624"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3" name="Google Shape;393;p9"/>
            <p:cNvSpPr/>
            <p:nvPr/>
          </p:nvSpPr>
          <p:spPr>
            <a:xfrm>
              <a:off x="3170549"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4" name="Google Shape;394;p9"/>
            <p:cNvSpPr/>
            <p:nvPr/>
          </p:nvSpPr>
          <p:spPr>
            <a:xfrm>
              <a:off x="-286628" y="3678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5" name="Google Shape;395;p9"/>
            <p:cNvSpPr/>
            <p:nvPr/>
          </p:nvSpPr>
          <p:spPr>
            <a:xfrm>
              <a:off x="1252689"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6" name="Google Shape;396;p9"/>
            <p:cNvSpPr/>
            <p:nvPr/>
          </p:nvSpPr>
          <p:spPr>
            <a:xfrm>
              <a:off x="2019624"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7" name="Google Shape;397;p9"/>
            <p:cNvSpPr/>
            <p:nvPr/>
          </p:nvSpPr>
          <p:spPr>
            <a:xfrm>
              <a:off x="2786549"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8" name="Google Shape;398;p9"/>
            <p:cNvSpPr/>
            <p:nvPr/>
          </p:nvSpPr>
          <p:spPr>
            <a:xfrm>
              <a:off x="485764"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99" name="Google Shape;399;p9"/>
          <p:cNvSpPr txBox="1"/>
          <p:nvPr>
            <p:ph idx="1" type="subTitle"/>
          </p:nvPr>
        </p:nvSpPr>
        <p:spPr>
          <a:xfrm>
            <a:off x="1136700" y="1484325"/>
            <a:ext cx="6870600" cy="12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0" name="Google Shape;400;p9"/>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1" name="Google Shape;401;p9"/>
          <p:cNvSpPr txBox="1"/>
          <p:nvPr>
            <p:ph idx="2" type="subTitle"/>
          </p:nvPr>
        </p:nvSpPr>
        <p:spPr>
          <a:xfrm>
            <a:off x="1136700" y="2860225"/>
            <a:ext cx="6870600" cy="12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402" name="Google Shape;402;p9"/>
          <p:cNvGrpSpPr/>
          <p:nvPr/>
        </p:nvGrpSpPr>
        <p:grpSpPr>
          <a:xfrm>
            <a:off x="-145457" y="-25174"/>
            <a:ext cx="9413898" cy="5205066"/>
            <a:chOff x="-145457" y="-25174"/>
            <a:chExt cx="9413898" cy="5205066"/>
          </a:xfrm>
        </p:grpSpPr>
        <p:sp>
          <p:nvSpPr>
            <p:cNvPr id="403" name="Google Shape;403;p9"/>
            <p:cNvSpPr/>
            <p:nvPr/>
          </p:nvSpPr>
          <p:spPr>
            <a:xfrm>
              <a:off x="8830118" y="39628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4" name="Google Shape;404;p9"/>
            <p:cNvSpPr/>
            <p:nvPr/>
          </p:nvSpPr>
          <p:spPr>
            <a:xfrm>
              <a:off x="-145457" y="-2517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5" name="Google Shape;405;p9"/>
            <p:cNvSpPr/>
            <p:nvPr/>
          </p:nvSpPr>
          <p:spPr>
            <a:xfrm>
              <a:off x="5742793" y="47985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6" name="Google Shape;406;p9"/>
            <p:cNvSpPr/>
            <p:nvPr/>
          </p:nvSpPr>
          <p:spPr>
            <a:xfrm>
              <a:off x="7607518" y="46040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7" name="Google Shape;407;p9"/>
            <p:cNvSpPr/>
            <p:nvPr/>
          </p:nvSpPr>
          <p:spPr>
            <a:xfrm>
              <a:off x="2933618" y="1167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8" name="Shape 408"/>
        <p:cNvGrpSpPr/>
        <p:nvPr/>
      </p:nvGrpSpPr>
      <p:grpSpPr>
        <a:xfrm>
          <a:off x="0" y="0"/>
          <a:ext cx="0" cy="0"/>
          <a:chOff x="0" y="0"/>
          <a:chExt cx="0" cy="0"/>
        </a:xfrm>
      </p:grpSpPr>
      <p:sp>
        <p:nvSpPr>
          <p:cNvPr id="409" name="Google Shape;409;p10"/>
          <p:cNvSpPr/>
          <p:nvPr>
            <p:ph idx="2" type="pic"/>
          </p:nvPr>
        </p:nvSpPr>
        <p:spPr>
          <a:xfrm>
            <a:off x="0" y="0"/>
            <a:ext cx="9144000" cy="5143500"/>
          </a:xfrm>
          <a:prstGeom prst="rect">
            <a:avLst/>
          </a:prstGeom>
          <a:noFill/>
          <a:ln>
            <a:noFill/>
          </a:ln>
        </p:spPr>
      </p:sp>
      <p:sp>
        <p:nvSpPr>
          <p:cNvPr id="410" name="Google Shape;410;p10"/>
          <p:cNvSpPr txBox="1"/>
          <p:nvPr>
            <p:ph type="title"/>
          </p:nvPr>
        </p:nvSpPr>
        <p:spPr>
          <a:xfrm>
            <a:off x="713225" y="3840475"/>
            <a:ext cx="3028200" cy="763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000"/>
              <a:buNone/>
              <a:defRPr b="1" sz="2100">
                <a:latin typeface="DM Sans"/>
                <a:ea typeface="DM Sans"/>
                <a:cs typeface="DM Sans"/>
                <a:sym typeface="DM Sans"/>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1pPr>
            <a:lvl2pPr lvl="1"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2pPr>
            <a:lvl3pPr lvl="2"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3pPr>
            <a:lvl4pPr lvl="3"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4pPr>
            <a:lvl5pPr lvl="4"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5pPr>
            <a:lvl6pPr lvl="5"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6pPr>
            <a:lvl7pPr lvl="6"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7pPr>
            <a:lvl8pPr lvl="7"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8pPr>
            <a:lvl9pPr lvl="8"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1pPr>
            <a:lvl2pPr indent="-317500" lvl="1" marL="9144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2pPr>
            <a:lvl3pPr indent="-317500" lvl="2" marL="13716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3pPr>
            <a:lvl4pPr indent="-317500" lvl="3" marL="18288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4pPr>
            <a:lvl5pPr indent="-317500" lvl="4" marL="22860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5pPr>
            <a:lvl6pPr indent="-317500" lvl="5" marL="27432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6pPr>
            <a:lvl7pPr indent="-317500" lvl="6" marL="32004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7pPr>
            <a:lvl8pPr indent="-317500" lvl="7" marL="36576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8pPr>
            <a:lvl9pPr indent="-317500" lvl="8" marL="41148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hyperlink" Target="https://drive.google.com/file/d/1kXdq-cBlybVMBoqo1cDoGA80Zsxd5KG1/view?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23"/>
          <p:cNvSpPr txBox="1"/>
          <p:nvPr>
            <p:ph type="title"/>
          </p:nvPr>
        </p:nvSpPr>
        <p:spPr>
          <a:xfrm>
            <a:off x="575250" y="1387650"/>
            <a:ext cx="7993500" cy="18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u="sng">
                <a:solidFill>
                  <a:schemeClr val="hlink"/>
                </a:solidFill>
                <a:hlinkClick r:id="rId3"/>
              </a:rPr>
              <a:t>https://drive.google.com/file/d/1kXdq-cBlybVMBoqo1cDoGA80Zsxd5KG1/view?usp=sharing</a:t>
            </a:r>
            <a:r>
              <a:rPr lang="en" sz="2700"/>
              <a:t> </a:t>
            </a:r>
            <a:endParaRPr sz="2700"/>
          </a:p>
        </p:txBody>
      </p:sp>
      <p:sp>
        <p:nvSpPr>
          <p:cNvPr id="880" name="Google Shape;880;p23"/>
          <p:cNvSpPr/>
          <p:nvPr/>
        </p:nvSpPr>
        <p:spPr>
          <a:xfrm>
            <a:off x="4251067" y="3307579"/>
            <a:ext cx="641850" cy="449267"/>
          </a:xfrm>
          <a:custGeom>
            <a:rect b="b" l="l" r="r" t="t"/>
            <a:pathLst>
              <a:path extrusionOk="0" h="7843" w="11205">
                <a:moveTo>
                  <a:pt x="11198" y="1312"/>
                </a:moveTo>
                <a:cubicBezTo>
                  <a:pt x="11182" y="1227"/>
                  <a:pt x="11132" y="1158"/>
                  <a:pt x="11060" y="1111"/>
                </a:cubicBezTo>
                <a:cubicBezTo>
                  <a:pt x="10994" y="1066"/>
                  <a:pt x="10915" y="1042"/>
                  <a:pt x="10835" y="1028"/>
                </a:cubicBezTo>
                <a:cubicBezTo>
                  <a:pt x="10737" y="1013"/>
                  <a:pt x="10634" y="1005"/>
                  <a:pt x="10536" y="1005"/>
                </a:cubicBezTo>
                <a:cubicBezTo>
                  <a:pt x="10110" y="1005"/>
                  <a:pt x="9698" y="1132"/>
                  <a:pt x="9301" y="1275"/>
                </a:cubicBezTo>
                <a:cubicBezTo>
                  <a:pt x="8906" y="1415"/>
                  <a:pt x="8518" y="1566"/>
                  <a:pt x="8134" y="1730"/>
                </a:cubicBezTo>
                <a:cubicBezTo>
                  <a:pt x="8039" y="1772"/>
                  <a:pt x="7943" y="1812"/>
                  <a:pt x="7848" y="1854"/>
                </a:cubicBezTo>
                <a:cubicBezTo>
                  <a:pt x="7785" y="1880"/>
                  <a:pt x="7719" y="1904"/>
                  <a:pt x="7655" y="1931"/>
                </a:cubicBezTo>
                <a:cubicBezTo>
                  <a:pt x="7480" y="2002"/>
                  <a:pt x="7306" y="2071"/>
                  <a:pt x="7134" y="2150"/>
                </a:cubicBezTo>
                <a:cubicBezTo>
                  <a:pt x="7039" y="2195"/>
                  <a:pt x="6943" y="2240"/>
                  <a:pt x="6851" y="2288"/>
                </a:cubicBezTo>
                <a:cubicBezTo>
                  <a:pt x="6861" y="2277"/>
                  <a:pt x="6867" y="2261"/>
                  <a:pt x="6861" y="2246"/>
                </a:cubicBezTo>
                <a:cubicBezTo>
                  <a:pt x="6830" y="2166"/>
                  <a:pt x="6787" y="2092"/>
                  <a:pt x="6734" y="2023"/>
                </a:cubicBezTo>
                <a:cubicBezTo>
                  <a:pt x="6883" y="1880"/>
                  <a:pt x="7031" y="1735"/>
                  <a:pt x="7147" y="1560"/>
                </a:cubicBezTo>
                <a:cubicBezTo>
                  <a:pt x="7258" y="1391"/>
                  <a:pt x="7324" y="1198"/>
                  <a:pt x="7383" y="1005"/>
                </a:cubicBezTo>
                <a:cubicBezTo>
                  <a:pt x="7398" y="1002"/>
                  <a:pt x="7409" y="994"/>
                  <a:pt x="7417" y="981"/>
                </a:cubicBezTo>
                <a:cubicBezTo>
                  <a:pt x="7422" y="973"/>
                  <a:pt x="7425" y="962"/>
                  <a:pt x="7428" y="952"/>
                </a:cubicBezTo>
                <a:cubicBezTo>
                  <a:pt x="7433" y="931"/>
                  <a:pt x="7443" y="909"/>
                  <a:pt x="7441" y="888"/>
                </a:cubicBezTo>
                <a:cubicBezTo>
                  <a:pt x="7441" y="872"/>
                  <a:pt x="7435" y="857"/>
                  <a:pt x="7422" y="846"/>
                </a:cubicBezTo>
                <a:cubicBezTo>
                  <a:pt x="7409" y="833"/>
                  <a:pt x="7391" y="827"/>
                  <a:pt x="7375" y="833"/>
                </a:cubicBezTo>
                <a:cubicBezTo>
                  <a:pt x="7351" y="838"/>
                  <a:pt x="7338" y="859"/>
                  <a:pt x="7330" y="883"/>
                </a:cubicBezTo>
                <a:cubicBezTo>
                  <a:pt x="7327" y="888"/>
                  <a:pt x="7322" y="894"/>
                  <a:pt x="7322" y="902"/>
                </a:cubicBezTo>
                <a:cubicBezTo>
                  <a:pt x="7316" y="912"/>
                  <a:pt x="7316" y="928"/>
                  <a:pt x="7319" y="939"/>
                </a:cubicBezTo>
                <a:lnTo>
                  <a:pt x="7322" y="944"/>
                </a:lnTo>
                <a:lnTo>
                  <a:pt x="7322" y="949"/>
                </a:lnTo>
                <a:lnTo>
                  <a:pt x="7322" y="952"/>
                </a:lnTo>
                <a:cubicBezTo>
                  <a:pt x="7322" y="957"/>
                  <a:pt x="7324" y="962"/>
                  <a:pt x="7324" y="968"/>
                </a:cubicBezTo>
                <a:cubicBezTo>
                  <a:pt x="7282" y="1058"/>
                  <a:pt x="7240" y="1148"/>
                  <a:pt x="7197" y="1238"/>
                </a:cubicBezTo>
                <a:cubicBezTo>
                  <a:pt x="7152" y="1335"/>
                  <a:pt x="7107" y="1433"/>
                  <a:pt x="7057" y="1529"/>
                </a:cubicBezTo>
                <a:cubicBezTo>
                  <a:pt x="7033" y="1576"/>
                  <a:pt x="7002" y="1605"/>
                  <a:pt x="6957" y="1632"/>
                </a:cubicBezTo>
                <a:cubicBezTo>
                  <a:pt x="6917" y="1658"/>
                  <a:pt x="6877" y="1685"/>
                  <a:pt x="6840" y="1714"/>
                </a:cubicBezTo>
                <a:cubicBezTo>
                  <a:pt x="6766" y="1772"/>
                  <a:pt x="6695" y="1841"/>
                  <a:pt x="6636" y="1915"/>
                </a:cubicBezTo>
                <a:cubicBezTo>
                  <a:pt x="6621" y="1899"/>
                  <a:pt x="6602" y="1880"/>
                  <a:pt x="6586" y="1865"/>
                </a:cubicBezTo>
                <a:cubicBezTo>
                  <a:pt x="6576" y="1854"/>
                  <a:pt x="6565" y="1846"/>
                  <a:pt x="6554" y="1838"/>
                </a:cubicBezTo>
                <a:cubicBezTo>
                  <a:pt x="6560" y="1830"/>
                  <a:pt x="6560" y="1820"/>
                  <a:pt x="6557" y="1809"/>
                </a:cubicBezTo>
                <a:cubicBezTo>
                  <a:pt x="6552" y="1788"/>
                  <a:pt x="6547" y="1761"/>
                  <a:pt x="6541" y="1738"/>
                </a:cubicBezTo>
                <a:cubicBezTo>
                  <a:pt x="6536" y="1714"/>
                  <a:pt x="6528" y="1693"/>
                  <a:pt x="6517" y="1669"/>
                </a:cubicBezTo>
                <a:cubicBezTo>
                  <a:pt x="6509" y="1650"/>
                  <a:pt x="6502" y="1632"/>
                  <a:pt x="6494" y="1616"/>
                </a:cubicBezTo>
                <a:cubicBezTo>
                  <a:pt x="6486" y="1481"/>
                  <a:pt x="6433" y="1351"/>
                  <a:pt x="6348" y="1245"/>
                </a:cubicBezTo>
                <a:cubicBezTo>
                  <a:pt x="6242" y="1113"/>
                  <a:pt x="6094" y="1034"/>
                  <a:pt x="5927" y="1013"/>
                </a:cubicBezTo>
                <a:cubicBezTo>
                  <a:pt x="5964" y="997"/>
                  <a:pt x="5999" y="978"/>
                  <a:pt x="6036" y="960"/>
                </a:cubicBezTo>
                <a:cubicBezTo>
                  <a:pt x="6076" y="939"/>
                  <a:pt x="6115" y="917"/>
                  <a:pt x="6147" y="883"/>
                </a:cubicBezTo>
                <a:cubicBezTo>
                  <a:pt x="6171" y="854"/>
                  <a:pt x="6184" y="819"/>
                  <a:pt x="6195" y="782"/>
                </a:cubicBezTo>
                <a:cubicBezTo>
                  <a:pt x="6211" y="730"/>
                  <a:pt x="6226" y="679"/>
                  <a:pt x="6245" y="629"/>
                </a:cubicBezTo>
                <a:cubicBezTo>
                  <a:pt x="6279" y="536"/>
                  <a:pt x="6290" y="433"/>
                  <a:pt x="6306" y="335"/>
                </a:cubicBezTo>
                <a:cubicBezTo>
                  <a:pt x="6316" y="269"/>
                  <a:pt x="6322" y="195"/>
                  <a:pt x="6340" y="129"/>
                </a:cubicBezTo>
                <a:cubicBezTo>
                  <a:pt x="6375" y="113"/>
                  <a:pt x="6390" y="63"/>
                  <a:pt x="6375" y="26"/>
                </a:cubicBezTo>
                <a:cubicBezTo>
                  <a:pt x="6364" y="-3"/>
                  <a:pt x="6327" y="-9"/>
                  <a:pt x="6308" y="18"/>
                </a:cubicBezTo>
                <a:cubicBezTo>
                  <a:pt x="6258" y="92"/>
                  <a:pt x="6253" y="185"/>
                  <a:pt x="6242" y="272"/>
                </a:cubicBezTo>
                <a:cubicBezTo>
                  <a:pt x="6229" y="370"/>
                  <a:pt x="6211" y="468"/>
                  <a:pt x="6200" y="565"/>
                </a:cubicBezTo>
                <a:cubicBezTo>
                  <a:pt x="6189" y="658"/>
                  <a:pt x="6182" y="761"/>
                  <a:pt x="6129" y="841"/>
                </a:cubicBezTo>
                <a:cubicBezTo>
                  <a:pt x="6103" y="880"/>
                  <a:pt x="6054" y="894"/>
                  <a:pt x="6015" y="915"/>
                </a:cubicBezTo>
                <a:cubicBezTo>
                  <a:pt x="5970" y="939"/>
                  <a:pt x="5919" y="960"/>
                  <a:pt x="5877" y="991"/>
                </a:cubicBezTo>
                <a:cubicBezTo>
                  <a:pt x="5872" y="997"/>
                  <a:pt x="5869" y="1002"/>
                  <a:pt x="5869" y="1007"/>
                </a:cubicBezTo>
                <a:cubicBezTo>
                  <a:pt x="5832" y="1005"/>
                  <a:pt x="5795" y="1002"/>
                  <a:pt x="5759" y="1005"/>
                </a:cubicBezTo>
                <a:cubicBezTo>
                  <a:pt x="5706" y="1005"/>
                  <a:pt x="5643" y="1005"/>
                  <a:pt x="5592" y="1023"/>
                </a:cubicBezTo>
                <a:lnTo>
                  <a:pt x="5590" y="1026"/>
                </a:lnTo>
                <a:cubicBezTo>
                  <a:pt x="5545" y="1013"/>
                  <a:pt x="5492" y="1015"/>
                  <a:pt x="5444" y="1015"/>
                </a:cubicBezTo>
                <a:cubicBezTo>
                  <a:pt x="5407" y="1015"/>
                  <a:pt x="5370" y="1018"/>
                  <a:pt x="5333" y="1021"/>
                </a:cubicBezTo>
                <a:cubicBezTo>
                  <a:pt x="5333" y="1015"/>
                  <a:pt x="5331" y="1007"/>
                  <a:pt x="5325" y="1005"/>
                </a:cubicBezTo>
                <a:cubicBezTo>
                  <a:pt x="5283" y="976"/>
                  <a:pt x="5235" y="952"/>
                  <a:pt x="5188" y="931"/>
                </a:cubicBezTo>
                <a:cubicBezTo>
                  <a:pt x="5148" y="912"/>
                  <a:pt x="5100" y="896"/>
                  <a:pt x="5074" y="857"/>
                </a:cubicBezTo>
                <a:cubicBezTo>
                  <a:pt x="5018" y="777"/>
                  <a:pt x="5010" y="674"/>
                  <a:pt x="5000" y="581"/>
                </a:cubicBezTo>
                <a:cubicBezTo>
                  <a:pt x="4987" y="483"/>
                  <a:pt x="4968" y="386"/>
                  <a:pt x="4952" y="288"/>
                </a:cubicBezTo>
                <a:cubicBezTo>
                  <a:pt x="4939" y="200"/>
                  <a:pt x="4934" y="108"/>
                  <a:pt x="4883" y="34"/>
                </a:cubicBezTo>
                <a:cubicBezTo>
                  <a:pt x="4865" y="7"/>
                  <a:pt x="4828" y="13"/>
                  <a:pt x="4817" y="42"/>
                </a:cubicBezTo>
                <a:cubicBezTo>
                  <a:pt x="4804" y="79"/>
                  <a:pt x="4817" y="129"/>
                  <a:pt x="4854" y="145"/>
                </a:cubicBezTo>
                <a:cubicBezTo>
                  <a:pt x="4875" y="211"/>
                  <a:pt x="4881" y="282"/>
                  <a:pt x="4891" y="351"/>
                </a:cubicBezTo>
                <a:cubicBezTo>
                  <a:pt x="4907" y="449"/>
                  <a:pt x="4920" y="552"/>
                  <a:pt x="4955" y="645"/>
                </a:cubicBezTo>
                <a:cubicBezTo>
                  <a:pt x="4973" y="695"/>
                  <a:pt x="4989" y="748"/>
                  <a:pt x="5008" y="798"/>
                </a:cubicBezTo>
                <a:cubicBezTo>
                  <a:pt x="5018" y="833"/>
                  <a:pt x="5032" y="870"/>
                  <a:pt x="5058" y="899"/>
                </a:cubicBezTo>
                <a:cubicBezTo>
                  <a:pt x="5087" y="933"/>
                  <a:pt x="5127" y="954"/>
                  <a:pt x="5169" y="976"/>
                </a:cubicBezTo>
                <a:cubicBezTo>
                  <a:pt x="5206" y="994"/>
                  <a:pt x="5241" y="1013"/>
                  <a:pt x="5278" y="1028"/>
                </a:cubicBezTo>
                <a:cubicBezTo>
                  <a:pt x="5111" y="1052"/>
                  <a:pt x="4965" y="1134"/>
                  <a:pt x="4860" y="1267"/>
                </a:cubicBezTo>
                <a:cubicBezTo>
                  <a:pt x="4772" y="1378"/>
                  <a:pt x="4719" y="1518"/>
                  <a:pt x="4717" y="1661"/>
                </a:cubicBezTo>
                <a:cubicBezTo>
                  <a:pt x="4709" y="1687"/>
                  <a:pt x="4701" y="1711"/>
                  <a:pt x="4696" y="1738"/>
                </a:cubicBezTo>
                <a:cubicBezTo>
                  <a:pt x="4693" y="1745"/>
                  <a:pt x="4693" y="1753"/>
                  <a:pt x="4693" y="1761"/>
                </a:cubicBezTo>
                <a:cubicBezTo>
                  <a:pt x="4690" y="1777"/>
                  <a:pt x="4688" y="1790"/>
                  <a:pt x="4688" y="1806"/>
                </a:cubicBezTo>
                <a:lnTo>
                  <a:pt x="4688" y="1814"/>
                </a:lnTo>
                <a:cubicBezTo>
                  <a:pt x="4685" y="1822"/>
                  <a:pt x="4682" y="1833"/>
                  <a:pt x="4680" y="1841"/>
                </a:cubicBezTo>
                <a:lnTo>
                  <a:pt x="4680" y="1843"/>
                </a:lnTo>
                <a:cubicBezTo>
                  <a:pt x="4664" y="1857"/>
                  <a:pt x="4645" y="1872"/>
                  <a:pt x="4629" y="1886"/>
                </a:cubicBezTo>
                <a:cubicBezTo>
                  <a:pt x="4614" y="1902"/>
                  <a:pt x="4595" y="1917"/>
                  <a:pt x="4579" y="1936"/>
                </a:cubicBezTo>
                <a:cubicBezTo>
                  <a:pt x="4521" y="1862"/>
                  <a:pt x="4446" y="1796"/>
                  <a:pt x="4373" y="1738"/>
                </a:cubicBezTo>
                <a:cubicBezTo>
                  <a:pt x="4335" y="1708"/>
                  <a:pt x="4296" y="1682"/>
                  <a:pt x="4254" y="1656"/>
                </a:cubicBezTo>
                <a:cubicBezTo>
                  <a:pt x="4209" y="1629"/>
                  <a:pt x="4177" y="1600"/>
                  <a:pt x="4153" y="1555"/>
                </a:cubicBezTo>
                <a:cubicBezTo>
                  <a:pt x="4103" y="1460"/>
                  <a:pt x="4058" y="1362"/>
                  <a:pt x="4010" y="1267"/>
                </a:cubicBezTo>
                <a:cubicBezTo>
                  <a:pt x="3968" y="1177"/>
                  <a:pt x="3923" y="1089"/>
                  <a:pt x="3881" y="999"/>
                </a:cubicBezTo>
                <a:cubicBezTo>
                  <a:pt x="3881" y="994"/>
                  <a:pt x="3883" y="989"/>
                  <a:pt x="3883" y="984"/>
                </a:cubicBezTo>
                <a:lnTo>
                  <a:pt x="3883" y="981"/>
                </a:lnTo>
                <a:lnTo>
                  <a:pt x="3883" y="976"/>
                </a:lnTo>
                <a:lnTo>
                  <a:pt x="3886" y="970"/>
                </a:lnTo>
                <a:cubicBezTo>
                  <a:pt x="3889" y="957"/>
                  <a:pt x="3889" y="944"/>
                  <a:pt x="3883" y="933"/>
                </a:cubicBezTo>
                <a:cubicBezTo>
                  <a:pt x="3881" y="928"/>
                  <a:pt x="3878" y="920"/>
                  <a:pt x="3873" y="915"/>
                </a:cubicBezTo>
                <a:cubicBezTo>
                  <a:pt x="3865" y="894"/>
                  <a:pt x="3849" y="872"/>
                  <a:pt x="3828" y="867"/>
                </a:cubicBezTo>
                <a:cubicBezTo>
                  <a:pt x="3809" y="862"/>
                  <a:pt x="3793" y="870"/>
                  <a:pt x="3780" y="880"/>
                </a:cubicBezTo>
                <a:cubicBezTo>
                  <a:pt x="3770" y="891"/>
                  <a:pt x="3764" y="907"/>
                  <a:pt x="3762" y="923"/>
                </a:cubicBezTo>
                <a:cubicBezTo>
                  <a:pt x="3762" y="944"/>
                  <a:pt x="3770" y="965"/>
                  <a:pt x="3777" y="986"/>
                </a:cubicBezTo>
                <a:cubicBezTo>
                  <a:pt x="3780" y="997"/>
                  <a:pt x="3783" y="1007"/>
                  <a:pt x="3788" y="1015"/>
                </a:cubicBezTo>
                <a:cubicBezTo>
                  <a:pt x="3796" y="1028"/>
                  <a:pt x="3809" y="1036"/>
                  <a:pt x="3822" y="1039"/>
                </a:cubicBezTo>
                <a:cubicBezTo>
                  <a:pt x="3883" y="1232"/>
                  <a:pt x="3952" y="1425"/>
                  <a:pt x="4066" y="1592"/>
                </a:cubicBezTo>
                <a:cubicBezTo>
                  <a:pt x="4182" y="1764"/>
                  <a:pt x="4333" y="1907"/>
                  <a:pt x="4484" y="2050"/>
                </a:cubicBezTo>
                <a:cubicBezTo>
                  <a:pt x="4434" y="2119"/>
                  <a:pt x="4391" y="2195"/>
                  <a:pt x="4360" y="2275"/>
                </a:cubicBezTo>
                <a:cubicBezTo>
                  <a:pt x="4354" y="2288"/>
                  <a:pt x="4357" y="2298"/>
                  <a:pt x="4362" y="2309"/>
                </a:cubicBezTo>
                <a:lnTo>
                  <a:pt x="4362" y="2312"/>
                </a:lnTo>
                <a:lnTo>
                  <a:pt x="4362" y="2314"/>
                </a:lnTo>
                <a:cubicBezTo>
                  <a:pt x="4270" y="2269"/>
                  <a:pt x="4177" y="2224"/>
                  <a:pt x="4084" y="2182"/>
                </a:cubicBezTo>
                <a:cubicBezTo>
                  <a:pt x="3912" y="2105"/>
                  <a:pt x="3735" y="2039"/>
                  <a:pt x="3561" y="1968"/>
                </a:cubicBezTo>
                <a:cubicBezTo>
                  <a:pt x="3497" y="1941"/>
                  <a:pt x="3431" y="1917"/>
                  <a:pt x="3365" y="1894"/>
                </a:cubicBezTo>
                <a:cubicBezTo>
                  <a:pt x="3269" y="1851"/>
                  <a:pt x="3174" y="1812"/>
                  <a:pt x="3076" y="1772"/>
                </a:cubicBezTo>
                <a:cubicBezTo>
                  <a:pt x="2690" y="1613"/>
                  <a:pt x="2301" y="1465"/>
                  <a:pt x="1904" y="1330"/>
                </a:cubicBezTo>
                <a:cubicBezTo>
                  <a:pt x="1505" y="1195"/>
                  <a:pt x="1092" y="1071"/>
                  <a:pt x="666" y="1076"/>
                </a:cubicBezTo>
                <a:cubicBezTo>
                  <a:pt x="566" y="1076"/>
                  <a:pt x="465" y="1084"/>
                  <a:pt x="367" y="1103"/>
                </a:cubicBezTo>
                <a:cubicBezTo>
                  <a:pt x="290" y="1116"/>
                  <a:pt x="208" y="1142"/>
                  <a:pt x="142" y="1187"/>
                </a:cubicBezTo>
                <a:cubicBezTo>
                  <a:pt x="73" y="1235"/>
                  <a:pt x="23" y="1306"/>
                  <a:pt x="7" y="1391"/>
                </a:cubicBezTo>
                <a:cubicBezTo>
                  <a:pt x="-9" y="1481"/>
                  <a:pt x="7" y="1579"/>
                  <a:pt x="31" y="1666"/>
                </a:cubicBezTo>
                <a:cubicBezTo>
                  <a:pt x="124" y="2007"/>
                  <a:pt x="394" y="2264"/>
                  <a:pt x="656" y="2484"/>
                </a:cubicBezTo>
                <a:cubicBezTo>
                  <a:pt x="812" y="2616"/>
                  <a:pt x="968" y="2746"/>
                  <a:pt x="1137" y="2859"/>
                </a:cubicBezTo>
                <a:cubicBezTo>
                  <a:pt x="1214" y="2910"/>
                  <a:pt x="1293" y="2955"/>
                  <a:pt x="1378" y="2992"/>
                </a:cubicBezTo>
                <a:cubicBezTo>
                  <a:pt x="1351" y="3005"/>
                  <a:pt x="1322" y="3018"/>
                  <a:pt x="1296" y="3034"/>
                </a:cubicBezTo>
                <a:cubicBezTo>
                  <a:pt x="1251" y="3060"/>
                  <a:pt x="1206" y="3087"/>
                  <a:pt x="1164" y="3116"/>
                </a:cubicBezTo>
                <a:cubicBezTo>
                  <a:pt x="1129" y="3140"/>
                  <a:pt x="1095" y="3169"/>
                  <a:pt x="1076" y="3209"/>
                </a:cubicBezTo>
                <a:cubicBezTo>
                  <a:pt x="1031" y="3304"/>
                  <a:pt x="1092" y="3399"/>
                  <a:pt x="1142" y="3476"/>
                </a:cubicBezTo>
                <a:cubicBezTo>
                  <a:pt x="1235" y="3616"/>
                  <a:pt x="1354" y="3738"/>
                  <a:pt x="1486" y="3841"/>
                </a:cubicBezTo>
                <a:cubicBezTo>
                  <a:pt x="1756" y="4046"/>
                  <a:pt x="2087" y="4173"/>
                  <a:pt x="2423" y="4224"/>
                </a:cubicBezTo>
                <a:cubicBezTo>
                  <a:pt x="2836" y="4284"/>
                  <a:pt x="3256" y="4234"/>
                  <a:pt x="3661" y="4136"/>
                </a:cubicBezTo>
                <a:cubicBezTo>
                  <a:pt x="3870" y="4086"/>
                  <a:pt x="4076" y="4022"/>
                  <a:pt x="4280" y="3957"/>
                </a:cubicBezTo>
                <a:cubicBezTo>
                  <a:pt x="4309" y="3947"/>
                  <a:pt x="4338" y="3939"/>
                  <a:pt x="4365" y="3928"/>
                </a:cubicBezTo>
                <a:cubicBezTo>
                  <a:pt x="4238" y="4000"/>
                  <a:pt x="4129" y="4099"/>
                  <a:pt x="4039" y="4213"/>
                </a:cubicBezTo>
                <a:cubicBezTo>
                  <a:pt x="3981" y="4287"/>
                  <a:pt x="3931" y="4364"/>
                  <a:pt x="3883" y="4446"/>
                </a:cubicBezTo>
                <a:cubicBezTo>
                  <a:pt x="3862" y="4485"/>
                  <a:pt x="3830" y="4525"/>
                  <a:pt x="3838" y="4573"/>
                </a:cubicBezTo>
                <a:cubicBezTo>
                  <a:pt x="3825" y="4573"/>
                  <a:pt x="3812" y="4575"/>
                  <a:pt x="3801" y="4583"/>
                </a:cubicBezTo>
                <a:cubicBezTo>
                  <a:pt x="3777" y="4599"/>
                  <a:pt x="3762" y="4626"/>
                  <a:pt x="3746" y="4649"/>
                </a:cubicBezTo>
                <a:cubicBezTo>
                  <a:pt x="3714" y="4694"/>
                  <a:pt x="3690" y="4745"/>
                  <a:pt x="3669" y="4792"/>
                </a:cubicBezTo>
                <a:cubicBezTo>
                  <a:pt x="3658" y="4821"/>
                  <a:pt x="3645" y="4848"/>
                  <a:pt x="3635" y="4877"/>
                </a:cubicBezTo>
                <a:cubicBezTo>
                  <a:pt x="3624" y="4903"/>
                  <a:pt x="3611" y="4930"/>
                  <a:pt x="3603" y="4956"/>
                </a:cubicBezTo>
                <a:cubicBezTo>
                  <a:pt x="3598" y="4978"/>
                  <a:pt x="3598" y="5001"/>
                  <a:pt x="3603" y="5025"/>
                </a:cubicBezTo>
                <a:cubicBezTo>
                  <a:pt x="3595" y="5023"/>
                  <a:pt x="3587" y="5023"/>
                  <a:pt x="3576" y="5025"/>
                </a:cubicBezTo>
                <a:cubicBezTo>
                  <a:pt x="3545" y="5033"/>
                  <a:pt x="3534" y="5062"/>
                  <a:pt x="3523" y="5091"/>
                </a:cubicBezTo>
                <a:cubicBezTo>
                  <a:pt x="3500" y="5152"/>
                  <a:pt x="3479" y="5213"/>
                  <a:pt x="3457" y="5277"/>
                </a:cubicBezTo>
                <a:cubicBezTo>
                  <a:pt x="3436" y="5337"/>
                  <a:pt x="3418" y="5401"/>
                  <a:pt x="3396" y="5462"/>
                </a:cubicBezTo>
                <a:cubicBezTo>
                  <a:pt x="3391" y="5478"/>
                  <a:pt x="3381" y="5499"/>
                  <a:pt x="3381" y="5517"/>
                </a:cubicBezTo>
                <a:cubicBezTo>
                  <a:pt x="3381" y="5530"/>
                  <a:pt x="3389" y="5541"/>
                  <a:pt x="3396" y="5552"/>
                </a:cubicBezTo>
                <a:cubicBezTo>
                  <a:pt x="3389" y="5575"/>
                  <a:pt x="3381" y="5602"/>
                  <a:pt x="3373" y="5626"/>
                </a:cubicBezTo>
                <a:lnTo>
                  <a:pt x="3367" y="5631"/>
                </a:lnTo>
                <a:cubicBezTo>
                  <a:pt x="3354" y="5652"/>
                  <a:pt x="3346" y="5676"/>
                  <a:pt x="3338" y="5697"/>
                </a:cubicBezTo>
                <a:cubicBezTo>
                  <a:pt x="3336" y="5702"/>
                  <a:pt x="3336" y="5708"/>
                  <a:pt x="3333" y="5710"/>
                </a:cubicBezTo>
                <a:cubicBezTo>
                  <a:pt x="3328" y="5721"/>
                  <a:pt x="3325" y="5734"/>
                  <a:pt x="3322" y="5745"/>
                </a:cubicBezTo>
                <a:lnTo>
                  <a:pt x="3317" y="5753"/>
                </a:lnTo>
                <a:cubicBezTo>
                  <a:pt x="3309" y="5769"/>
                  <a:pt x="3304" y="5787"/>
                  <a:pt x="3299" y="5803"/>
                </a:cubicBezTo>
                <a:cubicBezTo>
                  <a:pt x="3291" y="5837"/>
                  <a:pt x="3285" y="5872"/>
                  <a:pt x="3283" y="5909"/>
                </a:cubicBezTo>
                <a:cubicBezTo>
                  <a:pt x="3283" y="5927"/>
                  <a:pt x="3299" y="5943"/>
                  <a:pt x="3317" y="5946"/>
                </a:cubicBezTo>
                <a:cubicBezTo>
                  <a:pt x="3333" y="5949"/>
                  <a:pt x="3356" y="5938"/>
                  <a:pt x="3359" y="5917"/>
                </a:cubicBezTo>
                <a:cubicBezTo>
                  <a:pt x="3361" y="5896"/>
                  <a:pt x="3365" y="5874"/>
                  <a:pt x="3367" y="5851"/>
                </a:cubicBezTo>
                <a:cubicBezTo>
                  <a:pt x="3370" y="5843"/>
                  <a:pt x="3370" y="5837"/>
                  <a:pt x="3373" y="5829"/>
                </a:cubicBezTo>
                <a:cubicBezTo>
                  <a:pt x="3389" y="5829"/>
                  <a:pt x="3402" y="5822"/>
                  <a:pt x="3407" y="5806"/>
                </a:cubicBezTo>
                <a:cubicBezTo>
                  <a:pt x="3412" y="5782"/>
                  <a:pt x="3418" y="5761"/>
                  <a:pt x="3423" y="5737"/>
                </a:cubicBezTo>
                <a:cubicBezTo>
                  <a:pt x="3428" y="5716"/>
                  <a:pt x="3436" y="5695"/>
                  <a:pt x="3441" y="5673"/>
                </a:cubicBezTo>
                <a:cubicBezTo>
                  <a:pt x="3449" y="5647"/>
                  <a:pt x="3455" y="5618"/>
                  <a:pt x="3463" y="5589"/>
                </a:cubicBezTo>
                <a:cubicBezTo>
                  <a:pt x="3465" y="5583"/>
                  <a:pt x="3465" y="5575"/>
                  <a:pt x="3468" y="5570"/>
                </a:cubicBezTo>
                <a:cubicBezTo>
                  <a:pt x="3526" y="5568"/>
                  <a:pt x="3555" y="5517"/>
                  <a:pt x="3574" y="5467"/>
                </a:cubicBezTo>
                <a:cubicBezTo>
                  <a:pt x="3592" y="5409"/>
                  <a:pt x="3611" y="5353"/>
                  <a:pt x="3632" y="5298"/>
                </a:cubicBezTo>
                <a:cubicBezTo>
                  <a:pt x="3645" y="5269"/>
                  <a:pt x="3656" y="5239"/>
                  <a:pt x="3669" y="5210"/>
                </a:cubicBezTo>
                <a:cubicBezTo>
                  <a:pt x="3682" y="5184"/>
                  <a:pt x="3695" y="5157"/>
                  <a:pt x="3701" y="5128"/>
                </a:cubicBezTo>
                <a:cubicBezTo>
                  <a:pt x="3703" y="5115"/>
                  <a:pt x="3703" y="5102"/>
                  <a:pt x="3701" y="5089"/>
                </a:cubicBezTo>
                <a:cubicBezTo>
                  <a:pt x="3751" y="5083"/>
                  <a:pt x="3785" y="5033"/>
                  <a:pt x="3812" y="4996"/>
                </a:cubicBezTo>
                <a:cubicBezTo>
                  <a:pt x="3844" y="4951"/>
                  <a:pt x="3873" y="4903"/>
                  <a:pt x="3897" y="4853"/>
                </a:cubicBezTo>
                <a:cubicBezTo>
                  <a:pt x="3910" y="4824"/>
                  <a:pt x="3923" y="4795"/>
                  <a:pt x="3931" y="4766"/>
                </a:cubicBezTo>
                <a:cubicBezTo>
                  <a:pt x="3939" y="4742"/>
                  <a:pt x="3947" y="4718"/>
                  <a:pt x="3949" y="4694"/>
                </a:cubicBezTo>
                <a:cubicBezTo>
                  <a:pt x="3949" y="4687"/>
                  <a:pt x="3949" y="4679"/>
                  <a:pt x="3947" y="4673"/>
                </a:cubicBezTo>
                <a:cubicBezTo>
                  <a:pt x="3963" y="4676"/>
                  <a:pt x="3981" y="4668"/>
                  <a:pt x="3992" y="4652"/>
                </a:cubicBezTo>
                <a:cubicBezTo>
                  <a:pt x="4061" y="4541"/>
                  <a:pt x="4135" y="4430"/>
                  <a:pt x="4214" y="4327"/>
                </a:cubicBezTo>
                <a:cubicBezTo>
                  <a:pt x="4238" y="4303"/>
                  <a:pt x="4259" y="4279"/>
                  <a:pt x="4280" y="4253"/>
                </a:cubicBezTo>
                <a:cubicBezTo>
                  <a:pt x="4307" y="4226"/>
                  <a:pt x="4336" y="4202"/>
                  <a:pt x="4367" y="4184"/>
                </a:cubicBezTo>
                <a:cubicBezTo>
                  <a:pt x="4394" y="4168"/>
                  <a:pt x="4426" y="4160"/>
                  <a:pt x="4455" y="4160"/>
                </a:cubicBezTo>
                <a:cubicBezTo>
                  <a:pt x="4304" y="4313"/>
                  <a:pt x="4217" y="4530"/>
                  <a:pt x="4153" y="4729"/>
                </a:cubicBezTo>
                <a:cubicBezTo>
                  <a:pt x="4108" y="4877"/>
                  <a:pt x="4071" y="5028"/>
                  <a:pt x="4042" y="5179"/>
                </a:cubicBezTo>
                <a:cubicBezTo>
                  <a:pt x="4013" y="5335"/>
                  <a:pt x="3981" y="5499"/>
                  <a:pt x="3997" y="5657"/>
                </a:cubicBezTo>
                <a:cubicBezTo>
                  <a:pt x="4013" y="5808"/>
                  <a:pt x="4074" y="5949"/>
                  <a:pt x="4143" y="6081"/>
                </a:cubicBezTo>
                <a:cubicBezTo>
                  <a:pt x="4203" y="6200"/>
                  <a:pt x="4275" y="6314"/>
                  <a:pt x="4357" y="6417"/>
                </a:cubicBezTo>
                <a:cubicBezTo>
                  <a:pt x="4439" y="6520"/>
                  <a:pt x="4531" y="6613"/>
                  <a:pt x="4637" y="6692"/>
                </a:cubicBezTo>
                <a:cubicBezTo>
                  <a:pt x="4754" y="6777"/>
                  <a:pt x="4883" y="6830"/>
                  <a:pt x="5016" y="6885"/>
                </a:cubicBezTo>
                <a:cubicBezTo>
                  <a:pt x="5143" y="6938"/>
                  <a:pt x="5272" y="6994"/>
                  <a:pt x="5370" y="7094"/>
                </a:cubicBezTo>
                <a:cubicBezTo>
                  <a:pt x="5399" y="7126"/>
                  <a:pt x="5428" y="7163"/>
                  <a:pt x="5450" y="7203"/>
                </a:cubicBezTo>
                <a:cubicBezTo>
                  <a:pt x="5452" y="7245"/>
                  <a:pt x="5455" y="7287"/>
                  <a:pt x="5460" y="7330"/>
                </a:cubicBezTo>
                <a:cubicBezTo>
                  <a:pt x="5465" y="7380"/>
                  <a:pt x="5468" y="7438"/>
                  <a:pt x="5481" y="7486"/>
                </a:cubicBezTo>
                <a:cubicBezTo>
                  <a:pt x="5487" y="7509"/>
                  <a:pt x="5505" y="7531"/>
                  <a:pt x="5524" y="7541"/>
                </a:cubicBezTo>
                <a:cubicBezTo>
                  <a:pt x="5537" y="7634"/>
                  <a:pt x="5561" y="7724"/>
                  <a:pt x="5592" y="7814"/>
                </a:cubicBezTo>
                <a:cubicBezTo>
                  <a:pt x="5603" y="7843"/>
                  <a:pt x="5635" y="7851"/>
                  <a:pt x="5659" y="7832"/>
                </a:cubicBezTo>
                <a:cubicBezTo>
                  <a:pt x="5690" y="7806"/>
                  <a:pt x="5698" y="7766"/>
                  <a:pt x="5698" y="7729"/>
                </a:cubicBezTo>
                <a:cubicBezTo>
                  <a:pt x="5701" y="7679"/>
                  <a:pt x="5701" y="7631"/>
                  <a:pt x="5704" y="7581"/>
                </a:cubicBezTo>
                <a:cubicBezTo>
                  <a:pt x="5704" y="7568"/>
                  <a:pt x="5706" y="7554"/>
                  <a:pt x="5706" y="7541"/>
                </a:cubicBezTo>
                <a:cubicBezTo>
                  <a:pt x="5738" y="7536"/>
                  <a:pt x="5762" y="7509"/>
                  <a:pt x="5770" y="7478"/>
                </a:cubicBezTo>
                <a:cubicBezTo>
                  <a:pt x="5783" y="7427"/>
                  <a:pt x="5783" y="7372"/>
                  <a:pt x="5788" y="7319"/>
                </a:cubicBezTo>
                <a:cubicBezTo>
                  <a:pt x="5794" y="7277"/>
                  <a:pt x="5795" y="7234"/>
                  <a:pt x="5795" y="7192"/>
                </a:cubicBezTo>
                <a:cubicBezTo>
                  <a:pt x="5816" y="7152"/>
                  <a:pt x="5843" y="7115"/>
                  <a:pt x="5872" y="7084"/>
                </a:cubicBezTo>
                <a:cubicBezTo>
                  <a:pt x="5967" y="6980"/>
                  <a:pt x="6097" y="6922"/>
                  <a:pt x="6224" y="6869"/>
                </a:cubicBezTo>
                <a:cubicBezTo>
                  <a:pt x="6356" y="6814"/>
                  <a:pt x="6486" y="6758"/>
                  <a:pt x="6599" y="6673"/>
                </a:cubicBezTo>
                <a:cubicBezTo>
                  <a:pt x="6705" y="6594"/>
                  <a:pt x="6798" y="6501"/>
                  <a:pt x="6877" y="6396"/>
                </a:cubicBezTo>
                <a:cubicBezTo>
                  <a:pt x="6959" y="6290"/>
                  <a:pt x="7028" y="6176"/>
                  <a:pt x="7086" y="6057"/>
                </a:cubicBezTo>
                <a:cubicBezTo>
                  <a:pt x="7152" y="5922"/>
                  <a:pt x="7213" y="5782"/>
                  <a:pt x="7226" y="5631"/>
                </a:cubicBezTo>
                <a:cubicBezTo>
                  <a:pt x="7240" y="5472"/>
                  <a:pt x="7208" y="5308"/>
                  <a:pt x="7176" y="5152"/>
                </a:cubicBezTo>
                <a:cubicBezTo>
                  <a:pt x="7144" y="5001"/>
                  <a:pt x="7107" y="4851"/>
                  <a:pt x="7060" y="4705"/>
                </a:cubicBezTo>
                <a:cubicBezTo>
                  <a:pt x="6996" y="4507"/>
                  <a:pt x="6904" y="4290"/>
                  <a:pt x="6753" y="4139"/>
                </a:cubicBezTo>
                <a:cubicBezTo>
                  <a:pt x="6785" y="4139"/>
                  <a:pt x="6814" y="4147"/>
                  <a:pt x="6840" y="4163"/>
                </a:cubicBezTo>
                <a:cubicBezTo>
                  <a:pt x="6872" y="4181"/>
                  <a:pt x="6901" y="4205"/>
                  <a:pt x="6928" y="4229"/>
                </a:cubicBezTo>
                <a:cubicBezTo>
                  <a:pt x="6949" y="4255"/>
                  <a:pt x="6970" y="4279"/>
                  <a:pt x="6996" y="4300"/>
                </a:cubicBezTo>
                <a:cubicBezTo>
                  <a:pt x="7078" y="4403"/>
                  <a:pt x="7152" y="4512"/>
                  <a:pt x="7224" y="4623"/>
                </a:cubicBezTo>
                <a:cubicBezTo>
                  <a:pt x="7234" y="4639"/>
                  <a:pt x="7250" y="4647"/>
                  <a:pt x="7269" y="4644"/>
                </a:cubicBezTo>
                <a:cubicBezTo>
                  <a:pt x="7266" y="4652"/>
                  <a:pt x="7266" y="4657"/>
                  <a:pt x="7266" y="4665"/>
                </a:cubicBezTo>
                <a:cubicBezTo>
                  <a:pt x="7266" y="4689"/>
                  <a:pt x="7277" y="4716"/>
                  <a:pt x="7285" y="4737"/>
                </a:cubicBezTo>
                <a:cubicBezTo>
                  <a:pt x="7295" y="4766"/>
                  <a:pt x="7308" y="4795"/>
                  <a:pt x="7322" y="4824"/>
                </a:cubicBezTo>
                <a:cubicBezTo>
                  <a:pt x="7346" y="4874"/>
                  <a:pt x="7375" y="4922"/>
                  <a:pt x="7409" y="4967"/>
                </a:cubicBezTo>
                <a:cubicBezTo>
                  <a:pt x="7438" y="5004"/>
                  <a:pt x="7473" y="5052"/>
                  <a:pt x="7523" y="5060"/>
                </a:cubicBezTo>
                <a:cubicBezTo>
                  <a:pt x="7520" y="5073"/>
                  <a:pt x="7520" y="5086"/>
                  <a:pt x="7523" y="5099"/>
                </a:cubicBezTo>
                <a:cubicBezTo>
                  <a:pt x="7528" y="5128"/>
                  <a:pt x="7541" y="5155"/>
                  <a:pt x="7555" y="5181"/>
                </a:cubicBezTo>
                <a:cubicBezTo>
                  <a:pt x="7568" y="5210"/>
                  <a:pt x="7581" y="5239"/>
                  <a:pt x="7594" y="5266"/>
                </a:cubicBezTo>
                <a:cubicBezTo>
                  <a:pt x="7618" y="5321"/>
                  <a:pt x="7637" y="5377"/>
                  <a:pt x="7655" y="5435"/>
                </a:cubicBezTo>
                <a:cubicBezTo>
                  <a:pt x="7671" y="5486"/>
                  <a:pt x="7703" y="5536"/>
                  <a:pt x="7761" y="5538"/>
                </a:cubicBezTo>
                <a:cubicBezTo>
                  <a:pt x="7764" y="5544"/>
                  <a:pt x="7764" y="5552"/>
                  <a:pt x="7766" y="5557"/>
                </a:cubicBezTo>
                <a:cubicBezTo>
                  <a:pt x="7774" y="5586"/>
                  <a:pt x="7779" y="5613"/>
                  <a:pt x="7787" y="5642"/>
                </a:cubicBezTo>
                <a:cubicBezTo>
                  <a:pt x="7793" y="5663"/>
                  <a:pt x="7801" y="5684"/>
                  <a:pt x="7806" y="5705"/>
                </a:cubicBezTo>
                <a:cubicBezTo>
                  <a:pt x="7811" y="5726"/>
                  <a:pt x="7816" y="5750"/>
                  <a:pt x="7822" y="5774"/>
                </a:cubicBezTo>
                <a:cubicBezTo>
                  <a:pt x="7827" y="5790"/>
                  <a:pt x="7840" y="5798"/>
                  <a:pt x="7856" y="5798"/>
                </a:cubicBezTo>
                <a:cubicBezTo>
                  <a:pt x="7859" y="5806"/>
                  <a:pt x="7859" y="5811"/>
                  <a:pt x="7861" y="5819"/>
                </a:cubicBezTo>
                <a:cubicBezTo>
                  <a:pt x="7864" y="5840"/>
                  <a:pt x="7867" y="5861"/>
                  <a:pt x="7872" y="5882"/>
                </a:cubicBezTo>
                <a:cubicBezTo>
                  <a:pt x="7875" y="5901"/>
                  <a:pt x="7898" y="5911"/>
                  <a:pt x="7914" y="5909"/>
                </a:cubicBezTo>
                <a:cubicBezTo>
                  <a:pt x="7933" y="5906"/>
                  <a:pt x="7949" y="5890"/>
                  <a:pt x="7949" y="5872"/>
                </a:cubicBezTo>
                <a:cubicBezTo>
                  <a:pt x="7946" y="5837"/>
                  <a:pt x="7943" y="5800"/>
                  <a:pt x="7933" y="5769"/>
                </a:cubicBezTo>
                <a:cubicBezTo>
                  <a:pt x="7928" y="5753"/>
                  <a:pt x="7922" y="5734"/>
                  <a:pt x="7914" y="5718"/>
                </a:cubicBezTo>
                <a:lnTo>
                  <a:pt x="7909" y="5710"/>
                </a:lnTo>
                <a:cubicBezTo>
                  <a:pt x="7906" y="5697"/>
                  <a:pt x="7904" y="5687"/>
                  <a:pt x="7898" y="5676"/>
                </a:cubicBezTo>
                <a:cubicBezTo>
                  <a:pt x="7896" y="5671"/>
                  <a:pt x="7896" y="5665"/>
                  <a:pt x="7893" y="5663"/>
                </a:cubicBezTo>
                <a:cubicBezTo>
                  <a:pt x="7885" y="5639"/>
                  <a:pt x="7877" y="5618"/>
                  <a:pt x="7864" y="5597"/>
                </a:cubicBezTo>
                <a:lnTo>
                  <a:pt x="7859" y="5591"/>
                </a:lnTo>
                <a:cubicBezTo>
                  <a:pt x="7851" y="5568"/>
                  <a:pt x="7840" y="5541"/>
                  <a:pt x="7835" y="5517"/>
                </a:cubicBezTo>
                <a:cubicBezTo>
                  <a:pt x="7843" y="5507"/>
                  <a:pt x="7851" y="5496"/>
                  <a:pt x="7851" y="5483"/>
                </a:cubicBezTo>
                <a:cubicBezTo>
                  <a:pt x="7851" y="5464"/>
                  <a:pt x="7840" y="5443"/>
                  <a:pt x="7835" y="5427"/>
                </a:cubicBezTo>
                <a:cubicBezTo>
                  <a:pt x="7814" y="5366"/>
                  <a:pt x="7793" y="5303"/>
                  <a:pt x="7771" y="5242"/>
                </a:cubicBezTo>
                <a:cubicBezTo>
                  <a:pt x="7750" y="5181"/>
                  <a:pt x="7729" y="5118"/>
                  <a:pt x="7705" y="5060"/>
                </a:cubicBezTo>
                <a:cubicBezTo>
                  <a:pt x="7695" y="5033"/>
                  <a:pt x="7684" y="5004"/>
                  <a:pt x="7652" y="4996"/>
                </a:cubicBezTo>
                <a:cubicBezTo>
                  <a:pt x="7642" y="4993"/>
                  <a:pt x="7634" y="4993"/>
                  <a:pt x="7626" y="4996"/>
                </a:cubicBezTo>
                <a:cubicBezTo>
                  <a:pt x="7631" y="4975"/>
                  <a:pt x="7631" y="4951"/>
                  <a:pt x="7623" y="4927"/>
                </a:cubicBezTo>
                <a:cubicBezTo>
                  <a:pt x="7615" y="4901"/>
                  <a:pt x="7602" y="4874"/>
                  <a:pt x="7592" y="4848"/>
                </a:cubicBezTo>
                <a:cubicBezTo>
                  <a:pt x="7581" y="4819"/>
                  <a:pt x="7568" y="4792"/>
                  <a:pt x="7557" y="4763"/>
                </a:cubicBezTo>
                <a:cubicBezTo>
                  <a:pt x="7536" y="4713"/>
                  <a:pt x="7512" y="4665"/>
                  <a:pt x="7480" y="4620"/>
                </a:cubicBezTo>
                <a:cubicBezTo>
                  <a:pt x="7465" y="4599"/>
                  <a:pt x="7446" y="4570"/>
                  <a:pt x="7422" y="4554"/>
                </a:cubicBezTo>
                <a:cubicBezTo>
                  <a:pt x="7409" y="4546"/>
                  <a:pt x="7398" y="4544"/>
                  <a:pt x="7385" y="4544"/>
                </a:cubicBezTo>
                <a:cubicBezTo>
                  <a:pt x="7393" y="4496"/>
                  <a:pt x="7361" y="4456"/>
                  <a:pt x="7338" y="4417"/>
                </a:cubicBezTo>
                <a:cubicBezTo>
                  <a:pt x="7290" y="4335"/>
                  <a:pt x="7240" y="4258"/>
                  <a:pt x="7179" y="4186"/>
                </a:cubicBezTo>
                <a:cubicBezTo>
                  <a:pt x="7086" y="4073"/>
                  <a:pt x="6978" y="3976"/>
                  <a:pt x="6851" y="3904"/>
                </a:cubicBezTo>
                <a:cubicBezTo>
                  <a:pt x="6880" y="3915"/>
                  <a:pt x="6909" y="3923"/>
                  <a:pt x="6938" y="3933"/>
                </a:cubicBezTo>
                <a:cubicBezTo>
                  <a:pt x="7142" y="4000"/>
                  <a:pt x="7348" y="4057"/>
                  <a:pt x="7557" y="4104"/>
                </a:cubicBezTo>
                <a:cubicBezTo>
                  <a:pt x="7962" y="4197"/>
                  <a:pt x="8383" y="4245"/>
                  <a:pt x="8795" y="4179"/>
                </a:cubicBezTo>
                <a:cubicBezTo>
                  <a:pt x="9131" y="4126"/>
                  <a:pt x="9459" y="3997"/>
                  <a:pt x="9729" y="3785"/>
                </a:cubicBezTo>
                <a:cubicBezTo>
                  <a:pt x="9862" y="3682"/>
                  <a:pt x="9978" y="3558"/>
                  <a:pt x="10071" y="3418"/>
                </a:cubicBezTo>
                <a:cubicBezTo>
                  <a:pt x="10121" y="3341"/>
                  <a:pt x="10182" y="3243"/>
                  <a:pt x="10134" y="3150"/>
                </a:cubicBezTo>
                <a:cubicBezTo>
                  <a:pt x="10116" y="3111"/>
                  <a:pt x="10081" y="3084"/>
                  <a:pt x="10047" y="3058"/>
                </a:cubicBezTo>
                <a:cubicBezTo>
                  <a:pt x="10004" y="3029"/>
                  <a:pt x="9959" y="3002"/>
                  <a:pt x="9915" y="2976"/>
                </a:cubicBezTo>
                <a:cubicBezTo>
                  <a:pt x="9888" y="2960"/>
                  <a:pt x="9859" y="2947"/>
                  <a:pt x="9832" y="2933"/>
                </a:cubicBezTo>
                <a:cubicBezTo>
                  <a:pt x="9915" y="2896"/>
                  <a:pt x="9994" y="2851"/>
                  <a:pt x="10071" y="2798"/>
                </a:cubicBezTo>
                <a:cubicBezTo>
                  <a:pt x="10240" y="2685"/>
                  <a:pt x="10393" y="2552"/>
                  <a:pt x="10547" y="2417"/>
                </a:cubicBezTo>
                <a:cubicBezTo>
                  <a:pt x="10806" y="2195"/>
                  <a:pt x="11073" y="1933"/>
                  <a:pt x="11163" y="1592"/>
                </a:cubicBezTo>
                <a:cubicBezTo>
                  <a:pt x="11200" y="1499"/>
                  <a:pt x="11214" y="1402"/>
                  <a:pt x="11198" y="1312"/>
                </a:cubicBezTo>
                <a:moveTo>
                  <a:pt x="9348" y="1378"/>
                </a:moveTo>
                <a:cubicBezTo>
                  <a:pt x="9385" y="1354"/>
                  <a:pt x="9428" y="1335"/>
                  <a:pt x="9462" y="1309"/>
                </a:cubicBezTo>
                <a:cubicBezTo>
                  <a:pt x="9692" y="1232"/>
                  <a:pt x="9925" y="1163"/>
                  <a:pt x="10163" y="1124"/>
                </a:cubicBezTo>
                <a:cubicBezTo>
                  <a:pt x="10359" y="1092"/>
                  <a:pt x="10563" y="1081"/>
                  <a:pt x="10758" y="1105"/>
                </a:cubicBezTo>
                <a:cubicBezTo>
                  <a:pt x="10743" y="1113"/>
                  <a:pt x="10727" y="1121"/>
                  <a:pt x="10711" y="1129"/>
                </a:cubicBezTo>
                <a:cubicBezTo>
                  <a:pt x="10565" y="1206"/>
                  <a:pt x="10446" y="1325"/>
                  <a:pt x="10311" y="1417"/>
                </a:cubicBezTo>
                <a:cubicBezTo>
                  <a:pt x="10161" y="1518"/>
                  <a:pt x="10002" y="1613"/>
                  <a:pt x="9838" y="1695"/>
                </a:cubicBezTo>
                <a:cubicBezTo>
                  <a:pt x="9711" y="1708"/>
                  <a:pt x="9584" y="1727"/>
                  <a:pt x="9457" y="1748"/>
                </a:cubicBezTo>
                <a:cubicBezTo>
                  <a:pt x="9285" y="1777"/>
                  <a:pt x="9118" y="1827"/>
                  <a:pt x="8951" y="1883"/>
                </a:cubicBezTo>
                <a:cubicBezTo>
                  <a:pt x="8859" y="1915"/>
                  <a:pt x="8766" y="1949"/>
                  <a:pt x="8676" y="1986"/>
                </a:cubicBezTo>
                <a:cubicBezTo>
                  <a:pt x="8623" y="2007"/>
                  <a:pt x="8565" y="2029"/>
                  <a:pt x="8512" y="2055"/>
                </a:cubicBezTo>
                <a:cubicBezTo>
                  <a:pt x="8518" y="2050"/>
                  <a:pt x="8523" y="2042"/>
                  <a:pt x="8531" y="2037"/>
                </a:cubicBezTo>
                <a:cubicBezTo>
                  <a:pt x="8600" y="1968"/>
                  <a:pt x="8666" y="1899"/>
                  <a:pt x="8740" y="1835"/>
                </a:cubicBezTo>
                <a:cubicBezTo>
                  <a:pt x="8811" y="1775"/>
                  <a:pt x="8880" y="1708"/>
                  <a:pt x="8954" y="1650"/>
                </a:cubicBezTo>
                <a:cubicBezTo>
                  <a:pt x="9039" y="1584"/>
                  <a:pt x="9126" y="1521"/>
                  <a:pt x="9213" y="1460"/>
                </a:cubicBezTo>
                <a:cubicBezTo>
                  <a:pt x="9261" y="1431"/>
                  <a:pt x="9303" y="1404"/>
                  <a:pt x="9348" y="1378"/>
                </a:cubicBezTo>
                <a:moveTo>
                  <a:pt x="8975" y="1484"/>
                </a:moveTo>
                <a:cubicBezTo>
                  <a:pt x="9020" y="1465"/>
                  <a:pt x="9068" y="1449"/>
                  <a:pt x="9116" y="1431"/>
                </a:cubicBezTo>
                <a:cubicBezTo>
                  <a:pt x="9071" y="1462"/>
                  <a:pt x="9026" y="1497"/>
                  <a:pt x="8983" y="1534"/>
                </a:cubicBezTo>
                <a:cubicBezTo>
                  <a:pt x="8914" y="1595"/>
                  <a:pt x="8846" y="1658"/>
                  <a:pt x="8780" y="1722"/>
                </a:cubicBezTo>
                <a:cubicBezTo>
                  <a:pt x="8711" y="1788"/>
                  <a:pt x="8647" y="1857"/>
                  <a:pt x="8581" y="1923"/>
                </a:cubicBezTo>
                <a:cubicBezTo>
                  <a:pt x="8446" y="2055"/>
                  <a:pt x="8317" y="2195"/>
                  <a:pt x="8182" y="2328"/>
                </a:cubicBezTo>
                <a:cubicBezTo>
                  <a:pt x="8115" y="2394"/>
                  <a:pt x="8044" y="2460"/>
                  <a:pt x="7962" y="2507"/>
                </a:cubicBezTo>
                <a:cubicBezTo>
                  <a:pt x="7872" y="2558"/>
                  <a:pt x="7771" y="2587"/>
                  <a:pt x="7671" y="2613"/>
                </a:cubicBezTo>
                <a:cubicBezTo>
                  <a:pt x="7555" y="2645"/>
                  <a:pt x="7435" y="2666"/>
                  <a:pt x="7316" y="2685"/>
                </a:cubicBezTo>
                <a:cubicBezTo>
                  <a:pt x="7285" y="2690"/>
                  <a:pt x="7250" y="2693"/>
                  <a:pt x="7219" y="2695"/>
                </a:cubicBezTo>
                <a:cubicBezTo>
                  <a:pt x="7211" y="2695"/>
                  <a:pt x="7203" y="2693"/>
                  <a:pt x="7195" y="2693"/>
                </a:cubicBezTo>
                <a:cubicBezTo>
                  <a:pt x="7184" y="2693"/>
                  <a:pt x="7171" y="2693"/>
                  <a:pt x="7160" y="2693"/>
                </a:cubicBezTo>
                <a:lnTo>
                  <a:pt x="7160" y="2693"/>
                </a:lnTo>
                <a:cubicBezTo>
                  <a:pt x="7192" y="2685"/>
                  <a:pt x="7229" y="2679"/>
                  <a:pt x="7256" y="2658"/>
                </a:cubicBezTo>
                <a:cubicBezTo>
                  <a:pt x="7285" y="2634"/>
                  <a:pt x="7301" y="2595"/>
                  <a:pt x="7319" y="2563"/>
                </a:cubicBezTo>
                <a:cubicBezTo>
                  <a:pt x="7340" y="2526"/>
                  <a:pt x="7361" y="2492"/>
                  <a:pt x="7385" y="2457"/>
                </a:cubicBezTo>
                <a:cubicBezTo>
                  <a:pt x="7401" y="2433"/>
                  <a:pt x="7420" y="2410"/>
                  <a:pt x="7435" y="2386"/>
                </a:cubicBezTo>
                <a:cubicBezTo>
                  <a:pt x="7549" y="2290"/>
                  <a:pt x="7663" y="2190"/>
                  <a:pt x="7782" y="2103"/>
                </a:cubicBezTo>
                <a:cubicBezTo>
                  <a:pt x="7901" y="2015"/>
                  <a:pt x="8018" y="1920"/>
                  <a:pt x="8129" y="1825"/>
                </a:cubicBezTo>
                <a:cubicBezTo>
                  <a:pt x="8406" y="1703"/>
                  <a:pt x="8690" y="1589"/>
                  <a:pt x="8975" y="1484"/>
                </a:cubicBezTo>
                <a:moveTo>
                  <a:pt x="7692" y="2052"/>
                </a:moveTo>
                <a:cubicBezTo>
                  <a:pt x="7705" y="2039"/>
                  <a:pt x="7705" y="2023"/>
                  <a:pt x="7700" y="2007"/>
                </a:cubicBezTo>
                <a:cubicBezTo>
                  <a:pt x="7750" y="1986"/>
                  <a:pt x="7798" y="1962"/>
                  <a:pt x="7848" y="1941"/>
                </a:cubicBezTo>
                <a:cubicBezTo>
                  <a:pt x="7885" y="1925"/>
                  <a:pt x="7922" y="1910"/>
                  <a:pt x="7959" y="1894"/>
                </a:cubicBezTo>
                <a:cubicBezTo>
                  <a:pt x="7888" y="1954"/>
                  <a:pt x="7819" y="2015"/>
                  <a:pt x="7753" y="2079"/>
                </a:cubicBezTo>
                <a:cubicBezTo>
                  <a:pt x="7700" y="2129"/>
                  <a:pt x="7639" y="2177"/>
                  <a:pt x="7584" y="2224"/>
                </a:cubicBezTo>
                <a:cubicBezTo>
                  <a:pt x="7555" y="2248"/>
                  <a:pt x="7525" y="2275"/>
                  <a:pt x="7496" y="2298"/>
                </a:cubicBezTo>
                <a:cubicBezTo>
                  <a:pt x="7557" y="2216"/>
                  <a:pt x="7623" y="2134"/>
                  <a:pt x="7692" y="2052"/>
                </a:cubicBezTo>
                <a:moveTo>
                  <a:pt x="6742" y="2470"/>
                </a:moveTo>
                <a:cubicBezTo>
                  <a:pt x="7017" y="2328"/>
                  <a:pt x="7295" y="2193"/>
                  <a:pt x="7576" y="2066"/>
                </a:cubicBezTo>
                <a:cubicBezTo>
                  <a:pt x="7496" y="2169"/>
                  <a:pt x="7422" y="2277"/>
                  <a:pt x="7359" y="2391"/>
                </a:cubicBezTo>
                <a:cubicBezTo>
                  <a:pt x="7319" y="2460"/>
                  <a:pt x="7279" y="2526"/>
                  <a:pt x="7237" y="2595"/>
                </a:cubicBezTo>
                <a:cubicBezTo>
                  <a:pt x="7216" y="2629"/>
                  <a:pt x="7176" y="2637"/>
                  <a:pt x="7139" y="2648"/>
                </a:cubicBezTo>
                <a:cubicBezTo>
                  <a:pt x="7097" y="2661"/>
                  <a:pt x="7057" y="2671"/>
                  <a:pt x="7015" y="2685"/>
                </a:cubicBezTo>
                <a:cubicBezTo>
                  <a:pt x="7007" y="2687"/>
                  <a:pt x="7004" y="2690"/>
                  <a:pt x="7002" y="2695"/>
                </a:cubicBezTo>
                <a:cubicBezTo>
                  <a:pt x="6853" y="2706"/>
                  <a:pt x="6708" y="2732"/>
                  <a:pt x="6562" y="2764"/>
                </a:cubicBezTo>
                <a:cubicBezTo>
                  <a:pt x="6353" y="2806"/>
                  <a:pt x="6147" y="2857"/>
                  <a:pt x="5943" y="2912"/>
                </a:cubicBezTo>
                <a:cubicBezTo>
                  <a:pt x="5935" y="2915"/>
                  <a:pt x="5927" y="2918"/>
                  <a:pt x="5919" y="2920"/>
                </a:cubicBezTo>
                <a:cubicBezTo>
                  <a:pt x="5925" y="2918"/>
                  <a:pt x="5933" y="2912"/>
                  <a:pt x="5938" y="2910"/>
                </a:cubicBezTo>
                <a:cubicBezTo>
                  <a:pt x="6025" y="2859"/>
                  <a:pt x="6115" y="2809"/>
                  <a:pt x="6203" y="2761"/>
                </a:cubicBezTo>
                <a:cubicBezTo>
                  <a:pt x="6382" y="2661"/>
                  <a:pt x="6562" y="2563"/>
                  <a:pt x="6742" y="2470"/>
                </a:cubicBezTo>
                <a:moveTo>
                  <a:pt x="6438" y="1851"/>
                </a:moveTo>
                <a:cubicBezTo>
                  <a:pt x="6459" y="1867"/>
                  <a:pt x="6478" y="1886"/>
                  <a:pt x="6496" y="1902"/>
                </a:cubicBezTo>
                <a:cubicBezTo>
                  <a:pt x="6502" y="1933"/>
                  <a:pt x="6507" y="1962"/>
                  <a:pt x="6512" y="1994"/>
                </a:cubicBezTo>
                <a:cubicBezTo>
                  <a:pt x="6520" y="2042"/>
                  <a:pt x="6525" y="2089"/>
                  <a:pt x="6525" y="2137"/>
                </a:cubicBezTo>
                <a:cubicBezTo>
                  <a:pt x="6525" y="2185"/>
                  <a:pt x="6517" y="2230"/>
                  <a:pt x="6502" y="2275"/>
                </a:cubicBezTo>
                <a:cubicBezTo>
                  <a:pt x="6494" y="2293"/>
                  <a:pt x="6486" y="2312"/>
                  <a:pt x="6475" y="2330"/>
                </a:cubicBezTo>
                <a:cubicBezTo>
                  <a:pt x="6470" y="2338"/>
                  <a:pt x="6467" y="2343"/>
                  <a:pt x="6462" y="2351"/>
                </a:cubicBezTo>
                <a:cubicBezTo>
                  <a:pt x="6425" y="2388"/>
                  <a:pt x="6380" y="2420"/>
                  <a:pt x="6338" y="2449"/>
                </a:cubicBezTo>
                <a:cubicBezTo>
                  <a:pt x="6322" y="2460"/>
                  <a:pt x="6308" y="2468"/>
                  <a:pt x="6293" y="2478"/>
                </a:cubicBezTo>
                <a:cubicBezTo>
                  <a:pt x="6306" y="2444"/>
                  <a:pt x="6316" y="2407"/>
                  <a:pt x="6322" y="2373"/>
                </a:cubicBezTo>
                <a:cubicBezTo>
                  <a:pt x="6340" y="2280"/>
                  <a:pt x="6345" y="2187"/>
                  <a:pt x="6332" y="2095"/>
                </a:cubicBezTo>
                <a:cubicBezTo>
                  <a:pt x="6322" y="2002"/>
                  <a:pt x="6298" y="1915"/>
                  <a:pt x="6258" y="1830"/>
                </a:cubicBezTo>
                <a:cubicBezTo>
                  <a:pt x="6234" y="1777"/>
                  <a:pt x="6203" y="1724"/>
                  <a:pt x="6158" y="1690"/>
                </a:cubicBezTo>
                <a:cubicBezTo>
                  <a:pt x="6160" y="1690"/>
                  <a:pt x="6163" y="1693"/>
                  <a:pt x="6166" y="1693"/>
                </a:cubicBezTo>
                <a:cubicBezTo>
                  <a:pt x="6184" y="1698"/>
                  <a:pt x="6200" y="1703"/>
                  <a:pt x="6218" y="1708"/>
                </a:cubicBezTo>
                <a:cubicBezTo>
                  <a:pt x="6295" y="1751"/>
                  <a:pt x="6369" y="1798"/>
                  <a:pt x="6438" y="1851"/>
                </a:cubicBezTo>
                <a:moveTo>
                  <a:pt x="6123" y="1203"/>
                </a:moveTo>
                <a:cubicBezTo>
                  <a:pt x="6131" y="1198"/>
                  <a:pt x="6129" y="1200"/>
                  <a:pt x="6136" y="1198"/>
                </a:cubicBezTo>
                <a:lnTo>
                  <a:pt x="6139" y="1198"/>
                </a:lnTo>
                <a:lnTo>
                  <a:pt x="6142" y="1198"/>
                </a:lnTo>
                <a:cubicBezTo>
                  <a:pt x="6139" y="1198"/>
                  <a:pt x="6136" y="1195"/>
                  <a:pt x="6147" y="1198"/>
                </a:cubicBezTo>
                <a:cubicBezTo>
                  <a:pt x="6160" y="1200"/>
                  <a:pt x="6173" y="1208"/>
                  <a:pt x="6184" y="1214"/>
                </a:cubicBezTo>
                <a:cubicBezTo>
                  <a:pt x="6211" y="1227"/>
                  <a:pt x="6229" y="1243"/>
                  <a:pt x="6248" y="1264"/>
                </a:cubicBezTo>
                <a:lnTo>
                  <a:pt x="6250" y="1267"/>
                </a:lnTo>
                <a:lnTo>
                  <a:pt x="6250" y="1269"/>
                </a:lnTo>
                <a:lnTo>
                  <a:pt x="6255" y="1277"/>
                </a:lnTo>
                <a:cubicBezTo>
                  <a:pt x="6258" y="1282"/>
                  <a:pt x="6263" y="1290"/>
                  <a:pt x="6266" y="1296"/>
                </a:cubicBezTo>
                <a:lnTo>
                  <a:pt x="6271" y="1306"/>
                </a:lnTo>
                <a:lnTo>
                  <a:pt x="6274" y="1314"/>
                </a:lnTo>
                <a:lnTo>
                  <a:pt x="6274" y="1322"/>
                </a:lnTo>
                <a:cubicBezTo>
                  <a:pt x="6274" y="1327"/>
                  <a:pt x="6274" y="1333"/>
                  <a:pt x="6274" y="1338"/>
                </a:cubicBezTo>
                <a:cubicBezTo>
                  <a:pt x="6255" y="1357"/>
                  <a:pt x="6237" y="1372"/>
                  <a:pt x="6213" y="1383"/>
                </a:cubicBezTo>
                <a:cubicBezTo>
                  <a:pt x="6208" y="1386"/>
                  <a:pt x="6189" y="1391"/>
                  <a:pt x="6181" y="1391"/>
                </a:cubicBezTo>
                <a:cubicBezTo>
                  <a:pt x="6168" y="1391"/>
                  <a:pt x="6158" y="1391"/>
                  <a:pt x="6147" y="1383"/>
                </a:cubicBezTo>
                <a:cubicBezTo>
                  <a:pt x="6142" y="1380"/>
                  <a:pt x="6136" y="1380"/>
                  <a:pt x="6129" y="1380"/>
                </a:cubicBezTo>
                <a:cubicBezTo>
                  <a:pt x="6123" y="1375"/>
                  <a:pt x="6118" y="1372"/>
                  <a:pt x="6115" y="1367"/>
                </a:cubicBezTo>
                <a:cubicBezTo>
                  <a:pt x="6115" y="1362"/>
                  <a:pt x="6115" y="1357"/>
                  <a:pt x="6115" y="1354"/>
                </a:cubicBezTo>
                <a:cubicBezTo>
                  <a:pt x="6105" y="1322"/>
                  <a:pt x="6094" y="1288"/>
                  <a:pt x="6097" y="1251"/>
                </a:cubicBezTo>
                <a:cubicBezTo>
                  <a:pt x="6094" y="1235"/>
                  <a:pt x="6105" y="1214"/>
                  <a:pt x="6123" y="1203"/>
                </a:cubicBezTo>
                <a:moveTo>
                  <a:pt x="5161" y="1589"/>
                </a:moveTo>
                <a:cubicBezTo>
                  <a:pt x="5256" y="1460"/>
                  <a:pt x="5275" y="1285"/>
                  <a:pt x="5262" y="1129"/>
                </a:cubicBezTo>
                <a:cubicBezTo>
                  <a:pt x="5270" y="1121"/>
                  <a:pt x="5272" y="1113"/>
                  <a:pt x="5270" y="1103"/>
                </a:cubicBezTo>
                <a:lnTo>
                  <a:pt x="5270" y="1100"/>
                </a:lnTo>
                <a:cubicBezTo>
                  <a:pt x="5299" y="1095"/>
                  <a:pt x="5328" y="1089"/>
                  <a:pt x="5357" y="1087"/>
                </a:cubicBezTo>
                <a:cubicBezTo>
                  <a:pt x="5402" y="1081"/>
                  <a:pt x="5447" y="1081"/>
                  <a:pt x="5492" y="1079"/>
                </a:cubicBezTo>
                <a:cubicBezTo>
                  <a:pt x="5534" y="1079"/>
                  <a:pt x="5579" y="1081"/>
                  <a:pt x="5622" y="1068"/>
                </a:cubicBezTo>
                <a:cubicBezTo>
                  <a:pt x="5624" y="1068"/>
                  <a:pt x="5624" y="1066"/>
                  <a:pt x="5627" y="1066"/>
                </a:cubicBezTo>
                <a:cubicBezTo>
                  <a:pt x="5661" y="1071"/>
                  <a:pt x="5696" y="1068"/>
                  <a:pt x="5730" y="1068"/>
                </a:cubicBezTo>
                <a:cubicBezTo>
                  <a:pt x="5775" y="1068"/>
                  <a:pt x="5819" y="1071"/>
                  <a:pt x="5864" y="1073"/>
                </a:cubicBezTo>
                <a:cubicBezTo>
                  <a:pt x="5893" y="1076"/>
                  <a:pt x="5922" y="1081"/>
                  <a:pt x="5951" y="1087"/>
                </a:cubicBezTo>
                <a:lnTo>
                  <a:pt x="5951" y="1089"/>
                </a:lnTo>
                <a:cubicBezTo>
                  <a:pt x="5949" y="1100"/>
                  <a:pt x="5951" y="1111"/>
                  <a:pt x="5959" y="1116"/>
                </a:cubicBezTo>
                <a:cubicBezTo>
                  <a:pt x="5946" y="1275"/>
                  <a:pt x="5967" y="1447"/>
                  <a:pt x="6065" y="1576"/>
                </a:cubicBezTo>
                <a:lnTo>
                  <a:pt x="6068" y="1579"/>
                </a:lnTo>
                <a:lnTo>
                  <a:pt x="6065" y="1579"/>
                </a:lnTo>
                <a:cubicBezTo>
                  <a:pt x="6062" y="1579"/>
                  <a:pt x="6057" y="1579"/>
                  <a:pt x="6054" y="1579"/>
                </a:cubicBezTo>
                <a:cubicBezTo>
                  <a:pt x="6012" y="1574"/>
                  <a:pt x="5970" y="1576"/>
                  <a:pt x="5927" y="1584"/>
                </a:cubicBezTo>
                <a:cubicBezTo>
                  <a:pt x="5898" y="1587"/>
                  <a:pt x="5869" y="1589"/>
                  <a:pt x="5840" y="1592"/>
                </a:cubicBezTo>
                <a:cubicBezTo>
                  <a:pt x="5803" y="1595"/>
                  <a:pt x="5764" y="1597"/>
                  <a:pt x="5725" y="1603"/>
                </a:cubicBezTo>
                <a:cubicBezTo>
                  <a:pt x="5688" y="1603"/>
                  <a:pt x="5653" y="1605"/>
                  <a:pt x="5616" y="1608"/>
                </a:cubicBezTo>
                <a:cubicBezTo>
                  <a:pt x="5582" y="1611"/>
                  <a:pt x="5550" y="1613"/>
                  <a:pt x="5516" y="1613"/>
                </a:cubicBezTo>
                <a:cubicBezTo>
                  <a:pt x="5473" y="1605"/>
                  <a:pt x="5428" y="1603"/>
                  <a:pt x="5386" y="1600"/>
                </a:cubicBezTo>
                <a:cubicBezTo>
                  <a:pt x="5357" y="1597"/>
                  <a:pt x="5328" y="1595"/>
                  <a:pt x="5299" y="1595"/>
                </a:cubicBezTo>
                <a:cubicBezTo>
                  <a:pt x="5251" y="1587"/>
                  <a:pt x="5206" y="1584"/>
                  <a:pt x="5161" y="1589"/>
                </a:cubicBezTo>
                <a:moveTo>
                  <a:pt x="5357" y="1711"/>
                </a:moveTo>
                <a:cubicBezTo>
                  <a:pt x="5444" y="1732"/>
                  <a:pt x="5529" y="1753"/>
                  <a:pt x="5619" y="1751"/>
                </a:cubicBezTo>
                <a:cubicBezTo>
                  <a:pt x="5704" y="1748"/>
                  <a:pt x="5791" y="1732"/>
                  <a:pt x="5872" y="1708"/>
                </a:cubicBezTo>
                <a:cubicBezTo>
                  <a:pt x="5912" y="1698"/>
                  <a:pt x="5951" y="1682"/>
                  <a:pt x="5994" y="1674"/>
                </a:cubicBezTo>
                <a:cubicBezTo>
                  <a:pt x="6017" y="1669"/>
                  <a:pt x="6039" y="1669"/>
                  <a:pt x="6057" y="1674"/>
                </a:cubicBezTo>
                <a:cubicBezTo>
                  <a:pt x="6057" y="1682"/>
                  <a:pt x="6060" y="1690"/>
                  <a:pt x="6068" y="1695"/>
                </a:cubicBezTo>
                <a:cubicBezTo>
                  <a:pt x="6136" y="1732"/>
                  <a:pt x="6173" y="1814"/>
                  <a:pt x="6200" y="1883"/>
                </a:cubicBezTo>
                <a:cubicBezTo>
                  <a:pt x="6229" y="1957"/>
                  <a:pt x="6248" y="2039"/>
                  <a:pt x="6253" y="2119"/>
                </a:cubicBezTo>
                <a:cubicBezTo>
                  <a:pt x="6258" y="2201"/>
                  <a:pt x="6253" y="2280"/>
                  <a:pt x="6237" y="2359"/>
                </a:cubicBezTo>
                <a:cubicBezTo>
                  <a:pt x="6229" y="2396"/>
                  <a:pt x="6218" y="2436"/>
                  <a:pt x="6205" y="2473"/>
                </a:cubicBezTo>
                <a:cubicBezTo>
                  <a:pt x="6197" y="2497"/>
                  <a:pt x="6184" y="2523"/>
                  <a:pt x="6181" y="2552"/>
                </a:cubicBezTo>
                <a:cubicBezTo>
                  <a:pt x="6046" y="2637"/>
                  <a:pt x="5909" y="2719"/>
                  <a:pt x="5775" y="2804"/>
                </a:cubicBezTo>
                <a:cubicBezTo>
                  <a:pt x="5688" y="2859"/>
                  <a:pt x="5579" y="2928"/>
                  <a:pt x="5468" y="2904"/>
                </a:cubicBezTo>
                <a:cubicBezTo>
                  <a:pt x="5460" y="2902"/>
                  <a:pt x="5455" y="2904"/>
                  <a:pt x="5452" y="2907"/>
                </a:cubicBezTo>
                <a:cubicBezTo>
                  <a:pt x="5442" y="2902"/>
                  <a:pt x="5428" y="2894"/>
                  <a:pt x="5418" y="2888"/>
                </a:cubicBezTo>
                <a:cubicBezTo>
                  <a:pt x="5375" y="2865"/>
                  <a:pt x="5331" y="2841"/>
                  <a:pt x="5291" y="2814"/>
                </a:cubicBezTo>
                <a:cubicBezTo>
                  <a:pt x="5217" y="2767"/>
                  <a:pt x="5143" y="2716"/>
                  <a:pt x="5071" y="2664"/>
                </a:cubicBezTo>
                <a:cubicBezTo>
                  <a:pt x="5066" y="2648"/>
                  <a:pt x="5058" y="2632"/>
                  <a:pt x="5050" y="2616"/>
                </a:cubicBezTo>
                <a:cubicBezTo>
                  <a:pt x="5039" y="2592"/>
                  <a:pt x="5029" y="2566"/>
                  <a:pt x="5021" y="2542"/>
                </a:cubicBezTo>
                <a:cubicBezTo>
                  <a:pt x="5005" y="2494"/>
                  <a:pt x="4992" y="2447"/>
                  <a:pt x="4981" y="2399"/>
                </a:cubicBezTo>
                <a:cubicBezTo>
                  <a:pt x="4960" y="2301"/>
                  <a:pt x="4955" y="2198"/>
                  <a:pt x="4965" y="2097"/>
                </a:cubicBezTo>
                <a:cubicBezTo>
                  <a:pt x="4976" y="1999"/>
                  <a:pt x="5002" y="1902"/>
                  <a:pt x="5055" y="1820"/>
                </a:cubicBezTo>
                <a:cubicBezTo>
                  <a:pt x="5082" y="1780"/>
                  <a:pt x="5111" y="1745"/>
                  <a:pt x="5145" y="1714"/>
                </a:cubicBezTo>
                <a:cubicBezTo>
                  <a:pt x="5211" y="1682"/>
                  <a:pt x="5288" y="1695"/>
                  <a:pt x="5357" y="1711"/>
                </a:cubicBezTo>
                <a:moveTo>
                  <a:pt x="4860" y="4583"/>
                </a:moveTo>
                <a:cubicBezTo>
                  <a:pt x="4857" y="4589"/>
                  <a:pt x="4852" y="4591"/>
                  <a:pt x="4849" y="4597"/>
                </a:cubicBezTo>
                <a:cubicBezTo>
                  <a:pt x="4849" y="4594"/>
                  <a:pt x="4849" y="4594"/>
                  <a:pt x="4849" y="4591"/>
                </a:cubicBezTo>
                <a:cubicBezTo>
                  <a:pt x="4849" y="4589"/>
                  <a:pt x="4849" y="4586"/>
                  <a:pt x="4846" y="4581"/>
                </a:cubicBezTo>
                <a:cubicBezTo>
                  <a:pt x="4846" y="4570"/>
                  <a:pt x="4846" y="4562"/>
                  <a:pt x="4849" y="4552"/>
                </a:cubicBezTo>
                <a:cubicBezTo>
                  <a:pt x="4852" y="4549"/>
                  <a:pt x="4854" y="4544"/>
                  <a:pt x="4857" y="4541"/>
                </a:cubicBezTo>
                <a:cubicBezTo>
                  <a:pt x="4857" y="4546"/>
                  <a:pt x="4854" y="4554"/>
                  <a:pt x="4854" y="4560"/>
                </a:cubicBezTo>
                <a:cubicBezTo>
                  <a:pt x="4854" y="4570"/>
                  <a:pt x="4857" y="4578"/>
                  <a:pt x="4860" y="4583"/>
                </a:cubicBezTo>
                <a:moveTo>
                  <a:pt x="4733" y="4036"/>
                </a:moveTo>
                <a:cubicBezTo>
                  <a:pt x="4703" y="4010"/>
                  <a:pt x="4677" y="3976"/>
                  <a:pt x="4661" y="3941"/>
                </a:cubicBezTo>
                <a:cubicBezTo>
                  <a:pt x="4651" y="3923"/>
                  <a:pt x="4645" y="3902"/>
                  <a:pt x="4640" y="3878"/>
                </a:cubicBezTo>
                <a:cubicBezTo>
                  <a:pt x="4637" y="3862"/>
                  <a:pt x="4635" y="3849"/>
                  <a:pt x="4632" y="3833"/>
                </a:cubicBezTo>
                <a:cubicBezTo>
                  <a:pt x="4685" y="3814"/>
                  <a:pt x="4738" y="3793"/>
                  <a:pt x="4788" y="3775"/>
                </a:cubicBezTo>
                <a:cubicBezTo>
                  <a:pt x="4793" y="3788"/>
                  <a:pt x="4807" y="3796"/>
                  <a:pt x="4823" y="3796"/>
                </a:cubicBezTo>
                <a:cubicBezTo>
                  <a:pt x="4833" y="3793"/>
                  <a:pt x="4844" y="3791"/>
                  <a:pt x="4854" y="3788"/>
                </a:cubicBezTo>
                <a:cubicBezTo>
                  <a:pt x="4838" y="3825"/>
                  <a:pt x="4875" y="3870"/>
                  <a:pt x="4915" y="3844"/>
                </a:cubicBezTo>
                <a:lnTo>
                  <a:pt x="4920" y="3838"/>
                </a:lnTo>
                <a:cubicBezTo>
                  <a:pt x="4931" y="3859"/>
                  <a:pt x="4957" y="3873"/>
                  <a:pt x="4981" y="3857"/>
                </a:cubicBezTo>
                <a:lnTo>
                  <a:pt x="4981" y="3857"/>
                </a:lnTo>
                <a:cubicBezTo>
                  <a:pt x="4992" y="3878"/>
                  <a:pt x="5013" y="3891"/>
                  <a:pt x="5039" y="3875"/>
                </a:cubicBezTo>
                <a:cubicBezTo>
                  <a:pt x="5045" y="3873"/>
                  <a:pt x="5047" y="3870"/>
                  <a:pt x="5053" y="3867"/>
                </a:cubicBezTo>
                <a:cubicBezTo>
                  <a:pt x="5058" y="3891"/>
                  <a:pt x="5084" y="3910"/>
                  <a:pt x="5108" y="3899"/>
                </a:cubicBezTo>
                <a:lnTo>
                  <a:pt x="5103" y="3912"/>
                </a:lnTo>
                <a:cubicBezTo>
                  <a:pt x="5092" y="3949"/>
                  <a:pt x="5140" y="3973"/>
                  <a:pt x="5166" y="3949"/>
                </a:cubicBezTo>
                <a:cubicBezTo>
                  <a:pt x="5177" y="3941"/>
                  <a:pt x="5185" y="3931"/>
                  <a:pt x="5193" y="3923"/>
                </a:cubicBezTo>
                <a:lnTo>
                  <a:pt x="5190" y="3933"/>
                </a:lnTo>
                <a:cubicBezTo>
                  <a:pt x="5182" y="3973"/>
                  <a:pt x="5230" y="3992"/>
                  <a:pt x="5254" y="3960"/>
                </a:cubicBezTo>
                <a:lnTo>
                  <a:pt x="5256" y="3957"/>
                </a:lnTo>
                <a:cubicBezTo>
                  <a:pt x="5267" y="3973"/>
                  <a:pt x="5291" y="3981"/>
                  <a:pt x="5304" y="3965"/>
                </a:cubicBezTo>
                <a:cubicBezTo>
                  <a:pt x="5315" y="3984"/>
                  <a:pt x="5341" y="3986"/>
                  <a:pt x="5357" y="3965"/>
                </a:cubicBezTo>
                <a:cubicBezTo>
                  <a:pt x="5360" y="3960"/>
                  <a:pt x="5362" y="3955"/>
                  <a:pt x="5365" y="3949"/>
                </a:cubicBezTo>
                <a:cubicBezTo>
                  <a:pt x="5373" y="3968"/>
                  <a:pt x="5407" y="3971"/>
                  <a:pt x="5415" y="3952"/>
                </a:cubicBezTo>
                <a:cubicBezTo>
                  <a:pt x="5418" y="3957"/>
                  <a:pt x="5418" y="3965"/>
                  <a:pt x="5420" y="3971"/>
                </a:cubicBezTo>
                <a:cubicBezTo>
                  <a:pt x="5428" y="4000"/>
                  <a:pt x="5465" y="3994"/>
                  <a:pt x="5473" y="3971"/>
                </a:cubicBezTo>
                <a:lnTo>
                  <a:pt x="5473" y="3968"/>
                </a:lnTo>
                <a:lnTo>
                  <a:pt x="5473" y="3971"/>
                </a:lnTo>
                <a:cubicBezTo>
                  <a:pt x="5481" y="3997"/>
                  <a:pt x="5524" y="4000"/>
                  <a:pt x="5529" y="3971"/>
                </a:cubicBezTo>
                <a:cubicBezTo>
                  <a:pt x="5532" y="3955"/>
                  <a:pt x="5534" y="3939"/>
                  <a:pt x="5537" y="3926"/>
                </a:cubicBezTo>
                <a:cubicBezTo>
                  <a:pt x="5540" y="3936"/>
                  <a:pt x="5545" y="3947"/>
                  <a:pt x="5547" y="3957"/>
                </a:cubicBezTo>
                <a:cubicBezTo>
                  <a:pt x="5561" y="3992"/>
                  <a:pt x="5614" y="3989"/>
                  <a:pt x="5614" y="3949"/>
                </a:cubicBezTo>
                <a:cubicBezTo>
                  <a:pt x="5622" y="3952"/>
                  <a:pt x="5629" y="3947"/>
                  <a:pt x="5637" y="3941"/>
                </a:cubicBezTo>
                <a:lnTo>
                  <a:pt x="5640" y="3941"/>
                </a:lnTo>
                <a:cubicBezTo>
                  <a:pt x="5640" y="3978"/>
                  <a:pt x="5693" y="3981"/>
                  <a:pt x="5706" y="3947"/>
                </a:cubicBezTo>
                <a:cubicBezTo>
                  <a:pt x="5709" y="3936"/>
                  <a:pt x="5714" y="3926"/>
                  <a:pt x="5717" y="3915"/>
                </a:cubicBezTo>
                <a:cubicBezTo>
                  <a:pt x="5719" y="3931"/>
                  <a:pt x="5722" y="3947"/>
                  <a:pt x="5725" y="3960"/>
                </a:cubicBezTo>
                <a:cubicBezTo>
                  <a:pt x="5730" y="3989"/>
                  <a:pt x="5772" y="3984"/>
                  <a:pt x="5780" y="3960"/>
                </a:cubicBezTo>
                <a:lnTo>
                  <a:pt x="5780" y="3957"/>
                </a:lnTo>
                <a:lnTo>
                  <a:pt x="5780" y="3960"/>
                </a:lnTo>
                <a:cubicBezTo>
                  <a:pt x="5788" y="3984"/>
                  <a:pt x="5824" y="3989"/>
                  <a:pt x="5832" y="3960"/>
                </a:cubicBezTo>
                <a:cubicBezTo>
                  <a:pt x="5835" y="3955"/>
                  <a:pt x="5835" y="3947"/>
                  <a:pt x="5835" y="3941"/>
                </a:cubicBezTo>
                <a:cubicBezTo>
                  <a:pt x="5845" y="3963"/>
                  <a:pt x="5877" y="3957"/>
                  <a:pt x="5885" y="3939"/>
                </a:cubicBezTo>
                <a:cubicBezTo>
                  <a:pt x="5888" y="3944"/>
                  <a:pt x="5890" y="3949"/>
                  <a:pt x="5893" y="3955"/>
                </a:cubicBezTo>
                <a:cubicBezTo>
                  <a:pt x="5909" y="3973"/>
                  <a:pt x="5935" y="3973"/>
                  <a:pt x="5946" y="3952"/>
                </a:cubicBezTo>
                <a:cubicBezTo>
                  <a:pt x="5959" y="3968"/>
                  <a:pt x="5983" y="3960"/>
                  <a:pt x="5994" y="3944"/>
                </a:cubicBezTo>
                <a:lnTo>
                  <a:pt x="5996" y="3947"/>
                </a:lnTo>
                <a:cubicBezTo>
                  <a:pt x="6017" y="3978"/>
                  <a:pt x="6068" y="3957"/>
                  <a:pt x="6057" y="3920"/>
                </a:cubicBezTo>
                <a:lnTo>
                  <a:pt x="6054" y="3910"/>
                </a:lnTo>
                <a:cubicBezTo>
                  <a:pt x="6062" y="3918"/>
                  <a:pt x="6073" y="3928"/>
                  <a:pt x="6081" y="3936"/>
                </a:cubicBezTo>
                <a:cubicBezTo>
                  <a:pt x="6107" y="3960"/>
                  <a:pt x="6158" y="3936"/>
                  <a:pt x="6144" y="3899"/>
                </a:cubicBezTo>
                <a:lnTo>
                  <a:pt x="6139" y="3886"/>
                </a:lnTo>
                <a:cubicBezTo>
                  <a:pt x="6160" y="3896"/>
                  <a:pt x="6189" y="3878"/>
                  <a:pt x="6195" y="3854"/>
                </a:cubicBezTo>
                <a:cubicBezTo>
                  <a:pt x="6200" y="3857"/>
                  <a:pt x="6203" y="3859"/>
                  <a:pt x="6208" y="3862"/>
                </a:cubicBezTo>
                <a:cubicBezTo>
                  <a:pt x="6234" y="3878"/>
                  <a:pt x="6255" y="3865"/>
                  <a:pt x="6266" y="3844"/>
                </a:cubicBezTo>
                <a:lnTo>
                  <a:pt x="6266" y="3844"/>
                </a:lnTo>
                <a:cubicBezTo>
                  <a:pt x="6290" y="3859"/>
                  <a:pt x="6316" y="3846"/>
                  <a:pt x="6327" y="3825"/>
                </a:cubicBezTo>
                <a:lnTo>
                  <a:pt x="6332" y="3830"/>
                </a:lnTo>
                <a:cubicBezTo>
                  <a:pt x="6372" y="3857"/>
                  <a:pt x="6406" y="3809"/>
                  <a:pt x="6393" y="3772"/>
                </a:cubicBezTo>
                <a:cubicBezTo>
                  <a:pt x="6404" y="3775"/>
                  <a:pt x="6414" y="3777"/>
                  <a:pt x="6425" y="3780"/>
                </a:cubicBezTo>
                <a:cubicBezTo>
                  <a:pt x="6441" y="3783"/>
                  <a:pt x="6454" y="3772"/>
                  <a:pt x="6459" y="3759"/>
                </a:cubicBezTo>
                <a:cubicBezTo>
                  <a:pt x="6512" y="3777"/>
                  <a:pt x="6565" y="3799"/>
                  <a:pt x="6615" y="3817"/>
                </a:cubicBezTo>
                <a:cubicBezTo>
                  <a:pt x="6610" y="3830"/>
                  <a:pt x="6610" y="3846"/>
                  <a:pt x="6607" y="3862"/>
                </a:cubicBezTo>
                <a:cubicBezTo>
                  <a:pt x="6602" y="3883"/>
                  <a:pt x="6597" y="3904"/>
                  <a:pt x="6586" y="3926"/>
                </a:cubicBezTo>
                <a:cubicBezTo>
                  <a:pt x="6568" y="3963"/>
                  <a:pt x="6544" y="3994"/>
                  <a:pt x="6515" y="4022"/>
                </a:cubicBezTo>
                <a:cubicBezTo>
                  <a:pt x="6457" y="4078"/>
                  <a:pt x="6377" y="4104"/>
                  <a:pt x="6300" y="4126"/>
                </a:cubicBezTo>
                <a:cubicBezTo>
                  <a:pt x="6221" y="4147"/>
                  <a:pt x="6142" y="4160"/>
                  <a:pt x="6060" y="4173"/>
                </a:cubicBezTo>
                <a:cubicBezTo>
                  <a:pt x="6049" y="4171"/>
                  <a:pt x="6036" y="4173"/>
                  <a:pt x="6028" y="4179"/>
                </a:cubicBezTo>
                <a:lnTo>
                  <a:pt x="6028" y="4179"/>
                </a:lnTo>
                <a:cubicBezTo>
                  <a:pt x="5978" y="4189"/>
                  <a:pt x="5930" y="4197"/>
                  <a:pt x="5880" y="4208"/>
                </a:cubicBezTo>
                <a:cubicBezTo>
                  <a:pt x="5853" y="4213"/>
                  <a:pt x="5827" y="4218"/>
                  <a:pt x="5800" y="4224"/>
                </a:cubicBezTo>
                <a:cubicBezTo>
                  <a:pt x="5791" y="4226"/>
                  <a:pt x="5775" y="4231"/>
                  <a:pt x="5759" y="4237"/>
                </a:cubicBezTo>
                <a:cubicBezTo>
                  <a:pt x="5751" y="4216"/>
                  <a:pt x="5722" y="4216"/>
                  <a:pt x="5711" y="4237"/>
                </a:cubicBezTo>
                <a:lnTo>
                  <a:pt x="5711" y="4237"/>
                </a:lnTo>
                <a:lnTo>
                  <a:pt x="5711" y="4231"/>
                </a:lnTo>
                <a:cubicBezTo>
                  <a:pt x="5711" y="4213"/>
                  <a:pt x="5696" y="4205"/>
                  <a:pt x="5682" y="4208"/>
                </a:cubicBezTo>
                <a:cubicBezTo>
                  <a:pt x="5674" y="4176"/>
                  <a:pt x="5632" y="4176"/>
                  <a:pt x="5624" y="4208"/>
                </a:cubicBezTo>
                <a:cubicBezTo>
                  <a:pt x="5611" y="4184"/>
                  <a:pt x="5574" y="4186"/>
                  <a:pt x="5569" y="4216"/>
                </a:cubicBezTo>
                <a:cubicBezTo>
                  <a:pt x="5555" y="4213"/>
                  <a:pt x="5540" y="4221"/>
                  <a:pt x="5540" y="4239"/>
                </a:cubicBezTo>
                <a:lnTo>
                  <a:pt x="5540" y="4245"/>
                </a:lnTo>
                <a:lnTo>
                  <a:pt x="5540" y="4245"/>
                </a:lnTo>
                <a:cubicBezTo>
                  <a:pt x="5529" y="4224"/>
                  <a:pt x="5500" y="4226"/>
                  <a:pt x="5492" y="4247"/>
                </a:cubicBezTo>
                <a:cubicBezTo>
                  <a:pt x="5476" y="4245"/>
                  <a:pt x="5460" y="4239"/>
                  <a:pt x="5450" y="4237"/>
                </a:cubicBezTo>
                <a:cubicBezTo>
                  <a:pt x="5423" y="4231"/>
                  <a:pt x="5397" y="4226"/>
                  <a:pt x="5370" y="4221"/>
                </a:cubicBezTo>
                <a:cubicBezTo>
                  <a:pt x="5320" y="4210"/>
                  <a:pt x="5272" y="4202"/>
                  <a:pt x="5222" y="4192"/>
                </a:cubicBezTo>
                <a:lnTo>
                  <a:pt x="5222" y="4192"/>
                </a:lnTo>
                <a:cubicBezTo>
                  <a:pt x="5214" y="4186"/>
                  <a:pt x="5204" y="4184"/>
                  <a:pt x="5190" y="4186"/>
                </a:cubicBezTo>
                <a:cubicBezTo>
                  <a:pt x="5111" y="4173"/>
                  <a:pt x="5029" y="4160"/>
                  <a:pt x="4950" y="4141"/>
                </a:cubicBezTo>
                <a:cubicBezTo>
                  <a:pt x="4873" y="4115"/>
                  <a:pt x="4791" y="4091"/>
                  <a:pt x="4733" y="4036"/>
                </a:cubicBezTo>
                <a:moveTo>
                  <a:pt x="5794" y="3754"/>
                </a:moveTo>
                <a:cubicBezTo>
                  <a:pt x="5786" y="3746"/>
                  <a:pt x="5772" y="3746"/>
                  <a:pt x="5762" y="3751"/>
                </a:cubicBezTo>
                <a:lnTo>
                  <a:pt x="5762" y="3740"/>
                </a:lnTo>
                <a:cubicBezTo>
                  <a:pt x="5764" y="3706"/>
                  <a:pt x="5714" y="3703"/>
                  <a:pt x="5704" y="3732"/>
                </a:cubicBezTo>
                <a:lnTo>
                  <a:pt x="5698" y="3743"/>
                </a:lnTo>
                <a:cubicBezTo>
                  <a:pt x="5690" y="3719"/>
                  <a:pt x="5651" y="3714"/>
                  <a:pt x="5640" y="3740"/>
                </a:cubicBezTo>
                <a:cubicBezTo>
                  <a:pt x="5635" y="3740"/>
                  <a:pt x="5632" y="3743"/>
                  <a:pt x="5629" y="3748"/>
                </a:cubicBezTo>
                <a:cubicBezTo>
                  <a:pt x="5624" y="3759"/>
                  <a:pt x="5622" y="3769"/>
                  <a:pt x="5616" y="3780"/>
                </a:cubicBezTo>
                <a:cubicBezTo>
                  <a:pt x="5614" y="3772"/>
                  <a:pt x="5611" y="3764"/>
                  <a:pt x="5606" y="3756"/>
                </a:cubicBezTo>
                <a:cubicBezTo>
                  <a:pt x="5603" y="3751"/>
                  <a:pt x="5598" y="3748"/>
                  <a:pt x="5595" y="3748"/>
                </a:cubicBezTo>
                <a:cubicBezTo>
                  <a:pt x="5587" y="3722"/>
                  <a:pt x="5547" y="3727"/>
                  <a:pt x="5537" y="3754"/>
                </a:cubicBezTo>
                <a:lnTo>
                  <a:pt x="5532" y="3743"/>
                </a:lnTo>
                <a:cubicBezTo>
                  <a:pt x="5521" y="3714"/>
                  <a:pt x="5471" y="3717"/>
                  <a:pt x="5473" y="3751"/>
                </a:cubicBezTo>
                <a:lnTo>
                  <a:pt x="5473" y="3762"/>
                </a:lnTo>
                <a:cubicBezTo>
                  <a:pt x="5463" y="3756"/>
                  <a:pt x="5452" y="3756"/>
                  <a:pt x="5442" y="3764"/>
                </a:cubicBezTo>
                <a:lnTo>
                  <a:pt x="5442" y="3762"/>
                </a:lnTo>
                <a:cubicBezTo>
                  <a:pt x="5442" y="3735"/>
                  <a:pt x="5407" y="3732"/>
                  <a:pt x="5397" y="3751"/>
                </a:cubicBezTo>
                <a:cubicBezTo>
                  <a:pt x="5389" y="3738"/>
                  <a:pt x="5370" y="3735"/>
                  <a:pt x="5357" y="3743"/>
                </a:cubicBezTo>
                <a:cubicBezTo>
                  <a:pt x="5352" y="3730"/>
                  <a:pt x="5333" y="3722"/>
                  <a:pt x="5320" y="3727"/>
                </a:cubicBezTo>
                <a:cubicBezTo>
                  <a:pt x="5312" y="3706"/>
                  <a:pt x="5283" y="3698"/>
                  <a:pt x="5267" y="3717"/>
                </a:cubicBezTo>
                <a:cubicBezTo>
                  <a:pt x="5259" y="3711"/>
                  <a:pt x="5248" y="3709"/>
                  <a:pt x="5241" y="3711"/>
                </a:cubicBezTo>
                <a:cubicBezTo>
                  <a:pt x="5241" y="3679"/>
                  <a:pt x="5190" y="3661"/>
                  <a:pt x="5169" y="3690"/>
                </a:cubicBezTo>
                <a:cubicBezTo>
                  <a:pt x="5156" y="3677"/>
                  <a:pt x="5135" y="3674"/>
                  <a:pt x="5119" y="3690"/>
                </a:cubicBezTo>
                <a:cubicBezTo>
                  <a:pt x="5108" y="3664"/>
                  <a:pt x="5074" y="3648"/>
                  <a:pt x="5053" y="3669"/>
                </a:cubicBezTo>
                <a:lnTo>
                  <a:pt x="5047" y="3664"/>
                </a:lnTo>
                <a:cubicBezTo>
                  <a:pt x="5180" y="3603"/>
                  <a:pt x="5309" y="3539"/>
                  <a:pt x="5431" y="3463"/>
                </a:cubicBezTo>
                <a:cubicBezTo>
                  <a:pt x="5484" y="3428"/>
                  <a:pt x="5537" y="3388"/>
                  <a:pt x="5577" y="3338"/>
                </a:cubicBezTo>
                <a:lnTo>
                  <a:pt x="5587" y="3330"/>
                </a:lnTo>
                <a:cubicBezTo>
                  <a:pt x="5598" y="3320"/>
                  <a:pt x="5606" y="3306"/>
                  <a:pt x="5614" y="3293"/>
                </a:cubicBezTo>
                <a:cubicBezTo>
                  <a:pt x="5622" y="3304"/>
                  <a:pt x="5627" y="3312"/>
                  <a:pt x="5635" y="3322"/>
                </a:cubicBezTo>
                <a:lnTo>
                  <a:pt x="5645" y="3330"/>
                </a:lnTo>
                <a:cubicBezTo>
                  <a:pt x="5682" y="3381"/>
                  <a:pt x="5738" y="3420"/>
                  <a:pt x="5791" y="3452"/>
                </a:cubicBezTo>
                <a:cubicBezTo>
                  <a:pt x="5914" y="3526"/>
                  <a:pt x="6044" y="3590"/>
                  <a:pt x="6176" y="3648"/>
                </a:cubicBezTo>
                <a:lnTo>
                  <a:pt x="6171" y="3653"/>
                </a:lnTo>
                <a:cubicBezTo>
                  <a:pt x="6147" y="3632"/>
                  <a:pt x="6115" y="3650"/>
                  <a:pt x="6105" y="3674"/>
                </a:cubicBezTo>
                <a:cubicBezTo>
                  <a:pt x="6089" y="3661"/>
                  <a:pt x="6068" y="3664"/>
                  <a:pt x="6054" y="3677"/>
                </a:cubicBezTo>
                <a:cubicBezTo>
                  <a:pt x="6033" y="3650"/>
                  <a:pt x="5983" y="3669"/>
                  <a:pt x="5983" y="3701"/>
                </a:cubicBezTo>
                <a:cubicBezTo>
                  <a:pt x="5975" y="3698"/>
                  <a:pt x="5964" y="3701"/>
                  <a:pt x="5957" y="3709"/>
                </a:cubicBezTo>
                <a:cubicBezTo>
                  <a:pt x="5941" y="3690"/>
                  <a:pt x="5912" y="3698"/>
                  <a:pt x="5904" y="3719"/>
                </a:cubicBezTo>
                <a:cubicBezTo>
                  <a:pt x="5890" y="3714"/>
                  <a:pt x="5872" y="3722"/>
                  <a:pt x="5867" y="3735"/>
                </a:cubicBezTo>
                <a:cubicBezTo>
                  <a:pt x="5853" y="3727"/>
                  <a:pt x="5835" y="3732"/>
                  <a:pt x="5827" y="3746"/>
                </a:cubicBezTo>
                <a:cubicBezTo>
                  <a:pt x="5827" y="3722"/>
                  <a:pt x="5794" y="3724"/>
                  <a:pt x="5794" y="3754"/>
                </a:cubicBezTo>
                <a:moveTo>
                  <a:pt x="5423" y="3365"/>
                </a:moveTo>
                <a:cubicBezTo>
                  <a:pt x="5344" y="3415"/>
                  <a:pt x="5259" y="3460"/>
                  <a:pt x="5174" y="3500"/>
                </a:cubicBezTo>
                <a:cubicBezTo>
                  <a:pt x="5000" y="3587"/>
                  <a:pt x="4820" y="3661"/>
                  <a:pt x="4637" y="3730"/>
                </a:cubicBezTo>
                <a:cubicBezTo>
                  <a:pt x="4632" y="3732"/>
                  <a:pt x="4624" y="3735"/>
                  <a:pt x="4619" y="3738"/>
                </a:cubicBezTo>
                <a:cubicBezTo>
                  <a:pt x="4635" y="3679"/>
                  <a:pt x="4651" y="3619"/>
                  <a:pt x="4672" y="3560"/>
                </a:cubicBezTo>
                <a:cubicBezTo>
                  <a:pt x="4701" y="3473"/>
                  <a:pt x="4733" y="3386"/>
                  <a:pt x="4770" y="3301"/>
                </a:cubicBezTo>
                <a:cubicBezTo>
                  <a:pt x="4801" y="3227"/>
                  <a:pt x="4833" y="3127"/>
                  <a:pt x="4920" y="3103"/>
                </a:cubicBezTo>
                <a:cubicBezTo>
                  <a:pt x="4981" y="3084"/>
                  <a:pt x="5047" y="3100"/>
                  <a:pt x="5111" y="3095"/>
                </a:cubicBezTo>
                <a:cubicBezTo>
                  <a:pt x="5262" y="3103"/>
                  <a:pt x="5410" y="3116"/>
                  <a:pt x="5558" y="3129"/>
                </a:cubicBezTo>
                <a:cubicBezTo>
                  <a:pt x="5563" y="3145"/>
                  <a:pt x="5566" y="3164"/>
                  <a:pt x="5563" y="3182"/>
                </a:cubicBezTo>
                <a:cubicBezTo>
                  <a:pt x="5555" y="3264"/>
                  <a:pt x="5487" y="3322"/>
                  <a:pt x="5423" y="3365"/>
                </a:cubicBezTo>
                <a:moveTo>
                  <a:pt x="6607" y="3711"/>
                </a:moveTo>
                <a:cubicBezTo>
                  <a:pt x="6425" y="3645"/>
                  <a:pt x="6242" y="3574"/>
                  <a:pt x="6068" y="3489"/>
                </a:cubicBezTo>
                <a:cubicBezTo>
                  <a:pt x="5983" y="3449"/>
                  <a:pt x="5898" y="3407"/>
                  <a:pt x="5819" y="3357"/>
                </a:cubicBezTo>
                <a:cubicBezTo>
                  <a:pt x="5754" y="3314"/>
                  <a:pt x="5685" y="3256"/>
                  <a:pt x="5677" y="3174"/>
                </a:cubicBezTo>
                <a:cubicBezTo>
                  <a:pt x="5674" y="3156"/>
                  <a:pt x="5677" y="3140"/>
                  <a:pt x="5682" y="3121"/>
                </a:cubicBezTo>
                <a:cubicBezTo>
                  <a:pt x="5830" y="3105"/>
                  <a:pt x="5980" y="3092"/>
                  <a:pt x="6129" y="3084"/>
                </a:cubicBezTo>
                <a:cubicBezTo>
                  <a:pt x="6192" y="3090"/>
                  <a:pt x="6255" y="3074"/>
                  <a:pt x="6319" y="3090"/>
                </a:cubicBezTo>
                <a:cubicBezTo>
                  <a:pt x="6406" y="3113"/>
                  <a:pt x="6441" y="3211"/>
                  <a:pt x="6472" y="3285"/>
                </a:cubicBezTo>
                <a:cubicBezTo>
                  <a:pt x="6509" y="3370"/>
                  <a:pt x="6541" y="3455"/>
                  <a:pt x="6573" y="3542"/>
                </a:cubicBezTo>
                <a:cubicBezTo>
                  <a:pt x="6594" y="3600"/>
                  <a:pt x="6610" y="3658"/>
                  <a:pt x="6626" y="3717"/>
                </a:cubicBezTo>
                <a:cubicBezTo>
                  <a:pt x="6621" y="3717"/>
                  <a:pt x="6615" y="3714"/>
                  <a:pt x="6607" y="3711"/>
                </a:cubicBezTo>
                <a:moveTo>
                  <a:pt x="4947" y="1341"/>
                </a:moveTo>
                <a:lnTo>
                  <a:pt x="4947" y="1333"/>
                </a:lnTo>
                <a:lnTo>
                  <a:pt x="4950" y="1325"/>
                </a:lnTo>
                <a:lnTo>
                  <a:pt x="4952" y="1314"/>
                </a:lnTo>
                <a:cubicBezTo>
                  <a:pt x="4955" y="1309"/>
                  <a:pt x="4957" y="1301"/>
                  <a:pt x="4963" y="1296"/>
                </a:cubicBezTo>
                <a:lnTo>
                  <a:pt x="4968" y="1288"/>
                </a:lnTo>
                <a:lnTo>
                  <a:pt x="4968" y="1285"/>
                </a:lnTo>
                <a:lnTo>
                  <a:pt x="4971" y="1282"/>
                </a:lnTo>
                <a:cubicBezTo>
                  <a:pt x="4989" y="1259"/>
                  <a:pt x="5008" y="1245"/>
                  <a:pt x="5034" y="1232"/>
                </a:cubicBezTo>
                <a:cubicBezTo>
                  <a:pt x="5045" y="1224"/>
                  <a:pt x="5058" y="1219"/>
                  <a:pt x="5071" y="1216"/>
                </a:cubicBezTo>
                <a:cubicBezTo>
                  <a:pt x="5082" y="1214"/>
                  <a:pt x="5077" y="1216"/>
                  <a:pt x="5077" y="1216"/>
                </a:cubicBezTo>
                <a:lnTo>
                  <a:pt x="5079" y="1216"/>
                </a:lnTo>
                <a:lnTo>
                  <a:pt x="5082" y="1216"/>
                </a:lnTo>
                <a:cubicBezTo>
                  <a:pt x="5090" y="1216"/>
                  <a:pt x="5087" y="1216"/>
                  <a:pt x="5095" y="1222"/>
                </a:cubicBezTo>
                <a:cubicBezTo>
                  <a:pt x="5111" y="1232"/>
                  <a:pt x="5124" y="1251"/>
                  <a:pt x="5124" y="1275"/>
                </a:cubicBezTo>
                <a:cubicBezTo>
                  <a:pt x="5127" y="1309"/>
                  <a:pt x="5116" y="1343"/>
                  <a:pt x="5106" y="1378"/>
                </a:cubicBezTo>
                <a:cubicBezTo>
                  <a:pt x="5103" y="1383"/>
                  <a:pt x="5103" y="1388"/>
                  <a:pt x="5106" y="1391"/>
                </a:cubicBezTo>
                <a:cubicBezTo>
                  <a:pt x="5100" y="1396"/>
                  <a:pt x="5098" y="1402"/>
                  <a:pt x="5092" y="1404"/>
                </a:cubicBezTo>
                <a:cubicBezTo>
                  <a:pt x="5087" y="1404"/>
                  <a:pt x="5082" y="1404"/>
                  <a:pt x="5074" y="1407"/>
                </a:cubicBezTo>
                <a:cubicBezTo>
                  <a:pt x="5063" y="1412"/>
                  <a:pt x="5053" y="1415"/>
                  <a:pt x="5039" y="1415"/>
                </a:cubicBezTo>
                <a:cubicBezTo>
                  <a:pt x="5032" y="1415"/>
                  <a:pt x="5016" y="1409"/>
                  <a:pt x="5008" y="1407"/>
                </a:cubicBezTo>
                <a:cubicBezTo>
                  <a:pt x="4984" y="1396"/>
                  <a:pt x="4965" y="1378"/>
                  <a:pt x="4944" y="1362"/>
                </a:cubicBezTo>
                <a:cubicBezTo>
                  <a:pt x="4947" y="1351"/>
                  <a:pt x="4947" y="1346"/>
                  <a:pt x="4947" y="1341"/>
                </a:cubicBezTo>
                <a:moveTo>
                  <a:pt x="4696" y="1952"/>
                </a:moveTo>
                <a:cubicBezTo>
                  <a:pt x="4725" y="1923"/>
                  <a:pt x="4754" y="1894"/>
                  <a:pt x="4788" y="1867"/>
                </a:cubicBezTo>
                <a:cubicBezTo>
                  <a:pt x="4854" y="1812"/>
                  <a:pt x="4928" y="1764"/>
                  <a:pt x="5005" y="1724"/>
                </a:cubicBezTo>
                <a:cubicBezTo>
                  <a:pt x="5021" y="1719"/>
                  <a:pt x="5039" y="1711"/>
                  <a:pt x="5058" y="1706"/>
                </a:cubicBezTo>
                <a:lnTo>
                  <a:pt x="5058" y="1706"/>
                </a:lnTo>
                <a:cubicBezTo>
                  <a:pt x="5039" y="1724"/>
                  <a:pt x="5024" y="1745"/>
                  <a:pt x="5010" y="1764"/>
                </a:cubicBezTo>
                <a:cubicBezTo>
                  <a:pt x="4947" y="1851"/>
                  <a:pt x="4915" y="1960"/>
                  <a:pt x="4902" y="2066"/>
                </a:cubicBezTo>
                <a:cubicBezTo>
                  <a:pt x="4886" y="2177"/>
                  <a:pt x="4891" y="2290"/>
                  <a:pt x="4910" y="2402"/>
                </a:cubicBezTo>
                <a:cubicBezTo>
                  <a:pt x="4920" y="2457"/>
                  <a:pt x="4934" y="2510"/>
                  <a:pt x="4952" y="2560"/>
                </a:cubicBezTo>
                <a:cubicBezTo>
                  <a:pt x="4907" y="2526"/>
                  <a:pt x="4865" y="2489"/>
                  <a:pt x="4823" y="2455"/>
                </a:cubicBezTo>
                <a:cubicBezTo>
                  <a:pt x="4807" y="2441"/>
                  <a:pt x="4791" y="2428"/>
                  <a:pt x="4775" y="2412"/>
                </a:cubicBezTo>
                <a:cubicBezTo>
                  <a:pt x="4772" y="2404"/>
                  <a:pt x="4770" y="2396"/>
                  <a:pt x="4764" y="2388"/>
                </a:cubicBezTo>
                <a:cubicBezTo>
                  <a:pt x="4645" y="2280"/>
                  <a:pt x="4658" y="2100"/>
                  <a:pt x="4696" y="1952"/>
                </a:cubicBezTo>
                <a:moveTo>
                  <a:pt x="4489" y="2492"/>
                </a:moveTo>
                <a:cubicBezTo>
                  <a:pt x="4672" y="2584"/>
                  <a:pt x="4852" y="2677"/>
                  <a:pt x="5029" y="2775"/>
                </a:cubicBezTo>
                <a:cubicBezTo>
                  <a:pt x="5100" y="2812"/>
                  <a:pt x="5169" y="2851"/>
                  <a:pt x="5238" y="2888"/>
                </a:cubicBezTo>
                <a:cubicBezTo>
                  <a:pt x="5243" y="2891"/>
                  <a:pt x="5248" y="2896"/>
                  <a:pt x="5254" y="2899"/>
                </a:cubicBezTo>
                <a:cubicBezTo>
                  <a:pt x="5267" y="2907"/>
                  <a:pt x="5283" y="2915"/>
                  <a:pt x="5296" y="2925"/>
                </a:cubicBezTo>
                <a:cubicBezTo>
                  <a:pt x="5293" y="2925"/>
                  <a:pt x="5293" y="2925"/>
                  <a:pt x="5291" y="2925"/>
                </a:cubicBezTo>
                <a:cubicBezTo>
                  <a:pt x="5084" y="2873"/>
                  <a:pt x="4878" y="2825"/>
                  <a:pt x="4672" y="2783"/>
                </a:cubicBezTo>
                <a:cubicBezTo>
                  <a:pt x="4526" y="2753"/>
                  <a:pt x="4381" y="2727"/>
                  <a:pt x="4233" y="2719"/>
                </a:cubicBezTo>
                <a:cubicBezTo>
                  <a:pt x="4230" y="2714"/>
                  <a:pt x="4227" y="2709"/>
                  <a:pt x="4219" y="2709"/>
                </a:cubicBezTo>
                <a:cubicBezTo>
                  <a:pt x="4177" y="2695"/>
                  <a:pt x="4137" y="2685"/>
                  <a:pt x="4095" y="2674"/>
                </a:cubicBezTo>
                <a:cubicBezTo>
                  <a:pt x="4058" y="2664"/>
                  <a:pt x="4018" y="2658"/>
                  <a:pt x="3997" y="2624"/>
                </a:cubicBezTo>
                <a:cubicBezTo>
                  <a:pt x="3955" y="2558"/>
                  <a:pt x="3912" y="2489"/>
                  <a:pt x="3873" y="2423"/>
                </a:cubicBezTo>
                <a:cubicBezTo>
                  <a:pt x="3807" y="2312"/>
                  <a:pt x="3732" y="2203"/>
                  <a:pt x="3650" y="2100"/>
                </a:cubicBezTo>
                <a:cubicBezTo>
                  <a:pt x="3934" y="2222"/>
                  <a:pt x="4214" y="2351"/>
                  <a:pt x="4489" y="2492"/>
                </a:cubicBezTo>
                <a:moveTo>
                  <a:pt x="3378" y="1976"/>
                </a:moveTo>
                <a:cubicBezTo>
                  <a:pt x="3428" y="1997"/>
                  <a:pt x="3476" y="2018"/>
                  <a:pt x="3526" y="2039"/>
                </a:cubicBezTo>
                <a:cubicBezTo>
                  <a:pt x="3521" y="2052"/>
                  <a:pt x="3521" y="2068"/>
                  <a:pt x="3534" y="2084"/>
                </a:cubicBezTo>
                <a:cubicBezTo>
                  <a:pt x="3603" y="2164"/>
                  <a:pt x="3672" y="2246"/>
                  <a:pt x="3735" y="2328"/>
                </a:cubicBezTo>
                <a:cubicBezTo>
                  <a:pt x="3706" y="2304"/>
                  <a:pt x="3677" y="2280"/>
                  <a:pt x="3648" y="2256"/>
                </a:cubicBezTo>
                <a:cubicBezTo>
                  <a:pt x="3592" y="2208"/>
                  <a:pt x="3531" y="2164"/>
                  <a:pt x="3476" y="2113"/>
                </a:cubicBezTo>
                <a:cubicBezTo>
                  <a:pt x="3407" y="2050"/>
                  <a:pt x="3338" y="1989"/>
                  <a:pt x="3267" y="1931"/>
                </a:cubicBezTo>
                <a:cubicBezTo>
                  <a:pt x="3304" y="1944"/>
                  <a:pt x="3341" y="1960"/>
                  <a:pt x="3378" y="1976"/>
                </a:cubicBezTo>
                <a:moveTo>
                  <a:pt x="2246" y="1529"/>
                </a:moveTo>
                <a:cubicBezTo>
                  <a:pt x="2531" y="1632"/>
                  <a:pt x="2814" y="1740"/>
                  <a:pt x="3098" y="1857"/>
                </a:cubicBezTo>
                <a:cubicBezTo>
                  <a:pt x="3211" y="1952"/>
                  <a:pt x="3328" y="2044"/>
                  <a:pt x="3449" y="2132"/>
                </a:cubicBezTo>
                <a:cubicBezTo>
                  <a:pt x="3571" y="2219"/>
                  <a:pt x="3685" y="2317"/>
                  <a:pt x="3801" y="2410"/>
                </a:cubicBezTo>
                <a:cubicBezTo>
                  <a:pt x="3820" y="2433"/>
                  <a:pt x="3836" y="2457"/>
                  <a:pt x="3854" y="2481"/>
                </a:cubicBezTo>
                <a:cubicBezTo>
                  <a:pt x="3878" y="2515"/>
                  <a:pt x="3899" y="2550"/>
                  <a:pt x="3920" y="2587"/>
                </a:cubicBezTo>
                <a:cubicBezTo>
                  <a:pt x="3939" y="2619"/>
                  <a:pt x="3955" y="2656"/>
                  <a:pt x="3984" y="2679"/>
                </a:cubicBezTo>
                <a:cubicBezTo>
                  <a:pt x="4010" y="2701"/>
                  <a:pt x="4047" y="2706"/>
                  <a:pt x="4079" y="2714"/>
                </a:cubicBezTo>
                <a:lnTo>
                  <a:pt x="4079" y="2714"/>
                </a:lnTo>
                <a:cubicBezTo>
                  <a:pt x="4068" y="2714"/>
                  <a:pt x="4055" y="2714"/>
                  <a:pt x="4045" y="2714"/>
                </a:cubicBezTo>
                <a:cubicBezTo>
                  <a:pt x="4037" y="2714"/>
                  <a:pt x="4029" y="2716"/>
                  <a:pt x="4021" y="2716"/>
                </a:cubicBezTo>
                <a:cubicBezTo>
                  <a:pt x="3989" y="2714"/>
                  <a:pt x="3955" y="2711"/>
                  <a:pt x="3923" y="2709"/>
                </a:cubicBezTo>
                <a:cubicBezTo>
                  <a:pt x="3804" y="2693"/>
                  <a:pt x="3685" y="2671"/>
                  <a:pt x="3568" y="2642"/>
                </a:cubicBezTo>
                <a:cubicBezTo>
                  <a:pt x="3471" y="2619"/>
                  <a:pt x="3367" y="2592"/>
                  <a:pt x="3277" y="2542"/>
                </a:cubicBezTo>
                <a:cubicBezTo>
                  <a:pt x="3195" y="2494"/>
                  <a:pt x="3124" y="2431"/>
                  <a:pt x="3055" y="2365"/>
                </a:cubicBezTo>
                <a:cubicBezTo>
                  <a:pt x="2920" y="2232"/>
                  <a:pt x="2788" y="2095"/>
                  <a:pt x="2650" y="1962"/>
                </a:cubicBezTo>
                <a:cubicBezTo>
                  <a:pt x="2582" y="1896"/>
                  <a:pt x="2518" y="1827"/>
                  <a:pt x="2449" y="1761"/>
                </a:cubicBezTo>
                <a:cubicBezTo>
                  <a:pt x="2381" y="1698"/>
                  <a:pt x="2314" y="1634"/>
                  <a:pt x="2243" y="1576"/>
                </a:cubicBezTo>
                <a:cubicBezTo>
                  <a:pt x="2201" y="1542"/>
                  <a:pt x="2156" y="1507"/>
                  <a:pt x="2108" y="1476"/>
                </a:cubicBezTo>
                <a:cubicBezTo>
                  <a:pt x="2150" y="1497"/>
                  <a:pt x="2198" y="1513"/>
                  <a:pt x="2246" y="1529"/>
                </a:cubicBezTo>
                <a:moveTo>
                  <a:pt x="1052" y="1182"/>
                </a:moveTo>
                <a:cubicBezTo>
                  <a:pt x="1291" y="1219"/>
                  <a:pt x="1523" y="1282"/>
                  <a:pt x="1754" y="1359"/>
                </a:cubicBezTo>
                <a:cubicBezTo>
                  <a:pt x="1788" y="1386"/>
                  <a:pt x="1830" y="1404"/>
                  <a:pt x="1870" y="1428"/>
                </a:cubicBezTo>
                <a:cubicBezTo>
                  <a:pt x="1915" y="1454"/>
                  <a:pt x="1957" y="1481"/>
                  <a:pt x="2002" y="1510"/>
                </a:cubicBezTo>
                <a:cubicBezTo>
                  <a:pt x="2092" y="1571"/>
                  <a:pt x="2179" y="1632"/>
                  <a:pt x="2264" y="1698"/>
                </a:cubicBezTo>
                <a:cubicBezTo>
                  <a:pt x="2338" y="1756"/>
                  <a:pt x="2410" y="1820"/>
                  <a:pt x="2481" y="1880"/>
                </a:cubicBezTo>
                <a:cubicBezTo>
                  <a:pt x="2555" y="1941"/>
                  <a:pt x="2624" y="2010"/>
                  <a:pt x="2693" y="2079"/>
                </a:cubicBezTo>
                <a:cubicBezTo>
                  <a:pt x="2698" y="2084"/>
                  <a:pt x="2706" y="2092"/>
                  <a:pt x="2711" y="2097"/>
                </a:cubicBezTo>
                <a:cubicBezTo>
                  <a:pt x="2658" y="2074"/>
                  <a:pt x="2600" y="2052"/>
                  <a:pt x="2547" y="2031"/>
                </a:cubicBezTo>
                <a:cubicBezTo>
                  <a:pt x="2457" y="1997"/>
                  <a:pt x="2365" y="1962"/>
                  <a:pt x="2272" y="1931"/>
                </a:cubicBezTo>
                <a:cubicBezTo>
                  <a:pt x="2105" y="1875"/>
                  <a:pt x="1939" y="1827"/>
                  <a:pt x="1767" y="1801"/>
                </a:cubicBezTo>
                <a:cubicBezTo>
                  <a:pt x="1640" y="1780"/>
                  <a:pt x="1513" y="1764"/>
                  <a:pt x="1386" y="1751"/>
                </a:cubicBezTo>
                <a:cubicBezTo>
                  <a:pt x="1222" y="1671"/>
                  <a:pt x="1063" y="1579"/>
                  <a:pt x="910" y="1478"/>
                </a:cubicBezTo>
                <a:cubicBezTo>
                  <a:pt x="772" y="1388"/>
                  <a:pt x="653" y="1269"/>
                  <a:pt x="507" y="1195"/>
                </a:cubicBezTo>
                <a:cubicBezTo>
                  <a:pt x="492" y="1187"/>
                  <a:pt x="476" y="1179"/>
                  <a:pt x="460" y="1171"/>
                </a:cubicBezTo>
                <a:cubicBezTo>
                  <a:pt x="653" y="1142"/>
                  <a:pt x="857" y="1153"/>
                  <a:pt x="1052" y="1182"/>
                </a:cubicBezTo>
                <a:moveTo>
                  <a:pt x="103" y="1425"/>
                </a:moveTo>
                <a:cubicBezTo>
                  <a:pt x="111" y="1330"/>
                  <a:pt x="169" y="1269"/>
                  <a:pt x="243" y="1232"/>
                </a:cubicBezTo>
                <a:cubicBezTo>
                  <a:pt x="267" y="1251"/>
                  <a:pt x="304" y="1259"/>
                  <a:pt x="327" y="1267"/>
                </a:cubicBezTo>
                <a:cubicBezTo>
                  <a:pt x="386" y="1285"/>
                  <a:pt x="444" y="1298"/>
                  <a:pt x="502" y="1322"/>
                </a:cubicBezTo>
                <a:cubicBezTo>
                  <a:pt x="584" y="1359"/>
                  <a:pt x="666" y="1399"/>
                  <a:pt x="745" y="1441"/>
                </a:cubicBezTo>
                <a:cubicBezTo>
                  <a:pt x="806" y="1486"/>
                  <a:pt x="867" y="1529"/>
                  <a:pt x="936" y="1566"/>
                </a:cubicBezTo>
                <a:cubicBezTo>
                  <a:pt x="1060" y="1634"/>
                  <a:pt x="1187" y="1687"/>
                  <a:pt x="1317" y="1743"/>
                </a:cubicBezTo>
                <a:cubicBezTo>
                  <a:pt x="1293" y="1740"/>
                  <a:pt x="1267" y="1738"/>
                  <a:pt x="1243" y="1738"/>
                </a:cubicBezTo>
                <a:cubicBezTo>
                  <a:pt x="1063" y="1724"/>
                  <a:pt x="883" y="1735"/>
                  <a:pt x="703" y="1735"/>
                </a:cubicBezTo>
                <a:cubicBezTo>
                  <a:pt x="616" y="1735"/>
                  <a:pt x="526" y="1732"/>
                  <a:pt x="436" y="1740"/>
                </a:cubicBezTo>
                <a:cubicBezTo>
                  <a:pt x="351" y="1745"/>
                  <a:pt x="264" y="1751"/>
                  <a:pt x="179" y="1772"/>
                </a:cubicBezTo>
                <a:cubicBezTo>
                  <a:pt x="126" y="1661"/>
                  <a:pt x="92" y="1542"/>
                  <a:pt x="103" y="1425"/>
                </a:cubicBezTo>
                <a:moveTo>
                  <a:pt x="759" y="2436"/>
                </a:moveTo>
                <a:cubicBezTo>
                  <a:pt x="701" y="2386"/>
                  <a:pt x="640" y="2335"/>
                  <a:pt x="584" y="2283"/>
                </a:cubicBezTo>
                <a:cubicBezTo>
                  <a:pt x="460" y="2169"/>
                  <a:pt x="341" y="2044"/>
                  <a:pt x="251" y="1902"/>
                </a:cubicBezTo>
                <a:cubicBezTo>
                  <a:pt x="240" y="1886"/>
                  <a:pt x="230" y="1867"/>
                  <a:pt x="222" y="1851"/>
                </a:cubicBezTo>
                <a:cubicBezTo>
                  <a:pt x="256" y="1849"/>
                  <a:pt x="293" y="1843"/>
                  <a:pt x="327" y="1838"/>
                </a:cubicBezTo>
                <a:cubicBezTo>
                  <a:pt x="378" y="1833"/>
                  <a:pt x="428" y="1827"/>
                  <a:pt x="478" y="1822"/>
                </a:cubicBezTo>
                <a:cubicBezTo>
                  <a:pt x="574" y="1812"/>
                  <a:pt x="671" y="1796"/>
                  <a:pt x="767" y="1793"/>
                </a:cubicBezTo>
                <a:cubicBezTo>
                  <a:pt x="944" y="1790"/>
                  <a:pt x="1121" y="1801"/>
                  <a:pt x="1298" y="1812"/>
                </a:cubicBezTo>
                <a:cubicBezTo>
                  <a:pt x="1473" y="1822"/>
                  <a:pt x="1648" y="1843"/>
                  <a:pt x="1820" y="1875"/>
                </a:cubicBezTo>
                <a:cubicBezTo>
                  <a:pt x="1986" y="1904"/>
                  <a:pt x="2150" y="1949"/>
                  <a:pt x="2312" y="2002"/>
                </a:cubicBezTo>
                <a:cubicBezTo>
                  <a:pt x="2394" y="2029"/>
                  <a:pt x="2476" y="2060"/>
                  <a:pt x="2555" y="2089"/>
                </a:cubicBezTo>
                <a:cubicBezTo>
                  <a:pt x="2632" y="2119"/>
                  <a:pt x="2709" y="2153"/>
                  <a:pt x="2788" y="2171"/>
                </a:cubicBezTo>
                <a:cubicBezTo>
                  <a:pt x="2825" y="2208"/>
                  <a:pt x="2859" y="2243"/>
                  <a:pt x="2896" y="2280"/>
                </a:cubicBezTo>
                <a:cubicBezTo>
                  <a:pt x="2949" y="2333"/>
                  <a:pt x="3002" y="2388"/>
                  <a:pt x="3060" y="2441"/>
                </a:cubicBezTo>
                <a:cubicBezTo>
                  <a:pt x="3029" y="2436"/>
                  <a:pt x="2997" y="2436"/>
                  <a:pt x="2963" y="2436"/>
                </a:cubicBezTo>
                <a:cubicBezTo>
                  <a:pt x="2920" y="2433"/>
                  <a:pt x="2878" y="2433"/>
                  <a:pt x="2836" y="2431"/>
                </a:cubicBezTo>
                <a:cubicBezTo>
                  <a:pt x="2751" y="2428"/>
                  <a:pt x="2666" y="2420"/>
                  <a:pt x="2582" y="2415"/>
                </a:cubicBezTo>
                <a:cubicBezTo>
                  <a:pt x="2280" y="2391"/>
                  <a:pt x="1978" y="2359"/>
                  <a:pt x="1674" y="2354"/>
                </a:cubicBezTo>
                <a:cubicBezTo>
                  <a:pt x="1597" y="2354"/>
                  <a:pt x="1521" y="2343"/>
                  <a:pt x="1444" y="2346"/>
                </a:cubicBezTo>
                <a:cubicBezTo>
                  <a:pt x="1367" y="2346"/>
                  <a:pt x="1293" y="2354"/>
                  <a:pt x="1219" y="2362"/>
                </a:cubicBezTo>
                <a:cubicBezTo>
                  <a:pt x="1142" y="2370"/>
                  <a:pt x="1068" y="2380"/>
                  <a:pt x="992" y="2394"/>
                </a:cubicBezTo>
                <a:cubicBezTo>
                  <a:pt x="952" y="2399"/>
                  <a:pt x="915" y="2407"/>
                  <a:pt x="875" y="2412"/>
                </a:cubicBezTo>
                <a:cubicBezTo>
                  <a:pt x="833" y="2412"/>
                  <a:pt x="796" y="2415"/>
                  <a:pt x="759" y="2436"/>
                </a:cubicBezTo>
                <a:moveTo>
                  <a:pt x="1208" y="2775"/>
                </a:moveTo>
                <a:cubicBezTo>
                  <a:pt x="1203" y="2775"/>
                  <a:pt x="1198" y="2775"/>
                  <a:pt x="1195" y="2777"/>
                </a:cubicBezTo>
                <a:cubicBezTo>
                  <a:pt x="1132" y="2735"/>
                  <a:pt x="1071" y="2690"/>
                  <a:pt x="1013" y="2645"/>
                </a:cubicBezTo>
                <a:cubicBezTo>
                  <a:pt x="954" y="2600"/>
                  <a:pt x="899" y="2555"/>
                  <a:pt x="841" y="2507"/>
                </a:cubicBezTo>
                <a:cubicBezTo>
                  <a:pt x="862" y="2505"/>
                  <a:pt x="880" y="2500"/>
                  <a:pt x="902" y="2497"/>
                </a:cubicBezTo>
                <a:cubicBezTo>
                  <a:pt x="944" y="2489"/>
                  <a:pt x="986" y="2484"/>
                  <a:pt x="1029" y="2476"/>
                </a:cubicBezTo>
                <a:cubicBezTo>
                  <a:pt x="1111" y="2462"/>
                  <a:pt x="1193" y="2447"/>
                  <a:pt x="1277" y="2436"/>
                </a:cubicBezTo>
                <a:cubicBezTo>
                  <a:pt x="1428" y="2415"/>
                  <a:pt x="1582" y="2391"/>
                  <a:pt x="1732" y="2394"/>
                </a:cubicBezTo>
                <a:cubicBezTo>
                  <a:pt x="1870" y="2396"/>
                  <a:pt x="2005" y="2404"/>
                  <a:pt x="2142" y="2415"/>
                </a:cubicBezTo>
                <a:cubicBezTo>
                  <a:pt x="2137" y="2417"/>
                  <a:pt x="2134" y="2417"/>
                  <a:pt x="2129" y="2420"/>
                </a:cubicBezTo>
                <a:cubicBezTo>
                  <a:pt x="2087" y="2433"/>
                  <a:pt x="2047" y="2452"/>
                  <a:pt x="2007" y="2470"/>
                </a:cubicBezTo>
                <a:cubicBezTo>
                  <a:pt x="1923" y="2510"/>
                  <a:pt x="1841" y="2555"/>
                  <a:pt x="1756" y="2595"/>
                </a:cubicBezTo>
                <a:cubicBezTo>
                  <a:pt x="1666" y="2637"/>
                  <a:pt x="1574" y="2674"/>
                  <a:pt x="1481" y="2709"/>
                </a:cubicBezTo>
                <a:cubicBezTo>
                  <a:pt x="1394" y="2743"/>
                  <a:pt x="1306" y="2788"/>
                  <a:pt x="1208" y="2775"/>
                </a:cubicBezTo>
                <a:moveTo>
                  <a:pt x="1309" y="2846"/>
                </a:moveTo>
                <a:cubicBezTo>
                  <a:pt x="1320" y="2843"/>
                  <a:pt x="1333" y="2838"/>
                  <a:pt x="1343" y="2833"/>
                </a:cubicBezTo>
                <a:cubicBezTo>
                  <a:pt x="1388" y="2814"/>
                  <a:pt x="1431" y="2793"/>
                  <a:pt x="1476" y="2775"/>
                </a:cubicBezTo>
                <a:cubicBezTo>
                  <a:pt x="1566" y="2732"/>
                  <a:pt x="1653" y="2687"/>
                  <a:pt x="1743" y="2645"/>
                </a:cubicBezTo>
                <a:cubicBezTo>
                  <a:pt x="1828" y="2603"/>
                  <a:pt x="1915" y="2558"/>
                  <a:pt x="2000" y="2515"/>
                </a:cubicBezTo>
                <a:cubicBezTo>
                  <a:pt x="2045" y="2494"/>
                  <a:pt x="2090" y="2473"/>
                  <a:pt x="2137" y="2457"/>
                </a:cubicBezTo>
                <a:cubicBezTo>
                  <a:pt x="2158" y="2449"/>
                  <a:pt x="2179" y="2441"/>
                  <a:pt x="2203" y="2436"/>
                </a:cubicBezTo>
                <a:cubicBezTo>
                  <a:pt x="2214" y="2433"/>
                  <a:pt x="2224" y="2431"/>
                  <a:pt x="2232" y="2425"/>
                </a:cubicBezTo>
                <a:cubicBezTo>
                  <a:pt x="2370" y="2436"/>
                  <a:pt x="2508" y="2449"/>
                  <a:pt x="2645" y="2460"/>
                </a:cubicBezTo>
                <a:cubicBezTo>
                  <a:pt x="2719" y="2465"/>
                  <a:pt x="2791" y="2470"/>
                  <a:pt x="2865" y="2473"/>
                </a:cubicBezTo>
                <a:cubicBezTo>
                  <a:pt x="2936" y="2476"/>
                  <a:pt x="3018" y="2484"/>
                  <a:pt x="3087" y="2465"/>
                </a:cubicBezTo>
                <a:lnTo>
                  <a:pt x="3087" y="2465"/>
                </a:lnTo>
                <a:cubicBezTo>
                  <a:pt x="3092" y="2470"/>
                  <a:pt x="3100" y="2476"/>
                  <a:pt x="3105" y="2481"/>
                </a:cubicBezTo>
                <a:cubicBezTo>
                  <a:pt x="3177" y="2542"/>
                  <a:pt x="3256" y="2592"/>
                  <a:pt x="3344" y="2627"/>
                </a:cubicBezTo>
                <a:cubicBezTo>
                  <a:pt x="3441" y="2664"/>
                  <a:pt x="3547" y="2690"/>
                  <a:pt x="3648" y="2711"/>
                </a:cubicBezTo>
                <a:cubicBezTo>
                  <a:pt x="3719" y="2724"/>
                  <a:pt x="3788" y="2735"/>
                  <a:pt x="3859" y="2743"/>
                </a:cubicBezTo>
                <a:cubicBezTo>
                  <a:pt x="3717" y="2769"/>
                  <a:pt x="3576" y="2812"/>
                  <a:pt x="3434" y="2838"/>
                </a:cubicBezTo>
                <a:cubicBezTo>
                  <a:pt x="3222" y="2875"/>
                  <a:pt x="3005" y="2886"/>
                  <a:pt x="2793" y="2904"/>
                </a:cubicBezTo>
                <a:cubicBezTo>
                  <a:pt x="2576" y="2923"/>
                  <a:pt x="2359" y="2941"/>
                  <a:pt x="2142" y="2960"/>
                </a:cubicBezTo>
                <a:cubicBezTo>
                  <a:pt x="1939" y="2976"/>
                  <a:pt x="1724" y="3007"/>
                  <a:pt x="1526" y="2947"/>
                </a:cubicBezTo>
                <a:cubicBezTo>
                  <a:pt x="1449" y="2918"/>
                  <a:pt x="1378" y="2886"/>
                  <a:pt x="1309" y="2846"/>
                </a:cubicBezTo>
                <a:moveTo>
                  <a:pt x="1171" y="3251"/>
                </a:moveTo>
                <a:cubicBezTo>
                  <a:pt x="1182" y="3219"/>
                  <a:pt x="1214" y="3195"/>
                  <a:pt x="1240" y="3179"/>
                </a:cubicBezTo>
                <a:cubicBezTo>
                  <a:pt x="1320" y="3124"/>
                  <a:pt x="1404" y="3079"/>
                  <a:pt x="1494" y="3037"/>
                </a:cubicBezTo>
                <a:cubicBezTo>
                  <a:pt x="1500" y="3034"/>
                  <a:pt x="1505" y="3029"/>
                  <a:pt x="1507" y="3023"/>
                </a:cubicBezTo>
                <a:cubicBezTo>
                  <a:pt x="1574" y="3042"/>
                  <a:pt x="1640" y="3055"/>
                  <a:pt x="1711" y="3060"/>
                </a:cubicBezTo>
                <a:cubicBezTo>
                  <a:pt x="1817" y="3068"/>
                  <a:pt x="1923" y="3058"/>
                  <a:pt x="2029" y="3050"/>
                </a:cubicBezTo>
                <a:cubicBezTo>
                  <a:pt x="2140" y="3042"/>
                  <a:pt x="2248" y="3031"/>
                  <a:pt x="2359" y="3023"/>
                </a:cubicBezTo>
                <a:cubicBezTo>
                  <a:pt x="2582" y="3005"/>
                  <a:pt x="2804" y="2986"/>
                  <a:pt x="3026" y="2970"/>
                </a:cubicBezTo>
                <a:cubicBezTo>
                  <a:pt x="3243" y="2952"/>
                  <a:pt x="3457" y="2928"/>
                  <a:pt x="3666" y="2878"/>
                </a:cubicBezTo>
                <a:cubicBezTo>
                  <a:pt x="3767" y="2854"/>
                  <a:pt x="3867" y="2828"/>
                  <a:pt x="3971" y="2814"/>
                </a:cubicBezTo>
                <a:cubicBezTo>
                  <a:pt x="4076" y="2801"/>
                  <a:pt x="4185" y="2804"/>
                  <a:pt x="4291" y="2814"/>
                </a:cubicBezTo>
                <a:cubicBezTo>
                  <a:pt x="4505" y="2836"/>
                  <a:pt x="4719" y="2883"/>
                  <a:pt x="4931" y="2931"/>
                </a:cubicBezTo>
                <a:cubicBezTo>
                  <a:pt x="5132" y="2976"/>
                  <a:pt x="5333" y="3029"/>
                  <a:pt x="5532" y="3087"/>
                </a:cubicBezTo>
                <a:cubicBezTo>
                  <a:pt x="5534" y="3092"/>
                  <a:pt x="5540" y="3097"/>
                  <a:pt x="5542" y="3103"/>
                </a:cubicBezTo>
                <a:cubicBezTo>
                  <a:pt x="5286" y="3058"/>
                  <a:pt x="5029" y="3047"/>
                  <a:pt x="4770" y="3045"/>
                </a:cubicBezTo>
                <a:cubicBezTo>
                  <a:pt x="4288" y="3039"/>
                  <a:pt x="3804" y="3100"/>
                  <a:pt x="3338" y="3227"/>
                </a:cubicBezTo>
                <a:cubicBezTo>
                  <a:pt x="3243" y="3254"/>
                  <a:pt x="3148" y="3285"/>
                  <a:pt x="3060" y="3328"/>
                </a:cubicBezTo>
                <a:cubicBezTo>
                  <a:pt x="2957" y="3354"/>
                  <a:pt x="2854" y="3370"/>
                  <a:pt x="2748" y="3367"/>
                </a:cubicBezTo>
                <a:cubicBezTo>
                  <a:pt x="2621" y="3365"/>
                  <a:pt x="2492" y="3362"/>
                  <a:pt x="2365" y="3349"/>
                </a:cubicBezTo>
                <a:cubicBezTo>
                  <a:pt x="2235" y="3336"/>
                  <a:pt x="2103" y="3320"/>
                  <a:pt x="1973" y="3309"/>
                </a:cubicBezTo>
                <a:cubicBezTo>
                  <a:pt x="1833" y="3299"/>
                  <a:pt x="1690" y="3283"/>
                  <a:pt x="1550" y="3277"/>
                </a:cubicBezTo>
                <a:cubicBezTo>
                  <a:pt x="1478" y="3275"/>
                  <a:pt x="1410" y="3275"/>
                  <a:pt x="1338" y="3275"/>
                </a:cubicBezTo>
                <a:cubicBezTo>
                  <a:pt x="1283" y="3275"/>
                  <a:pt x="1227" y="3283"/>
                  <a:pt x="1177" y="3256"/>
                </a:cubicBezTo>
                <a:lnTo>
                  <a:pt x="1171" y="3251"/>
                </a:lnTo>
                <a:moveTo>
                  <a:pt x="2127" y="3952"/>
                </a:moveTo>
                <a:lnTo>
                  <a:pt x="2119" y="3957"/>
                </a:lnTo>
                <a:lnTo>
                  <a:pt x="2116" y="3960"/>
                </a:lnTo>
                <a:lnTo>
                  <a:pt x="2111" y="3965"/>
                </a:lnTo>
                <a:lnTo>
                  <a:pt x="2105" y="3971"/>
                </a:lnTo>
                <a:lnTo>
                  <a:pt x="2103" y="3973"/>
                </a:lnTo>
                <a:lnTo>
                  <a:pt x="2100" y="3973"/>
                </a:lnTo>
                <a:cubicBezTo>
                  <a:pt x="2095" y="3976"/>
                  <a:pt x="2090" y="3981"/>
                  <a:pt x="2084" y="3984"/>
                </a:cubicBezTo>
                <a:lnTo>
                  <a:pt x="2082" y="3986"/>
                </a:lnTo>
                <a:lnTo>
                  <a:pt x="2076" y="3989"/>
                </a:lnTo>
                <a:lnTo>
                  <a:pt x="2071" y="3992"/>
                </a:lnTo>
                <a:lnTo>
                  <a:pt x="2074" y="3992"/>
                </a:lnTo>
                <a:lnTo>
                  <a:pt x="2066" y="3994"/>
                </a:lnTo>
                <a:lnTo>
                  <a:pt x="2058" y="3997"/>
                </a:lnTo>
                <a:cubicBezTo>
                  <a:pt x="2052" y="4000"/>
                  <a:pt x="2045" y="4000"/>
                  <a:pt x="2039" y="4000"/>
                </a:cubicBezTo>
                <a:lnTo>
                  <a:pt x="2039" y="4000"/>
                </a:lnTo>
                <a:lnTo>
                  <a:pt x="2037" y="4000"/>
                </a:lnTo>
                <a:lnTo>
                  <a:pt x="2029" y="4000"/>
                </a:lnTo>
                <a:cubicBezTo>
                  <a:pt x="2021" y="4000"/>
                  <a:pt x="2013" y="4000"/>
                  <a:pt x="2005" y="4002"/>
                </a:cubicBezTo>
                <a:cubicBezTo>
                  <a:pt x="1830" y="3933"/>
                  <a:pt x="1664" y="3844"/>
                  <a:pt x="1518" y="3722"/>
                </a:cubicBezTo>
                <a:cubicBezTo>
                  <a:pt x="1399" y="3624"/>
                  <a:pt x="1293" y="3505"/>
                  <a:pt x="1214" y="3373"/>
                </a:cubicBezTo>
                <a:cubicBezTo>
                  <a:pt x="1211" y="3367"/>
                  <a:pt x="1208" y="3365"/>
                  <a:pt x="1206" y="3359"/>
                </a:cubicBezTo>
                <a:cubicBezTo>
                  <a:pt x="1246" y="3367"/>
                  <a:pt x="1291" y="3365"/>
                  <a:pt x="1325" y="3365"/>
                </a:cubicBezTo>
                <a:cubicBezTo>
                  <a:pt x="1404" y="3365"/>
                  <a:pt x="1486" y="3365"/>
                  <a:pt x="1566" y="3367"/>
                </a:cubicBezTo>
                <a:cubicBezTo>
                  <a:pt x="1714" y="3370"/>
                  <a:pt x="1865" y="3370"/>
                  <a:pt x="2013" y="3383"/>
                </a:cubicBezTo>
                <a:cubicBezTo>
                  <a:pt x="2148" y="3394"/>
                  <a:pt x="2283" y="3407"/>
                  <a:pt x="2418" y="3418"/>
                </a:cubicBezTo>
                <a:cubicBezTo>
                  <a:pt x="2484" y="3423"/>
                  <a:pt x="2553" y="3428"/>
                  <a:pt x="2621" y="3428"/>
                </a:cubicBezTo>
                <a:cubicBezTo>
                  <a:pt x="2687" y="3428"/>
                  <a:pt x="2751" y="3423"/>
                  <a:pt x="2817" y="3418"/>
                </a:cubicBezTo>
                <a:cubicBezTo>
                  <a:pt x="2857" y="3415"/>
                  <a:pt x="2896" y="3407"/>
                  <a:pt x="2936" y="3402"/>
                </a:cubicBezTo>
                <a:cubicBezTo>
                  <a:pt x="2862" y="3449"/>
                  <a:pt x="2791" y="3502"/>
                  <a:pt x="2719" y="3553"/>
                </a:cubicBezTo>
                <a:cubicBezTo>
                  <a:pt x="2529" y="3682"/>
                  <a:pt x="2341" y="3817"/>
                  <a:pt x="2153" y="3949"/>
                </a:cubicBezTo>
                <a:cubicBezTo>
                  <a:pt x="2140" y="3947"/>
                  <a:pt x="2132" y="3947"/>
                  <a:pt x="2127" y="3952"/>
                </a:cubicBezTo>
                <a:moveTo>
                  <a:pt x="3378" y="4094"/>
                </a:moveTo>
                <a:cubicBezTo>
                  <a:pt x="3045" y="4152"/>
                  <a:pt x="2703" y="4173"/>
                  <a:pt x="2370" y="4110"/>
                </a:cubicBezTo>
                <a:cubicBezTo>
                  <a:pt x="2299" y="4097"/>
                  <a:pt x="2227" y="4078"/>
                  <a:pt x="2156" y="4057"/>
                </a:cubicBezTo>
                <a:cubicBezTo>
                  <a:pt x="2267" y="3978"/>
                  <a:pt x="2378" y="3899"/>
                  <a:pt x="2489" y="3820"/>
                </a:cubicBezTo>
                <a:cubicBezTo>
                  <a:pt x="2600" y="3738"/>
                  <a:pt x="2709" y="3656"/>
                  <a:pt x="2822" y="3574"/>
                </a:cubicBezTo>
                <a:cubicBezTo>
                  <a:pt x="2918" y="3505"/>
                  <a:pt x="3010" y="3436"/>
                  <a:pt x="3111" y="3375"/>
                </a:cubicBezTo>
                <a:cubicBezTo>
                  <a:pt x="3211" y="3317"/>
                  <a:pt x="3330" y="3291"/>
                  <a:pt x="3441" y="3261"/>
                </a:cubicBezTo>
                <a:cubicBezTo>
                  <a:pt x="3674" y="3203"/>
                  <a:pt x="3910" y="3158"/>
                  <a:pt x="4148" y="3132"/>
                </a:cubicBezTo>
                <a:cubicBezTo>
                  <a:pt x="4378" y="3105"/>
                  <a:pt x="4608" y="3087"/>
                  <a:pt x="4838" y="3087"/>
                </a:cubicBezTo>
                <a:cubicBezTo>
                  <a:pt x="4807" y="3132"/>
                  <a:pt x="4748" y="3156"/>
                  <a:pt x="4701" y="3177"/>
                </a:cubicBezTo>
                <a:cubicBezTo>
                  <a:pt x="4637" y="3206"/>
                  <a:pt x="4571" y="3232"/>
                  <a:pt x="4502" y="3254"/>
                </a:cubicBezTo>
                <a:cubicBezTo>
                  <a:pt x="4264" y="3336"/>
                  <a:pt x="4018" y="3388"/>
                  <a:pt x="3785" y="3486"/>
                </a:cubicBezTo>
                <a:cubicBezTo>
                  <a:pt x="3727" y="3510"/>
                  <a:pt x="3672" y="3534"/>
                  <a:pt x="3619" y="3566"/>
                </a:cubicBezTo>
                <a:cubicBezTo>
                  <a:pt x="3595" y="3579"/>
                  <a:pt x="3576" y="3592"/>
                  <a:pt x="3561" y="3608"/>
                </a:cubicBezTo>
                <a:cubicBezTo>
                  <a:pt x="3555" y="3605"/>
                  <a:pt x="3547" y="3605"/>
                  <a:pt x="3545" y="3613"/>
                </a:cubicBezTo>
                <a:cubicBezTo>
                  <a:pt x="3539" y="3621"/>
                  <a:pt x="3537" y="3632"/>
                  <a:pt x="3534" y="3640"/>
                </a:cubicBezTo>
                <a:cubicBezTo>
                  <a:pt x="3526" y="3653"/>
                  <a:pt x="3521" y="3666"/>
                  <a:pt x="3516" y="3682"/>
                </a:cubicBezTo>
                <a:lnTo>
                  <a:pt x="3513" y="3693"/>
                </a:lnTo>
                <a:cubicBezTo>
                  <a:pt x="3492" y="3743"/>
                  <a:pt x="3473" y="3796"/>
                  <a:pt x="3455" y="3849"/>
                </a:cubicBezTo>
                <a:cubicBezTo>
                  <a:pt x="3428" y="3931"/>
                  <a:pt x="3404" y="4013"/>
                  <a:pt x="3378" y="4094"/>
                </a:cubicBezTo>
                <a:moveTo>
                  <a:pt x="3513" y="4067"/>
                </a:moveTo>
                <a:cubicBezTo>
                  <a:pt x="3531" y="4002"/>
                  <a:pt x="3542" y="3931"/>
                  <a:pt x="3555" y="3865"/>
                </a:cubicBezTo>
                <a:cubicBezTo>
                  <a:pt x="3563" y="3825"/>
                  <a:pt x="3568" y="3788"/>
                  <a:pt x="3576" y="3748"/>
                </a:cubicBezTo>
                <a:cubicBezTo>
                  <a:pt x="3582" y="3717"/>
                  <a:pt x="3584" y="3682"/>
                  <a:pt x="3605" y="3656"/>
                </a:cubicBezTo>
                <a:cubicBezTo>
                  <a:pt x="3621" y="3632"/>
                  <a:pt x="3655" y="3618"/>
                  <a:pt x="3682" y="3605"/>
                </a:cubicBezTo>
                <a:cubicBezTo>
                  <a:pt x="3708" y="3591"/>
                  <a:pt x="3735" y="3579"/>
                  <a:pt x="3762" y="3566"/>
                </a:cubicBezTo>
                <a:cubicBezTo>
                  <a:pt x="3820" y="3539"/>
                  <a:pt x="3878" y="3515"/>
                  <a:pt x="3936" y="3494"/>
                </a:cubicBezTo>
                <a:cubicBezTo>
                  <a:pt x="4053" y="3452"/>
                  <a:pt x="4172" y="3418"/>
                  <a:pt x="4291" y="3381"/>
                </a:cubicBezTo>
                <a:cubicBezTo>
                  <a:pt x="4410" y="3343"/>
                  <a:pt x="4531" y="3306"/>
                  <a:pt x="4648" y="3259"/>
                </a:cubicBezTo>
                <a:cubicBezTo>
                  <a:pt x="4690" y="3240"/>
                  <a:pt x="4741" y="3222"/>
                  <a:pt x="4785" y="3195"/>
                </a:cubicBezTo>
                <a:cubicBezTo>
                  <a:pt x="4772" y="3219"/>
                  <a:pt x="4762" y="3243"/>
                  <a:pt x="4748" y="3264"/>
                </a:cubicBezTo>
                <a:cubicBezTo>
                  <a:pt x="4703" y="3351"/>
                  <a:pt x="4664" y="3441"/>
                  <a:pt x="4629" y="3534"/>
                </a:cubicBezTo>
                <a:cubicBezTo>
                  <a:pt x="4603" y="3608"/>
                  <a:pt x="4576" y="3685"/>
                  <a:pt x="4555" y="3762"/>
                </a:cubicBezTo>
                <a:cubicBezTo>
                  <a:pt x="4214" y="3883"/>
                  <a:pt x="3865" y="3994"/>
                  <a:pt x="3513" y="4067"/>
                </a:cubicBezTo>
                <a:moveTo>
                  <a:pt x="4566" y="4491"/>
                </a:moveTo>
                <a:cubicBezTo>
                  <a:pt x="4566" y="4493"/>
                  <a:pt x="4566" y="4493"/>
                  <a:pt x="4566" y="4491"/>
                </a:cubicBezTo>
                <a:moveTo>
                  <a:pt x="4233" y="5747"/>
                </a:moveTo>
                <a:cubicBezTo>
                  <a:pt x="4230" y="5747"/>
                  <a:pt x="4227" y="5745"/>
                  <a:pt x="4222" y="5745"/>
                </a:cubicBezTo>
                <a:cubicBezTo>
                  <a:pt x="4219" y="5737"/>
                  <a:pt x="4217" y="5726"/>
                  <a:pt x="4214" y="5718"/>
                </a:cubicBezTo>
                <a:cubicBezTo>
                  <a:pt x="4222" y="5716"/>
                  <a:pt x="4230" y="5713"/>
                  <a:pt x="4235" y="5708"/>
                </a:cubicBezTo>
                <a:cubicBezTo>
                  <a:pt x="4235" y="5721"/>
                  <a:pt x="4235" y="5734"/>
                  <a:pt x="4233" y="5747"/>
                </a:cubicBezTo>
                <a:moveTo>
                  <a:pt x="4312" y="5866"/>
                </a:moveTo>
                <a:cubicBezTo>
                  <a:pt x="4312" y="5864"/>
                  <a:pt x="4309" y="5861"/>
                  <a:pt x="4309" y="5856"/>
                </a:cubicBezTo>
                <a:cubicBezTo>
                  <a:pt x="4307" y="5845"/>
                  <a:pt x="4299" y="5840"/>
                  <a:pt x="4291" y="5835"/>
                </a:cubicBezTo>
                <a:cubicBezTo>
                  <a:pt x="4293" y="5808"/>
                  <a:pt x="4296" y="5784"/>
                  <a:pt x="4296" y="5758"/>
                </a:cubicBezTo>
                <a:cubicBezTo>
                  <a:pt x="4304" y="5755"/>
                  <a:pt x="4312" y="5750"/>
                  <a:pt x="4317" y="5742"/>
                </a:cubicBezTo>
                <a:cubicBezTo>
                  <a:pt x="4317" y="5766"/>
                  <a:pt x="4317" y="5792"/>
                  <a:pt x="4317" y="5816"/>
                </a:cubicBezTo>
                <a:cubicBezTo>
                  <a:pt x="4317" y="5835"/>
                  <a:pt x="4315" y="5851"/>
                  <a:pt x="4312" y="5866"/>
                </a:cubicBezTo>
                <a:moveTo>
                  <a:pt x="4378" y="5978"/>
                </a:moveTo>
                <a:cubicBezTo>
                  <a:pt x="4378" y="5975"/>
                  <a:pt x="4378" y="5975"/>
                  <a:pt x="4375" y="5972"/>
                </a:cubicBezTo>
                <a:cubicBezTo>
                  <a:pt x="4367" y="5925"/>
                  <a:pt x="4362" y="5874"/>
                  <a:pt x="4360" y="5827"/>
                </a:cubicBezTo>
                <a:cubicBezTo>
                  <a:pt x="4360" y="5824"/>
                  <a:pt x="4360" y="5824"/>
                  <a:pt x="4360" y="5822"/>
                </a:cubicBezTo>
                <a:cubicBezTo>
                  <a:pt x="4362" y="5822"/>
                  <a:pt x="4367" y="5822"/>
                  <a:pt x="4370" y="5822"/>
                </a:cubicBezTo>
                <a:cubicBezTo>
                  <a:pt x="4370" y="5869"/>
                  <a:pt x="4373" y="5919"/>
                  <a:pt x="4375" y="5967"/>
                </a:cubicBezTo>
                <a:cubicBezTo>
                  <a:pt x="4378" y="5972"/>
                  <a:pt x="4378" y="5975"/>
                  <a:pt x="4378" y="5978"/>
                </a:cubicBezTo>
                <a:moveTo>
                  <a:pt x="4428" y="6020"/>
                </a:moveTo>
                <a:cubicBezTo>
                  <a:pt x="4426" y="6001"/>
                  <a:pt x="4423" y="5986"/>
                  <a:pt x="4423" y="5967"/>
                </a:cubicBezTo>
                <a:cubicBezTo>
                  <a:pt x="4428" y="5925"/>
                  <a:pt x="4431" y="5885"/>
                  <a:pt x="4434" y="5843"/>
                </a:cubicBezTo>
                <a:cubicBezTo>
                  <a:pt x="4434" y="5848"/>
                  <a:pt x="4436" y="5853"/>
                  <a:pt x="4436" y="5859"/>
                </a:cubicBezTo>
                <a:cubicBezTo>
                  <a:pt x="4436" y="5861"/>
                  <a:pt x="4439" y="5866"/>
                  <a:pt x="4442" y="5869"/>
                </a:cubicBezTo>
                <a:cubicBezTo>
                  <a:pt x="4442" y="5919"/>
                  <a:pt x="4442" y="5970"/>
                  <a:pt x="4444" y="6020"/>
                </a:cubicBezTo>
                <a:cubicBezTo>
                  <a:pt x="4439" y="6020"/>
                  <a:pt x="4434" y="6020"/>
                  <a:pt x="4428" y="6020"/>
                </a:cubicBezTo>
                <a:moveTo>
                  <a:pt x="4516" y="6068"/>
                </a:moveTo>
                <a:cubicBezTo>
                  <a:pt x="4508" y="6065"/>
                  <a:pt x="4497" y="6065"/>
                  <a:pt x="4489" y="6068"/>
                </a:cubicBezTo>
                <a:cubicBezTo>
                  <a:pt x="4489" y="6065"/>
                  <a:pt x="4489" y="6062"/>
                  <a:pt x="4489" y="6060"/>
                </a:cubicBezTo>
                <a:cubicBezTo>
                  <a:pt x="4500" y="6004"/>
                  <a:pt x="4508" y="5946"/>
                  <a:pt x="4510" y="5890"/>
                </a:cubicBezTo>
                <a:cubicBezTo>
                  <a:pt x="4510" y="5946"/>
                  <a:pt x="4513" y="5999"/>
                  <a:pt x="4518" y="6054"/>
                </a:cubicBezTo>
                <a:cubicBezTo>
                  <a:pt x="4518" y="6060"/>
                  <a:pt x="4518" y="6065"/>
                  <a:pt x="4516" y="6068"/>
                </a:cubicBezTo>
                <a:moveTo>
                  <a:pt x="4571" y="5837"/>
                </a:moveTo>
                <a:cubicBezTo>
                  <a:pt x="4571" y="5919"/>
                  <a:pt x="4569" y="6001"/>
                  <a:pt x="4563" y="6081"/>
                </a:cubicBezTo>
                <a:cubicBezTo>
                  <a:pt x="4563" y="6070"/>
                  <a:pt x="4561" y="6060"/>
                  <a:pt x="4561" y="6046"/>
                </a:cubicBezTo>
                <a:cubicBezTo>
                  <a:pt x="4569" y="5964"/>
                  <a:pt x="4569" y="5885"/>
                  <a:pt x="4566" y="5803"/>
                </a:cubicBezTo>
                <a:cubicBezTo>
                  <a:pt x="4569" y="5803"/>
                  <a:pt x="4569" y="5803"/>
                  <a:pt x="4571" y="5803"/>
                </a:cubicBezTo>
                <a:cubicBezTo>
                  <a:pt x="4571" y="5816"/>
                  <a:pt x="4571" y="5827"/>
                  <a:pt x="4571" y="5837"/>
                </a:cubicBezTo>
                <a:moveTo>
                  <a:pt x="4651" y="6205"/>
                </a:moveTo>
                <a:cubicBezTo>
                  <a:pt x="4648" y="6203"/>
                  <a:pt x="4645" y="6203"/>
                  <a:pt x="4643" y="6200"/>
                </a:cubicBezTo>
                <a:cubicBezTo>
                  <a:pt x="4627" y="6078"/>
                  <a:pt x="4621" y="5956"/>
                  <a:pt x="4619" y="5835"/>
                </a:cubicBezTo>
                <a:cubicBezTo>
                  <a:pt x="4627" y="5837"/>
                  <a:pt x="4637" y="5840"/>
                  <a:pt x="4645" y="5837"/>
                </a:cubicBezTo>
                <a:cubicBezTo>
                  <a:pt x="4643" y="5941"/>
                  <a:pt x="4643" y="6046"/>
                  <a:pt x="4651" y="6150"/>
                </a:cubicBezTo>
                <a:cubicBezTo>
                  <a:pt x="4653" y="6171"/>
                  <a:pt x="4651" y="6187"/>
                  <a:pt x="4651" y="6205"/>
                </a:cubicBezTo>
                <a:moveTo>
                  <a:pt x="4754" y="6263"/>
                </a:moveTo>
                <a:lnTo>
                  <a:pt x="4754" y="6263"/>
                </a:lnTo>
                <a:cubicBezTo>
                  <a:pt x="4754" y="6232"/>
                  <a:pt x="4754" y="6203"/>
                  <a:pt x="4756" y="6173"/>
                </a:cubicBezTo>
                <a:cubicBezTo>
                  <a:pt x="4762" y="6216"/>
                  <a:pt x="4764" y="6255"/>
                  <a:pt x="4770" y="6298"/>
                </a:cubicBezTo>
                <a:cubicBezTo>
                  <a:pt x="4762" y="6285"/>
                  <a:pt x="4759" y="6274"/>
                  <a:pt x="4754" y="6263"/>
                </a:cubicBezTo>
                <a:moveTo>
                  <a:pt x="4807" y="6105"/>
                </a:moveTo>
                <a:cubicBezTo>
                  <a:pt x="4799" y="6038"/>
                  <a:pt x="4793" y="5972"/>
                  <a:pt x="4785" y="5906"/>
                </a:cubicBezTo>
                <a:cubicBezTo>
                  <a:pt x="4793" y="5898"/>
                  <a:pt x="4799" y="5888"/>
                  <a:pt x="4801" y="5877"/>
                </a:cubicBezTo>
                <a:cubicBezTo>
                  <a:pt x="4801" y="5872"/>
                  <a:pt x="4801" y="5866"/>
                  <a:pt x="4801" y="5861"/>
                </a:cubicBezTo>
                <a:cubicBezTo>
                  <a:pt x="4807" y="5866"/>
                  <a:pt x="4815" y="5869"/>
                  <a:pt x="4823" y="5869"/>
                </a:cubicBezTo>
                <a:cubicBezTo>
                  <a:pt x="4817" y="5949"/>
                  <a:pt x="4812" y="6025"/>
                  <a:pt x="4807" y="6105"/>
                </a:cubicBezTo>
                <a:moveTo>
                  <a:pt x="4862" y="6343"/>
                </a:moveTo>
                <a:lnTo>
                  <a:pt x="4860" y="6335"/>
                </a:lnTo>
                <a:cubicBezTo>
                  <a:pt x="4857" y="6329"/>
                  <a:pt x="4854" y="6324"/>
                  <a:pt x="4852" y="6322"/>
                </a:cubicBezTo>
                <a:cubicBezTo>
                  <a:pt x="4854" y="6277"/>
                  <a:pt x="4857" y="6232"/>
                  <a:pt x="4862" y="6187"/>
                </a:cubicBezTo>
                <a:cubicBezTo>
                  <a:pt x="4865" y="6237"/>
                  <a:pt x="4865" y="6287"/>
                  <a:pt x="4870" y="6337"/>
                </a:cubicBezTo>
                <a:cubicBezTo>
                  <a:pt x="4868" y="6337"/>
                  <a:pt x="4862" y="6337"/>
                  <a:pt x="4862" y="6343"/>
                </a:cubicBezTo>
                <a:moveTo>
                  <a:pt x="4928" y="6303"/>
                </a:moveTo>
                <a:cubicBezTo>
                  <a:pt x="4923" y="6240"/>
                  <a:pt x="4920" y="6176"/>
                  <a:pt x="4918" y="6113"/>
                </a:cubicBezTo>
                <a:cubicBezTo>
                  <a:pt x="4912" y="6036"/>
                  <a:pt x="4910" y="5959"/>
                  <a:pt x="4905" y="5882"/>
                </a:cubicBezTo>
                <a:cubicBezTo>
                  <a:pt x="4907" y="5882"/>
                  <a:pt x="4910" y="5882"/>
                  <a:pt x="4912" y="5882"/>
                </a:cubicBezTo>
                <a:cubicBezTo>
                  <a:pt x="4915" y="5896"/>
                  <a:pt x="4926" y="5904"/>
                  <a:pt x="4936" y="5906"/>
                </a:cubicBezTo>
                <a:cubicBezTo>
                  <a:pt x="4939" y="6041"/>
                  <a:pt x="4936" y="6173"/>
                  <a:pt x="4928" y="6303"/>
                </a:cubicBezTo>
                <a:moveTo>
                  <a:pt x="5024" y="6290"/>
                </a:moveTo>
                <a:cubicBezTo>
                  <a:pt x="5010" y="6184"/>
                  <a:pt x="5002" y="6078"/>
                  <a:pt x="5000" y="5972"/>
                </a:cubicBezTo>
                <a:cubicBezTo>
                  <a:pt x="5000" y="5933"/>
                  <a:pt x="5000" y="5893"/>
                  <a:pt x="4997" y="5851"/>
                </a:cubicBezTo>
                <a:cubicBezTo>
                  <a:pt x="5002" y="5872"/>
                  <a:pt x="5008" y="5893"/>
                  <a:pt x="5016" y="5914"/>
                </a:cubicBezTo>
                <a:cubicBezTo>
                  <a:pt x="5018" y="5922"/>
                  <a:pt x="5021" y="5925"/>
                  <a:pt x="5026" y="5930"/>
                </a:cubicBezTo>
                <a:cubicBezTo>
                  <a:pt x="5010" y="6049"/>
                  <a:pt x="5024" y="6171"/>
                  <a:pt x="5024" y="6290"/>
                </a:cubicBezTo>
                <a:moveTo>
                  <a:pt x="5053" y="5168"/>
                </a:moveTo>
                <a:cubicBezTo>
                  <a:pt x="5053" y="5165"/>
                  <a:pt x="5053" y="5165"/>
                  <a:pt x="5053" y="5163"/>
                </a:cubicBezTo>
                <a:lnTo>
                  <a:pt x="5053" y="5163"/>
                </a:lnTo>
                <a:cubicBezTo>
                  <a:pt x="5055" y="5165"/>
                  <a:pt x="5055" y="5168"/>
                  <a:pt x="5053" y="5168"/>
                </a:cubicBezTo>
                <a:moveTo>
                  <a:pt x="5077" y="6374"/>
                </a:moveTo>
                <a:cubicBezTo>
                  <a:pt x="5082" y="6298"/>
                  <a:pt x="5077" y="6218"/>
                  <a:pt x="5074" y="6139"/>
                </a:cubicBezTo>
                <a:cubicBezTo>
                  <a:pt x="5071" y="6086"/>
                  <a:pt x="5071" y="6036"/>
                  <a:pt x="5074" y="5983"/>
                </a:cubicBezTo>
                <a:cubicBezTo>
                  <a:pt x="5079" y="6113"/>
                  <a:pt x="5090" y="6242"/>
                  <a:pt x="5100" y="6372"/>
                </a:cubicBezTo>
                <a:cubicBezTo>
                  <a:pt x="5095" y="6367"/>
                  <a:pt x="5084" y="6369"/>
                  <a:pt x="5077" y="6374"/>
                </a:cubicBezTo>
                <a:moveTo>
                  <a:pt x="5164" y="6181"/>
                </a:moveTo>
                <a:cubicBezTo>
                  <a:pt x="5161" y="6234"/>
                  <a:pt x="5159" y="6287"/>
                  <a:pt x="5156" y="6337"/>
                </a:cubicBezTo>
                <a:cubicBezTo>
                  <a:pt x="5143" y="6195"/>
                  <a:pt x="5135" y="6052"/>
                  <a:pt x="5129" y="5909"/>
                </a:cubicBezTo>
                <a:cubicBezTo>
                  <a:pt x="5140" y="5906"/>
                  <a:pt x="5151" y="5896"/>
                  <a:pt x="5151" y="5880"/>
                </a:cubicBezTo>
                <a:cubicBezTo>
                  <a:pt x="5151" y="5869"/>
                  <a:pt x="5151" y="5859"/>
                  <a:pt x="5153" y="5848"/>
                </a:cubicBezTo>
                <a:cubicBezTo>
                  <a:pt x="5161" y="5853"/>
                  <a:pt x="5172" y="5856"/>
                  <a:pt x="5180" y="5856"/>
                </a:cubicBezTo>
                <a:cubicBezTo>
                  <a:pt x="5174" y="5962"/>
                  <a:pt x="5169" y="6073"/>
                  <a:pt x="5164" y="6181"/>
                </a:cubicBezTo>
                <a:moveTo>
                  <a:pt x="5211" y="6454"/>
                </a:moveTo>
                <a:lnTo>
                  <a:pt x="5206" y="6451"/>
                </a:lnTo>
                <a:cubicBezTo>
                  <a:pt x="5206" y="6449"/>
                  <a:pt x="5204" y="6443"/>
                  <a:pt x="5204" y="6438"/>
                </a:cubicBezTo>
                <a:cubicBezTo>
                  <a:pt x="5206" y="6427"/>
                  <a:pt x="5206" y="6417"/>
                  <a:pt x="5209" y="6406"/>
                </a:cubicBezTo>
                <a:cubicBezTo>
                  <a:pt x="5211" y="6419"/>
                  <a:pt x="5214" y="6433"/>
                  <a:pt x="5214" y="6446"/>
                </a:cubicBezTo>
                <a:cubicBezTo>
                  <a:pt x="5214" y="6449"/>
                  <a:pt x="5211" y="6451"/>
                  <a:pt x="5211" y="6454"/>
                </a:cubicBezTo>
                <a:moveTo>
                  <a:pt x="5248" y="6218"/>
                </a:moveTo>
                <a:cubicBezTo>
                  <a:pt x="5241" y="6110"/>
                  <a:pt x="5241" y="6004"/>
                  <a:pt x="5241" y="5896"/>
                </a:cubicBezTo>
                <a:cubicBezTo>
                  <a:pt x="5251" y="5898"/>
                  <a:pt x="5262" y="5896"/>
                  <a:pt x="5270" y="5890"/>
                </a:cubicBezTo>
                <a:cubicBezTo>
                  <a:pt x="5264" y="5999"/>
                  <a:pt x="5259" y="6110"/>
                  <a:pt x="5248" y="6218"/>
                </a:cubicBezTo>
                <a:moveTo>
                  <a:pt x="5299" y="6491"/>
                </a:moveTo>
                <a:cubicBezTo>
                  <a:pt x="5293" y="6491"/>
                  <a:pt x="5288" y="6488"/>
                  <a:pt x="5286" y="6491"/>
                </a:cubicBezTo>
                <a:cubicBezTo>
                  <a:pt x="5283" y="6486"/>
                  <a:pt x="5283" y="6480"/>
                  <a:pt x="5280" y="6475"/>
                </a:cubicBezTo>
                <a:cubicBezTo>
                  <a:pt x="5286" y="6438"/>
                  <a:pt x="5288" y="6404"/>
                  <a:pt x="5293" y="6367"/>
                </a:cubicBezTo>
                <a:cubicBezTo>
                  <a:pt x="5296" y="6390"/>
                  <a:pt x="5299" y="6412"/>
                  <a:pt x="5307" y="6433"/>
                </a:cubicBezTo>
                <a:cubicBezTo>
                  <a:pt x="5301" y="6435"/>
                  <a:pt x="5296" y="6443"/>
                  <a:pt x="5299" y="6451"/>
                </a:cubicBezTo>
                <a:cubicBezTo>
                  <a:pt x="5299" y="6467"/>
                  <a:pt x="5299" y="6480"/>
                  <a:pt x="5299" y="6491"/>
                </a:cubicBezTo>
                <a:moveTo>
                  <a:pt x="5272" y="5419"/>
                </a:moveTo>
                <a:cubicBezTo>
                  <a:pt x="5272" y="5372"/>
                  <a:pt x="5275" y="5324"/>
                  <a:pt x="5278" y="5279"/>
                </a:cubicBezTo>
                <a:cubicBezTo>
                  <a:pt x="5280" y="5269"/>
                  <a:pt x="5283" y="5261"/>
                  <a:pt x="5286" y="5250"/>
                </a:cubicBezTo>
                <a:cubicBezTo>
                  <a:pt x="5286" y="5261"/>
                  <a:pt x="5286" y="5271"/>
                  <a:pt x="5288" y="5284"/>
                </a:cubicBezTo>
                <a:lnTo>
                  <a:pt x="5288" y="5287"/>
                </a:lnTo>
                <a:cubicBezTo>
                  <a:pt x="5280" y="5329"/>
                  <a:pt x="5278" y="5374"/>
                  <a:pt x="5272" y="5419"/>
                </a:cubicBezTo>
                <a:moveTo>
                  <a:pt x="5341" y="5954"/>
                </a:moveTo>
                <a:cubicBezTo>
                  <a:pt x="5341" y="5933"/>
                  <a:pt x="5341" y="5911"/>
                  <a:pt x="5338" y="5890"/>
                </a:cubicBezTo>
                <a:cubicBezTo>
                  <a:pt x="5341" y="5890"/>
                  <a:pt x="5344" y="5888"/>
                  <a:pt x="5346" y="5888"/>
                </a:cubicBezTo>
                <a:cubicBezTo>
                  <a:pt x="5346" y="5909"/>
                  <a:pt x="5344" y="5930"/>
                  <a:pt x="5341" y="5954"/>
                </a:cubicBezTo>
                <a:moveTo>
                  <a:pt x="5394" y="6419"/>
                </a:moveTo>
                <a:cubicBezTo>
                  <a:pt x="5386" y="6316"/>
                  <a:pt x="5386" y="6213"/>
                  <a:pt x="5389" y="6107"/>
                </a:cubicBezTo>
                <a:cubicBezTo>
                  <a:pt x="5394" y="6208"/>
                  <a:pt x="5402" y="6306"/>
                  <a:pt x="5407" y="6406"/>
                </a:cubicBezTo>
                <a:cubicBezTo>
                  <a:pt x="5402" y="6409"/>
                  <a:pt x="5397" y="6414"/>
                  <a:pt x="5394" y="6419"/>
                </a:cubicBezTo>
                <a:moveTo>
                  <a:pt x="5455" y="6179"/>
                </a:moveTo>
                <a:cubicBezTo>
                  <a:pt x="5450" y="6073"/>
                  <a:pt x="5442" y="5967"/>
                  <a:pt x="5436" y="5861"/>
                </a:cubicBezTo>
                <a:cubicBezTo>
                  <a:pt x="5444" y="5861"/>
                  <a:pt x="5455" y="5856"/>
                  <a:pt x="5460" y="5848"/>
                </a:cubicBezTo>
                <a:lnTo>
                  <a:pt x="5460" y="5848"/>
                </a:lnTo>
                <a:cubicBezTo>
                  <a:pt x="5460" y="5864"/>
                  <a:pt x="5473" y="5869"/>
                  <a:pt x="5487" y="5864"/>
                </a:cubicBezTo>
                <a:cubicBezTo>
                  <a:pt x="5471" y="5967"/>
                  <a:pt x="5465" y="6073"/>
                  <a:pt x="5455" y="6179"/>
                </a:cubicBezTo>
                <a:moveTo>
                  <a:pt x="5487" y="6409"/>
                </a:moveTo>
                <a:lnTo>
                  <a:pt x="5487" y="6409"/>
                </a:lnTo>
                <a:cubicBezTo>
                  <a:pt x="5484" y="6412"/>
                  <a:pt x="5484" y="6412"/>
                  <a:pt x="5481" y="6412"/>
                </a:cubicBezTo>
                <a:cubicBezTo>
                  <a:pt x="5508" y="6298"/>
                  <a:pt x="5516" y="6181"/>
                  <a:pt x="5524" y="6068"/>
                </a:cubicBezTo>
                <a:cubicBezTo>
                  <a:pt x="5524" y="6179"/>
                  <a:pt x="5524" y="6287"/>
                  <a:pt x="5529" y="6398"/>
                </a:cubicBezTo>
                <a:cubicBezTo>
                  <a:pt x="5518" y="6380"/>
                  <a:pt x="5487" y="6382"/>
                  <a:pt x="5487" y="6409"/>
                </a:cubicBezTo>
                <a:moveTo>
                  <a:pt x="5606" y="7544"/>
                </a:moveTo>
                <a:cubicBezTo>
                  <a:pt x="5606" y="7541"/>
                  <a:pt x="5606" y="7541"/>
                  <a:pt x="5606" y="7539"/>
                </a:cubicBezTo>
                <a:lnTo>
                  <a:pt x="5608" y="7539"/>
                </a:lnTo>
                <a:cubicBezTo>
                  <a:pt x="5606" y="7541"/>
                  <a:pt x="5606" y="7544"/>
                  <a:pt x="5606" y="7544"/>
                </a:cubicBezTo>
                <a:moveTo>
                  <a:pt x="5592" y="6335"/>
                </a:moveTo>
                <a:cubicBezTo>
                  <a:pt x="5587" y="6165"/>
                  <a:pt x="5590" y="5996"/>
                  <a:pt x="5595" y="5827"/>
                </a:cubicBezTo>
                <a:cubicBezTo>
                  <a:pt x="5600" y="5822"/>
                  <a:pt x="5606" y="5814"/>
                  <a:pt x="5606" y="5803"/>
                </a:cubicBezTo>
                <a:cubicBezTo>
                  <a:pt x="5606" y="5792"/>
                  <a:pt x="5606" y="5782"/>
                  <a:pt x="5608" y="5771"/>
                </a:cubicBezTo>
                <a:cubicBezTo>
                  <a:pt x="5608" y="5777"/>
                  <a:pt x="5608" y="5784"/>
                  <a:pt x="5611" y="5790"/>
                </a:cubicBezTo>
                <a:cubicBezTo>
                  <a:pt x="5614" y="5819"/>
                  <a:pt x="5637" y="5832"/>
                  <a:pt x="5659" y="5829"/>
                </a:cubicBezTo>
                <a:cubicBezTo>
                  <a:pt x="5611" y="5993"/>
                  <a:pt x="5616" y="6168"/>
                  <a:pt x="5592" y="6335"/>
                </a:cubicBezTo>
                <a:moveTo>
                  <a:pt x="5701" y="6343"/>
                </a:moveTo>
                <a:cubicBezTo>
                  <a:pt x="5698" y="6343"/>
                  <a:pt x="5696" y="6343"/>
                  <a:pt x="5693" y="6345"/>
                </a:cubicBezTo>
                <a:cubicBezTo>
                  <a:pt x="5682" y="6335"/>
                  <a:pt x="5669" y="6332"/>
                  <a:pt x="5656" y="6335"/>
                </a:cubicBezTo>
                <a:cubicBezTo>
                  <a:pt x="5672" y="6210"/>
                  <a:pt x="5674" y="6083"/>
                  <a:pt x="5693" y="5959"/>
                </a:cubicBezTo>
                <a:cubicBezTo>
                  <a:pt x="5698" y="6089"/>
                  <a:pt x="5704" y="6216"/>
                  <a:pt x="5709" y="6345"/>
                </a:cubicBezTo>
                <a:lnTo>
                  <a:pt x="5701" y="6343"/>
                </a:lnTo>
                <a:moveTo>
                  <a:pt x="5803" y="6427"/>
                </a:moveTo>
                <a:lnTo>
                  <a:pt x="5803" y="6417"/>
                </a:lnTo>
                <a:cubicBezTo>
                  <a:pt x="5803" y="6406"/>
                  <a:pt x="5795" y="6401"/>
                  <a:pt x="5791" y="6401"/>
                </a:cubicBezTo>
                <a:lnTo>
                  <a:pt x="5791" y="6398"/>
                </a:lnTo>
                <a:lnTo>
                  <a:pt x="5788" y="6388"/>
                </a:lnTo>
                <a:cubicBezTo>
                  <a:pt x="5791" y="6343"/>
                  <a:pt x="5794" y="6298"/>
                  <a:pt x="5795" y="6253"/>
                </a:cubicBezTo>
                <a:cubicBezTo>
                  <a:pt x="5800" y="6308"/>
                  <a:pt x="5808" y="6364"/>
                  <a:pt x="5816" y="6417"/>
                </a:cubicBezTo>
                <a:cubicBezTo>
                  <a:pt x="5811" y="6419"/>
                  <a:pt x="5806" y="6422"/>
                  <a:pt x="5803" y="6427"/>
                </a:cubicBezTo>
                <a:moveTo>
                  <a:pt x="5882" y="6417"/>
                </a:moveTo>
                <a:cubicBezTo>
                  <a:pt x="5882" y="6412"/>
                  <a:pt x="5880" y="6406"/>
                  <a:pt x="5877" y="6404"/>
                </a:cubicBezTo>
                <a:cubicBezTo>
                  <a:pt x="5848" y="6221"/>
                  <a:pt x="5837" y="6036"/>
                  <a:pt x="5830" y="5853"/>
                </a:cubicBezTo>
                <a:lnTo>
                  <a:pt x="5843" y="5853"/>
                </a:lnTo>
                <a:cubicBezTo>
                  <a:pt x="5843" y="5861"/>
                  <a:pt x="5845" y="5869"/>
                  <a:pt x="5845" y="5877"/>
                </a:cubicBezTo>
                <a:cubicBezTo>
                  <a:pt x="5851" y="5911"/>
                  <a:pt x="5898" y="5898"/>
                  <a:pt x="5901" y="5869"/>
                </a:cubicBezTo>
                <a:lnTo>
                  <a:pt x="5901" y="5859"/>
                </a:lnTo>
                <a:cubicBezTo>
                  <a:pt x="5909" y="5874"/>
                  <a:pt x="5927" y="5880"/>
                  <a:pt x="5941" y="5874"/>
                </a:cubicBezTo>
                <a:cubicBezTo>
                  <a:pt x="5925" y="6057"/>
                  <a:pt x="5904" y="6237"/>
                  <a:pt x="5882" y="6417"/>
                </a:cubicBezTo>
                <a:moveTo>
                  <a:pt x="5991" y="6480"/>
                </a:moveTo>
                <a:cubicBezTo>
                  <a:pt x="5986" y="6480"/>
                  <a:pt x="5980" y="6480"/>
                  <a:pt x="5978" y="6480"/>
                </a:cubicBezTo>
                <a:cubicBezTo>
                  <a:pt x="5978" y="6467"/>
                  <a:pt x="5978" y="6456"/>
                  <a:pt x="5980" y="6443"/>
                </a:cubicBezTo>
                <a:cubicBezTo>
                  <a:pt x="5983" y="6422"/>
                  <a:pt x="5959" y="6417"/>
                  <a:pt x="5943" y="6425"/>
                </a:cubicBezTo>
                <a:cubicBezTo>
                  <a:pt x="5954" y="6327"/>
                  <a:pt x="5964" y="6232"/>
                  <a:pt x="5975" y="6134"/>
                </a:cubicBezTo>
                <a:cubicBezTo>
                  <a:pt x="5980" y="6245"/>
                  <a:pt x="5988" y="6359"/>
                  <a:pt x="5994" y="6470"/>
                </a:cubicBezTo>
                <a:lnTo>
                  <a:pt x="5991" y="6480"/>
                </a:lnTo>
                <a:moveTo>
                  <a:pt x="6068" y="6020"/>
                </a:moveTo>
                <a:cubicBezTo>
                  <a:pt x="6062" y="6110"/>
                  <a:pt x="6054" y="6200"/>
                  <a:pt x="6041" y="6287"/>
                </a:cubicBezTo>
                <a:cubicBezTo>
                  <a:pt x="6033" y="6152"/>
                  <a:pt x="6028" y="6017"/>
                  <a:pt x="6020" y="5885"/>
                </a:cubicBezTo>
                <a:cubicBezTo>
                  <a:pt x="6039" y="5885"/>
                  <a:pt x="6057" y="5872"/>
                  <a:pt x="6060" y="5848"/>
                </a:cubicBezTo>
                <a:cubicBezTo>
                  <a:pt x="6060" y="5840"/>
                  <a:pt x="6060" y="5832"/>
                  <a:pt x="6060" y="5824"/>
                </a:cubicBezTo>
                <a:cubicBezTo>
                  <a:pt x="6062" y="5829"/>
                  <a:pt x="6065" y="5832"/>
                  <a:pt x="6070" y="5837"/>
                </a:cubicBezTo>
                <a:cubicBezTo>
                  <a:pt x="6068" y="5896"/>
                  <a:pt x="6068" y="5959"/>
                  <a:pt x="6068" y="6020"/>
                </a:cubicBezTo>
                <a:moveTo>
                  <a:pt x="6245" y="6377"/>
                </a:moveTo>
                <a:cubicBezTo>
                  <a:pt x="6240" y="6393"/>
                  <a:pt x="6234" y="6409"/>
                  <a:pt x="6226" y="6422"/>
                </a:cubicBezTo>
                <a:lnTo>
                  <a:pt x="6218" y="6425"/>
                </a:lnTo>
                <a:cubicBezTo>
                  <a:pt x="6218" y="6412"/>
                  <a:pt x="6216" y="6398"/>
                  <a:pt x="6216" y="6385"/>
                </a:cubicBezTo>
                <a:cubicBezTo>
                  <a:pt x="6213" y="6359"/>
                  <a:pt x="6173" y="6340"/>
                  <a:pt x="6158" y="6369"/>
                </a:cubicBezTo>
                <a:cubicBezTo>
                  <a:pt x="6147" y="6390"/>
                  <a:pt x="6139" y="6412"/>
                  <a:pt x="6131" y="6435"/>
                </a:cubicBezTo>
                <a:cubicBezTo>
                  <a:pt x="6129" y="6441"/>
                  <a:pt x="6126" y="6443"/>
                  <a:pt x="6123" y="6451"/>
                </a:cubicBezTo>
                <a:cubicBezTo>
                  <a:pt x="6123" y="6456"/>
                  <a:pt x="6121" y="6459"/>
                  <a:pt x="6121" y="6464"/>
                </a:cubicBezTo>
                <a:lnTo>
                  <a:pt x="6118" y="6467"/>
                </a:lnTo>
                <a:cubicBezTo>
                  <a:pt x="6121" y="6451"/>
                  <a:pt x="6121" y="6435"/>
                  <a:pt x="6121" y="6419"/>
                </a:cubicBezTo>
                <a:cubicBezTo>
                  <a:pt x="6131" y="6417"/>
                  <a:pt x="6139" y="6412"/>
                  <a:pt x="6142" y="6398"/>
                </a:cubicBezTo>
                <a:cubicBezTo>
                  <a:pt x="6187" y="6237"/>
                  <a:pt x="6229" y="6076"/>
                  <a:pt x="6274" y="5914"/>
                </a:cubicBezTo>
                <a:cubicBezTo>
                  <a:pt x="6282" y="6065"/>
                  <a:pt x="6290" y="6218"/>
                  <a:pt x="6298" y="6369"/>
                </a:cubicBezTo>
                <a:cubicBezTo>
                  <a:pt x="6287" y="6348"/>
                  <a:pt x="6255" y="6351"/>
                  <a:pt x="6245" y="6377"/>
                </a:cubicBezTo>
                <a:moveTo>
                  <a:pt x="6126" y="6004"/>
                </a:moveTo>
                <a:cubicBezTo>
                  <a:pt x="6129" y="5967"/>
                  <a:pt x="6129" y="5927"/>
                  <a:pt x="6129" y="5890"/>
                </a:cubicBezTo>
                <a:cubicBezTo>
                  <a:pt x="6134" y="5896"/>
                  <a:pt x="6142" y="5898"/>
                  <a:pt x="6147" y="5898"/>
                </a:cubicBezTo>
                <a:cubicBezTo>
                  <a:pt x="6147" y="5904"/>
                  <a:pt x="6147" y="5909"/>
                  <a:pt x="6147" y="5911"/>
                </a:cubicBezTo>
                <a:cubicBezTo>
                  <a:pt x="6150" y="5943"/>
                  <a:pt x="6187" y="5956"/>
                  <a:pt x="6205" y="5941"/>
                </a:cubicBezTo>
                <a:cubicBezTo>
                  <a:pt x="6179" y="6033"/>
                  <a:pt x="6155" y="6128"/>
                  <a:pt x="6129" y="6221"/>
                </a:cubicBezTo>
                <a:cubicBezTo>
                  <a:pt x="6129" y="6147"/>
                  <a:pt x="6126" y="6076"/>
                  <a:pt x="6126" y="6004"/>
                </a:cubicBezTo>
                <a:moveTo>
                  <a:pt x="6338" y="5890"/>
                </a:moveTo>
                <a:cubicBezTo>
                  <a:pt x="6345" y="5888"/>
                  <a:pt x="6353" y="5880"/>
                  <a:pt x="6356" y="5869"/>
                </a:cubicBezTo>
                <a:cubicBezTo>
                  <a:pt x="6367" y="5869"/>
                  <a:pt x="6377" y="5861"/>
                  <a:pt x="6377" y="5848"/>
                </a:cubicBezTo>
                <a:cubicBezTo>
                  <a:pt x="6377" y="5840"/>
                  <a:pt x="6375" y="5832"/>
                  <a:pt x="6375" y="5824"/>
                </a:cubicBezTo>
                <a:lnTo>
                  <a:pt x="6377" y="5819"/>
                </a:lnTo>
                <a:cubicBezTo>
                  <a:pt x="6385" y="5832"/>
                  <a:pt x="6398" y="5835"/>
                  <a:pt x="6414" y="5832"/>
                </a:cubicBezTo>
                <a:lnTo>
                  <a:pt x="6422" y="5843"/>
                </a:lnTo>
                <a:cubicBezTo>
                  <a:pt x="6401" y="5962"/>
                  <a:pt x="6380" y="6083"/>
                  <a:pt x="6356" y="6203"/>
                </a:cubicBezTo>
                <a:cubicBezTo>
                  <a:pt x="6348" y="6097"/>
                  <a:pt x="6343" y="5993"/>
                  <a:pt x="6338" y="5890"/>
                </a:cubicBezTo>
                <a:moveTo>
                  <a:pt x="6414" y="6316"/>
                </a:moveTo>
                <a:lnTo>
                  <a:pt x="6412" y="6324"/>
                </a:lnTo>
                <a:cubicBezTo>
                  <a:pt x="6406" y="6319"/>
                  <a:pt x="6401" y="6314"/>
                  <a:pt x="6393" y="6314"/>
                </a:cubicBezTo>
                <a:cubicBezTo>
                  <a:pt x="6404" y="6269"/>
                  <a:pt x="6414" y="6224"/>
                  <a:pt x="6422" y="6176"/>
                </a:cubicBezTo>
                <a:cubicBezTo>
                  <a:pt x="6422" y="6216"/>
                  <a:pt x="6425" y="6258"/>
                  <a:pt x="6425" y="6298"/>
                </a:cubicBezTo>
                <a:cubicBezTo>
                  <a:pt x="6422" y="6303"/>
                  <a:pt x="6417" y="6308"/>
                  <a:pt x="6414" y="6316"/>
                </a:cubicBezTo>
                <a:moveTo>
                  <a:pt x="6496" y="6253"/>
                </a:moveTo>
                <a:cubicBezTo>
                  <a:pt x="6496" y="6258"/>
                  <a:pt x="6494" y="6263"/>
                  <a:pt x="6494" y="6266"/>
                </a:cubicBezTo>
                <a:cubicBezTo>
                  <a:pt x="6488" y="6142"/>
                  <a:pt x="6488" y="6020"/>
                  <a:pt x="6494" y="5896"/>
                </a:cubicBezTo>
                <a:cubicBezTo>
                  <a:pt x="6517" y="5909"/>
                  <a:pt x="6549" y="5904"/>
                  <a:pt x="6554" y="5872"/>
                </a:cubicBezTo>
                <a:cubicBezTo>
                  <a:pt x="6557" y="5856"/>
                  <a:pt x="6560" y="5843"/>
                  <a:pt x="6560" y="5827"/>
                </a:cubicBezTo>
                <a:cubicBezTo>
                  <a:pt x="6570" y="5827"/>
                  <a:pt x="6581" y="5822"/>
                  <a:pt x="6586" y="5806"/>
                </a:cubicBezTo>
                <a:lnTo>
                  <a:pt x="6586" y="5800"/>
                </a:lnTo>
                <a:cubicBezTo>
                  <a:pt x="6589" y="5806"/>
                  <a:pt x="6594" y="5808"/>
                  <a:pt x="6599" y="5814"/>
                </a:cubicBezTo>
                <a:cubicBezTo>
                  <a:pt x="6578" y="5904"/>
                  <a:pt x="6557" y="5996"/>
                  <a:pt x="6536" y="6086"/>
                </a:cubicBezTo>
                <a:cubicBezTo>
                  <a:pt x="6523" y="6142"/>
                  <a:pt x="6509" y="6197"/>
                  <a:pt x="6496" y="6253"/>
                </a:cubicBezTo>
                <a:moveTo>
                  <a:pt x="6610" y="6208"/>
                </a:moveTo>
                <a:cubicBezTo>
                  <a:pt x="6602" y="6234"/>
                  <a:pt x="6592" y="6261"/>
                  <a:pt x="6584" y="6287"/>
                </a:cubicBezTo>
                <a:cubicBezTo>
                  <a:pt x="6584" y="6279"/>
                  <a:pt x="6581" y="6271"/>
                  <a:pt x="6581" y="6263"/>
                </a:cubicBezTo>
                <a:cubicBezTo>
                  <a:pt x="6581" y="6255"/>
                  <a:pt x="6576" y="6247"/>
                  <a:pt x="6570" y="6242"/>
                </a:cubicBezTo>
                <a:cubicBezTo>
                  <a:pt x="6578" y="6205"/>
                  <a:pt x="6589" y="6165"/>
                  <a:pt x="6597" y="6128"/>
                </a:cubicBezTo>
                <a:cubicBezTo>
                  <a:pt x="6605" y="6091"/>
                  <a:pt x="6615" y="6054"/>
                  <a:pt x="6623" y="6017"/>
                </a:cubicBezTo>
                <a:cubicBezTo>
                  <a:pt x="6626" y="6073"/>
                  <a:pt x="6626" y="6128"/>
                  <a:pt x="6629" y="6184"/>
                </a:cubicBezTo>
                <a:cubicBezTo>
                  <a:pt x="6621" y="6189"/>
                  <a:pt x="6613" y="6195"/>
                  <a:pt x="6610" y="6208"/>
                </a:cubicBezTo>
                <a:moveTo>
                  <a:pt x="6689" y="5967"/>
                </a:moveTo>
                <a:cubicBezTo>
                  <a:pt x="6687" y="5906"/>
                  <a:pt x="6687" y="5848"/>
                  <a:pt x="6684" y="5787"/>
                </a:cubicBezTo>
                <a:cubicBezTo>
                  <a:pt x="6700" y="5787"/>
                  <a:pt x="6713" y="5782"/>
                  <a:pt x="6721" y="5763"/>
                </a:cubicBezTo>
                <a:cubicBezTo>
                  <a:pt x="6724" y="5755"/>
                  <a:pt x="6726" y="5747"/>
                  <a:pt x="6729" y="5742"/>
                </a:cubicBezTo>
                <a:cubicBezTo>
                  <a:pt x="6732" y="5750"/>
                  <a:pt x="6732" y="5758"/>
                  <a:pt x="6734" y="5766"/>
                </a:cubicBezTo>
                <a:cubicBezTo>
                  <a:pt x="6721" y="5832"/>
                  <a:pt x="6708" y="5901"/>
                  <a:pt x="6689" y="5967"/>
                </a:cubicBezTo>
                <a:moveTo>
                  <a:pt x="6740" y="6060"/>
                </a:moveTo>
                <a:cubicBezTo>
                  <a:pt x="6753" y="6012"/>
                  <a:pt x="6763" y="5967"/>
                  <a:pt x="6774" y="5919"/>
                </a:cubicBezTo>
                <a:cubicBezTo>
                  <a:pt x="6777" y="5962"/>
                  <a:pt x="6782" y="6007"/>
                  <a:pt x="6785" y="6049"/>
                </a:cubicBezTo>
                <a:cubicBezTo>
                  <a:pt x="6769" y="6041"/>
                  <a:pt x="6750" y="6044"/>
                  <a:pt x="6740" y="6060"/>
                </a:cubicBezTo>
                <a:moveTo>
                  <a:pt x="6843" y="5911"/>
                </a:moveTo>
                <a:cubicBezTo>
                  <a:pt x="6840" y="5880"/>
                  <a:pt x="6838" y="5851"/>
                  <a:pt x="6835" y="5819"/>
                </a:cubicBezTo>
                <a:cubicBezTo>
                  <a:pt x="6838" y="5800"/>
                  <a:pt x="6840" y="5782"/>
                  <a:pt x="6843" y="5763"/>
                </a:cubicBezTo>
                <a:lnTo>
                  <a:pt x="6848" y="5777"/>
                </a:lnTo>
                <a:cubicBezTo>
                  <a:pt x="6853" y="5822"/>
                  <a:pt x="6851" y="5866"/>
                  <a:pt x="6843" y="5911"/>
                </a:cubicBezTo>
                <a:moveTo>
                  <a:pt x="7031" y="5684"/>
                </a:moveTo>
                <a:cubicBezTo>
                  <a:pt x="7036" y="5689"/>
                  <a:pt x="7044" y="5695"/>
                  <a:pt x="7052" y="5697"/>
                </a:cubicBezTo>
                <a:cubicBezTo>
                  <a:pt x="7049" y="5705"/>
                  <a:pt x="7047" y="5716"/>
                  <a:pt x="7044" y="5724"/>
                </a:cubicBezTo>
                <a:cubicBezTo>
                  <a:pt x="7039" y="5724"/>
                  <a:pt x="7036" y="5724"/>
                  <a:pt x="7031" y="5726"/>
                </a:cubicBezTo>
                <a:lnTo>
                  <a:pt x="7025" y="5713"/>
                </a:lnTo>
                <a:cubicBezTo>
                  <a:pt x="7028" y="5708"/>
                  <a:pt x="7031" y="5700"/>
                  <a:pt x="7031" y="5692"/>
                </a:cubicBezTo>
                <a:lnTo>
                  <a:pt x="7031" y="5684"/>
                </a:lnTo>
                <a:moveTo>
                  <a:pt x="6943" y="5705"/>
                </a:moveTo>
                <a:cubicBezTo>
                  <a:pt x="6946" y="5713"/>
                  <a:pt x="6949" y="5718"/>
                  <a:pt x="6954" y="5724"/>
                </a:cubicBezTo>
                <a:lnTo>
                  <a:pt x="6954" y="5734"/>
                </a:lnTo>
                <a:cubicBezTo>
                  <a:pt x="6954" y="5750"/>
                  <a:pt x="6967" y="5758"/>
                  <a:pt x="6980" y="5758"/>
                </a:cubicBezTo>
                <a:cubicBezTo>
                  <a:pt x="6983" y="5774"/>
                  <a:pt x="6986" y="5790"/>
                  <a:pt x="6986" y="5808"/>
                </a:cubicBezTo>
                <a:cubicBezTo>
                  <a:pt x="6978" y="5811"/>
                  <a:pt x="6970" y="5816"/>
                  <a:pt x="6965" y="5824"/>
                </a:cubicBezTo>
                <a:cubicBezTo>
                  <a:pt x="6954" y="5814"/>
                  <a:pt x="6946" y="5800"/>
                  <a:pt x="6938" y="5787"/>
                </a:cubicBezTo>
                <a:cubicBezTo>
                  <a:pt x="6943" y="5779"/>
                  <a:pt x="6949" y="5771"/>
                  <a:pt x="6949" y="5758"/>
                </a:cubicBezTo>
                <a:cubicBezTo>
                  <a:pt x="6946" y="5742"/>
                  <a:pt x="6943" y="5724"/>
                  <a:pt x="6943" y="5705"/>
                </a:cubicBezTo>
                <a:moveTo>
                  <a:pt x="6920" y="5880"/>
                </a:moveTo>
                <a:cubicBezTo>
                  <a:pt x="6925" y="5885"/>
                  <a:pt x="6930" y="5890"/>
                  <a:pt x="6938" y="5896"/>
                </a:cubicBezTo>
                <a:cubicBezTo>
                  <a:pt x="6935" y="5904"/>
                  <a:pt x="6933" y="5911"/>
                  <a:pt x="6930" y="5919"/>
                </a:cubicBezTo>
                <a:cubicBezTo>
                  <a:pt x="6925" y="5919"/>
                  <a:pt x="6920" y="5919"/>
                  <a:pt x="6914" y="5922"/>
                </a:cubicBezTo>
                <a:cubicBezTo>
                  <a:pt x="6914" y="5911"/>
                  <a:pt x="6917" y="5896"/>
                  <a:pt x="6920" y="5880"/>
                </a:cubicBezTo>
                <a:moveTo>
                  <a:pt x="6793" y="4660"/>
                </a:moveTo>
                <a:cubicBezTo>
                  <a:pt x="6801" y="4665"/>
                  <a:pt x="6814" y="4668"/>
                  <a:pt x="6824" y="4665"/>
                </a:cubicBezTo>
                <a:cubicBezTo>
                  <a:pt x="6832" y="4692"/>
                  <a:pt x="6840" y="4718"/>
                  <a:pt x="6848" y="4745"/>
                </a:cubicBezTo>
                <a:cubicBezTo>
                  <a:pt x="6851" y="4755"/>
                  <a:pt x="6869" y="4753"/>
                  <a:pt x="6867" y="4739"/>
                </a:cubicBezTo>
                <a:cubicBezTo>
                  <a:pt x="6861" y="4710"/>
                  <a:pt x="6853" y="4684"/>
                  <a:pt x="6848" y="4655"/>
                </a:cubicBezTo>
                <a:cubicBezTo>
                  <a:pt x="6856" y="4649"/>
                  <a:pt x="6861" y="4642"/>
                  <a:pt x="6864" y="4631"/>
                </a:cubicBezTo>
                <a:cubicBezTo>
                  <a:pt x="6867" y="4620"/>
                  <a:pt x="6867" y="4610"/>
                  <a:pt x="6869" y="4599"/>
                </a:cubicBezTo>
                <a:cubicBezTo>
                  <a:pt x="6875" y="4602"/>
                  <a:pt x="6877" y="4604"/>
                  <a:pt x="6883" y="4604"/>
                </a:cubicBezTo>
                <a:cubicBezTo>
                  <a:pt x="6885" y="4610"/>
                  <a:pt x="6888" y="4615"/>
                  <a:pt x="6888" y="4623"/>
                </a:cubicBezTo>
                <a:cubicBezTo>
                  <a:pt x="6888" y="4628"/>
                  <a:pt x="6888" y="4634"/>
                  <a:pt x="6888" y="4642"/>
                </a:cubicBezTo>
                <a:cubicBezTo>
                  <a:pt x="6890" y="4652"/>
                  <a:pt x="6893" y="4665"/>
                  <a:pt x="6898" y="4676"/>
                </a:cubicBezTo>
                <a:cubicBezTo>
                  <a:pt x="6890" y="4681"/>
                  <a:pt x="6885" y="4692"/>
                  <a:pt x="6885" y="4702"/>
                </a:cubicBezTo>
                <a:lnTo>
                  <a:pt x="6888" y="4713"/>
                </a:lnTo>
                <a:lnTo>
                  <a:pt x="6888" y="4713"/>
                </a:lnTo>
                <a:cubicBezTo>
                  <a:pt x="6888" y="4718"/>
                  <a:pt x="6890" y="4721"/>
                  <a:pt x="6890" y="4726"/>
                </a:cubicBezTo>
                <a:cubicBezTo>
                  <a:pt x="6893" y="4742"/>
                  <a:pt x="6896" y="4755"/>
                  <a:pt x="6898" y="4771"/>
                </a:cubicBezTo>
                <a:lnTo>
                  <a:pt x="6888" y="4779"/>
                </a:lnTo>
                <a:cubicBezTo>
                  <a:pt x="6869" y="4776"/>
                  <a:pt x="6848" y="4787"/>
                  <a:pt x="6851" y="4808"/>
                </a:cubicBezTo>
                <a:cubicBezTo>
                  <a:pt x="6851" y="4819"/>
                  <a:pt x="6851" y="4829"/>
                  <a:pt x="6853" y="4840"/>
                </a:cubicBezTo>
                <a:cubicBezTo>
                  <a:pt x="6845" y="4843"/>
                  <a:pt x="6838" y="4845"/>
                  <a:pt x="6832" y="4851"/>
                </a:cubicBezTo>
                <a:cubicBezTo>
                  <a:pt x="6819" y="4811"/>
                  <a:pt x="6753" y="4808"/>
                  <a:pt x="6745" y="4853"/>
                </a:cubicBezTo>
                <a:cubicBezTo>
                  <a:pt x="6742" y="4866"/>
                  <a:pt x="6740" y="4877"/>
                  <a:pt x="6740" y="4890"/>
                </a:cubicBezTo>
                <a:cubicBezTo>
                  <a:pt x="6718" y="4864"/>
                  <a:pt x="6666" y="4869"/>
                  <a:pt x="6660" y="4906"/>
                </a:cubicBezTo>
                <a:cubicBezTo>
                  <a:pt x="6658" y="4914"/>
                  <a:pt x="6658" y="4922"/>
                  <a:pt x="6655" y="4930"/>
                </a:cubicBezTo>
                <a:cubicBezTo>
                  <a:pt x="6644" y="4888"/>
                  <a:pt x="6584" y="4898"/>
                  <a:pt x="6570" y="4935"/>
                </a:cubicBezTo>
                <a:cubicBezTo>
                  <a:pt x="6565" y="4951"/>
                  <a:pt x="6560" y="4970"/>
                  <a:pt x="6552" y="4985"/>
                </a:cubicBezTo>
                <a:cubicBezTo>
                  <a:pt x="6549" y="4980"/>
                  <a:pt x="6549" y="4975"/>
                  <a:pt x="6547" y="4967"/>
                </a:cubicBezTo>
                <a:cubicBezTo>
                  <a:pt x="6533" y="4925"/>
                  <a:pt x="6475" y="4925"/>
                  <a:pt x="6462" y="4967"/>
                </a:cubicBezTo>
                <a:cubicBezTo>
                  <a:pt x="6451" y="4999"/>
                  <a:pt x="6441" y="5030"/>
                  <a:pt x="6430" y="5062"/>
                </a:cubicBezTo>
                <a:lnTo>
                  <a:pt x="6409" y="4978"/>
                </a:lnTo>
                <a:cubicBezTo>
                  <a:pt x="6398" y="4938"/>
                  <a:pt x="6332" y="4935"/>
                  <a:pt x="6324" y="4978"/>
                </a:cubicBezTo>
                <a:cubicBezTo>
                  <a:pt x="6322" y="4991"/>
                  <a:pt x="6319" y="5007"/>
                  <a:pt x="6316" y="5020"/>
                </a:cubicBezTo>
                <a:cubicBezTo>
                  <a:pt x="6316" y="5015"/>
                  <a:pt x="6314" y="5009"/>
                  <a:pt x="6314" y="5007"/>
                </a:cubicBezTo>
                <a:cubicBezTo>
                  <a:pt x="6306" y="4967"/>
                  <a:pt x="6237" y="4964"/>
                  <a:pt x="6229" y="5007"/>
                </a:cubicBezTo>
                <a:cubicBezTo>
                  <a:pt x="6224" y="5038"/>
                  <a:pt x="6218" y="5070"/>
                  <a:pt x="6211" y="5102"/>
                </a:cubicBezTo>
                <a:cubicBezTo>
                  <a:pt x="6203" y="5067"/>
                  <a:pt x="6195" y="5033"/>
                  <a:pt x="6187" y="4999"/>
                </a:cubicBezTo>
                <a:cubicBezTo>
                  <a:pt x="6176" y="4956"/>
                  <a:pt x="6118" y="4962"/>
                  <a:pt x="6105" y="4999"/>
                </a:cubicBezTo>
                <a:cubicBezTo>
                  <a:pt x="6099" y="5015"/>
                  <a:pt x="6094" y="5033"/>
                  <a:pt x="6089" y="5049"/>
                </a:cubicBezTo>
                <a:cubicBezTo>
                  <a:pt x="6084" y="5041"/>
                  <a:pt x="6076" y="5036"/>
                  <a:pt x="6068" y="5033"/>
                </a:cubicBezTo>
                <a:cubicBezTo>
                  <a:pt x="6057" y="5012"/>
                  <a:pt x="6046" y="4991"/>
                  <a:pt x="6036" y="4970"/>
                </a:cubicBezTo>
                <a:cubicBezTo>
                  <a:pt x="6020" y="4940"/>
                  <a:pt x="5964" y="4943"/>
                  <a:pt x="5959" y="4980"/>
                </a:cubicBezTo>
                <a:cubicBezTo>
                  <a:pt x="5957" y="4991"/>
                  <a:pt x="5957" y="5001"/>
                  <a:pt x="5954" y="5012"/>
                </a:cubicBezTo>
                <a:cubicBezTo>
                  <a:pt x="5935" y="4993"/>
                  <a:pt x="5898" y="5001"/>
                  <a:pt x="5888" y="5023"/>
                </a:cubicBezTo>
                <a:cubicBezTo>
                  <a:pt x="5880" y="5038"/>
                  <a:pt x="5872" y="5057"/>
                  <a:pt x="5864" y="5073"/>
                </a:cubicBezTo>
                <a:cubicBezTo>
                  <a:pt x="5851" y="5036"/>
                  <a:pt x="5795" y="5044"/>
                  <a:pt x="5786" y="5078"/>
                </a:cubicBezTo>
                <a:cubicBezTo>
                  <a:pt x="5783" y="5083"/>
                  <a:pt x="5783" y="5091"/>
                  <a:pt x="5780" y="5097"/>
                </a:cubicBezTo>
                <a:lnTo>
                  <a:pt x="5780" y="5091"/>
                </a:lnTo>
                <a:cubicBezTo>
                  <a:pt x="5775" y="5049"/>
                  <a:pt x="5705" y="5052"/>
                  <a:pt x="5698" y="5091"/>
                </a:cubicBezTo>
                <a:cubicBezTo>
                  <a:pt x="5692" y="5118"/>
                  <a:pt x="5688" y="5142"/>
                  <a:pt x="5680" y="5168"/>
                </a:cubicBezTo>
                <a:cubicBezTo>
                  <a:pt x="5677" y="5155"/>
                  <a:pt x="5672" y="5142"/>
                  <a:pt x="5669" y="5131"/>
                </a:cubicBezTo>
                <a:cubicBezTo>
                  <a:pt x="5659" y="5094"/>
                  <a:pt x="5616" y="5091"/>
                  <a:pt x="5595" y="5118"/>
                </a:cubicBezTo>
                <a:cubicBezTo>
                  <a:pt x="5579" y="5083"/>
                  <a:pt x="5529" y="5083"/>
                  <a:pt x="5516" y="5123"/>
                </a:cubicBezTo>
                <a:cubicBezTo>
                  <a:pt x="5508" y="5142"/>
                  <a:pt x="5502" y="5163"/>
                  <a:pt x="5497" y="5181"/>
                </a:cubicBezTo>
                <a:cubicBezTo>
                  <a:pt x="5495" y="5157"/>
                  <a:pt x="5489" y="5131"/>
                  <a:pt x="5487" y="5107"/>
                </a:cubicBezTo>
                <a:cubicBezTo>
                  <a:pt x="5481" y="5067"/>
                  <a:pt x="5415" y="5070"/>
                  <a:pt x="5407" y="5107"/>
                </a:cubicBezTo>
                <a:lnTo>
                  <a:pt x="5407" y="5107"/>
                </a:lnTo>
                <a:cubicBezTo>
                  <a:pt x="5389" y="5102"/>
                  <a:pt x="5368" y="5110"/>
                  <a:pt x="5365" y="5136"/>
                </a:cubicBezTo>
                <a:cubicBezTo>
                  <a:pt x="5362" y="5126"/>
                  <a:pt x="5360" y="5112"/>
                  <a:pt x="5357" y="5102"/>
                </a:cubicBezTo>
                <a:cubicBezTo>
                  <a:pt x="5349" y="5065"/>
                  <a:pt x="5304" y="5067"/>
                  <a:pt x="5283" y="5094"/>
                </a:cubicBezTo>
                <a:cubicBezTo>
                  <a:pt x="5275" y="5105"/>
                  <a:pt x="5267" y="5118"/>
                  <a:pt x="5262" y="5128"/>
                </a:cubicBezTo>
                <a:cubicBezTo>
                  <a:pt x="5259" y="5110"/>
                  <a:pt x="5259" y="5091"/>
                  <a:pt x="5256" y="5070"/>
                </a:cubicBezTo>
                <a:cubicBezTo>
                  <a:pt x="5254" y="5025"/>
                  <a:pt x="5196" y="5020"/>
                  <a:pt x="5180" y="5060"/>
                </a:cubicBezTo>
                <a:cubicBezTo>
                  <a:pt x="5166" y="5091"/>
                  <a:pt x="5156" y="5126"/>
                  <a:pt x="5143" y="5157"/>
                </a:cubicBezTo>
                <a:cubicBezTo>
                  <a:pt x="5143" y="5131"/>
                  <a:pt x="5143" y="5107"/>
                  <a:pt x="5143" y="5081"/>
                </a:cubicBezTo>
                <a:cubicBezTo>
                  <a:pt x="5143" y="5067"/>
                  <a:pt x="5135" y="5060"/>
                  <a:pt x="5127" y="5054"/>
                </a:cubicBezTo>
                <a:cubicBezTo>
                  <a:pt x="5127" y="5049"/>
                  <a:pt x="5127" y="5046"/>
                  <a:pt x="5124" y="5041"/>
                </a:cubicBezTo>
                <a:cubicBezTo>
                  <a:pt x="5119" y="5004"/>
                  <a:pt x="5077" y="4991"/>
                  <a:pt x="5053" y="5023"/>
                </a:cubicBezTo>
                <a:cubicBezTo>
                  <a:pt x="5029" y="5054"/>
                  <a:pt x="5010" y="5089"/>
                  <a:pt x="4992" y="5126"/>
                </a:cubicBezTo>
                <a:cubicBezTo>
                  <a:pt x="4989" y="5097"/>
                  <a:pt x="4987" y="5067"/>
                  <a:pt x="4984" y="5038"/>
                </a:cubicBezTo>
                <a:cubicBezTo>
                  <a:pt x="4981" y="5007"/>
                  <a:pt x="4928" y="4980"/>
                  <a:pt x="4912" y="5020"/>
                </a:cubicBezTo>
                <a:cubicBezTo>
                  <a:pt x="4905" y="5036"/>
                  <a:pt x="4899" y="5052"/>
                  <a:pt x="4891" y="5067"/>
                </a:cubicBezTo>
                <a:cubicBezTo>
                  <a:pt x="4886" y="5070"/>
                  <a:pt x="4883" y="5076"/>
                  <a:pt x="4881" y="5081"/>
                </a:cubicBezTo>
                <a:cubicBezTo>
                  <a:pt x="4878" y="5087"/>
                  <a:pt x="4878" y="5091"/>
                  <a:pt x="4878" y="5097"/>
                </a:cubicBezTo>
                <a:cubicBezTo>
                  <a:pt x="4875" y="5105"/>
                  <a:pt x="4870" y="5112"/>
                  <a:pt x="4868" y="5120"/>
                </a:cubicBezTo>
                <a:cubicBezTo>
                  <a:pt x="4862" y="5073"/>
                  <a:pt x="4854" y="5023"/>
                  <a:pt x="4849" y="4975"/>
                </a:cubicBezTo>
                <a:cubicBezTo>
                  <a:pt x="4844" y="4938"/>
                  <a:pt x="4801" y="4927"/>
                  <a:pt x="4780" y="4956"/>
                </a:cubicBezTo>
                <a:cubicBezTo>
                  <a:pt x="4756" y="4988"/>
                  <a:pt x="4735" y="5023"/>
                  <a:pt x="4717" y="5060"/>
                </a:cubicBezTo>
                <a:cubicBezTo>
                  <a:pt x="4709" y="5030"/>
                  <a:pt x="4698" y="4999"/>
                  <a:pt x="4685" y="4972"/>
                </a:cubicBezTo>
                <a:cubicBezTo>
                  <a:pt x="4674" y="4948"/>
                  <a:pt x="4635" y="4948"/>
                  <a:pt x="4624" y="4972"/>
                </a:cubicBezTo>
                <a:cubicBezTo>
                  <a:pt x="4614" y="4993"/>
                  <a:pt x="4606" y="5017"/>
                  <a:pt x="4595" y="5041"/>
                </a:cubicBezTo>
                <a:lnTo>
                  <a:pt x="4592" y="5041"/>
                </a:lnTo>
                <a:cubicBezTo>
                  <a:pt x="4592" y="5038"/>
                  <a:pt x="4592" y="5033"/>
                  <a:pt x="4592" y="5030"/>
                </a:cubicBezTo>
                <a:cubicBezTo>
                  <a:pt x="4595" y="4996"/>
                  <a:pt x="4550" y="4988"/>
                  <a:pt x="4531" y="5009"/>
                </a:cubicBezTo>
                <a:cubicBezTo>
                  <a:pt x="4524" y="5004"/>
                  <a:pt x="4516" y="5004"/>
                  <a:pt x="4508" y="5007"/>
                </a:cubicBezTo>
                <a:cubicBezTo>
                  <a:pt x="4508" y="5007"/>
                  <a:pt x="4505" y="5007"/>
                  <a:pt x="4505" y="5009"/>
                </a:cubicBezTo>
                <a:cubicBezTo>
                  <a:pt x="4505" y="5007"/>
                  <a:pt x="4502" y="5001"/>
                  <a:pt x="4502" y="4999"/>
                </a:cubicBezTo>
                <a:cubicBezTo>
                  <a:pt x="4497" y="4980"/>
                  <a:pt x="4476" y="4972"/>
                  <a:pt x="4460" y="4975"/>
                </a:cubicBezTo>
                <a:cubicBezTo>
                  <a:pt x="4460" y="4970"/>
                  <a:pt x="4457" y="4964"/>
                  <a:pt x="4457" y="4956"/>
                </a:cubicBezTo>
                <a:cubicBezTo>
                  <a:pt x="4452" y="4930"/>
                  <a:pt x="4428" y="4922"/>
                  <a:pt x="4407" y="4930"/>
                </a:cubicBezTo>
                <a:cubicBezTo>
                  <a:pt x="4399" y="4906"/>
                  <a:pt x="4367" y="4896"/>
                  <a:pt x="4346" y="4903"/>
                </a:cubicBezTo>
                <a:cubicBezTo>
                  <a:pt x="4346" y="4898"/>
                  <a:pt x="4346" y="4890"/>
                  <a:pt x="4344" y="4885"/>
                </a:cubicBezTo>
                <a:cubicBezTo>
                  <a:pt x="4341" y="4872"/>
                  <a:pt x="4333" y="4864"/>
                  <a:pt x="4325" y="4861"/>
                </a:cubicBezTo>
                <a:cubicBezTo>
                  <a:pt x="4336" y="4821"/>
                  <a:pt x="4346" y="4784"/>
                  <a:pt x="4354" y="4745"/>
                </a:cubicBezTo>
                <a:cubicBezTo>
                  <a:pt x="4367" y="4745"/>
                  <a:pt x="4378" y="4742"/>
                  <a:pt x="4386" y="4729"/>
                </a:cubicBezTo>
                <a:cubicBezTo>
                  <a:pt x="4402" y="4702"/>
                  <a:pt x="4415" y="4673"/>
                  <a:pt x="4431" y="4644"/>
                </a:cubicBezTo>
                <a:cubicBezTo>
                  <a:pt x="4447" y="4652"/>
                  <a:pt x="4471" y="4652"/>
                  <a:pt x="4481" y="4631"/>
                </a:cubicBezTo>
                <a:lnTo>
                  <a:pt x="4484" y="4628"/>
                </a:lnTo>
                <a:cubicBezTo>
                  <a:pt x="4489" y="4655"/>
                  <a:pt x="4521" y="4676"/>
                  <a:pt x="4545" y="4657"/>
                </a:cubicBezTo>
                <a:cubicBezTo>
                  <a:pt x="4553" y="4652"/>
                  <a:pt x="4558" y="4647"/>
                  <a:pt x="4563" y="4642"/>
                </a:cubicBezTo>
                <a:cubicBezTo>
                  <a:pt x="4563" y="4647"/>
                  <a:pt x="4563" y="4652"/>
                  <a:pt x="4563" y="4655"/>
                </a:cubicBezTo>
                <a:cubicBezTo>
                  <a:pt x="4566" y="4671"/>
                  <a:pt x="4582" y="4681"/>
                  <a:pt x="4598" y="4684"/>
                </a:cubicBezTo>
                <a:cubicBezTo>
                  <a:pt x="4606" y="4702"/>
                  <a:pt x="4619" y="4718"/>
                  <a:pt x="4643" y="4724"/>
                </a:cubicBezTo>
                <a:cubicBezTo>
                  <a:pt x="4658" y="4726"/>
                  <a:pt x="4674" y="4724"/>
                  <a:pt x="4685" y="4718"/>
                </a:cubicBezTo>
                <a:cubicBezTo>
                  <a:pt x="4696" y="4742"/>
                  <a:pt x="4714" y="4761"/>
                  <a:pt x="4741" y="4763"/>
                </a:cubicBezTo>
                <a:cubicBezTo>
                  <a:pt x="4764" y="4766"/>
                  <a:pt x="4780" y="4755"/>
                  <a:pt x="4791" y="4739"/>
                </a:cubicBezTo>
                <a:cubicBezTo>
                  <a:pt x="4801" y="4758"/>
                  <a:pt x="4812" y="4771"/>
                  <a:pt x="4830" y="4779"/>
                </a:cubicBezTo>
                <a:cubicBezTo>
                  <a:pt x="4854" y="4787"/>
                  <a:pt x="4870" y="4782"/>
                  <a:pt x="4886" y="4771"/>
                </a:cubicBezTo>
                <a:lnTo>
                  <a:pt x="4891" y="4779"/>
                </a:lnTo>
                <a:cubicBezTo>
                  <a:pt x="4907" y="4806"/>
                  <a:pt x="4944" y="4803"/>
                  <a:pt x="4960" y="4779"/>
                </a:cubicBezTo>
                <a:cubicBezTo>
                  <a:pt x="4965" y="4774"/>
                  <a:pt x="4968" y="4766"/>
                  <a:pt x="4971" y="4761"/>
                </a:cubicBezTo>
                <a:cubicBezTo>
                  <a:pt x="4979" y="4769"/>
                  <a:pt x="4989" y="4774"/>
                  <a:pt x="5000" y="4774"/>
                </a:cubicBezTo>
                <a:cubicBezTo>
                  <a:pt x="5005" y="4787"/>
                  <a:pt x="5013" y="4800"/>
                  <a:pt x="5021" y="4811"/>
                </a:cubicBezTo>
                <a:cubicBezTo>
                  <a:pt x="5037" y="4832"/>
                  <a:pt x="5066" y="4840"/>
                  <a:pt x="5087" y="4819"/>
                </a:cubicBezTo>
                <a:cubicBezTo>
                  <a:pt x="5098" y="4808"/>
                  <a:pt x="5108" y="4795"/>
                  <a:pt x="5119" y="4784"/>
                </a:cubicBezTo>
                <a:cubicBezTo>
                  <a:pt x="5121" y="4787"/>
                  <a:pt x="5121" y="4790"/>
                  <a:pt x="5124" y="4792"/>
                </a:cubicBezTo>
                <a:cubicBezTo>
                  <a:pt x="5137" y="4814"/>
                  <a:pt x="5166" y="4816"/>
                  <a:pt x="5182" y="4800"/>
                </a:cubicBezTo>
                <a:lnTo>
                  <a:pt x="5185" y="4798"/>
                </a:lnTo>
                <a:cubicBezTo>
                  <a:pt x="5190" y="4803"/>
                  <a:pt x="5198" y="4806"/>
                  <a:pt x="5206" y="4808"/>
                </a:cubicBezTo>
                <a:cubicBezTo>
                  <a:pt x="5209" y="4814"/>
                  <a:pt x="5214" y="4816"/>
                  <a:pt x="5219" y="4819"/>
                </a:cubicBezTo>
                <a:lnTo>
                  <a:pt x="5219" y="4819"/>
                </a:lnTo>
                <a:cubicBezTo>
                  <a:pt x="5233" y="4848"/>
                  <a:pt x="5275" y="4843"/>
                  <a:pt x="5288" y="4819"/>
                </a:cubicBezTo>
                <a:cubicBezTo>
                  <a:pt x="5296" y="4806"/>
                  <a:pt x="5301" y="4792"/>
                  <a:pt x="5307" y="4779"/>
                </a:cubicBezTo>
                <a:cubicBezTo>
                  <a:pt x="5309" y="4787"/>
                  <a:pt x="5312" y="4792"/>
                  <a:pt x="5315" y="4800"/>
                </a:cubicBezTo>
                <a:cubicBezTo>
                  <a:pt x="5328" y="4829"/>
                  <a:pt x="5370" y="4824"/>
                  <a:pt x="5386" y="4800"/>
                </a:cubicBezTo>
                <a:cubicBezTo>
                  <a:pt x="5389" y="4795"/>
                  <a:pt x="5391" y="4790"/>
                  <a:pt x="5394" y="4784"/>
                </a:cubicBezTo>
                <a:cubicBezTo>
                  <a:pt x="5399" y="4798"/>
                  <a:pt x="5405" y="4811"/>
                  <a:pt x="5410" y="4824"/>
                </a:cubicBezTo>
                <a:cubicBezTo>
                  <a:pt x="5426" y="4861"/>
                  <a:pt x="5476" y="4843"/>
                  <a:pt x="5487" y="4814"/>
                </a:cubicBezTo>
                <a:cubicBezTo>
                  <a:pt x="5492" y="4800"/>
                  <a:pt x="5497" y="4787"/>
                  <a:pt x="5502" y="4774"/>
                </a:cubicBezTo>
                <a:cubicBezTo>
                  <a:pt x="5505" y="4784"/>
                  <a:pt x="5508" y="4792"/>
                  <a:pt x="5510" y="4803"/>
                </a:cubicBezTo>
                <a:cubicBezTo>
                  <a:pt x="5521" y="4835"/>
                  <a:pt x="5574" y="4851"/>
                  <a:pt x="5590" y="4814"/>
                </a:cubicBezTo>
                <a:cubicBezTo>
                  <a:pt x="5598" y="4792"/>
                  <a:pt x="5608" y="4771"/>
                  <a:pt x="5616" y="4750"/>
                </a:cubicBezTo>
                <a:cubicBezTo>
                  <a:pt x="5624" y="4774"/>
                  <a:pt x="5635" y="4798"/>
                  <a:pt x="5645" y="4821"/>
                </a:cubicBezTo>
                <a:cubicBezTo>
                  <a:pt x="5659" y="4851"/>
                  <a:pt x="5709" y="4851"/>
                  <a:pt x="5722" y="4821"/>
                </a:cubicBezTo>
                <a:cubicBezTo>
                  <a:pt x="5735" y="4790"/>
                  <a:pt x="5746" y="4761"/>
                  <a:pt x="5756" y="4729"/>
                </a:cubicBezTo>
                <a:cubicBezTo>
                  <a:pt x="5764" y="4745"/>
                  <a:pt x="5772" y="4758"/>
                  <a:pt x="5783" y="4771"/>
                </a:cubicBezTo>
                <a:cubicBezTo>
                  <a:pt x="5798" y="4792"/>
                  <a:pt x="5832" y="4806"/>
                  <a:pt x="5853" y="4779"/>
                </a:cubicBezTo>
                <a:cubicBezTo>
                  <a:pt x="5861" y="4769"/>
                  <a:pt x="5869" y="4758"/>
                  <a:pt x="5875" y="4745"/>
                </a:cubicBezTo>
                <a:cubicBezTo>
                  <a:pt x="5880" y="4750"/>
                  <a:pt x="5888" y="4758"/>
                  <a:pt x="5893" y="4763"/>
                </a:cubicBezTo>
                <a:cubicBezTo>
                  <a:pt x="5919" y="4784"/>
                  <a:pt x="5959" y="4779"/>
                  <a:pt x="5970" y="4742"/>
                </a:cubicBezTo>
                <a:cubicBezTo>
                  <a:pt x="5972" y="4734"/>
                  <a:pt x="5972" y="4729"/>
                  <a:pt x="5975" y="4721"/>
                </a:cubicBezTo>
                <a:cubicBezTo>
                  <a:pt x="5994" y="4747"/>
                  <a:pt x="6020" y="4771"/>
                  <a:pt x="6054" y="4774"/>
                </a:cubicBezTo>
                <a:cubicBezTo>
                  <a:pt x="6060" y="4774"/>
                  <a:pt x="6062" y="4774"/>
                  <a:pt x="6068" y="4774"/>
                </a:cubicBezTo>
                <a:cubicBezTo>
                  <a:pt x="6078" y="4792"/>
                  <a:pt x="6094" y="4800"/>
                  <a:pt x="6121" y="4795"/>
                </a:cubicBezTo>
                <a:cubicBezTo>
                  <a:pt x="6158" y="4787"/>
                  <a:pt x="6171" y="4753"/>
                  <a:pt x="6179" y="4721"/>
                </a:cubicBezTo>
                <a:cubicBezTo>
                  <a:pt x="6197" y="4729"/>
                  <a:pt x="6216" y="4734"/>
                  <a:pt x="6240" y="4734"/>
                </a:cubicBezTo>
                <a:cubicBezTo>
                  <a:pt x="6242" y="4734"/>
                  <a:pt x="6242" y="4734"/>
                  <a:pt x="6242" y="4734"/>
                </a:cubicBezTo>
                <a:cubicBezTo>
                  <a:pt x="6269" y="4747"/>
                  <a:pt x="6306" y="4737"/>
                  <a:pt x="6311" y="4708"/>
                </a:cubicBezTo>
                <a:cubicBezTo>
                  <a:pt x="6319" y="4710"/>
                  <a:pt x="6324" y="4716"/>
                  <a:pt x="6332" y="4718"/>
                </a:cubicBezTo>
                <a:cubicBezTo>
                  <a:pt x="6359" y="4731"/>
                  <a:pt x="6390" y="4721"/>
                  <a:pt x="6398" y="4692"/>
                </a:cubicBezTo>
                <a:cubicBezTo>
                  <a:pt x="6401" y="4679"/>
                  <a:pt x="6404" y="4668"/>
                  <a:pt x="6406" y="4655"/>
                </a:cubicBezTo>
                <a:cubicBezTo>
                  <a:pt x="6427" y="4668"/>
                  <a:pt x="6451" y="4679"/>
                  <a:pt x="6475" y="4687"/>
                </a:cubicBezTo>
                <a:cubicBezTo>
                  <a:pt x="6499" y="4694"/>
                  <a:pt x="6523" y="4676"/>
                  <a:pt x="6531" y="4655"/>
                </a:cubicBezTo>
                <a:lnTo>
                  <a:pt x="6531" y="4655"/>
                </a:lnTo>
                <a:cubicBezTo>
                  <a:pt x="6541" y="4647"/>
                  <a:pt x="6549" y="4634"/>
                  <a:pt x="6554" y="4623"/>
                </a:cubicBezTo>
                <a:lnTo>
                  <a:pt x="6560" y="4612"/>
                </a:lnTo>
                <a:cubicBezTo>
                  <a:pt x="6568" y="4636"/>
                  <a:pt x="6581" y="4658"/>
                  <a:pt x="6599" y="4679"/>
                </a:cubicBezTo>
                <a:cubicBezTo>
                  <a:pt x="6618" y="4701"/>
                  <a:pt x="6650" y="4689"/>
                  <a:pt x="6663" y="4671"/>
                </a:cubicBezTo>
                <a:lnTo>
                  <a:pt x="6668" y="4660"/>
                </a:lnTo>
                <a:cubicBezTo>
                  <a:pt x="6684" y="4676"/>
                  <a:pt x="6705" y="4681"/>
                  <a:pt x="6729" y="4668"/>
                </a:cubicBezTo>
                <a:cubicBezTo>
                  <a:pt x="6742" y="4660"/>
                  <a:pt x="6748" y="4649"/>
                  <a:pt x="6753" y="4636"/>
                </a:cubicBezTo>
                <a:cubicBezTo>
                  <a:pt x="6763" y="4634"/>
                  <a:pt x="6777" y="4647"/>
                  <a:pt x="6793" y="4660"/>
                </a:cubicBezTo>
                <a:moveTo>
                  <a:pt x="6692" y="3740"/>
                </a:moveTo>
                <a:cubicBezTo>
                  <a:pt x="6671" y="3664"/>
                  <a:pt x="6644" y="3587"/>
                  <a:pt x="6615" y="3513"/>
                </a:cubicBezTo>
                <a:cubicBezTo>
                  <a:pt x="6581" y="3420"/>
                  <a:pt x="6539" y="3330"/>
                  <a:pt x="6494" y="3243"/>
                </a:cubicBezTo>
                <a:cubicBezTo>
                  <a:pt x="6483" y="3222"/>
                  <a:pt x="6470" y="3198"/>
                  <a:pt x="6457" y="3174"/>
                </a:cubicBezTo>
                <a:cubicBezTo>
                  <a:pt x="6502" y="3201"/>
                  <a:pt x="6552" y="3219"/>
                  <a:pt x="6594" y="3235"/>
                </a:cubicBezTo>
                <a:cubicBezTo>
                  <a:pt x="6711" y="3283"/>
                  <a:pt x="6832" y="3317"/>
                  <a:pt x="6951" y="3354"/>
                </a:cubicBezTo>
                <a:cubicBezTo>
                  <a:pt x="7070" y="3388"/>
                  <a:pt x="7189" y="3420"/>
                  <a:pt x="7306" y="3463"/>
                </a:cubicBezTo>
                <a:cubicBezTo>
                  <a:pt x="7367" y="3484"/>
                  <a:pt x="7425" y="3508"/>
                  <a:pt x="7483" y="3534"/>
                </a:cubicBezTo>
                <a:cubicBezTo>
                  <a:pt x="7510" y="3547"/>
                  <a:pt x="7536" y="3558"/>
                  <a:pt x="7562" y="3574"/>
                </a:cubicBezTo>
                <a:cubicBezTo>
                  <a:pt x="7589" y="3587"/>
                  <a:pt x="7623" y="3600"/>
                  <a:pt x="7639" y="3624"/>
                </a:cubicBezTo>
                <a:cubicBezTo>
                  <a:pt x="7658" y="3650"/>
                  <a:pt x="7663" y="3685"/>
                  <a:pt x="7668" y="3717"/>
                </a:cubicBezTo>
                <a:cubicBezTo>
                  <a:pt x="7676" y="3756"/>
                  <a:pt x="7684" y="3793"/>
                  <a:pt x="7692" y="3833"/>
                </a:cubicBezTo>
                <a:cubicBezTo>
                  <a:pt x="7705" y="3902"/>
                  <a:pt x="7719" y="3971"/>
                  <a:pt x="7737" y="4036"/>
                </a:cubicBezTo>
                <a:cubicBezTo>
                  <a:pt x="7383" y="3968"/>
                  <a:pt x="7033" y="3859"/>
                  <a:pt x="6692" y="3740"/>
                </a:cubicBezTo>
                <a:moveTo>
                  <a:pt x="8877" y="4062"/>
                </a:moveTo>
                <a:cubicBezTo>
                  <a:pt x="8547" y="4128"/>
                  <a:pt x="8203" y="4112"/>
                  <a:pt x="7869" y="4059"/>
                </a:cubicBezTo>
                <a:cubicBezTo>
                  <a:pt x="7843" y="3978"/>
                  <a:pt x="7816" y="3896"/>
                  <a:pt x="7790" y="3817"/>
                </a:cubicBezTo>
                <a:cubicBezTo>
                  <a:pt x="7771" y="3764"/>
                  <a:pt x="7753" y="3714"/>
                  <a:pt x="7732" y="3661"/>
                </a:cubicBezTo>
                <a:lnTo>
                  <a:pt x="7729" y="3650"/>
                </a:lnTo>
                <a:cubicBezTo>
                  <a:pt x="7724" y="3635"/>
                  <a:pt x="7719" y="3621"/>
                  <a:pt x="7711" y="3608"/>
                </a:cubicBezTo>
                <a:cubicBezTo>
                  <a:pt x="7705" y="3600"/>
                  <a:pt x="7703" y="3590"/>
                  <a:pt x="7700" y="3582"/>
                </a:cubicBezTo>
                <a:cubicBezTo>
                  <a:pt x="7697" y="3574"/>
                  <a:pt x="7689" y="3574"/>
                  <a:pt x="7684" y="3576"/>
                </a:cubicBezTo>
                <a:cubicBezTo>
                  <a:pt x="7668" y="3560"/>
                  <a:pt x="7647" y="3547"/>
                  <a:pt x="7623" y="3534"/>
                </a:cubicBezTo>
                <a:cubicBezTo>
                  <a:pt x="7568" y="3505"/>
                  <a:pt x="7512" y="3481"/>
                  <a:pt x="7454" y="3457"/>
                </a:cubicBezTo>
                <a:cubicBezTo>
                  <a:pt x="7221" y="3365"/>
                  <a:pt x="6972" y="3312"/>
                  <a:pt x="6734" y="3235"/>
                </a:cubicBezTo>
                <a:cubicBezTo>
                  <a:pt x="6668" y="3214"/>
                  <a:pt x="6599" y="3187"/>
                  <a:pt x="6536" y="3158"/>
                </a:cubicBezTo>
                <a:cubicBezTo>
                  <a:pt x="6488" y="3137"/>
                  <a:pt x="6427" y="3116"/>
                  <a:pt x="6396" y="3068"/>
                </a:cubicBezTo>
                <a:cubicBezTo>
                  <a:pt x="6626" y="3066"/>
                  <a:pt x="6859" y="3079"/>
                  <a:pt x="7089" y="3105"/>
                </a:cubicBezTo>
                <a:cubicBezTo>
                  <a:pt x="7327" y="3132"/>
                  <a:pt x="7562" y="3174"/>
                  <a:pt x="7795" y="3227"/>
                </a:cubicBezTo>
                <a:cubicBezTo>
                  <a:pt x="7906" y="3254"/>
                  <a:pt x="8029" y="3277"/>
                  <a:pt x="8129" y="3336"/>
                </a:cubicBezTo>
                <a:cubicBezTo>
                  <a:pt x="8230" y="3394"/>
                  <a:pt x="8324" y="3463"/>
                  <a:pt x="8420" y="3529"/>
                </a:cubicBezTo>
                <a:cubicBezTo>
                  <a:pt x="8531" y="3608"/>
                  <a:pt x="8642" y="3690"/>
                  <a:pt x="8756" y="3769"/>
                </a:cubicBezTo>
                <a:cubicBezTo>
                  <a:pt x="8867" y="3849"/>
                  <a:pt x="8981" y="3926"/>
                  <a:pt x="9092" y="4005"/>
                </a:cubicBezTo>
                <a:cubicBezTo>
                  <a:pt x="9020" y="4030"/>
                  <a:pt x="8949" y="4049"/>
                  <a:pt x="8877" y="4062"/>
                </a:cubicBezTo>
                <a:moveTo>
                  <a:pt x="10028" y="3317"/>
                </a:moveTo>
                <a:cubicBezTo>
                  <a:pt x="9949" y="3449"/>
                  <a:pt x="9846" y="3568"/>
                  <a:pt x="9727" y="3669"/>
                </a:cubicBezTo>
                <a:cubicBezTo>
                  <a:pt x="9584" y="3791"/>
                  <a:pt x="9417" y="3886"/>
                  <a:pt x="9243" y="3955"/>
                </a:cubicBezTo>
                <a:cubicBezTo>
                  <a:pt x="9235" y="3952"/>
                  <a:pt x="9227" y="3952"/>
                  <a:pt x="9219" y="3952"/>
                </a:cubicBezTo>
                <a:lnTo>
                  <a:pt x="9211" y="3952"/>
                </a:lnTo>
                <a:lnTo>
                  <a:pt x="9208" y="3952"/>
                </a:lnTo>
                <a:lnTo>
                  <a:pt x="9208" y="3952"/>
                </a:lnTo>
                <a:cubicBezTo>
                  <a:pt x="9203" y="3952"/>
                  <a:pt x="9195" y="3949"/>
                  <a:pt x="9190" y="3949"/>
                </a:cubicBezTo>
                <a:lnTo>
                  <a:pt x="9182" y="3947"/>
                </a:lnTo>
                <a:lnTo>
                  <a:pt x="9174" y="3944"/>
                </a:lnTo>
                <a:lnTo>
                  <a:pt x="9176" y="3944"/>
                </a:lnTo>
                <a:lnTo>
                  <a:pt x="9171" y="3941"/>
                </a:lnTo>
                <a:lnTo>
                  <a:pt x="9166" y="3939"/>
                </a:lnTo>
                <a:lnTo>
                  <a:pt x="9163" y="3936"/>
                </a:lnTo>
                <a:cubicBezTo>
                  <a:pt x="9158" y="3933"/>
                  <a:pt x="9153" y="3931"/>
                  <a:pt x="9147" y="3926"/>
                </a:cubicBezTo>
                <a:lnTo>
                  <a:pt x="9145" y="3926"/>
                </a:lnTo>
                <a:lnTo>
                  <a:pt x="9142" y="3923"/>
                </a:lnTo>
                <a:lnTo>
                  <a:pt x="9137" y="3918"/>
                </a:lnTo>
                <a:lnTo>
                  <a:pt x="9131" y="3912"/>
                </a:lnTo>
                <a:lnTo>
                  <a:pt x="9129" y="3910"/>
                </a:lnTo>
                <a:lnTo>
                  <a:pt x="9121" y="3904"/>
                </a:lnTo>
                <a:cubicBezTo>
                  <a:pt x="9116" y="3899"/>
                  <a:pt x="9108" y="3899"/>
                  <a:pt x="9100" y="3902"/>
                </a:cubicBezTo>
                <a:cubicBezTo>
                  <a:pt x="8909" y="3769"/>
                  <a:pt x="8721" y="3637"/>
                  <a:pt x="8528" y="3510"/>
                </a:cubicBezTo>
                <a:cubicBezTo>
                  <a:pt x="8454" y="3463"/>
                  <a:pt x="8383" y="3410"/>
                  <a:pt x="8309" y="3362"/>
                </a:cubicBezTo>
                <a:cubicBezTo>
                  <a:pt x="8348" y="3370"/>
                  <a:pt x="8388" y="3373"/>
                  <a:pt x="8428" y="3378"/>
                </a:cubicBezTo>
                <a:cubicBezTo>
                  <a:pt x="8494" y="3383"/>
                  <a:pt x="8557" y="3388"/>
                  <a:pt x="8623" y="3386"/>
                </a:cubicBezTo>
                <a:cubicBezTo>
                  <a:pt x="8692" y="3386"/>
                  <a:pt x="8758" y="3381"/>
                  <a:pt x="8827" y="3373"/>
                </a:cubicBezTo>
                <a:cubicBezTo>
                  <a:pt x="8962" y="3362"/>
                  <a:pt x="9097" y="3346"/>
                  <a:pt x="9232" y="3333"/>
                </a:cubicBezTo>
                <a:cubicBezTo>
                  <a:pt x="9380" y="3320"/>
                  <a:pt x="9528" y="3317"/>
                  <a:pt x="9679" y="3312"/>
                </a:cubicBezTo>
                <a:cubicBezTo>
                  <a:pt x="9758" y="3309"/>
                  <a:pt x="9840" y="3306"/>
                  <a:pt x="9920" y="3306"/>
                </a:cubicBezTo>
                <a:cubicBezTo>
                  <a:pt x="9957" y="3306"/>
                  <a:pt x="9999" y="3309"/>
                  <a:pt x="10039" y="3301"/>
                </a:cubicBezTo>
                <a:cubicBezTo>
                  <a:pt x="10034" y="3309"/>
                  <a:pt x="10031" y="3314"/>
                  <a:pt x="10028" y="3317"/>
                </a:cubicBezTo>
                <a:moveTo>
                  <a:pt x="9997" y="3121"/>
                </a:moveTo>
                <a:cubicBezTo>
                  <a:pt x="10023" y="3140"/>
                  <a:pt x="10057" y="3161"/>
                  <a:pt x="10065" y="3193"/>
                </a:cubicBezTo>
                <a:lnTo>
                  <a:pt x="10057" y="3195"/>
                </a:lnTo>
                <a:cubicBezTo>
                  <a:pt x="10007" y="3222"/>
                  <a:pt x="9952" y="3216"/>
                  <a:pt x="9896" y="3216"/>
                </a:cubicBezTo>
                <a:cubicBezTo>
                  <a:pt x="9825" y="3216"/>
                  <a:pt x="9756" y="3219"/>
                  <a:pt x="9684" y="3222"/>
                </a:cubicBezTo>
                <a:cubicBezTo>
                  <a:pt x="9544" y="3227"/>
                  <a:pt x="9401" y="3246"/>
                  <a:pt x="9261" y="3256"/>
                </a:cubicBezTo>
                <a:cubicBezTo>
                  <a:pt x="9131" y="3269"/>
                  <a:pt x="8999" y="3285"/>
                  <a:pt x="8869" y="3301"/>
                </a:cubicBezTo>
                <a:cubicBezTo>
                  <a:pt x="8742" y="3317"/>
                  <a:pt x="8615" y="3320"/>
                  <a:pt x="8486" y="3325"/>
                </a:cubicBezTo>
                <a:cubicBezTo>
                  <a:pt x="8380" y="3328"/>
                  <a:pt x="8277" y="3314"/>
                  <a:pt x="8174" y="3288"/>
                </a:cubicBezTo>
                <a:cubicBezTo>
                  <a:pt x="8084" y="3246"/>
                  <a:pt x="7988" y="3214"/>
                  <a:pt x="7896" y="3190"/>
                </a:cubicBezTo>
                <a:cubicBezTo>
                  <a:pt x="7430" y="3068"/>
                  <a:pt x="6943" y="3015"/>
                  <a:pt x="6462" y="3026"/>
                </a:cubicBezTo>
                <a:cubicBezTo>
                  <a:pt x="6203" y="3031"/>
                  <a:pt x="5943" y="3047"/>
                  <a:pt x="5690" y="3095"/>
                </a:cubicBezTo>
                <a:cubicBezTo>
                  <a:pt x="5693" y="3090"/>
                  <a:pt x="5696" y="3084"/>
                  <a:pt x="5701" y="3079"/>
                </a:cubicBezTo>
                <a:cubicBezTo>
                  <a:pt x="5898" y="3018"/>
                  <a:pt x="6097" y="2965"/>
                  <a:pt x="6298" y="2918"/>
                </a:cubicBezTo>
                <a:cubicBezTo>
                  <a:pt x="6507" y="2867"/>
                  <a:pt x="6721" y="2817"/>
                  <a:pt x="6935" y="2793"/>
                </a:cubicBezTo>
                <a:cubicBezTo>
                  <a:pt x="7041" y="2783"/>
                  <a:pt x="7150" y="2780"/>
                  <a:pt x="7256" y="2791"/>
                </a:cubicBezTo>
                <a:cubicBezTo>
                  <a:pt x="7359" y="2801"/>
                  <a:pt x="7459" y="2828"/>
                  <a:pt x="7562" y="2849"/>
                </a:cubicBezTo>
                <a:cubicBezTo>
                  <a:pt x="7774" y="2896"/>
                  <a:pt x="7988" y="2918"/>
                  <a:pt x="8205" y="2933"/>
                </a:cubicBezTo>
                <a:cubicBezTo>
                  <a:pt x="8428" y="2949"/>
                  <a:pt x="8650" y="2965"/>
                  <a:pt x="8872" y="2981"/>
                </a:cubicBezTo>
                <a:cubicBezTo>
                  <a:pt x="8983" y="2989"/>
                  <a:pt x="9092" y="2997"/>
                  <a:pt x="9203" y="3005"/>
                </a:cubicBezTo>
                <a:cubicBezTo>
                  <a:pt x="9309" y="3013"/>
                  <a:pt x="9414" y="3021"/>
                  <a:pt x="9520" y="3013"/>
                </a:cubicBezTo>
                <a:cubicBezTo>
                  <a:pt x="9592" y="3007"/>
                  <a:pt x="9658" y="2994"/>
                  <a:pt x="9724" y="2973"/>
                </a:cubicBezTo>
                <a:cubicBezTo>
                  <a:pt x="9727" y="2978"/>
                  <a:pt x="9732" y="2984"/>
                  <a:pt x="9740" y="2986"/>
                </a:cubicBezTo>
                <a:cubicBezTo>
                  <a:pt x="9830" y="3023"/>
                  <a:pt x="9917" y="3068"/>
                  <a:pt x="9997" y="3121"/>
                </a:cubicBezTo>
                <a:moveTo>
                  <a:pt x="9711" y="2888"/>
                </a:moveTo>
                <a:cubicBezTo>
                  <a:pt x="9512" y="2952"/>
                  <a:pt x="9298" y="2925"/>
                  <a:pt x="9094" y="2910"/>
                </a:cubicBezTo>
                <a:cubicBezTo>
                  <a:pt x="8877" y="2894"/>
                  <a:pt x="8660" y="2878"/>
                  <a:pt x="8444" y="2862"/>
                </a:cubicBezTo>
                <a:cubicBezTo>
                  <a:pt x="8229" y="2846"/>
                  <a:pt x="8012" y="2838"/>
                  <a:pt x="7801" y="2804"/>
                </a:cubicBezTo>
                <a:cubicBezTo>
                  <a:pt x="7658" y="2780"/>
                  <a:pt x="7518" y="2740"/>
                  <a:pt x="7375" y="2714"/>
                </a:cubicBezTo>
                <a:cubicBezTo>
                  <a:pt x="7446" y="2706"/>
                  <a:pt x="7515" y="2695"/>
                  <a:pt x="7586" y="2679"/>
                </a:cubicBezTo>
                <a:cubicBezTo>
                  <a:pt x="7689" y="2658"/>
                  <a:pt x="7793" y="2632"/>
                  <a:pt x="7891" y="2592"/>
                </a:cubicBezTo>
                <a:cubicBezTo>
                  <a:pt x="7978" y="2558"/>
                  <a:pt x="8055" y="2505"/>
                  <a:pt x="8126" y="2444"/>
                </a:cubicBezTo>
                <a:cubicBezTo>
                  <a:pt x="8131" y="2439"/>
                  <a:pt x="8139" y="2433"/>
                  <a:pt x="8145" y="2428"/>
                </a:cubicBezTo>
                <a:lnTo>
                  <a:pt x="8145" y="2428"/>
                </a:lnTo>
                <a:cubicBezTo>
                  <a:pt x="8216" y="2447"/>
                  <a:pt x="8295" y="2439"/>
                  <a:pt x="8367" y="2433"/>
                </a:cubicBezTo>
                <a:cubicBezTo>
                  <a:pt x="8441" y="2431"/>
                  <a:pt x="8512" y="2425"/>
                  <a:pt x="8586" y="2417"/>
                </a:cubicBezTo>
                <a:cubicBezTo>
                  <a:pt x="8724" y="2407"/>
                  <a:pt x="8862" y="2391"/>
                  <a:pt x="8999" y="2378"/>
                </a:cubicBezTo>
                <a:cubicBezTo>
                  <a:pt x="9007" y="2383"/>
                  <a:pt x="9018" y="2386"/>
                  <a:pt x="9028" y="2388"/>
                </a:cubicBezTo>
                <a:cubicBezTo>
                  <a:pt x="9049" y="2394"/>
                  <a:pt x="9073" y="2402"/>
                  <a:pt x="9094" y="2410"/>
                </a:cubicBezTo>
                <a:cubicBezTo>
                  <a:pt x="9142" y="2425"/>
                  <a:pt x="9187" y="2444"/>
                  <a:pt x="9232" y="2465"/>
                </a:cubicBezTo>
                <a:cubicBezTo>
                  <a:pt x="9319" y="2505"/>
                  <a:pt x="9404" y="2550"/>
                  <a:pt x="9491" y="2589"/>
                </a:cubicBezTo>
                <a:cubicBezTo>
                  <a:pt x="9581" y="2632"/>
                  <a:pt x="9668" y="2674"/>
                  <a:pt x="9758" y="2716"/>
                </a:cubicBezTo>
                <a:cubicBezTo>
                  <a:pt x="9803" y="2738"/>
                  <a:pt x="9846" y="2756"/>
                  <a:pt x="9891" y="2775"/>
                </a:cubicBezTo>
                <a:cubicBezTo>
                  <a:pt x="9901" y="2780"/>
                  <a:pt x="9912" y="2783"/>
                  <a:pt x="9925" y="2788"/>
                </a:cubicBezTo>
                <a:cubicBezTo>
                  <a:pt x="9859" y="2830"/>
                  <a:pt x="9788" y="2865"/>
                  <a:pt x="9711" y="2888"/>
                </a:cubicBezTo>
                <a:moveTo>
                  <a:pt x="10219" y="2584"/>
                </a:moveTo>
                <a:cubicBezTo>
                  <a:pt x="10161" y="2632"/>
                  <a:pt x="10100" y="2677"/>
                  <a:pt x="10039" y="2719"/>
                </a:cubicBezTo>
                <a:cubicBezTo>
                  <a:pt x="10034" y="2719"/>
                  <a:pt x="10031" y="2716"/>
                  <a:pt x="10026" y="2719"/>
                </a:cubicBezTo>
                <a:cubicBezTo>
                  <a:pt x="9928" y="2732"/>
                  <a:pt x="9840" y="2690"/>
                  <a:pt x="9750" y="2658"/>
                </a:cubicBezTo>
                <a:cubicBezTo>
                  <a:pt x="9658" y="2624"/>
                  <a:pt x="9565" y="2587"/>
                  <a:pt x="9475" y="2547"/>
                </a:cubicBezTo>
                <a:cubicBezTo>
                  <a:pt x="9391" y="2507"/>
                  <a:pt x="9309" y="2465"/>
                  <a:pt x="9224" y="2425"/>
                </a:cubicBezTo>
                <a:cubicBezTo>
                  <a:pt x="9184" y="2407"/>
                  <a:pt x="9145" y="2391"/>
                  <a:pt x="9102" y="2378"/>
                </a:cubicBezTo>
                <a:cubicBezTo>
                  <a:pt x="9097" y="2378"/>
                  <a:pt x="9094" y="2375"/>
                  <a:pt x="9089" y="2373"/>
                </a:cubicBezTo>
                <a:cubicBezTo>
                  <a:pt x="9224" y="2359"/>
                  <a:pt x="9362" y="2349"/>
                  <a:pt x="9496" y="2346"/>
                </a:cubicBezTo>
                <a:cubicBezTo>
                  <a:pt x="9650" y="2341"/>
                  <a:pt x="9801" y="2362"/>
                  <a:pt x="9954" y="2383"/>
                </a:cubicBezTo>
                <a:cubicBezTo>
                  <a:pt x="10036" y="2394"/>
                  <a:pt x="10121" y="2407"/>
                  <a:pt x="10203" y="2420"/>
                </a:cubicBezTo>
                <a:cubicBezTo>
                  <a:pt x="10245" y="2425"/>
                  <a:pt x="10288" y="2433"/>
                  <a:pt x="10330" y="2439"/>
                </a:cubicBezTo>
                <a:cubicBezTo>
                  <a:pt x="10351" y="2441"/>
                  <a:pt x="10370" y="2447"/>
                  <a:pt x="10391" y="2447"/>
                </a:cubicBezTo>
                <a:cubicBezTo>
                  <a:pt x="10333" y="2492"/>
                  <a:pt x="10274" y="2539"/>
                  <a:pt x="10219" y="2584"/>
                </a:cubicBezTo>
                <a:moveTo>
                  <a:pt x="10975" y="1833"/>
                </a:moveTo>
                <a:cubicBezTo>
                  <a:pt x="10885" y="1978"/>
                  <a:pt x="10769" y="2103"/>
                  <a:pt x="10645" y="2219"/>
                </a:cubicBezTo>
                <a:cubicBezTo>
                  <a:pt x="10589" y="2272"/>
                  <a:pt x="10531" y="2325"/>
                  <a:pt x="10470" y="2375"/>
                </a:cubicBezTo>
                <a:lnTo>
                  <a:pt x="10467" y="2373"/>
                </a:lnTo>
                <a:cubicBezTo>
                  <a:pt x="10433" y="2354"/>
                  <a:pt x="10396" y="2351"/>
                  <a:pt x="10356" y="2346"/>
                </a:cubicBezTo>
                <a:cubicBezTo>
                  <a:pt x="10317" y="2341"/>
                  <a:pt x="10280" y="2335"/>
                  <a:pt x="10240" y="2330"/>
                </a:cubicBezTo>
                <a:cubicBezTo>
                  <a:pt x="10163" y="2320"/>
                  <a:pt x="10089" y="2309"/>
                  <a:pt x="10012" y="2301"/>
                </a:cubicBezTo>
                <a:cubicBezTo>
                  <a:pt x="9938" y="2293"/>
                  <a:pt x="9862" y="2288"/>
                  <a:pt x="9788" y="2288"/>
                </a:cubicBezTo>
                <a:cubicBezTo>
                  <a:pt x="9711" y="2288"/>
                  <a:pt x="9634" y="2298"/>
                  <a:pt x="9557" y="2298"/>
                </a:cubicBezTo>
                <a:cubicBezTo>
                  <a:pt x="9253" y="2306"/>
                  <a:pt x="8954" y="2343"/>
                  <a:pt x="8650" y="2370"/>
                </a:cubicBezTo>
                <a:cubicBezTo>
                  <a:pt x="8565" y="2378"/>
                  <a:pt x="8481" y="2382"/>
                  <a:pt x="8396" y="2388"/>
                </a:cubicBezTo>
                <a:cubicBezTo>
                  <a:pt x="8354" y="2390"/>
                  <a:pt x="8311" y="2391"/>
                  <a:pt x="8269" y="2394"/>
                </a:cubicBezTo>
                <a:cubicBezTo>
                  <a:pt x="8237" y="2396"/>
                  <a:pt x="8205" y="2396"/>
                  <a:pt x="8174" y="2402"/>
                </a:cubicBezTo>
                <a:cubicBezTo>
                  <a:pt x="8229" y="2349"/>
                  <a:pt x="8282" y="2293"/>
                  <a:pt x="8335" y="2240"/>
                </a:cubicBezTo>
                <a:cubicBezTo>
                  <a:pt x="8369" y="2203"/>
                  <a:pt x="8406" y="2169"/>
                  <a:pt x="8441" y="2132"/>
                </a:cubicBezTo>
                <a:cubicBezTo>
                  <a:pt x="8520" y="2113"/>
                  <a:pt x="8597" y="2079"/>
                  <a:pt x="8674" y="2047"/>
                </a:cubicBezTo>
                <a:cubicBezTo>
                  <a:pt x="8753" y="2015"/>
                  <a:pt x="8835" y="1984"/>
                  <a:pt x="8917" y="1957"/>
                </a:cubicBezTo>
                <a:cubicBezTo>
                  <a:pt x="9078" y="1902"/>
                  <a:pt x="9243" y="1857"/>
                  <a:pt x="9409" y="1825"/>
                </a:cubicBezTo>
                <a:cubicBezTo>
                  <a:pt x="9581" y="1790"/>
                  <a:pt x="9753" y="1769"/>
                  <a:pt x="9930" y="1756"/>
                </a:cubicBezTo>
                <a:cubicBezTo>
                  <a:pt x="10108" y="1743"/>
                  <a:pt x="10285" y="1732"/>
                  <a:pt x="10462" y="1732"/>
                </a:cubicBezTo>
                <a:cubicBezTo>
                  <a:pt x="10560" y="1732"/>
                  <a:pt x="10655" y="1748"/>
                  <a:pt x="10751" y="1759"/>
                </a:cubicBezTo>
                <a:cubicBezTo>
                  <a:pt x="10801" y="1764"/>
                  <a:pt x="10851" y="1769"/>
                  <a:pt x="10901" y="1775"/>
                </a:cubicBezTo>
                <a:cubicBezTo>
                  <a:pt x="10936" y="1777"/>
                  <a:pt x="10973" y="1783"/>
                  <a:pt x="11007" y="1785"/>
                </a:cubicBezTo>
                <a:cubicBezTo>
                  <a:pt x="10994" y="1798"/>
                  <a:pt x="10986" y="1817"/>
                  <a:pt x="10975" y="1833"/>
                </a:cubicBezTo>
                <a:moveTo>
                  <a:pt x="11044" y="1701"/>
                </a:moveTo>
                <a:cubicBezTo>
                  <a:pt x="10962" y="1682"/>
                  <a:pt x="10872" y="1679"/>
                  <a:pt x="10788" y="1674"/>
                </a:cubicBezTo>
                <a:cubicBezTo>
                  <a:pt x="10700" y="1669"/>
                  <a:pt x="10610" y="1671"/>
                  <a:pt x="10520" y="1671"/>
                </a:cubicBezTo>
                <a:cubicBezTo>
                  <a:pt x="10340" y="1671"/>
                  <a:pt x="10161" y="1663"/>
                  <a:pt x="9981" y="1679"/>
                </a:cubicBezTo>
                <a:cubicBezTo>
                  <a:pt x="9957" y="1682"/>
                  <a:pt x="9930" y="1685"/>
                  <a:pt x="9907" y="1687"/>
                </a:cubicBezTo>
                <a:cubicBezTo>
                  <a:pt x="10034" y="1629"/>
                  <a:pt x="10163" y="1574"/>
                  <a:pt x="10285" y="1505"/>
                </a:cubicBezTo>
                <a:cubicBezTo>
                  <a:pt x="10351" y="1468"/>
                  <a:pt x="10412" y="1423"/>
                  <a:pt x="10473" y="1378"/>
                </a:cubicBezTo>
                <a:cubicBezTo>
                  <a:pt x="10552" y="1333"/>
                  <a:pt x="10632" y="1290"/>
                  <a:pt x="10716" y="1256"/>
                </a:cubicBezTo>
                <a:cubicBezTo>
                  <a:pt x="10772" y="1232"/>
                  <a:pt x="10830" y="1216"/>
                  <a:pt x="10888" y="1198"/>
                </a:cubicBezTo>
                <a:cubicBezTo>
                  <a:pt x="10909" y="1190"/>
                  <a:pt x="10949" y="1182"/>
                  <a:pt x="10973" y="1163"/>
                </a:cubicBezTo>
                <a:cubicBezTo>
                  <a:pt x="11047" y="1200"/>
                  <a:pt x="11105" y="1261"/>
                  <a:pt x="11113" y="1357"/>
                </a:cubicBezTo>
                <a:cubicBezTo>
                  <a:pt x="11126" y="1470"/>
                  <a:pt x="11095" y="1592"/>
                  <a:pt x="11044" y="17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32"/>
          <p:cNvSpPr txBox="1"/>
          <p:nvPr>
            <p:ph idx="1" type="subTitle"/>
          </p:nvPr>
        </p:nvSpPr>
        <p:spPr>
          <a:xfrm>
            <a:off x="1136700" y="1484325"/>
            <a:ext cx="6870600" cy="27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Impact on Architecture: </a:t>
            </a:r>
            <a:endParaRPr sz="1600"/>
          </a:p>
          <a:p>
            <a:pPr indent="-330200" lvl="0" marL="457200" rtl="0" algn="l">
              <a:spcBef>
                <a:spcPts val="0"/>
              </a:spcBef>
              <a:spcAft>
                <a:spcPts val="0"/>
              </a:spcAft>
              <a:buClr>
                <a:schemeClr val="lt2"/>
              </a:buClr>
              <a:buSzPts val="1600"/>
              <a:buChar char="●"/>
            </a:pPr>
            <a:r>
              <a:rPr b="1" lang="en" sz="1600"/>
              <a:t>New layer</a:t>
            </a:r>
            <a:r>
              <a:rPr lang="en" sz="1600"/>
              <a:t> added to ScummVM</a:t>
            </a:r>
            <a:endParaRPr sz="1600"/>
          </a:p>
          <a:p>
            <a:pPr indent="-330200" lvl="1" marL="914400" rtl="0" algn="l">
              <a:spcBef>
                <a:spcPts val="0"/>
              </a:spcBef>
              <a:spcAft>
                <a:spcPts val="0"/>
              </a:spcAft>
              <a:buClr>
                <a:schemeClr val="lt2"/>
              </a:buClr>
              <a:buSzPts val="1600"/>
              <a:buChar char="○"/>
            </a:pPr>
            <a:r>
              <a:rPr lang="en" sz="1600"/>
              <a:t>This new layer works in conjunction with the other layers</a:t>
            </a:r>
            <a:endParaRPr sz="1600"/>
          </a:p>
          <a:p>
            <a:pPr indent="0" lvl="0" marL="914400" rtl="0" algn="l">
              <a:spcBef>
                <a:spcPts val="0"/>
              </a:spcBef>
              <a:spcAft>
                <a:spcPts val="0"/>
              </a:spcAft>
              <a:buNone/>
            </a:pPr>
            <a:r>
              <a:t/>
            </a:r>
            <a:endParaRPr sz="1600"/>
          </a:p>
          <a:p>
            <a:pPr indent="-330200" lvl="0" marL="457200" rtl="0" algn="l">
              <a:spcBef>
                <a:spcPts val="0"/>
              </a:spcBef>
              <a:spcAft>
                <a:spcPts val="0"/>
              </a:spcAft>
              <a:buClr>
                <a:schemeClr val="lt2"/>
              </a:buClr>
              <a:buSzPts val="1600"/>
              <a:buChar char="●"/>
            </a:pPr>
            <a:r>
              <a:rPr lang="en" sz="1600"/>
              <a:t>This </a:t>
            </a:r>
            <a:r>
              <a:rPr b="1" lang="en" sz="1600"/>
              <a:t>minimizes</a:t>
            </a:r>
            <a:r>
              <a:rPr lang="en" sz="1600"/>
              <a:t> the </a:t>
            </a:r>
            <a:r>
              <a:rPr b="1" lang="en" sz="1600"/>
              <a:t>dependence</a:t>
            </a:r>
            <a:r>
              <a:rPr lang="en" sz="1600"/>
              <a:t> on the engine</a:t>
            </a:r>
            <a:endParaRPr sz="1600"/>
          </a:p>
          <a:p>
            <a:pPr indent="-330200" lvl="0" marL="457200" rtl="0" algn="l">
              <a:spcBef>
                <a:spcPts val="0"/>
              </a:spcBef>
              <a:spcAft>
                <a:spcPts val="0"/>
              </a:spcAft>
              <a:buClr>
                <a:schemeClr val="lt2"/>
              </a:buClr>
              <a:buSzPts val="1600"/>
              <a:buChar char="●"/>
            </a:pPr>
            <a:r>
              <a:rPr lang="en" sz="1600"/>
              <a:t>Doing everything in a new layer </a:t>
            </a:r>
            <a:r>
              <a:rPr b="1" lang="en" sz="1600"/>
              <a:t>minimizes impact</a:t>
            </a:r>
            <a:r>
              <a:rPr lang="en" sz="1600"/>
              <a:t> on other layers</a:t>
            </a:r>
            <a:endParaRPr sz="1600"/>
          </a:p>
        </p:txBody>
      </p:sp>
      <p:sp>
        <p:nvSpPr>
          <p:cNvPr id="955" name="Google Shape;955;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 OF ALTERNATIVE 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959" name="Shape 959"/>
        <p:cNvGrpSpPr/>
        <p:nvPr/>
      </p:nvGrpSpPr>
      <p:grpSpPr>
        <a:xfrm>
          <a:off x="0" y="0"/>
          <a:ext cx="0" cy="0"/>
          <a:chOff x="0" y="0"/>
          <a:chExt cx="0" cy="0"/>
        </a:xfrm>
      </p:grpSpPr>
      <p:grpSp>
        <p:nvGrpSpPr>
          <p:cNvPr id="960" name="Google Shape;960;p33"/>
          <p:cNvGrpSpPr/>
          <p:nvPr/>
        </p:nvGrpSpPr>
        <p:grpSpPr>
          <a:xfrm>
            <a:off x="-286628" y="-260938"/>
            <a:ext cx="3890159" cy="1020278"/>
            <a:chOff x="-286628" y="-260938"/>
            <a:chExt cx="3890159" cy="1020278"/>
          </a:xfrm>
        </p:grpSpPr>
        <p:sp>
          <p:nvSpPr>
            <p:cNvPr id="961" name="Google Shape;961;p33"/>
            <p:cNvSpPr/>
            <p:nvPr/>
          </p:nvSpPr>
          <p:spPr>
            <a:xfrm>
              <a:off x="485750" y="381658"/>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2" name="Google Shape;962;p33"/>
            <p:cNvSpPr/>
            <p:nvPr/>
          </p:nvSpPr>
          <p:spPr>
            <a:xfrm>
              <a:off x="101559" y="1673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3" name="Google Shape;963;p33"/>
            <p:cNvSpPr/>
            <p:nvPr/>
          </p:nvSpPr>
          <p:spPr>
            <a:xfrm>
              <a:off x="869217" y="167337"/>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4" name="Google Shape;964;p33"/>
            <p:cNvSpPr/>
            <p:nvPr/>
          </p:nvSpPr>
          <p:spPr>
            <a:xfrm>
              <a:off x="1636152" y="16733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5" name="Google Shape;965;p33"/>
            <p:cNvSpPr/>
            <p:nvPr/>
          </p:nvSpPr>
          <p:spPr>
            <a:xfrm>
              <a:off x="2403087" y="16733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6" name="Google Shape;966;p33"/>
            <p:cNvSpPr/>
            <p:nvPr/>
          </p:nvSpPr>
          <p:spPr>
            <a:xfrm>
              <a:off x="102097" y="-2609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7" name="Google Shape;967;p33"/>
            <p:cNvSpPr/>
            <p:nvPr/>
          </p:nvSpPr>
          <p:spPr>
            <a:xfrm>
              <a:off x="1636689" y="-2609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8" name="Google Shape;968;p33"/>
            <p:cNvSpPr/>
            <p:nvPr/>
          </p:nvSpPr>
          <p:spPr>
            <a:xfrm>
              <a:off x="2403624"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9" name="Google Shape;969;p33"/>
            <p:cNvSpPr/>
            <p:nvPr/>
          </p:nvSpPr>
          <p:spPr>
            <a:xfrm>
              <a:off x="3170549"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0" name="Google Shape;970;p33"/>
            <p:cNvSpPr/>
            <p:nvPr/>
          </p:nvSpPr>
          <p:spPr>
            <a:xfrm>
              <a:off x="-286628" y="3678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1" name="Google Shape;971;p33"/>
            <p:cNvSpPr/>
            <p:nvPr/>
          </p:nvSpPr>
          <p:spPr>
            <a:xfrm>
              <a:off x="1252689"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2" name="Google Shape;972;p33"/>
            <p:cNvSpPr/>
            <p:nvPr/>
          </p:nvSpPr>
          <p:spPr>
            <a:xfrm>
              <a:off x="2019624"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3" name="Google Shape;973;p33"/>
            <p:cNvSpPr/>
            <p:nvPr/>
          </p:nvSpPr>
          <p:spPr>
            <a:xfrm>
              <a:off x="2786549"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4" name="Google Shape;974;p33"/>
            <p:cNvSpPr/>
            <p:nvPr/>
          </p:nvSpPr>
          <p:spPr>
            <a:xfrm>
              <a:off x="485764"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975" name="Google Shape;975;p33"/>
          <p:cNvSpPr/>
          <p:nvPr/>
        </p:nvSpPr>
        <p:spPr>
          <a:xfrm>
            <a:off x="-145457" y="-2517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6" name="Google Shape;976;p33"/>
          <p:cNvSpPr/>
          <p:nvPr/>
        </p:nvSpPr>
        <p:spPr>
          <a:xfrm>
            <a:off x="2933618" y="1167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7" name="Google Shape;977;p33"/>
          <p:cNvSpPr txBox="1"/>
          <p:nvPr>
            <p:ph idx="4294967295" type="title"/>
          </p:nvPr>
        </p:nvSpPr>
        <p:spPr>
          <a:xfrm>
            <a:off x="153100" y="4395975"/>
            <a:ext cx="4820100" cy="6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Engine-Independent</a:t>
            </a:r>
            <a:endParaRPr/>
          </a:p>
        </p:txBody>
      </p:sp>
      <p:pic>
        <p:nvPicPr>
          <p:cNvPr id="978" name="Google Shape;978;p33"/>
          <p:cNvPicPr preferRelativeResize="0"/>
          <p:nvPr/>
        </p:nvPicPr>
        <p:blipFill>
          <a:blip r:embed="rId3">
            <a:alphaModFix/>
          </a:blip>
          <a:stretch>
            <a:fillRect/>
          </a:stretch>
        </p:blipFill>
        <p:spPr>
          <a:xfrm>
            <a:off x="1577776" y="579352"/>
            <a:ext cx="6701699" cy="3984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34"/>
          <p:cNvSpPr txBox="1"/>
          <p:nvPr>
            <p:ph type="title"/>
          </p:nvPr>
        </p:nvSpPr>
        <p:spPr>
          <a:xfrm>
            <a:off x="1104150" y="2421750"/>
            <a:ext cx="6935700" cy="69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IMPLEMENTATION 2: ENGINE-INTEGRATED</a:t>
            </a:r>
            <a:endParaRPr/>
          </a:p>
        </p:txBody>
      </p:sp>
      <p:sp>
        <p:nvSpPr>
          <p:cNvPr id="984" name="Google Shape;984;p34"/>
          <p:cNvSpPr/>
          <p:nvPr/>
        </p:nvSpPr>
        <p:spPr>
          <a:xfrm>
            <a:off x="4251067" y="3290392"/>
            <a:ext cx="641850" cy="449267"/>
          </a:xfrm>
          <a:custGeom>
            <a:rect b="b" l="l" r="r" t="t"/>
            <a:pathLst>
              <a:path extrusionOk="0" h="7843" w="11205">
                <a:moveTo>
                  <a:pt x="11198" y="1312"/>
                </a:moveTo>
                <a:cubicBezTo>
                  <a:pt x="11182" y="1227"/>
                  <a:pt x="11132" y="1158"/>
                  <a:pt x="11060" y="1111"/>
                </a:cubicBezTo>
                <a:cubicBezTo>
                  <a:pt x="10994" y="1066"/>
                  <a:pt x="10915" y="1042"/>
                  <a:pt x="10835" y="1028"/>
                </a:cubicBezTo>
                <a:cubicBezTo>
                  <a:pt x="10737" y="1013"/>
                  <a:pt x="10634" y="1005"/>
                  <a:pt x="10536" y="1005"/>
                </a:cubicBezTo>
                <a:cubicBezTo>
                  <a:pt x="10110" y="1005"/>
                  <a:pt x="9698" y="1132"/>
                  <a:pt x="9301" y="1275"/>
                </a:cubicBezTo>
                <a:cubicBezTo>
                  <a:pt x="8906" y="1415"/>
                  <a:pt x="8518" y="1566"/>
                  <a:pt x="8134" y="1730"/>
                </a:cubicBezTo>
                <a:cubicBezTo>
                  <a:pt x="8039" y="1772"/>
                  <a:pt x="7943" y="1812"/>
                  <a:pt x="7848" y="1854"/>
                </a:cubicBezTo>
                <a:cubicBezTo>
                  <a:pt x="7785" y="1880"/>
                  <a:pt x="7719" y="1904"/>
                  <a:pt x="7655" y="1931"/>
                </a:cubicBezTo>
                <a:cubicBezTo>
                  <a:pt x="7480" y="2002"/>
                  <a:pt x="7306" y="2071"/>
                  <a:pt x="7134" y="2150"/>
                </a:cubicBezTo>
                <a:cubicBezTo>
                  <a:pt x="7039" y="2195"/>
                  <a:pt x="6943" y="2240"/>
                  <a:pt x="6851" y="2288"/>
                </a:cubicBezTo>
                <a:cubicBezTo>
                  <a:pt x="6861" y="2277"/>
                  <a:pt x="6867" y="2261"/>
                  <a:pt x="6861" y="2246"/>
                </a:cubicBezTo>
                <a:cubicBezTo>
                  <a:pt x="6830" y="2166"/>
                  <a:pt x="6787" y="2092"/>
                  <a:pt x="6734" y="2023"/>
                </a:cubicBezTo>
                <a:cubicBezTo>
                  <a:pt x="6883" y="1880"/>
                  <a:pt x="7031" y="1735"/>
                  <a:pt x="7147" y="1560"/>
                </a:cubicBezTo>
                <a:cubicBezTo>
                  <a:pt x="7258" y="1391"/>
                  <a:pt x="7324" y="1198"/>
                  <a:pt x="7383" y="1005"/>
                </a:cubicBezTo>
                <a:cubicBezTo>
                  <a:pt x="7398" y="1002"/>
                  <a:pt x="7409" y="994"/>
                  <a:pt x="7417" y="981"/>
                </a:cubicBezTo>
                <a:cubicBezTo>
                  <a:pt x="7422" y="973"/>
                  <a:pt x="7425" y="962"/>
                  <a:pt x="7428" y="952"/>
                </a:cubicBezTo>
                <a:cubicBezTo>
                  <a:pt x="7433" y="931"/>
                  <a:pt x="7443" y="909"/>
                  <a:pt x="7441" y="888"/>
                </a:cubicBezTo>
                <a:cubicBezTo>
                  <a:pt x="7441" y="872"/>
                  <a:pt x="7435" y="857"/>
                  <a:pt x="7422" y="846"/>
                </a:cubicBezTo>
                <a:cubicBezTo>
                  <a:pt x="7409" y="833"/>
                  <a:pt x="7391" y="827"/>
                  <a:pt x="7375" y="833"/>
                </a:cubicBezTo>
                <a:cubicBezTo>
                  <a:pt x="7351" y="838"/>
                  <a:pt x="7338" y="859"/>
                  <a:pt x="7330" y="883"/>
                </a:cubicBezTo>
                <a:cubicBezTo>
                  <a:pt x="7327" y="888"/>
                  <a:pt x="7322" y="894"/>
                  <a:pt x="7322" y="902"/>
                </a:cubicBezTo>
                <a:cubicBezTo>
                  <a:pt x="7316" y="912"/>
                  <a:pt x="7316" y="928"/>
                  <a:pt x="7319" y="939"/>
                </a:cubicBezTo>
                <a:lnTo>
                  <a:pt x="7322" y="944"/>
                </a:lnTo>
                <a:lnTo>
                  <a:pt x="7322" y="949"/>
                </a:lnTo>
                <a:lnTo>
                  <a:pt x="7322" y="952"/>
                </a:lnTo>
                <a:cubicBezTo>
                  <a:pt x="7322" y="957"/>
                  <a:pt x="7324" y="962"/>
                  <a:pt x="7324" y="968"/>
                </a:cubicBezTo>
                <a:cubicBezTo>
                  <a:pt x="7282" y="1058"/>
                  <a:pt x="7240" y="1148"/>
                  <a:pt x="7197" y="1238"/>
                </a:cubicBezTo>
                <a:cubicBezTo>
                  <a:pt x="7152" y="1335"/>
                  <a:pt x="7107" y="1433"/>
                  <a:pt x="7057" y="1529"/>
                </a:cubicBezTo>
                <a:cubicBezTo>
                  <a:pt x="7033" y="1576"/>
                  <a:pt x="7002" y="1605"/>
                  <a:pt x="6957" y="1632"/>
                </a:cubicBezTo>
                <a:cubicBezTo>
                  <a:pt x="6917" y="1658"/>
                  <a:pt x="6877" y="1685"/>
                  <a:pt x="6840" y="1714"/>
                </a:cubicBezTo>
                <a:cubicBezTo>
                  <a:pt x="6766" y="1772"/>
                  <a:pt x="6695" y="1841"/>
                  <a:pt x="6636" y="1915"/>
                </a:cubicBezTo>
                <a:cubicBezTo>
                  <a:pt x="6621" y="1899"/>
                  <a:pt x="6602" y="1880"/>
                  <a:pt x="6586" y="1865"/>
                </a:cubicBezTo>
                <a:cubicBezTo>
                  <a:pt x="6576" y="1854"/>
                  <a:pt x="6565" y="1846"/>
                  <a:pt x="6554" y="1838"/>
                </a:cubicBezTo>
                <a:cubicBezTo>
                  <a:pt x="6560" y="1830"/>
                  <a:pt x="6560" y="1820"/>
                  <a:pt x="6557" y="1809"/>
                </a:cubicBezTo>
                <a:cubicBezTo>
                  <a:pt x="6552" y="1788"/>
                  <a:pt x="6547" y="1761"/>
                  <a:pt x="6541" y="1738"/>
                </a:cubicBezTo>
                <a:cubicBezTo>
                  <a:pt x="6536" y="1714"/>
                  <a:pt x="6528" y="1693"/>
                  <a:pt x="6517" y="1669"/>
                </a:cubicBezTo>
                <a:cubicBezTo>
                  <a:pt x="6509" y="1650"/>
                  <a:pt x="6502" y="1632"/>
                  <a:pt x="6494" y="1616"/>
                </a:cubicBezTo>
                <a:cubicBezTo>
                  <a:pt x="6486" y="1481"/>
                  <a:pt x="6433" y="1351"/>
                  <a:pt x="6348" y="1245"/>
                </a:cubicBezTo>
                <a:cubicBezTo>
                  <a:pt x="6242" y="1113"/>
                  <a:pt x="6094" y="1034"/>
                  <a:pt x="5927" y="1013"/>
                </a:cubicBezTo>
                <a:cubicBezTo>
                  <a:pt x="5964" y="997"/>
                  <a:pt x="5999" y="978"/>
                  <a:pt x="6036" y="960"/>
                </a:cubicBezTo>
                <a:cubicBezTo>
                  <a:pt x="6076" y="939"/>
                  <a:pt x="6115" y="917"/>
                  <a:pt x="6147" y="883"/>
                </a:cubicBezTo>
                <a:cubicBezTo>
                  <a:pt x="6171" y="854"/>
                  <a:pt x="6184" y="819"/>
                  <a:pt x="6195" y="782"/>
                </a:cubicBezTo>
                <a:cubicBezTo>
                  <a:pt x="6211" y="730"/>
                  <a:pt x="6226" y="679"/>
                  <a:pt x="6245" y="629"/>
                </a:cubicBezTo>
                <a:cubicBezTo>
                  <a:pt x="6279" y="536"/>
                  <a:pt x="6290" y="433"/>
                  <a:pt x="6306" y="335"/>
                </a:cubicBezTo>
                <a:cubicBezTo>
                  <a:pt x="6316" y="269"/>
                  <a:pt x="6322" y="195"/>
                  <a:pt x="6340" y="129"/>
                </a:cubicBezTo>
                <a:cubicBezTo>
                  <a:pt x="6375" y="113"/>
                  <a:pt x="6390" y="63"/>
                  <a:pt x="6375" y="26"/>
                </a:cubicBezTo>
                <a:cubicBezTo>
                  <a:pt x="6364" y="-3"/>
                  <a:pt x="6327" y="-9"/>
                  <a:pt x="6308" y="18"/>
                </a:cubicBezTo>
                <a:cubicBezTo>
                  <a:pt x="6258" y="92"/>
                  <a:pt x="6253" y="185"/>
                  <a:pt x="6242" y="272"/>
                </a:cubicBezTo>
                <a:cubicBezTo>
                  <a:pt x="6229" y="370"/>
                  <a:pt x="6211" y="468"/>
                  <a:pt x="6200" y="565"/>
                </a:cubicBezTo>
                <a:cubicBezTo>
                  <a:pt x="6189" y="658"/>
                  <a:pt x="6182" y="761"/>
                  <a:pt x="6129" y="841"/>
                </a:cubicBezTo>
                <a:cubicBezTo>
                  <a:pt x="6103" y="880"/>
                  <a:pt x="6054" y="894"/>
                  <a:pt x="6015" y="915"/>
                </a:cubicBezTo>
                <a:cubicBezTo>
                  <a:pt x="5970" y="939"/>
                  <a:pt x="5919" y="960"/>
                  <a:pt x="5877" y="991"/>
                </a:cubicBezTo>
                <a:cubicBezTo>
                  <a:pt x="5872" y="997"/>
                  <a:pt x="5869" y="1002"/>
                  <a:pt x="5869" y="1007"/>
                </a:cubicBezTo>
                <a:cubicBezTo>
                  <a:pt x="5832" y="1005"/>
                  <a:pt x="5795" y="1002"/>
                  <a:pt x="5759" y="1005"/>
                </a:cubicBezTo>
                <a:cubicBezTo>
                  <a:pt x="5706" y="1005"/>
                  <a:pt x="5643" y="1005"/>
                  <a:pt x="5592" y="1023"/>
                </a:cubicBezTo>
                <a:lnTo>
                  <a:pt x="5590" y="1026"/>
                </a:lnTo>
                <a:cubicBezTo>
                  <a:pt x="5545" y="1013"/>
                  <a:pt x="5492" y="1015"/>
                  <a:pt x="5444" y="1015"/>
                </a:cubicBezTo>
                <a:cubicBezTo>
                  <a:pt x="5407" y="1015"/>
                  <a:pt x="5370" y="1018"/>
                  <a:pt x="5333" y="1021"/>
                </a:cubicBezTo>
                <a:cubicBezTo>
                  <a:pt x="5333" y="1015"/>
                  <a:pt x="5331" y="1007"/>
                  <a:pt x="5325" y="1005"/>
                </a:cubicBezTo>
                <a:cubicBezTo>
                  <a:pt x="5283" y="976"/>
                  <a:pt x="5235" y="952"/>
                  <a:pt x="5188" y="931"/>
                </a:cubicBezTo>
                <a:cubicBezTo>
                  <a:pt x="5148" y="912"/>
                  <a:pt x="5100" y="896"/>
                  <a:pt x="5074" y="857"/>
                </a:cubicBezTo>
                <a:cubicBezTo>
                  <a:pt x="5018" y="777"/>
                  <a:pt x="5010" y="674"/>
                  <a:pt x="5000" y="581"/>
                </a:cubicBezTo>
                <a:cubicBezTo>
                  <a:pt x="4987" y="483"/>
                  <a:pt x="4968" y="386"/>
                  <a:pt x="4952" y="288"/>
                </a:cubicBezTo>
                <a:cubicBezTo>
                  <a:pt x="4939" y="200"/>
                  <a:pt x="4934" y="108"/>
                  <a:pt x="4883" y="34"/>
                </a:cubicBezTo>
                <a:cubicBezTo>
                  <a:pt x="4865" y="7"/>
                  <a:pt x="4828" y="13"/>
                  <a:pt x="4817" y="42"/>
                </a:cubicBezTo>
                <a:cubicBezTo>
                  <a:pt x="4804" y="79"/>
                  <a:pt x="4817" y="129"/>
                  <a:pt x="4854" y="145"/>
                </a:cubicBezTo>
                <a:cubicBezTo>
                  <a:pt x="4875" y="211"/>
                  <a:pt x="4881" y="282"/>
                  <a:pt x="4891" y="351"/>
                </a:cubicBezTo>
                <a:cubicBezTo>
                  <a:pt x="4907" y="449"/>
                  <a:pt x="4920" y="552"/>
                  <a:pt x="4955" y="645"/>
                </a:cubicBezTo>
                <a:cubicBezTo>
                  <a:pt x="4973" y="695"/>
                  <a:pt x="4989" y="748"/>
                  <a:pt x="5008" y="798"/>
                </a:cubicBezTo>
                <a:cubicBezTo>
                  <a:pt x="5018" y="833"/>
                  <a:pt x="5032" y="870"/>
                  <a:pt x="5058" y="899"/>
                </a:cubicBezTo>
                <a:cubicBezTo>
                  <a:pt x="5087" y="933"/>
                  <a:pt x="5127" y="954"/>
                  <a:pt x="5169" y="976"/>
                </a:cubicBezTo>
                <a:cubicBezTo>
                  <a:pt x="5206" y="994"/>
                  <a:pt x="5241" y="1013"/>
                  <a:pt x="5278" y="1028"/>
                </a:cubicBezTo>
                <a:cubicBezTo>
                  <a:pt x="5111" y="1052"/>
                  <a:pt x="4965" y="1134"/>
                  <a:pt x="4860" y="1267"/>
                </a:cubicBezTo>
                <a:cubicBezTo>
                  <a:pt x="4772" y="1378"/>
                  <a:pt x="4719" y="1518"/>
                  <a:pt x="4717" y="1661"/>
                </a:cubicBezTo>
                <a:cubicBezTo>
                  <a:pt x="4709" y="1687"/>
                  <a:pt x="4701" y="1711"/>
                  <a:pt x="4696" y="1738"/>
                </a:cubicBezTo>
                <a:cubicBezTo>
                  <a:pt x="4693" y="1745"/>
                  <a:pt x="4693" y="1753"/>
                  <a:pt x="4693" y="1761"/>
                </a:cubicBezTo>
                <a:cubicBezTo>
                  <a:pt x="4690" y="1777"/>
                  <a:pt x="4688" y="1790"/>
                  <a:pt x="4688" y="1806"/>
                </a:cubicBezTo>
                <a:lnTo>
                  <a:pt x="4688" y="1814"/>
                </a:lnTo>
                <a:cubicBezTo>
                  <a:pt x="4685" y="1822"/>
                  <a:pt x="4682" y="1833"/>
                  <a:pt x="4680" y="1841"/>
                </a:cubicBezTo>
                <a:lnTo>
                  <a:pt x="4680" y="1843"/>
                </a:lnTo>
                <a:cubicBezTo>
                  <a:pt x="4664" y="1857"/>
                  <a:pt x="4645" y="1872"/>
                  <a:pt x="4629" y="1886"/>
                </a:cubicBezTo>
                <a:cubicBezTo>
                  <a:pt x="4614" y="1902"/>
                  <a:pt x="4595" y="1917"/>
                  <a:pt x="4579" y="1936"/>
                </a:cubicBezTo>
                <a:cubicBezTo>
                  <a:pt x="4521" y="1862"/>
                  <a:pt x="4446" y="1796"/>
                  <a:pt x="4373" y="1738"/>
                </a:cubicBezTo>
                <a:cubicBezTo>
                  <a:pt x="4335" y="1708"/>
                  <a:pt x="4296" y="1682"/>
                  <a:pt x="4254" y="1656"/>
                </a:cubicBezTo>
                <a:cubicBezTo>
                  <a:pt x="4209" y="1629"/>
                  <a:pt x="4177" y="1600"/>
                  <a:pt x="4153" y="1555"/>
                </a:cubicBezTo>
                <a:cubicBezTo>
                  <a:pt x="4103" y="1460"/>
                  <a:pt x="4058" y="1362"/>
                  <a:pt x="4010" y="1267"/>
                </a:cubicBezTo>
                <a:cubicBezTo>
                  <a:pt x="3968" y="1177"/>
                  <a:pt x="3923" y="1089"/>
                  <a:pt x="3881" y="999"/>
                </a:cubicBezTo>
                <a:cubicBezTo>
                  <a:pt x="3881" y="994"/>
                  <a:pt x="3883" y="989"/>
                  <a:pt x="3883" y="984"/>
                </a:cubicBezTo>
                <a:lnTo>
                  <a:pt x="3883" y="981"/>
                </a:lnTo>
                <a:lnTo>
                  <a:pt x="3883" y="976"/>
                </a:lnTo>
                <a:lnTo>
                  <a:pt x="3886" y="970"/>
                </a:lnTo>
                <a:cubicBezTo>
                  <a:pt x="3889" y="957"/>
                  <a:pt x="3889" y="944"/>
                  <a:pt x="3883" y="933"/>
                </a:cubicBezTo>
                <a:cubicBezTo>
                  <a:pt x="3881" y="928"/>
                  <a:pt x="3878" y="920"/>
                  <a:pt x="3873" y="915"/>
                </a:cubicBezTo>
                <a:cubicBezTo>
                  <a:pt x="3865" y="894"/>
                  <a:pt x="3849" y="872"/>
                  <a:pt x="3828" y="867"/>
                </a:cubicBezTo>
                <a:cubicBezTo>
                  <a:pt x="3809" y="862"/>
                  <a:pt x="3793" y="870"/>
                  <a:pt x="3780" y="880"/>
                </a:cubicBezTo>
                <a:cubicBezTo>
                  <a:pt x="3770" y="891"/>
                  <a:pt x="3764" y="907"/>
                  <a:pt x="3762" y="923"/>
                </a:cubicBezTo>
                <a:cubicBezTo>
                  <a:pt x="3762" y="944"/>
                  <a:pt x="3770" y="965"/>
                  <a:pt x="3777" y="986"/>
                </a:cubicBezTo>
                <a:cubicBezTo>
                  <a:pt x="3780" y="997"/>
                  <a:pt x="3783" y="1007"/>
                  <a:pt x="3788" y="1015"/>
                </a:cubicBezTo>
                <a:cubicBezTo>
                  <a:pt x="3796" y="1028"/>
                  <a:pt x="3809" y="1036"/>
                  <a:pt x="3822" y="1039"/>
                </a:cubicBezTo>
                <a:cubicBezTo>
                  <a:pt x="3883" y="1232"/>
                  <a:pt x="3952" y="1425"/>
                  <a:pt x="4066" y="1592"/>
                </a:cubicBezTo>
                <a:cubicBezTo>
                  <a:pt x="4182" y="1764"/>
                  <a:pt x="4333" y="1907"/>
                  <a:pt x="4484" y="2050"/>
                </a:cubicBezTo>
                <a:cubicBezTo>
                  <a:pt x="4434" y="2119"/>
                  <a:pt x="4391" y="2195"/>
                  <a:pt x="4360" y="2275"/>
                </a:cubicBezTo>
                <a:cubicBezTo>
                  <a:pt x="4354" y="2288"/>
                  <a:pt x="4357" y="2298"/>
                  <a:pt x="4362" y="2309"/>
                </a:cubicBezTo>
                <a:lnTo>
                  <a:pt x="4362" y="2312"/>
                </a:lnTo>
                <a:lnTo>
                  <a:pt x="4362" y="2314"/>
                </a:lnTo>
                <a:cubicBezTo>
                  <a:pt x="4270" y="2269"/>
                  <a:pt x="4177" y="2224"/>
                  <a:pt x="4084" y="2182"/>
                </a:cubicBezTo>
                <a:cubicBezTo>
                  <a:pt x="3912" y="2105"/>
                  <a:pt x="3735" y="2039"/>
                  <a:pt x="3561" y="1968"/>
                </a:cubicBezTo>
                <a:cubicBezTo>
                  <a:pt x="3497" y="1941"/>
                  <a:pt x="3431" y="1917"/>
                  <a:pt x="3365" y="1894"/>
                </a:cubicBezTo>
                <a:cubicBezTo>
                  <a:pt x="3269" y="1851"/>
                  <a:pt x="3174" y="1812"/>
                  <a:pt x="3076" y="1772"/>
                </a:cubicBezTo>
                <a:cubicBezTo>
                  <a:pt x="2690" y="1613"/>
                  <a:pt x="2301" y="1465"/>
                  <a:pt x="1904" y="1330"/>
                </a:cubicBezTo>
                <a:cubicBezTo>
                  <a:pt x="1505" y="1195"/>
                  <a:pt x="1092" y="1071"/>
                  <a:pt x="666" y="1076"/>
                </a:cubicBezTo>
                <a:cubicBezTo>
                  <a:pt x="566" y="1076"/>
                  <a:pt x="465" y="1084"/>
                  <a:pt x="367" y="1103"/>
                </a:cubicBezTo>
                <a:cubicBezTo>
                  <a:pt x="290" y="1116"/>
                  <a:pt x="208" y="1142"/>
                  <a:pt x="142" y="1187"/>
                </a:cubicBezTo>
                <a:cubicBezTo>
                  <a:pt x="73" y="1235"/>
                  <a:pt x="23" y="1306"/>
                  <a:pt x="7" y="1391"/>
                </a:cubicBezTo>
                <a:cubicBezTo>
                  <a:pt x="-9" y="1481"/>
                  <a:pt x="7" y="1579"/>
                  <a:pt x="31" y="1666"/>
                </a:cubicBezTo>
                <a:cubicBezTo>
                  <a:pt x="124" y="2007"/>
                  <a:pt x="394" y="2264"/>
                  <a:pt x="656" y="2484"/>
                </a:cubicBezTo>
                <a:cubicBezTo>
                  <a:pt x="812" y="2616"/>
                  <a:pt x="968" y="2746"/>
                  <a:pt x="1137" y="2859"/>
                </a:cubicBezTo>
                <a:cubicBezTo>
                  <a:pt x="1214" y="2910"/>
                  <a:pt x="1293" y="2955"/>
                  <a:pt x="1378" y="2992"/>
                </a:cubicBezTo>
                <a:cubicBezTo>
                  <a:pt x="1351" y="3005"/>
                  <a:pt x="1322" y="3018"/>
                  <a:pt x="1296" y="3034"/>
                </a:cubicBezTo>
                <a:cubicBezTo>
                  <a:pt x="1251" y="3060"/>
                  <a:pt x="1206" y="3087"/>
                  <a:pt x="1164" y="3116"/>
                </a:cubicBezTo>
                <a:cubicBezTo>
                  <a:pt x="1129" y="3140"/>
                  <a:pt x="1095" y="3169"/>
                  <a:pt x="1076" y="3209"/>
                </a:cubicBezTo>
                <a:cubicBezTo>
                  <a:pt x="1031" y="3304"/>
                  <a:pt x="1092" y="3399"/>
                  <a:pt x="1142" y="3476"/>
                </a:cubicBezTo>
                <a:cubicBezTo>
                  <a:pt x="1235" y="3616"/>
                  <a:pt x="1354" y="3738"/>
                  <a:pt x="1486" y="3841"/>
                </a:cubicBezTo>
                <a:cubicBezTo>
                  <a:pt x="1756" y="4046"/>
                  <a:pt x="2087" y="4173"/>
                  <a:pt x="2423" y="4224"/>
                </a:cubicBezTo>
                <a:cubicBezTo>
                  <a:pt x="2836" y="4284"/>
                  <a:pt x="3256" y="4234"/>
                  <a:pt x="3661" y="4136"/>
                </a:cubicBezTo>
                <a:cubicBezTo>
                  <a:pt x="3870" y="4086"/>
                  <a:pt x="4076" y="4022"/>
                  <a:pt x="4280" y="3957"/>
                </a:cubicBezTo>
                <a:cubicBezTo>
                  <a:pt x="4309" y="3947"/>
                  <a:pt x="4338" y="3939"/>
                  <a:pt x="4365" y="3928"/>
                </a:cubicBezTo>
                <a:cubicBezTo>
                  <a:pt x="4238" y="4000"/>
                  <a:pt x="4129" y="4099"/>
                  <a:pt x="4039" y="4213"/>
                </a:cubicBezTo>
                <a:cubicBezTo>
                  <a:pt x="3981" y="4287"/>
                  <a:pt x="3931" y="4364"/>
                  <a:pt x="3883" y="4446"/>
                </a:cubicBezTo>
                <a:cubicBezTo>
                  <a:pt x="3862" y="4485"/>
                  <a:pt x="3830" y="4525"/>
                  <a:pt x="3838" y="4573"/>
                </a:cubicBezTo>
                <a:cubicBezTo>
                  <a:pt x="3825" y="4573"/>
                  <a:pt x="3812" y="4575"/>
                  <a:pt x="3801" y="4583"/>
                </a:cubicBezTo>
                <a:cubicBezTo>
                  <a:pt x="3777" y="4599"/>
                  <a:pt x="3762" y="4626"/>
                  <a:pt x="3746" y="4649"/>
                </a:cubicBezTo>
                <a:cubicBezTo>
                  <a:pt x="3714" y="4694"/>
                  <a:pt x="3690" y="4745"/>
                  <a:pt x="3669" y="4792"/>
                </a:cubicBezTo>
                <a:cubicBezTo>
                  <a:pt x="3658" y="4821"/>
                  <a:pt x="3645" y="4848"/>
                  <a:pt x="3635" y="4877"/>
                </a:cubicBezTo>
                <a:cubicBezTo>
                  <a:pt x="3624" y="4903"/>
                  <a:pt x="3611" y="4930"/>
                  <a:pt x="3603" y="4956"/>
                </a:cubicBezTo>
                <a:cubicBezTo>
                  <a:pt x="3598" y="4978"/>
                  <a:pt x="3598" y="5001"/>
                  <a:pt x="3603" y="5025"/>
                </a:cubicBezTo>
                <a:cubicBezTo>
                  <a:pt x="3595" y="5023"/>
                  <a:pt x="3587" y="5023"/>
                  <a:pt x="3576" y="5025"/>
                </a:cubicBezTo>
                <a:cubicBezTo>
                  <a:pt x="3545" y="5033"/>
                  <a:pt x="3534" y="5062"/>
                  <a:pt x="3523" y="5091"/>
                </a:cubicBezTo>
                <a:cubicBezTo>
                  <a:pt x="3500" y="5152"/>
                  <a:pt x="3479" y="5213"/>
                  <a:pt x="3457" y="5277"/>
                </a:cubicBezTo>
                <a:cubicBezTo>
                  <a:pt x="3436" y="5337"/>
                  <a:pt x="3418" y="5401"/>
                  <a:pt x="3396" y="5462"/>
                </a:cubicBezTo>
                <a:cubicBezTo>
                  <a:pt x="3391" y="5478"/>
                  <a:pt x="3381" y="5499"/>
                  <a:pt x="3381" y="5517"/>
                </a:cubicBezTo>
                <a:cubicBezTo>
                  <a:pt x="3381" y="5530"/>
                  <a:pt x="3389" y="5541"/>
                  <a:pt x="3396" y="5552"/>
                </a:cubicBezTo>
                <a:cubicBezTo>
                  <a:pt x="3389" y="5575"/>
                  <a:pt x="3381" y="5602"/>
                  <a:pt x="3373" y="5626"/>
                </a:cubicBezTo>
                <a:lnTo>
                  <a:pt x="3367" y="5631"/>
                </a:lnTo>
                <a:cubicBezTo>
                  <a:pt x="3354" y="5652"/>
                  <a:pt x="3346" y="5676"/>
                  <a:pt x="3338" y="5697"/>
                </a:cubicBezTo>
                <a:cubicBezTo>
                  <a:pt x="3336" y="5702"/>
                  <a:pt x="3336" y="5708"/>
                  <a:pt x="3333" y="5710"/>
                </a:cubicBezTo>
                <a:cubicBezTo>
                  <a:pt x="3328" y="5721"/>
                  <a:pt x="3325" y="5734"/>
                  <a:pt x="3322" y="5745"/>
                </a:cubicBezTo>
                <a:lnTo>
                  <a:pt x="3317" y="5753"/>
                </a:lnTo>
                <a:cubicBezTo>
                  <a:pt x="3309" y="5769"/>
                  <a:pt x="3304" y="5787"/>
                  <a:pt x="3299" y="5803"/>
                </a:cubicBezTo>
                <a:cubicBezTo>
                  <a:pt x="3291" y="5837"/>
                  <a:pt x="3285" y="5872"/>
                  <a:pt x="3283" y="5909"/>
                </a:cubicBezTo>
                <a:cubicBezTo>
                  <a:pt x="3283" y="5927"/>
                  <a:pt x="3299" y="5943"/>
                  <a:pt x="3317" y="5946"/>
                </a:cubicBezTo>
                <a:cubicBezTo>
                  <a:pt x="3333" y="5949"/>
                  <a:pt x="3356" y="5938"/>
                  <a:pt x="3359" y="5917"/>
                </a:cubicBezTo>
                <a:cubicBezTo>
                  <a:pt x="3361" y="5896"/>
                  <a:pt x="3365" y="5874"/>
                  <a:pt x="3367" y="5851"/>
                </a:cubicBezTo>
                <a:cubicBezTo>
                  <a:pt x="3370" y="5843"/>
                  <a:pt x="3370" y="5837"/>
                  <a:pt x="3373" y="5829"/>
                </a:cubicBezTo>
                <a:cubicBezTo>
                  <a:pt x="3389" y="5829"/>
                  <a:pt x="3402" y="5822"/>
                  <a:pt x="3407" y="5806"/>
                </a:cubicBezTo>
                <a:cubicBezTo>
                  <a:pt x="3412" y="5782"/>
                  <a:pt x="3418" y="5761"/>
                  <a:pt x="3423" y="5737"/>
                </a:cubicBezTo>
                <a:cubicBezTo>
                  <a:pt x="3428" y="5716"/>
                  <a:pt x="3436" y="5695"/>
                  <a:pt x="3441" y="5673"/>
                </a:cubicBezTo>
                <a:cubicBezTo>
                  <a:pt x="3449" y="5647"/>
                  <a:pt x="3455" y="5618"/>
                  <a:pt x="3463" y="5589"/>
                </a:cubicBezTo>
                <a:cubicBezTo>
                  <a:pt x="3465" y="5583"/>
                  <a:pt x="3465" y="5575"/>
                  <a:pt x="3468" y="5570"/>
                </a:cubicBezTo>
                <a:cubicBezTo>
                  <a:pt x="3526" y="5568"/>
                  <a:pt x="3555" y="5517"/>
                  <a:pt x="3574" y="5467"/>
                </a:cubicBezTo>
                <a:cubicBezTo>
                  <a:pt x="3592" y="5409"/>
                  <a:pt x="3611" y="5353"/>
                  <a:pt x="3632" y="5298"/>
                </a:cubicBezTo>
                <a:cubicBezTo>
                  <a:pt x="3645" y="5269"/>
                  <a:pt x="3656" y="5239"/>
                  <a:pt x="3669" y="5210"/>
                </a:cubicBezTo>
                <a:cubicBezTo>
                  <a:pt x="3682" y="5184"/>
                  <a:pt x="3695" y="5157"/>
                  <a:pt x="3701" y="5128"/>
                </a:cubicBezTo>
                <a:cubicBezTo>
                  <a:pt x="3703" y="5115"/>
                  <a:pt x="3703" y="5102"/>
                  <a:pt x="3701" y="5089"/>
                </a:cubicBezTo>
                <a:cubicBezTo>
                  <a:pt x="3751" y="5083"/>
                  <a:pt x="3785" y="5033"/>
                  <a:pt x="3812" y="4996"/>
                </a:cubicBezTo>
                <a:cubicBezTo>
                  <a:pt x="3844" y="4951"/>
                  <a:pt x="3873" y="4903"/>
                  <a:pt x="3897" y="4853"/>
                </a:cubicBezTo>
                <a:cubicBezTo>
                  <a:pt x="3910" y="4824"/>
                  <a:pt x="3923" y="4795"/>
                  <a:pt x="3931" y="4766"/>
                </a:cubicBezTo>
                <a:cubicBezTo>
                  <a:pt x="3939" y="4742"/>
                  <a:pt x="3947" y="4718"/>
                  <a:pt x="3949" y="4694"/>
                </a:cubicBezTo>
                <a:cubicBezTo>
                  <a:pt x="3949" y="4687"/>
                  <a:pt x="3949" y="4679"/>
                  <a:pt x="3947" y="4673"/>
                </a:cubicBezTo>
                <a:cubicBezTo>
                  <a:pt x="3963" y="4676"/>
                  <a:pt x="3981" y="4668"/>
                  <a:pt x="3992" y="4652"/>
                </a:cubicBezTo>
                <a:cubicBezTo>
                  <a:pt x="4061" y="4541"/>
                  <a:pt x="4135" y="4430"/>
                  <a:pt x="4214" y="4327"/>
                </a:cubicBezTo>
                <a:cubicBezTo>
                  <a:pt x="4238" y="4303"/>
                  <a:pt x="4259" y="4279"/>
                  <a:pt x="4280" y="4253"/>
                </a:cubicBezTo>
                <a:cubicBezTo>
                  <a:pt x="4307" y="4226"/>
                  <a:pt x="4336" y="4202"/>
                  <a:pt x="4367" y="4184"/>
                </a:cubicBezTo>
                <a:cubicBezTo>
                  <a:pt x="4394" y="4168"/>
                  <a:pt x="4426" y="4160"/>
                  <a:pt x="4455" y="4160"/>
                </a:cubicBezTo>
                <a:cubicBezTo>
                  <a:pt x="4304" y="4313"/>
                  <a:pt x="4217" y="4530"/>
                  <a:pt x="4153" y="4729"/>
                </a:cubicBezTo>
                <a:cubicBezTo>
                  <a:pt x="4108" y="4877"/>
                  <a:pt x="4071" y="5028"/>
                  <a:pt x="4042" y="5179"/>
                </a:cubicBezTo>
                <a:cubicBezTo>
                  <a:pt x="4013" y="5335"/>
                  <a:pt x="3981" y="5499"/>
                  <a:pt x="3997" y="5657"/>
                </a:cubicBezTo>
                <a:cubicBezTo>
                  <a:pt x="4013" y="5808"/>
                  <a:pt x="4074" y="5949"/>
                  <a:pt x="4143" y="6081"/>
                </a:cubicBezTo>
                <a:cubicBezTo>
                  <a:pt x="4203" y="6200"/>
                  <a:pt x="4275" y="6314"/>
                  <a:pt x="4357" y="6417"/>
                </a:cubicBezTo>
                <a:cubicBezTo>
                  <a:pt x="4439" y="6520"/>
                  <a:pt x="4531" y="6613"/>
                  <a:pt x="4637" y="6692"/>
                </a:cubicBezTo>
                <a:cubicBezTo>
                  <a:pt x="4754" y="6777"/>
                  <a:pt x="4883" y="6830"/>
                  <a:pt x="5016" y="6885"/>
                </a:cubicBezTo>
                <a:cubicBezTo>
                  <a:pt x="5143" y="6938"/>
                  <a:pt x="5272" y="6994"/>
                  <a:pt x="5370" y="7094"/>
                </a:cubicBezTo>
                <a:cubicBezTo>
                  <a:pt x="5399" y="7126"/>
                  <a:pt x="5428" y="7163"/>
                  <a:pt x="5450" y="7203"/>
                </a:cubicBezTo>
                <a:cubicBezTo>
                  <a:pt x="5452" y="7245"/>
                  <a:pt x="5455" y="7287"/>
                  <a:pt x="5460" y="7330"/>
                </a:cubicBezTo>
                <a:cubicBezTo>
                  <a:pt x="5465" y="7380"/>
                  <a:pt x="5468" y="7438"/>
                  <a:pt x="5481" y="7486"/>
                </a:cubicBezTo>
                <a:cubicBezTo>
                  <a:pt x="5487" y="7509"/>
                  <a:pt x="5505" y="7531"/>
                  <a:pt x="5524" y="7541"/>
                </a:cubicBezTo>
                <a:cubicBezTo>
                  <a:pt x="5537" y="7634"/>
                  <a:pt x="5561" y="7724"/>
                  <a:pt x="5592" y="7814"/>
                </a:cubicBezTo>
                <a:cubicBezTo>
                  <a:pt x="5603" y="7843"/>
                  <a:pt x="5635" y="7851"/>
                  <a:pt x="5659" y="7832"/>
                </a:cubicBezTo>
                <a:cubicBezTo>
                  <a:pt x="5690" y="7806"/>
                  <a:pt x="5698" y="7766"/>
                  <a:pt x="5698" y="7729"/>
                </a:cubicBezTo>
                <a:cubicBezTo>
                  <a:pt x="5701" y="7679"/>
                  <a:pt x="5701" y="7631"/>
                  <a:pt x="5704" y="7581"/>
                </a:cubicBezTo>
                <a:cubicBezTo>
                  <a:pt x="5704" y="7568"/>
                  <a:pt x="5706" y="7554"/>
                  <a:pt x="5706" y="7541"/>
                </a:cubicBezTo>
                <a:cubicBezTo>
                  <a:pt x="5738" y="7536"/>
                  <a:pt x="5762" y="7509"/>
                  <a:pt x="5770" y="7478"/>
                </a:cubicBezTo>
                <a:cubicBezTo>
                  <a:pt x="5783" y="7427"/>
                  <a:pt x="5783" y="7372"/>
                  <a:pt x="5788" y="7319"/>
                </a:cubicBezTo>
                <a:cubicBezTo>
                  <a:pt x="5794" y="7277"/>
                  <a:pt x="5795" y="7234"/>
                  <a:pt x="5795" y="7192"/>
                </a:cubicBezTo>
                <a:cubicBezTo>
                  <a:pt x="5816" y="7152"/>
                  <a:pt x="5843" y="7115"/>
                  <a:pt x="5872" y="7084"/>
                </a:cubicBezTo>
                <a:cubicBezTo>
                  <a:pt x="5967" y="6980"/>
                  <a:pt x="6097" y="6922"/>
                  <a:pt x="6224" y="6869"/>
                </a:cubicBezTo>
                <a:cubicBezTo>
                  <a:pt x="6356" y="6814"/>
                  <a:pt x="6486" y="6758"/>
                  <a:pt x="6599" y="6673"/>
                </a:cubicBezTo>
                <a:cubicBezTo>
                  <a:pt x="6705" y="6594"/>
                  <a:pt x="6798" y="6501"/>
                  <a:pt x="6877" y="6396"/>
                </a:cubicBezTo>
                <a:cubicBezTo>
                  <a:pt x="6959" y="6290"/>
                  <a:pt x="7028" y="6176"/>
                  <a:pt x="7086" y="6057"/>
                </a:cubicBezTo>
                <a:cubicBezTo>
                  <a:pt x="7152" y="5922"/>
                  <a:pt x="7213" y="5782"/>
                  <a:pt x="7226" y="5631"/>
                </a:cubicBezTo>
                <a:cubicBezTo>
                  <a:pt x="7240" y="5472"/>
                  <a:pt x="7208" y="5308"/>
                  <a:pt x="7176" y="5152"/>
                </a:cubicBezTo>
                <a:cubicBezTo>
                  <a:pt x="7144" y="5001"/>
                  <a:pt x="7107" y="4851"/>
                  <a:pt x="7060" y="4705"/>
                </a:cubicBezTo>
                <a:cubicBezTo>
                  <a:pt x="6996" y="4507"/>
                  <a:pt x="6904" y="4290"/>
                  <a:pt x="6753" y="4139"/>
                </a:cubicBezTo>
                <a:cubicBezTo>
                  <a:pt x="6785" y="4139"/>
                  <a:pt x="6814" y="4147"/>
                  <a:pt x="6840" y="4163"/>
                </a:cubicBezTo>
                <a:cubicBezTo>
                  <a:pt x="6872" y="4181"/>
                  <a:pt x="6901" y="4205"/>
                  <a:pt x="6928" y="4229"/>
                </a:cubicBezTo>
                <a:cubicBezTo>
                  <a:pt x="6949" y="4255"/>
                  <a:pt x="6970" y="4279"/>
                  <a:pt x="6996" y="4300"/>
                </a:cubicBezTo>
                <a:cubicBezTo>
                  <a:pt x="7078" y="4403"/>
                  <a:pt x="7152" y="4512"/>
                  <a:pt x="7224" y="4623"/>
                </a:cubicBezTo>
                <a:cubicBezTo>
                  <a:pt x="7234" y="4639"/>
                  <a:pt x="7250" y="4647"/>
                  <a:pt x="7269" y="4644"/>
                </a:cubicBezTo>
                <a:cubicBezTo>
                  <a:pt x="7266" y="4652"/>
                  <a:pt x="7266" y="4657"/>
                  <a:pt x="7266" y="4665"/>
                </a:cubicBezTo>
                <a:cubicBezTo>
                  <a:pt x="7266" y="4689"/>
                  <a:pt x="7277" y="4716"/>
                  <a:pt x="7285" y="4737"/>
                </a:cubicBezTo>
                <a:cubicBezTo>
                  <a:pt x="7295" y="4766"/>
                  <a:pt x="7308" y="4795"/>
                  <a:pt x="7322" y="4824"/>
                </a:cubicBezTo>
                <a:cubicBezTo>
                  <a:pt x="7346" y="4874"/>
                  <a:pt x="7375" y="4922"/>
                  <a:pt x="7409" y="4967"/>
                </a:cubicBezTo>
                <a:cubicBezTo>
                  <a:pt x="7438" y="5004"/>
                  <a:pt x="7473" y="5052"/>
                  <a:pt x="7523" y="5060"/>
                </a:cubicBezTo>
                <a:cubicBezTo>
                  <a:pt x="7520" y="5073"/>
                  <a:pt x="7520" y="5086"/>
                  <a:pt x="7523" y="5099"/>
                </a:cubicBezTo>
                <a:cubicBezTo>
                  <a:pt x="7528" y="5128"/>
                  <a:pt x="7541" y="5155"/>
                  <a:pt x="7555" y="5181"/>
                </a:cubicBezTo>
                <a:cubicBezTo>
                  <a:pt x="7568" y="5210"/>
                  <a:pt x="7581" y="5239"/>
                  <a:pt x="7594" y="5266"/>
                </a:cubicBezTo>
                <a:cubicBezTo>
                  <a:pt x="7618" y="5321"/>
                  <a:pt x="7637" y="5377"/>
                  <a:pt x="7655" y="5435"/>
                </a:cubicBezTo>
                <a:cubicBezTo>
                  <a:pt x="7671" y="5486"/>
                  <a:pt x="7703" y="5536"/>
                  <a:pt x="7761" y="5538"/>
                </a:cubicBezTo>
                <a:cubicBezTo>
                  <a:pt x="7764" y="5544"/>
                  <a:pt x="7764" y="5552"/>
                  <a:pt x="7766" y="5557"/>
                </a:cubicBezTo>
                <a:cubicBezTo>
                  <a:pt x="7774" y="5586"/>
                  <a:pt x="7779" y="5613"/>
                  <a:pt x="7787" y="5642"/>
                </a:cubicBezTo>
                <a:cubicBezTo>
                  <a:pt x="7793" y="5663"/>
                  <a:pt x="7801" y="5684"/>
                  <a:pt x="7806" y="5705"/>
                </a:cubicBezTo>
                <a:cubicBezTo>
                  <a:pt x="7811" y="5726"/>
                  <a:pt x="7816" y="5750"/>
                  <a:pt x="7822" y="5774"/>
                </a:cubicBezTo>
                <a:cubicBezTo>
                  <a:pt x="7827" y="5790"/>
                  <a:pt x="7840" y="5798"/>
                  <a:pt x="7856" y="5798"/>
                </a:cubicBezTo>
                <a:cubicBezTo>
                  <a:pt x="7859" y="5806"/>
                  <a:pt x="7859" y="5811"/>
                  <a:pt x="7861" y="5819"/>
                </a:cubicBezTo>
                <a:cubicBezTo>
                  <a:pt x="7864" y="5840"/>
                  <a:pt x="7867" y="5861"/>
                  <a:pt x="7872" y="5882"/>
                </a:cubicBezTo>
                <a:cubicBezTo>
                  <a:pt x="7875" y="5901"/>
                  <a:pt x="7898" y="5911"/>
                  <a:pt x="7914" y="5909"/>
                </a:cubicBezTo>
                <a:cubicBezTo>
                  <a:pt x="7933" y="5906"/>
                  <a:pt x="7949" y="5890"/>
                  <a:pt x="7949" y="5872"/>
                </a:cubicBezTo>
                <a:cubicBezTo>
                  <a:pt x="7946" y="5837"/>
                  <a:pt x="7943" y="5800"/>
                  <a:pt x="7933" y="5769"/>
                </a:cubicBezTo>
                <a:cubicBezTo>
                  <a:pt x="7928" y="5753"/>
                  <a:pt x="7922" y="5734"/>
                  <a:pt x="7914" y="5718"/>
                </a:cubicBezTo>
                <a:lnTo>
                  <a:pt x="7909" y="5710"/>
                </a:lnTo>
                <a:cubicBezTo>
                  <a:pt x="7906" y="5697"/>
                  <a:pt x="7904" y="5687"/>
                  <a:pt x="7898" y="5676"/>
                </a:cubicBezTo>
                <a:cubicBezTo>
                  <a:pt x="7896" y="5671"/>
                  <a:pt x="7896" y="5665"/>
                  <a:pt x="7893" y="5663"/>
                </a:cubicBezTo>
                <a:cubicBezTo>
                  <a:pt x="7885" y="5639"/>
                  <a:pt x="7877" y="5618"/>
                  <a:pt x="7864" y="5597"/>
                </a:cubicBezTo>
                <a:lnTo>
                  <a:pt x="7859" y="5591"/>
                </a:lnTo>
                <a:cubicBezTo>
                  <a:pt x="7851" y="5568"/>
                  <a:pt x="7840" y="5541"/>
                  <a:pt x="7835" y="5517"/>
                </a:cubicBezTo>
                <a:cubicBezTo>
                  <a:pt x="7843" y="5507"/>
                  <a:pt x="7851" y="5496"/>
                  <a:pt x="7851" y="5483"/>
                </a:cubicBezTo>
                <a:cubicBezTo>
                  <a:pt x="7851" y="5464"/>
                  <a:pt x="7840" y="5443"/>
                  <a:pt x="7835" y="5427"/>
                </a:cubicBezTo>
                <a:cubicBezTo>
                  <a:pt x="7814" y="5366"/>
                  <a:pt x="7793" y="5303"/>
                  <a:pt x="7771" y="5242"/>
                </a:cubicBezTo>
                <a:cubicBezTo>
                  <a:pt x="7750" y="5181"/>
                  <a:pt x="7729" y="5118"/>
                  <a:pt x="7705" y="5060"/>
                </a:cubicBezTo>
                <a:cubicBezTo>
                  <a:pt x="7695" y="5033"/>
                  <a:pt x="7684" y="5004"/>
                  <a:pt x="7652" y="4996"/>
                </a:cubicBezTo>
                <a:cubicBezTo>
                  <a:pt x="7642" y="4993"/>
                  <a:pt x="7634" y="4993"/>
                  <a:pt x="7626" y="4996"/>
                </a:cubicBezTo>
                <a:cubicBezTo>
                  <a:pt x="7631" y="4975"/>
                  <a:pt x="7631" y="4951"/>
                  <a:pt x="7623" y="4927"/>
                </a:cubicBezTo>
                <a:cubicBezTo>
                  <a:pt x="7615" y="4901"/>
                  <a:pt x="7602" y="4874"/>
                  <a:pt x="7592" y="4848"/>
                </a:cubicBezTo>
                <a:cubicBezTo>
                  <a:pt x="7581" y="4819"/>
                  <a:pt x="7568" y="4792"/>
                  <a:pt x="7557" y="4763"/>
                </a:cubicBezTo>
                <a:cubicBezTo>
                  <a:pt x="7536" y="4713"/>
                  <a:pt x="7512" y="4665"/>
                  <a:pt x="7480" y="4620"/>
                </a:cubicBezTo>
                <a:cubicBezTo>
                  <a:pt x="7465" y="4599"/>
                  <a:pt x="7446" y="4570"/>
                  <a:pt x="7422" y="4554"/>
                </a:cubicBezTo>
                <a:cubicBezTo>
                  <a:pt x="7409" y="4546"/>
                  <a:pt x="7398" y="4544"/>
                  <a:pt x="7385" y="4544"/>
                </a:cubicBezTo>
                <a:cubicBezTo>
                  <a:pt x="7393" y="4496"/>
                  <a:pt x="7361" y="4456"/>
                  <a:pt x="7338" y="4417"/>
                </a:cubicBezTo>
                <a:cubicBezTo>
                  <a:pt x="7290" y="4335"/>
                  <a:pt x="7240" y="4258"/>
                  <a:pt x="7179" y="4186"/>
                </a:cubicBezTo>
                <a:cubicBezTo>
                  <a:pt x="7086" y="4073"/>
                  <a:pt x="6978" y="3976"/>
                  <a:pt x="6851" y="3904"/>
                </a:cubicBezTo>
                <a:cubicBezTo>
                  <a:pt x="6880" y="3915"/>
                  <a:pt x="6909" y="3923"/>
                  <a:pt x="6938" y="3933"/>
                </a:cubicBezTo>
                <a:cubicBezTo>
                  <a:pt x="7142" y="4000"/>
                  <a:pt x="7348" y="4057"/>
                  <a:pt x="7557" y="4104"/>
                </a:cubicBezTo>
                <a:cubicBezTo>
                  <a:pt x="7962" y="4197"/>
                  <a:pt x="8383" y="4245"/>
                  <a:pt x="8795" y="4179"/>
                </a:cubicBezTo>
                <a:cubicBezTo>
                  <a:pt x="9131" y="4126"/>
                  <a:pt x="9459" y="3997"/>
                  <a:pt x="9729" y="3785"/>
                </a:cubicBezTo>
                <a:cubicBezTo>
                  <a:pt x="9862" y="3682"/>
                  <a:pt x="9978" y="3558"/>
                  <a:pt x="10071" y="3418"/>
                </a:cubicBezTo>
                <a:cubicBezTo>
                  <a:pt x="10121" y="3341"/>
                  <a:pt x="10182" y="3243"/>
                  <a:pt x="10134" y="3150"/>
                </a:cubicBezTo>
                <a:cubicBezTo>
                  <a:pt x="10116" y="3111"/>
                  <a:pt x="10081" y="3084"/>
                  <a:pt x="10047" y="3058"/>
                </a:cubicBezTo>
                <a:cubicBezTo>
                  <a:pt x="10004" y="3029"/>
                  <a:pt x="9959" y="3002"/>
                  <a:pt x="9915" y="2976"/>
                </a:cubicBezTo>
                <a:cubicBezTo>
                  <a:pt x="9888" y="2960"/>
                  <a:pt x="9859" y="2947"/>
                  <a:pt x="9832" y="2933"/>
                </a:cubicBezTo>
                <a:cubicBezTo>
                  <a:pt x="9915" y="2896"/>
                  <a:pt x="9994" y="2851"/>
                  <a:pt x="10071" y="2798"/>
                </a:cubicBezTo>
                <a:cubicBezTo>
                  <a:pt x="10240" y="2685"/>
                  <a:pt x="10393" y="2552"/>
                  <a:pt x="10547" y="2417"/>
                </a:cubicBezTo>
                <a:cubicBezTo>
                  <a:pt x="10806" y="2195"/>
                  <a:pt x="11073" y="1933"/>
                  <a:pt x="11163" y="1592"/>
                </a:cubicBezTo>
                <a:cubicBezTo>
                  <a:pt x="11200" y="1499"/>
                  <a:pt x="11214" y="1402"/>
                  <a:pt x="11198" y="1312"/>
                </a:cubicBezTo>
                <a:moveTo>
                  <a:pt x="9348" y="1378"/>
                </a:moveTo>
                <a:cubicBezTo>
                  <a:pt x="9385" y="1354"/>
                  <a:pt x="9428" y="1335"/>
                  <a:pt x="9462" y="1309"/>
                </a:cubicBezTo>
                <a:cubicBezTo>
                  <a:pt x="9692" y="1232"/>
                  <a:pt x="9925" y="1163"/>
                  <a:pt x="10163" y="1124"/>
                </a:cubicBezTo>
                <a:cubicBezTo>
                  <a:pt x="10359" y="1092"/>
                  <a:pt x="10563" y="1081"/>
                  <a:pt x="10758" y="1105"/>
                </a:cubicBezTo>
                <a:cubicBezTo>
                  <a:pt x="10743" y="1113"/>
                  <a:pt x="10727" y="1121"/>
                  <a:pt x="10711" y="1129"/>
                </a:cubicBezTo>
                <a:cubicBezTo>
                  <a:pt x="10565" y="1206"/>
                  <a:pt x="10446" y="1325"/>
                  <a:pt x="10311" y="1417"/>
                </a:cubicBezTo>
                <a:cubicBezTo>
                  <a:pt x="10161" y="1518"/>
                  <a:pt x="10002" y="1613"/>
                  <a:pt x="9838" y="1695"/>
                </a:cubicBezTo>
                <a:cubicBezTo>
                  <a:pt x="9711" y="1708"/>
                  <a:pt x="9584" y="1727"/>
                  <a:pt x="9457" y="1748"/>
                </a:cubicBezTo>
                <a:cubicBezTo>
                  <a:pt x="9285" y="1777"/>
                  <a:pt x="9118" y="1827"/>
                  <a:pt x="8951" y="1883"/>
                </a:cubicBezTo>
                <a:cubicBezTo>
                  <a:pt x="8859" y="1915"/>
                  <a:pt x="8766" y="1949"/>
                  <a:pt x="8676" y="1986"/>
                </a:cubicBezTo>
                <a:cubicBezTo>
                  <a:pt x="8623" y="2007"/>
                  <a:pt x="8565" y="2029"/>
                  <a:pt x="8512" y="2055"/>
                </a:cubicBezTo>
                <a:cubicBezTo>
                  <a:pt x="8518" y="2050"/>
                  <a:pt x="8523" y="2042"/>
                  <a:pt x="8531" y="2037"/>
                </a:cubicBezTo>
                <a:cubicBezTo>
                  <a:pt x="8600" y="1968"/>
                  <a:pt x="8666" y="1899"/>
                  <a:pt x="8740" y="1835"/>
                </a:cubicBezTo>
                <a:cubicBezTo>
                  <a:pt x="8811" y="1775"/>
                  <a:pt x="8880" y="1708"/>
                  <a:pt x="8954" y="1650"/>
                </a:cubicBezTo>
                <a:cubicBezTo>
                  <a:pt x="9039" y="1584"/>
                  <a:pt x="9126" y="1521"/>
                  <a:pt x="9213" y="1460"/>
                </a:cubicBezTo>
                <a:cubicBezTo>
                  <a:pt x="9261" y="1431"/>
                  <a:pt x="9303" y="1404"/>
                  <a:pt x="9348" y="1378"/>
                </a:cubicBezTo>
                <a:moveTo>
                  <a:pt x="8975" y="1484"/>
                </a:moveTo>
                <a:cubicBezTo>
                  <a:pt x="9020" y="1465"/>
                  <a:pt x="9068" y="1449"/>
                  <a:pt x="9116" y="1431"/>
                </a:cubicBezTo>
                <a:cubicBezTo>
                  <a:pt x="9071" y="1462"/>
                  <a:pt x="9026" y="1497"/>
                  <a:pt x="8983" y="1534"/>
                </a:cubicBezTo>
                <a:cubicBezTo>
                  <a:pt x="8914" y="1595"/>
                  <a:pt x="8846" y="1658"/>
                  <a:pt x="8780" y="1722"/>
                </a:cubicBezTo>
                <a:cubicBezTo>
                  <a:pt x="8711" y="1788"/>
                  <a:pt x="8647" y="1857"/>
                  <a:pt x="8581" y="1923"/>
                </a:cubicBezTo>
                <a:cubicBezTo>
                  <a:pt x="8446" y="2055"/>
                  <a:pt x="8317" y="2195"/>
                  <a:pt x="8182" y="2328"/>
                </a:cubicBezTo>
                <a:cubicBezTo>
                  <a:pt x="8115" y="2394"/>
                  <a:pt x="8044" y="2460"/>
                  <a:pt x="7962" y="2507"/>
                </a:cubicBezTo>
                <a:cubicBezTo>
                  <a:pt x="7872" y="2558"/>
                  <a:pt x="7771" y="2587"/>
                  <a:pt x="7671" y="2613"/>
                </a:cubicBezTo>
                <a:cubicBezTo>
                  <a:pt x="7555" y="2645"/>
                  <a:pt x="7435" y="2666"/>
                  <a:pt x="7316" y="2685"/>
                </a:cubicBezTo>
                <a:cubicBezTo>
                  <a:pt x="7285" y="2690"/>
                  <a:pt x="7250" y="2693"/>
                  <a:pt x="7219" y="2695"/>
                </a:cubicBezTo>
                <a:cubicBezTo>
                  <a:pt x="7211" y="2695"/>
                  <a:pt x="7203" y="2693"/>
                  <a:pt x="7195" y="2693"/>
                </a:cubicBezTo>
                <a:cubicBezTo>
                  <a:pt x="7184" y="2693"/>
                  <a:pt x="7171" y="2693"/>
                  <a:pt x="7160" y="2693"/>
                </a:cubicBezTo>
                <a:lnTo>
                  <a:pt x="7160" y="2693"/>
                </a:lnTo>
                <a:cubicBezTo>
                  <a:pt x="7192" y="2685"/>
                  <a:pt x="7229" y="2679"/>
                  <a:pt x="7256" y="2658"/>
                </a:cubicBezTo>
                <a:cubicBezTo>
                  <a:pt x="7285" y="2634"/>
                  <a:pt x="7301" y="2595"/>
                  <a:pt x="7319" y="2563"/>
                </a:cubicBezTo>
                <a:cubicBezTo>
                  <a:pt x="7340" y="2526"/>
                  <a:pt x="7361" y="2492"/>
                  <a:pt x="7385" y="2457"/>
                </a:cubicBezTo>
                <a:cubicBezTo>
                  <a:pt x="7401" y="2433"/>
                  <a:pt x="7420" y="2410"/>
                  <a:pt x="7435" y="2386"/>
                </a:cubicBezTo>
                <a:cubicBezTo>
                  <a:pt x="7549" y="2290"/>
                  <a:pt x="7663" y="2190"/>
                  <a:pt x="7782" y="2103"/>
                </a:cubicBezTo>
                <a:cubicBezTo>
                  <a:pt x="7901" y="2015"/>
                  <a:pt x="8018" y="1920"/>
                  <a:pt x="8129" y="1825"/>
                </a:cubicBezTo>
                <a:cubicBezTo>
                  <a:pt x="8406" y="1703"/>
                  <a:pt x="8690" y="1589"/>
                  <a:pt x="8975" y="1484"/>
                </a:cubicBezTo>
                <a:moveTo>
                  <a:pt x="7692" y="2052"/>
                </a:moveTo>
                <a:cubicBezTo>
                  <a:pt x="7705" y="2039"/>
                  <a:pt x="7705" y="2023"/>
                  <a:pt x="7700" y="2007"/>
                </a:cubicBezTo>
                <a:cubicBezTo>
                  <a:pt x="7750" y="1986"/>
                  <a:pt x="7798" y="1962"/>
                  <a:pt x="7848" y="1941"/>
                </a:cubicBezTo>
                <a:cubicBezTo>
                  <a:pt x="7885" y="1925"/>
                  <a:pt x="7922" y="1910"/>
                  <a:pt x="7959" y="1894"/>
                </a:cubicBezTo>
                <a:cubicBezTo>
                  <a:pt x="7888" y="1954"/>
                  <a:pt x="7819" y="2015"/>
                  <a:pt x="7753" y="2079"/>
                </a:cubicBezTo>
                <a:cubicBezTo>
                  <a:pt x="7700" y="2129"/>
                  <a:pt x="7639" y="2177"/>
                  <a:pt x="7584" y="2224"/>
                </a:cubicBezTo>
                <a:cubicBezTo>
                  <a:pt x="7555" y="2248"/>
                  <a:pt x="7525" y="2275"/>
                  <a:pt x="7496" y="2298"/>
                </a:cubicBezTo>
                <a:cubicBezTo>
                  <a:pt x="7557" y="2216"/>
                  <a:pt x="7623" y="2134"/>
                  <a:pt x="7692" y="2052"/>
                </a:cubicBezTo>
                <a:moveTo>
                  <a:pt x="6742" y="2470"/>
                </a:moveTo>
                <a:cubicBezTo>
                  <a:pt x="7017" y="2328"/>
                  <a:pt x="7295" y="2193"/>
                  <a:pt x="7576" y="2066"/>
                </a:cubicBezTo>
                <a:cubicBezTo>
                  <a:pt x="7496" y="2169"/>
                  <a:pt x="7422" y="2277"/>
                  <a:pt x="7359" y="2391"/>
                </a:cubicBezTo>
                <a:cubicBezTo>
                  <a:pt x="7319" y="2460"/>
                  <a:pt x="7279" y="2526"/>
                  <a:pt x="7237" y="2595"/>
                </a:cubicBezTo>
                <a:cubicBezTo>
                  <a:pt x="7216" y="2629"/>
                  <a:pt x="7176" y="2637"/>
                  <a:pt x="7139" y="2648"/>
                </a:cubicBezTo>
                <a:cubicBezTo>
                  <a:pt x="7097" y="2661"/>
                  <a:pt x="7057" y="2671"/>
                  <a:pt x="7015" y="2685"/>
                </a:cubicBezTo>
                <a:cubicBezTo>
                  <a:pt x="7007" y="2687"/>
                  <a:pt x="7004" y="2690"/>
                  <a:pt x="7002" y="2695"/>
                </a:cubicBezTo>
                <a:cubicBezTo>
                  <a:pt x="6853" y="2706"/>
                  <a:pt x="6708" y="2732"/>
                  <a:pt x="6562" y="2764"/>
                </a:cubicBezTo>
                <a:cubicBezTo>
                  <a:pt x="6353" y="2806"/>
                  <a:pt x="6147" y="2857"/>
                  <a:pt x="5943" y="2912"/>
                </a:cubicBezTo>
                <a:cubicBezTo>
                  <a:pt x="5935" y="2915"/>
                  <a:pt x="5927" y="2918"/>
                  <a:pt x="5919" y="2920"/>
                </a:cubicBezTo>
                <a:cubicBezTo>
                  <a:pt x="5925" y="2918"/>
                  <a:pt x="5933" y="2912"/>
                  <a:pt x="5938" y="2910"/>
                </a:cubicBezTo>
                <a:cubicBezTo>
                  <a:pt x="6025" y="2859"/>
                  <a:pt x="6115" y="2809"/>
                  <a:pt x="6203" y="2761"/>
                </a:cubicBezTo>
                <a:cubicBezTo>
                  <a:pt x="6382" y="2661"/>
                  <a:pt x="6562" y="2563"/>
                  <a:pt x="6742" y="2470"/>
                </a:cubicBezTo>
                <a:moveTo>
                  <a:pt x="6438" y="1851"/>
                </a:moveTo>
                <a:cubicBezTo>
                  <a:pt x="6459" y="1867"/>
                  <a:pt x="6478" y="1886"/>
                  <a:pt x="6496" y="1902"/>
                </a:cubicBezTo>
                <a:cubicBezTo>
                  <a:pt x="6502" y="1933"/>
                  <a:pt x="6507" y="1962"/>
                  <a:pt x="6512" y="1994"/>
                </a:cubicBezTo>
                <a:cubicBezTo>
                  <a:pt x="6520" y="2042"/>
                  <a:pt x="6525" y="2089"/>
                  <a:pt x="6525" y="2137"/>
                </a:cubicBezTo>
                <a:cubicBezTo>
                  <a:pt x="6525" y="2185"/>
                  <a:pt x="6517" y="2230"/>
                  <a:pt x="6502" y="2275"/>
                </a:cubicBezTo>
                <a:cubicBezTo>
                  <a:pt x="6494" y="2293"/>
                  <a:pt x="6486" y="2312"/>
                  <a:pt x="6475" y="2330"/>
                </a:cubicBezTo>
                <a:cubicBezTo>
                  <a:pt x="6470" y="2338"/>
                  <a:pt x="6467" y="2343"/>
                  <a:pt x="6462" y="2351"/>
                </a:cubicBezTo>
                <a:cubicBezTo>
                  <a:pt x="6425" y="2388"/>
                  <a:pt x="6380" y="2420"/>
                  <a:pt x="6338" y="2449"/>
                </a:cubicBezTo>
                <a:cubicBezTo>
                  <a:pt x="6322" y="2460"/>
                  <a:pt x="6308" y="2468"/>
                  <a:pt x="6293" y="2478"/>
                </a:cubicBezTo>
                <a:cubicBezTo>
                  <a:pt x="6306" y="2444"/>
                  <a:pt x="6316" y="2407"/>
                  <a:pt x="6322" y="2373"/>
                </a:cubicBezTo>
                <a:cubicBezTo>
                  <a:pt x="6340" y="2280"/>
                  <a:pt x="6345" y="2187"/>
                  <a:pt x="6332" y="2095"/>
                </a:cubicBezTo>
                <a:cubicBezTo>
                  <a:pt x="6322" y="2002"/>
                  <a:pt x="6298" y="1915"/>
                  <a:pt x="6258" y="1830"/>
                </a:cubicBezTo>
                <a:cubicBezTo>
                  <a:pt x="6234" y="1777"/>
                  <a:pt x="6203" y="1724"/>
                  <a:pt x="6158" y="1690"/>
                </a:cubicBezTo>
                <a:cubicBezTo>
                  <a:pt x="6160" y="1690"/>
                  <a:pt x="6163" y="1693"/>
                  <a:pt x="6166" y="1693"/>
                </a:cubicBezTo>
                <a:cubicBezTo>
                  <a:pt x="6184" y="1698"/>
                  <a:pt x="6200" y="1703"/>
                  <a:pt x="6218" y="1708"/>
                </a:cubicBezTo>
                <a:cubicBezTo>
                  <a:pt x="6295" y="1751"/>
                  <a:pt x="6369" y="1798"/>
                  <a:pt x="6438" y="1851"/>
                </a:cubicBezTo>
                <a:moveTo>
                  <a:pt x="6123" y="1203"/>
                </a:moveTo>
                <a:cubicBezTo>
                  <a:pt x="6131" y="1198"/>
                  <a:pt x="6129" y="1200"/>
                  <a:pt x="6136" y="1198"/>
                </a:cubicBezTo>
                <a:lnTo>
                  <a:pt x="6139" y="1198"/>
                </a:lnTo>
                <a:lnTo>
                  <a:pt x="6142" y="1198"/>
                </a:lnTo>
                <a:cubicBezTo>
                  <a:pt x="6139" y="1198"/>
                  <a:pt x="6136" y="1195"/>
                  <a:pt x="6147" y="1198"/>
                </a:cubicBezTo>
                <a:cubicBezTo>
                  <a:pt x="6160" y="1200"/>
                  <a:pt x="6173" y="1208"/>
                  <a:pt x="6184" y="1214"/>
                </a:cubicBezTo>
                <a:cubicBezTo>
                  <a:pt x="6211" y="1227"/>
                  <a:pt x="6229" y="1243"/>
                  <a:pt x="6248" y="1264"/>
                </a:cubicBezTo>
                <a:lnTo>
                  <a:pt x="6250" y="1267"/>
                </a:lnTo>
                <a:lnTo>
                  <a:pt x="6250" y="1269"/>
                </a:lnTo>
                <a:lnTo>
                  <a:pt x="6255" y="1277"/>
                </a:lnTo>
                <a:cubicBezTo>
                  <a:pt x="6258" y="1282"/>
                  <a:pt x="6263" y="1290"/>
                  <a:pt x="6266" y="1296"/>
                </a:cubicBezTo>
                <a:lnTo>
                  <a:pt x="6271" y="1306"/>
                </a:lnTo>
                <a:lnTo>
                  <a:pt x="6274" y="1314"/>
                </a:lnTo>
                <a:lnTo>
                  <a:pt x="6274" y="1322"/>
                </a:lnTo>
                <a:cubicBezTo>
                  <a:pt x="6274" y="1327"/>
                  <a:pt x="6274" y="1333"/>
                  <a:pt x="6274" y="1338"/>
                </a:cubicBezTo>
                <a:cubicBezTo>
                  <a:pt x="6255" y="1357"/>
                  <a:pt x="6237" y="1372"/>
                  <a:pt x="6213" y="1383"/>
                </a:cubicBezTo>
                <a:cubicBezTo>
                  <a:pt x="6208" y="1386"/>
                  <a:pt x="6189" y="1391"/>
                  <a:pt x="6181" y="1391"/>
                </a:cubicBezTo>
                <a:cubicBezTo>
                  <a:pt x="6168" y="1391"/>
                  <a:pt x="6158" y="1391"/>
                  <a:pt x="6147" y="1383"/>
                </a:cubicBezTo>
                <a:cubicBezTo>
                  <a:pt x="6142" y="1380"/>
                  <a:pt x="6136" y="1380"/>
                  <a:pt x="6129" y="1380"/>
                </a:cubicBezTo>
                <a:cubicBezTo>
                  <a:pt x="6123" y="1375"/>
                  <a:pt x="6118" y="1372"/>
                  <a:pt x="6115" y="1367"/>
                </a:cubicBezTo>
                <a:cubicBezTo>
                  <a:pt x="6115" y="1362"/>
                  <a:pt x="6115" y="1357"/>
                  <a:pt x="6115" y="1354"/>
                </a:cubicBezTo>
                <a:cubicBezTo>
                  <a:pt x="6105" y="1322"/>
                  <a:pt x="6094" y="1288"/>
                  <a:pt x="6097" y="1251"/>
                </a:cubicBezTo>
                <a:cubicBezTo>
                  <a:pt x="6094" y="1235"/>
                  <a:pt x="6105" y="1214"/>
                  <a:pt x="6123" y="1203"/>
                </a:cubicBezTo>
                <a:moveTo>
                  <a:pt x="5161" y="1589"/>
                </a:moveTo>
                <a:cubicBezTo>
                  <a:pt x="5256" y="1460"/>
                  <a:pt x="5275" y="1285"/>
                  <a:pt x="5262" y="1129"/>
                </a:cubicBezTo>
                <a:cubicBezTo>
                  <a:pt x="5270" y="1121"/>
                  <a:pt x="5272" y="1113"/>
                  <a:pt x="5270" y="1103"/>
                </a:cubicBezTo>
                <a:lnTo>
                  <a:pt x="5270" y="1100"/>
                </a:lnTo>
                <a:cubicBezTo>
                  <a:pt x="5299" y="1095"/>
                  <a:pt x="5328" y="1089"/>
                  <a:pt x="5357" y="1087"/>
                </a:cubicBezTo>
                <a:cubicBezTo>
                  <a:pt x="5402" y="1081"/>
                  <a:pt x="5447" y="1081"/>
                  <a:pt x="5492" y="1079"/>
                </a:cubicBezTo>
                <a:cubicBezTo>
                  <a:pt x="5534" y="1079"/>
                  <a:pt x="5579" y="1081"/>
                  <a:pt x="5622" y="1068"/>
                </a:cubicBezTo>
                <a:cubicBezTo>
                  <a:pt x="5624" y="1068"/>
                  <a:pt x="5624" y="1066"/>
                  <a:pt x="5627" y="1066"/>
                </a:cubicBezTo>
                <a:cubicBezTo>
                  <a:pt x="5661" y="1071"/>
                  <a:pt x="5696" y="1068"/>
                  <a:pt x="5730" y="1068"/>
                </a:cubicBezTo>
                <a:cubicBezTo>
                  <a:pt x="5775" y="1068"/>
                  <a:pt x="5819" y="1071"/>
                  <a:pt x="5864" y="1073"/>
                </a:cubicBezTo>
                <a:cubicBezTo>
                  <a:pt x="5893" y="1076"/>
                  <a:pt x="5922" y="1081"/>
                  <a:pt x="5951" y="1087"/>
                </a:cubicBezTo>
                <a:lnTo>
                  <a:pt x="5951" y="1089"/>
                </a:lnTo>
                <a:cubicBezTo>
                  <a:pt x="5949" y="1100"/>
                  <a:pt x="5951" y="1111"/>
                  <a:pt x="5959" y="1116"/>
                </a:cubicBezTo>
                <a:cubicBezTo>
                  <a:pt x="5946" y="1275"/>
                  <a:pt x="5967" y="1447"/>
                  <a:pt x="6065" y="1576"/>
                </a:cubicBezTo>
                <a:lnTo>
                  <a:pt x="6068" y="1579"/>
                </a:lnTo>
                <a:lnTo>
                  <a:pt x="6065" y="1579"/>
                </a:lnTo>
                <a:cubicBezTo>
                  <a:pt x="6062" y="1579"/>
                  <a:pt x="6057" y="1579"/>
                  <a:pt x="6054" y="1579"/>
                </a:cubicBezTo>
                <a:cubicBezTo>
                  <a:pt x="6012" y="1574"/>
                  <a:pt x="5970" y="1576"/>
                  <a:pt x="5927" y="1584"/>
                </a:cubicBezTo>
                <a:cubicBezTo>
                  <a:pt x="5898" y="1587"/>
                  <a:pt x="5869" y="1589"/>
                  <a:pt x="5840" y="1592"/>
                </a:cubicBezTo>
                <a:cubicBezTo>
                  <a:pt x="5803" y="1595"/>
                  <a:pt x="5764" y="1597"/>
                  <a:pt x="5725" y="1603"/>
                </a:cubicBezTo>
                <a:cubicBezTo>
                  <a:pt x="5688" y="1603"/>
                  <a:pt x="5653" y="1605"/>
                  <a:pt x="5616" y="1608"/>
                </a:cubicBezTo>
                <a:cubicBezTo>
                  <a:pt x="5582" y="1611"/>
                  <a:pt x="5550" y="1613"/>
                  <a:pt x="5516" y="1613"/>
                </a:cubicBezTo>
                <a:cubicBezTo>
                  <a:pt x="5473" y="1605"/>
                  <a:pt x="5428" y="1603"/>
                  <a:pt x="5386" y="1600"/>
                </a:cubicBezTo>
                <a:cubicBezTo>
                  <a:pt x="5357" y="1597"/>
                  <a:pt x="5328" y="1595"/>
                  <a:pt x="5299" y="1595"/>
                </a:cubicBezTo>
                <a:cubicBezTo>
                  <a:pt x="5251" y="1587"/>
                  <a:pt x="5206" y="1584"/>
                  <a:pt x="5161" y="1589"/>
                </a:cubicBezTo>
                <a:moveTo>
                  <a:pt x="5357" y="1711"/>
                </a:moveTo>
                <a:cubicBezTo>
                  <a:pt x="5444" y="1732"/>
                  <a:pt x="5529" y="1753"/>
                  <a:pt x="5619" y="1751"/>
                </a:cubicBezTo>
                <a:cubicBezTo>
                  <a:pt x="5704" y="1748"/>
                  <a:pt x="5791" y="1732"/>
                  <a:pt x="5872" y="1708"/>
                </a:cubicBezTo>
                <a:cubicBezTo>
                  <a:pt x="5912" y="1698"/>
                  <a:pt x="5951" y="1682"/>
                  <a:pt x="5994" y="1674"/>
                </a:cubicBezTo>
                <a:cubicBezTo>
                  <a:pt x="6017" y="1669"/>
                  <a:pt x="6039" y="1669"/>
                  <a:pt x="6057" y="1674"/>
                </a:cubicBezTo>
                <a:cubicBezTo>
                  <a:pt x="6057" y="1682"/>
                  <a:pt x="6060" y="1690"/>
                  <a:pt x="6068" y="1695"/>
                </a:cubicBezTo>
                <a:cubicBezTo>
                  <a:pt x="6136" y="1732"/>
                  <a:pt x="6173" y="1814"/>
                  <a:pt x="6200" y="1883"/>
                </a:cubicBezTo>
                <a:cubicBezTo>
                  <a:pt x="6229" y="1957"/>
                  <a:pt x="6248" y="2039"/>
                  <a:pt x="6253" y="2119"/>
                </a:cubicBezTo>
                <a:cubicBezTo>
                  <a:pt x="6258" y="2201"/>
                  <a:pt x="6253" y="2280"/>
                  <a:pt x="6237" y="2359"/>
                </a:cubicBezTo>
                <a:cubicBezTo>
                  <a:pt x="6229" y="2396"/>
                  <a:pt x="6218" y="2436"/>
                  <a:pt x="6205" y="2473"/>
                </a:cubicBezTo>
                <a:cubicBezTo>
                  <a:pt x="6197" y="2497"/>
                  <a:pt x="6184" y="2523"/>
                  <a:pt x="6181" y="2552"/>
                </a:cubicBezTo>
                <a:cubicBezTo>
                  <a:pt x="6046" y="2637"/>
                  <a:pt x="5909" y="2719"/>
                  <a:pt x="5775" y="2804"/>
                </a:cubicBezTo>
                <a:cubicBezTo>
                  <a:pt x="5688" y="2859"/>
                  <a:pt x="5579" y="2928"/>
                  <a:pt x="5468" y="2904"/>
                </a:cubicBezTo>
                <a:cubicBezTo>
                  <a:pt x="5460" y="2902"/>
                  <a:pt x="5455" y="2904"/>
                  <a:pt x="5452" y="2907"/>
                </a:cubicBezTo>
                <a:cubicBezTo>
                  <a:pt x="5442" y="2902"/>
                  <a:pt x="5428" y="2894"/>
                  <a:pt x="5418" y="2888"/>
                </a:cubicBezTo>
                <a:cubicBezTo>
                  <a:pt x="5375" y="2865"/>
                  <a:pt x="5331" y="2841"/>
                  <a:pt x="5291" y="2814"/>
                </a:cubicBezTo>
                <a:cubicBezTo>
                  <a:pt x="5217" y="2767"/>
                  <a:pt x="5143" y="2716"/>
                  <a:pt x="5071" y="2664"/>
                </a:cubicBezTo>
                <a:cubicBezTo>
                  <a:pt x="5066" y="2648"/>
                  <a:pt x="5058" y="2632"/>
                  <a:pt x="5050" y="2616"/>
                </a:cubicBezTo>
                <a:cubicBezTo>
                  <a:pt x="5039" y="2592"/>
                  <a:pt x="5029" y="2566"/>
                  <a:pt x="5021" y="2542"/>
                </a:cubicBezTo>
                <a:cubicBezTo>
                  <a:pt x="5005" y="2494"/>
                  <a:pt x="4992" y="2447"/>
                  <a:pt x="4981" y="2399"/>
                </a:cubicBezTo>
                <a:cubicBezTo>
                  <a:pt x="4960" y="2301"/>
                  <a:pt x="4955" y="2198"/>
                  <a:pt x="4965" y="2097"/>
                </a:cubicBezTo>
                <a:cubicBezTo>
                  <a:pt x="4976" y="1999"/>
                  <a:pt x="5002" y="1902"/>
                  <a:pt x="5055" y="1820"/>
                </a:cubicBezTo>
                <a:cubicBezTo>
                  <a:pt x="5082" y="1780"/>
                  <a:pt x="5111" y="1745"/>
                  <a:pt x="5145" y="1714"/>
                </a:cubicBezTo>
                <a:cubicBezTo>
                  <a:pt x="5211" y="1682"/>
                  <a:pt x="5288" y="1695"/>
                  <a:pt x="5357" y="1711"/>
                </a:cubicBezTo>
                <a:moveTo>
                  <a:pt x="4860" y="4583"/>
                </a:moveTo>
                <a:cubicBezTo>
                  <a:pt x="4857" y="4589"/>
                  <a:pt x="4852" y="4591"/>
                  <a:pt x="4849" y="4597"/>
                </a:cubicBezTo>
                <a:cubicBezTo>
                  <a:pt x="4849" y="4594"/>
                  <a:pt x="4849" y="4594"/>
                  <a:pt x="4849" y="4591"/>
                </a:cubicBezTo>
                <a:cubicBezTo>
                  <a:pt x="4849" y="4589"/>
                  <a:pt x="4849" y="4586"/>
                  <a:pt x="4846" y="4581"/>
                </a:cubicBezTo>
                <a:cubicBezTo>
                  <a:pt x="4846" y="4570"/>
                  <a:pt x="4846" y="4562"/>
                  <a:pt x="4849" y="4552"/>
                </a:cubicBezTo>
                <a:cubicBezTo>
                  <a:pt x="4852" y="4549"/>
                  <a:pt x="4854" y="4544"/>
                  <a:pt x="4857" y="4541"/>
                </a:cubicBezTo>
                <a:cubicBezTo>
                  <a:pt x="4857" y="4546"/>
                  <a:pt x="4854" y="4554"/>
                  <a:pt x="4854" y="4560"/>
                </a:cubicBezTo>
                <a:cubicBezTo>
                  <a:pt x="4854" y="4570"/>
                  <a:pt x="4857" y="4578"/>
                  <a:pt x="4860" y="4583"/>
                </a:cubicBezTo>
                <a:moveTo>
                  <a:pt x="4733" y="4036"/>
                </a:moveTo>
                <a:cubicBezTo>
                  <a:pt x="4703" y="4010"/>
                  <a:pt x="4677" y="3976"/>
                  <a:pt x="4661" y="3941"/>
                </a:cubicBezTo>
                <a:cubicBezTo>
                  <a:pt x="4651" y="3923"/>
                  <a:pt x="4645" y="3902"/>
                  <a:pt x="4640" y="3878"/>
                </a:cubicBezTo>
                <a:cubicBezTo>
                  <a:pt x="4637" y="3862"/>
                  <a:pt x="4635" y="3849"/>
                  <a:pt x="4632" y="3833"/>
                </a:cubicBezTo>
                <a:cubicBezTo>
                  <a:pt x="4685" y="3814"/>
                  <a:pt x="4738" y="3793"/>
                  <a:pt x="4788" y="3775"/>
                </a:cubicBezTo>
                <a:cubicBezTo>
                  <a:pt x="4793" y="3788"/>
                  <a:pt x="4807" y="3796"/>
                  <a:pt x="4823" y="3796"/>
                </a:cubicBezTo>
                <a:cubicBezTo>
                  <a:pt x="4833" y="3793"/>
                  <a:pt x="4844" y="3791"/>
                  <a:pt x="4854" y="3788"/>
                </a:cubicBezTo>
                <a:cubicBezTo>
                  <a:pt x="4838" y="3825"/>
                  <a:pt x="4875" y="3870"/>
                  <a:pt x="4915" y="3844"/>
                </a:cubicBezTo>
                <a:lnTo>
                  <a:pt x="4920" y="3838"/>
                </a:lnTo>
                <a:cubicBezTo>
                  <a:pt x="4931" y="3859"/>
                  <a:pt x="4957" y="3873"/>
                  <a:pt x="4981" y="3857"/>
                </a:cubicBezTo>
                <a:lnTo>
                  <a:pt x="4981" y="3857"/>
                </a:lnTo>
                <a:cubicBezTo>
                  <a:pt x="4992" y="3878"/>
                  <a:pt x="5013" y="3891"/>
                  <a:pt x="5039" y="3875"/>
                </a:cubicBezTo>
                <a:cubicBezTo>
                  <a:pt x="5045" y="3873"/>
                  <a:pt x="5047" y="3870"/>
                  <a:pt x="5053" y="3867"/>
                </a:cubicBezTo>
                <a:cubicBezTo>
                  <a:pt x="5058" y="3891"/>
                  <a:pt x="5084" y="3910"/>
                  <a:pt x="5108" y="3899"/>
                </a:cubicBezTo>
                <a:lnTo>
                  <a:pt x="5103" y="3912"/>
                </a:lnTo>
                <a:cubicBezTo>
                  <a:pt x="5092" y="3949"/>
                  <a:pt x="5140" y="3973"/>
                  <a:pt x="5166" y="3949"/>
                </a:cubicBezTo>
                <a:cubicBezTo>
                  <a:pt x="5177" y="3941"/>
                  <a:pt x="5185" y="3931"/>
                  <a:pt x="5193" y="3923"/>
                </a:cubicBezTo>
                <a:lnTo>
                  <a:pt x="5190" y="3933"/>
                </a:lnTo>
                <a:cubicBezTo>
                  <a:pt x="5182" y="3973"/>
                  <a:pt x="5230" y="3992"/>
                  <a:pt x="5254" y="3960"/>
                </a:cubicBezTo>
                <a:lnTo>
                  <a:pt x="5256" y="3957"/>
                </a:lnTo>
                <a:cubicBezTo>
                  <a:pt x="5267" y="3973"/>
                  <a:pt x="5291" y="3981"/>
                  <a:pt x="5304" y="3965"/>
                </a:cubicBezTo>
                <a:cubicBezTo>
                  <a:pt x="5315" y="3984"/>
                  <a:pt x="5341" y="3986"/>
                  <a:pt x="5357" y="3965"/>
                </a:cubicBezTo>
                <a:cubicBezTo>
                  <a:pt x="5360" y="3960"/>
                  <a:pt x="5362" y="3955"/>
                  <a:pt x="5365" y="3949"/>
                </a:cubicBezTo>
                <a:cubicBezTo>
                  <a:pt x="5373" y="3968"/>
                  <a:pt x="5407" y="3971"/>
                  <a:pt x="5415" y="3952"/>
                </a:cubicBezTo>
                <a:cubicBezTo>
                  <a:pt x="5418" y="3957"/>
                  <a:pt x="5418" y="3965"/>
                  <a:pt x="5420" y="3971"/>
                </a:cubicBezTo>
                <a:cubicBezTo>
                  <a:pt x="5428" y="4000"/>
                  <a:pt x="5465" y="3994"/>
                  <a:pt x="5473" y="3971"/>
                </a:cubicBezTo>
                <a:lnTo>
                  <a:pt x="5473" y="3968"/>
                </a:lnTo>
                <a:lnTo>
                  <a:pt x="5473" y="3971"/>
                </a:lnTo>
                <a:cubicBezTo>
                  <a:pt x="5481" y="3997"/>
                  <a:pt x="5524" y="4000"/>
                  <a:pt x="5529" y="3971"/>
                </a:cubicBezTo>
                <a:cubicBezTo>
                  <a:pt x="5532" y="3955"/>
                  <a:pt x="5534" y="3939"/>
                  <a:pt x="5537" y="3926"/>
                </a:cubicBezTo>
                <a:cubicBezTo>
                  <a:pt x="5540" y="3936"/>
                  <a:pt x="5545" y="3947"/>
                  <a:pt x="5547" y="3957"/>
                </a:cubicBezTo>
                <a:cubicBezTo>
                  <a:pt x="5561" y="3992"/>
                  <a:pt x="5614" y="3989"/>
                  <a:pt x="5614" y="3949"/>
                </a:cubicBezTo>
                <a:cubicBezTo>
                  <a:pt x="5622" y="3952"/>
                  <a:pt x="5629" y="3947"/>
                  <a:pt x="5637" y="3941"/>
                </a:cubicBezTo>
                <a:lnTo>
                  <a:pt x="5640" y="3941"/>
                </a:lnTo>
                <a:cubicBezTo>
                  <a:pt x="5640" y="3978"/>
                  <a:pt x="5693" y="3981"/>
                  <a:pt x="5706" y="3947"/>
                </a:cubicBezTo>
                <a:cubicBezTo>
                  <a:pt x="5709" y="3936"/>
                  <a:pt x="5714" y="3926"/>
                  <a:pt x="5717" y="3915"/>
                </a:cubicBezTo>
                <a:cubicBezTo>
                  <a:pt x="5719" y="3931"/>
                  <a:pt x="5722" y="3947"/>
                  <a:pt x="5725" y="3960"/>
                </a:cubicBezTo>
                <a:cubicBezTo>
                  <a:pt x="5730" y="3989"/>
                  <a:pt x="5772" y="3984"/>
                  <a:pt x="5780" y="3960"/>
                </a:cubicBezTo>
                <a:lnTo>
                  <a:pt x="5780" y="3957"/>
                </a:lnTo>
                <a:lnTo>
                  <a:pt x="5780" y="3960"/>
                </a:lnTo>
                <a:cubicBezTo>
                  <a:pt x="5788" y="3984"/>
                  <a:pt x="5824" y="3989"/>
                  <a:pt x="5832" y="3960"/>
                </a:cubicBezTo>
                <a:cubicBezTo>
                  <a:pt x="5835" y="3955"/>
                  <a:pt x="5835" y="3947"/>
                  <a:pt x="5835" y="3941"/>
                </a:cubicBezTo>
                <a:cubicBezTo>
                  <a:pt x="5845" y="3963"/>
                  <a:pt x="5877" y="3957"/>
                  <a:pt x="5885" y="3939"/>
                </a:cubicBezTo>
                <a:cubicBezTo>
                  <a:pt x="5888" y="3944"/>
                  <a:pt x="5890" y="3949"/>
                  <a:pt x="5893" y="3955"/>
                </a:cubicBezTo>
                <a:cubicBezTo>
                  <a:pt x="5909" y="3973"/>
                  <a:pt x="5935" y="3973"/>
                  <a:pt x="5946" y="3952"/>
                </a:cubicBezTo>
                <a:cubicBezTo>
                  <a:pt x="5959" y="3968"/>
                  <a:pt x="5983" y="3960"/>
                  <a:pt x="5994" y="3944"/>
                </a:cubicBezTo>
                <a:lnTo>
                  <a:pt x="5996" y="3947"/>
                </a:lnTo>
                <a:cubicBezTo>
                  <a:pt x="6017" y="3978"/>
                  <a:pt x="6068" y="3957"/>
                  <a:pt x="6057" y="3920"/>
                </a:cubicBezTo>
                <a:lnTo>
                  <a:pt x="6054" y="3910"/>
                </a:lnTo>
                <a:cubicBezTo>
                  <a:pt x="6062" y="3918"/>
                  <a:pt x="6073" y="3928"/>
                  <a:pt x="6081" y="3936"/>
                </a:cubicBezTo>
                <a:cubicBezTo>
                  <a:pt x="6107" y="3960"/>
                  <a:pt x="6158" y="3936"/>
                  <a:pt x="6144" y="3899"/>
                </a:cubicBezTo>
                <a:lnTo>
                  <a:pt x="6139" y="3886"/>
                </a:lnTo>
                <a:cubicBezTo>
                  <a:pt x="6160" y="3896"/>
                  <a:pt x="6189" y="3878"/>
                  <a:pt x="6195" y="3854"/>
                </a:cubicBezTo>
                <a:cubicBezTo>
                  <a:pt x="6200" y="3857"/>
                  <a:pt x="6203" y="3859"/>
                  <a:pt x="6208" y="3862"/>
                </a:cubicBezTo>
                <a:cubicBezTo>
                  <a:pt x="6234" y="3878"/>
                  <a:pt x="6255" y="3865"/>
                  <a:pt x="6266" y="3844"/>
                </a:cubicBezTo>
                <a:lnTo>
                  <a:pt x="6266" y="3844"/>
                </a:lnTo>
                <a:cubicBezTo>
                  <a:pt x="6290" y="3859"/>
                  <a:pt x="6316" y="3846"/>
                  <a:pt x="6327" y="3825"/>
                </a:cubicBezTo>
                <a:lnTo>
                  <a:pt x="6332" y="3830"/>
                </a:lnTo>
                <a:cubicBezTo>
                  <a:pt x="6372" y="3857"/>
                  <a:pt x="6406" y="3809"/>
                  <a:pt x="6393" y="3772"/>
                </a:cubicBezTo>
                <a:cubicBezTo>
                  <a:pt x="6404" y="3775"/>
                  <a:pt x="6414" y="3777"/>
                  <a:pt x="6425" y="3780"/>
                </a:cubicBezTo>
                <a:cubicBezTo>
                  <a:pt x="6441" y="3783"/>
                  <a:pt x="6454" y="3772"/>
                  <a:pt x="6459" y="3759"/>
                </a:cubicBezTo>
                <a:cubicBezTo>
                  <a:pt x="6512" y="3777"/>
                  <a:pt x="6565" y="3799"/>
                  <a:pt x="6615" y="3817"/>
                </a:cubicBezTo>
                <a:cubicBezTo>
                  <a:pt x="6610" y="3830"/>
                  <a:pt x="6610" y="3846"/>
                  <a:pt x="6607" y="3862"/>
                </a:cubicBezTo>
                <a:cubicBezTo>
                  <a:pt x="6602" y="3883"/>
                  <a:pt x="6597" y="3904"/>
                  <a:pt x="6586" y="3926"/>
                </a:cubicBezTo>
                <a:cubicBezTo>
                  <a:pt x="6568" y="3963"/>
                  <a:pt x="6544" y="3994"/>
                  <a:pt x="6515" y="4022"/>
                </a:cubicBezTo>
                <a:cubicBezTo>
                  <a:pt x="6457" y="4078"/>
                  <a:pt x="6377" y="4104"/>
                  <a:pt x="6300" y="4126"/>
                </a:cubicBezTo>
                <a:cubicBezTo>
                  <a:pt x="6221" y="4147"/>
                  <a:pt x="6142" y="4160"/>
                  <a:pt x="6060" y="4173"/>
                </a:cubicBezTo>
                <a:cubicBezTo>
                  <a:pt x="6049" y="4171"/>
                  <a:pt x="6036" y="4173"/>
                  <a:pt x="6028" y="4179"/>
                </a:cubicBezTo>
                <a:lnTo>
                  <a:pt x="6028" y="4179"/>
                </a:lnTo>
                <a:cubicBezTo>
                  <a:pt x="5978" y="4189"/>
                  <a:pt x="5930" y="4197"/>
                  <a:pt x="5880" y="4208"/>
                </a:cubicBezTo>
                <a:cubicBezTo>
                  <a:pt x="5853" y="4213"/>
                  <a:pt x="5827" y="4218"/>
                  <a:pt x="5800" y="4224"/>
                </a:cubicBezTo>
                <a:cubicBezTo>
                  <a:pt x="5791" y="4226"/>
                  <a:pt x="5775" y="4231"/>
                  <a:pt x="5759" y="4237"/>
                </a:cubicBezTo>
                <a:cubicBezTo>
                  <a:pt x="5751" y="4216"/>
                  <a:pt x="5722" y="4216"/>
                  <a:pt x="5711" y="4237"/>
                </a:cubicBezTo>
                <a:lnTo>
                  <a:pt x="5711" y="4237"/>
                </a:lnTo>
                <a:lnTo>
                  <a:pt x="5711" y="4231"/>
                </a:lnTo>
                <a:cubicBezTo>
                  <a:pt x="5711" y="4213"/>
                  <a:pt x="5696" y="4205"/>
                  <a:pt x="5682" y="4208"/>
                </a:cubicBezTo>
                <a:cubicBezTo>
                  <a:pt x="5674" y="4176"/>
                  <a:pt x="5632" y="4176"/>
                  <a:pt x="5624" y="4208"/>
                </a:cubicBezTo>
                <a:cubicBezTo>
                  <a:pt x="5611" y="4184"/>
                  <a:pt x="5574" y="4186"/>
                  <a:pt x="5569" y="4216"/>
                </a:cubicBezTo>
                <a:cubicBezTo>
                  <a:pt x="5555" y="4213"/>
                  <a:pt x="5540" y="4221"/>
                  <a:pt x="5540" y="4239"/>
                </a:cubicBezTo>
                <a:lnTo>
                  <a:pt x="5540" y="4245"/>
                </a:lnTo>
                <a:lnTo>
                  <a:pt x="5540" y="4245"/>
                </a:lnTo>
                <a:cubicBezTo>
                  <a:pt x="5529" y="4224"/>
                  <a:pt x="5500" y="4226"/>
                  <a:pt x="5492" y="4247"/>
                </a:cubicBezTo>
                <a:cubicBezTo>
                  <a:pt x="5476" y="4245"/>
                  <a:pt x="5460" y="4239"/>
                  <a:pt x="5450" y="4237"/>
                </a:cubicBezTo>
                <a:cubicBezTo>
                  <a:pt x="5423" y="4231"/>
                  <a:pt x="5397" y="4226"/>
                  <a:pt x="5370" y="4221"/>
                </a:cubicBezTo>
                <a:cubicBezTo>
                  <a:pt x="5320" y="4210"/>
                  <a:pt x="5272" y="4202"/>
                  <a:pt x="5222" y="4192"/>
                </a:cubicBezTo>
                <a:lnTo>
                  <a:pt x="5222" y="4192"/>
                </a:lnTo>
                <a:cubicBezTo>
                  <a:pt x="5214" y="4186"/>
                  <a:pt x="5204" y="4184"/>
                  <a:pt x="5190" y="4186"/>
                </a:cubicBezTo>
                <a:cubicBezTo>
                  <a:pt x="5111" y="4173"/>
                  <a:pt x="5029" y="4160"/>
                  <a:pt x="4950" y="4141"/>
                </a:cubicBezTo>
                <a:cubicBezTo>
                  <a:pt x="4873" y="4115"/>
                  <a:pt x="4791" y="4091"/>
                  <a:pt x="4733" y="4036"/>
                </a:cubicBezTo>
                <a:moveTo>
                  <a:pt x="5794" y="3754"/>
                </a:moveTo>
                <a:cubicBezTo>
                  <a:pt x="5786" y="3746"/>
                  <a:pt x="5772" y="3746"/>
                  <a:pt x="5762" y="3751"/>
                </a:cubicBezTo>
                <a:lnTo>
                  <a:pt x="5762" y="3740"/>
                </a:lnTo>
                <a:cubicBezTo>
                  <a:pt x="5764" y="3706"/>
                  <a:pt x="5714" y="3703"/>
                  <a:pt x="5704" y="3732"/>
                </a:cubicBezTo>
                <a:lnTo>
                  <a:pt x="5698" y="3743"/>
                </a:lnTo>
                <a:cubicBezTo>
                  <a:pt x="5690" y="3719"/>
                  <a:pt x="5651" y="3714"/>
                  <a:pt x="5640" y="3740"/>
                </a:cubicBezTo>
                <a:cubicBezTo>
                  <a:pt x="5635" y="3740"/>
                  <a:pt x="5632" y="3743"/>
                  <a:pt x="5629" y="3748"/>
                </a:cubicBezTo>
                <a:cubicBezTo>
                  <a:pt x="5624" y="3759"/>
                  <a:pt x="5622" y="3769"/>
                  <a:pt x="5616" y="3780"/>
                </a:cubicBezTo>
                <a:cubicBezTo>
                  <a:pt x="5614" y="3772"/>
                  <a:pt x="5611" y="3764"/>
                  <a:pt x="5606" y="3756"/>
                </a:cubicBezTo>
                <a:cubicBezTo>
                  <a:pt x="5603" y="3751"/>
                  <a:pt x="5598" y="3748"/>
                  <a:pt x="5595" y="3748"/>
                </a:cubicBezTo>
                <a:cubicBezTo>
                  <a:pt x="5587" y="3722"/>
                  <a:pt x="5547" y="3727"/>
                  <a:pt x="5537" y="3754"/>
                </a:cubicBezTo>
                <a:lnTo>
                  <a:pt x="5532" y="3743"/>
                </a:lnTo>
                <a:cubicBezTo>
                  <a:pt x="5521" y="3714"/>
                  <a:pt x="5471" y="3717"/>
                  <a:pt x="5473" y="3751"/>
                </a:cubicBezTo>
                <a:lnTo>
                  <a:pt x="5473" y="3762"/>
                </a:lnTo>
                <a:cubicBezTo>
                  <a:pt x="5463" y="3756"/>
                  <a:pt x="5452" y="3756"/>
                  <a:pt x="5442" y="3764"/>
                </a:cubicBezTo>
                <a:lnTo>
                  <a:pt x="5442" y="3762"/>
                </a:lnTo>
                <a:cubicBezTo>
                  <a:pt x="5442" y="3735"/>
                  <a:pt x="5407" y="3732"/>
                  <a:pt x="5397" y="3751"/>
                </a:cubicBezTo>
                <a:cubicBezTo>
                  <a:pt x="5389" y="3738"/>
                  <a:pt x="5370" y="3735"/>
                  <a:pt x="5357" y="3743"/>
                </a:cubicBezTo>
                <a:cubicBezTo>
                  <a:pt x="5352" y="3730"/>
                  <a:pt x="5333" y="3722"/>
                  <a:pt x="5320" y="3727"/>
                </a:cubicBezTo>
                <a:cubicBezTo>
                  <a:pt x="5312" y="3706"/>
                  <a:pt x="5283" y="3698"/>
                  <a:pt x="5267" y="3717"/>
                </a:cubicBezTo>
                <a:cubicBezTo>
                  <a:pt x="5259" y="3711"/>
                  <a:pt x="5248" y="3709"/>
                  <a:pt x="5241" y="3711"/>
                </a:cubicBezTo>
                <a:cubicBezTo>
                  <a:pt x="5241" y="3679"/>
                  <a:pt x="5190" y="3661"/>
                  <a:pt x="5169" y="3690"/>
                </a:cubicBezTo>
                <a:cubicBezTo>
                  <a:pt x="5156" y="3677"/>
                  <a:pt x="5135" y="3674"/>
                  <a:pt x="5119" y="3690"/>
                </a:cubicBezTo>
                <a:cubicBezTo>
                  <a:pt x="5108" y="3664"/>
                  <a:pt x="5074" y="3648"/>
                  <a:pt x="5053" y="3669"/>
                </a:cubicBezTo>
                <a:lnTo>
                  <a:pt x="5047" y="3664"/>
                </a:lnTo>
                <a:cubicBezTo>
                  <a:pt x="5180" y="3603"/>
                  <a:pt x="5309" y="3539"/>
                  <a:pt x="5431" y="3463"/>
                </a:cubicBezTo>
                <a:cubicBezTo>
                  <a:pt x="5484" y="3428"/>
                  <a:pt x="5537" y="3388"/>
                  <a:pt x="5577" y="3338"/>
                </a:cubicBezTo>
                <a:lnTo>
                  <a:pt x="5587" y="3330"/>
                </a:lnTo>
                <a:cubicBezTo>
                  <a:pt x="5598" y="3320"/>
                  <a:pt x="5606" y="3306"/>
                  <a:pt x="5614" y="3293"/>
                </a:cubicBezTo>
                <a:cubicBezTo>
                  <a:pt x="5622" y="3304"/>
                  <a:pt x="5627" y="3312"/>
                  <a:pt x="5635" y="3322"/>
                </a:cubicBezTo>
                <a:lnTo>
                  <a:pt x="5645" y="3330"/>
                </a:lnTo>
                <a:cubicBezTo>
                  <a:pt x="5682" y="3381"/>
                  <a:pt x="5738" y="3420"/>
                  <a:pt x="5791" y="3452"/>
                </a:cubicBezTo>
                <a:cubicBezTo>
                  <a:pt x="5914" y="3526"/>
                  <a:pt x="6044" y="3590"/>
                  <a:pt x="6176" y="3648"/>
                </a:cubicBezTo>
                <a:lnTo>
                  <a:pt x="6171" y="3653"/>
                </a:lnTo>
                <a:cubicBezTo>
                  <a:pt x="6147" y="3632"/>
                  <a:pt x="6115" y="3650"/>
                  <a:pt x="6105" y="3674"/>
                </a:cubicBezTo>
                <a:cubicBezTo>
                  <a:pt x="6089" y="3661"/>
                  <a:pt x="6068" y="3664"/>
                  <a:pt x="6054" y="3677"/>
                </a:cubicBezTo>
                <a:cubicBezTo>
                  <a:pt x="6033" y="3650"/>
                  <a:pt x="5983" y="3669"/>
                  <a:pt x="5983" y="3701"/>
                </a:cubicBezTo>
                <a:cubicBezTo>
                  <a:pt x="5975" y="3698"/>
                  <a:pt x="5964" y="3701"/>
                  <a:pt x="5957" y="3709"/>
                </a:cubicBezTo>
                <a:cubicBezTo>
                  <a:pt x="5941" y="3690"/>
                  <a:pt x="5912" y="3698"/>
                  <a:pt x="5904" y="3719"/>
                </a:cubicBezTo>
                <a:cubicBezTo>
                  <a:pt x="5890" y="3714"/>
                  <a:pt x="5872" y="3722"/>
                  <a:pt x="5867" y="3735"/>
                </a:cubicBezTo>
                <a:cubicBezTo>
                  <a:pt x="5853" y="3727"/>
                  <a:pt x="5835" y="3732"/>
                  <a:pt x="5827" y="3746"/>
                </a:cubicBezTo>
                <a:cubicBezTo>
                  <a:pt x="5827" y="3722"/>
                  <a:pt x="5794" y="3724"/>
                  <a:pt x="5794" y="3754"/>
                </a:cubicBezTo>
                <a:moveTo>
                  <a:pt x="5423" y="3365"/>
                </a:moveTo>
                <a:cubicBezTo>
                  <a:pt x="5344" y="3415"/>
                  <a:pt x="5259" y="3460"/>
                  <a:pt x="5174" y="3500"/>
                </a:cubicBezTo>
                <a:cubicBezTo>
                  <a:pt x="5000" y="3587"/>
                  <a:pt x="4820" y="3661"/>
                  <a:pt x="4637" y="3730"/>
                </a:cubicBezTo>
                <a:cubicBezTo>
                  <a:pt x="4632" y="3732"/>
                  <a:pt x="4624" y="3735"/>
                  <a:pt x="4619" y="3738"/>
                </a:cubicBezTo>
                <a:cubicBezTo>
                  <a:pt x="4635" y="3679"/>
                  <a:pt x="4651" y="3619"/>
                  <a:pt x="4672" y="3560"/>
                </a:cubicBezTo>
                <a:cubicBezTo>
                  <a:pt x="4701" y="3473"/>
                  <a:pt x="4733" y="3386"/>
                  <a:pt x="4770" y="3301"/>
                </a:cubicBezTo>
                <a:cubicBezTo>
                  <a:pt x="4801" y="3227"/>
                  <a:pt x="4833" y="3127"/>
                  <a:pt x="4920" y="3103"/>
                </a:cubicBezTo>
                <a:cubicBezTo>
                  <a:pt x="4981" y="3084"/>
                  <a:pt x="5047" y="3100"/>
                  <a:pt x="5111" y="3095"/>
                </a:cubicBezTo>
                <a:cubicBezTo>
                  <a:pt x="5262" y="3103"/>
                  <a:pt x="5410" y="3116"/>
                  <a:pt x="5558" y="3129"/>
                </a:cubicBezTo>
                <a:cubicBezTo>
                  <a:pt x="5563" y="3145"/>
                  <a:pt x="5566" y="3164"/>
                  <a:pt x="5563" y="3182"/>
                </a:cubicBezTo>
                <a:cubicBezTo>
                  <a:pt x="5555" y="3264"/>
                  <a:pt x="5487" y="3322"/>
                  <a:pt x="5423" y="3365"/>
                </a:cubicBezTo>
                <a:moveTo>
                  <a:pt x="6607" y="3711"/>
                </a:moveTo>
                <a:cubicBezTo>
                  <a:pt x="6425" y="3645"/>
                  <a:pt x="6242" y="3574"/>
                  <a:pt x="6068" y="3489"/>
                </a:cubicBezTo>
                <a:cubicBezTo>
                  <a:pt x="5983" y="3449"/>
                  <a:pt x="5898" y="3407"/>
                  <a:pt x="5819" y="3357"/>
                </a:cubicBezTo>
                <a:cubicBezTo>
                  <a:pt x="5754" y="3314"/>
                  <a:pt x="5685" y="3256"/>
                  <a:pt x="5677" y="3174"/>
                </a:cubicBezTo>
                <a:cubicBezTo>
                  <a:pt x="5674" y="3156"/>
                  <a:pt x="5677" y="3140"/>
                  <a:pt x="5682" y="3121"/>
                </a:cubicBezTo>
                <a:cubicBezTo>
                  <a:pt x="5830" y="3105"/>
                  <a:pt x="5980" y="3092"/>
                  <a:pt x="6129" y="3084"/>
                </a:cubicBezTo>
                <a:cubicBezTo>
                  <a:pt x="6192" y="3090"/>
                  <a:pt x="6255" y="3074"/>
                  <a:pt x="6319" y="3090"/>
                </a:cubicBezTo>
                <a:cubicBezTo>
                  <a:pt x="6406" y="3113"/>
                  <a:pt x="6441" y="3211"/>
                  <a:pt x="6472" y="3285"/>
                </a:cubicBezTo>
                <a:cubicBezTo>
                  <a:pt x="6509" y="3370"/>
                  <a:pt x="6541" y="3455"/>
                  <a:pt x="6573" y="3542"/>
                </a:cubicBezTo>
                <a:cubicBezTo>
                  <a:pt x="6594" y="3600"/>
                  <a:pt x="6610" y="3658"/>
                  <a:pt x="6626" y="3717"/>
                </a:cubicBezTo>
                <a:cubicBezTo>
                  <a:pt x="6621" y="3717"/>
                  <a:pt x="6615" y="3714"/>
                  <a:pt x="6607" y="3711"/>
                </a:cubicBezTo>
                <a:moveTo>
                  <a:pt x="4947" y="1341"/>
                </a:moveTo>
                <a:lnTo>
                  <a:pt x="4947" y="1333"/>
                </a:lnTo>
                <a:lnTo>
                  <a:pt x="4950" y="1325"/>
                </a:lnTo>
                <a:lnTo>
                  <a:pt x="4952" y="1314"/>
                </a:lnTo>
                <a:cubicBezTo>
                  <a:pt x="4955" y="1309"/>
                  <a:pt x="4957" y="1301"/>
                  <a:pt x="4963" y="1296"/>
                </a:cubicBezTo>
                <a:lnTo>
                  <a:pt x="4968" y="1288"/>
                </a:lnTo>
                <a:lnTo>
                  <a:pt x="4968" y="1285"/>
                </a:lnTo>
                <a:lnTo>
                  <a:pt x="4971" y="1282"/>
                </a:lnTo>
                <a:cubicBezTo>
                  <a:pt x="4989" y="1259"/>
                  <a:pt x="5008" y="1245"/>
                  <a:pt x="5034" y="1232"/>
                </a:cubicBezTo>
                <a:cubicBezTo>
                  <a:pt x="5045" y="1224"/>
                  <a:pt x="5058" y="1219"/>
                  <a:pt x="5071" y="1216"/>
                </a:cubicBezTo>
                <a:cubicBezTo>
                  <a:pt x="5082" y="1214"/>
                  <a:pt x="5077" y="1216"/>
                  <a:pt x="5077" y="1216"/>
                </a:cubicBezTo>
                <a:lnTo>
                  <a:pt x="5079" y="1216"/>
                </a:lnTo>
                <a:lnTo>
                  <a:pt x="5082" y="1216"/>
                </a:lnTo>
                <a:cubicBezTo>
                  <a:pt x="5090" y="1216"/>
                  <a:pt x="5087" y="1216"/>
                  <a:pt x="5095" y="1222"/>
                </a:cubicBezTo>
                <a:cubicBezTo>
                  <a:pt x="5111" y="1232"/>
                  <a:pt x="5124" y="1251"/>
                  <a:pt x="5124" y="1275"/>
                </a:cubicBezTo>
                <a:cubicBezTo>
                  <a:pt x="5127" y="1309"/>
                  <a:pt x="5116" y="1343"/>
                  <a:pt x="5106" y="1378"/>
                </a:cubicBezTo>
                <a:cubicBezTo>
                  <a:pt x="5103" y="1383"/>
                  <a:pt x="5103" y="1388"/>
                  <a:pt x="5106" y="1391"/>
                </a:cubicBezTo>
                <a:cubicBezTo>
                  <a:pt x="5100" y="1396"/>
                  <a:pt x="5098" y="1402"/>
                  <a:pt x="5092" y="1404"/>
                </a:cubicBezTo>
                <a:cubicBezTo>
                  <a:pt x="5087" y="1404"/>
                  <a:pt x="5082" y="1404"/>
                  <a:pt x="5074" y="1407"/>
                </a:cubicBezTo>
                <a:cubicBezTo>
                  <a:pt x="5063" y="1412"/>
                  <a:pt x="5053" y="1415"/>
                  <a:pt x="5039" y="1415"/>
                </a:cubicBezTo>
                <a:cubicBezTo>
                  <a:pt x="5032" y="1415"/>
                  <a:pt x="5016" y="1409"/>
                  <a:pt x="5008" y="1407"/>
                </a:cubicBezTo>
                <a:cubicBezTo>
                  <a:pt x="4984" y="1396"/>
                  <a:pt x="4965" y="1378"/>
                  <a:pt x="4944" y="1362"/>
                </a:cubicBezTo>
                <a:cubicBezTo>
                  <a:pt x="4947" y="1351"/>
                  <a:pt x="4947" y="1346"/>
                  <a:pt x="4947" y="1341"/>
                </a:cubicBezTo>
                <a:moveTo>
                  <a:pt x="4696" y="1952"/>
                </a:moveTo>
                <a:cubicBezTo>
                  <a:pt x="4725" y="1923"/>
                  <a:pt x="4754" y="1894"/>
                  <a:pt x="4788" y="1867"/>
                </a:cubicBezTo>
                <a:cubicBezTo>
                  <a:pt x="4854" y="1812"/>
                  <a:pt x="4928" y="1764"/>
                  <a:pt x="5005" y="1724"/>
                </a:cubicBezTo>
                <a:cubicBezTo>
                  <a:pt x="5021" y="1719"/>
                  <a:pt x="5039" y="1711"/>
                  <a:pt x="5058" y="1706"/>
                </a:cubicBezTo>
                <a:lnTo>
                  <a:pt x="5058" y="1706"/>
                </a:lnTo>
                <a:cubicBezTo>
                  <a:pt x="5039" y="1724"/>
                  <a:pt x="5024" y="1745"/>
                  <a:pt x="5010" y="1764"/>
                </a:cubicBezTo>
                <a:cubicBezTo>
                  <a:pt x="4947" y="1851"/>
                  <a:pt x="4915" y="1960"/>
                  <a:pt x="4902" y="2066"/>
                </a:cubicBezTo>
                <a:cubicBezTo>
                  <a:pt x="4886" y="2177"/>
                  <a:pt x="4891" y="2290"/>
                  <a:pt x="4910" y="2402"/>
                </a:cubicBezTo>
                <a:cubicBezTo>
                  <a:pt x="4920" y="2457"/>
                  <a:pt x="4934" y="2510"/>
                  <a:pt x="4952" y="2560"/>
                </a:cubicBezTo>
                <a:cubicBezTo>
                  <a:pt x="4907" y="2526"/>
                  <a:pt x="4865" y="2489"/>
                  <a:pt x="4823" y="2455"/>
                </a:cubicBezTo>
                <a:cubicBezTo>
                  <a:pt x="4807" y="2441"/>
                  <a:pt x="4791" y="2428"/>
                  <a:pt x="4775" y="2412"/>
                </a:cubicBezTo>
                <a:cubicBezTo>
                  <a:pt x="4772" y="2404"/>
                  <a:pt x="4770" y="2396"/>
                  <a:pt x="4764" y="2388"/>
                </a:cubicBezTo>
                <a:cubicBezTo>
                  <a:pt x="4645" y="2280"/>
                  <a:pt x="4658" y="2100"/>
                  <a:pt x="4696" y="1952"/>
                </a:cubicBezTo>
                <a:moveTo>
                  <a:pt x="4489" y="2492"/>
                </a:moveTo>
                <a:cubicBezTo>
                  <a:pt x="4672" y="2584"/>
                  <a:pt x="4852" y="2677"/>
                  <a:pt x="5029" y="2775"/>
                </a:cubicBezTo>
                <a:cubicBezTo>
                  <a:pt x="5100" y="2812"/>
                  <a:pt x="5169" y="2851"/>
                  <a:pt x="5238" y="2888"/>
                </a:cubicBezTo>
                <a:cubicBezTo>
                  <a:pt x="5243" y="2891"/>
                  <a:pt x="5248" y="2896"/>
                  <a:pt x="5254" y="2899"/>
                </a:cubicBezTo>
                <a:cubicBezTo>
                  <a:pt x="5267" y="2907"/>
                  <a:pt x="5283" y="2915"/>
                  <a:pt x="5296" y="2925"/>
                </a:cubicBezTo>
                <a:cubicBezTo>
                  <a:pt x="5293" y="2925"/>
                  <a:pt x="5293" y="2925"/>
                  <a:pt x="5291" y="2925"/>
                </a:cubicBezTo>
                <a:cubicBezTo>
                  <a:pt x="5084" y="2873"/>
                  <a:pt x="4878" y="2825"/>
                  <a:pt x="4672" y="2783"/>
                </a:cubicBezTo>
                <a:cubicBezTo>
                  <a:pt x="4526" y="2753"/>
                  <a:pt x="4381" y="2727"/>
                  <a:pt x="4233" y="2719"/>
                </a:cubicBezTo>
                <a:cubicBezTo>
                  <a:pt x="4230" y="2714"/>
                  <a:pt x="4227" y="2709"/>
                  <a:pt x="4219" y="2709"/>
                </a:cubicBezTo>
                <a:cubicBezTo>
                  <a:pt x="4177" y="2695"/>
                  <a:pt x="4137" y="2685"/>
                  <a:pt x="4095" y="2674"/>
                </a:cubicBezTo>
                <a:cubicBezTo>
                  <a:pt x="4058" y="2664"/>
                  <a:pt x="4018" y="2658"/>
                  <a:pt x="3997" y="2624"/>
                </a:cubicBezTo>
                <a:cubicBezTo>
                  <a:pt x="3955" y="2558"/>
                  <a:pt x="3912" y="2489"/>
                  <a:pt x="3873" y="2423"/>
                </a:cubicBezTo>
                <a:cubicBezTo>
                  <a:pt x="3807" y="2312"/>
                  <a:pt x="3732" y="2203"/>
                  <a:pt x="3650" y="2100"/>
                </a:cubicBezTo>
                <a:cubicBezTo>
                  <a:pt x="3934" y="2222"/>
                  <a:pt x="4214" y="2351"/>
                  <a:pt x="4489" y="2492"/>
                </a:cubicBezTo>
                <a:moveTo>
                  <a:pt x="3378" y="1976"/>
                </a:moveTo>
                <a:cubicBezTo>
                  <a:pt x="3428" y="1997"/>
                  <a:pt x="3476" y="2018"/>
                  <a:pt x="3526" y="2039"/>
                </a:cubicBezTo>
                <a:cubicBezTo>
                  <a:pt x="3521" y="2052"/>
                  <a:pt x="3521" y="2068"/>
                  <a:pt x="3534" y="2084"/>
                </a:cubicBezTo>
                <a:cubicBezTo>
                  <a:pt x="3603" y="2164"/>
                  <a:pt x="3672" y="2246"/>
                  <a:pt x="3735" y="2328"/>
                </a:cubicBezTo>
                <a:cubicBezTo>
                  <a:pt x="3706" y="2304"/>
                  <a:pt x="3677" y="2280"/>
                  <a:pt x="3648" y="2256"/>
                </a:cubicBezTo>
                <a:cubicBezTo>
                  <a:pt x="3592" y="2208"/>
                  <a:pt x="3531" y="2164"/>
                  <a:pt x="3476" y="2113"/>
                </a:cubicBezTo>
                <a:cubicBezTo>
                  <a:pt x="3407" y="2050"/>
                  <a:pt x="3338" y="1989"/>
                  <a:pt x="3267" y="1931"/>
                </a:cubicBezTo>
                <a:cubicBezTo>
                  <a:pt x="3304" y="1944"/>
                  <a:pt x="3341" y="1960"/>
                  <a:pt x="3378" y="1976"/>
                </a:cubicBezTo>
                <a:moveTo>
                  <a:pt x="2246" y="1529"/>
                </a:moveTo>
                <a:cubicBezTo>
                  <a:pt x="2531" y="1632"/>
                  <a:pt x="2814" y="1740"/>
                  <a:pt x="3098" y="1857"/>
                </a:cubicBezTo>
                <a:cubicBezTo>
                  <a:pt x="3211" y="1952"/>
                  <a:pt x="3328" y="2044"/>
                  <a:pt x="3449" y="2132"/>
                </a:cubicBezTo>
                <a:cubicBezTo>
                  <a:pt x="3571" y="2219"/>
                  <a:pt x="3685" y="2317"/>
                  <a:pt x="3801" y="2410"/>
                </a:cubicBezTo>
                <a:cubicBezTo>
                  <a:pt x="3820" y="2433"/>
                  <a:pt x="3836" y="2457"/>
                  <a:pt x="3854" y="2481"/>
                </a:cubicBezTo>
                <a:cubicBezTo>
                  <a:pt x="3878" y="2515"/>
                  <a:pt x="3899" y="2550"/>
                  <a:pt x="3920" y="2587"/>
                </a:cubicBezTo>
                <a:cubicBezTo>
                  <a:pt x="3939" y="2619"/>
                  <a:pt x="3955" y="2656"/>
                  <a:pt x="3984" y="2679"/>
                </a:cubicBezTo>
                <a:cubicBezTo>
                  <a:pt x="4010" y="2701"/>
                  <a:pt x="4047" y="2706"/>
                  <a:pt x="4079" y="2714"/>
                </a:cubicBezTo>
                <a:lnTo>
                  <a:pt x="4079" y="2714"/>
                </a:lnTo>
                <a:cubicBezTo>
                  <a:pt x="4068" y="2714"/>
                  <a:pt x="4055" y="2714"/>
                  <a:pt x="4045" y="2714"/>
                </a:cubicBezTo>
                <a:cubicBezTo>
                  <a:pt x="4037" y="2714"/>
                  <a:pt x="4029" y="2716"/>
                  <a:pt x="4021" y="2716"/>
                </a:cubicBezTo>
                <a:cubicBezTo>
                  <a:pt x="3989" y="2714"/>
                  <a:pt x="3955" y="2711"/>
                  <a:pt x="3923" y="2709"/>
                </a:cubicBezTo>
                <a:cubicBezTo>
                  <a:pt x="3804" y="2693"/>
                  <a:pt x="3685" y="2671"/>
                  <a:pt x="3568" y="2642"/>
                </a:cubicBezTo>
                <a:cubicBezTo>
                  <a:pt x="3471" y="2619"/>
                  <a:pt x="3367" y="2592"/>
                  <a:pt x="3277" y="2542"/>
                </a:cubicBezTo>
                <a:cubicBezTo>
                  <a:pt x="3195" y="2494"/>
                  <a:pt x="3124" y="2431"/>
                  <a:pt x="3055" y="2365"/>
                </a:cubicBezTo>
                <a:cubicBezTo>
                  <a:pt x="2920" y="2232"/>
                  <a:pt x="2788" y="2095"/>
                  <a:pt x="2650" y="1962"/>
                </a:cubicBezTo>
                <a:cubicBezTo>
                  <a:pt x="2582" y="1896"/>
                  <a:pt x="2518" y="1827"/>
                  <a:pt x="2449" y="1761"/>
                </a:cubicBezTo>
                <a:cubicBezTo>
                  <a:pt x="2381" y="1698"/>
                  <a:pt x="2314" y="1634"/>
                  <a:pt x="2243" y="1576"/>
                </a:cubicBezTo>
                <a:cubicBezTo>
                  <a:pt x="2201" y="1542"/>
                  <a:pt x="2156" y="1507"/>
                  <a:pt x="2108" y="1476"/>
                </a:cubicBezTo>
                <a:cubicBezTo>
                  <a:pt x="2150" y="1497"/>
                  <a:pt x="2198" y="1513"/>
                  <a:pt x="2246" y="1529"/>
                </a:cubicBezTo>
                <a:moveTo>
                  <a:pt x="1052" y="1182"/>
                </a:moveTo>
                <a:cubicBezTo>
                  <a:pt x="1291" y="1219"/>
                  <a:pt x="1523" y="1282"/>
                  <a:pt x="1754" y="1359"/>
                </a:cubicBezTo>
                <a:cubicBezTo>
                  <a:pt x="1788" y="1386"/>
                  <a:pt x="1830" y="1404"/>
                  <a:pt x="1870" y="1428"/>
                </a:cubicBezTo>
                <a:cubicBezTo>
                  <a:pt x="1915" y="1454"/>
                  <a:pt x="1957" y="1481"/>
                  <a:pt x="2002" y="1510"/>
                </a:cubicBezTo>
                <a:cubicBezTo>
                  <a:pt x="2092" y="1571"/>
                  <a:pt x="2179" y="1632"/>
                  <a:pt x="2264" y="1698"/>
                </a:cubicBezTo>
                <a:cubicBezTo>
                  <a:pt x="2338" y="1756"/>
                  <a:pt x="2410" y="1820"/>
                  <a:pt x="2481" y="1880"/>
                </a:cubicBezTo>
                <a:cubicBezTo>
                  <a:pt x="2555" y="1941"/>
                  <a:pt x="2624" y="2010"/>
                  <a:pt x="2693" y="2079"/>
                </a:cubicBezTo>
                <a:cubicBezTo>
                  <a:pt x="2698" y="2084"/>
                  <a:pt x="2706" y="2092"/>
                  <a:pt x="2711" y="2097"/>
                </a:cubicBezTo>
                <a:cubicBezTo>
                  <a:pt x="2658" y="2074"/>
                  <a:pt x="2600" y="2052"/>
                  <a:pt x="2547" y="2031"/>
                </a:cubicBezTo>
                <a:cubicBezTo>
                  <a:pt x="2457" y="1997"/>
                  <a:pt x="2365" y="1962"/>
                  <a:pt x="2272" y="1931"/>
                </a:cubicBezTo>
                <a:cubicBezTo>
                  <a:pt x="2105" y="1875"/>
                  <a:pt x="1939" y="1827"/>
                  <a:pt x="1767" y="1801"/>
                </a:cubicBezTo>
                <a:cubicBezTo>
                  <a:pt x="1640" y="1780"/>
                  <a:pt x="1513" y="1764"/>
                  <a:pt x="1386" y="1751"/>
                </a:cubicBezTo>
                <a:cubicBezTo>
                  <a:pt x="1222" y="1671"/>
                  <a:pt x="1063" y="1579"/>
                  <a:pt x="910" y="1478"/>
                </a:cubicBezTo>
                <a:cubicBezTo>
                  <a:pt x="772" y="1388"/>
                  <a:pt x="653" y="1269"/>
                  <a:pt x="507" y="1195"/>
                </a:cubicBezTo>
                <a:cubicBezTo>
                  <a:pt x="492" y="1187"/>
                  <a:pt x="476" y="1179"/>
                  <a:pt x="460" y="1171"/>
                </a:cubicBezTo>
                <a:cubicBezTo>
                  <a:pt x="653" y="1142"/>
                  <a:pt x="857" y="1153"/>
                  <a:pt x="1052" y="1182"/>
                </a:cubicBezTo>
                <a:moveTo>
                  <a:pt x="103" y="1425"/>
                </a:moveTo>
                <a:cubicBezTo>
                  <a:pt x="111" y="1330"/>
                  <a:pt x="169" y="1269"/>
                  <a:pt x="243" y="1232"/>
                </a:cubicBezTo>
                <a:cubicBezTo>
                  <a:pt x="267" y="1251"/>
                  <a:pt x="304" y="1259"/>
                  <a:pt x="327" y="1267"/>
                </a:cubicBezTo>
                <a:cubicBezTo>
                  <a:pt x="386" y="1285"/>
                  <a:pt x="444" y="1298"/>
                  <a:pt x="502" y="1322"/>
                </a:cubicBezTo>
                <a:cubicBezTo>
                  <a:pt x="584" y="1359"/>
                  <a:pt x="666" y="1399"/>
                  <a:pt x="745" y="1441"/>
                </a:cubicBezTo>
                <a:cubicBezTo>
                  <a:pt x="806" y="1486"/>
                  <a:pt x="867" y="1529"/>
                  <a:pt x="936" y="1566"/>
                </a:cubicBezTo>
                <a:cubicBezTo>
                  <a:pt x="1060" y="1634"/>
                  <a:pt x="1187" y="1687"/>
                  <a:pt x="1317" y="1743"/>
                </a:cubicBezTo>
                <a:cubicBezTo>
                  <a:pt x="1293" y="1740"/>
                  <a:pt x="1267" y="1738"/>
                  <a:pt x="1243" y="1738"/>
                </a:cubicBezTo>
                <a:cubicBezTo>
                  <a:pt x="1063" y="1724"/>
                  <a:pt x="883" y="1735"/>
                  <a:pt x="703" y="1735"/>
                </a:cubicBezTo>
                <a:cubicBezTo>
                  <a:pt x="616" y="1735"/>
                  <a:pt x="526" y="1732"/>
                  <a:pt x="436" y="1740"/>
                </a:cubicBezTo>
                <a:cubicBezTo>
                  <a:pt x="351" y="1745"/>
                  <a:pt x="264" y="1751"/>
                  <a:pt x="179" y="1772"/>
                </a:cubicBezTo>
                <a:cubicBezTo>
                  <a:pt x="126" y="1661"/>
                  <a:pt x="92" y="1542"/>
                  <a:pt x="103" y="1425"/>
                </a:cubicBezTo>
                <a:moveTo>
                  <a:pt x="759" y="2436"/>
                </a:moveTo>
                <a:cubicBezTo>
                  <a:pt x="701" y="2386"/>
                  <a:pt x="640" y="2335"/>
                  <a:pt x="584" y="2283"/>
                </a:cubicBezTo>
                <a:cubicBezTo>
                  <a:pt x="460" y="2169"/>
                  <a:pt x="341" y="2044"/>
                  <a:pt x="251" y="1902"/>
                </a:cubicBezTo>
                <a:cubicBezTo>
                  <a:pt x="240" y="1886"/>
                  <a:pt x="230" y="1867"/>
                  <a:pt x="222" y="1851"/>
                </a:cubicBezTo>
                <a:cubicBezTo>
                  <a:pt x="256" y="1849"/>
                  <a:pt x="293" y="1843"/>
                  <a:pt x="327" y="1838"/>
                </a:cubicBezTo>
                <a:cubicBezTo>
                  <a:pt x="378" y="1833"/>
                  <a:pt x="428" y="1827"/>
                  <a:pt x="478" y="1822"/>
                </a:cubicBezTo>
                <a:cubicBezTo>
                  <a:pt x="574" y="1812"/>
                  <a:pt x="671" y="1796"/>
                  <a:pt x="767" y="1793"/>
                </a:cubicBezTo>
                <a:cubicBezTo>
                  <a:pt x="944" y="1790"/>
                  <a:pt x="1121" y="1801"/>
                  <a:pt x="1298" y="1812"/>
                </a:cubicBezTo>
                <a:cubicBezTo>
                  <a:pt x="1473" y="1822"/>
                  <a:pt x="1648" y="1843"/>
                  <a:pt x="1820" y="1875"/>
                </a:cubicBezTo>
                <a:cubicBezTo>
                  <a:pt x="1986" y="1904"/>
                  <a:pt x="2150" y="1949"/>
                  <a:pt x="2312" y="2002"/>
                </a:cubicBezTo>
                <a:cubicBezTo>
                  <a:pt x="2394" y="2029"/>
                  <a:pt x="2476" y="2060"/>
                  <a:pt x="2555" y="2089"/>
                </a:cubicBezTo>
                <a:cubicBezTo>
                  <a:pt x="2632" y="2119"/>
                  <a:pt x="2709" y="2153"/>
                  <a:pt x="2788" y="2171"/>
                </a:cubicBezTo>
                <a:cubicBezTo>
                  <a:pt x="2825" y="2208"/>
                  <a:pt x="2859" y="2243"/>
                  <a:pt x="2896" y="2280"/>
                </a:cubicBezTo>
                <a:cubicBezTo>
                  <a:pt x="2949" y="2333"/>
                  <a:pt x="3002" y="2388"/>
                  <a:pt x="3060" y="2441"/>
                </a:cubicBezTo>
                <a:cubicBezTo>
                  <a:pt x="3029" y="2436"/>
                  <a:pt x="2997" y="2436"/>
                  <a:pt x="2963" y="2436"/>
                </a:cubicBezTo>
                <a:cubicBezTo>
                  <a:pt x="2920" y="2433"/>
                  <a:pt x="2878" y="2433"/>
                  <a:pt x="2836" y="2431"/>
                </a:cubicBezTo>
                <a:cubicBezTo>
                  <a:pt x="2751" y="2428"/>
                  <a:pt x="2666" y="2420"/>
                  <a:pt x="2582" y="2415"/>
                </a:cubicBezTo>
                <a:cubicBezTo>
                  <a:pt x="2280" y="2391"/>
                  <a:pt x="1978" y="2359"/>
                  <a:pt x="1674" y="2354"/>
                </a:cubicBezTo>
                <a:cubicBezTo>
                  <a:pt x="1597" y="2354"/>
                  <a:pt x="1521" y="2343"/>
                  <a:pt x="1444" y="2346"/>
                </a:cubicBezTo>
                <a:cubicBezTo>
                  <a:pt x="1367" y="2346"/>
                  <a:pt x="1293" y="2354"/>
                  <a:pt x="1219" y="2362"/>
                </a:cubicBezTo>
                <a:cubicBezTo>
                  <a:pt x="1142" y="2370"/>
                  <a:pt x="1068" y="2380"/>
                  <a:pt x="992" y="2394"/>
                </a:cubicBezTo>
                <a:cubicBezTo>
                  <a:pt x="952" y="2399"/>
                  <a:pt x="915" y="2407"/>
                  <a:pt x="875" y="2412"/>
                </a:cubicBezTo>
                <a:cubicBezTo>
                  <a:pt x="833" y="2412"/>
                  <a:pt x="796" y="2415"/>
                  <a:pt x="759" y="2436"/>
                </a:cubicBezTo>
                <a:moveTo>
                  <a:pt x="1208" y="2775"/>
                </a:moveTo>
                <a:cubicBezTo>
                  <a:pt x="1203" y="2775"/>
                  <a:pt x="1198" y="2775"/>
                  <a:pt x="1195" y="2777"/>
                </a:cubicBezTo>
                <a:cubicBezTo>
                  <a:pt x="1132" y="2735"/>
                  <a:pt x="1071" y="2690"/>
                  <a:pt x="1013" y="2645"/>
                </a:cubicBezTo>
                <a:cubicBezTo>
                  <a:pt x="954" y="2600"/>
                  <a:pt x="899" y="2555"/>
                  <a:pt x="841" y="2507"/>
                </a:cubicBezTo>
                <a:cubicBezTo>
                  <a:pt x="862" y="2505"/>
                  <a:pt x="880" y="2500"/>
                  <a:pt x="902" y="2497"/>
                </a:cubicBezTo>
                <a:cubicBezTo>
                  <a:pt x="944" y="2489"/>
                  <a:pt x="986" y="2484"/>
                  <a:pt x="1029" y="2476"/>
                </a:cubicBezTo>
                <a:cubicBezTo>
                  <a:pt x="1111" y="2462"/>
                  <a:pt x="1193" y="2447"/>
                  <a:pt x="1277" y="2436"/>
                </a:cubicBezTo>
                <a:cubicBezTo>
                  <a:pt x="1428" y="2415"/>
                  <a:pt x="1582" y="2391"/>
                  <a:pt x="1732" y="2394"/>
                </a:cubicBezTo>
                <a:cubicBezTo>
                  <a:pt x="1870" y="2396"/>
                  <a:pt x="2005" y="2404"/>
                  <a:pt x="2142" y="2415"/>
                </a:cubicBezTo>
                <a:cubicBezTo>
                  <a:pt x="2137" y="2417"/>
                  <a:pt x="2134" y="2417"/>
                  <a:pt x="2129" y="2420"/>
                </a:cubicBezTo>
                <a:cubicBezTo>
                  <a:pt x="2087" y="2433"/>
                  <a:pt x="2047" y="2452"/>
                  <a:pt x="2007" y="2470"/>
                </a:cubicBezTo>
                <a:cubicBezTo>
                  <a:pt x="1923" y="2510"/>
                  <a:pt x="1841" y="2555"/>
                  <a:pt x="1756" y="2595"/>
                </a:cubicBezTo>
                <a:cubicBezTo>
                  <a:pt x="1666" y="2637"/>
                  <a:pt x="1574" y="2674"/>
                  <a:pt x="1481" y="2709"/>
                </a:cubicBezTo>
                <a:cubicBezTo>
                  <a:pt x="1394" y="2743"/>
                  <a:pt x="1306" y="2788"/>
                  <a:pt x="1208" y="2775"/>
                </a:cubicBezTo>
                <a:moveTo>
                  <a:pt x="1309" y="2846"/>
                </a:moveTo>
                <a:cubicBezTo>
                  <a:pt x="1320" y="2843"/>
                  <a:pt x="1333" y="2838"/>
                  <a:pt x="1343" y="2833"/>
                </a:cubicBezTo>
                <a:cubicBezTo>
                  <a:pt x="1388" y="2814"/>
                  <a:pt x="1431" y="2793"/>
                  <a:pt x="1476" y="2775"/>
                </a:cubicBezTo>
                <a:cubicBezTo>
                  <a:pt x="1566" y="2732"/>
                  <a:pt x="1653" y="2687"/>
                  <a:pt x="1743" y="2645"/>
                </a:cubicBezTo>
                <a:cubicBezTo>
                  <a:pt x="1828" y="2603"/>
                  <a:pt x="1915" y="2558"/>
                  <a:pt x="2000" y="2515"/>
                </a:cubicBezTo>
                <a:cubicBezTo>
                  <a:pt x="2045" y="2494"/>
                  <a:pt x="2090" y="2473"/>
                  <a:pt x="2137" y="2457"/>
                </a:cubicBezTo>
                <a:cubicBezTo>
                  <a:pt x="2158" y="2449"/>
                  <a:pt x="2179" y="2441"/>
                  <a:pt x="2203" y="2436"/>
                </a:cubicBezTo>
                <a:cubicBezTo>
                  <a:pt x="2214" y="2433"/>
                  <a:pt x="2224" y="2431"/>
                  <a:pt x="2232" y="2425"/>
                </a:cubicBezTo>
                <a:cubicBezTo>
                  <a:pt x="2370" y="2436"/>
                  <a:pt x="2508" y="2449"/>
                  <a:pt x="2645" y="2460"/>
                </a:cubicBezTo>
                <a:cubicBezTo>
                  <a:pt x="2719" y="2465"/>
                  <a:pt x="2791" y="2470"/>
                  <a:pt x="2865" y="2473"/>
                </a:cubicBezTo>
                <a:cubicBezTo>
                  <a:pt x="2936" y="2476"/>
                  <a:pt x="3018" y="2484"/>
                  <a:pt x="3087" y="2465"/>
                </a:cubicBezTo>
                <a:lnTo>
                  <a:pt x="3087" y="2465"/>
                </a:lnTo>
                <a:cubicBezTo>
                  <a:pt x="3092" y="2470"/>
                  <a:pt x="3100" y="2476"/>
                  <a:pt x="3105" y="2481"/>
                </a:cubicBezTo>
                <a:cubicBezTo>
                  <a:pt x="3177" y="2542"/>
                  <a:pt x="3256" y="2592"/>
                  <a:pt x="3344" y="2627"/>
                </a:cubicBezTo>
                <a:cubicBezTo>
                  <a:pt x="3441" y="2664"/>
                  <a:pt x="3547" y="2690"/>
                  <a:pt x="3648" y="2711"/>
                </a:cubicBezTo>
                <a:cubicBezTo>
                  <a:pt x="3719" y="2724"/>
                  <a:pt x="3788" y="2735"/>
                  <a:pt x="3859" y="2743"/>
                </a:cubicBezTo>
                <a:cubicBezTo>
                  <a:pt x="3717" y="2769"/>
                  <a:pt x="3576" y="2812"/>
                  <a:pt x="3434" y="2838"/>
                </a:cubicBezTo>
                <a:cubicBezTo>
                  <a:pt x="3222" y="2875"/>
                  <a:pt x="3005" y="2886"/>
                  <a:pt x="2793" y="2904"/>
                </a:cubicBezTo>
                <a:cubicBezTo>
                  <a:pt x="2576" y="2923"/>
                  <a:pt x="2359" y="2941"/>
                  <a:pt x="2142" y="2960"/>
                </a:cubicBezTo>
                <a:cubicBezTo>
                  <a:pt x="1939" y="2976"/>
                  <a:pt x="1724" y="3007"/>
                  <a:pt x="1526" y="2947"/>
                </a:cubicBezTo>
                <a:cubicBezTo>
                  <a:pt x="1449" y="2918"/>
                  <a:pt x="1378" y="2886"/>
                  <a:pt x="1309" y="2846"/>
                </a:cubicBezTo>
                <a:moveTo>
                  <a:pt x="1171" y="3251"/>
                </a:moveTo>
                <a:cubicBezTo>
                  <a:pt x="1182" y="3219"/>
                  <a:pt x="1214" y="3195"/>
                  <a:pt x="1240" y="3179"/>
                </a:cubicBezTo>
                <a:cubicBezTo>
                  <a:pt x="1320" y="3124"/>
                  <a:pt x="1404" y="3079"/>
                  <a:pt x="1494" y="3037"/>
                </a:cubicBezTo>
                <a:cubicBezTo>
                  <a:pt x="1500" y="3034"/>
                  <a:pt x="1505" y="3029"/>
                  <a:pt x="1507" y="3023"/>
                </a:cubicBezTo>
                <a:cubicBezTo>
                  <a:pt x="1574" y="3042"/>
                  <a:pt x="1640" y="3055"/>
                  <a:pt x="1711" y="3060"/>
                </a:cubicBezTo>
                <a:cubicBezTo>
                  <a:pt x="1817" y="3068"/>
                  <a:pt x="1923" y="3058"/>
                  <a:pt x="2029" y="3050"/>
                </a:cubicBezTo>
                <a:cubicBezTo>
                  <a:pt x="2140" y="3042"/>
                  <a:pt x="2248" y="3031"/>
                  <a:pt x="2359" y="3023"/>
                </a:cubicBezTo>
                <a:cubicBezTo>
                  <a:pt x="2582" y="3005"/>
                  <a:pt x="2804" y="2986"/>
                  <a:pt x="3026" y="2970"/>
                </a:cubicBezTo>
                <a:cubicBezTo>
                  <a:pt x="3243" y="2952"/>
                  <a:pt x="3457" y="2928"/>
                  <a:pt x="3666" y="2878"/>
                </a:cubicBezTo>
                <a:cubicBezTo>
                  <a:pt x="3767" y="2854"/>
                  <a:pt x="3867" y="2828"/>
                  <a:pt x="3971" y="2814"/>
                </a:cubicBezTo>
                <a:cubicBezTo>
                  <a:pt x="4076" y="2801"/>
                  <a:pt x="4185" y="2804"/>
                  <a:pt x="4291" y="2814"/>
                </a:cubicBezTo>
                <a:cubicBezTo>
                  <a:pt x="4505" y="2836"/>
                  <a:pt x="4719" y="2883"/>
                  <a:pt x="4931" y="2931"/>
                </a:cubicBezTo>
                <a:cubicBezTo>
                  <a:pt x="5132" y="2976"/>
                  <a:pt x="5333" y="3029"/>
                  <a:pt x="5532" y="3087"/>
                </a:cubicBezTo>
                <a:cubicBezTo>
                  <a:pt x="5534" y="3092"/>
                  <a:pt x="5540" y="3097"/>
                  <a:pt x="5542" y="3103"/>
                </a:cubicBezTo>
                <a:cubicBezTo>
                  <a:pt x="5286" y="3058"/>
                  <a:pt x="5029" y="3047"/>
                  <a:pt x="4770" y="3045"/>
                </a:cubicBezTo>
                <a:cubicBezTo>
                  <a:pt x="4288" y="3039"/>
                  <a:pt x="3804" y="3100"/>
                  <a:pt x="3338" y="3227"/>
                </a:cubicBezTo>
                <a:cubicBezTo>
                  <a:pt x="3243" y="3254"/>
                  <a:pt x="3148" y="3285"/>
                  <a:pt x="3060" y="3328"/>
                </a:cubicBezTo>
                <a:cubicBezTo>
                  <a:pt x="2957" y="3354"/>
                  <a:pt x="2854" y="3370"/>
                  <a:pt x="2748" y="3367"/>
                </a:cubicBezTo>
                <a:cubicBezTo>
                  <a:pt x="2621" y="3365"/>
                  <a:pt x="2492" y="3362"/>
                  <a:pt x="2365" y="3349"/>
                </a:cubicBezTo>
                <a:cubicBezTo>
                  <a:pt x="2235" y="3336"/>
                  <a:pt x="2103" y="3320"/>
                  <a:pt x="1973" y="3309"/>
                </a:cubicBezTo>
                <a:cubicBezTo>
                  <a:pt x="1833" y="3299"/>
                  <a:pt x="1690" y="3283"/>
                  <a:pt x="1550" y="3277"/>
                </a:cubicBezTo>
                <a:cubicBezTo>
                  <a:pt x="1478" y="3275"/>
                  <a:pt x="1410" y="3275"/>
                  <a:pt x="1338" y="3275"/>
                </a:cubicBezTo>
                <a:cubicBezTo>
                  <a:pt x="1283" y="3275"/>
                  <a:pt x="1227" y="3283"/>
                  <a:pt x="1177" y="3256"/>
                </a:cubicBezTo>
                <a:lnTo>
                  <a:pt x="1171" y="3251"/>
                </a:lnTo>
                <a:moveTo>
                  <a:pt x="2127" y="3952"/>
                </a:moveTo>
                <a:lnTo>
                  <a:pt x="2119" y="3957"/>
                </a:lnTo>
                <a:lnTo>
                  <a:pt x="2116" y="3960"/>
                </a:lnTo>
                <a:lnTo>
                  <a:pt x="2111" y="3965"/>
                </a:lnTo>
                <a:lnTo>
                  <a:pt x="2105" y="3971"/>
                </a:lnTo>
                <a:lnTo>
                  <a:pt x="2103" y="3973"/>
                </a:lnTo>
                <a:lnTo>
                  <a:pt x="2100" y="3973"/>
                </a:lnTo>
                <a:cubicBezTo>
                  <a:pt x="2095" y="3976"/>
                  <a:pt x="2090" y="3981"/>
                  <a:pt x="2084" y="3984"/>
                </a:cubicBezTo>
                <a:lnTo>
                  <a:pt x="2082" y="3986"/>
                </a:lnTo>
                <a:lnTo>
                  <a:pt x="2076" y="3989"/>
                </a:lnTo>
                <a:lnTo>
                  <a:pt x="2071" y="3992"/>
                </a:lnTo>
                <a:lnTo>
                  <a:pt x="2074" y="3992"/>
                </a:lnTo>
                <a:lnTo>
                  <a:pt x="2066" y="3994"/>
                </a:lnTo>
                <a:lnTo>
                  <a:pt x="2058" y="3997"/>
                </a:lnTo>
                <a:cubicBezTo>
                  <a:pt x="2052" y="4000"/>
                  <a:pt x="2045" y="4000"/>
                  <a:pt x="2039" y="4000"/>
                </a:cubicBezTo>
                <a:lnTo>
                  <a:pt x="2039" y="4000"/>
                </a:lnTo>
                <a:lnTo>
                  <a:pt x="2037" y="4000"/>
                </a:lnTo>
                <a:lnTo>
                  <a:pt x="2029" y="4000"/>
                </a:lnTo>
                <a:cubicBezTo>
                  <a:pt x="2021" y="4000"/>
                  <a:pt x="2013" y="4000"/>
                  <a:pt x="2005" y="4002"/>
                </a:cubicBezTo>
                <a:cubicBezTo>
                  <a:pt x="1830" y="3933"/>
                  <a:pt x="1664" y="3844"/>
                  <a:pt x="1518" y="3722"/>
                </a:cubicBezTo>
                <a:cubicBezTo>
                  <a:pt x="1399" y="3624"/>
                  <a:pt x="1293" y="3505"/>
                  <a:pt x="1214" y="3373"/>
                </a:cubicBezTo>
                <a:cubicBezTo>
                  <a:pt x="1211" y="3367"/>
                  <a:pt x="1208" y="3365"/>
                  <a:pt x="1206" y="3359"/>
                </a:cubicBezTo>
                <a:cubicBezTo>
                  <a:pt x="1246" y="3367"/>
                  <a:pt x="1291" y="3365"/>
                  <a:pt x="1325" y="3365"/>
                </a:cubicBezTo>
                <a:cubicBezTo>
                  <a:pt x="1404" y="3365"/>
                  <a:pt x="1486" y="3365"/>
                  <a:pt x="1566" y="3367"/>
                </a:cubicBezTo>
                <a:cubicBezTo>
                  <a:pt x="1714" y="3370"/>
                  <a:pt x="1865" y="3370"/>
                  <a:pt x="2013" y="3383"/>
                </a:cubicBezTo>
                <a:cubicBezTo>
                  <a:pt x="2148" y="3394"/>
                  <a:pt x="2283" y="3407"/>
                  <a:pt x="2418" y="3418"/>
                </a:cubicBezTo>
                <a:cubicBezTo>
                  <a:pt x="2484" y="3423"/>
                  <a:pt x="2553" y="3428"/>
                  <a:pt x="2621" y="3428"/>
                </a:cubicBezTo>
                <a:cubicBezTo>
                  <a:pt x="2687" y="3428"/>
                  <a:pt x="2751" y="3423"/>
                  <a:pt x="2817" y="3418"/>
                </a:cubicBezTo>
                <a:cubicBezTo>
                  <a:pt x="2857" y="3415"/>
                  <a:pt x="2896" y="3407"/>
                  <a:pt x="2936" y="3402"/>
                </a:cubicBezTo>
                <a:cubicBezTo>
                  <a:pt x="2862" y="3449"/>
                  <a:pt x="2791" y="3502"/>
                  <a:pt x="2719" y="3553"/>
                </a:cubicBezTo>
                <a:cubicBezTo>
                  <a:pt x="2529" y="3682"/>
                  <a:pt x="2341" y="3817"/>
                  <a:pt x="2153" y="3949"/>
                </a:cubicBezTo>
                <a:cubicBezTo>
                  <a:pt x="2140" y="3947"/>
                  <a:pt x="2132" y="3947"/>
                  <a:pt x="2127" y="3952"/>
                </a:cubicBezTo>
                <a:moveTo>
                  <a:pt x="3378" y="4094"/>
                </a:moveTo>
                <a:cubicBezTo>
                  <a:pt x="3045" y="4152"/>
                  <a:pt x="2703" y="4173"/>
                  <a:pt x="2370" y="4110"/>
                </a:cubicBezTo>
                <a:cubicBezTo>
                  <a:pt x="2299" y="4097"/>
                  <a:pt x="2227" y="4078"/>
                  <a:pt x="2156" y="4057"/>
                </a:cubicBezTo>
                <a:cubicBezTo>
                  <a:pt x="2267" y="3978"/>
                  <a:pt x="2378" y="3899"/>
                  <a:pt x="2489" y="3820"/>
                </a:cubicBezTo>
                <a:cubicBezTo>
                  <a:pt x="2600" y="3738"/>
                  <a:pt x="2709" y="3656"/>
                  <a:pt x="2822" y="3574"/>
                </a:cubicBezTo>
                <a:cubicBezTo>
                  <a:pt x="2918" y="3505"/>
                  <a:pt x="3010" y="3436"/>
                  <a:pt x="3111" y="3375"/>
                </a:cubicBezTo>
                <a:cubicBezTo>
                  <a:pt x="3211" y="3317"/>
                  <a:pt x="3330" y="3291"/>
                  <a:pt x="3441" y="3261"/>
                </a:cubicBezTo>
                <a:cubicBezTo>
                  <a:pt x="3674" y="3203"/>
                  <a:pt x="3910" y="3158"/>
                  <a:pt x="4148" y="3132"/>
                </a:cubicBezTo>
                <a:cubicBezTo>
                  <a:pt x="4378" y="3105"/>
                  <a:pt x="4608" y="3087"/>
                  <a:pt x="4838" y="3087"/>
                </a:cubicBezTo>
                <a:cubicBezTo>
                  <a:pt x="4807" y="3132"/>
                  <a:pt x="4748" y="3156"/>
                  <a:pt x="4701" y="3177"/>
                </a:cubicBezTo>
                <a:cubicBezTo>
                  <a:pt x="4637" y="3206"/>
                  <a:pt x="4571" y="3232"/>
                  <a:pt x="4502" y="3254"/>
                </a:cubicBezTo>
                <a:cubicBezTo>
                  <a:pt x="4264" y="3336"/>
                  <a:pt x="4018" y="3388"/>
                  <a:pt x="3785" y="3486"/>
                </a:cubicBezTo>
                <a:cubicBezTo>
                  <a:pt x="3727" y="3510"/>
                  <a:pt x="3672" y="3534"/>
                  <a:pt x="3619" y="3566"/>
                </a:cubicBezTo>
                <a:cubicBezTo>
                  <a:pt x="3595" y="3579"/>
                  <a:pt x="3576" y="3592"/>
                  <a:pt x="3561" y="3608"/>
                </a:cubicBezTo>
                <a:cubicBezTo>
                  <a:pt x="3555" y="3605"/>
                  <a:pt x="3547" y="3605"/>
                  <a:pt x="3545" y="3613"/>
                </a:cubicBezTo>
                <a:cubicBezTo>
                  <a:pt x="3539" y="3621"/>
                  <a:pt x="3537" y="3632"/>
                  <a:pt x="3534" y="3640"/>
                </a:cubicBezTo>
                <a:cubicBezTo>
                  <a:pt x="3526" y="3653"/>
                  <a:pt x="3521" y="3666"/>
                  <a:pt x="3516" y="3682"/>
                </a:cubicBezTo>
                <a:lnTo>
                  <a:pt x="3513" y="3693"/>
                </a:lnTo>
                <a:cubicBezTo>
                  <a:pt x="3492" y="3743"/>
                  <a:pt x="3473" y="3796"/>
                  <a:pt x="3455" y="3849"/>
                </a:cubicBezTo>
                <a:cubicBezTo>
                  <a:pt x="3428" y="3931"/>
                  <a:pt x="3404" y="4013"/>
                  <a:pt x="3378" y="4094"/>
                </a:cubicBezTo>
                <a:moveTo>
                  <a:pt x="3513" y="4067"/>
                </a:moveTo>
                <a:cubicBezTo>
                  <a:pt x="3531" y="4002"/>
                  <a:pt x="3542" y="3931"/>
                  <a:pt x="3555" y="3865"/>
                </a:cubicBezTo>
                <a:cubicBezTo>
                  <a:pt x="3563" y="3825"/>
                  <a:pt x="3568" y="3788"/>
                  <a:pt x="3576" y="3748"/>
                </a:cubicBezTo>
                <a:cubicBezTo>
                  <a:pt x="3582" y="3717"/>
                  <a:pt x="3584" y="3682"/>
                  <a:pt x="3605" y="3656"/>
                </a:cubicBezTo>
                <a:cubicBezTo>
                  <a:pt x="3621" y="3632"/>
                  <a:pt x="3655" y="3618"/>
                  <a:pt x="3682" y="3605"/>
                </a:cubicBezTo>
                <a:cubicBezTo>
                  <a:pt x="3708" y="3591"/>
                  <a:pt x="3735" y="3579"/>
                  <a:pt x="3762" y="3566"/>
                </a:cubicBezTo>
                <a:cubicBezTo>
                  <a:pt x="3820" y="3539"/>
                  <a:pt x="3878" y="3515"/>
                  <a:pt x="3936" y="3494"/>
                </a:cubicBezTo>
                <a:cubicBezTo>
                  <a:pt x="4053" y="3452"/>
                  <a:pt x="4172" y="3418"/>
                  <a:pt x="4291" y="3381"/>
                </a:cubicBezTo>
                <a:cubicBezTo>
                  <a:pt x="4410" y="3343"/>
                  <a:pt x="4531" y="3306"/>
                  <a:pt x="4648" y="3259"/>
                </a:cubicBezTo>
                <a:cubicBezTo>
                  <a:pt x="4690" y="3240"/>
                  <a:pt x="4741" y="3222"/>
                  <a:pt x="4785" y="3195"/>
                </a:cubicBezTo>
                <a:cubicBezTo>
                  <a:pt x="4772" y="3219"/>
                  <a:pt x="4762" y="3243"/>
                  <a:pt x="4748" y="3264"/>
                </a:cubicBezTo>
                <a:cubicBezTo>
                  <a:pt x="4703" y="3351"/>
                  <a:pt x="4664" y="3441"/>
                  <a:pt x="4629" y="3534"/>
                </a:cubicBezTo>
                <a:cubicBezTo>
                  <a:pt x="4603" y="3608"/>
                  <a:pt x="4576" y="3685"/>
                  <a:pt x="4555" y="3762"/>
                </a:cubicBezTo>
                <a:cubicBezTo>
                  <a:pt x="4214" y="3883"/>
                  <a:pt x="3865" y="3994"/>
                  <a:pt x="3513" y="4067"/>
                </a:cubicBezTo>
                <a:moveTo>
                  <a:pt x="4566" y="4491"/>
                </a:moveTo>
                <a:cubicBezTo>
                  <a:pt x="4566" y="4493"/>
                  <a:pt x="4566" y="4493"/>
                  <a:pt x="4566" y="4491"/>
                </a:cubicBezTo>
                <a:moveTo>
                  <a:pt x="4233" y="5747"/>
                </a:moveTo>
                <a:cubicBezTo>
                  <a:pt x="4230" y="5747"/>
                  <a:pt x="4227" y="5745"/>
                  <a:pt x="4222" y="5745"/>
                </a:cubicBezTo>
                <a:cubicBezTo>
                  <a:pt x="4219" y="5737"/>
                  <a:pt x="4217" y="5726"/>
                  <a:pt x="4214" y="5718"/>
                </a:cubicBezTo>
                <a:cubicBezTo>
                  <a:pt x="4222" y="5716"/>
                  <a:pt x="4230" y="5713"/>
                  <a:pt x="4235" y="5708"/>
                </a:cubicBezTo>
                <a:cubicBezTo>
                  <a:pt x="4235" y="5721"/>
                  <a:pt x="4235" y="5734"/>
                  <a:pt x="4233" y="5747"/>
                </a:cubicBezTo>
                <a:moveTo>
                  <a:pt x="4312" y="5866"/>
                </a:moveTo>
                <a:cubicBezTo>
                  <a:pt x="4312" y="5864"/>
                  <a:pt x="4309" y="5861"/>
                  <a:pt x="4309" y="5856"/>
                </a:cubicBezTo>
                <a:cubicBezTo>
                  <a:pt x="4307" y="5845"/>
                  <a:pt x="4299" y="5840"/>
                  <a:pt x="4291" y="5835"/>
                </a:cubicBezTo>
                <a:cubicBezTo>
                  <a:pt x="4293" y="5808"/>
                  <a:pt x="4296" y="5784"/>
                  <a:pt x="4296" y="5758"/>
                </a:cubicBezTo>
                <a:cubicBezTo>
                  <a:pt x="4304" y="5755"/>
                  <a:pt x="4312" y="5750"/>
                  <a:pt x="4317" y="5742"/>
                </a:cubicBezTo>
                <a:cubicBezTo>
                  <a:pt x="4317" y="5766"/>
                  <a:pt x="4317" y="5792"/>
                  <a:pt x="4317" y="5816"/>
                </a:cubicBezTo>
                <a:cubicBezTo>
                  <a:pt x="4317" y="5835"/>
                  <a:pt x="4315" y="5851"/>
                  <a:pt x="4312" y="5866"/>
                </a:cubicBezTo>
                <a:moveTo>
                  <a:pt x="4378" y="5978"/>
                </a:moveTo>
                <a:cubicBezTo>
                  <a:pt x="4378" y="5975"/>
                  <a:pt x="4378" y="5975"/>
                  <a:pt x="4375" y="5972"/>
                </a:cubicBezTo>
                <a:cubicBezTo>
                  <a:pt x="4367" y="5925"/>
                  <a:pt x="4362" y="5874"/>
                  <a:pt x="4360" y="5827"/>
                </a:cubicBezTo>
                <a:cubicBezTo>
                  <a:pt x="4360" y="5824"/>
                  <a:pt x="4360" y="5824"/>
                  <a:pt x="4360" y="5822"/>
                </a:cubicBezTo>
                <a:cubicBezTo>
                  <a:pt x="4362" y="5822"/>
                  <a:pt x="4367" y="5822"/>
                  <a:pt x="4370" y="5822"/>
                </a:cubicBezTo>
                <a:cubicBezTo>
                  <a:pt x="4370" y="5869"/>
                  <a:pt x="4373" y="5919"/>
                  <a:pt x="4375" y="5967"/>
                </a:cubicBezTo>
                <a:cubicBezTo>
                  <a:pt x="4378" y="5972"/>
                  <a:pt x="4378" y="5975"/>
                  <a:pt x="4378" y="5978"/>
                </a:cubicBezTo>
                <a:moveTo>
                  <a:pt x="4428" y="6020"/>
                </a:moveTo>
                <a:cubicBezTo>
                  <a:pt x="4426" y="6001"/>
                  <a:pt x="4423" y="5986"/>
                  <a:pt x="4423" y="5967"/>
                </a:cubicBezTo>
                <a:cubicBezTo>
                  <a:pt x="4428" y="5925"/>
                  <a:pt x="4431" y="5885"/>
                  <a:pt x="4434" y="5843"/>
                </a:cubicBezTo>
                <a:cubicBezTo>
                  <a:pt x="4434" y="5848"/>
                  <a:pt x="4436" y="5853"/>
                  <a:pt x="4436" y="5859"/>
                </a:cubicBezTo>
                <a:cubicBezTo>
                  <a:pt x="4436" y="5861"/>
                  <a:pt x="4439" y="5866"/>
                  <a:pt x="4442" y="5869"/>
                </a:cubicBezTo>
                <a:cubicBezTo>
                  <a:pt x="4442" y="5919"/>
                  <a:pt x="4442" y="5970"/>
                  <a:pt x="4444" y="6020"/>
                </a:cubicBezTo>
                <a:cubicBezTo>
                  <a:pt x="4439" y="6020"/>
                  <a:pt x="4434" y="6020"/>
                  <a:pt x="4428" y="6020"/>
                </a:cubicBezTo>
                <a:moveTo>
                  <a:pt x="4516" y="6068"/>
                </a:moveTo>
                <a:cubicBezTo>
                  <a:pt x="4508" y="6065"/>
                  <a:pt x="4497" y="6065"/>
                  <a:pt x="4489" y="6068"/>
                </a:cubicBezTo>
                <a:cubicBezTo>
                  <a:pt x="4489" y="6065"/>
                  <a:pt x="4489" y="6062"/>
                  <a:pt x="4489" y="6060"/>
                </a:cubicBezTo>
                <a:cubicBezTo>
                  <a:pt x="4500" y="6004"/>
                  <a:pt x="4508" y="5946"/>
                  <a:pt x="4510" y="5890"/>
                </a:cubicBezTo>
                <a:cubicBezTo>
                  <a:pt x="4510" y="5946"/>
                  <a:pt x="4513" y="5999"/>
                  <a:pt x="4518" y="6054"/>
                </a:cubicBezTo>
                <a:cubicBezTo>
                  <a:pt x="4518" y="6060"/>
                  <a:pt x="4518" y="6065"/>
                  <a:pt x="4516" y="6068"/>
                </a:cubicBezTo>
                <a:moveTo>
                  <a:pt x="4571" y="5837"/>
                </a:moveTo>
                <a:cubicBezTo>
                  <a:pt x="4571" y="5919"/>
                  <a:pt x="4569" y="6001"/>
                  <a:pt x="4563" y="6081"/>
                </a:cubicBezTo>
                <a:cubicBezTo>
                  <a:pt x="4563" y="6070"/>
                  <a:pt x="4561" y="6060"/>
                  <a:pt x="4561" y="6046"/>
                </a:cubicBezTo>
                <a:cubicBezTo>
                  <a:pt x="4569" y="5964"/>
                  <a:pt x="4569" y="5885"/>
                  <a:pt x="4566" y="5803"/>
                </a:cubicBezTo>
                <a:cubicBezTo>
                  <a:pt x="4569" y="5803"/>
                  <a:pt x="4569" y="5803"/>
                  <a:pt x="4571" y="5803"/>
                </a:cubicBezTo>
                <a:cubicBezTo>
                  <a:pt x="4571" y="5816"/>
                  <a:pt x="4571" y="5827"/>
                  <a:pt x="4571" y="5837"/>
                </a:cubicBezTo>
                <a:moveTo>
                  <a:pt x="4651" y="6205"/>
                </a:moveTo>
                <a:cubicBezTo>
                  <a:pt x="4648" y="6203"/>
                  <a:pt x="4645" y="6203"/>
                  <a:pt x="4643" y="6200"/>
                </a:cubicBezTo>
                <a:cubicBezTo>
                  <a:pt x="4627" y="6078"/>
                  <a:pt x="4621" y="5956"/>
                  <a:pt x="4619" y="5835"/>
                </a:cubicBezTo>
                <a:cubicBezTo>
                  <a:pt x="4627" y="5837"/>
                  <a:pt x="4637" y="5840"/>
                  <a:pt x="4645" y="5837"/>
                </a:cubicBezTo>
                <a:cubicBezTo>
                  <a:pt x="4643" y="5941"/>
                  <a:pt x="4643" y="6046"/>
                  <a:pt x="4651" y="6150"/>
                </a:cubicBezTo>
                <a:cubicBezTo>
                  <a:pt x="4653" y="6171"/>
                  <a:pt x="4651" y="6187"/>
                  <a:pt x="4651" y="6205"/>
                </a:cubicBezTo>
                <a:moveTo>
                  <a:pt x="4754" y="6263"/>
                </a:moveTo>
                <a:lnTo>
                  <a:pt x="4754" y="6263"/>
                </a:lnTo>
                <a:cubicBezTo>
                  <a:pt x="4754" y="6232"/>
                  <a:pt x="4754" y="6203"/>
                  <a:pt x="4756" y="6173"/>
                </a:cubicBezTo>
                <a:cubicBezTo>
                  <a:pt x="4762" y="6216"/>
                  <a:pt x="4764" y="6255"/>
                  <a:pt x="4770" y="6298"/>
                </a:cubicBezTo>
                <a:cubicBezTo>
                  <a:pt x="4762" y="6285"/>
                  <a:pt x="4759" y="6274"/>
                  <a:pt x="4754" y="6263"/>
                </a:cubicBezTo>
                <a:moveTo>
                  <a:pt x="4807" y="6105"/>
                </a:moveTo>
                <a:cubicBezTo>
                  <a:pt x="4799" y="6038"/>
                  <a:pt x="4793" y="5972"/>
                  <a:pt x="4785" y="5906"/>
                </a:cubicBezTo>
                <a:cubicBezTo>
                  <a:pt x="4793" y="5898"/>
                  <a:pt x="4799" y="5888"/>
                  <a:pt x="4801" y="5877"/>
                </a:cubicBezTo>
                <a:cubicBezTo>
                  <a:pt x="4801" y="5872"/>
                  <a:pt x="4801" y="5866"/>
                  <a:pt x="4801" y="5861"/>
                </a:cubicBezTo>
                <a:cubicBezTo>
                  <a:pt x="4807" y="5866"/>
                  <a:pt x="4815" y="5869"/>
                  <a:pt x="4823" y="5869"/>
                </a:cubicBezTo>
                <a:cubicBezTo>
                  <a:pt x="4817" y="5949"/>
                  <a:pt x="4812" y="6025"/>
                  <a:pt x="4807" y="6105"/>
                </a:cubicBezTo>
                <a:moveTo>
                  <a:pt x="4862" y="6343"/>
                </a:moveTo>
                <a:lnTo>
                  <a:pt x="4860" y="6335"/>
                </a:lnTo>
                <a:cubicBezTo>
                  <a:pt x="4857" y="6329"/>
                  <a:pt x="4854" y="6324"/>
                  <a:pt x="4852" y="6322"/>
                </a:cubicBezTo>
                <a:cubicBezTo>
                  <a:pt x="4854" y="6277"/>
                  <a:pt x="4857" y="6232"/>
                  <a:pt x="4862" y="6187"/>
                </a:cubicBezTo>
                <a:cubicBezTo>
                  <a:pt x="4865" y="6237"/>
                  <a:pt x="4865" y="6287"/>
                  <a:pt x="4870" y="6337"/>
                </a:cubicBezTo>
                <a:cubicBezTo>
                  <a:pt x="4868" y="6337"/>
                  <a:pt x="4862" y="6337"/>
                  <a:pt x="4862" y="6343"/>
                </a:cubicBezTo>
                <a:moveTo>
                  <a:pt x="4928" y="6303"/>
                </a:moveTo>
                <a:cubicBezTo>
                  <a:pt x="4923" y="6240"/>
                  <a:pt x="4920" y="6176"/>
                  <a:pt x="4918" y="6113"/>
                </a:cubicBezTo>
                <a:cubicBezTo>
                  <a:pt x="4912" y="6036"/>
                  <a:pt x="4910" y="5959"/>
                  <a:pt x="4905" y="5882"/>
                </a:cubicBezTo>
                <a:cubicBezTo>
                  <a:pt x="4907" y="5882"/>
                  <a:pt x="4910" y="5882"/>
                  <a:pt x="4912" y="5882"/>
                </a:cubicBezTo>
                <a:cubicBezTo>
                  <a:pt x="4915" y="5896"/>
                  <a:pt x="4926" y="5904"/>
                  <a:pt x="4936" y="5906"/>
                </a:cubicBezTo>
                <a:cubicBezTo>
                  <a:pt x="4939" y="6041"/>
                  <a:pt x="4936" y="6173"/>
                  <a:pt x="4928" y="6303"/>
                </a:cubicBezTo>
                <a:moveTo>
                  <a:pt x="5024" y="6290"/>
                </a:moveTo>
                <a:cubicBezTo>
                  <a:pt x="5010" y="6184"/>
                  <a:pt x="5002" y="6078"/>
                  <a:pt x="5000" y="5972"/>
                </a:cubicBezTo>
                <a:cubicBezTo>
                  <a:pt x="5000" y="5933"/>
                  <a:pt x="5000" y="5893"/>
                  <a:pt x="4997" y="5851"/>
                </a:cubicBezTo>
                <a:cubicBezTo>
                  <a:pt x="5002" y="5872"/>
                  <a:pt x="5008" y="5893"/>
                  <a:pt x="5016" y="5914"/>
                </a:cubicBezTo>
                <a:cubicBezTo>
                  <a:pt x="5018" y="5922"/>
                  <a:pt x="5021" y="5925"/>
                  <a:pt x="5026" y="5930"/>
                </a:cubicBezTo>
                <a:cubicBezTo>
                  <a:pt x="5010" y="6049"/>
                  <a:pt x="5024" y="6171"/>
                  <a:pt x="5024" y="6290"/>
                </a:cubicBezTo>
                <a:moveTo>
                  <a:pt x="5053" y="5168"/>
                </a:moveTo>
                <a:cubicBezTo>
                  <a:pt x="5053" y="5165"/>
                  <a:pt x="5053" y="5165"/>
                  <a:pt x="5053" y="5163"/>
                </a:cubicBezTo>
                <a:lnTo>
                  <a:pt x="5053" y="5163"/>
                </a:lnTo>
                <a:cubicBezTo>
                  <a:pt x="5055" y="5165"/>
                  <a:pt x="5055" y="5168"/>
                  <a:pt x="5053" y="5168"/>
                </a:cubicBezTo>
                <a:moveTo>
                  <a:pt x="5077" y="6374"/>
                </a:moveTo>
                <a:cubicBezTo>
                  <a:pt x="5082" y="6298"/>
                  <a:pt x="5077" y="6218"/>
                  <a:pt x="5074" y="6139"/>
                </a:cubicBezTo>
                <a:cubicBezTo>
                  <a:pt x="5071" y="6086"/>
                  <a:pt x="5071" y="6036"/>
                  <a:pt x="5074" y="5983"/>
                </a:cubicBezTo>
                <a:cubicBezTo>
                  <a:pt x="5079" y="6113"/>
                  <a:pt x="5090" y="6242"/>
                  <a:pt x="5100" y="6372"/>
                </a:cubicBezTo>
                <a:cubicBezTo>
                  <a:pt x="5095" y="6367"/>
                  <a:pt x="5084" y="6369"/>
                  <a:pt x="5077" y="6374"/>
                </a:cubicBezTo>
                <a:moveTo>
                  <a:pt x="5164" y="6181"/>
                </a:moveTo>
                <a:cubicBezTo>
                  <a:pt x="5161" y="6234"/>
                  <a:pt x="5159" y="6287"/>
                  <a:pt x="5156" y="6337"/>
                </a:cubicBezTo>
                <a:cubicBezTo>
                  <a:pt x="5143" y="6195"/>
                  <a:pt x="5135" y="6052"/>
                  <a:pt x="5129" y="5909"/>
                </a:cubicBezTo>
                <a:cubicBezTo>
                  <a:pt x="5140" y="5906"/>
                  <a:pt x="5151" y="5896"/>
                  <a:pt x="5151" y="5880"/>
                </a:cubicBezTo>
                <a:cubicBezTo>
                  <a:pt x="5151" y="5869"/>
                  <a:pt x="5151" y="5859"/>
                  <a:pt x="5153" y="5848"/>
                </a:cubicBezTo>
                <a:cubicBezTo>
                  <a:pt x="5161" y="5853"/>
                  <a:pt x="5172" y="5856"/>
                  <a:pt x="5180" y="5856"/>
                </a:cubicBezTo>
                <a:cubicBezTo>
                  <a:pt x="5174" y="5962"/>
                  <a:pt x="5169" y="6073"/>
                  <a:pt x="5164" y="6181"/>
                </a:cubicBezTo>
                <a:moveTo>
                  <a:pt x="5211" y="6454"/>
                </a:moveTo>
                <a:lnTo>
                  <a:pt x="5206" y="6451"/>
                </a:lnTo>
                <a:cubicBezTo>
                  <a:pt x="5206" y="6449"/>
                  <a:pt x="5204" y="6443"/>
                  <a:pt x="5204" y="6438"/>
                </a:cubicBezTo>
                <a:cubicBezTo>
                  <a:pt x="5206" y="6427"/>
                  <a:pt x="5206" y="6417"/>
                  <a:pt x="5209" y="6406"/>
                </a:cubicBezTo>
                <a:cubicBezTo>
                  <a:pt x="5211" y="6419"/>
                  <a:pt x="5214" y="6433"/>
                  <a:pt x="5214" y="6446"/>
                </a:cubicBezTo>
                <a:cubicBezTo>
                  <a:pt x="5214" y="6449"/>
                  <a:pt x="5211" y="6451"/>
                  <a:pt x="5211" y="6454"/>
                </a:cubicBezTo>
                <a:moveTo>
                  <a:pt x="5248" y="6218"/>
                </a:moveTo>
                <a:cubicBezTo>
                  <a:pt x="5241" y="6110"/>
                  <a:pt x="5241" y="6004"/>
                  <a:pt x="5241" y="5896"/>
                </a:cubicBezTo>
                <a:cubicBezTo>
                  <a:pt x="5251" y="5898"/>
                  <a:pt x="5262" y="5896"/>
                  <a:pt x="5270" y="5890"/>
                </a:cubicBezTo>
                <a:cubicBezTo>
                  <a:pt x="5264" y="5999"/>
                  <a:pt x="5259" y="6110"/>
                  <a:pt x="5248" y="6218"/>
                </a:cubicBezTo>
                <a:moveTo>
                  <a:pt x="5299" y="6491"/>
                </a:moveTo>
                <a:cubicBezTo>
                  <a:pt x="5293" y="6491"/>
                  <a:pt x="5288" y="6488"/>
                  <a:pt x="5286" y="6491"/>
                </a:cubicBezTo>
                <a:cubicBezTo>
                  <a:pt x="5283" y="6486"/>
                  <a:pt x="5283" y="6480"/>
                  <a:pt x="5280" y="6475"/>
                </a:cubicBezTo>
                <a:cubicBezTo>
                  <a:pt x="5286" y="6438"/>
                  <a:pt x="5288" y="6404"/>
                  <a:pt x="5293" y="6367"/>
                </a:cubicBezTo>
                <a:cubicBezTo>
                  <a:pt x="5296" y="6390"/>
                  <a:pt x="5299" y="6412"/>
                  <a:pt x="5307" y="6433"/>
                </a:cubicBezTo>
                <a:cubicBezTo>
                  <a:pt x="5301" y="6435"/>
                  <a:pt x="5296" y="6443"/>
                  <a:pt x="5299" y="6451"/>
                </a:cubicBezTo>
                <a:cubicBezTo>
                  <a:pt x="5299" y="6467"/>
                  <a:pt x="5299" y="6480"/>
                  <a:pt x="5299" y="6491"/>
                </a:cubicBezTo>
                <a:moveTo>
                  <a:pt x="5272" y="5419"/>
                </a:moveTo>
                <a:cubicBezTo>
                  <a:pt x="5272" y="5372"/>
                  <a:pt x="5275" y="5324"/>
                  <a:pt x="5278" y="5279"/>
                </a:cubicBezTo>
                <a:cubicBezTo>
                  <a:pt x="5280" y="5269"/>
                  <a:pt x="5283" y="5261"/>
                  <a:pt x="5286" y="5250"/>
                </a:cubicBezTo>
                <a:cubicBezTo>
                  <a:pt x="5286" y="5261"/>
                  <a:pt x="5286" y="5271"/>
                  <a:pt x="5288" y="5284"/>
                </a:cubicBezTo>
                <a:lnTo>
                  <a:pt x="5288" y="5287"/>
                </a:lnTo>
                <a:cubicBezTo>
                  <a:pt x="5280" y="5329"/>
                  <a:pt x="5278" y="5374"/>
                  <a:pt x="5272" y="5419"/>
                </a:cubicBezTo>
                <a:moveTo>
                  <a:pt x="5341" y="5954"/>
                </a:moveTo>
                <a:cubicBezTo>
                  <a:pt x="5341" y="5933"/>
                  <a:pt x="5341" y="5911"/>
                  <a:pt x="5338" y="5890"/>
                </a:cubicBezTo>
                <a:cubicBezTo>
                  <a:pt x="5341" y="5890"/>
                  <a:pt x="5344" y="5888"/>
                  <a:pt x="5346" y="5888"/>
                </a:cubicBezTo>
                <a:cubicBezTo>
                  <a:pt x="5346" y="5909"/>
                  <a:pt x="5344" y="5930"/>
                  <a:pt x="5341" y="5954"/>
                </a:cubicBezTo>
                <a:moveTo>
                  <a:pt x="5394" y="6419"/>
                </a:moveTo>
                <a:cubicBezTo>
                  <a:pt x="5386" y="6316"/>
                  <a:pt x="5386" y="6213"/>
                  <a:pt x="5389" y="6107"/>
                </a:cubicBezTo>
                <a:cubicBezTo>
                  <a:pt x="5394" y="6208"/>
                  <a:pt x="5402" y="6306"/>
                  <a:pt x="5407" y="6406"/>
                </a:cubicBezTo>
                <a:cubicBezTo>
                  <a:pt x="5402" y="6409"/>
                  <a:pt x="5397" y="6414"/>
                  <a:pt x="5394" y="6419"/>
                </a:cubicBezTo>
                <a:moveTo>
                  <a:pt x="5455" y="6179"/>
                </a:moveTo>
                <a:cubicBezTo>
                  <a:pt x="5450" y="6073"/>
                  <a:pt x="5442" y="5967"/>
                  <a:pt x="5436" y="5861"/>
                </a:cubicBezTo>
                <a:cubicBezTo>
                  <a:pt x="5444" y="5861"/>
                  <a:pt x="5455" y="5856"/>
                  <a:pt x="5460" y="5848"/>
                </a:cubicBezTo>
                <a:lnTo>
                  <a:pt x="5460" y="5848"/>
                </a:lnTo>
                <a:cubicBezTo>
                  <a:pt x="5460" y="5864"/>
                  <a:pt x="5473" y="5869"/>
                  <a:pt x="5487" y="5864"/>
                </a:cubicBezTo>
                <a:cubicBezTo>
                  <a:pt x="5471" y="5967"/>
                  <a:pt x="5465" y="6073"/>
                  <a:pt x="5455" y="6179"/>
                </a:cubicBezTo>
                <a:moveTo>
                  <a:pt x="5487" y="6409"/>
                </a:moveTo>
                <a:lnTo>
                  <a:pt x="5487" y="6409"/>
                </a:lnTo>
                <a:cubicBezTo>
                  <a:pt x="5484" y="6412"/>
                  <a:pt x="5484" y="6412"/>
                  <a:pt x="5481" y="6412"/>
                </a:cubicBezTo>
                <a:cubicBezTo>
                  <a:pt x="5508" y="6298"/>
                  <a:pt x="5516" y="6181"/>
                  <a:pt x="5524" y="6068"/>
                </a:cubicBezTo>
                <a:cubicBezTo>
                  <a:pt x="5524" y="6179"/>
                  <a:pt x="5524" y="6287"/>
                  <a:pt x="5529" y="6398"/>
                </a:cubicBezTo>
                <a:cubicBezTo>
                  <a:pt x="5518" y="6380"/>
                  <a:pt x="5487" y="6382"/>
                  <a:pt x="5487" y="6409"/>
                </a:cubicBezTo>
                <a:moveTo>
                  <a:pt x="5606" y="7544"/>
                </a:moveTo>
                <a:cubicBezTo>
                  <a:pt x="5606" y="7541"/>
                  <a:pt x="5606" y="7541"/>
                  <a:pt x="5606" y="7539"/>
                </a:cubicBezTo>
                <a:lnTo>
                  <a:pt x="5608" y="7539"/>
                </a:lnTo>
                <a:cubicBezTo>
                  <a:pt x="5606" y="7541"/>
                  <a:pt x="5606" y="7544"/>
                  <a:pt x="5606" y="7544"/>
                </a:cubicBezTo>
                <a:moveTo>
                  <a:pt x="5592" y="6335"/>
                </a:moveTo>
                <a:cubicBezTo>
                  <a:pt x="5587" y="6165"/>
                  <a:pt x="5590" y="5996"/>
                  <a:pt x="5595" y="5827"/>
                </a:cubicBezTo>
                <a:cubicBezTo>
                  <a:pt x="5600" y="5822"/>
                  <a:pt x="5606" y="5814"/>
                  <a:pt x="5606" y="5803"/>
                </a:cubicBezTo>
                <a:cubicBezTo>
                  <a:pt x="5606" y="5792"/>
                  <a:pt x="5606" y="5782"/>
                  <a:pt x="5608" y="5771"/>
                </a:cubicBezTo>
                <a:cubicBezTo>
                  <a:pt x="5608" y="5777"/>
                  <a:pt x="5608" y="5784"/>
                  <a:pt x="5611" y="5790"/>
                </a:cubicBezTo>
                <a:cubicBezTo>
                  <a:pt x="5614" y="5819"/>
                  <a:pt x="5637" y="5832"/>
                  <a:pt x="5659" y="5829"/>
                </a:cubicBezTo>
                <a:cubicBezTo>
                  <a:pt x="5611" y="5993"/>
                  <a:pt x="5616" y="6168"/>
                  <a:pt x="5592" y="6335"/>
                </a:cubicBezTo>
                <a:moveTo>
                  <a:pt x="5701" y="6343"/>
                </a:moveTo>
                <a:cubicBezTo>
                  <a:pt x="5698" y="6343"/>
                  <a:pt x="5696" y="6343"/>
                  <a:pt x="5693" y="6345"/>
                </a:cubicBezTo>
                <a:cubicBezTo>
                  <a:pt x="5682" y="6335"/>
                  <a:pt x="5669" y="6332"/>
                  <a:pt x="5656" y="6335"/>
                </a:cubicBezTo>
                <a:cubicBezTo>
                  <a:pt x="5672" y="6210"/>
                  <a:pt x="5674" y="6083"/>
                  <a:pt x="5693" y="5959"/>
                </a:cubicBezTo>
                <a:cubicBezTo>
                  <a:pt x="5698" y="6089"/>
                  <a:pt x="5704" y="6216"/>
                  <a:pt x="5709" y="6345"/>
                </a:cubicBezTo>
                <a:lnTo>
                  <a:pt x="5701" y="6343"/>
                </a:lnTo>
                <a:moveTo>
                  <a:pt x="5803" y="6427"/>
                </a:moveTo>
                <a:lnTo>
                  <a:pt x="5803" y="6417"/>
                </a:lnTo>
                <a:cubicBezTo>
                  <a:pt x="5803" y="6406"/>
                  <a:pt x="5795" y="6401"/>
                  <a:pt x="5791" y="6401"/>
                </a:cubicBezTo>
                <a:lnTo>
                  <a:pt x="5791" y="6398"/>
                </a:lnTo>
                <a:lnTo>
                  <a:pt x="5788" y="6388"/>
                </a:lnTo>
                <a:cubicBezTo>
                  <a:pt x="5791" y="6343"/>
                  <a:pt x="5794" y="6298"/>
                  <a:pt x="5795" y="6253"/>
                </a:cubicBezTo>
                <a:cubicBezTo>
                  <a:pt x="5800" y="6308"/>
                  <a:pt x="5808" y="6364"/>
                  <a:pt x="5816" y="6417"/>
                </a:cubicBezTo>
                <a:cubicBezTo>
                  <a:pt x="5811" y="6419"/>
                  <a:pt x="5806" y="6422"/>
                  <a:pt x="5803" y="6427"/>
                </a:cubicBezTo>
                <a:moveTo>
                  <a:pt x="5882" y="6417"/>
                </a:moveTo>
                <a:cubicBezTo>
                  <a:pt x="5882" y="6412"/>
                  <a:pt x="5880" y="6406"/>
                  <a:pt x="5877" y="6404"/>
                </a:cubicBezTo>
                <a:cubicBezTo>
                  <a:pt x="5848" y="6221"/>
                  <a:pt x="5837" y="6036"/>
                  <a:pt x="5830" y="5853"/>
                </a:cubicBezTo>
                <a:lnTo>
                  <a:pt x="5843" y="5853"/>
                </a:lnTo>
                <a:cubicBezTo>
                  <a:pt x="5843" y="5861"/>
                  <a:pt x="5845" y="5869"/>
                  <a:pt x="5845" y="5877"/>
                </a:cubicBezTo>
                <a:cubicBezTo>
                  <a:pt x="5851" y="5911"/>
                  <a:pt x="5898" y="5898"/>
                  <a:pt x="5901" y="5869"/>
                </a:cubicBezTo>
                <a:lnTo>
                  <a:pt x="5901" y="5859"/>
                </a:lnTo>
                <a:cubicBezTo>
                  <a:pt x="5909" y="5874"/>
                  <a:pt x="5927" y="5880"/>
                  <a:pt x="5941" y="5874"/>
                </a:cubicBezTo>
                <a:cubicBezTo>
                  <a:pt x="5925" y="6057"/>
                  <a:pt x="5904" y="6237"/>
                  <a:pt x="5882" y="6417"/>
                </a:cubicBezTo>
                <a:moveTo>
                  <a:pt x="5991" y="6480"/>
                </a:moveTo>
                <a:cubicBezTo>
                  <a:pt x="5986" y="6480"/>
                  <a:pt x="5980" y="6480"/>
                  <a:pt x="5978" y="6480"/>
                </a:cubicBezTo>
                <a:cubicBezTo>
                  <a:pt x="5978" y="6467"/>
                  <a:pt x="5978" y="6456"/>
                  <a:pt x="5980" y="6443"/>
                </a:cubicBezTo>
                <a:cubicBezTo>
                  <a:pt x="5983" y="6422"/>
                  <a:pt x="5959" y="6417"/>
                  <a:pt x="5943" y="6425"/>
                </a:cubicBezTo>
                <a:cubicBezTo>
                  <a:pt x="5954" y="6327"/>
                  <a:pt x="5964" y="6232"/>
                  <a:pt x="5975" y="6134"/>
                </a:cubicBezTo>
                <a:cubicBezTo>
                  <a:pt x="5980" y="6245"/>
                  <a:pt x="5988" y="6359"/>
                  <a:pt x="5994" y="6470"/>
                </a:cubicBezTo>
                <a:lnTo>
                  <a:pt x="5991" y="6480"/>
                </a:lnTo>
                <a:moveTo>
                  <a:pt x="6068" y="6020"/>
                </a:moveTo>
                <a:cubicBezTo>
                  <a:pt x="6062" y="6110"/>
                  <a:pt x="6054" y="6200"/>
                  <a:pt x="6041" y="6287"/>
                </a:cubicBezTo>
                <a:cubicBezTo>
                  <a:pt x="6033" y="6152"/>
                  <a:pt x="6028" y="6017"/>
                  <a:pt x="6020" y="5885"/>
                </a:cubicBezTo>
                <a:cubicBezTo>
                  <a:pt x="6039" y="5885"/>
                  <a:pt x="6057" y="5872"/>
                  <a:pt x="6060" y="5848"/>
                </a:cubicBezTo>
                <a:cubicBezTo>
                  <a:pt x="6060" y="5840"/>
                  <a:pt x="6060" y="5832"/>
                  <a:pt x="6060" y="5824"/>
                </a:cubicBezTo>
                <a:cubicBezTo>
                  <a:pt x="6062" y="5829"/>
                  <a:pt x="6065" y="5832"/>
                  <a:pt x="6070" y="5837"/>
                </a:cubicBezTo>
                <a:cubicBezTo>
                  <a:pt x="6068" y="5896"/>
                  <a:pt x="6068" y="5959"/>
                  <a:pt x="6068" y="6020"/>
                </a:cubicBezTo>
                <a:moveTo>
                  <a:pt x="6245" y="6377"/>
                </a:moveTo>
                <a:cubicBezTo>
                  <a:pt x="6240" y="6393"/>
                  <a:pt x="6234" y="6409"/>
                  <a:pt x="6226" y="6422"/>
                </a:cubicBezTo>
                <a:lnTo>
                  <a:pt x="6218" y="6425"/>
                </a:lnTo>
                <a:cubicBezTo>
                  <a:pt x="6218" y="6412"/>
                  <a:pt x="6216" y="6398"/>
                  <a:pt x="6216" y="6385"/>
                </a:cubicBezTo>
                <a:cubicBezTo>
                  <a:pt x="6213" y="6359"/>
                  <a:pt x="6173" y="6340"/>
                  <a:pt x="6158" y="6369"/>
                </a:cubicBezTo>
                <a:cubicBezTo>
                  <a:pt x="6147" y="6390"/>
                  <a:pt x="6139" y="6412"/>
                  <a:pt x="6131" y="6435"/>
                </a:cubicBezTo>
                <a:cubicBezTo>
                  <a:pt x="6129" y="6441"/>
                  <a:pt x="6126" y="6443"/>
                  <a:pt x="6123" y="6451"/>
                </a:cubicBezTo>
                <a:cubicBezTo>
                  <a:pt x="6123" y="6456"/>
                  <a:pt x="6121" y="6459"/>
                  <a:pt x="6121" y="6464"/>
                </a:cubicBezTo>
                <a:lnTo>
                  <a:pt x="6118" y="6467"/>
                </a:lnTo>
                <a:cubicBezTo>
                  <a:pt x="6121" y="6451"/>
                  <a:pt x="6121" y="6435"/>
                  <a:pt x="6121" y="6419"/>
                </a:cubicBezTo>
                <a:cubicBezTo>
                  <a:pt x="6131" y="6417"/>
                  <a:pt x="6139" y="6412"/>
                  <a:pt x="6142" y="6398"/>
                </a:cubicBezTo>
                <a:cubicBezTo>
                  <a:pt x="6187" y="6237"/>
                  <a:pt x="6229" y="6076"/>
                  <a:pt x="6274" y="5914"/>
                </a:cubicBezTo>
                <a:cubicBezTo>
                  <a:pt x="6282" y="6065"/>
                  <a:pt x="6290" y="6218"/>
                  <a:pt x="6298" y="6369"/>
                </a:cubicBezTo>
                <a:cubicBezTo>
                  <a:pt x="6287" y="6348"/>
                  <a:pt x="6255" y="6351"/>
                  <a:pt x="6245" y="6377"/>
                </a:cubicBezTo>
                <a:moveTo>
                  <a:pt x="6126" y="6004"/>
                </a:moveTo>
                <a:cubicBezTo>
                  <a:pt x="6129" y="5967"/>
                  <a:pt x="6129" y="5927"/>
                  <a:pt x="6129" y="5890"/>
                </a:cubicBezTo>
                <a:cubicBezTo>
                  <a:pt x="6134" y="5896"/>
                  <a:pt x="6142" y="5898"/>
                  <a:pt x="6147" y="5898"/>
                </a:cubicBezTo>
                <a:cubicBezTo>
                  <a:pt x="6147" y="5904"/>
                  <a:pt x="6147" y="5909"/>
                  <a:pt x="6147" y="5911"/>
                </a:cubicBezTo>
                <a:cubicBezTo>
                  <a:pt x="6150" y="5943"/>
                  <a:pt x="6187" y="5956"/>
                  <a:pt x="6205" y="5941"/>
                </a:cubicBezTo>
                <a:cubicBezTo>
                  <a:pt x="6179" y="6033"/>
                  <a:pt x="6155" y="6128"/>
                  <a:pt x="6129" y="6221"/>
                </a:cubicBezTo>
                <a:cubicBezTo>
                  <a:pt x="6129" y="6147"/>
                  <a:pt x="6126" y="6076"/>
                  <a:pt x="6126" y="6004"/>
                </a:cubicBezTo>
                <a:moveTo>
                  <a:pt x="6338" y="5890"/>
                </a:moveTo>
                <a:cubicBezTo>
                  <a:pt x="6345" y="5888"/>
                  <a:pt x="6353" y="5880"/>
                  <a:pt x="6356" y="5869"/>
                </a:cubicBezTo>
                <a:cubicBezTo>
                  <a:pt x="6367" y="5869"/>
                  <a:pt x="6377" y="5861"/>
                  <a:pt x="6377" y="5848"/>
                </a:cubicBezTo>
                <a:cubicBezTo>
                  <a:pt x="6377" y="5840"/>
                  <a:pt x="6375" y="5832"/>
                  <a:pt x="6375" y="5824"/>
                </a:cubicBezTo>
                <a:lnTo>
                  <a:pt x="6377" y="5819"/>
                </a:lnTo>
                <a:cubicBezTo>
                  <a:pt x="6385" y="5832"/>
                  <a:pt x="6398" y="5835"/>
                  <a:pt x="6414" y="5832"/>
                </a:cubicBezTo>
                <a:lnTo>
                  <a:pt x="6422" y="5843"/>
                </a:lnTo>
                <a:cubicBezTo>
                  <a:pt x="6401" y="5962"/>
                  <a:pt x="6380" y="6083"/>
                  <a:pt x="6356" y="6203"/>
                </a:cubicBezTo>
                <a:cubicBezTo>
                  <a:pt x="6348" y="6097"/>
                  <a:pt x="6343" y="5993"/>
                  <a:pt x="6338" y="5890"/>
                </a:cubicBezTo>
                <a:moveTo>
                  <a:pt x="6414" y="6316"/>
                </a:moveTo>
                <a:lnTo>
                  <a:pt x="6412" y="6324"/>
                </a:lnTo>
                <a:cubicBezTo>
                  <a:pt x="6406" y="6319"/>
                  <a:pt x="6401" y="6314"/>
                  <a:pt x="6393" y="6314"/>
                </a:cubicBezTo>
                <a:cubicBezTo>
                  <a:pt x="6404" y="6269"/>
                  <a:pt x="6414" y="6224"/>
                  <a:pt x="6422" y="6176"/>
                </a:cubicBezTo>
                <a:cubicBezTo>
                  <a:pt x="6422" y="6216"/>
                  <a:pt x="6425" y="6258"/>
                  <a:pt x="6425" y="6298"/>
                </a:cubicBezTo>
                <a:cubicBezTo>
                  <a:pt x="6422" y="6303"/>
                  <a:pt x="6417" y="6308"/>
                  <a:pt x="6414" y="6316"/>
                </a:cubicBezTo>
                <a:moveTo>
                  <a:pt x="6496" y="6253"/>
                </a:moveTo>
                <a:cubicBezTo>
                  <a:pt x="6496" y="6258"/>
                  <a:pt x="6494" y="6263"/>
                  <a:pt x="6494" y="6266"/>
                </a:cubicBezTo>
                <a:cubicBezTo>
                  <a:pt x="6488" y="6142"/>
                  <a:pt x="6488" y="6020"/>
                  <a:pt x="6494" y="5896"/>
                </a:cubicBezTo>
                <a:cubicBezTo>
                  <a:pt x="6517" y="5909"/>
                  <a:pt x="6549" y="5904"/>
                  <a:pt x="6554" y="5872"/>
                </a:cubicBezTo>
                <a:cubicBezTo>
                  <a:pt x="6557" y="5856"/>
                  <a:pt x="6560" y="5843"/>
                  <a:pt x="6560" y="5827"/>
                </a:cubicBezTo>
                <a:cubicBezTo>
                  <a:pt x="6570" y="5827"/>
                  <a:pt x="6581" y="5822"/>
                  <a:pt x="6586" y="5806"/>
                </a:cubicBezTo>
                <a:lnTo>
                  <a:pt x="6586" y="5800"/>
                </a:lnTo>
                <a:cubicBezTo>
                  <a:pt x="6589" y="5806"/>
                  <a:pt x="6594" y="5808"/>
                  <a:pt x="6599" y="5814"/>
                </a:cubicBezTo>
                <a:cubicBezTo>
                  <a:pt x="6578" y="5904"/>
                  <a:pt x="6557" y="5996"/>
                  <a:pt x="6536" y="6086"/>
                </a:cubicBezTo>
                <a:cubicBezTo>
                  <a:pt x="6523" y="6142"/>
                  <a:pt x="6509" y="6197"/>
                  <a:pt x="6496" y="6253"/>
                </a:cubicBezTo>
                <a:moveTo>
                  <a:pt x="6610" y="6208"/>
                </a:moveTo>
                <a:cubicBezTo>
                  <a:pt x="6602" y="6234"/>
                  <a:pt x="6592" y="6261"/>
                  <a:pt x="6584" y="6287"/>
                </a:cubicBezTo>
                <a:cubicBezTo>
                  <a:pt x="6584" y="6279"/>
                  <a:pt x="6581" y="6271"/>
                  <a:pt x="6581" y="6263"/>
                </a:cubicBezTo>
                <a:cubicBezTo>
                  <a:pt x="6581" y="6255"/>
                  <a:pt x="6576" y="6247"/>
                  <a:pt x="6570" y="6242"/>
                </a:cubicBezTo>
                <a:cubicBezTo>
                  <a:pt x="6578" y="6205"/>
                  <a:pt x="6589" y="6165"/>
                  <a:pt x="6597" y="6128"/>
                </a:cubicBezTo>
                <a:cubicBezTo>
                  <a:pt x="6605" y="6091"/>
                  <a:pt x="6615" y="6054"/>
                  <a:pt x="6623" y="6017"/>
                </a:cubicBezTo>
                <a:cubicBezTo>
                  <a:pt x="6626" y="6073"/>
                  <a:pt x="6626" y="6128"/>
                  <a:pt x="6629" y="6184"/>
                </a:cubicBezTo>
                <a:cubicBezTo>
                  <a:pt x="6621" y="6189"/>
                  <a:pt x="6613" y="6195"/>
                  <a:pt x="6610" y="6208"/>
                </a:cubicBezTo>
                <a:moveTo>
                  <a:pt x="6689" y="5967"/>
                </a:moveTo>
                <a:cubicBezTo>
                  <a:pt x="6687" y="5906"/>
                  <a:pt x="6687" y="5848"/>
                  <a:pt x="6684" y="5787"/>
                </a:cubicBezTo>
                <a:cubicBezTo>
                  <a:pt x="6700" y="5787"/>
                  <a:pt x="6713" y="5782"/>
                  <a:pt x="6721" y="5763"/>
                </a:cubicBezTo>
                <a:cubicBezTo>
                  <a:pt x="6724" y="5755"/>
                  <a:pt x="6726" y="5747"/>
                  <a:pt x="6729" y="5742"/>
                </a:cubicBezTo>
                <a:cubicBezTo>
                  <a:pt x="6732" y="5750"/>
                  <a:pt x="6732" y="5758"/>
                  <a:pt x="6734" y="5766"/>
                </a:cubicBezTo>
                <a:cubicBezTo>
                  <a:pt x="6721" y="5832"/>
                  <a:pt x="6708" y="5901"/>
                  <a:pt x="6689" y="5967"/>
                </a:cubicBezTo>
                <a:moveTo>
                  <a:pt x="6740" y="6060"/>
                </a:moveTo>
                <a:cubicBezTo>
                  <a:pt x="6753" y="6012"/>
                  <a:pt x="6763" y="5967"/>
                  <a:pt x="6774" y="5919"/>
                </a:cubicBezTo>
                <a:cubicBezTo>
                  <a:pt x="6777" y="5962"/>
                  <a:pt x="6782" y="6007"/>
                  <a:pt x="6785" y="6049"/>
                </a:cubicBezTo>
                <a:cubicBezTo>
                  <a:pt x="6769" y="6041"/>
                  <a:pt x="6750" y="6044"/>
                  <a:pt x="6740" y="6060"/>
                </a:cubicBezTo>
                <a:moveTo>
                  <a:pt x="6843" y="5911"/>
                </a:moveTo>
                <a:cubicBezTo>
                  <a:pt x="6840" y="5880"/>
                  <a:pt x="6838" y="5851"/>
                  <a:pt x="6835" y="5819"/>
                </a:cubicBezTo>
                <a:cubicBezTo>
                  <a:pt x="6838" y="5800"/>
                  <a:pt x="6840" y="5782"/>
                  <a:pt x="6843" y="5763"/>
                </a:cubicBezTo>
                <a:lnTo>
                  <a:pt x="6848" y="5777"/>
                </a:lnTo>
                <a:cubicBezTo>
                  <a:pt x="6853" y="5822"/>
                  <a:pt x="6851" y="5866"/>
                  <a:pt x="6843" y="5911"/>
                </a:cubicBezTo>
                <a:moveTo>
                  <a:pt x="7031" y="5684"/>
                </a:moveTo>
                <a:cubicBezTo>
                  <a:pt x="7036" y="5689"/>
                  <a:pt x="7044" y="5695"/>
                  <a:pt x="7052" y="5697"/>
                </a:cubicBezTo>
                <a:cubicBezTo>
                  <a:pt x="7049" y="5705"/>
                  <a:pt x="7047" y="5716"/>
                  <a:pt x="7044" y="5724"/>
                </a:cubicBezTo>
                <a:cubicBezTo>
                  <a:pt x="7039" y="5724"/>
                  <a:pt x="7036" y="5724"/>
                  <a:pt x="7031" y="5726"/>
                </a:cubicBezTo>
                <a:lnTo>
                  <a:pt x="7025" y="5713"/>
                </a:lnTo>
                <a:cubicBezTo>
                  <a:pt x="7028" y="5708"/>
                  <a:pt x="7031" y="5700"/>
                  <a:pt x="7031" y="5692"/>
                </a:cubicBezTo>
                <a:lnTo>
                  <a:pt x="7031" y="5684"/>
                </a:lnTo>
                <a:moveTo>
                  <a:pt x="6943" y="5705"/>
                </a:moveTo>
                <a:cubicBezTo>
                  <a:pt x="6946" y="5713"/>
                  <a:pt x="6949" y="5718"/>
                  <a:pt x="6954" y="5724"/>
                </a:cubicBezTo>
                <a:lnTo>
                  <a:pt x="6954" y="5734"/>
                </a:lnTo>
                <a:cubicBezTo>
                  <a:pt x="6954" y="5750"/>
                  <a:pt x="6967" y="5758"/>
                  <a:pt x="6980" y="5758"/>
                </a:cubicBezTo>
                <a:cubicBezTo>
                  <a:pt x="6983" y="5774"/>
                  <a:pt x="6986" y="5790"/>
                  <a:pt x="6986" y="5808"/>
                </a:cubicBezTo>
                <a:cubicBezTo>
                  <a:pt x="6978" y="5811"/>
                  <a:pt x="6970" y="5816"/>
                  <a:pt x="6965" y="5824"/>
                </a:cubicBezTo>
                <a:cubicBezTo>
                  <a:pt x="6954" y="5814"/>
                  <a:pt x="6946" y="5800"/>
                  <a:pt x="6938" y="5787"/>
                </a:cubicBezTo>
                <a:cubicBezTo>
                  <a:pt x="6943" y="5779"/>
                  <a:pt x="6949" y="5771"/>
                  <a:pt x="6949" y="5758"/>
                </a:cubicBezTo>
                <a:cubicBezTo>
                  <a:pt x="6946" y="5742"/>
                  <a:pt x="6943" y="5724"/>
                  <a:pt x="6943" y="5705"/>
                </a:cubicBezTo>
                <a:moveTo>
                  <a:pt x="6920" y="5880"/>
                </a:moveTo>
                <a:cubicBezTo>
                  <a:pt x="6925" y="5885"/>
                  <a:pt x="6930" y="5890"/>
                  <a:pt x="6938" y="5896"/>
                </a:cubicBezTo>
                <a:cubicBezTo>
                  <a:pt x="6935" y="5904"/>
                  <a:pt x="6933" y="5911"/>
                  <a:pt x="6930" y="5919"/>
                </a:cubicBezTo>
                <a:cubicBezTo>
                  <a:pt x="6925" y="5919"/>
                  <a:pt x="6920" y="5919"/>
                  <a:pt x="6914" y="5922"/>
                </a:cubicBezTo>
                <a:cubicBezTo>
                  <a:pt x="6914" y="5911"/>
                  <a:pt x="6917" y="5896"/>
                  <a:pt x="6920" y="5880"/>
                </a:cubicBezTo>
                <a:moveTo>
                  <a:pt x="6793" y="4660"/>
                </a:moveTo>
                <a:cubicBezTo>
                  <a:pt x="6801" y="4665"/>
                  <a:pt x="6814" y="4668"/>
                  <a:pt x="6824" y="4665"/>
                </a:cubicBezTo>
                <a:cubicBezTo>
                  <a:pt x="6832" y="4692"/>
                  <a:pt x="6840" y="4718"/>
                  <a:pt x="6848" y="4745"/>
                </a:cubicBezTo>
                <a:cubicBezTo>
                  <a:pt x="6851" y="4755"/>
                  <a:pt x="6869" y="4753"/>
                  <a:pt x="6867" y="4739"/>
                </a:cubicBezTo>
                <a:cubicBezTo>
                  <a:pt x="6861" y="4710"/>
                  <a:pt x="6853" y="4684"/>
                  <a:pt x="6848" y="4655"/>
                </a:cubicBezTo>
                <a:cubicBezTo>
                  <a:pt x="6856" y="4649"/>
                  <a:pt x="6861" y="4642"/>
                  <a:pt x="6864" y="4631"/>
                </a:cubicBezTo>
                <a:cubicBezTo>
                  <a:pt x="6867" y="4620"/>
                  <a:pt x="6867" y="4610"/>
                  <a:pt x="6869" y="4599"/>
                </a:cubicBezTo>
                <a:cubicBezTo>
                  <a:pt x="6875" y="4602"/>
                  <a:pt x="6877" y="4604"/>
                  <a:pt x="6883" y="4604"/>
                </a:cubicBezTo>
                <a:cubicBezTo>
                  <a:pt x="6885" y="4610"/>
                  <a:pt x="6888" y="4615"/>
                  <a:pt x="6888" y="4623"/>
                </a:cubicBezTo>
                <a:cubicBezTo>
                  <a:pt x="6888" y="4628"/>
                  <a:pt x="6888" y="4634"/>
                  <a:pt x="6888" y="4642"/>
                </a:cubicBezTo>
                <a:cubicBezTo>
                  <a:pt x="6890" y="4652"/>
                  <a:pt x="6893" y="4665"/>
                  <a:pt x="6898" y="4676"/>
                </a:cubicBezTo>
                <a:cubicBezTo>
                  <a:pt x="6890" y="4681"/>
                  <a:pt x="6885" y="4692"/>
                  <a:pt x="6885" y="4702"/>
                </a:cubicBezTo>
                <a:lnTo>
                  <a:pt x="6888" y="4713"/>
                </a:lnTo>
                <a:lnTo>
                  <a:pt x="6888" y="4713"/>
                </a:lnTo>
                <a:cubicBezTo>
                  <a:pt x="6888" y="4718"/>
                  <a:pt x="6890" y="4721"/>
                  <a:pt x="6890" y="4726"/>
                </a:cubicBezTo>
                <a:cubicBezTo>
                  <a:pt x="6893" y="4742"/>
                  <a:pt x="6896" y="4755"/>
                  <a:pt x="6898" y="4771"/>
                </a:cubicBezTo>
                <a:lnTo>
                  <a:pt x="6888" y="4779"/>
                </a:lnTo>
                <a:cubicBezTo>
                  <a:pt x="6869" y="4776"/>
                  <a:pt x="6848" y="4787"/>
                  <a:pt x="6851" y="4808"/>
                </a:cubicBezTo>
                <a:cubicBezTo>
                  <a:pt x="6851" y="4819"/>
                  <a:pt x="6851" y="4829"/>
                  <a:pt x="6853" y="4840"/>
                </a:cubicBezTo>
                <a:cubicBezTo>
                  <a:pt x="6845" y="4843"/>
                  <a:pt x="6838" y="4845"/>
                  <a:pt x="6832" y="4851"/>
                </a:cubicBezTo>
                <a:cubicBezTo>
                  <a:pt x="6819" y="4811"/>
                  <a:pt x="6753" y="4808"/>
                  <a:pt x="6745" y="4853"/>
                </a:cubicBezTo>
                <a:cubicBezTo>
                  <a:pt x="6742" y="4866"/>
                  <a:pt x="6740" y="4877"/>
                  <a:pt x="6740" y="4890"/>
                </a:cubicBezTo>
                <a:cubicBezTo>
                  <a:pt x="6718" y="4864"/>
                  <a:pt x="6666" y="4869"/>
                  <a:pt x="6660" y="4906"/>
                </a:cubicBezTo>
                <a:cubicBezTo>
                  <a:pt x="6658" y="4914"/>
                  <a:pt x="6658" y="4922"/>
                  <a:pt x="6655" y="4930"/>
                </a:cubicBezTo>
                <a:cubicBezTo>
                  <a:pt x="6644" y="4888"/>
                  <a:pt x="6584" y="4898"/>
                  <a:pt x="6570" y="4935"/>
                </a:cubicBezTo>
                <a:cubicBezTo>
                  <a:pt x="6565" y="4951"/>
                  <a:pt x="6560" y="4970"/>
                  <a:pt x="6552" y="4985"/>
                </a:cubicBezTo>
                <a:cubicBezTo>
                  <a:pt x="6549" y="4980"/>
                  <a:pt x="6549" y="4975"/>
                  <a:pt x="6547" y="4967"/>
                </a:cubicBezTo>
                <a:cubicBezTo>
                  <a:pt x="6533" y="4925"/>
                  <a:pt x="6475" y="4925"/>
                  <a:pt x="6462" y="4967"/>
                </a:cubicBezTo>
                <a:cubicBezTo>
                  <a:pt x="6451" y="4999"/>
                  <a:pt x="6441" y="5030"/>
                  <a:pt x="6430" y="5062"/>
                </a:cubicBezTo>
                <a:lnTo>
                  <a:pt x="6409" y="4978"/>
                </a:lnTo>
                <a:cubicBezTo>
                  <a:pt x="6398" y="4938"/>
                  <a:pt x="6332" y="4935"/>
                  <a:pt x="6324" y="4978"/>
                </a:cubicBezTo>
                <a:cubicBezTo>
                  <a:pt x="6322" y="4991"/>
                  <a:pt x="6319" y="5007"/>
                  <a:pt x="6316" y="5020"/>
                </a:cubicBezTo>
                <a:cubicBezTo>
                  <a:pt x="6316" y="5015"/>
                  <a:pt x="6314" y="5009"/>
                  <a:pt x="6314" y="5007"/>
                </a:cubicBezTo>
                <a:cubicBezTo>
                  <a:pt x="6306" y="4967"/>
                  <a:pt x="6237" y="4964"/>
                  <a:pt x="6229" y="5007"/>
                </a:cubicBezTo>
                <a:cubicBezTo>
                  <a:pt x="6224" y="5038"/>
                  <a:pt x="6218" y="5070"/>
                  <a:pt x="6211" y="5102"/>
                </a:cubicBezTo>
                <a:cubicBezTo>
                  <a:pt x="6203" y="5067"/>
                  <a:pt x="6195" y="5033"/>
                  <a:pt x="6187" y="4999"/>
                </a:cubicBezTo>
                <a:cubicBezTo>
                  <a:pt x="6176" y="4956"/>
                  <a:pt x="6118" y="4962"/>
                  <a:pt x="6105" y="4999"/>
                </a:cubicBezTo>
                <a:cubicBezTo>
                  <a:pt x="6099" y="5015"/>
                  <a:pt x="6094" y="5033"/>
                  <a:pt x="6089" y="5049"/>
                </a:cubicBezTo>
                <a:cubicBezTo>
                  <a:pt x="6084" y="5041"/>
                  <a:pt x="6076" y="5036"/>
                  <a:pt x="6068" y="5033"/>
                </a:cubicBezTo>
                <a:cubicBezTo>
                  <a:pt x="6057" y="5012"/>
                  <a:pt x="6046" y="4991"/>
                  <a:pt x="6036" y="4970"/>
                </a:cubicBezTo>
                <a:cubicBezTo>
                  <a:pt x="6020" y="4940"/>
                  <a:pt x="5964" y="4943"/>
                  <a:pt x="5959" y="4980"/>
                </a:cubicBezTo>
                <a:cubicBezTo>
                  <a:pt x="5957" y="4991"/>
                  <a:pt x="5957" y="5001"/>
                  <a:pt x="5954" y="5012"/>
                </a:cubicBezTo>
                <a:cubicBezTo>
                  <a:pt x="5935" y="4993"/>
                  <a:pt x="5898" y="5001"/>
                  <a:pt x="5888" y="5023"/>
                </a:cubicBezTo>
                <a:cubicBezTo>
                  <a:pt x="5880" y="5038"/>
                  <a:pt x="5872" y="5057"/>
                  <a:pt x="5864" y="5073"/>
                </a:cubicBezTo>
                <a:cubicBezTo>
                  <a:pt x="5851" y="5036"/>
                  <a:pt x="5795" y="5044"/>
                  <a:pt x="5786" y="5078"/>
                </a:cubicBezTo>
                <a:cubicBezTo>
                  <a:pt x="5783" y="5083"/>
                  <a:pt x="5783" y="5091"/>
                  <a:pt x="5780" y="5097"/>
                </a:cubicBezTo>
                <a:lnTo>
                  <a:pt x="5780" y="5091"/>
                </a:lnTo>
                <a:cubicBezTo>
                  <a:pt x="5775" y="5049"/>
                  <a:pt x="5705" y="5052"/>
                  <a:pt x="5698" y="5091"/>
                </a:cubicBezTo>
                <a:cubicBezTo>
                  <a:pt x="5692" y="5118"/>
                  <a:pt x="5688" y="5142"/>
                  <a:pt x="5680" y="5168"/>
                </a:cubicBezTo>
                <a:cubicBezTo>
                  <a:pt x="5677" y="5155"/>
                  <a:pt x="5672" y="5142"/>
                  <a:pt x="5669" y="5131"/>
                </a:cubicBezTo>
                <a:cubicBezTo>
                  <a:pt x="5659" y="5094"/>
                  <a:pt x="5616" y="5091"/>
                  <a:pt x="5595" y="5118"/>
                </a:cubicBezTo>
                <a:cubicBezTo>
                  <a:pt x="5579" y="5083"/>
                  <a:pt x="5529" y="5083"/>
                  <a:pt x="5516" y="5123"/>
                </a:cubicBezTo>
                <a:cubicBezTo>
                  <a:pt x="5508" y="5142"/>
                  <a:pt x="5502" y="5163"/>
                  <a:pt x="5497" y="5181"/>
                </a:cubicBezTo>
                <a:cubicBezTo>
                  <a:pt x="5495" y="5157"/>
                  <a:pt x="5489" y="5131"/>
                  <a:pt x="5487" y="5107"/>
                </a:cubicBezTo>
                <a:cubicBezTo>
                  <a:pt x="5481" y="5067"/>
                  <a:pt x="5415" y="5070"/>
                  <a:pt x="5407" y="5107"/>
                </a:cubicBezTo>
                <a:lnTo>
                  <a:pt x="5407" y="5107"/>
                </a:lnTo>
                <a:cubicBezTo>
                  <a:pt x="5389" y="5102"/>
                  <a:pt x="5368" y="5110"/>
                  <a:pt x="5365" y="5136"/>
                </a:cubicBezTo>
                <a:cubicBezTo>
                  <a:pt x="5362" y="5126"/>
                  <a:pt x="5360" y="5112"/>
                  <a:pt x="5357" y="5102"/>
                </a:cubicBezTo>
                <a:cubicBezTo>
                  <a:pt x="5349" y="5065"/>
                  <a:pt x="5304" y="5067"/>
                  <a:pt x="5283" y="5094"/>
                </a:cubicBezTo>
                <a:cubicBezTo>
                  <a:pt x="5275" y="5105"/>
                  <a:pt x="5267" y="5118"/>
                  <a:pt x="5262" y="5128"/>
                </a:cubicBezTo>
                <a:cubicBezTo>
                  <a:pt x="5259" y="5110"/>
                  <a:pt x="5259" y="5091"/>
                  <a:pt x="5256" y="5070"/>
                </a:cubicBezTo>
                <a:cubicBezTo>
                  <a:pt x="5254" y="5025"/>
                  <a:pt x="5196" y="5020"/>
                  <a:pt x="5180" y="5060"/>
                </a:cubicBezTo>
                <a:cubicBezTo>
                  <a:pt x="5166" y="5091"/>
                  <a:pt x="5156" y="5126"/>
                  <a:pt x="5143" y="5157"/>
                </a:cubicBezTo>
                <a:cubicBezTo>
                  <a:pt x="5143" y="5131"/>
                  <a:pt x="5143" y="5107"/>
                  <a:pt x="5143" y="5081"/>
                </a:cubicBezTo>
                <a:cubicBezTo>
                  <a:pt x="5143" y="5067"/>
                  <a:pt x="5135" y="5060"/>
                  <a:pt x="5127" y="5054"/>
                </a:cubicBezTo>
                <a:cubicBezTo>
                  <a:pt x="5127" y="5049"/>
                  <a:pt x="5127" y="5046"/>
                  <a:pt x="5124" y="5041"/>
                </a:cubicBezTo>
                <a:cubicBezTo>
                  <a:pt x="5119" y="5004"/>
                  <a:pt x="5077" y="4991"/>
                  <a:pt x="5053" y="5023"/>
                </a:cubicBezTo>
                <a:cubicBezTo>
                  <a:pt x="5029" y="5054"/>
                  <a:pt x="5010" y="5089"/>
                  <a:pt x="4992" y="5126"/>
                </a:cubicBezTo>
                <a:cubicBezTo>
                  <a:pt x="4989" y="5097"/>
                  <a:pt x="4987" y="5067"/>
                  <a:pt x="4984" y="5038"/>
                </a:cubicBezTo>
                <a:cubicBezTo>
                  <a:pt x="4981" y="5007"/>
                  <a:pt x="4928" y="4980"/>
                  <a:pt x="4912" y="5020"/>
                </a:cubicBezTo>
                <a:cubicBezTo>
                  <a:pt x="4905" y="5036"/>
                  <a:pt x="4899" y="5052"/>
                  <a:pt x="4891" y="5067"/>
                </a:cubicBezTo>
                <a:cubicBezTo>
                  <a:pt x="4886" y="5070"/>
                  <a:pt x="4883" y="5076"/>
                  <a:pt x="4881" y="5081"/>
                </a:cubicBezTo>
                <a:cubicBezTo>
                  <a:pt x="4878" y="5087"/>
                  <a:pt x="4878" y="5091"/>
                  <a:pt x="4878" y="5097"/>
                </a:cubicBezTo>
                <a:cubicBezTo>
                  <a:pt x="4875" y="5105"/>
                  <a:pt x="4870" y="5112"/>
                  <a:pt x="4868" y="5120"/>
                </a:cubicBezTo>
                <a:cubicBezTo>
                  <a:pt x="4862" y="5073"/>
                  <a:pt x="4854" y="5023"/>
                  <a:pt x="4849" y="4975"/>
                </a:cubicBezTo>
                <a:cubicBezTo>
                  <a:pt x="4844" y="4938"/>
                  <a:pt x="4801" y="4927"/>
                  <a:pt x="4780" y="4956"/>
                </a:cubicBezTo>
                <a:cubicBezTo>
                  <a:pt x="4756" y="4988"/>
                  <a:pt x="4735" y="5023"/>
                  <a:pt x="4717" y="5060"/>
                </a:cubicBezTo>
                <a:cubicBezTo>
                  <a:pt x="4709" y="5030"/>
                  <a:pt x="4698" y="4999"/>
                  <a:pt x="4685" y="4972"/>
                </a:cubicBezTo>
                <a:cubicBezTo>
                  <a:pt x="4674" y="4948"/>
                  <a:pt x="4635" y="4948"/>
                  <a:pt x="4624" y="4972"/>
                </a:cubicBezTo>
                <a:cubicBezTo>
                  <a:pt x="4614" y="4993"/>
                  <a:pt x="4606" y="5017"/>
                  <a:pt x="4595" y="5041"/>
                </a:cubicBezTo>
                <a:lnTo>
                  <a:pt x="4592" y="5041"/>
                </a:lnTo>
                <a:cubicBezTo>
                  <a:pt x="4592" y="5038"/>
                  <a:pt x="4592" y="5033"/>
                  <a:pt x="4592" y="5030"/>
                </a:cubicBezTo>
                <a:cubicBezTo>
                  <a:pt x="4595" y="4996"/>
                  <a:pt x="4550" y="4988"/>
                  <a:pt x="4531" y="5009"/>
                </a:cubicBezTo>
                <a:cubicBezTo>
                  <a:pt x="4524" y="5004"/>
                  <a:pt x="4516" y="5004"/>
                  <a:pt x="4508" y="5007"/>
                </a:cubicBezTo>
                <a:cubicBezTo>
                  <a:pt x="4508" y="5007"/>
                  <a:pt x="4505" y="5007"/>
                  <a:pt x="4505" y="5009"/>
                </a:cubicBezTo>
                <a:cubicBezTo>
                  <a:pt x="4505" y="5007"/>
                  <a:pt x="4502" y="5001"/>
                  <a:pt x="4502" y="4999"/>
                </a:cubicBezTo>
                <a:cubicBezTo>
                  <a:pt x="4497" y="4980"/>
                  <a:pt x="4476" y="4972"/>
                  <a:pt x="4460" y="4975"/>
                </a:cubicBezTo>
                <a:cubicBezTo>
                  <a:pt x="4460" y="4970"/>
                  <a:pt x="4457" y="4964"/>
                  <a:pt x="4457" y="4956"/>
                </a:cubicBezTo>
                <a:cubicBezTo>
                  <a:pt x="4452" y="4930"/>
                  <a:pt x="4428" y="4922"/>
                  <a:pt x="4407" y="4930"/>
                </a:cubicBezTo>
                <a:cubicBezTo>
                  <a:pt x="4399" y="4906"/>
                  <a:pt x="4367" y="4896"/>
                  <a:pt x="4346" y="4903"/>
                </a:cubicBezTo>
                <a:cubicBezTo>
                  <a:pt x="4346" y="4898"/>
                  <a:pt x="4346" y="4890"/>
                  <a:pt x="4344" y="4885"/>
                </a:cubicBezTo>
                <a:cubicBezTo>
                  <a:pt x="4341" y="4872"/>
                  <a:pt x="4333" y="4864"/>
                  <a:pt x="4325" y="4861"/>
                </a:cubicBezTo>
                <a:cubicBezTo>
                  <a:pt x="4336" y="4821"/>
                  <a:pt x="4346" y="4784"/>
                  <a:pt x="4354" y="4745"/>
                </a:cubicBezTo>
                <a:cubicBezTo>
                  <a:pt x="4367" y="4745"/>
                  <a:pt x="4378" y="4742"/>
                  <a:pt x="4386" y="4729"/>
                </a:cubicBezTo>
                <a:cubicBezTo>
                  <a:pt x="4402" y="4702"/>
                  <a:pt x="4415" y="4673"/>
                  <a:pt x="4431" y="4644"/>
                </a:cubicBezTo>
                <a:cubicBezTo>
                  <a:pt x="4447" y="4652"/>
                  <a:pt x="4471" y="4652"/>
                  <a:pt x="4481" y="4631"/>
                </a:cubicBezTo>
                <a:lnTo>
                  <a:pt x="4484" y="4628"/>
                </a:lnTo>
                <a:cubicBezTo>
                  <a:pt x="4489" y="4655"/>
                  <a:pt x="4521" y="4676"/>
                  <a:pt x="4545" y="4657"/>
                </a:cubicBezTo>
                <a:cubicBezTo>
                  <a:pt x="4553" y="4652"/>
                  <a:pt x="4558" y="4647"/>
                  <a:pt x="4563" y="4642"/>
                </a:cubicBezTo>
                <a:cubicBezTo>
                  <a:pt x="4563" y="4647"/>
                  <a:pt x="4563" y="4652"/>
                  <a:pt x="4563" y="4655"/>
                </a:cubicBezTo>
                <a:cubicBezTo>
                  <a:pt x="4566" y="4671"/>
                  <a:pt x="4582" y="4681"/>
                  <a:pt x="4598" y="4684"/>
                </a:cubicBezTo>
                <a:cubicBezTo>
                  <a:pt x="4606" y="4702"/>
                  <a:pt x="4619" y="4718"/>
                  <a:pt x="4643" y="4724"/>
                </a:cubicBezTo>
                <a:cubicBezTo>
                  <a:pt x="4658" y="4726"/>
                  <a:pt x="4674" y="4724"/>
                  <a:pt x="4685" y="4718"/>
                </a:cubicBezTo>
                <a:cubicBezTo>
                  <a:pt x="4696" y="4742"/>
                  <a:pt x="4714" y="4761"/>
                  <a:pt x="4741" y="4763"/>
                </a:cubicBezTo>
                <a:cubicBezTo>
                  <a:pt x="4764" y="4766"/>
                  <a:pt x="4780" y="4755"/>
                  <a:pt x="4791" y="4739"/>
                </a:cubicBezTo>
                <a:cubicBezTo>
                  <a:pt x="4801" y="4758"/>
                  <a:pt x="4812" y="4771"/>
                  <a:pt x="4830" y="4779"/>
                </a:cubicBezTo>
                <a:cubicBezTo>
                  <a:pt x="4854" y="4787"/>
                  <a:pt x="4870" y="4782"/>
                  <a:pt x="4886" y="4771"/>
                </a:cubicBezTo>
                <a:lnTo>
                  <a:pt x="4891" y="4779"/>
                </a:lnTo>
                <a:cubicBezTo>
                  <a:pt x="4907" y="4806"/>
                  <a:pt x="4944" y="4803"/>
                  <a:pt x="4960" y="4779"/>
                </a:cubicBezTo>
                <a:cubicBezTo>
                  <a:pt x="4965" y="4774"/>
                  <a:pt x="4968" y="4766"/>
                  <a:pt x="4971" y="4761"/>
                </a:cubicBezTo>
                <a:cubicBezTo>
                  <a:pt x="4979" y="4769"/>
                  <a:pt x="4989" y="4774"/>
                  <a:pt x="5000" y="4774"/>
                </a:cubicBezTo>
                <a:cubicBezTo>
                  <a:pt x="5005" y="4787"/>
                  <a:pt x="5013" y="4800"/>
                  <a:pt x="5021" y="4811"/>
                </a:cubicBezTo>
                <a:cubicBezTo>
                  <a:pt x="5037" y="4832"/>
                  <a:pt x="5066" y="4840"/>
                  <a:pt x="5087" y="4819"/>
                </a:cubicBezTo>
                <a:cubicBezTo>
                  <a:pt x="5098" y="4808"/>
                  <a:pt x="5108" y="4795"/>
                  <a:pt x="5119" y="4784"/>
                </a:cubicBezTo>
                <a:cubicBezTo>
                  <a:pt x="5121" y="4787"/>
                  <a:pt x="5121" y="4790"/>
                  <a:pt x="5124" y="4792"/>
                </a:cubicBezTo>
                <a:cubicBezTo>
                  <a:pt x="5137" y="4814"/>
                  <a:pt x="5166" y="4816"/>
                  <a:pt x="5182" y="4800"/>
                </a:cubicBezTo>
                <a:lnTo>
                  <a:pt x="5185" y="4798"/>
                </a:lnTo>
                <a:cubicBezTo>
                  <a:pt x="5190" y="4803"/>
                  <a:pt x="5198" y="4806"/>
                  <a:pt x="5206" y="4808"/>
                </a:cubicBezTo>
                <a:cubicBezTo>
                  <a:pt x="5209" y="4814"/>
                  <a:pt x="5214" y="4816"/>
                  <a:pt x="5219" y="4819"/>
                </a:cubicBezTo>
                <a:lnTo>
                  <a:pt x="5219" y="4819"/>
                </a:lnTo>
                <a:cubicBezTo>
                  <a:pt x="5233" y="4848"/>
                  <a:pt x="5275" y="4843"/>
                  <a:pt x="5288" y="4819"/>
                </a:cubicBezTo>
                <a:cubicBezTo>
                  <a:pt x="5296" y="4806"/>
                  <a:pt x="5301" y="4792"/>
                  <a:pt x="5307" y="4779"/>
                </a:cubicBezTo>
                <a:cubicBezTo>
                  <a:pt x="5309" y="4787"/>
                  <a:pt x="5312" y="4792"/>
                  <a:pt x="5315" y="4800"/>
                </a:cubicBezTo>
                <a:cubicBezTo>
                  <a:pt x="5328" y="4829"/>
                  <a:pt x="5370" y="4824"/>
                  <a:pt x="5386" y="4800"/>
                </a:cubicBezTo>
                <a:cubicBezTo>
                  <a:pt x="5389" y="4795"/>
                  <a:pt x="5391" y="4790"/>
                  <a:pt x="5394" y="4784"/>
                </a:cubicBezTo>
                <a:cubicBezTo>
                  <a:pt x="5399" y="4798"/>
                  <a:pt x="5405" y="4811"/>
                  <a:pt x="5410" y="4824"/>
                </a:cubicBezTo>
                <a:cubicBezTo>
                  <a:pt x="5426" y="4861"/>
                  <a:pt x="5476" y="4843"/>
                  <a:pt x="5487" y="4814"/>
                </a:cubicBezTo>
                <a:cubicBezTo>
                  <a:pt x="5492" y="4800"/>
                  <a:pt x="5497" y="4787"/>
                  <a:pt x="5502" y="4774"/>
                </a:cubicBezTo>
                <a:cubicBezTo>
                  <a:pt x="5505" y="4784"/>
                  <a:pt x="5508" y="4792"/>
                  <a:pt x="5510" y="4803"/>
                </a:cubicBezTo>
                <a:cubicBezTo>
                  <a:pt x="5521" y="4835"/>
                  <a:pt x="5574" y="4851"/>
                  <a:pt x="5590" y="4814"/>
                </a:cubicBezTo>
                <a:cubicBezTo>
                  <a:pt x="5598" y="4792"/>
                  <a:pt x="5608" y="4771"/>
                  <a:pt x="5616" y="4750"/>
                </a:cubicBezTo>
                <a:cubicBezTo>
                  <a:pt x="5624" y="4774"/>
                  <a:pt x="5635" y="4798"/>
                  <a:pt x="5645" y="4821"/>
                </a:cubicBezTo>
                <a:cubicBezTo>
                  <a:pt x="5659" y="4851"/>
                  <a:pt x="5709" y="4851"/>
                  <a:pt x="5722" y="4821"/>
                </a:cubicBezTo>
                <a:cubicBezTo>
                  <a:pt x="5735" y="4790"/>
                  <a:pt x="5746" y="4761"/>
                  <a:pt x="5756" y="4729"/>
                </a:cubicBezTo>
                <a:cubicBezTo>
                  <a:pt x="5764" y="4745"/>
                  <a:pt x="5772" y="4758"/>
                  <a:pt x="5783" y="4771"/>
                </a:cubicBezTo>
                <a:cubicBezTo>
                  <a:pt x="5798" y="4792"/>
                  <a:pt x="5832" y="4806"/>
                  <a:pt x="5853" y="4779"/>
                </a:cubicBezTo>
                <a:cubicBezTo>
                  <a:pt x="5861" y="4769"/>
                  <a:pt x="5869" y="4758"/>
                  <a:pt x="5875" y="4745"/>
                </a:cubicBezTo>
                <a:cubicBezTo>
                  <a:pt x="5880" y="4750"/>
                  <a:pt x="5888" y="4758"/>
                  <a:pt x="5893" y="4763"/>
                </a:cubicBezTo>
                <a:cubicBezTo>
                  <a:pt x="5919" y="4784"/>
                  <a:pt x="5959" y="4779"/>
                  <a:pt x="5970" y="4742"/>
                </a:cubicBezTo>
                <a:cubicBezTo>
                  <a:pt x="5972" y="4734"/>
                  <a:pt x="5972" y="4729"/>
                  <a:pt x="5975" y="4721"/>
                </a:cubicBezTo>
                <a:cubicBezTo>
                  <a:pt x="5994" y="4747"/>
                  <a:pt x="6020" y="4771"/>
                  <a:pt x="6054" y="4774"/>
                </a:cubicBezTo>
                <a:cubicBezTo>
                  <a:pt x="6060" y="4774"/>
                  <a:pt x="6062" y="4774"/>
                  <a:pt x="6068" y="4774"/>
                </a:cubicBezTo>
                <a:cubicBezTo>
                  <a:pt x="6078" y="4792"/>
                  <a:pt x="6094" y="4800"/>
                  <a:pt x="6121" y="4795"/>
                </a:cubicBezTo>
                <a:cubicBezTo>
                  <a:pt x="6158" y="4787"/>
                  <a:pt x="6171" y="4753"/>
                  <a:pt x="6179" y="4721"/>
                </a:cubicBezTo>
                <a:cubicBezTo>
                  <a:pt x="6197" y="4729"/>
                  <a:pt x="6216" y="4734"/>
                  <a:pt x="6240" y="4734"/>
                </a:cubicBezTo>
                <a:cubicBezTo>
                  <a:pt x="6242" y="4734"/>
                  <a:pt x="6242" y="4734"/>
                  <a:pt x="6242" y="4734"/>
                </a:cubicBezTo>
                <a:cubicBezTo>
                  <a:pt x="6269" y="4747"/>
                  <a:pt x="6306" y="4737"/>
                  <a:pt x="6311" y="4708"/>
                </a:cubicBezTo>
                <a:cubicBezTo>
                  <a:pt x="6319" y="4710"/>
                  <a:pt x="6324" y="4716"/>
                  <a:pt x="6332" y="4718"/>
                </a:cubicBezTo>
                <a:cubicBezTo>
                  <a:pt x="6359" y="4731"/>
                  <a:pt x="6390" y="4721"/>
                  <a:pt x="6398" y="4692"/>
                </a:cubicBezTo>
                <a:cubicBezTo>
                  <a:pt x="6401" y="4679"/>
                  <a:pt x="6404" y="4668"/>
                  <a:pt x="6406" y="4655"/>
                </a:cubicBezTo>
                <a:cubicBezTo>
                  <a:pt x="6427" y="4668"/>
                  <a:pt x="6451" y="4679"/>
                  <a:pt x="6475" y="4687"/>
                </a:cubicBezTo>
                <a:cubicBezTo>
                  <a:pt x="6499" y="4694"/>
                  <a:pt x="6523" y="4676"/>
                  <a:pt x="6531" y="4655"/>
                </a:cubicBezTo>
                <a:lnTo>
                  <a:pt x="6531" y="4655"/>
                </a:lnTo>
                <a:cubicBezTo>
                  <a:pt x="6541" y="4647"/>
                  <a:pt x="6549" y="4634"/>
                  <a:pt x="6554" y="4623"/>
                </a:cubicBezTo>
                <a:lnTo>
                  <a:pt x="6560" y="4612"/>
                </a:lnTo>
                <a:cubicBezTo>
                  <a:pt x="6568" y="4636"/>
                  <a:pt x="6581" y="4658"/>
                  <a:pt x="6599" y="4679"/>
                </a:cubicBezTo>
                <a:cubicBezTo>
                  <a:pt x="6618" y="4701"/>
                  <a:pt x="6650" y="4689"/>
                  <a:pt x="6663" y="4671"/>
                </a:cubicBezTo>
                <a:lnTo>
                  <a:pt x="6668" y="4660"/>
                </a:lnTo>
                <a:cubicBezTo>
                  <a:pt x="6684" y="4676"/>
                  <a:pt x="6705" y="4681"/>
                  <a:pt x="6729" y="4668"/>
                </a:cubicBezTo>
                <a:cubicBezTo>
                  <a:pt x="6742" y="4660"/>
                  <a:pt x="6748" y="4649"/>
                  <a:pt x="6753" y="4636"/>
                </a:cubicBezTo>
                <a:cubicBezTo>
                  <a:pt x="6763" y="4634"/>
                  <a:pt x="6777" y="4647"/>
                  <a:pt x="6793" y="4660"/>
                </a:cubicBezTo>
                <a:moveTo>
                  <a:pt x="6692" y="3740"/>
                </a:moveTo>
                <a:cubicBezTo>
                  <a:pt x="6671" y="3664"/>
                  <a:pt x="6644" y="3587"/>
                  <a:pt x="6615" y="3513"/>
                </a:cubicBezTo>
                <a:cubicBezTo>
                  <a:pt x="6581" y="3420"/>
                  <a:pt x="6539" y="3330"/>
                  <a:pt x="6494" y="3243"/>
                </a:cubicBezTo>
                <a:cubicBezTo>
                  <a:pt x="6483" y="3222"/>
                  <a:pt x="6470" y="3198"/>
                  <a:pt x="6457" y="3174"/>
                </a:cubicBezTo>
                <a:cubicBezTo>
                  <a:pt x="6502" y="3201"/>
                  <a:pt x="6552" y="3219"/>
                  <a:pt x="6594" y="3235"/>
                </a:cubicBezTo>
                <a:cubicBezTo>
                  <a:pt x="6711" y="3283"/>
                  <a:pt x="6832" y="3317"/>
                  <a:pt x="6951" y="3354"/>
                </a:cubicBezTo>
                <a:cubicBezTo>
                  <a:pt x="7070" y="3388"/>
                  <a:pt x="7189" y="3420"/>
                  <a:pt x="7306" y="3463"/>
                </a:cubicBezTo>
                <a:cubicBezTo>
                  <a:pt x="7367" y="3484"/>
                  <a:pt x="7425" y="3508"/>
                  <a:pt x="7483" y="3534"/>
                </a:cubicBezTo>
                <a:cubicBezTo>
                  <a:pt x="7510" y="3547"/>
                  <a:pt x="7536" y="3558"/>
                  <a:pt x="7562" y="3574"/>
                </a:cubicBezTo>
                <a:cubicBezTo>
                  <a:pt x="7589" y="3587"/>
                  <a:pt x="7623" y="3600"/>
                  <a:pt x="7639" y="3624"/>
                </a:cubicBezTo>
                <a:cubicBezTo>
                  <a:pt x="7658" y="3650"/>
                  <a:pt x="7663" y="3685"/>
                  <a:pt x="7668" y="3717"/>
                </a:cubicBezTo>
                <a:cubicBezTo>
                  <a:pt x="7676" y="3756"/>
                  <a:pt x="7684" y="3793"/>
                  <a:pt x="7692" y="3833"/>
                </a:cubicBezTo>
                <a:cubicBezTo>
                  <a:pt x="7705" y="3902"/>
                  <a:pt x="7719" y="3971"/>
                  <a:pt x="7737" y="4036"/>
                </a:cubicBezTo>
                <a:cubicBezTo>
                  <a:pt x="7383" y="3968"/>
                  <a:pt x="7033" y="3859"/>
                  <a:pt x="6692" y="3740"/>
                </a:cubicBezTo>
                <a:moveTo>
                  <a:pt x="8877" y="4062"/>
                </a:moveTo>
                <a:cubicBezTo>
                  <a:pt x="8547" y="4128"/>
                  <a:pt x="8203" y="4112"/>
                  <a:pt x="7869" y="4059"/>
                </a:cubicBezTo>
                <a:cubicBezTo>
                  <a:pt x="7843" y="3978"/>
                  <a:pt x="7816" y="3896"/>
                  <a:pt x="7790" y="3817"/>
                </a:cubicBezTo>
                <a:cubicBezTo>
                  <a:pt x="7771" y="3764"/>
                  <a:pt x="7753" y="3714"/>
                  <a:pt x="7732" y="3661"/>
                </a:cubicBezTo>
                <a:lnTo>
                  <a:pt x="7729" y="3650"/>
                </a:lnTo>
                <a:cubicBezTo>
                  <a:pt x="7724" y="3635"/>
                  <a:pt x="7719" y="3621"/>
                  <a:pt x="7711" y="3608"/>
                </a:cubicBezTo>
                <a:cubicBezTo>
                  <a:pt x="7705" y="3600"/>
                  <a:pt x="7703" y="3590"/>
                  <a:pt x="7700" y="3582"/>
                </a:cubicBezTo>
                <a:cubicBezTo>
                  <a:pt x="7697" y="3574"/>
                  <a:pt x="7689" y="3574"/>
                  <a:pt x="7684" y="3576"/>
                </a:cubicBezTo>
                <a:cubicBezTo>
                  <a:pt x="7668" y="3560"/>
                  <a:pt x="7647" y="3547"/>
                  <a:pt x="7623" y="3534"/>
                </a:cubicBezTo>
                <a:cubicBezTo>
                  <a:pt x="7568" y="3505"/>
                  <a:pt x="7512" y="3481"/>
                  <a:pt x="7454" y="3457"/>
                </a:cubicBezTo>
                <a:cubicBezTo>
                  <a:pt x="7221" y="3365"/>
                  <a:pt x="6972" y="3312"/>
                  <a:pt x="6734" y="3235"/>
                </a:cubicBezTo>
                <a:cubicBezTo>
                  <a:pt x="6668" y="3214"/>
                  <a:pt x="6599" y="3187"/>
                  <a:pt x="6536" y="3158"/>
                </a:cubicBezTo>
                <a:cubicBezTo>
                  <a:pt x="6488" y="3137"/>
                  <a:pt x="6427" y="3116"/>
                  <a:pt x="6396" y="3068"/>
                </a:cubicBezTo>
                <a:cubicBezTo>
                  <a:pt x="6626" y="3066"/>
                  <a:pt x="6859" y="3079"/>
                  <a:pt x="7089" y="3105"/>
                </a:cubicBezTo>
                <a:cubicBezTo>
                  <a:pt x="7327" y="3132"/>
                  <a:pt x="7562" y="3174"/>
                  <a:pt x="7795" y="3227"/>
                </a:cubicBezTo>
                <a:cubicBezTo>
                  <a:pt x="7906" y="3254"/>
                  <a:pt x="8029" y="3277"/>
                  <a:pt x="8129" y="3336"/>
                </a:cubicBezTo>
                <a:cubicBezTo>
                  <a:pt x="8230" y="3394"/>
                  <a:pt x="8324" y="3463"/>
                  <a:pt x="8420" y="3529"/>
                </a:cubicBezTo>
                <a:cubicBezTo>
                  <a:pt x="8531" y="3608"/>
                  <a:pt x="8642" y="3690"/>
                  <a:pt x="8756" y="3769"/>
                </a:cubicBezTo>
                <a:cubicBezTo>
                  <a:pt x="8867" y="3849"/>
                  <a:pt x="8981" y="3926"/>
                  <a:pt x="9092" y="4005"/>
                </a:cubicBezTo>
                <a:cubicBezTo>
                  <a:pt x="9020" y="4030"/>
                  <a:pt x="8949" y="4049"/>
                  <a:pt x="8877" y="4062"/>
                </a:cubicBezTo>
                <a:moveTo>
                  <a:pt x="10028" y="3317"/>
                </a:moveTo>
                <a:cubicBezTo>
                  <a:pt x="9949" y="3449"/>
                  <a:pt x="9846" y="3568"/>
                  <a:pt x="9727" y="3669"/>
                </a:cubicBezTo>
                <a:cubicBezTo>
                  <a:pt x="9584" y="3791"/>
                  <a:pt x="9417" y="3886"/>
                  <a:pt x="9243" y="3955"/>
                </a:cubicBezTo>
                <a:cubicBezTo>
                  <a:pt x="9235" y="3952"/>
                  <a:pt x="9227" y="3952"/>
                  <a:pt x="9219" y="3952"/>
                </a:cubicBezTo>
                <a:lnTo>
                  <a:pt x="9211" y="3952"/>
                </a:lnTo>
                <a:lnTo>
                  <a:pt x="9208" y="3952"/>
                </a:lnTo>
                <a:lnTo>
                  <a:pt x="9208" y="3952"/>
                </a:lnTo>
                <a:cubicBezTo>
                  <a:pt x="9203" y="3952"/>
                  <a:pt x="9195" y="3949"/>
                  <a:pt x="9190" y="3949"/>
                </a:cubicBezTo>
                <a:lnTo>
                  <a:pt x="9182" y="3947"/>
                </a:lnTo>
                <a:lnTo>
                  <a:pt x="9174" y="3944"/>
                </a:lnTo>
                <a:lnTo>
                  <a:pt x="9176" y="3944"/>
                </a:lnTo>
                <a:lnTo>
                  <a:pt x="9171" y="3941"/>
                </a:lnTo>
                <a:lnTo>
                  <a:pt x="9166" y="3939"/>
                </a:lnTo>
                <a:lnTo>
                  <a:pt x="9163" y="3936"/>
                </a:lnTo>
                <a:cubicBezTo>
                  <a:pt x="9158" y="3933"/>
                  <a:pt x="9153" y="3931"/>
                  <a:pt x="9147" y="3926"/>
                </a:cubicBezTo>
                <a:lnTo>
                  <a:pt x="9145" y="3926"/>
                </a:lnTo>
                <a:lnTo>
                  <a:pt x="9142" y="3923"/>
                </a:lnTo>
                <a:lnTo>
                  <a:pt x="9137" y="3918"/>
                </a:lnTo>
                <a:lnTo>
                  <a:pt x="9131" y="3912"/>
                </a:lnTo>
                <a:lnTo>
                  <a:pt x="9129" y="3910"/>
                </a:lnTo>
                <a:lnTo>
                  <a:pt x="9121" y="3904"/>
                </a:lnTo>
                <a:cubicBezTo>
                  <a:pt x="9116" y="3899"/>
                  <a:pt x="9108" y="3899"/>
                  <a:pt x="9100" y="3902"/>
                </a:cubicBezTo>
                <a:cubicBezTo>
                  <a:pt x="8909" y="3769"/>
                  <a:pt x="8721" y="3637"/>
                  <a:pt x="8528" y="3510"/>
                </a:cubicBezTo>
                <a:cubicBezTo>
                  <a:pt x="8454" y="3463"/>
                  <a:pt x="8383" y="3410"/>
                  <a:pt x="8309" y="3362"/>
                </a:cubicBezTo>
                <a:cubicBezTo>
                  <a:pt x="8348" y="3370"/>
                  <a:pt x="8388" y="3373"/>
                  <a:pt x="8428" y="3378"/>
                </a:cubicBezTo>
                <a:cubicBezTo>
                  <a:pt x="8494" y="3383"/>
                  <a:pt x="8557" y="3388"/>
                  <a:pt x="8623" y="3386"/>
                </a:cubicBezTo>
                <a:cubicBezTo>
                  <a:pt x="8692" y="3386"/>
                  <a:pt x="8758" y="3381"/>
                  <a:pt x="8827" y="3373"/>
                </a:cubicBezTo>
                <a:cubicBezTo>
                  <a:pt x="8962" y="3362"/>
                  <a:pt x="9097" y="3346"/>
                  <a:pt x="9232" y="3333"/>
                </a:cubicBezTo>
                <a:cubicBezTo>
                  <a:pt x="9380" y="3320"/>
                  <a:pt x="9528" y="3317"/>
                  <a:pt x="9679" y="3312"/>
                </a:cubicBezTo>
                <a:cubicBezTo>
                  <a:pt x="9758" y="3309"/>
                  <a:pt x="9840" y="3306"/>
                  <a:pt x="9920" y="3306"/>
                </a:cubicBezTo>
                <a:cubicBezTo>
                  <a:pt x="9957" y="3306"/>
                  <a:pt x="9999" y="3309"/>
                  <a:pt x="10039" y="3301"/>
                </a:cubicBezTo>
                <a:cubicBezTo>
                  <a:pt x="10034" y="3309"/>
                  <a:pt x="10031" y="3314"/>
                  <a:pt x="10028" y="3317"/>
                </a:cubicBezTo>
                <a:moveTo>
                  <a:pt x="9997" y="3121"/>
                </a:moveTo>
                <a:cubicBezTo>
                  <a:pt x="10023" y="3140"/>
                  <a:pt x="10057" y="3161"/>
                  <a:pt x="10065" y="3193"/>
                </a:cubicBezTo>
                <a:lnTo>
                  <a:pt x="10057" y="3195"/>
                </a:lnTo>
                <a:cubicBezTo>
                  <a:pt x="10007" y="3222"/>
                  <a:pt x="9952" y="3216"/>
                  <a:pt x="9896" y="3216"/>
                </a:cubicBezTo>
                <a:cubicBezTo>
                  <a:pt x="9825" y="3216"/>
                  <a:pt x="9756" y="3219"/>
                  <a:pt x="9684" y="3222"/>
                </a:cubicBezTo>
                <a:cubicBezTo>
                  <a:pt x="9544" y="3227"/>
                  <a:pt x="9401" y="3246"/>
                  <a:pt x="9261" y="3256"/>
                </a:cubicBezTo>
                <a:cubicBezTo>
                  <a:pt x="9131" y="3269"/>
                  <a:pt x="8999" y="3285"/>
                  <a:pt x="8869" y="3301"/>
                </a:cubicBezTo>
                <a:cubicBezTo>
                  <a:pt x="8742" y="3317"/>
                  <a:pt x="8615" y="3320"/>
                  <a:pt x="8486" y="3325"/>
                </a:cubicBezTo>
                <a:cubicBezTo>
                  <a:pt x="8380" y="3328"/>
                  <a:pt x="8277" y="3314"/>
                  <a:pt x="8174" y="3288"/>
                </a:cubicBezTo>
                <a:cubicBezTo>
                  <a:pt x="8084" y="3246"/>
                  <a:pt x="7988" y="3214"/>
                  <a:pt x="7896" y="3190"/>
                </a:cubicBezTo>
                <a:cubicBezTo>
                  <a:pt x="7430" y="3068"/>
                  <a:pt x="6943" y="3015"/>
                  <a:pt x="6462" y="3026"/>
                </a:cubicBezTo>
                <a:cubicBezTo>
                  <a:pt x="6203" y="3031"/>
                  <a:pt x="5943" y="3047"/>
                  <a:pt x="5690" y="3095"/>
                </a:cubicBezTo>
                <a:cubicBezTo>
                  <a:pt x="5693" y="3090"/>
                  <a:pt x="5696" y="3084"/>
                  <a:pt x="5701" y="3079"/>
                </a:cubicBezTo>
                <a:cubicBezTo>
                  <a:pt x="5898" y="3018"/>
                  <a:pt x="6097" y="2965"/>
                  <a:pt x="6298" y="2918"/>
                </a:cubicBezTo>
                <a:cubicBezTo>
                  <a:pt x="6507" y="2867"/>
                  <a:pt x="6721" y="2817"/>
                  <a:pt x="6935" y="2793"/>
                </a:cubicBezTo>
                <a:cubicBezTo>
                  <a:pt x="7041" y="2783"/>
                  <a:pt x="7150" y="2780"/>
                  <a:pt x="7256" y="2791"/>
                </a:cubicBezTo>
                <a:cubicBezTo>
                  <a:pt x="7359" y="2801"/>
                  <a:pt x="7459" y="2828"/>
                  <a:pt x="7562" y="2849"/>
                </a:cubicBezTo>
                <a:cubicBezTo>
                  <a:pt x="7774" y="2896"/>
                  <a:pt x="7988" y="2918"/>
                  <a:pt x="8205" y="2933"/>
                </a:cubicBezTo>
                <a:cubicBezTo>
                  <a:pt x="8428" y="2949"/>
                  <a:pt x="8650" y="2965"/>
                  <a:pt x="8872" y="2981"/>
                </a:cubicBezTo>
                <a:cubicBezTo>
                  <a:pt x="8983" y="2989"/>
                  <a:pt x="9092" y="2997"/>
                  <a:pt x="9203" y="3005"/>
                </a:cubicBezTo>
                <a:cubicBezTo>
                  <a:pt x="9309" y="3013"/>
                  <a:pt x="9414" y="3021"/>
                  <a:pt x="9520" y="3013"/>
                </a:cubicBezTo>
                <a:cubicBezTo>
                  <a:pt x="9592" y="3007"/>
                  <a:pt x="9658" y="2994"/>
                  <a:pt x="9724" y="2973"/>
                </a:cubicBezTo>
                <a:cubicBezTo>
                  <a:pt x="9727" y="2978"/>
                  <a:pt x="9732" y="2984"/>
                  <a:pt x="9740" y="2986"/>
                </a:cubicBezTo>
                <a:cubicBezTo>
                  <a:pt x="9830" y="3023"/>
                  <a:pt x="9917" y="3068"/>
                  <a:pt x="9997" y="3121"/>
                </a:cubicBezTo>
                <a:moveTo>
                  <a:pt x="9711" y="2888"/>
                </a:moveTo>
                <a:cubicBezTo>
                  <a:pt x="9512" y="2952"/>
                  <a:pt x="9298" y="2925"/>
                  <a:pt x="9094" y="2910"/>
                </a:cubicBezTo>
                <a:cubicBezTo>
                  <a:pt x="8877" y="2894"/>
                  <a:pt x="8660" y="2878"/>
                  <a:pt x="8444" y="2862"/>
                </a:cubicBezTo>
                <a:cubicBezTo>
                  <a:pt x="8229" y="2846"/>
                  <a:pt x="8012" y="2838"/>
                  <a:pt x="7801" y="2804"/>
                </a:cubicBezTo>
                <a:cubicBezTo>
                  <a:pt x="7658" y="2780"/>
                  <a:pt x="7518" y="2740"/>
                  <a:pt x="7375" y="2714"/>
                </a:cubicBezTo>
                <a:cubicBezTo>
                  <a:pt x="7446" y="2706"/>
                  <a:pt x="7515" y="2695"/>
                  <a:pt x="7586" y="2679"/>
                </a:cubicBezTo>
                <a:cubicBezTo>
                  <a:pt x="7689" y="2658"/>
                  <a:pt x="7793" y="2632"/>
                  <a:pt x="7891" y="2592"/>
                </a:cubicBezTo>
                <a:cubicBezTo>
                  <a:pt x="7978" y="2558"/>
                  <a:pt x="8055" y="2505"/>
                  <a:pt x="8126" y="2444"/>
                </a:cubicBezTo>
                <a:cubicBezTo>
                  <a:pt x="8131" y="2439"/>
                  <a:pt x="8139" y="2433"/>
                  <a:pt x="8145" y="2428"/>
                </a:cubicBezTo>
                <a:lnTo>
                  <a:pt x="8145" y="2428"/>
                </a:lnTo>
                <a:cubicBezTo>
                  <a:pt x="8216" y="2447"/>
                  <a:pt x="8295" y="2439"/>
                  <a:pt x="8367" y="2433"/>
                </a:cubicBezTo>
                <a:cubicBezTo>
                  <a:pt x="8441" y="2431"/>
                  <a:pt x="8512" y="2425"/>
                  <a:pt x="8586" y="2417"/>
                </a:cubicBezTo>
                <a:cubicBezTo>
                  <a:pt x="8724" y="2407"/>
                  <a:pt x="8862" y="2391"/>
                  <a:pt x="8999" y="2378"/>
                </a:cubicBezTo>
                <a:cubicBezTo>
                  <a:pt x="9007" y="2383"/>
                  <a:pt x="9018" y="2386"/>
                  <a:pt x="9028" y="2388"/>
                </a:cubicBezTo>
                <a:cubicBezTo>
                  <a:pt x="9049" y="2394"/>
                  <a:pt x="9073" y="2402"/>
                  <a:pt x="9094" y="2410"/>
                </a:cubicBezTo>
                <a:cubicBezTo>
                  <a:pt x="9142" y="2425"/>
                  <a:pt x="9187" y="2444"/>
                  <a:pt x="9232" y="2465"/>
                </a:cubicBezTo>
                <a:cubicBezTo>
                  <a:pt x="9319" y="2505"/>
                  <a:pt x="9404" y="2550"/>
                  <a:pt x="9491" y="2589"/>
                </a:cubicBezTo>
                <a:cubicBezTo>
                  <a:pt x="9581" y="2632"/>
                  <a:pt x="9668" y="2674"/>
                  <a:pt x="9758" y="2716"/>
                </a:cubicBezTo>
                <a:cubicBezTo>
                  <a:pt x="9803" y="2738"/>
                  <a:pt x="9846" y="2756"/>
                  <a:pt x="9891" y="2775"/>
                </a:cubicBezTo>
                <a:cubicBezTo>
                  <a:pt x="9901" y="2780"/>
                  <a:pt x="9912" y="2783"/>
                  <a:pt x="9925" y="2788"/>
                </a:cubicBezTo>
                <a:cubicBezTo>
                  <a:pt x="9859" y="2830"/>
                  <a:pt x="9788" y="2865"/>
                  <a:pt x="9711" y="2888"/>
                </a:cubicBezTo>
                <a:moveTo>
                  <a:pt x="10219" y="2584"/>
                </a:moveTo>
                <a:cubicBezTo>
                  <a:pt x="10161" y="2632"/>
                  <a:pt x="10100" y="2677"/>
                  <a:pt x="10039" y="2719"/>
                </a:cubicBezTo>
                <a:cubicBezTo>
                  <a:pt x="10034" y="2719"/>
                  <a:pt x="10031" y="2716"/>
                  <a:pt x="10026" y="2719"/>
                </a:cubicBezTo>
                <a:cubicBezTo>
                  <a:pt x="9928" y="2732"/>
                  <a:pt x="9840" y="2690"/>
                  <a:pt x="9750" y="2658"/>
                </a:cubicBezTo>
                <a:cubicBezTo>
                  <a:pt x="9658" y="2624"/>
                  <a:pt x="9565" y="2587"/>
                  <a:pt x="9475" y="2547"/>
                </a:cubicBezTo>
                <a:cubicBezTo>
                  <a:pt x="9391" y="2507"/>
                  <a:pt x="9309" y="2465"/>
                  <a:pt x="9224" y="2425"/>
                </a:cubicBezTo>
                <a:cubicBezTo>
                  <a:pt x="9184" y="2407"/>
                  <a:pt x="9145" y="2391"/>
                  <a:pt x="9102" y="2378"/>
                </a:cubicBezTo>
                <a:cubicBezTo>
                  <a:pt x="9097" y="2378"/>
                  <a:pt x="9094" y="2375"/>
                  <a:pt x="9089" y="2373"/>
                </a:cubicBezTo>
                <a:cubicBezTo>
                  <a:pt x="9224" y="2359"/>
                  <a:pt x="9362" y="2349"/>
                  <a:pt x="9496" y="2346"/>
                </a:cubicBezTo>
                <a:cubicBezTo>
                  <a:pt x="9650" y="2341"/>
                  <a:pt x="9801" y="2362"/>
                  <a:pt x="9954" y="2383"/>
                </a:cubicBezTo>
                <a:cubicBezTo>
                  <a:pt x="10036" y="2394"/>
                  <a:pt x="10121" y="2407"/>
                  <a:pt x="10203" y="2420"/>
                </a:cubicBezTo>
                <a:cubicBezTo>
                  <a:pt x="10245" y="2425"/>
                  <a:pt x="10288" y="2433"/>
                  <a:pt x="10330" y="2439"/>
                </a:cubicBezTo>
                <a:cubicBezTo>
                  <a:pt x="10351" y="2441"/>
                  <a:pt x="10370" y="2447"/>
                  <a:pt x="10391" y="2447"/>
                </a:cubicBezTo>
                <a:cubicBezTo>
                  <a:pt x="10333" y="2492"/>
                  <a:pt x="10274" y="2539"/>
                  <a:pt x="10219" y="2584"/>
                </a:cubicBezTo>
                <a:moveTo>
                  <a:pt x="10975" y="1833"/>
                </a:moveTo>
                <a:cubicBezTo>
                  <a:pt x="10885" y="1978"/>
                  <a:pt x="10769" y="2103"/>
                  <a:pt x="10645" y="2219"/>
                </a:cubicBezTo>
                <a:cubicBezTo>
                  <a:pt x="10589" y="2272"/>
                  <a:pt x="10531" y="2325"/>
                  <a:pt x="10470" y="2375"/>
                </a:cubicBezTo>
                <a:lnTo>
                  <a:pt x="10467" y="2373"/>
                </a:lnTo>
                <a:cubicBezTo>
                  <a:pt x="10433" y="2354"/>
                  <a:pt x="10396" y="2351"/>
                  <a:pt x="10356" y="2346"/>
                </a:cubicBezTo>
                <a:cubicBezTo>
                  <a:pt x="10317" y="2341"/>
                  <a:pt x="10280" y="2335"/>
                  <a:pt x="10240" y="2330"/>
                </a:cubicBezTo>
                <a:cubicBezTo>
                  <a:pt x="10163" y="2320"/>
                  <a:pt x="10089" y="2309"/>
                  <a:pt x="10012" y="2301"/>
                </a:cubicBezTo>
                <a:cubicBezTo>
                  <a:pt x="9938" y="2293"/>
                  <a:pt x="9862" y="2288"/>
                  <a:pt x="9788" y="2288"/>
                </a:cubicBezTo>
                <a:cubicBezTo>
                  <a:pt x="9711" y="2288"/>
                  <a:pt x="9634" y="2298"/>
                  <a:pt x="9557" y="2298"/>
                </a:cubicBezTo>
                <a:cubicBezTo>
                  <a:pt x="9253" y="2306"/>
                  <a:pt x="8954" y="2343"/>
                  <a:pt x="8650" y="2370"/>
                </a:cubicBezTo>
                <a:cubicBezTo>
                  <a:pt x="8565" y="2378"/>
                  <a:pt x="8481" y="2382"/>
                  <a:pt x="8396" y="2388"/>
                </a:cubicBezTo>
                <a:cubicBezTo>
                  <a:pt x="8354" y="2390"/>
                  <a:pt x="8311" y="2391"/>
                  <a:pt x="8269" y="2394"/>
                </a:cubicBezTo>
                <a:cubicBezTo>
                  <a:pt x="8237" y="2396"/>
                  <a:pt x="8205" y="2396"/>
                  <a:pt x="8174" y="2402"/>
                </a:cubicBezTo>
                <a:cubicBezTo>
                  <a:pt x="8229" y="2349"/>
                  <a:pt x="8282" y="2293"/>
                  <a:pt x="8335" y="2240"/>
                </a:cubicBezTo>
                <a:cubicBezTo>
                  <a:pt x="8369" y="2203"/>
                  <a:pt x="8406" y="2169"/>
                  <a:pt x="8441" y="2132"/>
                </a:cubicBezTo>
                <a:cubicBezTo>
                  <a:pt x="8520" y="2113"/>
                  <a:pt x="8597" y="2079"/>
                  <a:pt x="8674" y="2047"/>
                </a:cubicBezTo>
                <a:cubicBezTo>
                  <a:pt x="8753" y="2015"/>
                  <a:pt x="8835" y="1984"/>
                  <a:pt x="8917" y="1957"/>
                </a:cubicBezTo>
                <a:cubicBezTo>
                  <a:pt x="9078" y="1902"/>
                  <a:pt x="9243" y="1857"/>
                  <a:pt x="9409" y="1825"/>
                </a:cubicBezTo>
                <a:cubicBezTo>
                  <a:pt x="9581" y="1790"/>
                  <a:pt x="9753" y="1769"/>
                  <a:pt x="9930" y="1756"/>
                </a:cubicBezTo>
                <a:cubicBezTo>
                  <a:pt x="10108" y="1743"/>
                  <a:pt x="10285" y="1732"/>
                  <a:pt x="10462" y="1732"/>
                </a:cubicBezTo>
                <a:cubicBezTo>
                  <a:pt x="10560" y="1732"/>
                  <a:pt x="10655" y="1748"/>
                  <a:pt x="10751" y="1759"/>
                </a:cubicBezTo>
                <a:cubicBezTo>
                  <a:pt x="10801" y="1764"/>
                  <a:pt x="10851" y="1769"/>
                  <a:pt x="10901" y="1775"/>
                </a:cubicBezTo>
                <a:cubicBezTo>
                  <a:pt x="10936" y="1777"/>
                  <a:pt x="10973" y="1783"/>
                  <a:pt x="11007" y="1785"/>
                </a:cubicBezTo>
                <a:cubicBezTo>
                  <a:pt x="10994" y="1798"/>
                  <a:pt x="10986" y="1817"/>
                  <a:pt x="10975" y="1833"/>
                </a:cubicBezTo>
                <a:moveTo>
                  <a:pt x="11044" y="1701"/>
                </a:moveTo>
                <a:cubicBezTo>
                  <a:pt x="10962" y="1682"/>
                  <a:pt x="10872" y="1679"/>
                  <a:pt x="10788" y="1674"/>
                </a:cubicBezTo>
                <a:cubicBezTo>
                  <a:pt x="10700" y="1669"/>
                  <a:pt x="10610" y="1671"/>
                  <a:pt x="10520" y="1671"/>
                </a:cubicBezTo>
                <a:cubicBezTo>
                  <a:pt x="10340" y="1671"/>
                  <a:pt x="10161" y="1663"/>
                  <a:pt x="9981" y="1679"/>
                </a:cubicBezTo>
                <a:cubicBezTo>
                  <a:pt x="9957" y="1682"/>
                  <a:pt x="9930" y="1685"/>
                  <a:pt x="9907" y="1687"/>
                </a:cubicBezTo>
                <a:cubicBezTo>
                  <a:pt x="10034" y="1629"/>
                  <a:pt x="10163" y="1574"/>
                  <a:pt x="10285" y="1505"/>
                </a:cubicBezTo>
                <a:cubicBezTo>
                  <a:pt x="10351" y="1468"/>
                  <a:pt x="10412" y="1423"/>
                  <a:pt x="10473" y="1378"/>
                </a:cubicBezTo>
                <a:cubicBezTo>
                  <a:pt x="10552" y="1333"/>
                  <a:pt x="10632" y="1290"/>
                  <a:pt x="10716" y="1256"/>
                </a:cubicBezTo>
                <a:cubicBezTo>
                  <a:pt x="10772" y="1232"/>
                  <a:pt x="10830" y="1216"/>
                  <a:pt x="10888" y="1198"/>
                </a:cubicBezTo>
                <a:cubicBezTo>
                  <a:pt x="10909" y="1190"/>
                  <a:pt x="10949" y="1182"/>
                  <a:pt x="10973" y="1163"/>
                </a:cubicBezTo>
                <a:cubicBezTo>
                  <a:pt x="11047" y="1200"/>
                  <a:pt x="11105" y="1261"/>
                  <a:pt x="11113" y="1357"/>
                </a:cubicBezTo>
                <a:cubicBezTo>
                  <a:pt x="11126" y="1470"/>
                  <a:pt x="11095" y="1592"/>
                  <a:pt x="11044" y="17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35"/>
          <p:cNvSpPr txBox="1"/>
          <p:nvPr>
            <p:ph idx="1" type="subTitle"/>
          </p:nvPr>
        </p:nvSpPr>
        <p:spPr>
          <a:xfrm>
            <a:off x="1136700" y="1338450"/>
            <a:ext cx="6870600" cy="24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Engine-Integrated: </a:t>
            </a:r>
            <a:r>
              <a:rPr lang="en" sz="1600"/>
              <a:t>Most components are changed or added within the SCI system/architecture, making it highly dependent on it.</a:t>
            </a:r>
            <a:endParaRPr sz="1600"/>
          </a:p>
          <a:p>
            <a:pPr indent="0" lvl="0" marL="0" rtl="0" algn="l">
              <a:spcBef>
                <a:spcPts val="1000"/>
              </a:spcBef>
              <a:spcAft>
                <a:spcPts val="0"/>
              </a:spcAft>
              <a:buNone/>
            </a:pPr>
            <a:r>
              <a:rPr b="1" lang="en" sz="1600"/>
              <a:t>Idea: </a:t>
            </a:r>
            <a:r>
              <a:rPr lang="en" sz="1600"/>
              <a:t> To leverage existing components that perform similar tasks to extend functionality for our enhancement</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rPr b="1" lang="en" sz="1600"/>
              <a:t>Changed Components: </a:t>
            </a:r>
            <a:r>
              <a:rPr lang="en" sz="1600"/>
              <a:t>Interpreter, Event Manager, Parser, Resource, User Interface</a:t>
            </a:r>
            <a:endParaRPr sz="1600"/>
          </a:p>
          <a:p>
            <a:pPr indent="0" lvl="0" marL="0" rtl="0" algn="l">
              <a:spcBef>
                <a:spcPts val="1000"/>
              </a:spcBef>
              <a:spcAft>
                <a:spcPts val="0"/>
              </a:spcAft>
              <a:buNone/>
            </a:pPr>
            <a:r>
              <a:rPr b="1" lang="en" sz="1600"/>
              <a:t>New </a:t>
            </a:r>
            <a:r>
              <a:rPr b="1" lang="en" sz="1600"/>
              <a:t>Components: </a:t>
            </a:r>
            <a:r>
              <a:rPr lang="en" sz="1600"/>
              <a:t>Speedrun Manager, Speedrun Launcher</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457200" rtl="0" algn="l">
              <a:spcBef>
                <a:spcPts val="1000"/>
              </a:spcBef>
              <a:spcAft>
                <a:spcPts val="1000"/>
              </a:spcAft>
              <a:buNone/>
            </a:pPr>
            <a:r>
              <a:t/>
            </a:r>
            <a:endParaRPr sz="1600"/>
          </a:p>
        </p:txBody>
      </p:sp>
      <p:sp>
        <p:nvSpPr>
          <p:cNvPr id="990" name="Google Shape;99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 OF ALTERNATIVE 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994" name="Shape 994"/>
        <p:cNvGrpSpPr/>
        <p:nvPr/>
      </p:nvGrpSpPr>
      <p:grpSpPr>
        <a:xfrm>
          <a:off x="0" y="0"/>
          <a:ext cx="0" cy="0"/>
          <a:chOff x="0" y="0"/>
          <a:chExt cx="0" cy="0"/>
        </a:xfrm>
      </p:grpSpPr>
      <p:grpSp>
        <p:nvGrpSpPr>
          <p:cNvPr id="995" name="Google Shape;995;p36"/>
          <p:cNvGrpSpPr/>
          <p:nvPr/>
        </p:nvGrpSpPr>
        <p:grpSpPr>
          <a:xfrm>
            <a:off x="-286628" y="-260938"/>
            <a:ext cx="3890159" cy="1020278"/>
            <a:chOff x="-286628" y="-260938"/>
            <a:chExt cx="3890159" cy="1020278"/>
          </a:xfrm>
        </p:grpSpPr>
        <p:sp>
          <p:nvSpPr>
            <p:cNvPr id="996" name="Google Shape;996;p36"/>
            <p:cNvSpPr/>
            <p:nvPr/>
          </p:nvSpPr>
          <p:spPr>
            <a:xfrm>
              <a:off x="485750" y="381658"/>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7" name="Google Shape;997;p36"/>
            <p:cNvSpPr/>
            <p:nvPr/>
          </p:nvSpPr>
          <p:spPr>
            <a:xfrm>
              <a:off x="101559" y="1673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8" name="Google Shape;998;p36"/>
            <p:cNvSpPr/>
            <p:nvPr/>
          </p:nvSpPr>
          <p:spPr>
            <a:xfrm>
              <a:off x="869217" y="167337"/>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9" name="Google Shape;999;p36"/>
            <p:cNvSpPr/>
            <p:nvPr/>
          </p:nvSpPr>
          <p:spPr>
            <a:xfrm>
              <a:off x="1636152" y="16733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0" name="Google Shape;1000;p36"/>
            <p:cNvSpPr/>
            <p:nvPr/>
          </p:nvSpPr>
          <p:spPr>
            <a:xfrm>
              <a:off x="2403087" y="16733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1" name="Google Shape;1001;p36"/>
            <p:cNvSpPr/>
            <p:nvPr/>
          </p:nvSpPr>
          <p:spPr>
            <a:xfrm>
              <a:off x="102097" y="-2609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2" name="Google Shape;1002;p36"/>
            <p:cNvSpPr/>
            <p:nvPr/>
          </p:nvSpPr>
          <p:spPr>
            <a:xfrm>
              <a:off x="1636689" y="-2609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3" name="Google Shape;1003;p36"/>
            <p:cNvSpPr/>
            <p:nvPr/>
          </p:nvSpPr>
          <p:spPr>
            <a:xfrm>
              <a:off x="2403624"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4" name="Google Shape;1004;p36"/>
            <p:cNvSpPr/>
            <p:nvPr/>
          </p:nvSpPr>
          <p:spPr>
            <a:xfrm>
              <a:off x="3170549"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5" name="Google Shape;1005;p36"/>
            <p:cNvSpPr/>
            <p:nvPr/>
          </p:nvSpPr>
          <p:spPr>
            <a:xfrm>
              <a:off x="-286628" y="3678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6" name="Google Shape;1006;p36"/>
            <p:cNvSpPr/>
            <p:nvPr/>
          </p:nvSpPr>
          <p:spPr>
            <a:xfrm>
              <a:off x="1252689"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7" name="Google Shape;1007;p36"/>
            <p:cNvSpPr/>
            <p:nvPr/>
          </p:nvSpPr>
          <p:spPr>
            <a:xfrm>
              <a:off x="2019624"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8" name="Google Shape;1008;p36"/>
            <p:cNvSpPr/>
            <p:nvPr/>
          </p:nvSpPr>
          <p:spPr>
            <a:xfrm>
              <a:off x="2786549"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9" name="Google Shape;1009;p36"/>
            <p:cNvSpPr/>
            <p:nvPr/>
          </p:nvSpPr>
          <p:spPr>
            <a:xfrm>
              <a:off x="485764"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010" name="Google Shape;1010;p36"/>
          <p:cNvSpPr/>
          <p:nvPr/>
        </p:nvSpPr>
        <p:spPr>
          <a:xfrm>
            <a:off x="-145457" y="-2517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1" name="Google Shape;1011;p36"/>
          <p:cNvSpPr/>
          <p:nvPr/>
        </p:nvSpPr>
        <p:spPr>
          <a:xfrm>
            <a:off x="2933618" y="1167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2" name="Google Shape;1012;p36"/>
          <p:cNvSpPr txBox="1"/>
          <p:nvPr>
            <p:ph idx="4294967295" type="title"/>
          </p:nvPr>
        </p:nvSpPr>
        <p:spPr>
          <a:xfrm>
            <a:off x="153100" y="4395975"/>
            <a:ext cx="4820100" cy="6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Engine-Integrated</a:t>
            </a:r>
            <a:endParaRPr/>
          </a:p>
        </p:txBody>
      </p:sp>
      <p:pic>
        <p:nvPicPr>
          <p:cNvPr id="1013" name="Google Shape;1013;p36"/>
          <p:cNvPicPr preferRelativeResize="0"/>
          <p:nvPr/>
        </p:nvPicPr>
        <p:blipFill>
          <a:blip r:embed="rId3">
            <a:alphaModFix/>
          </a:blip>
          <a:stretch>
            <a:fillRect/>
          </a:stretch>
        </p:blipFill>
        <p:spPr>
          <a:xfrm>
            <a:off x="1373076" y="685127"/>
            <a:ext cx="6602075" cy="3925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37"/>
          <p:cNvSpPr txBox="1"/>
          <p:nvPr>
            <p:ph type="title"/>
          </p:nvPr>
        </p:nvSpPr>
        <p:spPr>
          <a:xfrm>
            <a:off x="1104150" y="2421750"/>
            <a:ext cx="6935700" cy="69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SEI SAAM </a:t>
            </a:r>
            <a:r>
              <a:rPr lang="en"/>
              <a:t>ANALYSIS</a:t>
            </a:r>
            <a:endParaRPr/>
          </a:p>
        </p:txBody>
      </p:sp>
      <p:sp>
        <p:nvSpPr>
          <p:cNvPr id="1019" name="Google Shape;1019;p37"/>
          <p:cNvSpPr/>
          <p:nvPr/>
        </p:nvSpPr>
        <p:spPr>
          <a:xfrm>
            <a:off x="4251067" y="3290392"/>
            <a:ext cx="641850" cy="449267"/>
          </a:xfrm>
          <a:custGeom>
            <a:rect b="b" l="l" r="r" t="t"/>
            <a:pathLst>
              <a:path extrusionOk="0" h="7843" w="11205">
                <a:moveTo>
                  <a:pt x="11198" y="1312"/>
                </a:moveTo>
                <a:cubicBezTo>
                  <a:pt x="11182" y="1227"/>
                  <a:pt x="11132" y="1158"/>
                  <a:pt x="11060" y="1111"/>
                </a:cubicBezTo>
                <a:cubicBezTo>
                  <a:pt x="10994" y="1066"/>
                  <a:pt x="10915" y="1042"/>
                  <a:pt x="10835" y="1028"/>
                </a:cubicBezTo>
                <a:cubicBezTo>
                  <a:pt x="10737" y="1013"/>
                  <a:pt x="10634" y="1005"/>
                  <a:pt x="10536" y="1005"/>
                </a:cubicBezTo>
                <a:cubicBezTo>
                  <a:pt x="10110" y="1005"/>
                  <a:pt x="9698" y="1132"/>
                  <a:pt x="9301" y="1275"/>
                </a:cubicBezTo>
                <a:cubicBezTo>
                  <a:pt x="8906" y="1415"/>
                  <a:pt x="8518" y="1566"/>
                  <a:pt x="8134" y="1730"/>
                </a:cubicBezTo>
                <a:cubicBezTo>
                  <a:pt x="8039" y="1772"/>
                  <a:pt x="7943" y="1812"/>
                  <a:pt x="7848" y="1854"/>
                </a:cubicBezTo>
                <a:cubicBezTo>
                  <a:pt x="7785" y="1880"/>
                  <a:pt x="7719" y="1904"/>
                  <a:pt x="7655" y="1931"/>
                </a:cubicBezTo>
                <a:cubicBezTo>
                  <a:pt x="7480" y="2002"/>
                  <a:pt x="7306" y="2071"/>
                  <a:pt x="7134" y="2150"/>
                </a:cubicBezTo>
                <a:cubicBezTo>
                  <a:pt x="7039" y="2195"/>
                  <a:pt x="6943" y="2240"/>
                  <a:pt x="6851" y="2288"/>
                </a:cubicBezTo>
                <a:cubicBezTo>
                  <a:pt x="6861" y="2277"/>
                  <a:pt x="6867" y="2261"/>
                  <a:pt x="6861" y="2246"/>
                </a:cubicBezTo>
                <a:cubicBezTo>
                  <a:pt x="6830" y="2166"/>
                  <a:pt x="6787" y="2092"/>
                  <a:pt x="6734" y="2023"/>
                </a:cubicBezTo>
                <a:cubicBezTo>
                  <a:pt x="6883" y="1880"/>
                  <a:pt x="7031" y="1735"/>
                  <a:pt x="7147" y="1560"/>
                </a:cubicBezTo>
                <a:cubicBezTo>
                  <a:pt x="7258" y="1391"/>
                  <a:pt x="7324" y="1198"/>
                  <a:pt x="7383" y="1005"/>
                </a:cubicBezTo>
                <a:cubicBezTo>
                  <a:pt x="7398" y="1002"/>
                  <a:pt x="7409" y="994"/>
                  <a:pt x="7417" y="981"/>
                </a:cubicBezTo>
                <a:cubicBezTo>
                  <a:pt x="7422" y="973"/>
                  <a:pt x="7425" y="962"/>
                  <a:pt x="7428" y="952"/>
                </a:cubicBezTo>
                <a:cubicBezTo>
                  <a:pt x="7433" y="931"/>
                  <a:pt x="7443" y="909"/>
                  <a:pt x="7441" y="888"/>
                </a:cubicBezTo>
                <a:cubicBezTo>
                  <a:pt x="7441" y="872"/>
                  <a:pt x="7435" y="857"/>
                  <a:pt x="7422" y="846"/>
                </a:cubicBezTo>
                <a:cubicBezTo>
                  <a:pt x="7409" y="833"/>
                  <a:pt x="7391" y="827"/>
                  <a:pt x="7375" y="833"/>
                </a:cubicBezTo>
                <a:cubicBezTo>
                  <a:pt x="7351" y="838"/>
                  <a:pt x="7338" y="859"/>
                  <a:pt x="7330" y="883"/>
                </a:cubicBezTo>
                <a:cubicBezTo>
                  <a:pt x="7327" y="888"/>
                  <a:pt x="7322" y="894"/>
                  <a:pt x="7322" y="902"/>
                </a:cubicBezTo>
                <a:cubicBezTo>
                  <a:pt x="7316" y="912"/>
                  <a:pt x="7316" y="928"/>
                  <a:pt x="7319" y="939"/>
                </a:cubicBezTo>
                <a:lnTo>
                  <a:pt x="7322" y="944"/>
                </a:lnTo>
                <a:lnTo>
                  <a:pt x="7322" y="949"/>
                </a:lnTo>
                <a:lnTo>
                  <a:pt x="7322" y="952"/>
                </a:lnTo>
                <a:cubicBezTo>
                  <a:pt x="7322" y="957"/>
                  <a:pt x="7324" y="962"/>
                  <a:pt x="7324" y="968"/>
                </a:cubicBezTo>
                <a:cubicBezTo>
                  <a:pt x="7282" y="1058"/>
                  <a:pt x="7240" y="1148"/>
                  <a:pt x="7197" y="1238"/>
                </a:cubicBezTo>
                <a:cubicBezTo>
                  <a:pt x="7152" y="1335"/>
                  <a:pt x="7107" y="1433"/>
                  <a:pt x="7057" y="1529"/>
                </a:cubicBezTo>
                <a:cubicBezTo>
                  <a:pt x="7033" y="1576"/>
                  <a:pt x="7002" y="1605"/>
                  <a:pt x="6957" y="1632"/>
                </a:cubicBezTo>
                <a:cubicBezTo>
                  <a:pt x="6917" y="1658"/>
                  <a:pt x="6877" y="1685"/>
                  <a:pt x="6840" y="1714"/>
                </a:cubicBezTo>
                <a:cubicBezTo>
                  <a:pt x="6766" y="1772"/>
                  <a:pt x="6695" y="1841"/>
                  <a:pt x="6636" y="1915"/>
                </a:cubicBezTo>
                <a:cubicBezTo>
                  <a:pt x="6621" y="1899"/>
                  <a:pt x="6602" y="1880"/>
                  <a:pt x="6586" y="1865"/>
                </a:cubicBezTo>
                <a:cubicBezTo>
                  <a:pt x="6576" y="1854"/>
                  <a:pt x="6565" y="1846"/>
                  <a:pt x="6554" y="1838"/>
                </a:cubicBezTo>
                <a:cubicBezTo>
                  <a:pt x="6560" y="1830"/>
                  <a:pt x="6560" y="1820"/>
                  <a:pt x="6557" y="1809"/>
                </a:cubicBezTo>
                <a:cubicBezTo>
                  <a:pt x="6552" y="1788"/>
                  <a:pt x="6547" y="1761"/>
                  <a:pt x="6541" y="1738"/>
                </a:cubicBezTo>
                <a:cubicBezTo>
                  <a:pt x="6536" y="1714"/>
                  <a:pt x="6528" y="1693"/>
                  <a:pt x="6517" y="1669"/>
                </a:cubicBezTo>
                <a:cubicBezTo>
                  <a:pt x="6509" y="1650"/>
                  <a:pt x="6502" y="1632"/>
                  <a:pt x="6494" y="1616"/>
                </a:cubicBezTo>
                <a:cubicBezTo>
                  <a:pt x="6486" y="1481"/>
                  <a:pt x="6433" y="1351"/>
                  <a:pt x="6348" y="1245"/>
                </a:cubicBezTo>
                <a:cubicBezTo>
                  <a:pt x="6242" y="1113"/>
                  <a:pt x="6094" y="1034"/>
                  <a:pt x="5927" y="1013"/>
                </a:cubicBezTo>
                <a:cubicBezTo>
                  <a:pt x="5964" y="997"/>
                  <a:pt x="5999" y="978"/>
                  <a:pt x="6036" y="960"/>
                </a:cubicBezTo>
                <a:cubicBezTo>
                  <a:pt x="6076" y="939"/>
                  <a:pt x="6115" y="917"/>
                  <a:pt x="6147" y="883"/>
                </a:cubicBezTo>
                <a:cubicBezTo>
                  <a:pt x="6171" y="854"/>
                  <a:pt x="6184" y="819"/>
                  <a:pt x="6195" y="782"/>
                </a:cubicBezTo>
                <a:cubicBezTo>
                  <a:pt x="6211" y="730"/>
                  <a:pt x="6226" y="679"/>
                  <a:pt x="6245" y="629"/>
                </a:cubicBezTo>
                <a:cubicBezTo>
                  <a:pt x="6279" y="536"/>
                  <a:pt x="6290" y="433"/>
                  <a:pt x="6306" y="335"/>
                </a:cubicBezTo>
                <a:cubicBezTo>
                  <a:pt x="6316" y="269"/>
                  <a:pt x="6322" y="195"/>
                  <a:pt x="6340" y="129"/>
                </a:cubicBezTo>
                <a:cubicBezTo>
                  <a:pt x="6375" y="113"/>
                  <a:pt x="6390" y="63"/>
                  <a:pt x="6375" y="26"/>
                </a:cubicBezTo>
                <a:cubicBezTo>
                  <a:pt x="6364" y="-3"/>
                  <a:pt x="6327" y="-9"/>
                  <a:pt x="6308" y="18"/>
                </a:cubicBezTo>
                <a:cubicBezTo>
                  <a:pt x="6258" y="92"/>
                  <a:pt x="6253" y="185"/>
                  <a:pt x="6242" y="272"/>
                </a:cubicBezTo>
                <a:cubicBezTo>
                  <a:pt x="6229" y="370"/>
                  <a:pt x="6211" y="468"/>
                  <a:pt x="6200" y="565"/>
                </a:cubicBezTo>
                <a:cubicBezTo>
                  <a:pt x="6189" y="658"/>
                  <a:pt x="6182" y="761"/>
                  <a:pt x="6129" y="841"/>
                </a:cubicBezTo>
                <a:cubicBezTo>
                  <a:pt x="6103" y="880"/>
                  <a:pt x="6054" y="894"/>
                  <a:pt x="6015" y="915"/>
                </a:cubicBezTo>
                <a:cubicBezTo>
                  <a:pt x="5970" y="939"/>
                  <a:pt x="5919" y="960"/>
                  <a:pt x="5877" y="991"/>
                </a:cubicBezTo>
                <a:cubicBezTo>
                  <a:pt x="5872" y="997"/>
                  <a:pt x="5869" y="1002"/>
                  <a:pt x="5869" y="1007"/>
                </a:cubicBezTo>
                <a:cubicBezTo>
                  <a:pt x="5832" y="1005"/>
                  <a:pt x="5795" y="1002"/>
                  <a:pt x="5759" y="1005"/>
                </a:cubicBezTo>
                <a:cubicBezTo>
                  <a:pt x="5706" y="1005"/>
                  <a:pt x="5643" y="1005"/>
                  <a:pt x="5592" y="1023"/>
                </a:cubicBezTo>
                <a:lnTo>
                  <a:pt x="5590" y="1026"/>
                </a:lnTo>
                <a:cubicBezTo>
                  <a:pt x="5545" y="1013"/>
                  <a:pt x="5492" y="1015"/>
                  <a:pt x="5444" y="1015"/>
                </a:cubicBezTo>
                <a:cubicBezTo>
                  <a:pt x="5407" y="1015"/>
                  <a:pt x="5370" y="1018"/>
                  <a:pt x="5333" y="1021"/>
                </a:cubicBezTo>
                <a:cubicBezTo>
                  <a:pt x="5333" y="1015"/>
                  <a:pt x="5331" y="1007"/>
                  <a:pt x="5325" y="1005"/>
                </a:cubicBezTo>
                <a:cubicBezTo>
                  <a:pt x="5283" y="976"/>
                  <a:pt x="5235" y="952"/>
                  <a:pt x="5188" y="931"/>
                </a:cubicBezTo>
                <a:cubicBezTo>
                  <a:pt x="5148" y="912"/>
                  <a:pt x="5100" y="896"/>
                  <a:pt x="5074" y="857"/>
                </a:cubicBezTo>
                <a:cubicBezTo>
                  <a:pt x="5018" y="777"/>
                  <a:pt x="5010" y="674"/>
                  <a:pt x="5000" y="581"/>
                </a:cubicBezTo>
                <a:cubicBezTo>
                  <a:pt x="4987" y="483"/>
                  <a:pt x="4968" y="386"/>
                  <a:pt x="4952" y="288"/>
                </a:cubicBezTo>
                <a:cubicBezTo>
                  <a:pt x="4939" y="200"/>
                  <a:pt x="4934" y="108"/>
                  <a:pt x="4883" y="34"/>
                </a:cubicBezTo>
                <a:cubicBezTo>
                  <a:pt x="4865" y="7"/>
                  <a:pt x="4828" y="13"/>
                  <a:pt x="4817" y="42"/>
                </a:cubicBezTo>
                <a:cubicBezTo>
                  <a:pt x="4804" y="79"/>
                  <a:pt x="4817" y="129"/>
                  <a:pt x="4854" y="145"/>
                </a:cubicBezTo>
                <a:cubicBezTo>
                  <a:pt x="4875" y="211"/>
                  <a:pt x="4881" y="282"/>
                  <a:pt x="4891" y="351"/>
                </a:cubicBezTo>
                <a:cubicBezTo>
                  <a:pt x="4907" y="449"/>
                  <a:pt x="4920" y="552"/>
                  <a:pt x="4955" y="645"/>
                </a:cubicBezTo>
                <a:cubicBezTo>
                  <a:pt x="4973" y="695"/>
                  <a:pt x="4989" y="748"/>
                  <a:pt x="5008" y="798"/>
                </a:cubicBezTo>
                <a:cubicBezTo>
                  <a:pt x="5018" y="833"/>
                  <a:pt x="5032" y="870"/>
                  <a:pt x="5058" y="899"/>
                </a:cubicBezTo>
                <a:cubicBezTo>
                  <a:pt x="5087" y="933"/>
                  <a:pt x="5127" y="954"/>
                  <a:pt x="5169" y="976"/>
                </a:cubicBezTo>
                <a:cubicBezTo>
                  <a:pt x="5206" y="994"/>
                  <a:pt x="5241" y="1013"/>
                  <a:pt x="5278" y="1028"/>
                </a:cubicBezTo>
                <a:cubicBezTo>
                  <a:pt x="5111" y="1052"/>
                  <a:pt x="4965" y="1134"/>
                  <a:pt x="4860" y="1267"/>
                </a:cubicBezTo>
                <a:cubicBezTo>
                  <a:pt x="4772" y="1378"/>
                  <a:pt x="4719" y="1518"/>
                  <a:pt x="4717" y="1661"/>
                </a:cubicBezTo>
                <a:cubicBezTo>
                  <a:pt x="4709" y="1687"/>
                  <a:pt x="4701" y="1711"/>
                  <a:pt x="4696" y="1738"/>
                </a:cubicBezTo>
                <a:cubicBezTo>
                  <a:pt x="4693" y="1745"/>
                  <a:pt x="4693" y="1753"/>
                  <a:pt x="4693" y="1761"/>
                </a:cubicBezTo>
                <a:cubicBezTo>
                  <a:pt x="4690" y="1777"/>
                  <a:pt x="4688" y="1790"/>
                  <a:pt x="4688" y="1806"/>
                </a:cubicBezTo>
                <a:lnTo>
                  <a:pt x="4688" y="1814"/>
                </a:lnTo>
                <a:cubicBezTo>
                  <a:pt x="4685" y="1822"/>
                  <a:pt x="4682" y="1833"/>
                  <a:pt x="4680" y="1841"/>
                </a:cubicBezTo>
                <a:lnTo>
                  <a:pt x="4680" y="1843"/>
                </a:lnTo>
                <a:cubicBezTo>
                  <a:pt x="4664" y="1857"/>
                  <a:pt x="4645" y="1872"/>
                  <a:pt x="4629" y="1886"/>
                </a:cubicBezTo>
                <a:cubicBezTo>
                  <a:pt x="4614" y="1902"/>
                  <a:pt x="4595" y="1917"/>
                  <a:pt x="4579" y="1936"/>
                </a:cubicBezTo>
                <a:cubicBezTo>
                  <a:pt x="4521" y="1862"/>
                  <a:pt x="4446" y="1796"/>
                  <a:pt x="4373" y="1738"/>
                </a:cubicBezTo>
                <a:cubicBezTo>
                  <a:pt x="4335" y="1708"/>
                  <a:pt x="4296" y="1682"/>
                  <a:pt x="4254" y="1656"/>
                </a:cubicBezTo>
                <a:cubicBezTo>
                  <a:pt x="4209" y="1629"/>
                  <a:pt x="4177" y="1600"/>
                  <a:pt x="4153" y="1555"/>
                </a:cubicBezTo>
                <a:cubicBezTo>
                  <a:pt x="4103" y="1460"/>
                  <a:pt x="4058" y="1362"/>
                  <a:pt x="4010" y="1267"/>
                </a:cubicBezTo>
                <a:cubicBezTo>
                  <a:pt x="3968" y="1177"/>
                  <a:pt x="3923" y="1089"/>
                  <a:pt x="3881" y="999"/>
                </a:cubicBezTo>
                <a:cubicBezTo>
                  <a:pt x="3881" y="994"/>
                  <a:pt x="3883" y="989"/>
                  <a:pt x="3883" y="984"/>
                </a:cubicBezTo>
                <a:lnTo>
                  <a:pt x="3883" y="981"/>
                </a:lnTo>
                <a:lnTo>
                  <a:pt x="3883" y="976"/>
                </a:lnTo>
                <a:lnTo>
                  <a:pt x="3886" y="970"/>
                </a:lnTo>
                <a:cubicBezTo>
                  <a:pt x="3889" y="957"/>
                  <a:pt x="3889" y="944"/>
                  <a:pt x="3883" y="933"/>
                </a:cubicBezTo>
                <a:cubicBezTo>
                  <a:pt x="3881" y="928"/>
                  <a:pt x="3878" y="920"/>
                  <a:pt x="3873" y="915"/>
                </a:cubicBezTo>
                <a:cubicBezTo>
                  <a:pt x="3865" y="894"/>
                  <a:pt x="3849" y="872"/>
                  <a:pt x="3828" y="867"/>
                </a:cubicBezTo>
                <a:cubicBezTo>
                  <a:pt x="3809" y="862"/>
                  <a:pt x="3793" y="870"/>
                  <a:pt x="3780" y="880"/>
                </a:cubicBezTo>
                <a:cubicBezTo>
                  <a:pt x="3770" y="891"/>
                  <a:pt x="3764" y="907"/>
                  <a:pt x="3762" y="923"/>
                </a:cubicBezTo>
                <a:cubicBezTo>
                  <a:pt x="3762" y="944"/>
                  <a:pt x="3770" y="965"/>
                  <a:pt x="3777" y="986"/>
                </a:cubicBezTo>
                <a:cubicBezTo>
                  <a:pt x="3780" y="997"/>
                  <a:pt x="3783" y="1007"/>
                  <a:pt x="3788" y="1015"/>
                </a:cubicBezTo>
                <a:cubicBezTo>
                  <a:pt x="3796" y="1028"/>
                  <a:pt x="3809" y="1036"/>
                  <a:pt x="3822" y="1039"/>
                </a:cubicBezTo>
                <a:cubicBezTo>
                  <a:pt x="3883" y="1232"/>
                  <a:pt x="3952" y="1425"/>
                  <a:pt x="4066" y="1592"/>
                </a:cubicBezTo>
                <a:cubicBezTo>
                  <a:pt x="4182" y="1764"/>
                  <a:pt x="4333" y="1907"/>
                  <a:pt x="4484" y="2050"/>
                </a:cubicBezTo>
                <a:cubicBezTo>
                  <a:pt x="4434" y="2119"/>
                  <a:pt x="4391" y="2195"/>
                  <a:pt x="4360" y="2275"/>
                </a:cubicBezTo>
                <a:cubicBezTo>
                  <a:pt x="4354" y="2288"/>
                  <a:pt x="4357" y="2298"/>
                  <a:pt x="4362" y="2309"/>
                </a:cubicBezTo>
                <a:lnTo>
                  <a:pt x="4362" y="2312"/>
                </a:lnTo>
                <a:lnTo>
                  <a:pt x="4362" y="2314"/>
                </a:lnTo>
                <a:cubicBezTo>
                  <a:pt x="4270" y="2269"/>
                  <a:pt x="4177" y="2224"/>
                  <a:pt x="4084" y="2182"/>
                </a:cubicBezTo>
                <a:cubicBezTo>
                  <a:pt x="3912" y="2105"/>
                  <a:pt x="3735" y="2039"/>
                  <a:pt x="3561" y="1968"/>
                </a:cubicBezTo>
                <a:cubicBezTo>
                  <a:pt x="3497" y="1941"/>
                  <a:pt x="3431" y="1917"/>
                  <a:pt x="3365" y="1894"/>
                </a:cubicBezTo>
                <a:cubicBezTo>
                  <a:pt x="3269" y="1851"/>
                  <a:pt x="3174" y="1812"/>
                  <a:pt x="3076" y="1772"/>
                </a:cubicBezTo>
                <a:cubicBezTo>
                  <a:pt x="2690" y="1613"/>
                  <a:pt x="2301" y="1465"/>
                  <a:pt x="1904" y="1330"/>
                </a:cubicBezTo>
                <a:cubicBezTo>
                  <a:pt x="1505" y="1195"/>
                  <a:pt x="1092" y="1071"/>
                  <a:pt x="666" y="1076"/>
                </a:cubicBezTo>
                <a:cubicBezTo>
                  <a:pt x="566" y="1076"/>
                  <a:pt x="465" y="1084"/>
                  <a:pt x="367" y="1103"/>
                </a:cubicBezTo>
                <a:cubicBezTo>
                  <a:pt x="290" y="1116"/>
                  <a:pt x="208" y="1142"/>
                  <a:pt x="142" y="1187"/>
                </a:cubicBezTo>
                <a:cubicBezTo>
                  <a:pt x="73" y="1235"/>
                  <a:pt x="23" y="1306"/>
                  <a:pt x="7" y="1391"/>
                </a:cubicBezTo>
                <a:cubicBezTo>
                  <a:pt x="-9" y="1481"/>
                  <a:pt x="7" y="1579"/>
                  <a:pt x="31" y="1666"/>
                </a:cubicBezTo>
                <a:cubicBezTo>
                  <a:pt x="124" y="2007"/>
                  <a:pt x="394" y="2264"/>
                  <a:pt x="656" y="2484"/>
                </a:cubicBezTo>
                <a:cubicBezTo>
                  <a:pt x="812" y="2616"/>
                  <a:pt x="968" y="2746"/>
                  <a:pt x="1137" y="2859"/>
                </a:cubicBezTo>
                <a:cubicBezTo>
                  <a:pt x="1214" y="2910"/>
                  <a:pt x="1293" y="2955"/>
                  <a:pt x="1378" y="2992"/>
                </a:cubicBezTo>
                <a:cubicBezTo>
                  <a:pt x="1351" y="3005"/>
                  <a:pt x="1322" y="3018"/>
                  <a:pt x="1296" y="3034"/>
                </a:cubicBezTo>
                <a:cubicBezTo>
                  <a:pt x="1251" y="3060"/>
                  <a:pt x="1206" y="3087"/>
                  <a:pt x="1164" y="3116"/>
                </a:cubicBezTo>
                <a:cubicBezTo>
                  <a:pt x="1129" y="3140"/>
                  <a:pt x="1095" y="3169"/>
                  <a:pt x="1076" y="3209"/>
                </a:cubicBezTo>
                <a:cubicBezTo>
                  <a:pt x="1031" y="3304"/>
                  <a:pt x="1092" y="3399"/>
                  <a:pt x="1142" y="3476"/>
                </a:cubicBezTo>
                <a:cubicBezTo>
                  <a:pt x="1235" y="3616"/>
                  <a:pt x="1354" y="3738"/>
                  <a:pt x="1486" y="3841"/>
                </a:cubicBezTo>
                <a:cubicBezTo>
                  <a:pt x="1756" y="4046"/>
                  <a:pt x="2087" y="4173"/>
                  <a:pt x="2423" y="4224"/>
                </a:cubicBezTo>
                <a:cubicBezTo>
                  <a:pt x="2836" y="4284"/>
                  <a:pt x="3256" y="4234"/>
                  <a:pt x="3661" y="4136"/>
                </a:cubicBezTo>
                <a:cubicBezTo>
                  <a:pt x="3870" y="4086"/>
                  <a:pt x="4076" y="4022"/>
                  <a:pt x="4280" y="3957"/>
                </a:cubicBezTo>
                <a:cubicBezTo>
                  <a:pt x="4309" y="3947"/>
                  <a:pt x="4338" y="3939"/>
                  <a:pt x="4365" y="3928"/>
                </a:cubicBezTo>
                <a:cubicBezTo>
                  <a:pt x="4238" y="4000"/>
                  <a:pt x="4129" y="4099"/>
                  <a:pt x="4039" y="4213"/>
                </a:cubicBezTo>
                <a:cubicBezTo>
                  <a:pt x="3981" y="4287"/>
                  <a:pt x="3931" y="4364"/>
                  <a:pt x="3883" y="4446"/>
                </a:cubicBezTo>
                <a:cubicBezTo>
                  <a:pt x="3862" y="4485"/>
                  <a:pt x="3830" y="4525"/>
                  <a:pt x="3838" y="4573"/>
                </a:cubicBezTo>
                <a:cubicBezTo>
                  <a:pt x="3825" y="4573"/>
                  <a:pt x="3812" y="4575"/>
                  <a:pt x="3801" y="4583"/>
                </a:cubicBezTo>
                <a:cubicBezTo>
                  <a:pt x="3777" y="4599"/>
                  <a:pt x="3762" y="4626"/>
                  <a:pt x="3746" y="4649"/>
                </a:cubicBezTo>
                <a:cubicBezTo>
                  <a:pt x="3714" y="4694"/>
                  <a:pt x="3690" y="4745"/>
                  <a:pt x="3669" y="4792"/>
                </a:cubicBezTo>
                <a:cubicBezTo>
                  <a:pt x="3658" y="4821"/>
                  <a:pt x="3645" y="4848"/>
                  <a:pt x="3635" y="4877"/>
                </a:cubicBezTo>
                <a:cubicBezTo>
                  <a:pt x="3624" y="4903"/>
                  <a:pt x="3611" y="4930"/>
                  <a:pt x="3603" y="4956"/>
                </a:cubicBezTo>
                <a:cubicBezTo>
                  <a:pt x="3598" y="4978"/>
                  <a:pt x="3598" y="5001"/>
                  <a:pt x="3603" y="5025"/>
                </a:cubicBezTo>
                <a:cubicBezTo>
                  <a:pt x="3595" y="5023"/>
                  <a:pt x="3587" y="5023"/>
                  <a:pt x="3576" y="5025"/>
                </a:cubicBezTo>
                <a:cubicBezTo>
                  <a:pt x="3545" y="5033"/>
                  <a:pt x="3534" y="5062"/>
                  <a:pt x="3523" y="5091"/>
                </a:cubicBezTo>
                <a:cubicBezTo>
                  <a:pt x="3500" y="5152"/>
                  <a:pt x="3479" y="5213"/>
                  <a:pt x="3457" y="5277"/>
                </a:cubicBezTo>
                <a:cubicBezTo>
                  <a:pt x="3436" y="5337"/>
                  <a:pt x="3418" y="5401"/>
                  <a:pt x="3396" y="5462"/>
                </a:cubicBezTo>
                <a:cubicBezTo>
                  <a:pt x="3391" y="5478"/>
                  <a:pt x="3381" y="5499"/>
                  <a:pt x="3381" y="5517"/>
                </a:cubicBezTo>
                <a:cubicBezTo>
                  <a:pt x="3381" y="5530"/>
                  <a:pt x="3389" y="5541"/>
                  <a:pt x="3396" y="5552"/>
                </a:cubicBezTo>
                <a:cubicBezTo>
                  <a:pt x="3389" y="5575"/>
                  <a:pt x="3381" y="5602"/>
                  <a:pt x="3373" y="5626"/>
                </a:cubicBezTo>
                <a:lnTo>
                  <a:pt x="3367" y="5631"/>
                </a:lnTo>
                <a:cubicBezTo>
                  <a:pt x="3354" y="5652"/>
                  <a:pt x="3346" y="5676"/>
                  <a:pt x="3338" y="5697"/>
                </a:cubicBezTo>
                <a:cubicBezTo>
                  <a:pt x="3336" y="5702"/>
                  <a:pt x="3336" y="5708"/>
                  <a:pt x="3333" y="5710"/>
                </a:cubicBezTo>
                <a:cubicBezTo>
                  <a:pt x="3328" y="5721"/>
                  <a:pt x="3325" y="5734"/>
                  <a:pt x="3322" y="5745"/>
                </a:cubicBezTo>
                <a:lnTo>
                  <a:pt x="3317" y="5753"/>
                </a:lnTo>
                <a:cubicBezTo>
                  <a:pt x="3309" y="5769"/>
                  <a:pt x="3304" y="5787"/>
                  <a:pt x="3299" y="5803"/>
                </a:cubicBezTo>
                <a:cubicBezTo>
                  <a:pt x="3291" y="5837"/>
                  <a:pt x="3285" y="5872"/>
                  <a:pt x="3283" y="5909"/>
                </a:cubicBezTo>
                <a:cubicBezTo>
                  <a:pt x="3283" y="5927"/>
                  <a:pt x="3299" y="5943"/>
                  <a:pt x="3317" y="5946"/>
                </a:cubicBezTo>
                <a:cubicBezTo>
                  <a:pt x="3333" y="5949"/>
                  <a:pt x="3356" y="5938"/>
                  <a:pt x="3359" y="5917"/>
                </a:cubicBezTo>
                <a:cubicBezTo>
                  <a:pt x="3361" y="5896"/>
                  <a:pt x="3365" y="5874"/>
                  <a:pt x="3367" y="5851"/>
                </a:cubicBezTo>
                <a:cubicBezTo>
                  <a:pt x="3370" y="5843"/>
                  <a:pt x="3370" y="5837"/>
                  <a:pt x="3373" y="5829"/>
                </a:cubicBezTo>
                <a:cubicBezTo>
                  <a:pt x="3389" y="5829"/>
                  <a:pt x="3402" y="5822"/>
                  <a:pt x="3407" y="5806"/>
                </a:cubicBezTo>
                <a:cubicBezTo>
                  <a:pt x="3412" y="5782"/>
                  <a:pt x="3418" y="5761"/>
                  <a:pt x="3423" y="5737"/>
                </a:cubicBezTo>
                <a:cubicBezTo>
                  <a:pt x="3428" y="5716"/>
                  <a:pt x="3436" y="5695"/>
                  <a:pt x="3441" y="5673"/>
                </a:cubicBezTo>
                <a:cubicBezTo>
                  <a:pt x="3449" y="5647"/>
                  <a:pt x="3455" y="5618"/>
                  <a:pt x="3463" y="5589"/>
                </a:cubicBezTo>
                <a:cubicBezTo>
                  <a:pt x="3465" y="5583"/>
                  <a:pt x="3465" y="5575"/>
                  <a:pt x="3468" y="5570"/>
                </a:cubicBezTo>
                <a:cubicBezTo>
                  <a:pt x="3526" y="5568"/>
                  <a:pt x="3555" y="5517"/>
                  <a:pt x="3574" y="5467"/>
                </a:cubicBezTo>
                <a:cubicBezTo>
                  <a:pt x="3592" y="5409"/>
                  <a:pt x="3611" y="5353"/>
                  <a:pt x="3632" y="5298"/>
                </a:cubicBezTo>
                <a:cubicBezTo>
                  <a:pt x="3645" y="5269"/>
                  <a:pt x="3656" y="5239"/>
                  <a:pt x="3669" y="5210"/>
                </a:cubicBezTo>
                <a:cubicBezTo>
                  <a:pt x="3682" y="5184"/>
                  <a:pt x="3695" y="5157"/>
                  <a:pt x="3701" y="5128"/>
                </a:cubicBezTo>
                <a:cubicBezTo>
                  <a:pt x="3703" y="5115"/>
                  <a:pt x="3703" y="5102"/>
                  <a:pt x="3701" y="5089"/>
                </a:cubicBezTo>
                <a:cubicBezTo>
                  <a:pt x="3751" y="5083"/>
                  <a:pt x="3785" y="5033"/>
                  <a:pt x="3812" y="4996"/>
                </a:cubicBezTo>
                <a:cubicBezTo>
                  <a:pt x="3844" y="4951"/>
                  <a:pt x="3873" y="4903"/>
                  <a:pt x="3897" y="4853"/>
                </a:cubicBezTo>
                <a:cubicBezTo>
                  <a:pt x="3910" y="4824"/>
                  <a:pt x="3923" y="4795"/>
                  <a:pt x="3931" y="4766"/>
                </a:cubicBezTo>
                <a:cubicBezTo>
                  <a:pt x="3939" y="4742"/>
                  <a:pt x="3947" y="4718"/>
                  <a:pt x="3949" y="4694"/>
                </a:cubicBezTo>
                <a:cubicBezTo>
                  <a:pt x="3949" y="4687"/>
                  <a:pt x="3949" y="4679"/>
                  <a:pt x="3947" y="4673"/>
                </a:cubicBezTo>
                <a:cubicBezTo>
                  <a:pt x="3963" y="4676"/>
                  <a:pt x="3981" y="4668"/>
                  <a:pt x="3992" y="4652"/>
                </a:cubicBezTo>
                <a:cubicBezTo>
                  <a:pt x="4061" y="4541"/>
                  <a:pt x="4135" y="4430"/>
                  <a:pt x="4214" y="4327"/>
                </a:cubicBezTo>
                <a:cubicBezTo>
                  <a:pt x="4238" y="4303"/>
                  <a:pt x="4259" y="4279"/>
                  <a:pt x="4280" y="4253"/>
                </a:cubicBezTo>
                <a:cubicBezTo>
                  <a:pt x="4307" y="4226"/>
                  <a:pt x="4336" y="4202"/>
                  <a:pt x="4367" y="4184"/>
                </a:cubicBezTo>
                <a:cubicBezTo>
                  <a:pt x="4394" y="4168"/>
                  <a:pt x="4426" y="4160"/>
                  <a:pt x="4455" y="4160"/>
                </a:cubicBezTo>
                <a:cubicBezTo>
                  <a:pt x="4304" y="4313"/>
                  <a:pt x="4217" y="4530"/>
                  <a:pt x="4153" y="4729"/>
                </a:cubicBezTo>
                <a:cubicBezTo>
                  <a:pt x="4108" y="4877"/>
                  <a:pt x="4071" y="5028"/>
                  <a:pt x="4042" y="5179"/>
                </a:cubicBezTo>
                <a:cubicBezTo>
                  <a:pt x="4013" y="5335"/>
                  <a:pt x="3981" y="5499"/>
                  <a:pt x="3997" y="5657"/>
                </a:cubicBezTo>
                <a:cubicBezTo>
                  <a:pt x="4013" y="5808"/>
                  <a:pt x="4074" y="5949"/>
                  <a:pt x="4143" y="6081"/>
                </a:cubicBezTo>
                <a:cubicBezTo>
                  <a:pt x="4203" y="6200"/>
                  <a:pt x="4275" y="6314"/>
                  <a:pt x="4357" y="6417"/>
                </a:cubicBezTo>
                <a:cubicBezTo>
                  <a:pt x="4439" y="6520"/>
                  <a:pt x="4531" y="6613"/>
                  <a:pt x="4637" y="6692"/>
                </a:cubicBezTo>
                <a:cubicBezTo>
                  <a:pt x="4754" y="6777"/>
                  <a:pt x="4883" y="6830"/>
                  <a:pt x="5016" y="6885"/>
                </a:cubicBezTo>
                <a:cubicBezTo>
                  <a:pt x="5143" y="6938"/>
                  <a:pt x="5272" y="6994"/>
                  <a:pt x="5370" y="7094"/>
                </a:cubicBezTo>
                <a:cubicBezTo>
                  <a:pt x="5399" y="7126"/>
                  <a:pt x="5428" y="7163"/>
                  <a:pt x="5450" y="7203"/>
                </a:cubicBezTo>
                <a:cubicBezTo>
                  <a:pt x="5452" y="7245"/>
                  <a:pt x="5455" y="7287"/>
                  <a:pt x="5460" y="7330"/>
                </a:cubicBezTo>
                <a:cubicBezTo>
                  <a:pt x="5465" y="7380"/>
                  <a:pt x="5468" y="7438"/>
                  <a:pt x="5481" y="7486"/>
                </a:cubicBezTo>
                <a:cubicBezTo>
                  <a:pt x="5487" y="7509"/>
                  <a:pt x="5505" y="7531"/>
                  <a:pt x="5524" y="7541"/>
                </a:cubicBezTo>
                <a:cubicBezTo>
                  <a:pt x="5537" y="7634"/>
                  <a:pt x="5561" y="7724"/>
                  <a:pt x="5592" y="7814"/>
                </a:cubicBezTo>
                <a:cubicBezTo>
                  <a:pt x="5603" y="7843"/>
                  <a:pt x="5635" y="7851"/>
                  <a:pt x="5659" y="7832"/>
                </a:cubicBezTo>
                <a:cubicBezTo>
                  <a:pt x="5690" y="7806"/>
                  <a:pt x="5698" y="7766"/>
                  <a:pt x="5698" y="7729"/>
                </a:cubicBezTo>
                <a:cubicBezTo>
                  <a:pt x="5701" y="7679"/>
                  <a:pt x="5701" y="7631"/>
                  <a:pt x="5704" y="7581"/>
                </a:cubicBezTo>
                <a:cubicBezTo>
                  <a:pt x="5704" y="7568"/>
                  <a:pt x="5706" y="7554"/>
                  <a:pt x="5706" y="7541"/>
                </a:cubicBezTo>
                <a:cubicBezTo>
                  <a:pt x="5738" y="7536"/>
                  <a:pt x="5762" y="7509"/>
                  <a:pt x="5770" y="7478"/>
                </a:cubicBezTo>
                <a:cubicBezTo>
                  <a:pt x="5783" y="7427"/>
                  <a:pt x="5783" y="7372"/>
                  <a:pt x="5788" y="7319"/>
                </a:cubicBezTo>
                <a:cubicBezTo>
                  <a:pt x="5794" y="7277"/>
                  <a:pt x="5795" y="7234"/>
                  <a:pt x="5795" y="7192"/>
                </a:cubicBezTo>
                <a:cubicBezTo>
                  <a:pt x="5816" y="7152"/>
                  <a:pt x="5843" y="7115"/>
                  <a:pt x="5872" y="7084"/>
                </a:cubicBezTo>
                <a:cubicBezTo>
                  <a:pt x="5967" y="6980"/>
                  <a:pt x="6097" y="6922"/>
                  <a:pt x="6224" y="6869"/>
                </a:cubicBezTo>
                <a:cubicBezTo>
                  <a:pt x="6356" y="6814"/>
                  <a:pt x="6486" y="6758"/>
                  <a:pt x="6599" y="6673"/>
                </a:cubicBezTo>
                <a:cubicBezTo>
                  <a:pt x="6705" y="6594"/>
                  <a:pt x="6798" y="6501"/>
                  <a:pt x="6877" y="6396"/>
                </a:cubicBezTo>
                <a:cubicBezTo>
                  <a:pt x="6959" y="6290"/>
                  <a:pt x="7028" y="6176"/>
                  <a:pt x="7086" y="6057"/>
                </a:cubicBezTo>
                <a:cubicBezTo>
                  <a:pt x="7152" y="5922"/>
                  <a:pt x="7213" y="5782"/>
                  <a:pt x="7226" y="5631"/>
                </a:cubicBezTo>
                <a:cubicBezTo>
                  <a:pt x="7240" y="5472"/>
                  <a:pt x="7208" y="5308"/>
                  <a:pt x="7176" y="5152"/>
                </a:cubicBezTo>
                <a:cubicBezTo>
                  <a:pt x="7144" y="5001"/>
                  <a:pt x="7107" y="4851"/>
                  <a:pt x="7060" y="4705"/>
                </a:cubicBezTo>
                <a:cubicBezTo>
                  <a:pt x="6996" y="4507"/>
                  <a:pt x="6904" y="4290"/>
                  <a:pt x="6753" y="4139"/>
                </a:cubicBezTo>
                <a:cubicBezTo>
                  <a:pt x="6785" y="4139"/>
                  <a:pt x="6814" y="4147"/>
                  <a:pt x="6840" y="4163"/>
                </a:cubicBezTo>
                <a:cubicBezTo>
                  <a:pt x="6872" y="4181"/>
                  <a:pt x="6901" y="4205"/>
                  <a:pt x="6928" y="4229"/>
                </a:cubicBezTo>
                <a:cubicBezTo>
                  <a:pt x="6949" y="4255"/>
                  <a:pt x="6970" y="4279"/>
                  <a:pt x="6996" y="4300"/>
                </a:cubicBezTo>
                <a:cubicBezTo>
                  <a:pt x="7078" y="4403"/>
                  <a:pt x="7152" y="4512"/>
                  <a:pt x="7224" y="4623"/>
                </a:cubicBezTo>
                <a:cubicBezTo>
                  <a:pt x="7234" y="4639"/>
                  <a:pt x="7250" y="4647"/>
                  <a:pt x="7269" y="4644"/>
                </a:cubicBezTo>
                <a:cubicBezTo>
                  <a:pt x="7266" y="4652"/>
                  <a:pt x="7266" y="4657"/>
                  <a:pt x="7266" y="4665"/>
                </a:cubicBezTo>
                <a:cubicBezTo>
                  <a:pt x="7266" y="4689"/>
                  <a:pt x="7277" y="4716"/>
                  <a:pt x="7285" y="4737"/>
                </a:cubicBezTo>
                <a:cubicBezTo>
                  <a:pt x="7295" y="4766"/>
                  <a:pt x="7308" y="4795"/>
                  <a:pt x="7322" y="4824"/>
                </a:cubicBezTo>
                <a:cubicBezTo>
                  <a:pt x="7346" y="4874"/>
                  <a:pt x="7375" y="4922"/>
                  <a:pt x="7409" y="4967"/>
                </a:cubicBezTo>
                <a:cubicBezTo>
                  <a:pt x="7438" y="5004"/>
                  <a:pt x="7473" y="5052"/>
                  <a:pt x="7523" y="5060"/>
                </a:cubicBezTo>
                <a:cubicBezTo>
                  <a:pt x="7520" y="5073"/>
                  <a:pt x="7520" y="5086"/>
                  <a:pt x="7523" y="5099"/>
                </a:cubicBezTo>
                <a:cubicBezTo>
                  <a:pt x="7528" y="5128"/>
                  <a:pt x="7541" y="5155"/>
                  <a:pt x="7555" y="5181"/>
                </a:cubicBezTo>
                <a:cubicBezTo>
                  <a:pt x="7568" y="5210"/>
                  <a:pt x="7581" y="5239"/>
                  <a:pt x="7594" y="5266"/>
                </a:cubicBezTo>
                <a:cubicBezTo>
                  <a:pt x="7618" y="5321"/>
                  <a:pt x="7637" y="5377"/>
                  <a:pt x="7655" y="5435"/>
                </a:cubicBezTo>
                <a:cubicBezTo>
                  <a:pt x="7671" y="5486"/>
                  <a:pt x="7703" y="5536"/>
                  <a:pt x="7761" y="5538"/>
                </a:cubicBezTo>
                <a:cubicBezTo>
                  <a:pt x="7764" y="5544"/>
                  <a:pt x="7764" y="5552"/>
                  <a:pt x="7766" y="5557"/>
                </a:cubicBezTo>
                <a:cubicBezTo>
                  <a:pt x="7774" y="5586"/>
                  <a:pt x="7779" y="5613"/>
                  <a:pt x="7787" y="5642"/>
                </a:cubicBezTo>
                <a:cubicBezTo>
                  <a:pt x="7793" y="5663"/>
                  <a:pt x="7801" y="5684"/>
                  <a:pt x="7806" y="5705"/>
                </a:cubicBezTo>
                <a:cubicBezTo>
                  <a:pt x="7811" y="5726"/>
                  <a:pt x="7816" y="5750"/>
                  <a:pt x="7822" y="5774"/>
                </a:cubicBezTo>
                <a:cubicBezTo>
                  <a:pt x="7827" y="5790"/>
                  <a:pt x="7840" y="5798"/>
                  <a:pt x="7856" y="5798"/>
                </a:cubicBezTo>
                <a:cubicBezTo>
                  <a:pt x="7859" y="5806"/>
                  <a:pt x="7859" y="5811"/>
                  <a:pt x="7861" y="5819"/>
                </a:cubicBezTo>
                <a:cubicBezTo>
                  <a:pt x="7864" y="5840"/>
                  <a:pt x="7867" y="5861"/>
                  <a:pt x="7872" y="5882"/>
                </a:cubicBezTo>
                <a:cubicBezTo>
                  <a:pt x="7875" y="5901"/>
                  <a:pt x="7898" y="5911"/>
                  <a:pt x="7914" y="5909"/>
                </a:cubicBezTo>
                <a:cubicBezTo>
                  <a:pt x="7933" y="5906"/>
                  <a:pt x="7949" y="5890"/>
                  <a:pt x="7949" y="5872"/>
                </a:cubicBezTo>
                <a:cubicBezTo>
                  <a:pt x="7946" y="5837"/>
                  <a:pt x="7943" y="5800"/>
                  <a:pt x="7933" y="5769"/>
                </a:cubicBezTo>
                <a:cubicBezTo>
                  <a:pt x="7928" y="5753"/>
                  <a:pt x="7922" y="5734"/>
                  <a:pt x="7914" y="5718"/>
                </a:cubicBezTo>
                <a:lnTo>
                  <a:pt x="7909" y="5710"/>
                </a:lnTo>
                <a:cubicBezTo>
                  <a:pt x="7906" y="5697"/>
                  <a:pt x="7904" y="5687"/>
                  <a:pt x="7898" y="5676"/>
                </a:cubicBezTo>
                <a:cubicBezTo>
                  <a:pt x="7896" y="5671"/>
                  <a:pt x="7896" y="5665"/>
                  <a:pt x="7893" y="5663"/>
                </a:cubicBezTo>
                <a:cubicBezTo>
                  <a:pt x="7885" y="5639"/>
                  <a:pt x="7877" y="5618"/>
                  <a:pt x="7864" y="5597"/>
                </a:cubicBezTo>
                <a:lnTo>
                  <a:pt x="7859" y="5591"/>
                </a:lnTo>
                <a:cubicBezTo>
                  <a:pt x="7851" y="5568"/>
                  <a:pt x="7840" y="5541"/>
                  <a:pt x="7835" y="5517"/>
                </a:cubicBezTo>
                <a:cubicBezTo>
                  <a:pt x="7843" y="5507"/>
                  <a:pt x="7851" y="5496"/>
                  <a:pt x="7851" y="5483"/>
                </a:cubicBezTo>
                <a:cubicBezTo>
                  <a:pt x="7851" y="5464"/>
                  <a:pt x="7840" y="5443"/>
                  <a:pt x="7835" y="5427"/>
                </a:cubicBezTo>
                <a:cubicBezTo>
                  <a:pt x="7814" y="5366"/>
                  <a:pt x="7793" y="5303"/>
                  <a:pt x="7771" y="5242"/>
                </a:cubicBezTo>
                <a:cubicBezTo>
                  <a:pt x="7750" y="5181"/>
                  <a:pt x="7729" y="5118"/>
                  <a:pt x="7705" y="5060"/>
                </a:cubicBezTo>
                <a:cubicBezTo>
                  <a:pt x="7695" y="5033"/>
                  <a:pt x="7684" y="5004"/>
                  <a:pt x="7652" y="4996"/>
                </a:cubicBezTo>
                <a:cubicBezTo>
                  <a:pt x="7642" y="4993"/>
                  <a:pt x="7634" y="4993"/>
                  <a:pt x="7626" y="4996"/>
                </a:cubicBezTo>
                <a:cubicBezTo>
                  <a:pt x="7631" y="4975"/>
                  <a:pt x="7631" y="4951"/>
                  <a:pt x="7623" y="4927"/>
                </a:cubicBezTo>
                <a:cubicBezTo>
                  <a:pt x="7615" y="4901"/>
                  <a:pt x="7602" y="4874"/>
                  <a:pt x="7592" y="4848"/>
                </a:cubicBezTo>
                <a:cubicBezTo>
                  <a:pt x="7581" y="4819"/>
                  <a:pt x="7568" y="4792"/>
                  <a:pt x="7557" y="4763"/>
                </a:cubicBezTo>
                <a:cubicBezTo>
                  <a:pt x="7536" y="4713"/>
                  <a:pt x="7512" y="4665"/>
                  <a:pt x="7480" y="4620"/>
                </a:cubicBezTo>
                <a:cubicBezTo>
                  <a:pt x="7465" y="4599"/>
                  <a:pt x="7446" y="4570"/>
                  <a:pt x="7422" y="4554"/>
                </a:cubicBezTo>
                <a:cubicBezTo>
                  <a:pt x="7409" y="4546"/>
                  <a:pt x="7398" y="4544"/>
                  <a:pt x="7385" y="4544"/>
                </a:cubicBezTo>
                <a:cubicBezTo>
                  <a:pt x="7393" y="4496"/>
                  <a:pt x="7361" y="4456"/>
                  <a:pt x="7338" y="4417"/>
                </a:cubicBezTo>
                <a:cubicBezTo>
                  <a:pt x="7290" y="4335"/>
                  <a:pt x="7240" y="4258"/>
                  <a:pt x="7179" y="4186"/>
                </a:cubicBezTo>
                <a:cubicBezTo>
                  <a:pt x="7086" y="4073"/>
                  <a:pt x="6978" y="3976"/>
                  <a:pt x="6851" y="3904"/>
                </a:cubicBezTo>
                <a:cubicBezTo>
                  <a:pt x="6880" y="3915"/>
                  <a:pt x="6909" y="3923"/>
                  <a:pt x="6938" y="3933"/>
                </a:cubicBezTo>
                <a:cubicBezTo>
                  <a:pt x="7142" y="4000"/>
                  <a:pt x="7348" y="4057"/>
                  <a:pt x="7557" y="4104"/>
                </a:cubicBezTo>
                <a:cubicBezTo>
                  <a:pt x="7962" y="4197"/>
                  <a:pt x="8383" y="4245"/>
                  <a:pt x="8795" y="4179"/>
                </a:cubicBezTo>
                <a:cubicBezTo>
                  <a:pt x="9131" y="4126"/>
                  <a:pt x="9459" y="3997"/>
                  <a:pt x="9729" y="3785"/>
                </a:cubicBezTo>
                <a:cubicBezTo>
                  <a:pt x="9862" y="3682"/>
                  <a:pt x="9978" y="3558"/>
                  <a:pt x="10071" y="3418"/>
                </a:cubicBezTo>
                <a:cubicBezTo>
                  <a:pt x="10121" y="3341"/>
                  <a:pt x="10182" y="3243"/>
                  <a:pt x="10134" y="3150"/>
                </a:cubicBezTo>
                <a:cubicBezTo>
                  <a:pt x="10116" y="3111"/>
                  <a:pt x="10081" y="3084"/>
                  <a:pt x="10047" y="3058"/>
                </a:cubicBezTo>
                <a:cubicBezTo>
                  <a:pt x="10004" y="3029"/>
                  <a:pt x="9959" y="3002"/>
                  <a:pt x="9915" y="2976"/>
                </a:cubicBezTo>
                <a:cubicBezTo>
                  <a:pt x="9888" y="2960"/>
                  <a:pt x="9859" y="2947"/>
                  <a:pt x="9832" y="2933"/>
                </a:cubicBezTo>
                <a:cubicBezTo>
                  <a:pt x="9915" y="2896"/>
                  <a:pt x="9994" y="2851"/>
                  <a:pt x="10071" y="2798"/>
                </a:cubicBezTo>
                <a:cubicBezTo>
                  <a:pt x="10240" y="2685"/>
                  <a:pt x="10393" y="2552"/>
                  <a:pt x="10547" y="2417"/>
                </a:cubicBezTo>
                <a:cubicBezTo>
                  <a:pt x="10806" y="2195"/>
                  <a:pt x="11073" y="1933"/>
                  <a:pt x="11163" y="1592"/>
                </a:cubicBezTo>
                <a:cubicBezTo>
                  <a:pt x="11200" y="1499"/>
                  <a:pt x="11214" y="1402"/>
                  <a:pt x="11198" y="1312"/>
                </a:cubicBezTo>
                <a:moveTo>
                  <a:pt x="9348" y="1378"/>
                </a:moveTo>
                <a:cubicBezTo>
                  <a:pt x="9385" y="1354"/>
                  <a:pt x="9428" y="1335"/>
                  <a:pt x="9462" y="1309"/>
                </a:cubicBezTo>
                <a:cubicBezTo>
                  <a:pt x="9692" y="1232"/>
                  <a:pt x="9925" y="1163"/>
                  <a:pt x="10163" y="1124"/>
                </a:cubicBezTo>
                <a:cubicBezTo>
                  <a:pt x="10359" y="1092"/>
                  <a:pt x="10563" y="1081"/>
                  <a:pt x="10758" y="1105"/>
                </a:cubicBezTo>
                <a:cubicBezTo>
                  <a:pt x="10743" y="1113"/>
                  <a:pt x="10727" y="1121"/>
                  <a:pt x="10711" y="1129"/>
                </a:cubicBezTo>
                <a:cubicBezTo>
                  <a:pt x="10565" y="1206"/>
                  <a:pt x="10446" y="1325"/>
                  <a:pt x="10311" y="1417"/>
                </a:cubicBezTo>
                <a:cubicBezTo>
                  <a:pt x="10161" y="1518"/>
                  <a:pt x="10002" y="1613"/>
                  <a:pt x="9838" y="1695"/>
                </a:cubicBezTo>
                <a:cubicBezTo>
                  <a:pt x="9711" y="1708"/>
                  <a:pt x="9584" y="1727"/>
                  <a:pt x="9457" y="1748"/>
                </a:cubicBezTo>
                <a:cubicBezTo>
                  <a:pt x="9285" y="1777"/>
                  <a:pt x="9118" y="1827"/>
                  <a:pt x="8951" y="1883"/>
                </a:cubicBezTo>
                <a:cubicBezTo>
                  <a:pt x="8859" y="1915"/>
                  <a:pt x="8766" y="1949"/>
                  <a:pt x="8676" y="1986"/>
                </a:cubicBezTo>
                <a:cubicBezTo>
                  <a:pt x="8623" y="2007"/>
                  <a:pt x="8565" y="2029"/>
                  <a:pt x="8512" y="2055"/>
                </a:cubicBezTo>
                <a:cubicBezTo>
                  <a:pt x="8518" y="2050"/>
                  <a:pt x="8523" y="2042"/>
                  <a:pt x="8531" y="2037"/>
                </a:cubicBezTo>
                <a:cubicBezTo>
                  <a:pt x="8600" y="1968"/>
                  <a:pt x="8666" y="1899"/>
                  <a:pt x="8740" y="1835"/>
                </a:cubicBezTo>
                <a:cubicBezTo>
                  <a:pt x="8811" y="1775"/>
                  <a:pt x="8880" y="1708"/>
                  <a:pt x="8954" y="1650"/>
                </a:cubicBezTo>
                <a:cubicBezTo>
                  <a:pt x="9039" y="1584"/>
                  <a:pt x="9126" y="1521"/>
                  <a:pt x="9213" y="1460"/>
                </a:cubicBezTo>
                <a:cubicBezTo>
                  <a:pt x="9261" y="1431"/>
                  <a:pt x="9303" y="1404"/>
                  <a:pt x="9348" y="1378"/>
                </a:cubicBezTo>
                <a:moveTo>
                  <a:pt x="8975" y="1484"/>
                </a:moveTo>
                <a:cubicBezTo>
                  <a:pt x="9020" y="1465"/>
                  <a:pt x="9068" y="1449"/>
                  <a:pt x="9116" y="1431"/>
                </a:cubicBezTo>
                <a:cubicBezTo>
                  <a:pt x="9071" y="1462"/>
                  <a:pt x="9026" y="1497"/>
                  <a:pt x="8983" y="1534"/>
                </a:cubicBezTo>
                <a:cubicBezTo>
                  <a:pt x="8914" y="1595"/>
                  <a:pt x="8846" y="1658"/>
                  <a:pt x="8780" y="1722"/>
                </a:cubicBezTo>
                <a:cubicBezTo>
                  <a:pt x="8711" y="1788"/>
                  <a:pt x="8647" y="1857"/>
                  <a:pt x="8581" y="1923"/>
                </a:cubicBezTo>
                <a:cubicBezTo>
                  <a:pt x="8446" y="2055"/>
                  <a:pt x="8317" y="2195"/>
                  <a:pt x="8182" y="2328"/>
                </a:cubicBezTo>
                <a:cubicBezTo>
                  <a:pt x="8115" y="2394"/>
                  <a:pt x="8044" y="2460"/>
                  <a:pt x="7962" y="2507"/>
                </a:cubicBezTo>
                <a:cubicBezTo>
                  <a:pt x="7872" y="2558"/>
                  <a:pt x="7771" y="2587"/>
                  <a:pt x="7671" y="2613"/>
                </a:cubicBezTo>
                <a:cubicBezTo>
                  <a:pt x="7555" y="2645"/>
                  <a:pt x="7435" y="2666"/>
                  <a:pt x="7316" y="2685"/>
                </a:cubicBezTo>
                <a:cubicBezTo>
                  <a:pt x="7285" y="2690"/>
                  <a:pt x="7250" y="2693"/>
                  <a:pt x="7219" y="2695"/>
                </a:cubicBezTo>
                <a:cubicBezTo>
                  <a:pt x="7211" y="2695"/>
                  <a:pt x="7203" y="2693"/>
                  <a:pt x="7195" y="2693"/>
                </a:cubicBezTo>
                <a:cubicBezTo>
                  <a:pt x="7184" y="2693"/>
                  <a:pt x="7171" y="2693"/>
                  <a:pt x="7160" y="2693"/>
                </a:cubicBezTo>
                <a:lnTo>
                  <a:pt x="7160" y="2693"/>
                </a:lnTo>
                <a:cubicBezTo>
                  <a:pt x="7192" y="2685"/>
                  <a:pt x="7229" y="2679"/>
                  <a:pt x="7256" y="2658"/>
                </a:cubicBezTo>
                <a:cubicBezTo>
                  <a:pt x="7285" y="2634"/>
                  <a:pt x="7301" y="2595"/>
                  <a:pt x="7319" y="2563"/>
                </a:cubicBezTo>
                <a:cubicBezTo>
                  <a:pt x="7340" y="2526"/>
                  <a:pt x="7361" y="2492"/>
                  <a:pt x="7385" y="2457"/>
                </a:cubicBezTo>
                <a:cubicBezTo>
                  <a:pt x="7401" y="2433"/>
                  <a:pt x="7420" y="2410"/>
                  <a:pt x="7435" y="2386"/>
                </a:cubicBezTo>
                <a:cubicBezTo>
                  <a:pt x="7549" y="2290"/>
                  <a:pt x="7663" y="2190"/>
                  <a:pt x="7782" y="2103"/>
                </a:cubicBezTo>
                <a:cubicBezTo>
                  <a:pt x="7901" y="2015"/>
                  <a:pt x="8018" y="1920"/>
                  <a:pt x="8129" y="1825"/>
                </a:cubicBezTo>
                <a:cubicBezTo>
                  <a:pt x="8406" y="1703"/>
                  <a:pt x="8690" y="1589"/>
                  <a:pt x="8975" y="1484"/>
                </a:cubicBezTo>
                <a:moveTo>
                  <a:pt x="7692" y="2052"/>
                </a:moveTo>
                <a:cubicBezTo>
                  <a:pt x="7705" y="2039"/>
                  <a:pt x="7705" y="2023"/>
                  <a:pt x="7700" y="2007"/>
                </a:cubicBezTo>
                <a:cubicBezTo>
                  <a:pt x="7750" y="1986"/>
                  <a:pt x="7798" y="1962"/>
                  <a:pt x="7848" y="1941"/>
                </a:cubicBezTo>
                <a:cubicBezTo>
                  <a:pt x="7885" y="1925"/>
                  <a:pt x="7922" y="1910"/>
                  <a:pt x="7959" y="1894"/>
                </a:cubicBezTo>
                <a:cubicBezTo>
                  <a:pt x="7888" y="1954"/>
                  <a:pt x="7819" y="2015"/>
                  <a:pt x="7753" y="2079"/>
                </a:cubicBezTo>
                <a:cubicBezTo>
                  <a:pt x="7700" y="2129"/>
                  <a:pt x="7639" y="2177"/>
                  <a:pt x="7584" y="2224"/>
                </a:cubicBezTo>
                <a:cubicBezTo>
                  <a:pt x="7555" y="2248"/>
                  <a:pt x="7525" y="2275"/>
                  <a:pt x="7496" y="2298"/>
                </a:cubicBezTo>
                <a:cubicBezTo>
                  <a:pt x="7557" y="2216"/>
                  <a:pt x="7623" y="2134"/>
                  <a:pt x="7692" y="2052"/>
                </a:cubicBezTo>
                <a:moveTo>
                  <a:pt x="6742" y="2470"/>
                </a:moveTo>
                <a:cubicBezTo>
                  <a:pt x="7017" y="2328"/>
                  <a:pt x="7295" y="2193"/>
                  <a:pt x="7576" y="2066"/>
                </a:cubicBezTo>
                <a:cubicBezTo>
                  <a:pt x="7496" y="2169"/>
                  <a:pt x="7422" y="2277"/>
                  <a:pt x="7359" y="2391"/>
                </a:cubicBezTo>
                <a:cubicBezTo>
                  <a:pt x="7319" y="2460"/>
                  <a:pt x="7279" y="2526"/>
                  <a:pt x="7237" y="2595"/>
                </a:cubicBezTo>
                <a:cubicBezTo>
                  <a:pt x="7216" y="2629"/>
                  <a:pt x="7176" y="2637"/>
                  <a:pt x="7139" y="2648"/>
                </a:cubicBezTo>
                <a:cubicBezTo>
                  <a:pt x="7097" y="2661"/>
                  <a:pt x="7057" y="2671"/>
                  <a:pt x="7015" y="2685"/>
                </a:cubicBezTo>
                <a:cubicBezTo>
                  <a:pt x="7007" y="2687"/>
                  <a:pt x="7004" y="2690"/>
                  <a:pt x="7002" y="2695"/>
                </a:cubicBezTo>
                <a:cubicBezTo>
                  <a:pt x="6853" y="2706"/>
                  <a:pt x="6708" y="2732"/>
                  <a:pt x="6562" y="2764"/>
                </a:cubicBezTo>
                <a:cubicBezTo>
                  <a:pt x="6353" y="2806"/>
                  <a:pt x="6147" y="2857"/>
                  <a:pt x="5943" y="2912"/>
                </a:cubicBezTo>
                <a:cubicBezTo>
                  <a:pt x="5935" y="2915"/>
                  <a:pt x="5927" y="2918"/>
                  <a:pt x="5919" y="2920"/>
                </a:cubicBezTo>
                <a:cubicBezTo>
                  <a:pt x="5925" y="2918"/>
                  <a:pt x="5933" y="2912"/>
                  <a:pt x="5938" y="2910"/>
                </a:cubicBezTo>
                <a:cubicBezTo>
                  <a:pt x="6025" y="2859"/>
                  <a:pt x="6115" y="2809"/>
                  <a:pt x="6203" y="2761"/>
                </a:cubicBezTo>
                <a:cubicBezTo>
                  <a:pt x="6382" y="2661"/>
                  <a:pt x="6562" y="2563"/>
                  <a:pt x="6742" y="2470"/>
                </a:cubicBezTo>
                <a:moveTo>
                  <a:pt x="6438" y="1851"/>
                </a:moveTo>
                <a:cubicBezTo>
                  <a:pt x="6459" y="1867"/>
                  <a:pt x="6478" y="1886"/>
                  <a:pt x="6496" y="1902"/>
                </a:cubicBezTo>
                <a:cubicBezTo>
                  <a:pt x="6502" y="1933"/>
                  <a:pt x="6507" y="1962"/>
                  <a:pt x="6512" y="1994"/>
                </a:cubicBezTo>
                <a:cubicBezTo>
                  <a:pt x="6520" y="2042"/>
                  <a:pt x="6525" y="2089"/>
                  <a:pt x="6525" y="2137"/>
                </a:cubicBezTo>
                <a:cubicBezTo>
                  <a:pt x="6525" y="2185"/>
                  <a:pt x="6517" y="2230"/>
                  <a:pt x="6502" y="2275"/>
                </a:cubicBezTo>
                <a:cubicBezTo>
                  <a:pt x="6494" y="2293"/>
                  <a:pt x="6486" y="2312"/>
                  <a:pt x="6475" y="2330"/>
                </a:cubicBezTo>
                <a:cubicBezTo>
                  <a:pt x="6470" y="2338"/>
                  <a:pt x="6467" y="2343"/>
                  <a:pt x="6462" y="2351"/>
                </a:cubicBezTo>
                <a:cubicBezTo>
                  <a:pt x="6425" y="2388"/>
                  <a:pt x="6380" y="2420"/>
                  <a:pt x="6338" y="2449"/>
                </a:cubicBezTo>
                <a:cubicBezTo>
                  <a:pt x="6322" y="2460"/>
                  <a:pt x="6308" y="2468"/>
                  <a:pt x="6293" y="2478"/>
                </a:cubicBezTo>
                <a:cubicBezTo>
                  <a:pt x="6306" y="2444"/>
                  <a:pt x="6316" y="2407"/>
                  <a:pt x="6322" y="2373"/>
                </a:cubicBezTo>
                <a:cubicBezTo>
                  <a:pt x="6340" y="2280"/>
                  <a:pt x="6345" y="2187"/>
                  <a:pt x="6332" y="2095"/>
                </a:cubicBezTo>
                <a:cubicBezTo>
                  <a:pt x="6322" y="2002"/>
                  <a:pt x="6298" y="1915"/>
                  <a:pt x="6258" y="1830"/>
                </a:cubicBezTo>
                <a:cubicBezTo>
                  <a:pt x="6234" y="1777"/>
                  <a:pt x="6203" y="1724"/>
                  <a:pt x="6158" y="1690"/>
                </a:cubicBezTo>
                <a:cubicBezTo>
                  <a:pt x="6160" y="1690"/>
                  <a:pt x="6163" y="1693"/>
                  <a:pt x="6166" y="1693"/>
                </a:cubicBezTo>
                <a:cubicBezTo>
                  <a:pt x="6184" y="1698"/>
                  <a:pt x="6200" y="1703"/>
                  <a:pt x="6218" y="1708"/>
                </a:cubicBezTo>
                <a:cubicBezTo>
                  <a:pt x="6295" y="1751"/>
                  <a:pt x="6369" y="1798"/>
                  <a:pt x="6438" y="1851"/>
                </a:cubicBezTo>
                <a:moveTo>
                  <a:pt x="6123" y="1203"/>
                </a:moveTo>
                <a:cubicBezTo>
                  <a:pt x="6131" y="1198"/>
                  <a:pt x="6129" y="1200"/>
                  <a:pt x="6136" y="1198"/>
                </a:cubicBezTo>
                <a:lnTo>
                  <a:pt x="6139" y="1198"/>
                </a:lnTo>
                <a:lnTo>
                  <a:pt x="6142" y="1198"/>
                </a:lnTo>
                <a:cubicBezTo>
                  <a:pt x="6139" y="1198"/>
                  <a:pt x="6136" y="1195"/>
                  <a:pt x="6147" y="1198"/>
                </a:cubicBezTo>
                <a:cubicBezTo>
                  <a:pt x="6160" y="1200"/>
                  <a:pt x="6173" y="1208"/>
                  <a:pt x="6184" y="1214"/>
                </a:cubicBezTo>
                <a:cubicBezTo>
                  <a:pt x="6211" y="1227"/>
                  <a:pt x="6229" y="1243"/>
                  <a:pt x="6248" y="1264"/>
                </a:cubicBezTo>
                <a:lnTo>
                  <a:pt x="6250" y="1267"/>
                </a:lnTo>
                <a:lnTo>
                  <a:pt x="6250" y="1269"/>
                </a:lnTo>
                <a:lnTo>
                  <a:pt x="6255" y="1277"/>
                </a:lnTo>
                <a:cubicBezTo>
                  <a:pt x="6258" y="1282"/>
                  <a:pt x="6263" y="1290"/>
                  <a:pt x="6266" y="1296"/>
                </a:cubicBezTo>
                <a:lnTo>
                  <a:pt x="6271" y="1306"/>
                </a:lnTo>
                <a:lnTo>
                  <a:pt x="6274" y="1314"/>
                </a:lnTo>
                <a:lnTo>
                  <a:pt x="6274" y="1322"/>
                </a:lnTo>
                <a:cubicBezTo>
                  <a:pt x="6274" y="1327"/>
                  <a:pt x="6274" y="1333"/>
                  <a:pt x="6274" y="1338"/>
                </a:cubicBezTo>
                <a:cubicBezTo>
                  <a:pt x="6255" y="1357"/>
                  <a:pt x="6237" y="1372"/>
                  <a:pt x="6213" y="1383"/>
                </a:cubicBezTo>
                <a:cubicBezTo>
                  <a:pt x="6208" y="1386"/>
                  <a:pt x="6189" y="1391"/>
                  <a:pt x="6181" y="1391"/>
                </a:cubicBezTo>
                <a:cubicBezTo>
                  <a:pt x="6168" y="1391"/>
                  <a:pt x="6158" y="1391"/>
                  <a:pt x="6147" y="1383"/>
                </a:cubicBezTo>
                <a:cubicBezTo>
                  <a:pt x="6142" y="1380"/>
                  <a:pt x="6136" y="1380"/>
                  <a:pt x="6129" y="1380"/>
                </a:cubicBezTo>
                <a:cubicBezTo>
                  <a:pt x="6123" y="1375"/>
                  <a:pt x="6118" y="1372"/>
                  <a:pt x="6115" y="1367"/>
                </a:cubicBezTo>
                <a:cubicBezTo>
                  <a:pt x="6115" y="1362"/>
                  <a:pt x="6115" y="1357"/>
                  <a:pt x="6115" y="1354"/>
                </a:cubicBezTo>
                <a:cubicBezTo>
                  <a:pt x="6105" y="1322"/>
                  <a:pt x="6094" y="1288"/>
                  <a:pt x="6097" y="1251"/>
                </a:cubicBezTo>
                <a:cubicBezTo>
                  <a:pt x="6094" y="1235"/>
                  <a:pt x="6105" y="1214"/>
                  <a:pt x="6123" y="1203"/>
                </a:cubicBezTo>
                <a:moveTo>
                  <a:pt x="5161" y="1589"/>
                </a:moveTo>
                <a:cubicBezTo>
                  <a:pt x="5256" y="1460"/>
                  <a:pt x="5275" y="1285"/>
                  <a:pt x="5262" y="1129"/>
                </a:cubicBezTo>
                <a:cubicBezTo>
                  <a:pt x="5270" y="1121"/>
                  <a:pt x="5272" y="1113"/>
                  <a:pt x="5270" y="1103"/>
                </a:cubicBezTo>
                <a:lnTo>
                  <a:pt x="5270" y="1100"/>
                </a:lnTo>
                <a:cubicBezTo>
                  <a:pt x="5299" y="1095"/>
                  <a:pt x="5328" y="1089"/>
                  <a:pt x="5357" y="1087"/>
                </a:cubicBezTo>
                <a:cubicBezTo>
                  <a:pt x="5402" y="1081"/>
                  <a:pt x="5447" y="1081"/>
                  <a:pt x="5492" y="1079"/>
                </a:cubicBezTo>
                <a:cubicBezTo>
                  <a:pt x="5534" y="1079"/>
                  <a:pt x="5579" y="1081"/>
                  <a:pt x="5622" y="1068"/>
                </a:cubicBezTo>
                <a:cubicBezTo>
                  <a:pt x="5624" y="1068"/>
                  <a:pt x="5624" y="1066"/>
                  <a:pt x="5627" y="1066"/>
                </a:cubicBezTo>
                <a:cubicBezTo>
                  <a:pt x="5661" y="1071"/>
                  <a:pt x="5696" y="1068"/>
                  <a:pt x="5730" y="1068"/>
                </a:cubicBezTo>
                <a:cubicBezTo>
                  <a:pt x="5775" y="1068"/>
                  <a:pt x="5819" y="1071"/>
                  <a:pt x="5864" y="1073"/>
                </a:cubicBezTo>
                <a:cubicBezTo>
                  <a:pt x="5893" y="1076"/>
                  <a:pt x="5922" y="1081"/>
                  <a:pt x="5951" y="1087"/>
                </a:cubicBezTo>
                <a:lnTo>
                  <a:pt x="5951" y="1089"/>
                </a:lnTo>
                <a:cubicBezTo>
                  <a:pt x="5949" y="1100"/>
                  <a:pt x="5951" y="1111"/>
                  <a:pt x="5959" y="1116"/>
                </a:cubicBezTo>
                <a:cubicBezTo>
                  <a:pt x="5946" y="1275"/>
                  <a:pt x="5967" y="1447"/>
                  <a:pt x="6065" y="1576"/>
                </a:cubicBezTo>
                <a:lnTo>
                  <a:pt x="6068" y="1579"/>
                </a:lnTo>
                <a:lnTo>
                  <a:pt x="6065" y="1579"/>
                </a:lnTo>
                <a:cubicBezTo>
                  <a:pt x="6062" y="1579"/>
                  <a:pt x="6057" y="1579"/>
                  <a:pt x="6054" y="1579"/>
                </a:cubicBezTo>
                <a:cubicBezTo>
                  <a:pt x="6012" y="1574"/>
                  <a:pt x="5970" y="1576"/>
                  <a:pt x="5927" y="1584"/>
                </a:cubicBezTo>
                <a:cubicBezTo>
                  <a:pt x="5898" y="1587"/>
                  <a:pt x="5869" y="1589"/>
                  <a:pt x="5840" y="1592"/>
                </a:cubicBezTo>
                <a:cubicBezTo>
                  <a:pt x="5803" y="1595"/>
                  <a:pt x="5764" y="1597"/>
                  <a:pt x="5725" y="1603"/>
                </a:cubicBezTo>
                <a:cubicBezTo>
                  <a:pt x="5688" y="1603"/>
                  <a:pt x="5653" y="1605"/>
                  <a:pt x="5616" y="1608"/>
                </a:cubicBezTo>
                <a:cubicBezTo>
                  <a:pt x="5582" y="1611"/>
                  <a:pt x="5550" y="1613"/>
                  <a:pt x="5516" y="1613"/>
                </a:cubicBezTo>
                <a:cubicBezTo>
                  <a:pt x="5473" y="1605"/>
                  <a:pt x="5428" y="1603"/>
                  <a:pt x="5386" y="1600"/>
                </a:cubicBezTo>
                <a:cubicBezTo>
                  <a:pt x="5357" y="1597"/>
                  <a:pt x="5328" y="1595"/>
                  <a:pt x="5299" y="1595"/>
                </a:cubicBezTo>
                <a:cubicBezTo>
                  <a:pt x="5251" y="1587"/>
                  <a:pt x="5206" y="1584"/>
                  <a:pt x="5161" y="1589"/>
                </a:cubicBezTo>
                <a:moveTo>
                  <a:pt x="5357" y="1711"/>
                </a:moveTo>
                <a:cubicBezTo>
                  <a:pt x="5444" y="1732"/>
                  <a:pt x="5529" y="1753"/>
                  <a:pt x="5619" y="1751"/>
                </a:cubicBezTo>
                <a:cubicBezTo>
                  <a:pt x="5704" y="1748"/>
                  <a:pt x="5791" y="1732"/>
                  <a:pt x="5872" y="1708"/>
                </a:cubicBezTo>
                <a:cubicBezTo>
                  <a:pt x="5912" y="1698"/>
                  <a:pt x="5951" y="1682"/>
                  <a:pt x="5994" y="1674"/>
                </a:cubicBezTo>
                <a:cubicBezTo>
                  <a:pt x="6017" y="1669"/>
                  <a:pt x="6039" y="1669"/>
                  <a:pt x="6057" y="1674"/>
                </a:cubicBezTo>
                <a:cubicBezTo>
                  <a:pt x="6057" y="1682"/>
                  <a:pt x="6060" y="1690"/>
                  <a:pt x="6068" y="1695"/>
                </a:cubicBezTo>
                <a:cubicBezTo>
                  <a:pt x="6136" y="1732"/>
                  <a:pt x="6173" y="1814"/>
                  <a:pt x="6200" y="1883"/>
                </a:cubicBezTo>
                <a:cubicBezTo>
                  <a:pt x="6229" y="1957"/>
                  <a:pt x="6248" y="2039"/>
                  <a:pt x="6253" y="2119"/>
                </a:cubicBezTo>
                <a:cubicBezTo>
                  <a:pt x="6258" y="2201"/>
                  <a:pt x="6253" y="2280"/>
                  <a:pt x="6237" y="2359"/>
                </a:cubicBezTo>
                <a:cubicBezTo>
                  <a:pt x="6229" y="2396"/>
                  <a:pt x="6218" y="2436"/>
                  <a:pt x="6205" y="2473"/>
                </a:cubicBezTo>
                <a:cubicBezTo>
                  <a:pt x="6197" y="2497"/>
                  <a:pt x="6184" y="2523"/>
                  <a:pt x="6181" y="2552"/>
                </a:cubicBezTo>
                <a:cubicBezTo>
                  <a:pt x="6046" y="2637"/>
                  <a:pt x="5909" y="2719"/>
                  <a:pt x="5775" y="2804"/>
                </a:cubicBezTo>
                <a:cubicBezTo>
                  <a:pt x="5688" y="2859"/>
                  <a:pt x="5579" y="2928"/>
                  <a:pt x="5468" y="2904"/>
                </a:cubicBezTo>
                <a:cubicBezTo>
                  <a:pt x="5460" y="2902"/>
                  <a:pt x="5455" y="2904"/>
                  <a:pt x="5452" y="2907"/>
                </a:cubicBezTo>
                <a:cubicBezTo>
                  <a:pt x="5442" y="2902"/>
                  <a:pt x="5428" y="2894"/>
                  <a:pt x="5418" y="2888"/>
                </a:cubicBezTo>
                <a:cubicBezTo>
                  <a:pt x="5375" y="2865"/>
                  <a:pt x="5331" y="2841"/>
                  <a:pt x="5291" y="2814"/>
                </a:cubicBezTo>
                <a:cubicBezTo>
                  <a:pt x="5217" y="2767"/>
                  <a:pt x="5143" y="2716"/>
                  <a:pt x="5071" y="2664"/>
                </a:cubicBezTo>
                <a:cubicBezTo>
                  <a:pt x="5066" y="2648"/>
                  <a:pt x="5058" y="2632"/>
                  <a:pt x="5050" y="2616"/>
                </a:cubicBezTo>
                <a:cubicBezTo>
                  <a:pt x="5039" y="2592"/>
                  <a:pt x="5029" y="2566"/>
                  <a:pt x="5021" y="2542"/>
                </a:cubicBezTo>
                <a:cubicBezTo>
                  <a:pt x="5005" y="2494"/>
                  <a:pt x="4992" y="2447"/>
                  <a:pt x="4981" y="2399"/>
                </a:cubicBezTo>
                <a:cubicBezTo>
                  <a:pt x="4960" y="2301"/>
                  <a:pt x="4955" y="2198"/>
                  <a:pt x="4965" y="2097"/>
                </a:cubicBezTo>
                <a:cubicBezTo>
                  <a:pt x="4976" y="1999"/>
                  <a:pt x="5002" y="1902"/>
                  <a:pt x="5055" y="1820"/>
                </a:cubicBezTo>
                <a:cubicBezTo>
                  <a:pt x="5082" y="1780"/>
                  <a:pt x="5111" y="1745"/>
                  <a:pt x="5145" y="1714"/>
                </a:cubicBezTo>
                <a:cubicBezTo>
                  <a:pt x="5211" y="1682"/>
                  <a:pt x="5288" y="1695"/>
                  <a:pt x="5357" y="1711"/>
                </a:cubicBezTo>
                <a:moveTo>
                  <a:pt x="4860" y="4583"/>
                </a:moveTo>
                <a:cubicBezTo>
                  <a:pt x="4857" y="4589"/>
                  <a:pt x="4852" y="4591"/>
                  <a:pt x="4849" y="4597"/>
                </a:cubicBezTo>
                <a:cubicBezTo>
                  <a:pt x="4849" y="4594"/>
                  <a:pt x="4849" y="4594"/>
                  <a:pt x="4849" y="4591"/>
                </a:cubicBezTo>
                <a:cubicBezTo>
                  <a:pt x="4849" y="4589"/>
                  <a:pt x="4849" y="4586"/>
                  <a:pt x="4846" y="4581"/>
                </a:cubicBezTo>
                <a:cubicBezTo>
                  <a:pt x="4846" y="4570"/>
                  <a:pt x="4846" y="4562"/>
                  <a:pt x="4849" y="4552"/>
                </a:cubicBezTo>
                <a:cubicBezTo>
                  <a:pt x="4852" y="4549"/>
                  <a:pt x="4854" y="4544"/>
                  <a:pt x="4857" y="4541"/>
                </a:cubicBezTo>
                <a:cubicBezTo>
                  <a:pt x="4857" y="4546"/>
                  <a:pt x="4854" y="4554"/>
                  <a:pt x="4854" y="4560"/>
                </a:cubicBezTo>
                <a:cubicBezTo>
                  <a:pt x="4854" y="4570"/>
                  <a:pt x="4857" y="4578"/>
                  <a:pt x="4860" y="4583"/>
                </a:cubicBezTo>
                <a:moveTo>
                  <a:pt x="4733" y="4036"/>
                </a:moveTo>
                <a:cubicBezTo>
                  <a:pt x="4703" y="4010"/>
                  <a:pt x="4677" y="3976"/>
                  <a:pt x="4661" y="3941"/>
                </a:cubicBezTo>
                <a:cubicBezTo>
                  <a:pt x="4651" y="3923"/>
                  <a:pt x="4645" y="3902"/>
                  <a:pt x="4640" y="3878"/>
                </a:cubicBezTo>
                <a:cubicBezTo>
                  <a:pt x="4637" y="3862"/>
                  <a:pt x="4635" y="3849"/>
                  <a:pt x="4632" y="3833"/>
                </a:cubicBezTo>
                <a:cubicBezTo>
                  <a:pt x="4685" y="3814"/>
                  <a:pt x="4738" y="3793"/>
                  <a:pt x="4788" y="3775"/>
                </a:cubicBezTo>
                <a:cubicBezTo>
                  <a:pt x="4793" y="3788"/>
                  <a:pt x="4807" y="3796"/>
                  <a:pt x="4823" y="3796"/>
                </a:cubicBezTo>
                <a:cubicBezTo>
                  <a:pt x="4833" y="3793"/>
                  <a:pt x="4844" y="3791"/>
                  <a:pt x="4854" y="3788"/>
                </a:cubicBezTo>
                <a:cubicBezTo>
                  <a:pt x="4838" y="3825"/>
                  <a:pt x="4875" y="3870"/>
                  <a:pt x="4915" y="3844"/>
                </a:cubicBezTo>
                <a:lnTo>
                  <a:pt x="4920" y="3838"/>
                </a:lnTo>
                <a:cubicBezTo>
                  <a:pt x="4931" y="3859"/>
                  <a:pt x="4957" y="3873"/>
                  <a:pt x="4981" y="3857"/>
                </a:cubicBezTo>
                <a:lnTo>
                  <a:pt x="4981" y="3857"/>
                </a:lnTo>
                <a:cubicBezTo>
                  <a:pt x="4992" y="3878"/>
                  <a:pt x="5013" y="3891"/>
                  <a:pt x="5039" y="3875"/>
                </a:cubicBezTo>
                <a:cubicBezTo>
                  <a:pt x="5045" y="3873"/>
                  <a:pt x="5047" y="3870"/>
                  <a:pt x="5053" y="3867"/>
                </a:cubicBezTo>
                <a:cubicBezTo>
                  <a:pt x="5058" y="3891"/>
                  <a:pt x="5084" y="3910"/>
                  <a:pt x="5108" y="3899"/>
                </a:cubicBezTo>
                <a:lnTo>
                  <a:pt x="5103" y="3912"/>
                </a:lnTo>
                <a:cubicBezTo>
                  <a:pt x="5092" y="3949"/>
                  <a:pt x="5140" y="3973"/>
                  <a:pt x="5166" y="3949"/>
                </a:cubicBezTo>
                <a:cubicBezTo>
                  <a:pt x="5177" y="3941"/>
                  <a:pt x="5185" y="3931"/>
                  <a:pt x="5193" y="3923"/>
                </a:cubicBezTo>
                <a:lnTo>
                  <a:pt x="5190" y="3933"/>
                </a:lnTo>
                <a:cubicBezTo>
                  <a:pt x="5182" y="3973"/>
                  <a:pt x="5230" y="3992"/>
                  <a:pt x="5254" y="3960"/>
                </a:cubicBezTo>
                <a:lnTo>
                  <a:pt x="5256" y="3957"/>
                </a:lnTo>
                <a:cubicBezTo>
                  <a:pt x="5267" y="3973"/>
                  <a:pt x="5291" y="3981"/>
                  <a:pt x="5304" y="3965"/>
                </a:cubicBezTo>
                <a:cubicBezTo>
                  <a:pt x="5315" y="3984"/>
                  <a:pt x="5341" y="3986"/>
                  <a:pt x="5357" y="3965"/>
                </a:cubicBezTo>
                <a:cubicBezTo>
                  <a:pt x="5360" y="3960"/>
                  <a:pt x="5362" y="3955"/>
                  <a:pt x="5365" y="3949"/>
                </a:cubicBezTo>
                <a:cubicBezTo>
                  <a:pt x="5373" y="3968"/>
                  <a:pt x="5407" y="3971"/>
                  <a:pt x="5415" y="3952"/>
                </a:cubicBezTo>
                <a:cubicBezTo>
                  <a:pt x="5418" y="3957"/>
                  <a:pt x="5418" y="3965"/>
                  <a:pt x="5420" y="3971"/>
                </a:cubicBezTo>
                <a:cubicBezTo>
                  <a:pt x="5428" y="4000"/>
                  <a:pt x="5465" y="3994"/>
                  <a:pt x="5473" y="3971"/>
                </a:cubicBezTo>
                <a:lnTo>
                  <a:pt x="5473" y="3968"/>
                </a:lnTo>
                <a:lnTo>
                  <a:pt x="5473" y="3971"/>
                </a:lnTo>
                <a:cubicBezTo>
                  <a:pt x="5481" y="3997"/>
                  <a:pt x="5524" y="4000"/>
                  <a:pt x="5529" y="3971"/>
                </a:cubicBezTo>
                <a:cubicBezTo>
                  <a:pt x="5532" y="3955"/>
                  <a:pt x="5534" y="3939"/>
                  <a:pt x="5537" y="3926"/>
                </a:cubicBezTo>
                <a:cubicBezTo>
                  <a:pt x="5540" y="3936"/>
                  <a:pt x="5545" y="3947"/>
                  <a:pt x="5547" y="3957"/>
                </a:cubicBezTo>
                <a:cubicBezTo>
                  <a:pt x="5561" y="3992"/>
                  <a:pt x="5614" y="3989"/>
                  <a:pt x="5614" y="3949"/>
                </a:cubicBezTo>
                <a:cubicBezTo>
                  <a:pt x="5622" y="3952"/>
                  <a:pt x="5629" y="3947"/>
                  <a:pt x="5637" y="3941"/>
                </a:cubicBezTo>
                <a:lnTo>
                  <a:pt x="5640" y="3941"/>
                </a:lnTo>
                <a:cubicBezTo>
                  <a:pt x="5640" y="3978"/>
                  <a:pt x="5693" y="3981"/>
                  <a:pt x="5706" y="3947"/>
                </a:cubicBezTo>
                <a:cubicBezTo>
                  <a:pt x="5709" y="3936"/>
                  <a:pt x="5714" y="3926"/>
                  <a:pt x="5717" y="3915"/>
                </a:cubicBezTo>
                <a:cubicBezTo>
                  <a:pt x="5719" y="3931"/>
                  <a:pt x="5722" y="3947"/>
                  <a:pt x="5725" y="3960"/>
                </a:cubicBezTo>
                <a:cubicBezTo>
                  <a:pt x="5730" y="3989"/>
                  <a:pt x="5772" y="3984"/>
                  <a:pt x="5780" y="3960"/>
                </a:cubicBezTo>
                <a:lnTo>
                  <a:pt x="5780" y="3957"/>
                </a:lnTo>
                <a:lnTo>
                  <a:pt x="5780" y="3960"/>
                </a:lnTo>
                <a:cubicBezTo>
                  <a:pt x="5788" y="3984"/>
                  <a:pt x="5824" y="3989"/>
                  <a:pt x="5832" y="3960"/>
                </a:cubicBezTo>
                <a:cubicBezTo>
                  <a:pt x="5835" y="3955"/>
                  <a:pt x="5835" y="3947"/>
                  <a:pt x="5835" y="3941"/>
                </a:cubicBezTo>
                <a:cubicBezTo>
                  <a:pt x="5845" y="3963"/>
                  <a:pt x="5877" y="3957"/>
                  <a:pt x="5885" y="3939"/>
                </a:cubicBezTo>
                <a:cubicBezTo>
                  <a:pt x="5888" y="3944"/>
                  <a:pt x="5890" y="3949"/>
                  <a:pt x="5893" y="3955"/>
                </a:cubicBezTo>
                <a:cubicBezTo>
                  <a:pt x="5909" y="3973"/>
                  <a:pt x="5935" y="3973"/>
                  <a:pt x="5946" y="3952"/>
                </a:cubicBezTo>
                <a:cubicBezTo>
                  <a:pt x="5959" y="3968"/>
                  <a:pt x="5983" y="3960"/>
                  <a:pt x="5994" y="3944"/>
                </a:cubicBezTo>
                <a:lnTo>
                  <a:pt x="5996" y="3947"/>
                </a:lnTo>
                <a:cubicBezTo>
                  <a:pt x="6017" y="3978"/>
                  <a:pt x="6068" y="3957"/>
                  <a:pt x="6057" y="3920"/>
                </a:cubicBezTo>
                <a:lnTo>
                  <a:pt x="6054" y="3910"/>
                </a:lnTo>
                <a:cubicBezTo>
                  <a:pt x="6062" y="3918"/>
                  <a:pt x="6073" y="3928"/>
                  <a:pt x="6081" y="3936"/>
                </a:cubicBezTo>
                <a:cubicBezTo>
                  <a:pt x="6107" y="3960"/>
                  <a:pt x="6158" y="3936"/>
                  <a:pt x="6144" y="3899"/>
                </a:cubicBezTo>
                <a:lnTo>
                  <a:pt x="6139" y="3886"/>
                </a:lnTo>
                <a:cubicBezTo>
                  <a:pt x="6160" y="3896"/>
                  <a:pt x="6189" y="3878"/>
                  <a:pt x="6195" y="3854"/>
                </a:cubicBezTo>
                <a:cubicBezTo>
                  <a:pt x="6200" y="3857"/>
                  <a:pt x="6203" y="3859"/>
                  <a:pt x="6208" y="3862"/>
                </a:cubicBezTo>
                <a:cubicBezTo>
                  <a:pt x="6234" y="3878"/>
                  <a:pt x="6255" y="3865"/>
                  <a:pt x="6266" y="3844"/>
                </a:cubicBezTo>
                <a:lnTo>
                  <a:pt x="6266" y="3844"/>
                </a:lnTo>
                <a:cubicBezTo>
                  <a:pt x="6290" y="3859"/>
                  <a:pt x="6316" y="3846"/>
                  <a:pt x="6327" y="3825"/>
                </a:cubicBezTo>
                <a:lnTo>
                  <a:pt x="6332" y="3830"/>
                </a:lnTo>
                <a:cubicBezTo>
                  <a:pt x="6372" y="3857"/>
                  <a:pt x="6406" y="3809"/>
                  <a:pt x="6393" y="3772"/>
                </a:cubicBezTo>
                <a:cubicBezTo>
                  <a:pt x="6404" y="3775"/>
                  <a:pt x="6414" y="3777"/>
                  <a:pt x="6425" y="3780"/>
                </a:cubicBezTo>
                <a:cubicBezTo>
                  <a:pt x="6441" y="3783"/>
                  <a:pt x="6454" y="3772"/>
                  <a:pt x="6459" y="3759"/>
                </a:cubicBezTo>
                <a:cubicBezTo>
                  <a:pt x="6512" y="3777"/>
                  <a:pt x="6565" y="3799"/>
                  <a:pt x="6615" y="3817"/>
                </a:cubicBezTo>
                <a:cubicBezTo>
                  <a:pt x="6610" y="3830"/>
                  <a:pt x="6610" y="3846"/>
                  <a:pt x="6607" y="3862"/>
                </a:cubicBezTo>
                <a:cubicBezTo>
                  <a:pt x="6602" y="3883"/>
                  <a:pt x="6597" y="3904"/>
                  <a:pt x="6586" y="3926"/>
                </a:cubicBezTo>
                <a:cubicBezTo>
                  <a:pt x="6568" y="3963"/>
                  <a:pt x="6544" y="3994"/>
                  <a:pt x="6515" y="4022"/>
                </a:cubicBezTo>
                <a:cubicBezTo>
                  <a:pt x="6457" y="4078"/>
                  <a:pt x="6377" y="4104"/>
                  <a:pt x="6300" y="4126"/>
                </a:cubicBezTo>
                <a:cubicBezTo>
                  <a:pt x="6221" y="4147"/>
                  <a:pt x="6142" y="4160"/>
                  <a:pt x="6060" y="4173"/>
                </a:cubicBezTo>
                <a:cubicBezTo>
                  <a:pt x="6049" y="4171"/>
                  <a:pt x="6036" y="4173"/>
                  <a:pt x="6028" y="4179"/>
                </a:cubicBezTo>
                <a:lnTo>
                  <a:pt x="6028" y="4179"/>
                </a:lnTo>
                <a:cubicBezTo>
                  <a:pt x="5978" y="4189"/>
                  <a:pt x="5930" y="4197"/>
                  <a:pt x="5880" y="4208"/>
                </a:cubicBezTo>
                <a:cubicBezTo>
                  <a:pt x="5853" y="4213"/>
                  <a:pt x="5827" y="4218"/>
                  <a:pt x="5800" y="4224"/>
                </a:cubicBezTo>
                <a:cubicBezTo>
                  <a:pt x="5791" y="4226"/>
                  <a:pt x="5775" y="4231"/>
                  <a:pt x="5759" y="4237"/>
                </a:cubicBezTo>
                <a:cubicBezTo>
                  <a:pt x="5751" y="4216"/>
                  <a:pt x="5722" y="4216"/>
                  <a:pt x="5711" y="4237"/>
                </a:cubicBezTo>
                <a:lnTo>
                  <a:pt x="5711" y="4237"/>
                </a:lnTo>
                <a:lnTo>
                  <a:pt x="5711" y="4231"/>
                </a:lnTo>
                <a:cubicBezTo>
                  <a:pt x="5711" y="4213"/>
                  <a:pt x="5696" y="4205"/>
                  <a:pt x="5682" y="4208"/>
                </a:cubicBezTo>
                <a:cubicBezTo>
                  <a:pt x="5674" y="4176"/>
                  <a:pt x="5632" y="4176"/>
                  <a:pt x="5624" y="4208"/>
                </a:cubicBezTo>
                <a:cubicBezTo>
                  <a:pt x="5611" y="4184"/>
                  <a:pt x="5574" y="4186"/>
                  <a:pt x="5569" y="4216"/>
                </a:cubicBezTo>
                <a:cubicBezTo>
                  <a:pt x="5555" y="4213"/>
                  <a:pt x="5540" y="4221"/>
                  <a:pt x="5540" y="4239"/>
                </a:cubicBezTo>
                <a:lnTo>
                  <a:pt x="5540" y="4245"/>
                </a:lnTo>
                <a:lnTo>
                  <a:pt x="5540" y="4245"/>
                </a:lnTo>
                <a:cubicBezTo>
                  <a:pt x="5529" y="4224"/>
                  <a:pt x="5500" y="4226"/>
                  <a:pt x="5492" y="4247"/>
                </a:cubicBezTo>
                <a:cubicBezTo>
                  <a:pt x="5476" y="4245"/>
                  <a:pt x="5460" y="4239"/>
                  <a:pt x="5450" y="4237"/>
                </a:cubicBezTo>
                <a:cubicBezTo>
                  <a:pt x="5423" y="4231"/>
                  <a:pt x="5397" y="4226"/>
                  <a:pt x="5370" y="4221"/>
                </a:cubicBezTo>
                <a:cubicBezTo>
                  <a:pt x="5320" y="4210"/>
                  <a:pt x="5272" y="4202"/>
                  <a:pt x="5222" y="4192"/>
                </a:cubicBezTo>
                <a:lnTo>
                  <a:pt x="5222" y="4192"/>
                </a:lnTo>
                <a:cubicBezTo>
                  <a:pt x="5214" y="4186"/>
                  <a:pt x="5204" y="4184"/>
                  <a:pt x="5190" y="4186"/>
                </a:cubicBezTo>
                <a:cubicBezTo>
                  <a:pt x="5111" y="4173"/>
                  <a:pt x="5029" y="4160"/>
                  <a:pt x="4950" y="4141"/>
                </a:cubicBezTo>
                <a:cubicBezTo>
                  <a:pt x="4873" y="4115"/>
                  <a:pt x="4791" y="4091"/>
                  <a:pt x="4733" y="4036"/>
                </a:cubicBezTo>
                <a:moveTo>
                  <a:pt x="5794" y="3754"/>
                </a:moveTo>
                <a:cubicBezTo>
                  <a:pt x="5786" y="3746"/>
                  <a:pt x="5772" y="3746"/>
                  <a:pt x="5762" y="3751"/>
                </a:cubicBezTo>
                <a:lnTo>
                  <a:pt x="5762" y="3740"/>
                </a:lnTo>
                <a:cubicBezTo>
                  <a:pt x="5764" y="3706"/>
                  <a:pt x="5714" y="3703"/>
                  <a:pt x="5704" y="3732"/>
                </a:cubicBezTo>
                <a:lnTo>
                  <a:pt x="5698" y="3743"/>
                </a:lnTo>
                <a:cubicBezTo>
                  <a:pt x="5690" y="3719"/>
                  <a:pt x="5651" y="3714"/>
                  <a:pt x="5640" y="3740"/>
                </a:cubicBezTo>
                <a:cubicBezTo>
                  <a:pt x="5635" y="3740"/>
                  <a:pt x="5632" y="3743"/>
                  <a:pt x="5629" y="3748"/>
                </a:cubicBezTo>
                <a:cubicBezTo>
                  <a:pt x="5624" y="3759"/>
                  <a:pt x="5622" y="3769"/>
                  <a:pt x="5616" y="3780"/>
                </a:cubicBezTo>
                <a:cubicBezTo>
                  <a:pt x="5614" y="3772"/>
                  <a:pt x="5611" y="3764"/>
                  <a:pt x="5606" y="3756"/>
                </a:cubicBezTo>
                <a:cubicBezTo>
                  <a:pt x="5603" y="3751"/>
                  <a:pt x="5598" y="3748"/>
                  <a:pt x="5595" y="3748"/>
                </a:cubicBezTo>
                <a:cubicBezTo>
                  <a:pt x="5587" y="3722"/>
                  <a:pt x="5547" y="3727"/>
                  <a:pt x="5537" y="3754"/>
                </a:cubicBezTo>
                <a:lnTo>
                  <a:pt x="5532" y="3743"/>
                </a:lnTo>
                <a:cubicBezTo>
                  <a:pt x="5521" y="3714"/>
                  <a:pt x="5471" y="3717"/>
                  <a:pt x="5473" y="3751"/>
                </a:cubicBezTo>
                <a:lnTo>
                  <a:pt x="5473" y="3762"/>
                </a:lnTo>
                <a:cubicBezTo>
                  <a:pt x="5463" y="3756"/>
                  <a:pt x="5452" y="3756"/>
                  <a:pt x="5442" y="3764"/>
                </a:cubicBezTo>
                <a:lnTo>
                  <a:pt x="5442" y="3762"/>
                </a:lnTo>
                <a:cubicBezTo>
                  <a:pt x="5442" y="3735"/>
                  <a:pt x="5407" y="3732"/>
                  <a:pt x="5397" y="3751"/>
                </a:cubicBezTo>
                <a:cubicBezTo>
                  <a:pt x="5389" y="3738"/>
                  <a:pt x="5370" y="3735"/>
                  <a:pt x="5357" y="3743"/>
                </a:cubicBezTo>
                <a:cubicBezTo>
                  <a:pt x="5352" y="3730"/>
                  <a:pt x="5333" y="3722"/>
                  <a:pt x="5320" y="3727"/>
                </a:cubicBezTo>
                <a:cubicBezTo>
                  <a:pt x="5312" y="3706"/>
                  <a:pt x="5283" y="3698"/>
                  <a:pt x="5267" y="3717"/>
                </a:cubicBezTo>
                <a:cubicBezTo>
                  <a:pt x="5259" y="3711"/>
                  <a:pt x="5248" y="3709"/>
                  <a:pt x="5241" y="3711"/>
                </a:cubicBezTo>
                <a:cubicBezTo>
                  <a:pt x="5241" y="3679"/>
                  <a:pt x="5190" y="3661"/>
                  <a:pt x="5169" y="3690"/>
                </a:cubicBezTo>
                <a:cubicBezTo>
                  <a:pt x="5156" y="3677"/>
                  <a:pt x="5135" y="3674"/>
                  <a:pt x="5119" y="3690"/>
                </a:cubicBezTo>
                <a:cubicBezTo>
                  <a:pt x="5108" y="3664"/>
                  <a:pt x="5074" y="3648"/>
                  <a:pt x="5053" y="3669"/>
                </a:cubicBezTo>
                <a:lnTo>
                  <a:pt x="5047" y="3664"/>
                </a:lnTo>
                <a:cubicBezTo>
                  <a:pt x="5180" y="3603"/>
                  <a:pt x="5309" y="3539"/>
                  <a:pt x="5431" y="3463"/>
                </a:cubicBezTo>
                <a:cubicBezTo>
                  <a:pt x="5484" y="3428"/>
                  <a:pt x="5537" y="3388"/>
                  <a:pt x="5577" y="3338"/>
                </a:cubicBezTo>
                <a:lnTo>
                  <a:pt x="5587" y="3330"/>
                </a:lnTo>
                <a:cubicBezTo>
                  <a:pt x="5598" y="3320"/>
                  <a:pt x="5606" y="3306"/>
                  <a:pt x="5614" y="3293"/>
                </a:cubicBezTo>
                <a:cubicBezTo>
                  <a:pt x="5622" y="3304"/>
                  <a:pt x="5627" y="3312"/>
                  <a:pt x="5635" y="3322"/>
                </a:cubicBezTo>
                <a:lnTo>
                  <a:pt x="5645" y="3330"/>
                </a:lnTo>
                <a:cubicBezTo>
                  <a:pt x="5682" y="3381"/>
                  <a:pt x="5738" y="3420"/>
                  <a:pt x="5791" y="3452"/>
                </a:cubicBezTo>
                <a:cubicBezTo>
                  <a:pt x="5914" y="3526"/>
                  <a:pt x="6044" y="3590"/>
                  <a:pt x="6176" y="3648"/>
                </a:cubicBezTo>
                <a:lnTo>
                  <a:pt x="6171" y="3653"/>
                </a:lnTo>
                <a:cubicBezTo>
                  <a:pt x="6147" y="3632"/>
                  <a:pt x="6115" y="3650"/>
                  <a:pt x="6105" y="3674"/>
                </a:cubicBezTo>
                <a:cubicBezTo>
                  <a:pt x="6089" y="3661"/>
                  <a:pt x="6068" y="3664"/>
                  <a:pt x="6054" y="3677"/>
                </a:cubicBezTo>
                <a:cubicBezTo>
                  <a:pt x="6033" y="3650"/>
                  <a:pt x="5983" y="3669"/>
                  <a:pt x="5983" y="3701"/>
                </a:cubicBezTo>
                <a:cubicBezTo>
                  <a:pt x="5975" y="3698"/>
                  <a:pt x="5964" y="3701"/>
                  <a:pt x="5957" y="3709"/>
                </a:cubicBezTo>
                <a:cubicBezTo>
                  <a:pt x="5941" y="3690"/>
                  <a:pt x="5912" y="3698"/>
                  <a:pt x="5904" y="3719"/>
                </a:cubicBezTo>
                <a:cubicBezTo>
                  <a:pt x="5890" y="3714"/>
                  <a:pt x="5872" y="3722"/>
                  <a:pt x="5867" y="3735"/>
                </a:cubicBezTo>
                <a:cubicBezTo>
                  <a:pt x="5853" y="3727"/>
                  <a:pt x="5835" y="3732"/>
                  <a:pt x="5827" y="3746"/>
                </a:cubicBezTo>
                <a:cubicBezTo>
                  <a:pt x="5827" y="3722"/>
                  <a:pt x="5794" y="3724"/>
                  <a:pt x="5794" y="3754"/>
                </a:cubicBezTo>
                <a:moveTo>
                  <a:pt x="5423" y="3365"/>
                </a:moveTo>
                <a:cubicBezTo>
                  <a:pt x="5344" y="3415"/>
                  <a:pt x="5259" y="3460"/>
                  <a:pt x="5174" y="3500"/>
                </a:cubicBezTo>
                <a:cubicBezTo>
                  <a:pt x="5000" y="3587"/>
                  <a:pt x="4820" y="3661"/>
                  <a:pt x="4637" y="3730"/>
                </a:cubicBezTo>
                <a:cubicBezTo>
                  <a:pt x="4632" y="3732"/>
                  <a:pt x="4624" y="3735"/>
                  <a:pt x="4619" y="3738"/>
                </a:cubicBezTo>
                <a:cubicBezTo>
                  <a:pt x="4635" y="3679"/>
                  <a:pt x="4651" y="3619"/>
                  <a:pt x="4672" y="3560"/>
                </a:cubicBezTo>
                <a:cubicBezTo>
                  <a:pt x="4701" y="3473"/>
                  <a:pt x="4733" y="3386"/>
                  <a:pt x="4770" y="3301"/>
                </a:cubicBezTo>
                <a:cubicBezTo>
                  <a:pt x="4801" y="3227"/>
                  <a:pt x="4833" y="3127"/>
                  <a:pt x="4920" y="3103"/>
                </a:cubicBezTo>
                <a:cubicBezTo>
                  <a:pt x="4981" y="3084"/>
                  <a:pt x="5047" y="3100"/>
                  <a:pt x="5111" y="3095"/>
                </a:cubicBezTo>
                <a:cubicBezTo>
                  <a:pt x="5262" y="3103"/>
                  <a:pt x="5410" y="3116"/>
                  <a:pt x="5558" y="3129"/>
                </a:cubicBezTo>
                <a:cubicBezTo>
                  <a:pt x="5563" y="3145"/>
                  <a:pt x="5566" y="3164"/>
                  <a:pt x="5563" y="3182"/>
                </a:cubicBezTo>
                <a:cubicBezTo>
                  <a:pt x="5555" y="3264"/>
                  <a:pt x="5487" y="3322"/>
                  <a:pt x="5423" y="3365"/>
                </a:cubicBezTo>
                <a:moveTo>
                  <a:pt x="6607" y="3711"/>
                </a:moveTo>
                <a:cubicBezTo>
                  <a:pt x="6425" y="3645"/>
                  <a:pt x="6242" y="3574"/>
                  <a:pt x="6068" y="3489"/>
                </a:cubicBezTo>
                <a:cubicBezTo>
                  <a:pt x="5983" y="3449"/>
                  <a:pt x="5898" y="3407"/>
                  <a:pt x="5819" y="3357"/>
                </a:cubicBezTo>
                <a:cubicBezTo>
                  <a:pt x="5754" y="3314"/>
                  <a:pt x="5685" y="3256"/>
                  <a:pt x="5677" y="3174"/>
                </a:cubicBezTo>
                <a:cubicBezTo>
                  <a:pt x="5674" y="3156"/>
                  <a:pt x="5677" y="3140"/>
                  <a:pt x="5682" y="3121"/>
                </a:cubicBezTo>
                <a:cubicBezTo>
                  <a:pt x="5830" y="3105"/>
                  <a:pt x="5980" y="3092"/>
                  <a:pt x="6129" y="3084"/>
                </a:cubicBezTo>
                <a:cubicBezTo>
                  <a:pt x="6192" y="3090"/>
                  <a:pt x="6255" y="3074"/>
                  <a:pt x="6319" y="3090"/>
                </a:cubicBezTo>
                <a:cubicBezTo>
                  <a:pt x="6406" y="3113"/>
                  <a:pt x="6441" y="3211"/>
                  <a:pt x="6472" y="3285"/>
                </a:cubicBezTo>
                <a:cubicBezTo>
                  <a:pt x="6509" y="3370"/>
                  <a:pt x="6541" y="3455"/>
                  <a:pt x="6573" y="3542"/>
                </a:cubicBezTo>
                <a:cubicBezTo>
                  <a:pt x="6594" y="3600"/>
                  <a:pt x="6610" y="3658"/>
                  <a:pt x="6626" y="3717"/>
                </a:cubicBezTo>
                <a:cubicBezTo>
                  <a:pt x="6621" y="3717"/>
                  <a:pt x="6615" y="3714"/>
                  <a:pt x="6607" y="3711"/>
                </a:cubicBezTo>
                <a:moveTo>
                  <a:pt x="4947" y="1341"/>
                </a:moveTo>
                <a:lnTo>
                  <a:pt x="4947" y="1333"/>
                </a:lnTo>
                <a:lnTo>
                  <a:pt x="4950" y="1325"/>
                </a:lnTo>
                <a:lnTo>
                  <a:pt x="4952" y="1314"/>
                </a:lnTo>
                <a:cubicBezTo>
                  <a:pt x="4955" y="1309"/>
                  <a:pt x="4957" y="1301"/>
                  <a:pt x="4963" y="1296"/>
                </a:cubicBezTo>
                <a:lnTo>
                  <a:pt x="4968" y="1288"/>
                </a:lnTo>
                <a:lnTo>
                  <a:pt x="4968" y="1285"/>
                </a:lnTo>
                <a:lnTo>
                  <a:pt x="4971" y="1282"/>
                </a:lnTo>
                <a:cubicBezTo>
                  <a:pt x="4989" y="1259"/>
                  <a:pt x="5008" y="1245"/>
                  <a:pt x="5034" y="1232"/>
                </a:cubicBezTo>
                <a:cubicBezTo>
                  <a:pt x="5045" y="1224"/>
                  <a:pt x="5058" y="1219"/>
                  <a:pt x="5071" y="1216"/>
                </a:cubicBezTo>
                <a:cubicBezTo>
                  <a:pt x="5082" y="1214"/>
                  <a:pt x="5077" y="1216"/>
                  <a:pt x="5077" y="1216"/>
                </a:cubicBezTo>
                <a:lnTo>
                  <a:pt x="5079" y="1216"/>
                </a:lnTo>
                <a:lnTo>
                  <a:pt x="5082" y="1216"/>
                </a:lnTo>
                <a:cubicBezTo>
                  <a:pt x="5090" y="1216"/>
                  <a:pt x="5087" y="1216"/>
                  <a:pt x="5095" y="1222"/>
                </a:cubicBezTo>
                <a:cubicBezTo>
                  <a:pt x="5111" y="1232"/>
                  <a:pt x="5124" y="1251"/>
                  <a:pt x="5124" y="1275"/>
                </a:cubicBezTo>
                <a:cubicBezTo>
                  <a:pt x="5127" y="1309"/>
                  <a:pt x="5116" y="1343"/>
                  <a:pt x="5106" y="1378"/>
                </a:cubicBezTo>
                <a:cubicBezTo>
                  <a:pt x="5103" y="1383"/>
                  <a:pt x="5103" y="1388"/>
                  <a:pt x="5106" y="1391"/>
                </a:cubicBezTo>
                <a:cubicBezTo>
                  <a:pt x="5100" y="1396"/>
                  <a:pt x="5098" y="1402"/>
                  <a:pt x="5092" y="1404"/>
                </a:cubicBezTo>
                <a:cubicBezTo>
                  <a:pt x="5087" y="1404"/>
                  <a:pt x="5082" y="1404"/>
                  <a:pt x="5074" y="1407"/>
                </a:cubicBezTo>
                <a:cubicBezTo>
                  <a:pt x="5063" y="1412"/>
                  <a:pt x="5053" y="1415"/>
                  <a:pt x="5039" y="1415"/>
                </a:cubicBezTo>
                <a:cubicBezTo>
                  <a:pt x="5032" y="1415"/>
                  <a:pt x="5016" y="1409"/>
                  <a:pt x="5008" y="1407"/>
                </a:cubicBezTo>
                <a:cubicBezTo>
                  <a:pt x="4984" y="1396"/>
                  <a:pt x="4965" y="1378"/>
                  <a:pt x="4944" y="1362"/>
                </a:cubicBezTo>
                <a:cubicBezTo>
                  <a:pt x="4947" y="1351"/>
                  <a:pt x="4947" y="1346"/>
                  <a:pt x="4947" y="1341"/>
                </a:cubicBezTo>
                <a:moveTo>
                  <a:pt x="4696" y="1952"/>
                </a:moveTo>
                <a:cubicBezTo>
                  <a:pt x="4725" y="1923"/>
                  <a:pt x="4754" y="1894"/>
                  <a:pt x="4788" y="1867"/>
                </a:cubicBezTo>
                <a:cubicBezTo>
                  <a:pt x="4854" y="1812"/>
                  <a:pt x="4928" y="1764"/>
                  <a:pt x="5005" y="1724"/>
                </a:cubicBezTo>
                <a:cubicBezTo>
                  <a:pt x="5021" y="1719"/>
                  <a:pt x="5039" y="1711"/>
                  <a:pt x="5058" y="1706"/>
                </a:cubicBezTo>
                <a:lnTo>
                  <a:pt x="5058" y="1706"/>
                </a:lnTo>
                <a:cubicBezTo>
                  <a:pt x="5039" y="1724"/>
                  <a:pt x="5024" y="1745"/>
                  <a:pt x="5010" y="1764"/>
                </a:cubicBezTo>
                <a:cubicBezTo>
                  <a:pt x="4947" y="1851"/>
                  <a:pt x="4915" y="1960"/>
                  <a:pt x="4902" y="2066"/>
                </a:cubicBezTo>
                <a:cubicBezTo>
                  <a:pt x="4886" y="2177"/>
                  <a:pt x="4891" y="2290"/>
                  <a:pt x="4910" y="2402"/>
                </a:cubicBezTo>
                <a:cubicBezTo>
                  <a:pt x="4920" y="2457"/>
                  <a:pt x="4934" y="2510"/>
                  <a:pt x="4952" y="2560"/>
                </a:cubicBezTo>
                <a:cubicBezTo>
                  <a:pt x="4907" y="2526"/>
                  <a:pt x="4865" y="2489"/>
                  <a:pt x="4823" y="2455"/>
                </a:cubicBezTo>
                <a:cubicBezTo>
                  <a:pt x="4807" y="2441"/>
                  <a:pt x="4791" y="2428"/>
                  <a:pt x="4775" y="2412"/>
                </a:cubicBezTo>
                <a:cubicBezTo>
                  <a:pt x="4772" y="2404"/>
                  <a:pt x="4770" y="2396"/>
                  <a:pt x="4764" y="2388"/>
                </a:cubicBezTo>
                <a:cubicBezTo>
                  <a:pt x="4645" y="2280"/>
                  <a:pt x="4658" y="2100"/>
                  <a:pt x="4696" y="1952"/>
                </a:cubicBezTo>
                <a:moveTo>
                  <a:pt x="4489" y="2492"/>
                </a:moveTo>
                <a:cubicBezTo>
                  <a:pt x="4672" y="2584"/>
                  <a:pt x="4852" y="2677"/>
                  <a:pt x="5029" y="2775"/>
                </a:cubicBezTo>
                <a:cubicBezTo>
                  <a:pt x="5100" y="2812"/>
                  <a:pt x="5169" y="2851"/>
                  <a:pt x="5238" y="2888"/>
                </a:cubicBezTo>
                <a:cubicBezTo>
                  <a:pt x="5243" y="2891"/>
                  <a:pt x="5248" y="2896"/>
                  <a:pt x="5254" y="2899"/>
                </a:cubicBezTo>
                <a:cubicBezTo>
                  <a:pt x="5267" y="2907"/>
                  <a:pt x="5283" y="2915"/>
                  <a:pt x="5296" y="2925"/>
                </a:cubicBezTo>
                <a:cubicBezTo>
                  <a:pt x="5293" y="2925"/>
                  <a:pt x="5293" y="2925"/>
                  <a:pt x="5291" y="2925"/>
                </a:cubicBezTo>
                <a:cubicBezTo>
                  <a:pt x="5084" y="2873"/>
                  <a:pt x="4878" y="2825"/>
                  <a:pt x="4672" y="2783"/>
                </a:cubicBezTo>
                <a:cubicBezTo>
                  <a:pt x="4526" y="2753"/>
                  <a:pt x="4381" y="2727"/>
                  <a:pt x="4233" y="2719"/>
                </a:cubicBezTo>
                <a:cubicBezTo>
                  <a:pt x="4230" y="2714"/>
                  <a:pt x="4227" y="2709"/>
                  <a:pt x="4219" y="2709"/>
                </a:cubicBezTo>
                <a:cubicBezTo>
                  <a:pt x="4177" y="2695"/>
                  <a:pt x="4137" y="2685"/>
                  <a:pt x="4095" y="2674"/>
                </a:cubicBezTo>
                <a:cubicBezTo>
                  <a:pt x="4058" y="2664"/>
                  <a:pt x="4018" y="2658"/>
                  <a:pt x="3997" y="2624"/>
                </a:cubicBezTo>
                <a:cubicBezTo>
                  <a:pt x="3955" y="2558"/>
                  <a:pt x="3912" y="2489"/>
                  <a:pt x="3873" y="2423"/>
                </a:cubicBezTo>
                <a:cubicBezTo>
                  <a:pt x="3807" y="2312"/>
                  <a:pt x="3732" y="2203"/>
                  <a:pt x="3650" y="2100"/>
                </a:cubicBezTo>
                <a:cubicBezTo>
                  <a:pt x="3934" y="2222"/>
                  <a:pt x="4214" y="2351"/>
                  <a:pt x="4489" y="2492"/>
                </a:cubicBezTo>
                <a:moveTo>
                  <a:pt x="3378" y="1976"/>
                </a:moveTo>
                <a:cubicBezTo>
                  <a:pt x="3428" y="1997"/>
                  <a:pt x="3476" y="2018"/>
                  <a:pt x="3526" y="2039"/>
                </a:cubicBezTo>
                <a:cubicBezTo>
                  <a:pt x="3521" y="2052"/>
                  <a:pt x="3521" y="2068"/>
                  <a:pt x="3534" y="2084"/>
                </a:cubicBezTo>
                <a:cubicBezTo>
                  <a:pt x="3603" y="2164"/>
                  <a:pt x="3672" y="2246"/>
                  <a:pt x="3735" y="2328"/>
                </a:cubicBezTo>
                <a:cubicBezTo>
                  <a:pt x="3706" y="2304"/>
                  <a:pt x="3677" y="2280"/>
                  <a:pt x="3648" y="2256"/>
                </a:cubicBezTo>
                <a:cubicBezTo>
                  <a:pt x="3592" y="2208"/>
                  <a:pt x="3531" y="2164"/>
                  <a:pt x="3476" y="2113"/>
                </a:cubicBezTo>
                <a:cubicBezTo>
                  <a:pt x="3407" y="2050"/>
                  <a:pt x="3338" y="1989"/>
                  <a:pt x="3267" y="1931"/>
                </a:cubicBezTo>
                <a:cubicBezTo>
                  <a:pt x="3304" y="1944"/>
                  <a:pt x="3341" y="1960"/>
                  <a:pt x="3378" y="1976"/>
                </a:cubicBezTo>
                <a:moveTo>
                  <a:pt x="2246" y="1529"/>
                </a:moveTo>
                <a:cubicBezTo>
                  <a:pt x="2531" y="1632"/>
                  <a:pt x="2814" y="1740"/>
                  <a:pt x="3098" y="1857"/>
                </a:cubicBezTo>
                <a:cubicBezTo>
                  <a:pt x="3211" y="1952"/>
                  <a:pt x="3328" y="2044"/>
                  <a:pt x="3449" y="2132"/>
                </a:cubicBezTo>
                <a:cubicBezTo>
                  <a:pt x="3571" y="2219"/>
                  <a:pt x="3685" y="2317"/>
                  <a:pt x="3801" y="2410"/>
                </a:cubicBezTo>
                <a:cubicBezTo>
                  <a:pt x="3820" y="2433"/>
                  <a:pt x="3836" y="2457"/>
                  <a:pt x="3854" y="2481"/>
                </a:cubicBezTo>
                <a:cubicBezTo>
                  <a:pt x="3878" y="2515"/>
                  <a:pt x="3899" y="2550"/>
                  <a:pt x="3920" y="2587"/>
                </a:cubicBezTo>
                <a:cubicBezTo>
                  <a:pt x="3939" y="2619"/>
                  <a:pt x="3955" y="2656"/>
                  <a:pt x="3984" y="2679"/>
                </a:cubicBezTo>
                <a:cubicBezTo>
                  <a:pt x="4010" y="2701"/>
                  <a:pt x="4047" y="2706"/>
                  <a:pt x="4079" y="2714"/>
                </a:cubicBezTo>
                <a:lnTo>
                  <a:pt x="4079" y="2714"/>
                </a:lnTo>
                <a:cubicBezTo>
                  <a:pt x="4068" y="2714"/>
                  <a:pt x="4055" y="2714"/>
                  <a:pt x="4045" y="2714"/>
                </a:cubicBezTo>
                <a:cubicBezTo>
                  <a:pt x="4037" y="2714"/>
                  <a:pt x="4029" y="2716"/>
                  <a:pt x="4021" y="2716"/>
                </a:cubicBezTo>
                <a:cubicBezTo>
                  <a:pt x="3989" y="2714"/>
                  <a:pt x="3955" y="2711"/>
                  <a:pt x="3923" y="2709"/>
                </a:cubicBezTo>
                <a:cubicBezTo>
                  <a:pt x="3804" y="2693"/>
                  <a:pt x="3685" y="2671"/>
                  <a:pt x="3568" y="2642"/>
                </a:cubicBezTo>
                <a:cubicBezTo>
                  <a:pt x="3471" y="2619"/>
                  <a:pt x="3367" y="2592"/>
                  <a:pt x="3277" y="2542"/>
                </a:cubicBezTo>
                <a:cubicBezTo>
                  <a:pt x="3195" y="2494"/>
                  <a:pt x="3124" y="2431"/>
                  <a:pt x="3055" y="2365"/>
                </a:cubicBezTo>
                <a:cubicBezTo>
                  <a:pt x="2920" y="2232"/>
                  <a:pt x="2788" y="2095"/>
                  <a:pt x="2650" y="1962"/>
                </a:cubicBezTo>
                <a:cubicBezTo>
                  <a:pt x="2582" y="1896"/>
                  <a:pt x="2518" y="1827"/>
                  <a:pt x="2449" y="1761"/>
                </a:cubicBezTo>
                <a:cubicBezTo>
                  <a:pt x="2381" y="1698"/>
                  <a:pt x="2314" y="1634"/>
                  <a:pt x="2243" y="1576"/>
                </a:cubicBezTo>
                <a:cubicBezTo>
                  <a:pt x="2201" y="1542"/>
                  <a:pt x="2156" y="1507"/>
                  <a:pt x="2108" y="1476"/>
                </a:cubicBezTo>
                <a:cubicBezTo>
                  <a:pt x="2150" y="1497"/>
                  <a:pt x="2198" y="1513"/>
                  <a:pt x="2246" y="1529"/>
                </a:cubicBezTo>
                <a:moveTo>
                  <a:pt x="1052" y="1182"/>
                </a:moveTo>
                <a:cubicBezTo>
                  <a:pt x="1291" y="1219"/>
                  <a:pt x="1523" y="1282"/>
                  <a:pt x="1754" y="1359"/>
                </a:cubicBezTo>
                <a:cubicBezTo>
                  <a:pt x="1788" y="1386"/>
                  <a:pt x="1830" y="1404"/>
                  <a:pt x="1870" y="1428"/>
                </a:cubicBezTo>
                <a:cubicBezTo>
                  <a:pt x="1915" y="1454"/>
                  <a:pt x="1957" y="1481"/>
                  <a:pt x="2002" y="1510"/>
                </a:cubicBezTo>
                <a:cubicBezTo>
                  <a:pt x="2092" y="1571"/>
                  <a:pt x="2179" y="1632"/>
                  <a:pt x="2264" y="1698"/>
                </a:cubicBezTo>
                <a:cubicBezTo>
                  <a:pt x="2338" y="1756"/>
                  <a:pt x="2410" y="1820"/>
                  <a:pt x="2481" y="1880"/>
                </a:cubicBezTo>
                <a:cubicBezTo>
                  <a:pt x="2555" y="1941"/>
                  <a:pt x="2624" y="2010"/>
                  <a:pt x="2693" y="2079"/>
                </a:cubicBezTo>
                <a:cubicBezTo>
                  <a:pt x="2698" y="2084"/>
                  <a:pt x="2706" y="2092"/>
                  <a:pt x="2711" y="2097"/>
                </a:cubicBezTo>
                <a:cubicBezTo>
                  <a:pt x="2658" y="2074"/>
                  <a:pt x="2600" y="2052"/>
                  <a:pt x="2547" y="2031"/>
                </a:cubicBezTo>
                <a:cubicBezTo>
                  <a:pt x="2457" y="1997"/>
                  <a:pt x="2365" y="1962"/>
                  <a:pt x="2272" y="1931"/>
                </a:cubicBezTo>
                <a:cubicBezTo>
                  <a:pt x="2105" y="1875"/>
                  <a:pt x="1939" y="1827"/>
                  <a:pt x="1767" y="1801"/>
                </a:cubicBezTo>
                <a:cubicBezTo>
                  <a:pt x="1640" y="1780"/>
                  <a:pt x="1513" y="1764"/>
                  <a:pt x="1386" y="1751"/>
                </a:cubicBezTo>
                <a:cubicBezTo>
                  <a:pt x="1222" y="1671"/>
                  <a:pt x="1063" y="1579"/>
                  <a:pt x="910" y="1478"/>
                </a:cubicBezTo>
                <a:cubicBezTo>
                  <a:pt x="772" y="1388"/>
                  <a:pt x="653" y="1269"/>
                  <a:pt x="507" y="1195"/>
                </a:cubicBezTo>
                <a:cubicBezTo>
                  <a:pt x="492" y="1187"/>
                  <a:pt x="476" y="1179"/>
                  <a:pt x="460" y="1171"/>
                </a:cubicBezTo>
                <a:cubicBezTo>
                  <a:pt x="653" y="1142"/>
                  <a:pt x="857" y="1153"/>
                  <a:pt x="1052" y="1182"/>
                </a:cubicBezTo>
                <a:moveTo>
                  <a:pt x="103" y="1425"/>
                </a:moveTo>
                <a:cubicBezTo>
                  <a:pt x="111" y="1330"/>
                  <a:pt x="169" y="1269"/>
                  <a:pt x="243" y="1232"/>
                </a:cubicBezTo>
                <a:cubicBezTo>
                  <a:pt x="267" y="1251"/>
                  <a:pt x="304" y="1259"/>
                  <a:pt x="327" y="1267"/>
                </a:cubicBezTo>
                <a:cubicBezTo>
                  <a:pt x="386" y="1285"/>
                  <a:pt x="444" y="1298"/>
                  <a:pt x="502" y="1322"/>
                </a:cubicBezTo>
                <a:cubicBezTo>
                  <a:pt x="584" y="1359"/>
                  <a:pt x="666" y="1399"/>
                  <a:pt x="745" y="1441"/>
                </a:cubicBezTo>
                <a:cubicBezTo>
                  <a:pt x="806" y="1486"/>
                  <a:pt x="867" y="1529"/>
                  <a:pt x="936" y="1566"/>
                </a:cubicBezTo>
                <a:cubicBezTo>
                  <a:pt x="1060" y="1634"/>
                  <a:pt x="1187" y="1687"/>
                  <a:pt x="1317" y="1743"/>
                </a:cubicBezTo>
                <a:cubicBezTo>
                  <a:pt x="1293" y="1740"/>
                  <a:pt x="1267" y="1738"/>
                  <a:pt x="1243" y="1738"/>
                </a:cubicBezTo>
                <a:cubicBezTo>
                  <a:pt x="1063" y="1724"/>
                  <a:pt x="883" y="1735"/>
                  <a:pt x="703" y="1735"/>
                </a:cubicBezTo>
                <a:cubicBezTo>
                  <a:pt x="616" y="1735"/>
                  <a:pt x="526" y="1732"/>
                  <a:pt x="436" y="1740"/>
                </a:cubicBezTo>
                <a:cubicBezTo>
                  <a:pt x="351" y="1745"/>
                  <a:pt x="264" y="1751"/>
                  <a:pt x="179" y="1772"/>
                </a:cubicBezTo>
                <a:cubicBezTo>
                  <a:pt x="126" y="1661"/>
                  <a:pt x="92" y="1542"/>
                  <a:pt x="103" y="1425"/>
                </a:cubicBezTo>
                <a:moveTo>
                  <a:pt x="759" y="2436"/>
                </a:moveTo>
                <a:cubicBezTo>
                  <a:pt x="701" y="2386"/>
                  <a:pt x="640" y="2335"/>
                  <a:pt x="584" y="2283"/>
                </a:cubicBezTo>
                <a:cubicBezTo>
                  <a:pt x="460" y="2169"/>
                  <a:pt x="341" y="2044"/>
                  <a:pt x="251" y="1902"/>
                </a:cubicBezTo>
                <a:cubicBezTo>
                  <a:pt x="240" y="1886"/>
                  <a:pt x="230" y="1867"/>
                  <a:pt x="222" y="1851"/>
                </a:cubicBezTo>
                <a:cubicBezTo>
                  <a:pt x="256" y="1849"/>
                  <a:pt x="293" y="1843"/>
                  <a:pt x="327" y="1838"/>
                </a:cubicBezTo>
                <a:cubicBezTo>
                  <a:pt x="378" y="1833"/>
                  <a:pt x="428" y="1827"/>
                  <a:pt x="478" y="1822"/>
                </a:cubicBezTo>
                <a:cubicBezTo>
                  <a:pt x="574" y="1812"/>
                  <a:pt x="671" y="1796"/>
                  <a:pt x="767" y="1793"/>
                </a:cubicBezTo>
                <a:cubicBezTo>
                  <a:pt x="944" y="1790"/>
                  <a:pt x="1121" y="1801"/>
                  <a:pt x="1298" y="1812"/>
                </a:cubicBezTo>
                <a:cubicBezTo>
                  <a:pt x="1473" y="1822"/>
                  <a:pt x="1648" y="1843"/>
                  <a:pt x="1820" y="1875"/>
                </a:cubicBezTo>
                <a:cubicBezTo>
                  <a:pt x="1986" y="1904"/>
                  <a:pt x="2150" y="1949"/>
                  <a:pt x="2312" y="2002"/>
                </a:cubicBezTo>
                <a:cubicBezTo>
                  <a:pt x="2394" y="2029"/>
                  <a:pt x="2476" y="2060"/>
                  <a:pt x="2555" y="2089"/>
                </a:cubicBezTo>
                <a:cubicBezTo>
                  <a:pt x="2632" y="2119"/>
                  <a:pt x="2709" y="2153"/>
                  <a:pt x="2788" y="2171"/>
                </a:cubicBezTo>
                <a:cubicBezTo>
                  <a:pt x="2825" y="2208"/>
                  <a:pt x="2859" y="2243"/>
                  <a:pt x="2896" y="2280"/>
                </a:cubicBezTo>
                <a:cubicBezTo>
                  <a:pt x="2949" y="2333"/>
                  <a:pt x="3002" y="2388"/>
                  <a:pt x="3060" y="2441"/>
                </a:cubicBezTo>
                <a:cubicBezTo>
                  <a:pt x="3029" y="2436"/>
                  <a:pt x="2997" y="2436"/>
                  <a:pt x="2963" y="2436"/>
                </a:cubicBezTo>
                <a:cubicBezTo>
                  <a:pt x="2920" y="2433"/>
                  <a:pt x="2878" y="2433"/>
                  <a:pt x="2836" y="2431"/>
                </a:cubicBezTo>
                <a:cubicBezTo>
                  <a:pt x="2751" y="2428"/>
                  <a:pt x="2666" y="2420"/>
                  <a:pt x="2582" y="2415"/>
                </a:cubicBezTo>
                <a:cubicBezTo>
                  <a:pt x="2280" y="2391"/>
                  <a:pt x="1978" y="2359"/>
                  <a:pt x="1674" y="2354"/>
                </a:cubicBezTo>
                <a:cubicBezTo>
                  <a:pt x="1597" y="2354"/>
                  <a:pt x="1521" y="2343"/>
                  <a:pt x="1444" y="2346"/>
                </a:cubicBezTo>
                <a:cubicBezTo>
                  <a:pt x="1367" y="2346"/>
                  <a:pt x="1293" y="2354"/>
                  <a:pt x="1219" y="2362"/>
                </a:cubicBezTo>
                <a:cubicBezTo>
                  <a:pt x="1142" y="2370"/>
                  <a:pt x="1068" y="2380"/>
                  <a:pt x="992" y="2394"/>
                </a:cubicBezTo>
                <a:cubicBezTo>
                  <a:pt x="952" y="2399"/>
                  <a:pt x="915" y="2407"/>
                  <a:pt x="875" y="2412"/>
                </a:cubicBezTo>
                <a:cubicBezTo>
                  <a:pt x="833" y="2412"/>
                  <a:pt x="796" y="2415"/>
                  <a:pt x="759" y="2436"/>
                </a:cubicBezTo>
                <a:moveTo>
                  <a:pt x="1208" y="2775"/>
                </a:moveTo>
                <a:cubicBezTo>
                  <a:pt x="1203" y="2775"/>
                  <a:pt x="1198" y="2775"/>
                  <a:pt x="1195" y="2777"/>
                </a:cubicBezTo>
                <a:cubicBezTo>
                  <a:pt x="1132" y="2735"/>
                  <a:pt x="1071" y="2690"/>
                  <a:pt x="1013" y="2645"/>
                </a:cubicBezTo>
                <a:cubicBezTo>
                  <a:pt x="954" y="2600"/>
                  <a:pt x="899" y="2555"/>
                  <a:pt x="841" y="2507"/>
                </a:cubicBezTo>
                <a:cubicBezTo>
                  <a:pt x="862" y="2505"/>
                  <a:pt x="880" y="2500"/>
                  <a:pt x="902" y="2497"/>
                </a:cubicBezTo>
                <a:cubicBezTo>
                  <a:pt x="944" y="2489"/>
                  <a:pt x="986" y="2484"/>
                  <a:pt x="1029" y="2476"/>
                </a:cubicBezTo>
                <a:cubicBezTo>
                  <a:pt x="1111" y="2462"/>
                  <a:pt x="1193" y="2447"/>
                  <a:pt x="1277" y="2436"/>
                </a:cubicBezTo>
                <a:cubicBezTo>
                  <a:pt x="1428" y="2415"/>
                  <a:pt x="1582" y="2391"/>
                  <a:pt x="1732" y="2394"/>
                </a:cubicBezTo>
                <a:cubicBezTo>
                  <a:pt x="1870" y="2396"/>
                  <a:pt x="2005" y="2404"/>
                  <a:pt x="2142" y="2415"/>
                </a:cubicBezTo>
                <a:cubicBezTo>
                  <a:pt x="2137" y="2417"/>
                  <a:pt x="2134" y="2417"/>
                  <a:pt x="2129" y="2420"/>
                </a:cubicBezTo>
                <a:cubicBezTo>
                  <a:pt x="2087" y="2433"/>
                  <a:pt x="2047" y="2452"/>
                  <a:pt x="2007" y="2470"/>
                </a:cubicBezTo>
                <a:cubicBezTo>
                  <a:pt x="1923" y="2510"/>
                  <a:pt x="1841" y="2555"/>
                  <a:pt x="1756" y="2595"/>
                </a:cubicBezTo>
                <a:cubicBezTo>
                  <a:pt x="1666" y="2637"/>
                  <a:pt x="1574" y="2674"/>
                  <a:pt x="1481" y="2709"/>
                </a:cubicBezTo>
                <a:cubicBezTo>
                  <a:pt x="1394" y="2743"/>
                  <a:pt x="1306" y="2788"/>
                  <a:pt x="1208" y="2775"/>
                </a:cubicBezTo>
                <a:moveTo>
                  <a:pt x="1309" y="2846"/>
                </a:moveTo>
                <a:cubicBezTo>
                  <a:pt x="1320" y="2843"/>
                  <a:pt x="1333" y="2838"/>
                  <a:pt x="1343" y="2833"/>
                </a:cubicBezTo>
                <a:cubicBezTo>
                  <a:pt x="1388" y="2814"/>
                  <a:pt x="1431" y="2793"/>
                  <a:pt x="1476" y="2775"/>
                </a:cubicBezTo>
                <a:cubicBezTo>
                  <a:pt x="1566" y="2732"/>
                  <a:pt x="1653" y="2687"/>
                  <a:pt x="1743" y="2645"/>
                </a:cubicBezTo>
                <a:cubicBezTo>
                  <a:pt x="1828" y="2603"/>
                  <a:pt x="1915" y="2558"/>
                  <a:pt x="2000" y="2515"/>
                </a:cubicBezTo>
                <a:cubicBezTo>
                  <a:pt x="2045" y="2494"/>
                  <a:pt x="2090" y="2473"/>
                  <a:pt x="2137" y="2457"/>
                </a:cubicBezTo>
                <a:cubicBezTo>
                  <a:pt x="2158" y="2449"/>
                  <a:pt x="2179" y="2441"/>
                  <a:pt x="2203" y="2436"/>
                </a:cubicBezTo>
                <a:cubicBezTo>
                  <a:pt x="2214" y="2433"/>
                  <a:pt x="2224" y="2431"/>
                  <a:pt x="2232" y="2425"/>
                </a:cubicBezTo>
                <a:cubicBezTo>
                  <a:pt x="2370" y="2436"/>
                  <a:pt x="2508" y="2449"/>
                  <a:pt x="2645" y="2460"/>
                </a:cubicBezTo>
                <a:cubicBezTo>
                  <a:pt x="2719" y="2465"/>
                  <a:pt x="2791" y="2470"/>
                  <a:pt x="2865" y="2473"/>
                </a:cubicBezTo>
                <a:cubicBezTo>
                  <a:pt x="2936" y="2476"/>
                  <a:pt x="3018" y="2484"/>
                  <a:pt x="3087" y="2465"/>
                </a:cubicBezTo>
                <a:lnTo>
                  <a:pt x="3087" y="2465"/>
                </a:lnTo>
                <a:cubicBezTo>
                  <a:pt x="3092" y="2470"/>
                  <a:pt x="3100" y="2476"/>
                  <a:pt x="3105" y="2481"/>
                </a:cubicBezTo>
                <a:cubicBezTo>
                  <a:pt x="3177" y="2542"/>
                  <a:pt x="3256" y="2592"/>
                  <a:pt x="3344" y="2627"/>
                </a:cubicBezTo>
                <a:cubicBezTo>
                  <a:pt x="3441" y="2664"/>
                  <a:pt x="3547" y="2690"/>
                  <a:pt x="3648" y="2711"/>
                </a:cubicBezTo>
                <a:cubicBezTo>
                  <a:pt x="3719" y="2724"/>
                  <a:pt x="3788" y="2735"/>
                  <a:pt x="3859" y="2743"/>
                </a:cubicBezTo>
                <a:cubicBezTo>
                  <a:pt x="3717" y="2769"/>
                  <a:pt x="3576" y="2812"/>
                  <a:pt x="3434" y="2838"/>
                </a:cubicBezTo>
                <a:cubicBezTo>
                  <a:pt x="3222" y="2875"/>
                  <a:pt x="3005" y="2886"/>
                  <a:pt x="2793" y="2904"/>
                </a:cubicBezTo>
                <a:cubicBezTo>
                  <a:pt x="2576" y="2923"/>
                  <a:pt x="2359" y="2941"/>
                  <a:pt x="2142" y="2960"/>
                </a:cubicBezTo>
                <a:cubicBezTo>
                  <a:pt x="1939" y="2976"/>
                  <a:pt x="1724" y="3007"/>
                  <a:pt x="1526" y="2947"/>
                </a:cubicBezTo>
                <a:cubicBezTo>
                  <a:pt x="1449" y="2918"/>
                  <a:pt x="1378" y="2886"/>
                  <a:pt x="1309" y="2846"/>
                </a:cubicBezTo>
                <a:moveTo>
                  <a:pt x="1171" y="3251"/>
                </a:moveTo>
                <a:cubicBezTo>
                  <a:pt x="1182" y="3219"/>
                  <a:pt x="1214" y="3195"/>
                  <a:pt x="1240" y="3179"/>
                </a:cubicBezTo>
                <a:cubicBezTo>
                  <a:pt x="1320" y="3124"/>
                  <a:pt x="1404" y="3079"/>
                  <a:pt x="1494" y="3037"/>
                </a:cubicBezTo>
                <a:cubicBezTo>
                  <a:pt x="1500" y="3034"/>
                  <a:pt x="1505" y="3029"/>
                  <a:pt x="1507" y="3023"/>
                </a:cubicBezTo>
                <a:cubicBezTo>
                  <a:pt x="1574" y="3042"/>
                  <a:pt x="1640" y="3055"/>
                  <a:pt x="1711" y="3060"/>
                </a:cubicBezTo>
                <a:cubicBezTo>
                  <a:pt x="1817" y="3068"/>
                  <a:pt x="1923" y="3058"/>
                  <a:pt x="2029" y="3050"/>
                </a:cubicBezTo>
                <a:cubicBezTo>
                  <a:pt x="2140" y="3042"/>
                  <a:pt x="2248" y="3031"/>
                  <a:pt x="2359" y="3023"/>
                </a:cubicBezTo>
                <a:cubicBezTo>
                  <a:pt x="2582" y="3005"/>
                  <a:pt x="2804" y="2986"/>
                  <a:pt x="3026" y="2970"/>
                </a:cubicBezTo>
                <a:cubicBezTo>
                  <a:pt x="3243" y="2952"/>
                  <a:pt x="3457" y="2928"/>
                  <a:pt x="3666" y="2878"/>
                </a:cubicBezTo>
                <a:cubicBezTo>
                  <a:pt x="3767" y="2854"/>
                  <a:pt x="3867" y="2828"/>
                  <a:pt x="3971" y="2814"/>
                </a:cubicBezTo>
                <a:cubicBezTo>
                  <a:pt x="4076" y="2801"/>
                  <a:pt x="4185" y="2804"/>
                  <a:pt x="4291" y="2814"/>
                </a:cubicBezTo>
                <a:cubicBezTo>
                  <a:pt x="4505" y="2836"/>
                  <a:pt x="4719" y="2883"/>
                  <a:pt x="4931" y="2931"/>
                </a:cubicBezTo>
                <a:cubicBezTo>
                  <a:pt x="5132" y="2976"/>
                  <a:pt x="5333" y="3029"/>
                  <a:pt x="5532" y="3087"/>
                </a:cubicBezTo>
                <a:cubicBezTo>
                  <a:pt x="5534" y="3092"/>
                  <a:pt x="5540" y="3097"/>
                  <a:pt x="5542" y="3103"/>
                </a:cubicBezTo>
                <a:cubicBezTo>
                  <a:pt x="5286" y="3058"/>
                  <a:pt x="5029" y="3047"/>
                  <a:pt x="4770" y="3045"/>
                </a:cubicBezTo>
                <a:cubicBezTo>
                  <a:pt x="4288" y="3039"/>
                  <a:pt x="3804" y="3100"/>
                  <a:pt x="3338" y="3227"/>
                </a:cubicBezTo>
                <a:cubicBezTo>
                  <a:pt x="3243" y="3254"/>
                  <a:pt x="3148" y="3285"/>
                  <a:pt x="3060" y="3328"/>
                </a:cubicBezTo>
                <a:cubicBezTo>
                  <a:pt x="2957" y="3354"/>
                  <a:pt x="2854" y="3370"/>
                  <a:pt x="2748" y="3367"/>
                </a:cubicBezTo>
                <a:cubicBezTo>
                  <a:pt x="2621" y="3365"/>
                  <a:pt x="2492" y="3362"/>
                  <a:pt x="2365" y="3349"/>
                </a:cubicBezTo>
                <a:cubicBezTo>
                  <a:pt x="2235" y="3336"/>
                  <a:pt x="2103" y="3320"/>
                  <a:pt x="1973" y="3309"/>
                </a:cubicBezTo>
                <a:cubicBezTo>
                  <a:pt x="1833" y="3299"/>
                  <a:pt x="1690" y="3283"/>
                  <a:pt x="1550" y="3277"/>
                </a:cubicBezTo>
                <a:cubicBezTo>
                  <a:pt x="1478" y="3275"/>
                  <a:pt x="1410" y="3275"/>
                  <a:pt x="1338" y="3275"/>
                </a:cubicBezTo>
                <a:cubicBezTo>
                  <a:pt x="1283" y="3275"/>
                  <a:pt x="1227" y="3283"/>
                  <a:pt x="1177" y="3256"/>
                </a:cubicBezTo>
                <a:lnTo>
                  <a:pt x="1171" y="3251"/>
                </a:lnTo>
                <a:moveTo>
                  <a:pt x="2127" y="3952"/>
                </a:moveTo>
                <a:lnTo>
                  <a:pt x="2119" y="3957"/>
                </a:lnTo>
                <a:lnTo>
                  <a:pt x="2116" y="3960"/>
                </a:lnTo>
                <a:lnTo>
                  <a:pt x="2111" y="3965"/>
                </a:lnTo>
                <a:lnTo>
                  <a:pt x="2105" y="3971"/>
                </a:lnTo>
                <a:lnTo>
                  <a:pt x="2103" y="3973"/>
                </a:lnTo>
                <a:lnTo>
                  <a:pt x="2100" y="3973"/>
                </a:lnTo>
                <a:cubicBezTo>
                  <a:pt x="2095" y="3976"/>
                  <a:pt x="2090" y="3981"/>
                  <a:pt x="2084" y="3984"/>
                </a:cubicBezTo>
                <a:lnTo>
                  <a:pt x="2082" y="3986"/>
                </a:lnTo>
                <a:lnTo>
                  <a:pt x="2076" y="3989"/>
                </a:lnTo>
                <a:lnTo>
                  <a:pt x="2071" y="3992"/>
                </a:lnTo>
                <a:lnTo>
                  <a:pt x="2074" y="3992"/>
                </a:lnTo>
                <a:lnTo>
                  <a:pt x="2066" y="3994"/>
                </a:lnTo>
                <a:lnTo>
                  <a:pt x="2058" y="3997"/>
                </a:lnTo>
                <a:cubicBezTo>
                  <a:pt x="2052" y="4000"/>
                  <a:pt x="2045" y="4000"/>
                  <a:pt x="2039" y="4000"/>
                </a:cubicBezTo>
                <a:lnTo>
                  <a:pt x="2039" y="4000"/>
                </a:lnTo>
                <a:lnTo>
                  <a:pt x="2037" y="4000"/>
                </a:lnTo>
                <a:lnTo>
                  <a:pt x="2029" y="4000"/>
                </a:lnTo>
                <a:cubicBezTo>
                  <a:pt x="2021" y="4000"/>
                  <a:pt x="2013" y="4000"/>
                  <a:pt x="2005" y="4002"/>
                </a:cubicBezTo>
                <a:cubicBezTo>
                  <a:pt x="1830" y="3933"/>
                  <a:pt x="1664" y="3844"/>
                  <a:pt x="1518" y="3722"/>
                </a:cubicBezTo>
                <a:cubicBezTo>
                  <a:pt x="1399" y="3624"/>
                  <a:pt x="1293" y="3505"/>
                  <a:pt x="1214" y="3373"/>
                </a:cubicBezTo>
                <a:cubicBezTo>
                  <a:pt x="1211" y="3367"/>
                  <a:pt x="1208" y="3365"/>
                  <a:pt x="1206" y="3359"/>
                </a:cubicBezTo>
                <a:cubicBezTo>
                  <a:pt x="1246" y="3367"/>
                  <a:pt x="1291" y="3365"/>
                  <a:pt x="1325" y="3365"/>
                </a:cubicBezTo>
                <a:cubicBezTo>
                  <a:pt x="1404" y="3365"/>
                  <a:pt x="1486" y="3365"/>
                  <a:pt x="1566" y="3367"/>
                </a:cubicBezTo>
                <a:cubicBezTo>
                  <a:pt x="1714" y="3370"/>
                  <a:pt x="1865" y="3370"/>
                  <a:pt x="2013" y="3383"/>
                </a:cubicBezTo>
                <a:cubicBezTo>
                  <a:pt x="2148" y="3394"/>
                  <a:pt x="2283" y="3407"/>
                  <a:pt x="2418" y="3418"/>
                </a:cubicBezTo>
                <a:cubicBezTo>
                  <a:pt x="2484" y="3423"/>
                  <a:pt x="2553" y="3428"/>
                  <a:pt x="2621" y="3428"/>
                </a:cubicBezTo>
                <a:cubicBezTo>
                  <a:pt x="2687" y="3428"/>
                  <a:pt x="2751" y="3423"/>
                  <a:pt x="2817" y="3418"/>
                </a:cubicBezTo>
                <a:cubicBezTo>
                  <a:pt x="2857" y="3415"/>
                  <a:pt x="2896" y="3407"/>
                  <a:pt x="2936" y="3402"/>
                </a:cubicBezTo>
                <a:cubicBezTo>
                  <a:pt x="2862" y="3449"/>
                  <a:pt x="2791" y="3502"/>
                  <a:pt x="2719" y="3553"/>
                </a:cubicBezTo>
                <a:cubicBezTo>
                  <a:pt x="2529" y="3682"/>
                  <a:pt x="2341" y="3817"/>
                  <a:pt x="2153" y="3949"/>
                </a:cubicBezTo>
                <a:cubicBezTo>
                  <a:pt x="2140" y="3947"/>
                  <a:pt x="2132" y="3947"/>
                  <a:pt x="2127" y="3952"/>
                </a:cubicBezTo>
                <a:moveTo>
                  <a:pt x="3378" y="4094"/>
                </a:moveTo>
                <a:cubicBezTo>
                  <a:pt x="3045" y="4152"/>
                  <a:pt x="2703" y="4173"/>
                  <a:pt x="2370" y="4110"/>
                </a:cubicBezTo>
                <a:cubicBezTo>
                  <a:pt x="2299" y="4097"/>
                  <a:pt x="2227" y="4078"/>
                  <a:pt x="2156" y="4057"/>
                </a:cubicBezTo>
                <a:cubicBezTo>
                  <a:pt x="2267" y="3978"/>
                  <a:pt x="2378" y="3899"/>
                  <a:pt x="2489" y="3820"/>
                </a:cubicBezTo>
                <a:cubicBezTo>
                  <a:pt x="2600" y="3738"/>
                  <a:pt x="2709" y="3656"/>
                  <a:pt x="2822" y="3574"/>
                </a:cubicBezTo>
                <a:cubicBezTo>
                  <a:pt x="2918" y="3505"/>
                  <a:pt x="3010" y="3436"/>
                  <a:pt x="3111" y="3375"/>
                </a:cubicBezTo>
                <a:cubicBezTo>
                  <a:pt x="3211" y="3317"/>
                  <a:pt x="3330" y="3291"/>
                  <a:pt x="3441" y="3261"/>
                </a:cubicBezTo>
                <a:cubicBezTo>
                  <a:pt x="3674" y="3203"/>
                  <a:pt x="3910" y="3158"/>
                  <a:pt x="4148" y="3132"/>
                </a:cubicBezTo>
                <a:cubicBezTo>
                  <a:pt x="4378" y="3105"/>
                  <a:pt x="4608" y="3087"/>
                  <a:pt x="4838" y="3087"/>
                </a:cubicBezTo>
                <a:cubicBezTo>
                  <a:pt x="4807" y="3132"/>
                  <a:pt x="4748" y="3156"/>
                  <a:pt x="4701" y="3177"/>
                </a:cubicBezTo>
                <a:cubicBezTo>
                  <a:pt x="4637" y="3206"/>
                  <a:pt x="4571" y="3232"/>
                  <a:pt x="4502" y="3254"/>
                </a:cubicBezTo>
                <a:cubicBezTo>
                  <a:pt x="4264" y="3336"/>
                  <a:pt x="4018" y="3388"/>
                  <a:pt x="3785" y="3486"/>
                </a:cubicBezTo>
                <a:cubicBezTo>
                  <a:pt x="3727" y="3510"/>
                  <a:pt x="3672" y="3534"/>
                  <a:pt x="3619" y="3566"/>
                </a:cubicBezTo>
                <a:cubicBezTo>
                  <a:pt x="3595" y="3579"/>
                  <a:pt x="3576" y="3592"/>
                  <a:pt x="3561" y="3608"/>
                </a:cubicBezTo>
                <a:cubicBezTo>
                  <a:pt x="3555" y="3605"/>
                  <a:pt x="3547" y="3605"/>
                  <a:pt x="3545" y="3613"/>
                </a:cubicBezTo>
                <a:cubicBezTo>
                  <a:pt x="3539" y="3621"/>
                  <a:pt x="3537" y="3632"/>
                  <a:pt x="3534" y="3640"/>
                </a:cubicBezTo>
                <a:cubicBezTo>
                  <a:pt x="3526" y="3653"/>
                  <a:pt x="3521" y="3666"/>
                  <a:pt x="3516" y="3682"/>
                </a:cubicBezTo>
                <a:lnTo>
                  <a:pt x="3513" y="3693"/>
                </a:lnTo>
                <a:cubicBezTo>
                  <a:pt x="3492" y="3743"/>
                  <a:pt x="3473" y="3796"/>
                  <a:pt x="3455" y="3849"/>
                </a:cubicBezTo>
                <a:cubicBezTo>
                  <a:pt x="3428" y="3931"/>
                  <a:pt x="3404" y="4013"/>
                  <a:pt x="3378" y="4094"/>
                </a:cubicBezTo>
                <a:moveTo>
                  <a:pt x="3513" y="4067"/>
                </a:moveTo>
                <a:cubicBezTo>
                  <a:pt x="3531" y="4002"/>
                  <a:pt x="3542" y="3931"/>
                  <a:pt x="3555" y="3865"/>
                </a:cubicBezTo>
                <a:cubicBezTo>
                  <a:pt x="3563" y="3825"/>
                  <a:pt x="3568" y="3788"/>
                  <a:pt x="3576" y="3748"/>
                </a:cubicBezTo>
                <a:cubicBezTo>
                  <a:pt x="3582" y="3717"/>
                  <a:pt x="3584" y="3682"/>
                  <a:pt x="3605" y="3656"/>
                </a:cubicBezTo>
                <a:cubicBezTo>
                  <a:pt x="3621" y="3632"/>
                  <a:pt x="3655" y="3618"/>
                  <a:pt x="3682" y="3605"/>
                </a:cubicBezTo>
                <a:cubicBezTo>
                  <a:pt x="3708" y="3591"/>
                  <a:pt x="3735" y="3579"/>
                  <a:pt x="3762" y="3566"/>
                </a:cubicBezTo>
                <a:cubicBezTo>
                  <a:pt x="3820" y="3539"/>
                  <a:pt x="3878" y="3515"/>
                  <a:pt x="3936" y="3494"/>
                </a:cubicBezTo>
                <a:cubicBezTo>
                  <a:pt x="4053" y="3452"/>
                  <a:pt x="4172" y="3418"/>
                  <a:pt x="4291" y="3381"/>
                </a:cubicBezTo>
                <a:cubicBezTo>
                  <a:pt x="4410" y="3343"/>
                  <a:pt x="4531" y="3306"/>
                  <a:pt x="4648" y="3259"/>
                </a:cubicBezTo>
                <a:cubicBezTo>
                  <a:pt x="4690" y="3240"/>
                  <a:pt x="4741" y="3222"/>
                  <a:pt x="4785" y="3195"/>
                </a:cubicBezTo>
                <a:cubicBezTo>
                  <a:pt x="4772" y="3219"/>
                  <a:pt x="4762" y="3243"/>
                  <a:pt x="4748" y="3264"/>
                </a:cubicBezTo>
                <a:cubicBezTo>
                  <a:pt x="4703" y="3351"/>
                  <a:pt x="4664" y="3441"/>
                  <a:pt x="4629" y="3534"/>
                </a:cubicBezTo>
                <a:cubicBezTo>
                  <a:pt x="4603" y="3608"/>
                  <a:pt x="4576" y="3685"/>
                  <a:pt x="4555" y="3762"/>
                </a:cubicBezTo>
                <a:cubicBezTo>
                  <a:pt x="4214" y="3883"/>
                  <a:pt x="3865" y="3994"/>
                  <a:pt x="3513" y="4067"/>
                </a:cubicBezTo>
                <a:moveTo>
                  <a:pt x="4566" y="4491"/>
                </a:moveTo>
                <a:cubicBezTo>
                  <a:pt x="4566" y="4493"/>
                  <a:pt x="4566" y="4493"/>
                  <a:pt x="4566" y="4491"/>
                </a:cubicBezTo>
                <a:moveTo>
                  <a:pt x="4233" y="5747"/>
                </a:moveTo>
                <a:cubicBezTo>
                  <a:pt x="4230" y="5747"/>
                  <a:pt x="4227" y="5745"/>
                  <a:pt x="4222" y="5745"/>
                </a:cubicBezTo>
                <a:cubicBezTo>
                  <a:pt x="4219" y="5737"/>
                  <a:pt x="4217" y="5726"/>
                  <a:pt x="4214" y="5718"/>
                </a:cubicBezTo>
                <a:cubicBezTo>
                  <a:pt x="4222" y="5716"/>
                  <a:pt x="4230" y="5713"/>
                  <a:pt x="4235" y="5708"/>
                </a:cubicBezTo>
                <a:cubicBezTo>
                  <a:pt x="4235" y="5721"/>
                  <a:pt x="4235" y="5734"/>
                  <a:pt x="4233" y="5747"/>
                </a:cubicBezTo>
                <a:moveTo>
                  <a:pt x="4312" y="5866"/>
                </a:moveTo>
                <a:cubicBezTo>
                  <a:pt x="4312" y="5864"/>
                  <a:pt x="4309" y="5861"/>
                  <a:pt x="4309" y="5856"/>
                </a:cubicBezTo>
                <a:cubicBezTo>
                  <a:pt x="4307" y="5845"/>
                  <a:pt x="4299" y="5840"/>
                  <a:pt x="4291" y="5835"/>
                </a:cubicBezTo>
                <a:cubicBezTo>
                  <a:pt x="4293" y="5808"/>
                  <a:pt x="4296" y="5784"/>
                  <a:pt x="4296" y="5758"/>
                </a:cubicBezTo>
                <a:cubicBezTo>
                  <a:pt x="4304" y="5755"/>
                  <a:pt x="4312" y="5750"/>
                  <a:pt x="4317" y="5742"/>
                </a:cubicBezTo>
                <a:cubicBezTo>
                  <a:pt x="4317" y="5766"/>
                  <a:pt x="4317" y="5792"/>
                  <a:pt x="4317" y="5816"/>
                </a:cubicBezTo>
                <a:cubicBezTo>
                  <a:pt x="4317" y="5835"/>
                  <a:pt x="4315" y="5851"/>
                  <a:pt x="4312" y="5866"/>
                </a:cubicBezTo>
                <a:moveTo>
                  <a:pt x="4378" y="5978"/>
                </a:moveTo>
                <a:cubicBezTo>
                  <a:pt x="4378" y="5975"/>
                  <a:pt x="4378" y="5975"/>
                  <a:pt x="4375" y="5972"/>
                </a:cubicBezTo>
                <a:cubicBezTo>
                  <a:pt x="4367" y="5925"/>
                  <a:pt x="4362" y="5874"/>
                  <a:pt x="4360" y="5827"/>
                </a:cubicBezTo>
                <a:cubicBezTo>
                  <a:pt x="4360" y="5824"/>
                  <a:pt x="4360" y="5824"/>
                  <a:pt x="4360" y="5822"/>
                </a:cubicBezTo>
                <a:cubicBezTo>
                  <a:pt x="4362" y="5822"/>
                  <a:pt x="4367" y="5822"/>
                  <a:pt x="4370" y="5822"/>
                </a:cubicBezTo>
                <a:cubicBezTo>
                  <a:pt x="4370" y="5869"/>
                  <a:pt x="4373" y="5919"/>
                  <a:pt x="4375" y="5967"/>
                </a:cubicBezTo>
                <a:cubicBezTo>
                  <a:pt x="4378" y="5972"/>
                  <a:pt x="4378" y="5975"/>
                  <a:pt x="4378" y="5978"/>
                </a:cubicBezTo>
                <a:moveTo>
                  <a:pt x="4428" y="6020"/>
                </a:moveTo>
                <a:cubicBezTo>
                  <a:pt x="4426" y="6001"/>
                  <a:pt x="4423" y="5986"/>
                  <a:pt x="4423" y="5967"/>
                </a:cubicBezTo>
                <a:cubicBezTo>
                  <a:pt x="4428" y="5925"/>
                  <a:pt x="4431" y="5885"/>
                  <a:pt x="4434" y="5843"/>
                </a:cubicBezTo>
                <a:cubicBezTo>
                  <a:pt x="4434" y="5848"/>
                  <a:pt x="4436" y="5853"/>
                  <a:pt x="4436" y="5859"/>
                </a:cubicBezTo>
                <a:cubicBezTo>
                  <a:pt x="4436" y="5861"/>
                  <a:pt x="4439" y="5866"/>
                  <a:pt x="4442" y="5869"/>
                </a:cubicBezTo>
                <a:cubicBezTo>
                  <a:pt x="4442" y="5919"/>
                  <a:pt x="4442" y="5970"/>
                  <a:pt x="4444" y="6020"/>
                </a:cubicBezTo>
                <a:cubicBezTo>
                  <a:pt x="4439" y="6020"/>
                  <a:pt x="4434" y="6020"/>
                  <a:pt x="4428" y="6020"/>
                </a:cubicBezTo>
                <a:moveTo>
                  <a:pt x="4516" y="6068"/>
                </a:moveTo>
                <a:cubicBezTo>
                  <a:pt x="4508" y="6065"/>
                  <a:pt x="4497" y="6065"/>
                  <a:pt x="4489" y="6068"/>
                </a:cubicBezTo>
                <a:cubicBezTo>
                  <a:pt x="4489" y="6065"/>
                  <a:pt x="4489" y="6062"/>
                  <a:pt x="4489" y="6060"/>
                </a:cubicBezTo>
                <a:cubicBezTo>
                  <a:pt x="4500" y="6004"/>
                  <a:pt x="4508" y="5946"/>
                  <a:pt x="4510" y="5890"/>
                </a:cubicBezTo>
                <a:cubicBezTo>
                  <a:pt x="4510" y="5946"/>
                  <a:pt x="4513" y="5999"/>
                  <a:pt x="4518" y="6054"/>
                </a:cubicBezTo>
                <a:cubicBezTo>
                  <a:pt x="4518" y="6060"/>
                  <a:pt x="4518" y="6065"/>
                  <a:pt x="4516" y="6068"/>
                </a:cubicBezTo>
                <a:moveTo>
                  <a:pt x="4571" y="5837"/>
                </a:moveTo>
                <a:cubicBezTo>
                  <a:pt x="4571" y="5919"/>
                  <a:pt x="4569" y="6001"/>
                  <a:pt x="4563" y="6081"/>
                </a:cubicBezTo>
                <a:cubicBezTo>
                  <a:pt x="4563" y="6070"/>
                  <a:pt x="4561" y="6060"/>
                  <a:pt x="4561" y="6046"/>
                </a:cubicBezTo>
                <a:cubicBezTo>
                  <a:pt x="4569" y="5964"/>
                  <a:pt x="4569" y="5885"/>
                  <a:pt x="4566" y="5803"/>
                </a:cubicBezTo>
                <a:cubicBezTo>
                  <a:pt x="4569" y="5803"/>
                  <a:pt x="4569" y="5803"/>
                  <a:pt x="4571" y="5803"/>
                </a:cubicBezTo>
                <a:cubicBezTo>
                  <a:pt x="4571" y="5816"/>
                  <a:pt x="4571" y="5827"/>
                  <a:pt x="4571" y="5837"/>
                </a:cubicBezTo>
                <a:moveTo>
                  <a:pt x="4651" y="6205"/>
                </a:moveTo>
                <a:cubicBezTo>
                  <a:pt x="4648" y="6203"/>
                  <a:pt x="4645" y="6203"/>
                  <a:pt x="4643" y="6200"/>
                </a:cubicBezTo>
                <a:cubicBezTo>
                  <a:pt x="4627" y="6078"/>
                  <a:pt x="4621" y="5956"/>
                  <a:pt x="4619" y="5835"/>
                </a:cubicBezTo>
                <a:cubicBezTo>
                  <a:pt x="4627" y="5837"/>
                  <a:pt x="4637" y="5840"/>
                  <a:pt x="4645" y="5837"/>
                </a:cubicBezTo>
                <a:cubicBezTo>
                  <a:pt x="4643" y="5941"/>
                  <a:pt x="4643" y="6046"/>
                  <a:pt x="4651" y="6150"/>
                </a:cubicBezTo>
                <a:cubicBezTo>
                  <a:pt x="4653" y="6171"/>
                  <a:pt x="4651" y="6187"/>
                  <a:pt x="4651" y="6205"/>
                </a:cubicBezTo>
                <a:moveTo>
                  <a:pt x="4754" y="6263"/>
                </a:moveTo>
                <a:lnTo>
                  <a:pt x="4754" y="6263"/>
                </a:lnTo>
                <a:cubicBezTo>
                  <a:pt x="4754" y="6232"/>
                  <a:pt x="4754" y="6203"/>
                  <a:pt x="4756" y="6173"/>
                </a:cubicBezTo>
                <a:cubicBezTo>
                  <a:pt x="4762" y="6216"/>
                  <a:pt x="4764" y="6255"/>
                  <a:pt x="4770" y="6298"/>
                </a:cubicBezTo>
                <a:cubicBezTo>
                  <a:pt x="4762" y="6285"/>
                  <a:pt x="4759" y="6274"/>
                  <a:pt x="4754" y="6263"/>
                </a:cubicBezTo>
                <a:moveTo>
                  <a:pt x="4807" y="6105"/>
                </a:moveTo>
                <a:cubicBezTo>
                  <a:pt x="4799" y="6038"/>
                  <a:pt x="4793" y="5972"/>
                  <a:pt x="4785" y="5906"/>
                </a:cubicBezTo>
                <a:cubicBezTo>
                  <a:pt x="4793" y="5898"/>
                  <a:pt x="4799" y="5888"/>
                  <a:pt x="4801" y="5877"/>
                </a:cubicBezTo>
                <a:cubicBezTo>
                  <a:pt x="4801" y="5872"/>
                  <a:pt x="4801" y="5866"/>
                  <a:pt x="4801" y="5861"/>
                </a:cubicBezTo>
                <a:cubicBezTo>
                  <a:pt x="4807" y="5866"/>
                  <a:pt x="4815" y="5869"/>
                  <a:pt x="4823" y="5869"/>
                </a:cubicBezTo>
                <a:cubicBezTo>
                  <a:pt x="4817" y="5949"/>
                  <a:pt x="4812" y="6025"/>
                  <a:pt x="4807" y="6105"/>
                </a:cubicBezTo>
                <a:moveTo>
                  <a:pt x="4862" y="6343"/>
                </a:moveTo>
                <a:lnTo>
                  <a:pt x="4860" y="6335"/>
                </a:lnTo>
                <a:cubicBezTo>
                  <a:pt x="4857" y="6329"/>
                  <a:pt x="4854" y="6324"/>
                  <a:pt x="4852" y="6322"/>
                </a:cubicBezTo>
                <a:cubicBezTo>
                  <a:pt x="4854" y="6277"/>
                  <a:pt x="4857" y="6232"/>
                  <a:pt x="4862" y="6187"/>
                </a:cubicBezTo>
                <a:cubicBezTo>
                  <a:pt x="4865" y="6237"/>
                  <a:pt x="4865" y="6287"/>
                  <a:pt x="4870" y="6337"/>
                </a:cubicBezTo>
                <a:cubicBezTo>
                  <a:pt x="4868" y="6337"/>
                  <a:pt x="4862" y="6337"/>
                  <a:pt x="4862" y="6343"/>
                </a:cubicBezTo>
                <a:moveTo>
                  <a:pt x="4928" y="6303"/>
                </a:moveTo>
                <a:cubicBezTo>
                  <a:pt x="4923" y="6240"/>
                  <a:pt x="4920" y="6176"/>
                  <a:pt x="4918" y="6113"/>
                </a:cubicBezTo>
                <a:cubicBezTo>
                  <a:pt x="4912" y="6036"/>
                  <a:pt x="4910" y="5959"/>
                  <a:pt x="4905" y="5882"/>
                </a:cubicBezTo>
                <a:cubicBezTo>
                  <a:pt x="4907" y="5882"/>
                  <a:pt x="4910" y="5882"/>
                  <a:pt x="4912" y="5882"/>
                </a:cubicBezTo>
                <a:cubicBezTo>
                  <a:pt x="4915" y="5896"/>
                  <a:pt x="4926" y="5904"/>
                  <a:pt x="4936" y="5906"/>
                </a:cubicBezTo>
                <a:cubicBezTo>
                  <a:pt x="4939" y="6041"/>
                  <a:pt x="4936" y="6173"/>
                  <a:pt x="4928" y="6303"/>
                </a:cubicBezTo>
                <a:moveTo>
                  <a:pt x="5024" y="6290"/>
                </a:moveTo>
                <a:cubicBezTo>
                  <a:pt x="5010" y="6184"/>
                  <a:pt x="5002" y="6078"/>
                  <a:pt x="5000" y="5972"/>
                </a:cubicBezTo>
                <a:cubicBezTo>
                  <a:pt x="5000" y="5933"/>
                  <a:pt x="5000" y="5893"/>
                  <a:pt x="4997" y="5851"/>
                </a:cubicBezTo>
                <a:cubicBezTo>
                  <a:pt x="5002" y="5872"/>
                  <a:pt x="5008" y="5893"/>
                  <a:pt x="5016" y="5914"/>
                </a:cubicBezTo>
                <a:cubicBezTo>
                  <a:pt x="5018" y="5922"/>
                  <a:pt x="5021" y="5925"/>
                  <a:pt x="5026" y="5930"/>
                </a:cubicBezTo>
                <a:cubicBezTo>
                  <a:pt x="5010" y="6049"/>
                  <a:pt x="5024" y="6171"/>
                  <a:pt x="5024" y="6290"/>
                </a:cubicBezTo>
                <a:moveTo>
                  <a:pt x="5053" y="5168"/>
                </a:moveTo>
                <a:cubicBezTo>
                  <a:pt x="5053" y="5165"/>
                  <a:pt x="5053" y="5165"/>
                  <a:pt x="5053" y="5163"/>
                </a:cubicBezTo>
                <a:lnTo>
                  <a:pt x="5053" y="5163"/>
                </a:lnTo>
                <a:cubicBezTo>
                  <a:pt x="5055" y="5165"/>
                  <a:pt x="5055" y="5168"/>
                  <a:pt x="5053" y="5168"/>
                </a:cubicBezTo>
                <a:moveTo>
                  <a:pt x="5077" y="6374"/>
                </a:moveTo>
                <a:cubicBezTo>
                  <a:pt x="5082" y="6298"/>
                  <a:pt x="5077" y="6218"/>
                  <a:pt x="5074" y="6139"/>
                </a:cubicBezTo>
                <a:cubicBezTo>
                  <a:pt x="5071" y="6086"/>
                  <a:pt x="5071" y="6036"/>
                  <a:pt x="5074" y="5983"/>
                </a:cubicBezTo>
                <a:cubicBezTo>
                  <a:pt x="5079" y="6113"/>
                  <a:pt x="5090" y="6242"/>
                  <a:pt x="5100" y="6372"/>
                </a:cubicBezTo>
                <a:cubicBezTo>
                  <a:pt x="5095" y="6367"/>
                  <a:pt x="5084" y="6369"/>
                  <a:pt x="5077" y="6374"/>
                </a:cubicBezTo>
                <a:moveTo>
                  <a:pt x="5164" y="6181"/>
                </a:moveTo>
                <a:cubicBezTo>
                  <a:pt x="5161" y="6234"/>
                  <a:pt x="5159" y="6287"/>
                  <a:pt x="5156" y="6337"/>
                </a:cubicBezTo>
                <a:cubicBezTo>
                  <a:pt x="5143" y="6195"/>
                  <a:pt x="5135" y="6052"/>
                  <a:pt x="5129" y="5909"/>
                </a:cubicBezTo>
                <a:cubicBezTo>
                  <a:pt x="5140" y="5906"/>
                  <a:pt x="5151" y="5896"/>
                  <a:pt x="5151" y="5880"/>
                </a:cubicBezTo>
                <a:cubicBezTo>
                  <a:pt x="5151" y="5869"/>
                  <a:pt x="5151" y="5859"/>
                  <a:pt x="5153" y="5848"/>
                </a:cubicBezTo>
                <a:cubicBezTo>
                  <a:pt x="5161" y="5853"/>
                  <a:pt x="5172" y="5856"/>
                  <a:pt x="5180" y="5856"/>
                </a:cubicBezTo>
                <a:cubicBezTo>
                  <a:pt x="5174" y="5962"/>
                  <a:pt x="5169" y="6073"/>
                  <a:pt x="5164" y="6181"/>
                </a:cubicBezTo>
                <a:moveTo>
                  <a:pt x="5211" y="6454"/>
                </a:moveTo>
                <a:lnTo>
                  <a:pt x="5206" y="6451"/>
                </a:lnTo>
                <a:cubicBezTo>
                  <a:pt x="5206" y="6449"/>
                  <a:pt x="5204" y="6443"/>
                  <a:pt x="5204" y="6438"/>
                </a:cubicBezTo>
                <a:cubicBezTo>
                  <a:pt x="5206" y="6427"/>
                  <a:pt x="5206" y="6417"/>
                  <a:pt x="5209" y="6406"/>
                </a:cubicBezTo>
                <a:cubicBezTo>
                  <a:pt x="5211" y="6419"/>
                  <a:pt x="5214" y="6433"/>
                  <a:pt x="5214" y="6446"/>
                </a:cubicBezTo>
                <a:cubicBezTo>
                  <a:pt x="5214" y="6449"/>
                  <a:pt x="5211" y="6451"/>
                  <a:pt x="5211" y="6454"/>
                </a:cubicBezTo>
                <a:moveTo>
                  <a:pt x="5248" y="6218"/>
                </a:moveTo>
                <a:cubicBezTo>
                  <a:pt x="5241" y="6110"/>
                  <a:pt x="5241" y="6004"/>
                  <a:pt x="5241" y="5896"/>
                </a:cubicBezTo>
                <a:cubicBezTo>
                  <a:pt x="5251" y="5898"/>
                  <a:pt x="5262" y="5896"/>
                  <a:pt x="5270" y="5890"/>
                </a:cubicBezTo>
                <a:cubicBezTo>
                  <a:pt x="5264" y="5999"/>
                  <a:pt x="5259" y="6110"/>
                  <a:pt x="5248" y="6218"/>
                </a:cubicBezTo>
                <a:moveTo>
                  <a:pt x="5299" y="6491"/>
                </a:moveTo>
                <a:cubicBezTo>
                  <a:pt x="5293" y="6491"/>
                  <a:pt x="5288" y="6488"/>
                  <a:pt x="5286" y="6491"/>
                </a:cubicBezTo>
                <a:cubicBezTo>
                  <a:pt x="5283" y="6486"/>
                  <a:pt x="5283" y="6480"/>
                  <a:pt x="5280" y="6475"/>
                </a:cubicBezTo>
                <a:cubicBezTo>
                  <a:pt x="5286" y="6438"/>
                  <a:pt x="5288" y="6404"/>
                  <a:pt x="5293" y="6367"/>
                </a:cubicBezTo>
                <a:cubicBezTo>
                  <a:pt x="5296" y="6390"/>
                  <a:pt x="5299" y="6412"/>
                  <a:pt x="5307" y="6433"/>
                </a:cubicBezTo>
                <a:cubicBezTo>
                  <a:pt x="5301" y="6435"/>
                  <a:pt x="5296" y="6443"/>
                  <a:pt x="5299" y="6451"/>
                </a:cubicBezTo>
                <a:cubicBezTo>
                  <a:pt x="5299" y="6467"/>
                  <a:pt x="5299" y="6480"/>
                  <a:pt x="5299" y="6491"/>
                </a:cubicBezTo>
                <a:moveTo>
                  <a:pt x="5272" y="5419"/>
                </a:moveTo>
                <a:cubicBezTo>
                  <a:pt x="5272" y="5372"/>
                  <a:pt x="5275" y="5324"/>
                  <a:pt x="5278" y="5279"/>
                </a:cubicBezTo>
                <a:cubicBezTo>
                  <a:pt x="5280" y="5269"/>
                  <a:pt x="5283" y="5261"/>
                  <a:pt x="5286" y="5250"/>
                </a:cubicBezTo>
                <a:cubicBezTo>
                  <a:pt x="5286" y="5261"/>
                  <a:pt x="5286" y="5271"/>
                  <a:pt x="5288" y="5284"/>
                </a:cubicBezTo>
                <a:lnTo>
                  <a:pt x="5288" y="5287"/>
                </a:lnTo>
                <a:cubicBezTo>
                  <a:pt x="5280" y="5329"/>
                  <a:pt x="5278" y="5374"/>
                  <a:pt x="5272" y="5419"/>
                </a:cubicBezTo>
                <a:moveTo>
                  <a:pt x="5341" y="5954"/>
                </a:moveTo>
                <a:cubicBezTo>
                  <a:pt x="5341" y="5933"/>
                  <a:pt x="5341" y="5911"/>
                  <a:pt x="5338" y="5890"/>
                </a:cubicBezTo>
                <a:cubicBezTo>
                  <a:pt x="5341" y="5890"/>
                  <a:pt x="5344" y="5888"/>
                  <a:pt x="5346" y="5888"/>
                </a:cubicBezTo>
                <a:cubicBezTo>
                  <a:pt x="5346" y="5909"/>
                  <a:pt x="5344" y="5930"/>
                  <a:pt x="5341" y="5954"/>
                </a:cubicBezTo>
                <a:moveTo>
                  <a:pt x="5394" y="6419"/>
                </a:moveTo>
                <a:cubicBezTo>
                  <a:pt x="5386" y="6316"/>
                  <a:pt x="5386" y="6213"/>
                  <a:pt x="5389" y="6107"/>
                </a:cubicBezTo>
                <a:cubicBezTo>
                  <a:pt x="5394" y="6208"/>
                  <a:pt x="5402" y="6306"/>
                  <a:pt x="5407" y="6406"/>
                </a:cubicBezTo>
                <a:cubicBezTo>
                  <a:pt x="5402" y="6409"/>
                  <a:pt x="5397" y="6414"/>
                  <a:pt x="5394" y="6419"/>
                </a:cubicBezTo>
                <a:moveTo>
                  <a:pt x="5455" y="6179"/>
                </a:moveTo>
                <a:cubicBezTo>
                  <a:pt x="5450" y="6073"/>
                  <a:pt x="5442" y="5967"/>
                  <a:pt x="5436" y="5861"/>
                </a:cubicBezTo>
                <a:cubicBezTo>
                  <a:pt x="5444" y="5861"/>
                  <a:pt x="5455" y="5856"/>
                  <a:pt x="5460" y="5848"/>
                </a:cubicBezTo>
                <a:lnTo>
                  <a:pt x="5460" y="5848"/>
                </a:lnTo>
                <a:cubicBezTo>
                  <a:pt x="5460" y="5864"/>
                  <a:pt x="5473" y="5869"/>
                  <a:pt x="5487" y="5864"/>
                </a:cubicBezTo>
                <a:cubicBezTo>
                  <a:pt x="5471" y="5967"/>
                  <a:pt x="5465" y="6073"/>
                  <a:pt x="5455" y="6179"/>
                </a:cubicBezTo>
                <a:moveTo>
                  <a:pt x="5487" y="6409"/>
                </a:moveTo>
                <a:lnTo>
                  <a:pt x="5487" y="6409"/>
                </a:lnTo>
                <a:cubicBezTo>
                  <a:pt x="5484" y="6412"/>
                  <a:pt x="5484" y="6412"/>
                  <a:pt x="5481" y="6412"/>
                </a:cubicBezTo>
                <a:cubicBezTo>
                  <a:pt x="5508" y="6298"/>
                  <a:pt x="5516" y="6181"/>
                  <a:pt x="5524" y="6068"/>
                </a:cubicBezTo>
                <a:cubicBezTo>
                  <a:pt x="5524" y="6179"/>
                  <a:pt x="5524" y="6287"/>
                  <a:pt x="5529" y="6398"/>
                </a:cubicBezTo>
                <a:cubicBezTo>
                  <a:pt x="5518" y="6380"/>
                  <a:pt x="5487" y="6382"/>
                  <a:pt x="5487" y="6409"/>
                </a:cubicBezTo>
                <a:moveTo>
                  <a:pt x="5606" y="7544"/>
                </a:moveTo>
                <a:cubicBezTo>
                  <a:pt x="5606" y="7541"/>
                  <a:pt x="5606" y="7541"/>
                  <a:pt x="5606" y="7539"/>
                </a:cubicBezTo>
                <a:lnTo>
                  <a:pt x="5608" y="7539"/>
                </a:lnTo>
                <a:cubicBezTo>
                  <a:pt x="5606" y="7541"/>
                  <a:pt x="5606" y="7544"/>
                  <a:pt x="5606" y="7544"/>
                </a:cubicBezTo>
                <a:moveTo>
                  <a:pt x="5592" y="6335"/>
                </a:moveTo>
                <a:cubicBezTo>
                  <a:pt x="5587" y="6165"/>
                  <a:pt x="5590" y="5996"/>
                  <a:pt x="5595" y="5827"/>
                </a:cubicBezTo>
                <a:cubicBezTo>
                  <a:pt x="5600" y="5822"/>
                  <a:pt x="5606" y="5814"/>
                  <a:pt x="5606" y="5803"/>
                </a:cubicBezTo>
                <a:cubicBezTo>
                  <a:pt x="5606" y="5792"/>
                  <a:pt x="5606" y="5782"/>
                  <a:pt x="5608" y="5771"/>
                </a:cubicBezTo>
                <a:cubicBezTo>
                  <a:pt x="5608" y="5777"/>
                  <a:pt x="5608" y="5784"/>
                  <a:pt x="5611" y="5790"/>
                </a:cubicBezTo>
                <a:cubicBezTo>
                  <a:pt x="5614" y="5819"/>
                  <a:pt x="5637" y="5832"/>
                  <a:pt x="5659" y="5829"/>
                </a:cubicBezTo>
                <a:cubicBezTo>
                  <a:pt x="5611" y="5993"/>
                  <a:pt x="5616" y="6168"/>
                  <a:pt x="5592" y="6335"/>
                </a:cubicBezTo>
                <a:moveTo>
                  <a:pt x="5701" y="6343"/>
                </a:moveTo>
                <a:cubicBezTo>
                  <a:pt x="5698" y="6343"/>
                  <a:pt x="5696" y="6343"/>
                  <a:pt x="5693" y="6345"/>
                </a:cubicBezTo>
                <a:cubicBezTo>
                  <a:pt x="5682" y="6335"/>
                  <a:pt x="5669" y="6332"/>
                  <a:pt x="5656" y="6335"/>
                </a:cubicBezTo>
                <a:cubicBezTo>
                  <a:pt x="5672" y="6210"/>
                  <a:pt x="5674" y="6083"/>
                  <a:pt x="5693" y="5959"/>
                </a:cubicBezTo>
                <a:cubicBezTo>
                  <a:pt x="5698" y="6089"/>
                  <a:pt x="5704" y="6216"/>
                  <a:pt x="5709" y="6345"/>
                </a:cubicBezTo>
                <a:lnTo>
                  <a:pt x="5701" y="6343"/>
                </a:lnTo>
                <a:moveTo>
                  <a:pt x="5803" y="6427"/>
                </a:moveTo>
                <a:lnTo>
                  <a:pt x="5803" y="6417"/>
                </a:lnTo>
                <a:cubicBezTo>
                  <a:pt x="5803" y="6406"/>
                  <a:pt x="5795" y="6401"/>
                  <a:pt x="5791" y="6401"/>
                </a:cubicBezTo>
                <a:lnTo>
                  <a:pt x="5791" y="6398"/>
                </a:lnTo>
                <a:lnTo>
                  <a:pt x="5788" y="6388"/>
                </a:lnTo>
                <a:cubicBezTo>
                  <a:pt x="5791" y="6343"/>
                  <a:pt x="5794" y="6298"/>
                  <a:pt x="5795" y="6253"/>
                </a:cubicBezTo>
                <a:cubicBezTo>
                  <a:pt x="5800" y="6308"/>
                  <a:pt x="5808" y="6364"/>
                  <a:pt x="5816" y="6417"/>
                </a:cubicBezTo>
                <a:cubicBezTo>
                  <a:pt x="5811" y="6419"/>
                  <a:pt x="5806" y="6422"/>
                  <a:pt x="5803" y="6427"/>
                </a:cubicBezTo>
                <a:moveTo>
                  <a:pt x="5882" y="6417"/>
                </a:moveTo>
                <a:cubicBezTo>
                  <a:pt x="5882" y="6412"/>
                  <a:pt x="5880" y="6406"/>
                  <a:pt x="5877" y="6404"/>
                </a:cubicBezTo>
                <a:cubicBezTo>
                  <a:pt x="5848" y="6221"/>
                  <a:pt x="5837" y="6036"/>
                  <a:pt x="5830" y="5853"/>
                </a:cubicBezTo>
                <a:lnTo>
                  <a:pt x="5843" y="5853"/>
                </a:lnTo>
                <a:cubicBezTo>
                  <a:pt x="5843" y="5861"/>
                  <a:pt x="5845" y="5869"/>
                  <a:pt x="5845" y="5877"/>
                </a:cubicBezTo>
                <a:cubicBezTo>
                  <a:pt x="5851" y="5911"/>
                  <a:pt x="5898" y="5898"/>
                  <a:pt x="5901" y="5869"/>
                </a:cubicBezTo>
                <a:lnTo>
                  <a:pt x="5901" y="5859"/>
                </a:lnTo>
                <a:cubicBezTo>
                  <a:pt x="5909" y="5874"/>
                  <a:pt x="5927" y="5880"/>
                  <a:pt x="5941" y="5874"/>
                </a:cubicBezTo>
                <a:cubicBezTo>
                  <a:pt x="5925" y="6057"/>
                  <a:pt x="5904" y="6237"/>
                  <a:pt x="5882" y="6417"/>
                </a:cubicBezTo>
                <a:moveTo>
                  <a:pt x="5991" y="6480"/>
                </a:moveTo>
                <a:cubicBezTo>
                  <a:pt x="5986" y="6480"/>
                  <a:pt x="5980" y="6480"/>
                  <a:pt x="5978" y="6480"/>
                </a:cubicBezTo>
                <a:cubicBezTo>
                  <a:pt x="5978" y="6467"/>
                  <a:pt x="5978" y="6456"/>
                  <a:pt x="5980" y="6443"/>
                </a:cubicBezTo>
                <a:cubicBezTo>
                  <a:pt x="5983" y="6422"/>
                  <a:pt x="5959" y="6417"/>
                  <a:pt x="5943" y="6425"/>
                </a:cubicBezTo>
                <a:cubicBezTo>
                  <a:pt x="5954" y="6327"/>
                  <a:pt x="5964" y="6232"/>
                  <a:pt x="5975" y="6134"/>
                </a:cubicBezTo>
                <a:cubicBezTo>
                  <a:pt x="5980" y="6245"/>
                  <a:pt x="5988" y="6359"/>
                  <a:pt x="5994" y="6470"/>
                </a:cubicBezTo>
                <a:lnTo>
                  <a:pt x="5991" y="6480"/>
                </a:lnTo>
                <a:moveTo>
                  <a:pt x="6068" y="6020"/>
                </a:moveTo>
                <a:cubicBezTo>
                  <a:pt x="6062" y="6110"/>
                  <a:pt x="6054" y="6200"/>
                  <a:pt x="6041" y="6287"/>
                </a:cubicBezTo>
                <a:cubicBezTo>
                  <a:pt x="6033" y="6152"/>
                  <a:pt x="6028" y="6017"/>
                  <a:pt x="6020" y="5885"/>
                </a:cubicBezTo>
                <a:cubicBezTo>
                  <a:pt x="6039" y="5885"/>
                  <a:pt x="6057" y="5872"/>
                  <a:pt x="6060" y="5848"/>
                </a:cubicBezTo>
                <a:cubicBezTo>
                  <a:pt x="6060" y="5840"/>
                  <a:pt x="6060" y="5832"/>
                  <a:pt x="6060" y="5824"/>
                </a:cubicBezTo>
                <a:cubicBezTo>
                  <a:pt x="6062" y="5829"/>
                  <a:pt x="6065" y="5832"/>
                  <a:pt x="6070" y="5837"/>
                </a:cubicBezTo>
                <a:cubicBezTo>
                  <a:pt x="6068" y="5896"/>
                  <a:pt x="6068" y="5959"/>
                  <a:pt x="6068" y="6020"/>
                </a:cubicBezTo>
                <a:moveTo>
                  <a:pt x="6245" y="6377"/>
                </a:moveTo>
                <a:cubicBezTo>
                  <a:pt x="6240" y="6393"/>
                  <a:pt x="6234" y="6409"/>
                  <a:pt x="6226" y="6422"/>
                </a:cubicBezTo>
                <a:lnTo>
                  <a:pt x="6218" y="6425"/>
                </a:lnTo>
                <a:cubicBezTo>
                  <a:pt x="6218" y="6412"/>
                  <a:pt x="6216" y="6398"/>
                  <a:pt x="6216" y="6385"/>
                </a:cubicBezTo>
                <a:cubicBezTo>
                  <a:pt x="6213" y="6359"/>
                  <a:pt x="6173" y="6340"/>
                  <a:pt x="6158" y="6369"/>
                </a:cubicBezTo>
                <a:cubicBezTo>
                  <a:pt x="6147" y="6390"/>
                  <a:pt x="6139" y="6412"/>
                  <a:pt x="6131" y="6435"/>
                </a:cubicBezTo>
                <a:cubicBezTo>
                  <a:pt x="6129" y="6441"/>
                  <a:pt x="6126" y="6443"/>
                  <a:pt x="6123" y="6451"/>
                </a:cubicBezTo>
                <a:cubicBezTo>
                  <a:pt x="6123" y="6456"/>
                  <a:pt x="6121" y="6459"/>
                  <a:pt x="6121" y="6464"/>
                </a:cubicBezTo>
                <a:lnTo>
                  <a:pt x="6118" y="6467"/>
                </a:lnTo>
                <a:cubicBezTo>
                  <a:pt x="6121" y="6451"/>
                  <a:pt x="6121" y="6435"/>
                  <a:pt x="6121" y="6419"/>
                </a:cubicBezTo>
                <a:cubicBezTo>
                  <a:pt x="6131" y="6417"/>
                  <a:pt x="6139" y="6412"/>
                  <a:pt x="6142" y="6398"/>
                </a:cubicBezTo>
                <a:cubicBezTo>
                  <a:pt x="6187" y="6237"/>
                  <a:pt x="6229" y="6076"/>
                  <a:pt x="6274" y="5914"/>
                </a:cubicBezTo>
                <a:cubicBezTo>
                  <a:pt x="6282" y="6065"/>
                  <a:pt x="6290" y="6218"/>
                  <a:pt x="6298" y="6369"/>
                </a:cubicBezTo>
                <a:cubicBezTo>
                  <a:pt x="6287" y="6348"/>
                  <a:pt x="6255" y="6351"/>
                  <a:pt x="6245" y="6377"/>
                </a:cubicBezTo>
                <a:moveTo>
                  <a:pt x="6126" y="6004"/>
                </a:moveTo>
                <a:cubicBezTo>
                  <a:pt x="6129" y="5967"/>
                  <a:pt x="6129" y="5927"/>
                  <a:pt x="6129" y="5890"/>
                </a:cubicBezTo>
                <a:cubicBezTo>
                  <a:pt x="6134" y="5896"/>
                  <a:pt x="6142" y="5898"/>
                  <a:pt x="6147" y="5898"/>
                </a:cubicBezTo>
                <a:cubicBezTo>
                  <a:pt x="6147" y="5904"/>
                  <a:pt x="6147" y="5909"/>
                  <a:pt x="6147" y="5911"/>
                </a:cubicBezTo>
                <a:cubicBezTo>
                  <a:pt x="6150" y="5943"/>
                  <a:pt x="6187" y="5956"/>
                  <a:pt x="6205" y="5941"/>
                </a:cubicBezTo>
                <a:cubicBezTo>
                  <a:pt x="6179" y="6033"/>
                  <a:pt x="6155" y="6128"/>
                  <a:pt x="6129" y="6221"/>
                </a:cubicBezTo>
                <a:cubicBezTo>
                  <a:pt x="6129" y="6147"/>
                  <a:pt x="6126" y="6076"/>
                  <a:pt x="6126" y="6004"/>
                </a:cubicBezTo>
                <a:moveTo>
                  <a:pt x="6338" y="5890"/>
                </a:moveTo>
                <a:cubicBezTo>
                  <a:pt x="6345" y="5888"/>
                  <a:pt x="6353" y="5880"/>
                  <a:pt x="6356" y="5869"/>
                </a:cubicBezTo>
                <a:cubicBezTo>
                  <a:pt x="6367" y="5869"/>
                  <a:pt x="6377" y="5861"/>
                  <a:pt x="6377" y="5848"/>
                </a:cubicBezTo>
                <a:cubicBezTo>
                  <a:pt x="6377" y="5840"/>
                  <a:pt x="6375" y="5832"/>
                  <a:pt x="6375" y="5824"/>
                </a:cubicBezTo>
                <a:lnTo>
                  <a:pt x="6377" y="5819"/>
                </a:lnTo>
                <a:cubicBezTo>
                  <a:pt x="6385" y="5832"/>
                  <a:pt x="6398" y="5835"/>
                  <a:pt x="6414" y="5832"/>
                </a:cubicBezTo>
                <a:lnTo>
                  <a:pt x="6422" y="5843"/>
                </a:lnTo>
                <a:cubicBezTo>
                  <a:pt x="6401" y="5962"/>
                  <a:pt x="6380" y="6083"/>
                  <a:pt x="6356" y="6203"/>
                </a:cubicBezTo>
                <a:cubicBezTo>
                  <a:pt x="6348" y="6097"/>
                  <a:pt x="6343" y="5993"/>
                  <a:pt x="6338" y="5890"/>
                </a:cubicBezTo>
                <a:moveTo>
                  <a:pt x="6414" y="6316"/>
                </a:moveTo>
                <a:lnTo>
                  <a:pt x="6412" y="6324"/>
                </a:lnTo>
                <a:cubicBezTo>
                  <a:pt x="6406" y="6319"/>
                  <a:pt x="6401" y="6314"/>
                  <a:pt x="6393" y="6314"/>
                </a:cubicBezTo>
                <a:cubicBezTo>
                  <a:pt x="6404" y="6269"/>
                  <a:pt x="6414" y="6224"/>
                  <a:pt x="6422" y="6176"/>
                </a:cubicBezTo>
                <a:cubicBezTo>
                  <a:pt x="6422" y="6216"/>
                  <a:pt x="6425" y="6258"/>
                  <a:pt x="6425" y="6298"/>
                </a:cubicBezTo>
                <a:cubicBezTo>
                  <a:pt x="6422" y="6303"/>
                  <a:pt x="6417" y="6308"/>
                  <a:pt x="6414" y="6316"/>
                </a:cubicBezTo>
                <a:moveTo>
                  <a:pt x="6496" y="6253"/>
                </a:moveTo>
                <a:cubicBezTo>
                  <a:pt x="6496" y="6258"/>
                  <a:pt x="6494" y="6263"/>
                  <a:pt x="6494" y="6266"/>
                </a:cubicBezTo>
                <a:cubicBezTo>
                  <a:pt x="6488" y="6142"/>
                  <a:pt x="6488" y="6020"/>
                  <a:pt x="6494" y="5896"/>
                </a:cubicBezTo>
                <a:cubicBezTo>
                  <a:pt x="6517" y="5909"/>
                  <a:pt x="6549" y="5904"/>
                  <a:pt x="6554" y="5872"/>
                </a:cubicBezTo>
                <a:cubicBezTo>
                  <a:pt x="6557" y="5856"/>
                  <a:pt x="6560" y="5843"/>
                  <a:pt x="6560" y="5827"/>
                </a:cubicBezTo>
                <a:cubicBezTo>
                  <a:pt x="6570" y="5827"/>
                  <a:pt x="6581" y="5822"/>
                  <a:pt x="6586" y="5806"/>
                </a:cubicBezTo>
                <a:lnTo>
                  <a:pt x="6586" y="5800"/>
                </a:lnTo>
                <a:cubicBezTo>
                  <a:pt x="6589" y="5806"/>
                  <a:pt x="6594" y="5808"/>
                  <a:pt x="6599" y="5814"/>
                </a:cubicBezTo>
                <a:cubicBezTo>
                  <a:pt x="6578" y="5904"/>
                  <a:pt x="6557" y="5996"/>
                  <a:pt x="6536" y="6086"/>
                </a:cubicBezTo>
                <a:cubicBezTo>
                  <a:pt x="6523" y="6142"/>
                  <a:pt x="6509" y="6197"/>
                  <a:pt x="6496" y="6253"/>
                </a:cubicBezTo>
                <a:moveTo>
                  <a:pt x="6610" y="6208"/>
                </a:moveTo>
                <a:cubicBezTo>
                  <a:pt x="6602" y="6234"/>
                  <a:pt x="6592" y="6261"/>
                  <a:pt x="6584" y="6287"/>
                </a:cubicBezTo>
                <a:cubicBezTo>
                  <a:pt x="6584" y="6279"/>
                  <a:pt x="6581" y="6271"/>
                  <a:pt x="6581" y="6263"/>
                </a:cubicBezTo>
                <a:cubicBezTo>
                  <a:pt x="6581" y="6255"/>
                  <a:pt x="6576" y="6247"/>
                  <a:pt x="6570" y="6242"/>
                </a:cubicBezTo>
                <a:cubicBezTo>
                  <a:pt x="6578" y="6205"/>
                  <a:pt x="6589" y="6165"/>
                  <a:pt x="6597" y="6128"/>
                </a:cubicBezTo>
                <a:cubicBezTo>
                  <a:pt x="6605" y="6091"/>
                  <a:pt x="6615" y="6054"/>
                  <a:pt x="6623" y="6017"/>
                </a:cubicBezTo>
                <a:cubicBezTo>
                  <a:pt x="6626" y="6073"/>
                  <a:pt x="6626" y="6128"/>
                  <a:pt x="6629" y="6184"/>
                </a:cubicBezTo>
                <a:cubicBezTo>
                  <a:pt x="6621" y="6189"/>
                  <a:pt x="6613" y="6195"/>
                  <a:pt x="6610" y="6208"/>
                </a:cubicBezTo>
                <a:moveTo>
                  <a:pt x="6689" y="5967"/>
                </a:moveTo>
                <a:cubicBezTo>
                  <a:pt x="6687" y="5906"/>
                  <a:pt x="6687" y="5848"/>
                  <a:pt x="6684" y="5787"/>
                </a:cubicBezTo>
                <a:cubicBezTo>
                  <a:pt x="6700" y="5787"/>
                  <a:pt x="6713" y="5782"/>
                  <a:pt x="6721" y="5763"/>
                </a:cubicBezTo>
                <a:cubicBezTo>
                  <a:pt x="6724" y="5755"/>
                  <a:pt x="6726" y="5747"/>
                  <a:pt x="6729" y="5742"/>
                </a:cubicBezTo>
                <a:cubicBezTo>
                  <a:pt x="6732" y="5750"/>
                  <a:pt x="6732" y="5758"/>
                  <a:pt x="6734" y="5766"/>
                </a:cubicBezTo>
                <a:cubicBezTo>
                  <a:pt x="6721" y="5832"/>
                  <a:pt x="6708" y="5901"/>
                  <a:pt x="6689" y="5967"/>
                </a:cubicBezTo>
                <a:moveTo>
                  <a:pt x="6740" y="6060"/>
                </a:moveTo>
                <a:cubicBezTo>
                  <a:pt x="6753" y="6012"/>
                  <a:pt x="6763" y="5967"/>
                  <a:pt x="6774" y="5919"/>
                </a:cubicBezTo>
                <a:cubicBezTo>
                  <a:pt x="6777" y="5962"/>
                  <a:pt x="6782" y="6007"/>
                  <a:pt x="6785" y="6049"/>
                </a:cubicBezTo>
                <a:cubicBezTo>
                  <a:pt x="6769" y="6041"/>
                  <a:pt x="6750" y="6044"/>
                  <a:pt x="6740" y="6060"/>
                </a:cubicBezTo>
                <a:moveTo>
                  <a:pt x="6843" y="5911"/>
                </a:moveTo>
                <a:cubicBezTo>
                  <a:pt x="6840" y="5880"/>
                  <a:pt x="6838" y="5851"/>
                  <a:pt x="6835" y="5819"/>
                </a:cubicBezTo>
                <a:cubicBezTo>
                  <a:pt x="6838" y="5800"/>
                  <a:pt x="6840" y="5782"/>
                  <a:pt x="6843" y="5763"/>
                </a:cubicBezTo>
                <a:lnTo>
                  <a:pt x="6848" y="5777"/>
                </a:lnTo>
                <a:cubicBezTo>
                  <a:pt x="6853" y="5822"/>
                  <a:pt x="6851" y="5866"/>
                  <a:pt x="6843" y="5911"/>
                </a:cubicBezTo>
                <a:moveTo>
                  <a:pt x="7031" y="5684"/>
                </a:moveTo>
                <a:cubicBezTo>
                  <a:pt x="7036" y="5689"/>
                  <a:pt x="7044" y="5695"/>
                  <a:pt x="7052" y="5697"/>
                </a:cubicBezTo>
                <a:cubicBezTo>
                  <a:pt x="7049" y="5705"/>
                  <a:pt x="7047" y="5716"/>
                  <a:pt x="7044" y="5724"/>
                </a:cubicBezTo>
                <a:cubicBezTo>
                  <a:pt x="7039" y="5724"/>
                  <a:pt x="7036" y="5724"/>
                  <a:pt x="7031" y="5726"/>
                </a:cubicBezTo>
                <a:lnTo>
                  <a:pt x="7025" y="5713"/>
                </a:lnTo>
                <a:cubicBezTo>
                  <a:pt x="7028" y="5708"/>
                  <a:pt x="7031" y="5700"/>
                  <a:pt x="7031" y="5692"/>
                </a:cubicBezTo>
                <a:lnTo>
                  <a:pt x="7031" y="5684"/>
                </a:lnTo>
                <a:moveTo>
                  <a:pt x="6943" y="5705"/>
                </a:moveTo>
                <a:cubicBezTo>
                  <a:pt x="6946" y="5713"/>
                  <a:pt x="6949" y="5718"/>
                  <a:pt x="6954" y="5724"/>
                </a:cubicBezTo>
                <a:lnTo>
                  <a:pt x="6954" y="5734"/>
                </a:lnTo>
                <a:cubicBezTo>
                  <a:pt x="6954" y="5750"/>
                  <a:pt x="6967" y="5758"/>
                  <a:pt x="6980" y="5758"/>
                </a:cubicBezTo>
                <a:cubicBezTo>
                  <a:pt x="6983" y="5774"/>
                  <a:pt x="6986" y="5790"/>
                  <a:pt x="6986" y="5808"/>
                </a:cubicBezTo>
                <a:cubicBezTo>
                  <a:pt x="6978" y="5811"/>
                  <a:pt x="6970" y="5816"/>
                  <a:pt x="6965" y="5824"/>
                </a:cubicBezTo>
                <a:cubicBezTo>
                  <a:pt x="6954" y="5814"/>
                  <a:pt x="6946" y="5800"/>
                  <a:pt x="6938" y="5787"/>
                </a:cubicBezTo>
                <a:cubicBezTo>
                  <a:pt x="6943" y="5779"/>
                  <a:pt x="6949" y="5771"/>
                  <a:pt x="6949" y="5758"/>
                </a:cubicBezTo>
                <a:cubicBezTo>
                  <a:pt x="6946" y="5742"/>
                  <a:pt x="6943" y="5724"/>
                  <a:pt x="6943" y="5705"/>
                </a:cubicBezTo>
                <a:moveTo>
                  <a:pt x="6920" y="5880"/>
                </a:moveTo>
                <a:cubicBezTo>
                  <a:pt x="6925" y="5885"/>
                  <a:pt x="6930" y="5890"/>
                  <a:pt x="6938" y="5896"/>
                </a:cubicBezTo>
                <a:cubicBezTo>
                  <a:pt x="6935" y="5904"/>
                  <a:pt x="6933" y="5911"/>
                  <a:pt x="6930" y="5919"/>
                </a:cubicBezTo>
                <a:cubicBezTo>
                  <a:pt x="6925" y="5919"/>
                  <a:pt x="6920" y="5919"/>
                  <a:pt x="6914" y="5922"/>
                </a:cubicBezTo>
                <a:cubicBezTo>
                  <a:pt x="6914" y="5911"/>
                  <a:pt x="6917" y="5896"/>
                  <a:pt x="6920" y="5880"/>
                </a:cubicBezTo>
                <a:moveTo>
                  <a:pt x="6793" y="4660"/>
                </a:moveTo>
                <a:cubicBezTo>
                  <a:pt x="6801" y="4665"/>
                  <a:pt x="6814" y="4668"/>
                  <a:pt x="6824" y="4665"/>
                </a:cubicBezTo>
                <a:cubicBezTo>
                  <a:pt x="6832" y="4692"/>
                  <a:pt x="6840" y="4718"/>
                  <a:pt x="6848" y="4745"/>
                </a:cubicBezTo>
                <a:cubicBezTo>
                  <a:pt x="6851" y="4755"/>
                  <a:pt x="6869" y="4753"/>
                  <a:pt x="6867" y="4739"/>
                </a:cubicBezTo>
                <a:cubicBezTo>
                  <a:pt x="6861" y="4710"/>
                  <a:pt x="6853" y="4684"/>
                  <a:pt x="6848" y="4655"/>
                </a:cubicBezTo>
                <a:cubicBezTo>
                  <a:pt x="6856" y="4649"/>
                  <a:pt x="6861" y="4642"/>
                  <a:pt x="6864" y="4631"/>
                </a:cubicBezTo>
                <a:cubicBezTo>
                  <a:pt x="6867" y="4620"/>
                  <a:pt x="6867" y="4610"/>
                  <a:pt x="6869" y="4599"/>
                </a:cubicBezTo>
                <a:cubicBezTo>
                  <a:pt x="6875" y="4602"/>
                  <a:pt x="6877" y="4604"/>
                  <a:pt x="6883" y="4604"/>
                </a:cubicBezTo>
                <a:cubicBezTo>
                  <a:pt x="6885" y="4610"/>
                  <a:pt x="6888" y="4615"/>
                  <a:pt x="6888" y="4623"/>
                </a:cubicBezTo>
                <a:cubicBezTo>
                  <a:pt x="6888" y="4628"/>
                  <a:pt x="6888" y="4634"/>
                  <a:pt x="6888" y="4642"/>
                </a:cubicBezTo>
                <a:cubicBezTo>
                  <a:pt x="6890" y="4652"/>
                  <a:pt x="6893" y="4665"/>
                  <a:pt x="6898" y="4676"/>
                </a:cubicBezTo>
                <a:cubicBezTo>
                  <a:pt x="6890" y="4681"/>
                  <a:pt x="6885" y="4692"/>
                  <a:pt x="6885" y="4702"/>
                </a:cubicBezTo>
                <a:lnTo>
                  <a:pt x="6888" y="4713"/>
                </a:lnTo>
                <a:lnTo>
                  <a:pt x="6888" y="4713"/>
                </a:lnTo>
                <a:cubicBezTo>
                  <a:pt x="6888" y="4718"/>
                  <a:pt x="6890" y="4721"/>
                  <a:pt x="6890" y="4726"/>
                </a:cubicBezTo>
                <a:cubicBezTo>
                  <a:pt x="6893" y="4742"/>
                  <a:pt x="6896" y="4755"/>
                  <a:pt x="6898" y="4771"/>
                </a:cubicBezTo>
                <a:lnTo>
                  <a:pt x="6888" y="4779"/>
                </a:lnTo>
                <a:cubicBezTo>
                  <a:pt x="6869" y="4776"/>
                  <a:pt x="6848" y="4787"/>
                  <a:pt x="6851" y="4808"/>
                </a:cubicBezTo>
                <a:cubicBezTo>
                  <a:pt x="6851" y="4819"/>
                  <a:pt x="6851" y="4829"/>
                  <a:pt x="6853" y="4840"/>
                </a:cubicBezTo>
                <a:cubicBezTo>
                  <a:pt x="6845" y="4843"/>
                  <a:pt x="6838" y="4845"/>
                  <a:pt x="6832" y="4851"/>
                </a:cubicBezTo>
                <a:cubicBezTo>
                  <a:pt x="6819" y="4811"/>
                  <a:pt x="6753" y="4808"/>
                  <a:pt x="6745" y="4853"/>
                </a:cubicBezTo>
                <a:cubicBezTo>
                  <a:pt x="6742" y="4866"/>
                  <a:pt x="6740" y="4877"/>
                  <a:pt x="6740" y="4890"/>
                </a:cubicBezTo>
                <a:cubicBezTo>
                  <a:pt x="6718" y="4864"/>
                  <a:pt x="6666" y="4869"/>
                  <a:pt x="6660" y="4906"/>
                </a:cubicBezTo>
                <a:cubicBezTo>
                  <a:pt x="6658" y="4914"/>
                  <a:pt x="6658" y="4922"/>
                  <a:pt x="6655" y="4930"/>
                </a:cubicBezTo>
                <a:cubicBezTo>
                  <a:pt x="6644" y="4888"/>
                  <a:pt x="6584" y="4898"/>
                  <a:pt x="6570" y="4935"/>
                </a:cubicBezTo>
                <a:cubicBezTo>
                  <a:pt x="6565" y="4951"/>
                  <a:pt x="6560" y="4970"/>
                  <a:pt x="6552" y="4985"/>
                </a:cubicBezTo>
                <a:cubicBezTo>
                  <a:pt x="6549" y="4980"/>
                  <a:pt x="6549" y="4975"/>
                  <a:pt x="6547" y="4967"/>
                </a:cubicBezTo>
                <a:cubicBezTo>
                  <a:pt x="6533" y="4925"/>
                  <a:pt x="6475" y="4925"/>
                  <a:pt x="6462" y="4967"/>
                </a:cubicBezTo>
                <a:cubicBezTo>
                  <a:pt x="6451" y="4999"/>
                  <a:pt x="6441" y="5030"/>
                  <a:pt x="6430" y="5062"/>
                </a:cubicBezTo>
                <a:lnTo>
                  <a:pt x="6409" y="4978"/>
                </a:lnTo>
                <a:cubicBezTo>
                  <a:pt x="6398" y="4938"/>
                  <a:pt x="6332" y="4935"/>
                  <a:pt x="6324" y="4978"/>
                </a:cubicBezTo>
                <a:cubicBezTo>
                  <a:pt x="6322" y="4991"/>
                  <a:pt x="6319" y="5007"/>
                  <a:pt x="6316" y="5020"/>
                </a:cubicBezTo>
                <a:cubicBezTo>
                  <a:pt x="6316" y="5015"/>
                  <a:pt x="6314" y="5009"/>
                  <a:pt x="6314" y="5007"/>
                </a:cubicBezTo>
                <a:cubicBezTo>
                  <a:pt x="6306" y="4967"/>
                  <a:pt x="6237" y="4964"/>
                  <a:pt x="6229" y="5007"/>
                </a:cubicBezTo>
                <a:cubicBezTo>
                  <a:pt x="6224" y="5038"/>
                  <a:pt x="6218" y="5070"/>
                  <a:pt x="6211" y="5102"/>
                </a:cubicBezTo>
                <a:cubicBezTo>
                  <a:pt x="6203" y="5067"/>
                  <a:pt x="6195" y="5033"/>
                  <a:pt x="6187" y="4999"/>
                </a:cubicBezTo>
                <a:cubicBezTo>
                  <a:pt x="6176" y="4956"/>
                  <a:pt x="6118" y="4962"/>
                  <a:pt x="6105" y="4999"/>
                </a:cubicBezTo>
                <a:cubicBezTo>
                  <a:pt x="6099" y="5015"/>
                  <a:pt x="6094" y="5033"/>
                  <a:pt x="6089" y="5049"/>
                </a:cubicBezTo>
                <a:cubicBezTo>
                  <a:pt x="6084" y="5041"/>
                  <a:pt x="6076" y="5036"/>
                  <a:pt x="6068" y="5033"/>
                </a:cubicBezTo>
                <a:cubicBezTo>
                  <a:pt x="6057" y="5012"/>
                  <a:pt x="6046" y="4991"/>
                  <a:pt x="6036" y="4970"/>
                </a:cubicBezTo>
                <a:cubicBezTo>
                  <a:pt x="6020" y="4940"/>
                  <a:pt x="5964" y="4943"/>
                  <a:pt x="5959" y="4980"/>
                </a:cubicBezTo>
                <a:cubicBezTo>
                  <a:pt x="5957" y="4991"/>
                  <a:pt x="5957" y="5001"/>
                  <a:pt x="5954" y="5012"/>
                </a:cubicBezTo>
                <a:cubicBezTo>
                  <a:pt x="5935" y="4993"/>
                  <a:pt x="5898" y="5001"/>
                  <a:pt x="5888" y="5023"/>
                </a:cubicBezTo>
                <a:cubicBezTo>
                  <a:pt x="5880" y="5038"/>
                  <a:pt x="5872" y="5057"/>
                  <a:pt x="5864" y="5073"/>
                </a:cubicBezTo>
                <a:cubicBezTo>
                  <a:pt x="5851" y="5036"/>
                  <a:pt x="5795" y="5044"/>
                  <a:pt x="5786" y="5078"/>
                </a:cubicBezTo>
                <a:cubicBezTo>
                  <a:pt x="5783" y="5083"/>
                  <a:pt x="5783" y="5091"/>
                  <a:pt x="5780" y="5097"/>
                </a:cubicBezTo>
                <a:lnTo>
                  <a:pt x="5780" y="5091"/>
                </a:lnTo>
                <a:cubicBezTo>
                  <a:pt x="5775" y="5049"/>
                  <a:pt x="5705" y="5052"/>
                  <a:pt x="5698" y="5091"/>
                </a:cubicBezTo>
                <a:cubicBezTo>
                  <a:pt x="5692" y="5118"/>
                  <a:pt x="5688" y="5142"/>
                  <a:pt x="5680" y="5168"/>
                </a:cubicBezTo>
                <a:cubicBezTo>
                  <a:pt x="5677" y="5155"/>
                  <a:pt x="5672" y="5142"/>
                  <a:pt x="5669" y="5131"/>
                </a:cubicBezTo>
                <a:cubicBezTo>
                  <a:pt x="5659" y="5094"/>
                  <a:pt x="5616" y="5091"/>
                  <a:pt x="5595" y="5118"/>
                </a:cubicBezTo>
                <a:cubicBezTo>
                  <a:pt x="5579" y="5083"/>
                  <a:pt x="5529" y="5083"/>
                  <a:pt x="5516" y="5123"/>
                </a:cubicBezTo>
                <a:cubicBezTo>
                  <a:pt x="5508" y="5142"/>
                  <a:pt x="5502" y="5163"/>
                  <a:pt x="5497" y="5181"/>
                </a:cubicBezTo>
                <a:cubicBezTo>
                  <a:pt x="5495" y="5157"/>
                  <a:pt x="5489" y="5131"/>
                  <a:pt x="5487" y="5107"/>
                </a:cubicBezTo>
                <a:cubicBezTo>
                  <a:pt x="5481" y="5067"/>
                  <a:pt x="5415" y="5070"/>
                  <a:pt x="5407" y="5107"/>
                </a:cubicBezTo>
                <a:lnTo>
                  <a:pt x="5407" y="5107"/>
                </a:lnTo>
                <a:cubicBezTo>
                  <a:pt x="5389" y="5102"/>
                  <a:pt x="5368" y="5110"/>
                  <a:pt x="5365" y="5136"/>
                </a:cubicBezTo>
                <a:cubicBezTo>
                  <a:pt x="5362" y="5126"/>
                  <a:pt x="5360" y="5112"/>
                  <a:pt x="5357" y="5102"/>
                </a:cubicBezTo>
                <a:cubicBezTo>
                  <a:pt x="5349" y="5065"/>
                  <a:pt x="5304" y="5067"/>
                  <a:pt x="5283" y="5094"/>
                </a:cubicBezTo>
                <a:cubicBezTo>
                  <a:pt x="5275" y="5105"/>
                  <a:pt x="5267" y="5118"/>
                  <a:pt x="5262" y="5128"/>
                </a:cubicBezTo>
                <a:cubicBezTo>
                  <a:pt x="5259" y="5110"/>
                  <a:pt x="5259" y="5091"/>
                  <a:pt x="5256" y="5070"/>
                </a:cubicBezTo>
                <a:cubicBezTo>
                  <a:pt x="5254" y="5025"/>
                  <a:pt x="5196" y="5020"/>
                  <a:pt x="5180" y="5060"/>
                </a:cubicBezTo>
                <a:cubicBezTo>
                  <a:pt x="5166" y="5091"/>
                  <a:pt x="5156" y="5126"/>
                  <a:pt x="5143" y="5157"/>
                </a:cubicBezTo>
                <a:cubicBezTo>
                  <a:pt x="5143" y="5131"/>
                  <a:pt x="5143" y="5107"/>
                  <a:pt x="5143" y="5081"/>
                </a:cubicBezTo>
                <a:cubicBezTo>
                  <a:pt x="5143" y="5067"/>
                  <a:pt x="5135" y="5060"/>
                  <a:pt x="5127" y="5054"/>
                </a:cubicBezTo>
                <a:cubicBezTo>
                  <a:pt x="5127" y="5049"/>
                  <a:pt x="5127" y="5046"/>
                  <a:pt x="5124" y="5041"/>
                </a:cubicBezTo>
                <a:cubicBezTo>
                  <a:pt x="5119" y="5004"/>
                  <a:pt x="5077" y="4991"/>
                  <a:pt x="5053" y="5023"/>
                </a:cubicBezTo>
                <a:cubicBezTo>
                  <a:pt x="5029" y="5054"/>
                  <a:pt x="5010" y="5089"/>
                  <a:pt x="4992" y="5126"/>
                </a:cubicBezTo>
                <a:cubicBezTo>
                  <a:pt x="4989" y="5097"/>
                  <a:pt x="4987" y="5067"/>
                  <a:pt x="4984" y="5038"/>
                </a:cubicBezTo>
                <a:cubicBezTo>
                  <a:pt x="4981" y="5007"/>
                  <a:pt x="4928" y="4980"/>
                  <a:pt x="4912" y="5020"/>
                </a:cubicBezTo>
                <a:cubicBezTo>
                  <a:pt x="4905" y="5036"/>
                  <a:pt x="4899" y="5052"/>
                  <a:pt x="4891" y="5067"/>
                </a:cubicBezTo>
                <a:cubicBezTo>
                  <a:pt x="4886" y="5070"/>
                  <a:pt x="4883" y="5076"/>
                  <a:pt x="4881" y="5081"/>
                </a:cubicBezTo>
                <a:cubicBezTo>
                  <a:pt x="4878" y="5087"/>
                  <a:pt x="4878" y="5091"/>
                  <a:pt x="4878" y="5097"/>
                </a:cubicBezTo>
                <a:cubicBezTo>
                  <a:pt x="4875" y="5105"/>
                  <a:pt x="4870" y="5112"/>
                  <a:pt x="4868" y="5120"/>
                </a:cubicBezTo>
                <a:cubicBezTo>
                  <a:pt x="4862" y="5073"/>
                  <a:pt x="4854" y="5023"/>
                  <a:pt x="4849" y="4975"/>
                </a:cubicBezTo>
                <a:cubicBezTo>
                  <a:pt x="4844" y="4938"/>
                  <a:pt x="4801" y="4927"/>
                  <a:pt x="4780" y="4956"/>
                </a:cubicBezTo>
                <a:cubicBezTo>
                  <a:pt x="4756" y="4988"/>
                  <a:pt x="4735" y="5023"/>
                  <a:pt x="4717" y="5060"/>
                </a:cubicBezTo>
                <a:cubicBezTo>
                  <a:pt x="4709" y="5030"/>
                  <a:pt x="4698" y="4999"/>
                  <a:pt x="4685" y="4972"/>
                </a:cubicBezTo>
                <a:cubicBezTo>
                  <a:pt x="4674" y="4948"/>
                  <a:pt x="4635" y="4948"/>
                  <a:pt x="4624" y="4972"/>
                </a:cubicBezTo>
                <a:cubicBezTo>
                  <a:pt x="4614" y="4993"/>
                  <a:pt x="4606" y="5017"/>
                  <a:pt x="4595" y="5041"/>
                </a:cubicBezTo>
                <a:lnTo>
                  <a:pt x="4592" y="5041"/>
                </a:lnTo>
                <a:cubicBezTo>
                  <a:pt x="4592" y="5038"/>
                  <a:pt x="4592" y="5033"/>
                  <a:pt x="4592" y="5030"/>
                </a:cubicBezTo>
                <a:cubicBezTo>
                  <a:pt x="4595" y="4996"/>
                  <a:pt x="4550" y="4988"/>
                  <a:pt x="4531" y="5009"/>
                </a:cubicBezTo>
                <a:cubicBezTo>
                  <a:pt x="4524" y="5004"/>
                  <a:pt x="4516" y="5004"/>
                  <a:pt x="4508" y="5007"/>
                </a:cubicBezTo>
                <a:cubicBezTo>
                  <a:pt x="4508" y="5007"/>
                  <a:pt x="4505" y="5007"/>
                  <a:pt x="4505" y="5009"/>
                </a:cubicBezTo>
                <a:cubicBezTo>
                  <a:pt x="4505" y="5007"/>
                  <a:pt x="4502" y="5001"/>
                  <a:pt x="4502" y="4999"/>
                </a:cubicBezTo>
                <a:cubicBezTo>
                  <a:pt x="4497" y="4980"/>
                  <a:pt x="4476" y="4972"/>
                  <a:pt x="4460" y="4975"/>
                </a:cubicBezTo>
                <a:cubicBezTo>
                  <a:pt x="4460" y="4970"/>
                  <a:pt x="4457" y="4964"/>
                  <a:pt x="4457" y="4956"/>
                </a:cubicBezTo>
                <a:cubicBezTo>
                  <a:pt x="4452" y="4930"/>
                  <a:pt x="4428" y="4922"/>
                  <a:pt x="4407" y="4930"/>
                </a:cubicBezTo>
                <a:cubicBezTo>
                  <a:pt x="4399" y="4906"/>
                  <a:pt x="4367" y="4896"/>
                  <a:pt x="4346" y="4903"/>
                </a:cubicBezTo>
                <a:cubicBezTo>
                  <a:pt x="4346" y="4898"/>
                  <a:pt x="4346" y="4890"/>
                  <a:pt x="4344" y="4885"/>
                </a:cubicBezTo>
                <a:cubicBezTo>
                  <a:pt x="4341" y="4872"/>
                  <a:pt x="4333" y="4864"/>
                  <a:pt x="4325" y="4861"/>
                </a:cubicBezTo>
                <a:cubicBezTo>
                  <a:pt x="4336" y="4821"/>
                  <a:pt x="4346" y="4784"/>
                  <a:pt x="4354" y="4745"/>
                </a:cubicBezTo>
                <a:cubicBezTo>
                  <a:pt x="4367" y="4745"/>
                  <a:pt x="4378" y="4742"/>
                  <a:pt x="4386" y="4729"/>
                </a:cubicBezTo>
                <a:cubicBezTo>
                  <a:pt x="4402" y="4702"/>
                  <a:pt x="4415" y="4673"/>
                  <a:pt x="4431" y="4644"/>
                </a:cubicBezTo>
                <a:cubicBezTo>
                  <a:pt x="4447" y="4652"/>
                  <a:pt x="4471" y="4652"/>
                  <a:pt x="4481" y="4631"/>
                </a:cubicBezTo>
                <a:lnTo>
                  <a:pt x="4484" y="4628"/>
                </a:lnTo>
                <a:cubicBezTo>
                  <a:pt x="4489" y="4655"/>
                  <a:pt x="4521" y="4676"/>
                  <a:pt x="4545" y="4657"/>
                </a:cubicBezTo>
                <a:cubicBezTo>
                  <a:pt x="4553" y="4652"/>
                  <a:pt x="4558" y="4647"/>
                  <a:pt x="4563" y="4642"/>
                </a:cubicBezTo>
                <a:cubicBezTo>
                  <a:pt x="4563" y="4647"/>
                  <a:pt x="4563" y="4652"/>
                  <a:pt x="4563" y="4655"/>
                </a:cubicBezTo>
                <a:cubicBezTo>
                  <a:pt x="4566" y="4671"/>
                  <a:pt x="4582" y="4681"/>
                  <a:pt x="4598" y="4684"/>
                </a:cubicBezTo>
                <a:cubicBezTo>
                  <a:pt x="4606" y="4702"/>
                  <a:pt x="4619" y="4718"/>
                  <a:pt x="4643" y="4724"/>
                </a:cubicBezTo>
                <a:cubicBezTo>
                  <a:pt x="4658" y="4726"/>
                  <a:pt x="4674" y="4724"/>
                  <a:pt x="4685" y="4718"/>
                </a:cubicBezTo>
                <a:cubicBezTo>
                  <a:pt x="4696" y="4742"/>
                  <a:pt x="4714" y="4761"/>
                  <a:pt x="4741" y="4763"/>
                </a:cubicBezTo>
                <a:cubicBezTo>
                  <a:pt x="4764" y="4766"/>
                  <a:pt x="4780" y="4755"/>
                  <a:pt x="4791" y="4739"/>
                </a:cubicBezTo>
                <a:cubicBezTo>
                  <a:pt x="4801" y="4758"/>
                  <a:pt x="4812" y="4771"/>
                  <a:pt x="4830" y="4779"/>
                </a:cubicBezTo>
                <a:cubicBezTo>
                  <a:pt x="4854" y="4787"/>
                  <a:pt x="4870" y="4782"/>
                  <a:pt x="4886" y="4771"/>
                </a:cubicBezTo>
                <a:lnTo>
                  <a:pt x="4891" y="4779"/>
                </a:lnTo>
                <a:cubicBezTo>
                  <a:pt x="4907" y="4806"/>
                  <a:pt x="4944" y="4803"/>
                  <a:pt x="4960" y="4779"/>
                </a:cubicBezTo>
                <a:cubicBezTo>
                  <a:pt x="4965" y="4774"/>
                  <a:pt x="4968" y="4766"/>
                  <a:pt x="4971" y="4761"/>
                </a:cubicBezTo>
                <a:cubicBezTo>
                  <a:pt x="4979" y="4769"/>
                  <a:pt x="4989" y="4774"/>
                  <a:pt x="5000" y="4774"/>
                </a:cubicBezTo>
                <a:cubicBezTo>
                  <a:pt x="5005" y="4787"/>
                  <a:pt x="5013" y="4800"/>
                  <a:pt x="5021" y="4811"/>
                </a:cubicBezTo>
                <a:cubicBezTo>
                  <a:pt x="5037" y="4832"/>
                  <a:pt x="5066" y="4840"/>
                  <a:pt x="5087" y="4819"/>
                </a:cubicBezTo>
                <a:cubicBezTo>
                  <a:pt x="5098" y="4808"/>
                  <a:pt x="5108" y="4795"/>
                  <a:pt x="5119" y="4784"/>
                </a:cubicBezTo>
                <a:cubicBezTo>
                  <a:pt x="5121" y="4787"/>
                  <a:pt x="5121" y="4790"/>
                  <a:pt x="5124" y="4792"/>
                </a:cubicBezTo>
                <a:cubicBezTo>
                  <a:pt x="5137" y="4814"/>
                  <a:pt x="5166" y="4816"/>
                  <a:pt x="5182" y="4800"/>
                </a:cubicBezTo>
                <a:lnTo>
                  <a:pt x="5185" y="4798"/>
                </a:lnTo>
                <a:cubicBezTo>
                  <a:pt x="5190" y="4803"/>
                  <a:pt x="5198" y="4806"/>
                  <a:pt x="5206" y="4808"/>
                </a:cubicBezTo>
                <a:cubicBezTo>
                  <a:pt x="5209" y="4814"/>
                  <a:pt x="5214" y="4816"/>
                  <a:pt x="5219" y="4819"/>
                </a:cubicBezTo>
                <a:lnTo>
                  <a:pt x="5219" y="4819"/>
                </a:lnTo>
                <a:cubicBezTo>
                  <a:pt x="5233" y="4848"/>
                  <a:pt x="5275" y="4843"/>
                  <a:pt x="5288" y="4819"/>
                </a:cubicBezTo>
                <a:cubicBezTo>
                  <a:pt x="5296" y="4806"/>
                  <a:pt x="5301" y="4792"/>
                  <a:pt x="5307" y="4779"/>
                </a:cubicBezTo>
                <a:cubicBezTo>
                  <a:pt x="5309" y="4787"/>
                  <a:pt x="5312" y="4792"/>
                  <a:pt x="5315" y="4800"/>
                </a:cubicBezTo>
                <a:cubicBezTo>
                  <a:pt x="5328" y="4829"/>
                  <a:pt x="5370" y="4824"/>
                  <a:pt x="5386" y="4800"/>
                </a:cubicBezTo>
                <a:cubicBezTo>
                  <a:pt x="5389" y="4795"/>
                  <a:pt x="5391" y="4790"/>
                  <a:pt x="5394" y="4784"/>
                </a:cubicBezTo>
                <a:cubicBezTo>
                  <a:pt x="5399" y="4798"/>
                  <a:pt x="5405" y="4811"/>
                  <a:pt x="5410" y="4824"/>
                </a:cubicBezTo>
                <a:cubicBezTo>
                  <a:pt x="5426" y="4861"/>
                  <a:pt x="5476" y="4843"/>
                  <a:pt x="5487" y="4814"/>
                </a:cubicBezTo>
                <a:cubicBezTo>
                  <a:pt x="5492" y="4800"/>
                  <a:pt x="5497" y="4787"/>
                  <a:pt x="5502" y="4774"/>
                </a:cubicBezTo>
                <a:cubicBezTo>
                  <a:pt x="5505" y="4784"/>
                  <a:pt x="5508" y="4792"/>
                  <a:pt x="5510" y="4803"/>
                </a:cubicBezTo>
                <a:cubicBezTo>
                  <a:pt x="5521" y="4835"/>
                  <a:pt x="5574" y="4851"/>
                  <a:pt x="5590" y="4814"/>
                </a:cubicBezTo>
                <a:cubicBezTo>
                  <a:pt x="5598" y="4792"/>
                  <a:pt x="5608" y="4771"/>
                  <a:pt x="5616" y="4750"/>
                </a:cubicBezTo>
                <a:cubicBezTo>
                  <a:pt x="5624" y="4774"/>
                  <a:pt x="5635" y="4798"/>
                  <a:pt x="5645" y="4821"/>
                </a:cubicBezTo>
                <a:cubicBezTo>
                  <a:pt x="5659" y="4851"/>
                  <a:pt x="5709" y="4851"/>
                  <a:pt x="5722" y="4821"/>
                </a:cubicBezTo>
                <a:cubicBezTo>
                  <a:pt x="5735" y="4790"/>
                  <a:pt x="5746" y="4761"/>
                  <a:pt x="5756" y="4729"/>
                </a:cubicBezTo>
                <a:cubicBezTo>
                  <a:pt x="5764" y="4745"/>
                  <a:pt x="5772" y="4758"/>
                  <a:pt x="5783" y="4771"/>
                </a:cubicBezTo>
                <a:cubicBezTo>
                  <a:pt x="5798" y="4792"/>
                  <a:pt x="5832" y="4806"/>
                  <a:pt x="5853" y="4779"/>
                </a:cubicBezTo>
                <a:cubicBezTo>
                  <a:pt x="5861" y="4769"/>
                  <a:pt x="5869" y="4758"/>
                  <a:pt x="5875" y="4745"/>
                </a:cubicBezTo>
                <a:cubicBezTo>
                  <a:pt x="5880" y="4750"/>
                  <a:pt x="5888" y="4758"/>
                  <a:pt x="5893" y="4763"/>
                </a:cubicBezTo>
                <a:cubicBezTo>
                  <a:pt x="5919" y="4784"/>
                  <a:pt x="5959" y="4779"/>
                  <a:pt x="5970" y="4742"/>
                </a:cubicBezTo>
                <a:cubicBezTo>
                  <a:pt x="5972" y="4734"/>
                  <a:pt x="5972" y="4729"/>
                  <a:pt x="5975" y="4721"/>
                </a:cubicBezTo>
                <a:cubicBezTo>
                  <a:pt x="5994" y="4747"/>
                  <a:pt x="6020" y="4771"/>
                  <a:pt x="6054" y="4774"/>
                </a:cubicBezTo>
                <a:cubicBezTo>
                  <a:pt x="6060" y="4774"/>
                  <a:pt x="6062" y="4774"/>
                  <a:pt x="6068" y="4774"/>
                </a:cubicBezTo>
                <a:cubicBezTo>
                  <a:pt x="6078" y="4792"/>
                  <a:pt x="6094" y="4800"/>
                  <a:pt x="6121" y="4795"/>
                </a:cubicBezTo>
                <a:cubicBezTo>
                  <a:pt x="6158" y="4787"/>
                  <a:pt x="6171" y="4753"/>
                  <a:pt x="6179" y="4721"/>
                </a:cubicBezTo>
                <a:cubicBezTo>
                  <a:pt x="6197" y="4729"/>
                  <a:pt x="6216" y="4734"/>
                  <a:pt x="6240" y="4734"/>
                </a:cubicBezTo>
                <a:cubicBezTo>
                  <a:pt x="6242" y="4734"/>
                  <a:pt x="6242" y="4734"/>
                  <a:pt x="6242" y="4734"/>
                </a:cubicBezTo>
                <a:cubicBezTo>
                  <a:pt x="6269" y="4747"/>
                  <a:pt x="6306" y="4737"/>
                  <a:pt x="6311" y="4708"/>
                </a:cubicBezTo>
                <a:cubicBezTo>
                  <a:pt x="6319" y="4710"/>
                  <a:pt x="6324" y="4716"/>
                  <a:pt x="6332" y="4718"/>
                </a:cubicBezTo>
                <a:cubicBezTo>
                  <a:pt x="6359" y="4731"/>
                  <a:pt x="6390" y="4721"/>
                  <a:pt x="6398" y="4692"/>
                </a:cubicBezTo>
                <a:cubicBezTo>
                  <a:pt x="6401" y="4679"/>
                  <a:pt x="6404" y="4668"/>
                  <a:pt x="6406" y="4655"/>
                </a:cubicBezTo>
                <a:cubicBezTo>
                  <a:pt x="6427" y="4668"/>
                  <a:pt x="6451" y="4679"/>
                  <a:pt x="6475" y="4687"/>
                </a:cubicBezTo>
                <a:cubicBezTo>
                  <a:pt x="6499" y="4694"/>
                  <a:pt x="6523" y="4676"/>
                  <a:pt x="6531" y="4655"/>
                </a:cubicBezTo>
                <a:lnTo>
                  <a:pt x="6531" y="4655"/>
                </a:lnTo>
                <a:cubicBezTo>
                  <a:pt x="6541" y="4647"/>
                  <a:pt x="6549" y="4634"/>
                  <a:pt x="6554" y="4623"/>
                </a:cubicBezTo>
                <a:lnTo>
                  <a:pt x="6560" y="4612"/>
                </a:lnTo>
                <a:cubicBezTo>
                  <a:pt x="6568" y="4636"/>
                  <a:pt x="6581" y="4658"/>
                  <a:pt x="6599" y="4679"/>
                </a:cubicBezTo>
                <a:cubicBezTo>
                  <a:pt x="6618" y="4701"/>
                  <a:pt x="6650" y="4689"/>
                  <a:pt x="6663" y="4671"/>
                </a:cubicBezTo>
                <a:lnTo>
                  <a:pt x="6668" y="4660"/>
                </a:lnTo>
                <a:cubicBezTo>
                  <a:pt x="6684" y="4676"/>
                  <a:pt x="6705" y="4681"/>
                  <a:pt x="6729" y="4668"/>
                </a:cubicBezTo>
                <a:cubicBezTo>
                  <a:pt x="6742" y="4660"/>
                  <a:pt x="6748" y="4649"/>
                  <a:pt x="6753" y="4636"/>
                </a:cubicBezTo>
                <a:cubicBezTo>
                  <a:pt x="6763" y="4634"/>
                  <a:pt x="6777" y="4647"/>
                  <a:pt x="6793" y="4660"/>
                </a:cubicBezTo>
                <a:moveTo>
                  <a:pt x="6692" y="3740"/>
                </a:moveTo>
                <a:cubicBezTo>
                  <a:pt x="6671" y="3664"/>
                  <a:pt x="6644" y="3587"/>
                  <a:pt x="6615" y="3513"/>
                </a:cubicBezTo>
                <a:cubicBezTo>
                  <a:pt x="6581" y="3420"/>
                  <a:pt x="6539" y="3330"/>
                  <a:pt x="6494" y="3243"/>
                </a:cubicBezTo>
                <a:cubicBezTo>
                  <a:pt x="6483" y="3222"/>
                  <a:pt x="6470" y="3198"/>
                  <a:pt x="6457" y="3174"/>
                </a:cubicBezTo>
                <a:cubicBezTo>
                  <a:pt x="6502" y="3201"/>
                  <a:pt x="6552" y="3219"/>
                  <a:pt x="6594" y="3235"/>
                </a:cubicBezTo>
                <a:cubicBezTo>
                  <a:pt x="6711" y="3283"/>
                  <a:pt x="6832" y="3317"/>
                  <a:pt x="6951" y="3354"/>
                </a:cubicBezTo>
                <a:cubicBezTo>
                  <a:pt x="7070" y="3388"/>
                  <a:pt x="7189" y="3420"/>
                  <a:pt x="7306" y="3463"/>
                </a:cubicBezTo>
                <a:cubicBezTo>
                  <a:pt x="7367" y="3484"/>
                  <a:pt x="7425" y="3508"/>
                  <a:pt x="7483" y="3534"/>
                </a:cubicBezTo>
                <a:cubicBezTo>
                  <a:pt x="7510" y="3547"/>
                  <a:pt x="7536" y="3558"/>
                  <a:pt x="7562" y="3574"/>
                </a:cubicBezTo>
                <a:cubicBezTo>
                  <a:pt x="7589" y="3587"/>
                  <a:pt x="7623" y="3600"/>
                  <a:pt x="7639" y="3624"/>
                </a:cubicBezTo>
                <a:cubicBezTo>
                  <a:pt x="7658" y="3650"/>
                  <a:pt x="7663" y="3685"/>
                  <a:pt x="7668" y="3717"/>
                </a:cubicBezTo>
                <a:cubicBezTo>
                  <a:pt x="7676" y="3756"/>
                  <a:pt x="7684" y="3793"/>
                  <a:pt x="7692" y="3833"/>
                </a:cubicBezTo>
                <a:cubicBezTo>
                  <a:pt x="7705" y="3902"/>
                  <a:pt x="7719" y="3971"/>
                  <a:pt x="7737" y="4036"/>
                </a:cubicBezTo>
                <a:cubicBezTo>
                  <a:pt x="7383" y="3968"/>
                  <a:pt x="7033" y="3859"/>
                  <a:pt x="6692" y="3740"/>
                </a:cubicBezTo>
                <a:moveTo>
                  <a:pt x="8877" y="4062"/>
                </a:moveTo>
                <a:cubicBezTo>
                  <a:pt x="8547" y="4128"/>
                  <a:pt x="8203" y="4112"/>
                  <a:pt x="7869" y="4059"/>
                </a:cubicBezTo>
                <a:cubicBezTo>
                  <a:pt x="7843" y="3978"/>
                  <a:pt x="7816" y="3896"/>
                  <a:pt x="7790" y="3817"/>
                </a:cubicBezTo>
                <a:cubicBezTo>
                  <a:pt x="7771" y="3764"/>
                  <a:pt x="7753" y="3714"/>
                  <a:pt x="7732" y="3661"/>
                </a:cubicBezTo>
                <a:lnTo>
                  <a:pt x="7729" y="3650"/>
                </a:lnTo>
                <a:cubicBezTo>
                  <a:pt x="7724" y="3635"/>
                  <a:pt x="7719" y="3621"/>
                  <a:pt x="7711" y="3608"/>
                </a:cubicBezTo>
                <a:cubicBezTo>
                  <a:pt x="7705" y="3600"/>
                  <a:pt x="7703" y="3590"/>
                  <a:pt x="7700" y="3582"/>
                </a:cubicBezTo>
                <a:cubicBezTo>
                  <a:pt x="7697" y="3574"/>
                  <a:pt x="7689" y="3574"/>
                  <a:pt x="7684" y="3576"/>
                </a:cubicBezTo>
                <a:cubicBezTo>
                  <a:pt x="7668" y="3560"/>
                  <a:pt x="7647" y="3547"/>
                  <a:pt x="7623" y="3534"/>
                </a:cubicBezTo>
                <a:cubicBezTo>
                  <a:pt x="7568" y="3505"/>
                  <a:pt x="7512" y="3481"/>
                  <a:pt x="7454" y="3457"/>
                </a:cubicBezTo>
                <a:cubicBezTo>
                  <a:pt x="7221" y="3365"/>
                  <a:pt x="6972" y="3312"/>
                  <a:pt x="6734" y="3235"/>
                </a:cubicBezTo>
                <a:cubicBezTo>
                  <a:pt x="6668" y="3214"/>
                  <a:pt x="6599" y="3187"/>
                  <a:pt x="6536" y="3158"/>
                </a:cubicBezTo>
                <a:cubicBezTo>
                  <a:pt x="6488" y="3137"/>
                  <a:pt x="6427" y="3116"/>
                  <a:pt x="6396" y="3068"/>
                </a:cubicBezTo>
                <a:cubicBezTo>
                  <a:pt x="6626" y="3066"/>
                  <a:pt x="6859" y="3079"/>
                  <a:pt x="7089" y="3105"/>
                </a:cubicBezTo>
                <a:cubicBezTo>
                  <a:pt x="7327" y="3132"/>
                  <a:pt x="7562" y="3174"/>
                  <a:pt x="7795" y="3227"/>
                </a:cubicBezTo>
                <a:cubicBezTo>
                  <a:pt x="7906" y="3254"/>
                  <a:pt x="8029" y="3277"/>
                  <a:pt x="8129" y="3336"/>
                </a:cubicBezTo>
                <a:cubicBezTo>
                  <a:pt x="8230" y="3394"/>
                  <a:pt x="8324" y="3463"/>
                  <a:pt x="8420" y="3529"/>
                </a:cubicBezTo>
                <a:cubicBezTo>
                  <a:pt x="8531" y="3608"/>
                  <a:pt x="8642" y="3690"/>
                  <a:pt x="8756" y="3769"/>
                </a:cubicBezTo>
                <a:cubicBezTo>
                  <a:pt x="8867" y="3849"/>
                  <a:pt x="8981" y="3926"/>
                  <a:pt x="9092" y="4005"/>
                </a:cubicBezTo>
                <a:cubicBezTo>
                  <a:pt x="9020" y="4030"/>
                  <a:pt x="8949" y="4049"/>
                  <a:pt x="8877" y="4062"/>
                </a:cubicBezTo>
                <a:moveTo>
                  <a:pt x="10028" y="3317"/>
                </a:moveTo>
                <a:cubicBezTo>
                  <a:pt x="9949" y="3449"/>
                  <a:pt x="9846" y="3568"/>
                  <a:pt x="9727" y="3669"/>
                </a:cubicBezTo>
                <a:cubicBezTo>
                  <a:pt x="9584" y="3791"/>
                  <a:pt x="9417" y="3886"/>
                  <a:pt x="9243" y="3955"/>
                </a:cubicBezTo>
                <a:cubicBezTo>
                  <a:pt x="9235" y="3952"/>
                  <a:pt x="9227" y="3952"/>
                  <a:pt x="9219" y="3952"/>
                </a:cubicBezTo>
                <a:lnTo>
                  <a:pt x="9211" y="3952"/>
                </a:lnTo>
                <a:lnTo>
                  <a:pt x="9208" y="3952"/>
                </a:lnTo>
                <a:lnTo>
                  <a:pt x="9208" y="3952"/>
                </a:lnTo>
                <a:cubicBezTo>
                  <a:pt x="9203" y="3952"/>
                  <a:pt x="9195" y="3949"/>
                  <a:pt x="9190" y="3949"/>
                </a:cubicBezTo>
                <a:lnTo>
                  <a:pt x="9182" y="3947"/>
                </a:lnTo>
                <a:lnTo>
                  <a:pt x="9174" y="3944"/>
                </a:lnTo>
                <a:lnTo>
                  <a:pt x="9176" y="3944"/>
                </a:lnTo>
                <a:lnTo>
                  <a:pt x="9171" y="3941"/>
                </a:lnTo>
                <a:lnTo>
                  <a:pt x="9166" y="3939"/>
                </a:lnTo>
                <a:lnTo>
                  <a:pt x="9163" y="3936"/>
                </a:lnTo>
                <a:cubicBezTo>
                  <a:pt x="9158" y="3933"/>
                  <a:pt x="9153" y="3931"/>
                  <a:pt x="9147" y="3926"/>
                </a:cubicBezTo>
                <a:lnTo>
                  <a:pt x="9145" y="3926"/>
                </a:lnTo>
                <a:lnTo>
                  <a:pt x="9142" y="3923"/>
                </a:lnTo>
                <a:lnTo>
                  <a:pt x="9137" y="3918"/>
                </a:lnTo>
                <a:lnTo>
                  <a:pt x="9131" y="3912"/>
                </a:lnTo>
                <a:lnTo>
                  <a:pt x="9129" y="3910"/>
                </a:lnTo>
                <a:lnTo>
                  <a:pt x="9121" y="3904"/>
                </a:lnTo>
                <a:cubicBezTo>
                  <a:pt x="9116" y="3899"/>
                  <a:pt x="9108" y="3899"/>
                  <a:pt x="9100" y="3902"/>
                </a:cubicBezTo>
                <a:cubicBezTo>
                  <a:pt x="8909" y="3769"/>
                  <a:pt x="8721" y="3637"/>
                  <a:pt x="8528" y="3510"/>
                </a:cubicBezTo>
                <a:cubicBezTo>
                  <a:pt x="8454" y="3463"/>
                  <a:pt x="8383" y="3410"/>
                  <a:pt x="8309" y="3362"/>
                </a:cubicBezTo>
                <a:cubicBezTo>
                  <a:pt x="8348" y="3370"/>
                  <a:pt x="8388" y="3373"/>
                  <a:pt x="8428" y="3378"/>
                </a:cubicBezTo>
                <a:cubicBezTo>
                  <a:pt x="8494" y="3383"/>
                  <a:pt x="8557" y="3388"/>
                  <a:pt x="8623" y="3386"/>
                </a:cubicBezTo>
                <a:cubicBezTo>
                  <a:pt x="8692" y="3386"/>
                  <a:pt x="8758" y="3381"/>
                  <a:pt x="8827" y="3373"/>
                </a:cubicBezTo>
                <a:cubicBezTo>
                  <a:pt x="8962" y="3362"/>
                  <a:pt x="9097" y="3346"/>
                  <a:pt x="9232" y="3333"/>
                </a:cubicBezTo>
                <a:cubicBezTo>
                  <a:pt x="9380" y="3320"/>
                  <a:pt x="9528" y="3317"/>
                  <a:pt x="9679" y="3312"/>
                </a:cubicBezTo>
                <a:cubicBezTo>
                  <a:pt x="9758" y="3309"/>
                  <a:pt x="9840" y="3306"/>
                  <a:pt x="9920" y="3306"/>
                </a:cubicBezTo>
                <a:cubicBezTo>
                  <a:pt x="9957" y="3306"/>
                  <a:pt x="9999" y="3309"/>
                  <a:pt x="10039" y="3301"/>
                </a:cubicBezTo>
                <a:cubicBezTo>
                  <a:pt x="10034" y="3309"/>
                  <a:pt x="10031" y="3314"/>
                  <a:pt x="10028" y="3317"/>
                </a:cubicBezTo>
                <a:moveTo>
                  <a:pt x="9997" y="3121"/>
                </a:moveTo>
                <a:cubicBezTo>
                  <a:pt x="10023" y="3140"/>
                  <a:pt x="10057" y="3161"/>
                  <a:pt x="10065" y="3193"/>
                </a:cubicBezTo>
                <a:lnTo>
                  <a:pt x="10057" y="3195"/>
                </a:lnTo>
                <a:cubicBezTo>
                  <a:pt x="10007" y="3222"/>
                  <a:pt x="9952" y="3216"/>
                  <a:pt x="9896" y="3216"/>
                </a:cubicBezTo>
                <a:cubicBezTo>
                  <a:pt x="9825" y="3216"/>
                  <a:pt x="9756" y="3219"/>
                  <a:pt x="9684" y="3222"/>
                </a:cubicBezTo>
                <a:cubicBezTo>
                  <a:pt x="9544" y="3227"/>
                  <a:pt x="9401" y="3246"/>
                  <a:pt x="9261" y="3256"/>
                </a:cubicBezTo>
                <a:cubicBezTo>
                  <a:pt x="9131" y="3269"/>
                  <a:pt x="8999" y="3285"/>
                  <a:pt x="8869" y="3301"/>
                </a:cubicBezTo>
                <a:cubicBezTo>
                  <a:pt x="8742" y="3317"/>
                  <a:pt x="8615" y="3320"/>
                  <a:pt x="8486" y="3325"/>
                </a:cubicBezTo>
                <a:cubicBezTo>
                  <a:pt x="8380" y="3328"/>
                  <a:pt x="8277" y="3314"/>
                  <a:pt x="8174" y="3288"/>
                </a:cubicBezTo>
                <a:cubicBezTo>
                  <a:pt x="8084" y="3246"/>
                  <a:pt x="7988" y="3214"/>
                  <a:pt x="7896" y="3190"/>
                </a:cubicBezTo>
                <a:cubicBezTo>
                  <a:pt x="7430" y="3068"/>
                  <a:pt x="6943" y="3015"/>
                  <a:pt x="6462" y="3026"/>
                </a:cubicBezTo>
                <a:cubicBezTo>
                  <a:pt x="6203" y="3031"/>
                  <a:pt x="5943" y="3047"/>
                  <a:pt x="5690" y="3095"/>
                </a:cubicBezTo>
                <a:cubicBezTo>
                  <a:pt x="5693" y="3090"/>
                  <a:pt x="5696" y="3084"/>
                  <a:pt x="5701" y="3079"/>
                </a:cubicBezTo>
                <a:cubicBezTo>
                  <a:pt x="5898" y="3018"/>
                  <a:pt x="6097" y="2965"/>
                  <a:pt x="6298" y="2918"/>
                </a:cubicBezTo>
                <a:cubicBezTo>
                  <a:pt x="6507" y="2867"/>
                  <a:pt x="6721" y="2817"/>
                  <a:pt x="6935" y="2793"/>
                </a:cubicBezTo>
                <a:cubicBezTo>
                  <a:pt x="7041" y="2783"/>
                  <a:pt x="7150" y="2780"/>
                  <a:pt x="7256" y="2791"/>
                </a:cubicBezTo>
                <a:cubicBezTo>
                  <a:pt x="7359" y="2801"/>
                  <a:pt x="7459" y="2828"/>
                  <a:pt x="7562" y="2849"/>
                </a:cubicBezTo>
                <a:cubicBezTo>
                  <a:pt x="7774" y="2896"/>
                  <a:pt x="7988" y="2918"/>
                  <a:pt x="8205" y="2933"/>
                </a:cubicBezTo>
                <a:cubicBezTo>
                  <a:pt x="8428" y="2949"/>
                  <a:pt x="8650" y="2965"/>
                  <a:pt x="8872" y="2981"/>
                </a:cubicBezTo>
                <a:cubicBezTo>
                  <a:pt x="8983" y="2989"/>
                  <a:pt x="9092" y="2997"/>
                  <a:pt x="9203" y="3005"/>
                </a:cubicBezTo>
                <a:cubicBezTo>
                  <a:pt x="9309" y="3013"/>
                  <a:pt x="9414" y="3021"/>
                  <a:pt x="9520" y="3013"/>
                </a:cubicBezTo>
                <a:cubicBezTo>
                  <a:pt x="9592" y="3007"/>
                  <a:pt x="9658" y="2994"/>
                  <a:pt x="9724" y="2973"/>
                </a:cubicBezTo>
                <a:cubicBezTo>
                  <a:pt x="9727" y="2978"/>
                  <a:pt x="9732" y="2984"/>
                  <a:pt x="9740" y="2986"/>
                </a:cubicBezTo>
                <a:cubicBezTo>
                  <a:pt x="9830" y="3023"/>
                  <a:pt x="9917" y="3068"/>
                  <a:pt x="9997" y="3121"/>
                </a:cubicBezTo>
                <a:moveTo>
                  <a:pt x="9711" y="2888"/>
                </a:moveTo>
                <a:cubicBezTo>
                  <a:pt x="9512" y="2952"/>
                  <a:pt x="9298" y="2925"/>
                  <a:pt x="9094" y="2910"/>
                </a:cubicBezTo>
                <a:cubicBezTo>
                  <a:pt x="8877" y="2894"/>
                  <a:pt x="8660" y="2878"/>
                  <a:pt x="8444" y="2862"/>
                </a:cubicBezTo>
                <a:cubicBezTo>
                  <a:pt x="8229" y="2846"/>
                  <a:pt x="8012" y="2838"/>
                  <a:pt x="7801" y="2804"/>
                </a:cubicBezTo>
                <a:cubicBezTo>
                  <a:pt x="7658" y="2780"/>
                  <a:pt x="7518" y="2740"/>
                  <a:pt x="7375" y="2714"/>
                </a:cubicBezTo>
                <a:cubicBezTo>
                  <a:pt x="7446" y="2706"/>
                  <a:pt x="7515" y="2695"/>
                  <a:pt x="7586" y="2679"/>
                </a:cubicBezTo>
                <a:cubicBezTo>
                  <a:pt x="7689" y="2658"/>
                  <a:pt x="7793" y="2632"/>
                  <a:pt x="7891" y="2592"/>
                </a:cubicBezTo>
                <a:cubicBezTo>
                  <a:pt x="7978" y="2558"/>
                  <a:pt x="8055" y="2505"/>
                  <a:pt x="8126" y="2444"/>
                </a:cubicBezTo>
                <a:cubicBezTo>
                  <a:pt x="8131" y="2439"/>
                  <a:pt x="8139" y="2433"/>
                  <a:pt x="8145" y="2428"/>
                </a:cubicBezTo>
                <a:lnTo>
                  <a:pt x="8145" y="2428"/>
                </a:lnTo>
                <a:cubicBezTo>
                  <a:pt x="8216" y="2447"/>
                  <a:pt x="8295" y="2439"/>
                  <a:pt x="8367" y="2433"/>
                </a:cubicBezTo>
                <a:cubicBezTo>
                  <a:pt x="8441" y="2431"/>
                  <a:pt x="8512" y="2425"/>
                  <a:pt x="8586" y="2417"/>
                </a:cubicBezTo>
                <a:cubicBezTo>
                  <a:pt x="8724" y="2407"/>
                  <a:pt x="8862" y="2391"/>
                  <a:pt x="8999" y="2378"/>
                </a:cubicBezTo>
                <a:cubicBezTo>
                  <a:pt x="9007" y="2383"/>
                  <a:pt x="9018" y="2386"/>
                  <a:pt x="9028" y="2388"/>
                </a:cubicBezTo>
                <a:cubicBezTo>
                  <a:pt x="9049" y="2394"/>
                  <a:pt x="9073" y="2402"/>
                  <a:pt x="9094" y="2410"/>
                </a:cubicBezTo>
                <a:cubicBezTo>
                  <a:pt x="9142" y="2425"/>
                  <a:pt x="9187" y="2444"/>
                  <a:pt x="9232" y="2465"/>
                </a:cubicBezTo>
                <a:cubicBezTo>
                  <a:pt x="9319" y="2505"/>
                  <a:pt x="9404" y="2550"/>
                  <a:pt x="9491" y="2589"/>
                </a:cubicBezTo>
                <a:cubicBezTo>
                  <a:pt x="9581" y="2632"/>
                  <a:pt x="9668" y="2674"/>
                  <a:pt x="9758" y="2716"/>
                </a:cubicBezTo>
                <a:cubicBezTo>
                  <a:pt x="9803" y="2738"/>
                  <a:pt x="9846" y="2756"/>
                  <a:pt x="9891" y="2775"/>
                </a:cubicBezTo>
                <a:cubicBezTo>
                  <a:pt x="9901" y="2780"/>
                  <a:pt x="9912" y="2783"/>
                  <a:pt x="9925" y="2788"/>
                </a:cubicBezTo>
                <a:cubicBezTo>
                  <a:pt x="9859" y="2830"/>
                  <a:pt x="9788" y="2865"/>
                  <a:pt x="9711" y="2888"/>
                </a:cubicBezTo>
                <a:moveTo>
                  <a:pt x="10219" y="2584"/>
                </a:moveTo>
                <a:cubicBezTo>
                  <a:pt x="10161" y="2632"/>
                  <a:pt x="10100" y="2677"/>
                  <a:pt x="10039" y="2719"/>
                </a:cubicBezTo>
                <a:cubicBezTo>
                  <a:pt x="10034" y="2719"/>
                  <a:pt x="10031" y="2716"/>
                  <a:pt x="10026" y="2719"/>
                </a:cubicBezTo>
                <a:cubicBezTo>
                  <a:pt x="9928" y="2732"/>
                  <a:pt x="9840" y="2690"/>
                  <a:pt x="9750" y="2658"/>
                </a:cubicBezTo>
                <a:cubicBezTo>
                  <a:pt x="9658" y="2624"/>
                  <a:pt x="9565" y="2587"/>
                  <a:pt x="9475" y="2547"/>
                </a:cubicBezTo>
                <a:cubicBezTo>
                  <a:pt x="9391" y="2507"/>
                  <a:pt x="9309" y="2465"/>
                  <a:pt x="9224" y="2425"/>
                </a:cubicBezTo>
                <a:cubicBezTo>
                  <a:pt x="9184" y="2407"/>
                  <a:pt x="9145" y="2391"/>
                  <a:pt x="9102" y="2378"/>
                </a:cubicBezTo>
                <a:cubicBezTo>
                  <a:pt x="9097" y="2378"/>
                  <a:pt x="9094" y="2375"/>
                  <a:pt x="9089" y="2373"/>
                </a:cubicBezTo>
                <a:cubicBezTo>
                  <a:pt x="9224" y="2359"/>
                  <a:pt x="9362" y="2349"/>
                  <a:pt x="9496" y="2346"/>
                </a:cubicBezTo>
                <a:cubicBezTo>
                  <a:pt x="9650" y="2341"/>
                  <a:pt x="9801" y="2362"/>
                  <a:pt x="9954" y="2383"/>
                </a:cubicBezTo>
                <a:cubicBezTo>
                  <a:pt x="10036" y="2394"/>
                  <a:pt x="10121" y="2407"/>
                  <a:pt x="10203" y="2420"/>
                </a:cubicBezTo>
                <a:cubicBezTo>
                  <a:pt x="10245" y="2425"/>
                  <a:pt x="10288" y="2433"/>
                  <a:pt x="10330" y="2439"/>
                </a:cubicBezTo>
                <a:cubicBezTo>
                  <a:pt x="10351" y="2441"/>
                  <a:pt x="10370" y="2447"/>
                  <a:pt x="10391" y="2447"/>
                </a:cubicBezTo>
                <a:cubicBezTo>
                  <a:pt x="10333" y="2492"/>
                  <a:pt x="10274" y="2539"/>
                  <a:pt x="10219" y="2584"/>
                </a:cubicBezTo>
                <a:moveTo>
                  <a:pt x="10975" y="1833"/>
                </a:moveTo>
                <a:cubicBezTo>
                  <a:pt x="10885" y="1978"/>
                  <a:pt x="10769" y="2103"/>
                  <a:pt x="10645" y="2219"/>
                </a:cubicBezTo>
                <a:cubicBezTo>
                  <a:pt x="10589" y="2272"/>
                  <a:pt x="10531" y="2325"/>
                  <a:pt x="10470" y="2375"/>
                </a:cubicBezTo>
                <a:lnTo>
                  <a:pt x="10467" y="2373"/>
                </a:lnTo>
                <a:cubicBezTo>
                  <a:pt x="10433" y="2354"/>
                  <a:pt x="10396" y="2351"/>
                  <a:pt x="10356" y="2346"/>
                </a:cubicBezTo>
                <a:cubicBezTo>
                  <a:pt x="10317" y="2341"/>
                  <a:pt x="10280" y="2335"/>
                  <a:pt x="10240" y="2330"/>
                </a:cubicBezTo>
                <a:cubicBezTo>
                  <a:pt x="10163" y="2320"/>
                  <a:pt x="10089" y="2309"/>
                  <a:pt x="10012" y="2301"/>
                </a:cubicBezTo>
                <a:cubicBezTo>
                  <a:pt x="9938" y="2293"/>
                  <a:pt x="9862" y="2288"/>
                  <a:pt x="9788" y="2288"/>
                </a:cubicBezTo>
                <a:cubicBezTo>
                  <a:pt x="9711" y="2288"/>
                  <a:pt x="9634" y="2298"/>
                  <a:pt x="9557" y="2298"/>
                </a:cubicBezTo>
                <a:cubicBezTo>
                  <a:pt x="9253" y="2306"/>
                  <a:pt x="8954" y="2343"/>
                  <a:pt x="8650" y="2370"/>
                </a:cubicBezTo>
                <a:cubicBezTo>
                  <a:pt x="8565" y="2378"/>
                  <a:pt x="8481" y="2382"/>
                  <a:pt x="8396" y="2388"/>
                </a:cubicBezTo>
                <a:cubicBezTo>
                  <a:pt x="8354" y="2390"/>
                  <a:pt x="8311" y="2391"/>
                  <a:pt x="8269" y="2394"/>
                </a:cubicBezTo>
                <a:cubicBezTo>
                  <a:pt x="8237" y="2396"/>
                  <a:pt x="8205" y="2396"/>
                  <a:pt x="8174" y="2402"/>
                </a:cubicBezTo>
                <a:cubicBezTo>
                  <a:pt x="8229" y="2349"/>
                  <a:pt x="8282" y="2293"/>
                  <a:pt x="8335" y="2240"/>
                </a:cubicBezTo>
                <a:cubicBezTo>
                  <a:pt x="8369" y="2203"/>
                  <a:pt x="8406" y="2169"/>
                  <a:pt x="8441" y="2132"/>
                </a:cubicBezTo>
                <a:cubicBezTo>
                  <a:pt x="8520" y="2113"/>
                  <a:pt x="8597" y="2079"/>
                  <a:pt x="8674" y="2047"/>
                </a:cubicBezTo>
                <a:cubicBezTo>
                  <a:pt x="8753" y="2015"/>
                  <a:pt x="8835" y="1984"/>
                  <a:pt x="8917" y="1957"/>
                </a:cubicBezTo>
                <a:cubicBezTo>
                  <a:pt x="9078" y="1902"/>
                  <a:pt x="9243" y="1857"/>
                  <a:pt x="9409" y="1825"/>
                </a:cubicBezTo>
                <a:cubicBezTo>
                  <a:pt x="9581" y="1790"/>
                  <a:pt x="9753" y="1769"/>
                  <a:pt x="9930" y="1756"/>
                </a:cubicBezTo>
                <a:cubicBezTo>
                  <a:pt x="10108" y="1743"/>
                  <a:pt x="10285" y="1732"/>
                  <a:pt x="10462" y="1732"/>
                </a:cubicBezTo>
                <a:cubicBezTo>
                  <a:pt x="10560" y="1732"/>
                  <a:pt x="10655" y="1748"/>
                  <a:pt x="10751" y="1759"/>
                </a:cubicBezTo>
                <a:cubicBezTo>
                  <a:pt x="10801" y="1764"/>
                  <a:pt x="10851" y="1769"/>
                  <a:pt x="10901" y="1775"/>
                </a:cubicBezTo>
                <a:cubicBezTo>
                  <a:pt x="10936" y="1777"/>
                  <a:pt x="10973" y="1783"/>
                  <a:pt x="11007" y="1785"/>
                </a:cubicBezTo>
                <a:cubicBezTo>
                  <a:pt x="10994" y="1798"/>
                  <a:pt x="10986" y="1817"/>
                  <a:pt x="10975" y="1833"/>
                </a:cubicBezTo>
                <a:moveTo>
                  <a:pt x="11044" y="1701"/>
                </a:moveTo>
                <a:cubicBezTo>
                  <a:pt x="10962" y="1682"/>
                  <a:pt x="10872" y="1679"/>
                  <a:pt x="10788" y="1674"/>
                </a:cubicBezTo>
                <a:cubicBezTo>
                  <a:pt x="10700" y="1669"/>
                  <a:pt x="10610" y="1671"/>
                  <a:pt x="10520" y="1671"/>
                </a:cubicBezTo>
                <a:cubicBezTo>
                  <a:pt x="10340" y="1671"/>
                  <a:pt x="10161" y="1663"/>
                  <a:pt x="9981" y="1679"/>
                </a:cubicBezTo>
                <a:cubicBezTo>
                  <a:pt x="9957" y="1682"/>
                  <a:pt x="9930" y="1685"/>
                  <a:pt x="9907" y="1687"/>
                </a:cubicBezTo>
                <a:cubicBezTo>
                  <a:pt x="10034" y="1629"/>
                  <a:pt x="10163" y="1574"/>
                  <a:pt x="10285" y="1505"/>
                </a:cubicBezTo>
                <a:cubicBezTo>
                  <a:pt x="10351" y="1468"/>
                  <a:pt x="10412" y="1423"/>
                  <a:pt x="10473" y="1378"/>
                </a:cubicBezTo>
                <a:cubicBezTo>
                  <a:pt x="10552" y="1333"/>
                  <a:pt x="10632" y="1290"/>
                  <a:pt x="10716" y="1256"/>
                </a:cubicBezTo>
                <a:cubicBezTo>
                  <a:pt x="10772" y="1232"/>
                  <a:pt x="10830" y="1216"/>
                  <a:pt x="10888" y="1198"/>
                </a:cubicBezTo>
                <a:cubicBezTo>
                  <a:pt x="10909" y="1190"/>
                  <a:pt x="10949" y="1182"/>
                  <a:pt x="10973" y="1163"/>
                </a:cubicBezTo>
                <a:cubicBezTo>
                  <a:pt x="11047" y="1200"/>
                  <a:pt x="11105" y="1261"/>
                  <a:pt x="11113" y="1357"/>
                </a:cubicBezTo>
                <a:cubicBezTo>
                  <a:pt x="11126" y="1470"/>
                  <a:pt x="11095" y="1592"/>
                  <a:pt x="11044" y="17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38"/>
          <p:cNvSpPr txBox="1"/>
          <p:nvPr>
            <p:ph idx="1" type="subTitle"/>
          </p:nvPr>
        </p:nvSpPr>
        <p:spPr>
          <a:xfrm>
            <a:off x="1136700" y="1115800"/>
            <a:ext cx="6870600" cy="34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Speedrunners:</a:t>
            </a:r>
            <a:endParaRPr sz="1600"/>
          </a:p>
          <a:p>
            <a:pPr indent="-330200" lvl="0" marL="457200" rtl="0" algn="l">
              <a:spcBef>
                <a:spcPts val="1000"/>
              </a:spcBef>
              <a:spcAft>
                <a:spcPts val="0"/>
              </a:spcAft>
              <a:buClr>
                <a:schemeClr val="lt2"/>
              </a:buClr>
              <a:buSzPts val="1600"/>
              <a:buChar char="●"/>
            </a:pPr>
            <a:r>
              <a:rPr lang="en" sz="1600"/>
              <a:t>Players that attempt to complete games with the fastest time within a certain category with specific objectives</a:t>
            </a:r>
            <a:endParaRPr sz="1600"/>
          </a:p>
          <a:p>
            <a:pPr indent="-330200" lvl="0" marL="457200" rtl="0" algn="l">
              <a:spcBef>
                <a:spcPts val="0"/>
              </a:spcBef>
              <a:spcAft>
                <a:spcPts val="0"/>
              </a:spcAft>
              <a:buClr>
                <a:schemeClr val="lt2"/>
              </a:buClr>
              <a:buSzPts val="1600"/>
              <a:buChar char="●"/>
            </a:pPr>
            <a:r>
              <a:rPr lang="en" sz="1600"/>
              <a:t>Professional OR just for fun</a:t>
            </a:r>
            <a:endParaRPr sz="1600"/>
          </a:p>
          <a:p>
            <a:pPr indent="0" lvl="0" marL="0" rtl="0" algn="l">
              <a:spcBef>
                <a:spcPts val="1000"/>
              </a:spcBef>
              <a:spcAft>
                <a:spcPts val="0"/>
              </a:spcAft>
              <a:buNone/>
            </a:pPr>
            <a:r>
              <a:rPr b="1" lang="en" sz="1600"/>
              <a:t>Casual Players:</a:t>
            </a:r>
            <a:endParaRPr b="1" sz="1600"/>
          </a:p>
          <a:p>
            <a:pPr indent="-330200" lvl="0" marL="457200" rtl="0" algn="l">
              <a:spcBef>
                <a:spcPts val="1000"/>
              </a:spcBef>
              <a:spcAft>
                <a:spcPts val="0"/>
              </a:spcAft>
              <a:buClr>
                <a:schemeClr val="lt2"/>
              </a:buClr>
              <a:buSzPts val="1600"/>
              <a:buChar char="●"/>
            </a:pPr>
            <a:r>
              <a:rPr lang="en" sz="1600"/>
              <a:t>Players have little interest in using the speedrunning features but wish to ensure that their gameplay experience </a:t>
            </a:r>
            <a:r>
              <a:rPr lang="en" sz="1600"/>
              <a:t>is</a:t>
            </a:r>
            <a:r>
              <a:rPr lang="en" sz="1600"/>
              <a:t> not changed</a:t>
            </a:r>
            <a:endParaRPr sz="1600"/>
          </a:p>
          <a:p>
            <a:pPr indent="0" lvl="0" marL="0" rtl="0" algn="l">
              <a:spcBef>
                <a:spcPts val="1000"/>
              </a:spcBef>
              <a:spcAft>
                <a:spcPts val="0"/>
              </a:spcAft>
              <a:buNone/>
            </a:pPr>
            <a:r>
              <a:rPr b="1" lang="en" sz="1600"/>
              <a:t>Contributors</a:t>
            </a:r>
            <a:endParaRPr b="1" sz="1600"/>
          </a:p>
          <a:p>
            <a:pPr indent="-330200" lvl="0" marL="457200" rtl="0" algn="l">
              <a:spcBef>
                <a:spcPts val="1000"/>
              </a:spcBef>
              <a:spcAft>
                <a:spcPts val="0"/>
              </a:spcAft>
              <a:buClr>
                <a:schemeClr val="lt2"/>
              </a:buClr>
              <a:buSzPts val="1600"/>
              <a:buChar char="●"/>
            </a:pPr>
            <a:r>
              <a:rPr lang="en" sz="1600"/>
              <a:t>…to the development of ScummVM and the SCI engine</a:t>
            </a:r>
            <a:endParaRPr sz="1600"/>
          </a:p>
          <a:p>
            <a:pPr indent="-330200" lvl="0" marL="457200" rtl="0" algn="l">
              <a:spcBef>
                <a:spcPts val="0"/>
              </a:spcBef>
              <a:spcAft>
                <a:spcPts val="0"/>
              </a:spcAft>
              <a:buClr>
                <a:schemeClr val="lt2"/>
              </a:buClr>
              <a:buSzPts val="1600"/>
              <a:buChar char="●"/>
            </a:pPr>
            <a:r>
              <a:rPr lang="en" sz="1600"/>
              <a:t>new avenue for them to contribute, by creating speedrunning configurations for game engines supported by ScummVM</a:t>
            </a:r>
            <a:endParaRPr sz="1600"/>
          </a:p>
          <a:p>
            <a:pPr indent="0" lvl="0" marL="0" rtl="0" algn="l">
              <a:spcBef>
                <a:spcPts val="1000"/>
              </a:spcBef>
              <a:spcAft>
                <a:spcPts val="0"/>
              </a:spcAft>
              <a:buNone/>
            </a:pPr>
            <a:r>
              <a:t/>
            </a:r>
            <a:endParaRPr sz="1600"/>
          </a:p>
          <a:p>
            <a:pPr indent="0" lvl="0" marL="457200" rtl="0" algn="l">
              <a:spcBef>
                <a:spcPts val="1000"/>
              </a:spcBef>
              <a:spcAft>
                <a:spcPts val="1000"/>
              </a:spcAft>
              <a:buNone/>
            </a:pPr>
            <a:r>
              <a:t/>
            </a:r>
            <a:endParaRPr sz="1600"/>
          </a:p>
        </p:txBody>
      </p:sp>
      <p:sp>
        <p:nvSpPr>
          <p:cNvPr id="1025" name="Google Shape;1025;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a:t>
            </a:r>
            <a:r>
              <a:rPr lang="en"/>
              <a:t>DENTIFIED STAKEHOLDERS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ASSOCIATED NFRs</a:t>
            </a:r>
            <a:endParaRPr/>
          </a:p>
        </p:txBody>
      </p:sp>
      <p:sp>
        <p:nvSpPr>
          <p:cNvPr id="1031" name="Google Shape;1031;p39"/>
          <p:cNvSpPr txBox="1"/>
          <p:nvPr>
            <p:ph idx="1" type="subTitle"/>
          </p:nvPr>
        </p:nvSpPr>
        <p:spPr>
          <a:xfrm>
            <a:off x="2188188" y="1380275"/>
            <a:ext cx="1902300" cy="15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Speedrunners</a:t>
            </a:r>
            <a:endParaRPr b="1" sz="1600"/>
          </a:p>
          <a:p>
            <a:pPr indent="-330200" lvl="0" marL="457200" rtl="0" algn="l">
              <a:spcBef>
                <a:spcPts val="1000"/>
              </a:spcBef>
              <a:spcAft>
                <a:spcPts val="0"/>
              </a:spcAft>
              <a:buClr>
                <a:schemeClr val="lt2"/>
              </a:buClr>
              <a:buSzPts val="1600"/>
              <a:buChar char="●"/>
            </a:pPr>
            <a:r>
              <a:rPr lang="en" sz="1600"/>
              <a:t>Accuracy</a:t>
            </a:r>
            <a:endParaRPr sz="1600"/>
          </a:p>
          <a:p>
            <a:pPr indent="-330200" lvl="0" marL="457200" rtl="0" algn="l">
              <a:spcBef>
                <a:spcPts val="0"/>
              </a:spcBef>
              <a:spcAft>
                <a:spcPts val="0"/>
              </a:spcAft>
              <a:buClr>
                <a:schemeClr val="lt2"/>
              </a:buClr>
              <a:buSzPts val="1600"/>
              <a:buChar char="●"/>
            </a:pPr>
            <a:r>
              <a:rPr lang="en" sz="1600"/>
              <a:t>Usability</a:t>
            </a:r>
            <a:endParaRPr sz="1600"/>
          </a:p>
          <a:p>
            <a:pPr indent="-330200" lvl="0" marL="457200" rtl="0" algn="l">
              <a:spcBef>
                <a:spcPts val="0"/>
              </a:spcBef>
              <a:spcAft>
                <a:spcPts val="0"/>
              </a:spcAft>
              <a:buClr>
                <a:schemeClr val="lt2"/>
              </a:buClr>
              <a:buSzPts val="1600"/>
              <a:buChar char="●"/>
            </a:pPr>
            <a:r>
              <a:rPr lang="en" sz="1600"/>
              <a:t>Performance</a:t>
            </a:r>
            <a:endParaRPr sz="1600"/>
          </a:p>
          <a:p>
            <a:pPr indent="-330200" lvl="0" marL="457200" rtl="0" algn="l">
              <a:spcBef>
                <a:spcPts val="0"/>
              </a:spcBef>
              <a:spcAft>
                <a:spcPts val="0"/>
              </a:spcAft>
              <a:buClr>
                <a:schemeClr val="lt2"/>
              </a:buClr>
              <a:buSzPts val="1600"/>
              <a:buChar char="●"/>
            </a:pPr>
            <a:r>
              <a:rPr lang="en" sz="1600"/>
              <a:t>Scalability</a:t>
            </a:r>
            <a:endParaRPr sz="1600"/>
          </a:p>
          <a:p>
            <a:pPr indent="0" lvl="0" marL="457200" rtl="0" algn="l">
              <a:spcBef>
                <a:spcPts val="1000"/>
              </a:spcBef>
              <a:spcAft>
                <a:spcPts val="1000"/>
              </a:spcAft>
              <a:buNone/>
            </a:pPr>
            <a:r>
              <a:t/>
            </a:r>
            <a:endParaRPr sz="1600"/>
          </a:p>
        </p:txBody>
      </p:sp>
      <p:sp>
        <p:nvSpPr>
          <p:cNvPr id="1032" name="Google Shape;1032;p39"/>
          <p:cNvSpPr txBox="1"/>
          <p:nvPr>
            <p:ph idx="1" type="subTitle"/>
          </p:nvPr>
        </p:nvSpPr>
        <p:spPr>
          <a:xfrm>
            <a:off x="5053513" y="1380275"/>
            <a:ext cx="1902300" cy="15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Casual Players</a:t>
            </a:r>
            <a:endParaRPr b="1" sz="1600"/>
          </a:p>
          <a:p>
            <a:pPr indent="-330200" lvl="0" marL="457200" rtl="0" algn="l">
              <a:spcBef>
                <a:spcPts val="1000"/>
              </a:spcBef>
              <a:spcAft>
                <a:spcPts val="0"/>
              </a:spcAft>
              <a:buClr>
                <a:schemeClr val="lt2"/>
              </a:buClr>
              <a:buSzPts val="1600"/>
              <a:buChar char="●"/>
            </a:pPr>
            <a:r>
              <a:rPr lang="en" sz="1600"/>
              <a:t>Performance</a:t>
            </a:r>
            <a:endParaRPr sz="1600"/>
          </a:p>
          <a:p>
            <a:pPr indent="-330200" lvl="0" marL="457200" rtl="0" algn="l">
              <a:spcBef>
                <a:spcPts val="0"/>
              </a:spcBef>
              <a:spcAft>
                <a:spcPts val="0"/>
              </a:spcAft>
              <a:buClr>
                <a:schemeClr val="lt2"/>
              </a:buClr>
              <a:buSzPts val="1600"/>
              <a:buChar char="●"/>
            </a:pPr>
            <a:r>
              <a:rPr lang="en" sz="1600"/>
              <a:t>Usability</a:t>
            </a:r>
            <a:endParaRPr sz="1600"/>
          </a:p>
          <a:p>
            <a:pPr indent="-330200" lvl="0" marL="457200" rtl="0" algn="l">
              <a:spcBef>
                <a:spcPts val="0"/>
              </a:spcBef>
              <a:spcAft>
                <a:spcPts val="0"/>
              </a:spcAft>
              <a:buClr>
                <a:schemeClr val="lt2"/>
              </a:buClr>
              <a:buSzPts val="1600"/>
              <a:buChar char="●"/>
            </a:pPr>
            <a:r>
              <a:rPr lang="en" sz="1600"/>
              <a:t>Portability</a:t>
            </a:r>
            <a:endParaRPr sz="1600"/>
          </a:p>
          <a:p>
            <a:pPr indent="0" lvl="0" marL="457200" rtl="0" algn="l">
              <a:spcBef>
                <a:spcPts val="1000"/>
              </a:spcBef>
              <a:spcAft>
                <a:spcPts val="1000"/>
              </a:spcAft>
              <a:buNone/>
            </a:pPr>
            <a:r>
              <a:t/>
            </a:r>
            <a:endParaRPr sz="1600"/>
          </a:p>
        </p:txBody>
      </p:sp>
      <p:sp>
        <p:nvSpPr>
          <p:cNvPr id="1033" name="Google Shape;1033;p39"/>
          <p:cNvSpPr txBox="1"/>
          <p:nvPr>
            <p:ph idx="1" type="subTitle"/>
          </p:nvPr>
        </p:nvSpPr>
        <p:spPr>
          <a:xfrm>
            <a:off x="3620850" y="3171600"/>
            <a:ext cx="1902300" cy="8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Contributors</a:t>
            </a:r>
            <a:endParaRPr b="1" sz="1600"/>
          </a:p>
          <a:p>
            <a:pPr indent="-330200" lvl="0" marL="457200" rtl="0" algn="l">
              <a:spcBef>
                <a:spcPts val="1000"/>
              </a:spcBef>
              <a:spcAft>
                <a:spcPts val="0"/>
              </a:spcAft>
              <a:buClr>
                <a:schemeClr val="lt2"/>
              </a:buClr>
              <a:buSzPts val="1600"/>
              <a:buChar char="●"/>
            </a:pPr>
            <a:r>
              <a:rPr lang="en" sz="1600"/>
              <a:t>Modifiability</a:t>
            </a:r>
            <a:endParaRPr sz="1600"/>
          </a:p>
          <a:p>
            <a:pPr indent="0" lvl="0" marL="457200" rtl="0" algn="l">
              <a:spcBef>
                <a:spcPts val="1000"/>
              </a:spcBef>
              <a:spcAft>
                <a:spcPts val="10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40"/>
          <p:cNvSpPr txBox="1"/>
          <p:nvPr>
            <p:ph type="title"/>
          </p:nvPr>
        </p:nvSpPr>
        <p:spPr>
          <a:xfrm>
            <a:off x="720000" y="3344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IMPACTS ON NFRs (1)</a:t>
            </a:r>
            <a:endParaRPr/>
          </a:p>
        </p:txBody>
      </p:sp>
      <p:graphicFrame>
        <p:nvGraphicFramePr>
          <p:cNvPr id="1039" name="Google Shape;1039;p40"/>
          <p:cNvGraphicFramePr/>
          <p:nvPr/>
        </p:nvGraphicFramePr>
        <p:xfrm>
          <a:off x="1013025" y="1026675"/>
          <a:ext cx="3000000" cy="3000000"/>
        </p:xfrm>
        <a:graphic>
          <a:graphicData uri="http://schemas.openxmlformats.org/drawingml/2006/table">
            <a:tbl>
              <a:tblPr>
                <a:noFill/>
                <a:tableStyleId>{45773AEA-6A09-4D7D-B75B-FF6C33C9C27E}</a:tableStyleId>
              </a:tblPr>
              <a:tblGrid>
                <a:gridCol w="2413000"/>
                <a:gridCol w="4704950"/>
              </a:tblGrid>
              <a:tr h="381000">
                <a:tc>
                  <a:txBody>
                    <a:bodyPr/>
                    <a:lstStyle/>
                    <a:p>
                      <a:pPr indent="0" lvl="0" marL="0" rtl="0" algn="ctr">
                        <a:spcBef>
                          <a:spcPts val="0"/>
                        </a:spcBef>
                        <a:spcAft>
                          <a:spcPts val="0"/>
                        </a:spcAft>
                        <a:buNone/>
                      </a:pPr>
                      <a:r>
                        <a:rPr b="1" lang="en">
                          <a:solidFill>
                            <a:schemeClr val="lt2"/>
                          </a:solidFill>
                          <a:latin typeface="Livvic"/>
                          <a:ea typeface="Livvic"/>
                          <a:cs typeface="Livvic"/>
                          <a:sym typeface="Livvic"/>
                        </a:rPr>
                        <a:t>STAKEHOLDER</a:t>
                      </a:r>
                      <a:endParaRPr b="1">
                        <a:solidFill>
                          <a:schemeClr val="lt2"/>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2"/>
                          </a:solidFill>
                          <a:latin typeface="Livvic"/>
                          <a:ea typeface="Livvic"/>
                          <a:cs typeface="Livvic"/>
                          <a:sym typeface="Livvic"/>
                        </a:rPr>
                        <a:t>ENGINE-INDEPENDENT</a:t>
                      </a:r>
                      <a:endParaRPr b="1">
                        <a:solidFill>
                          <a:schemeClr val="lt2"/>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rowSpan="4">
                  <a:txBody>
                    <a:bodyPr/>
                    <a:lstStyle/>
                    <a:p>
                      <a:pPr indent="0" lvl="0" marL="0" rtl="0" algn="ctr">
                        <a:spcBef>
                          <a:spcPts val="0"/>
                        </a:spcBef>
                        <a:spcAft>
                          <a:spcPts val="0"/>
                        </a:spcAft>
                        <a:buNone/>
                      </a:pPr>
                      <a:r>
                        <a:rPr lang="en">
                          <a:solidFill>
                            <a:schemeClr val="accent1"/>
                          </a:solidFill>
                          <a:latin typeface="Livvic"/>
                          <a:ea typeface="Livvic"/>
                          <a:cs typeface="Livvic"/>
                          <a:sym typeface="Livvic"/>
                        </a:rPr>
                        <a:t>Speedrunner</a:t>
                      </a:r>
                      <a:endParaRPr>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1"/>
                          </a:solidFill>
                          <a:latin typeface="Livvic"/>
                          <a:ea typeface="Livvic"/>
                          <a:cs typeface="Livvic"/>
                          <a:sym typeface="Livvic"/>
                        </a:rPr>
                        <a:t>Accuracy </a:t>
                      </a:r>
                      <a:r>
                        <a:rPr lang="en">
                          <a:solidFill>
                            <a:schemeClr val="accent1"/>
                          </a:solidFill>
                          <a:latin typeface="Livvic"/>
                          <a:ea typeface="Livvic"/>
                          <a:cs typeface="Livvic"/>
                          <a:sym typeface="Livvic"/>
                        </a:rPr>
                        <a:t>✔ - timer is independent and flexible </a:t>
                      </a:r>
                      <a:endParaRPr>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b="1" lang="en">
                          <a:solidFill>
                            <a:schemeClr val="accent1"/>
                          </a:solidFill>
                          <a:latin typeface="Livvic"/>
                          <a:ea typeface="Livvic"/>
                          <a:cs typeface="Livvic"/>
                          <a:sym typeface="Livvic"/>
                        </a:rPr>
                        <a:t>Usability 〰</a:t>
                      </a:r>
                      <a:r>
                        <a:rPr lang="en">
                          <a:solidFill>
                            <a:schemeClr val="accent1"/>
                          </a:solidFill>
                          <a:latin typeface="Livvic"/>
                          <a:ea typeface="Livvic"/>
                          <a:cs typeface="Livvic"/>
                          <a:sym typeface="Livvic"/>
                        </a:rPr>
                        <a:t> - consistent UI, but inconsistent measures </a:t>
                      </a:r>
                      <a:endParaRPr b="1">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b="1" lang="en">
                          <a:solidFill>
                            <a:schemeClr val="accent1"/>
                          </a:solidFill>
                          <a:latin typeface="Livvic"/>
                          <a:ea typeface="Livvic"/>
                          <a:cs typeface="Livvic"/>
                          <a:sym typeface="Livvic"/>
                        </a:rPr>
                        <a:t>Performance </a:t>
                      </a:r>
                      <a:r>
                        <a:rPr b="1" lang="en">
                          <a:solidFill>
                            <a:schemeClr val="accent1"/>
                          </a:solidFill>
                          <a:latin typeface="Livvic"/>
                          <a:ea typeface="Livvic"/>
                          <a:cs typeface="Livvic"/>
                          <a:sym typeface="Livvic"/>
                        </a:rPr>
                        <a:t>〰</a:t>
                      </a:r>
                      <a:r>
                        <a:rPr lang="en">
                          <a:solidFill>
                            <a:schemeClr val="accent1"/>
                          </a:solidFill>
                          <a:latin typeface="Livvic"/>
                          <a:ea typeface="Livvic"/>
                          <a:cs typeface="Livvic"/>
                          <a:sym typeface="Livvic"/>
                        </a:rPr>
                        <a:t> </a:t>
                      </a:r>
                      <a:r>
                        <a:rPr lang="en">
                          <a:solidFill>
                            <a:schemeClr val="accent1"/>
                          </a:solidFill>
                          <a:latin typeface="Livvic"/>
                          <a:ea typeface="Livvic"/>
                          <a:cs typeface="Livvic"/>
                          <a:sym typeface="Livvic"/>
                        </a:rPr>
                        <a:t>- lots of communication outside SCI</a:t>
                      </a:r>
                      <a:endParaRPr>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b="1" lang="en">
                          <a:solidFill>
                            <a:schemeClr val="accent1"/>
                          </a:solidFill>
                          <a:latin typeface="Livvic"/>
                          <a:ea typeface="Livvic"/>
                          <a:cs typeface="Livvic"/>
                          <a:sym typeface="Livvic"/>
                        </a:rPr>
                        <a:t>Scalability </a:t>
                      </a:r>
                      <a:r>
                        <a:rPr b="1" lang="en">
                          <a:solidFill>
                            <a:schemeClr val="accent1"/>
                          </a:solidFill>
                          <a:latin typeface="Livvic"/>
                          <a:ea typeface="Livvic"/>
                          <a:cs typeface="Livvic"/>
                          <a:sym typeface="Livvic"/>
                        </a:rPr>
                        <a:t>〰</a:t>
                      </a:r>
                      <a:r>
                        <a:rPr lang="en">
                          <a:solidFill>
                            <a:schemeClr val="accent1"/>
                          </a:solidFill>
                          <a:latin typeface="Livvic"/>
                          <a:ea typeface="Livvic"/>
                          <a:cs typeface="Livvic"/>
                          <a:sym typeface="Livvic"/>
                        </a:rPr>
                        <a:t> - same as performance</a:t>
                      </a:r>
                      <a:endParaRPr b="1">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rowSpan="3">
                  <a:txBody>
                    <a:bodyPr/>
                    <a:lstStyle/>
                    <a:p>
                      <a:pPr indent="0" lvl="0" marL="0" rtl="0" algn="ctr">
                        <a:spcBef>
                          <a:spcPts val="0"/>
                        </a:spcBef>
                        <a:spcAft>
                          <a:spcPts val="0"/>
                        </a:spcAft>
                        <a:buNone/>
                      </a:pPr>
                      <a:r>
                        <a:rPr lang="en">
                          <a:solidFill>
                            <a:schemeClr val="accent1"/>
                          </a:solidFill>
                          <a:latin typeface="Livvic"/>
                          <a:ea typeface="Livvic"/>
                          <a:cs typeface="Livvic"/>
                          <a:sym typeface="Livvic"/>
                        </a:rPr>
                        <a:t>Casual Player</a:t>
                      </a:r>
                      <a:endParaRPr>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1"/>
                          </a:solidFill>
                          <a:latin typeface="Livvic"/>
                          <a:ea typeface="Livvic"/>
                          <a:cs typeface="Livvic"/>
                          <a:sym typeface="Livvic"/>
                        </a:rPr>
                        <a:t>Performance </a:t>
                      </a:r>
                      <a:r>
                        <a:rPr lang="en">
                          <a:solidFill>
                            <a:schemeClr val="accent1"/>
                          </a:solidFill>
                          <a:latin typeface="Livvic"/>
                          <a:ea typeface="Livvic"/>
                          <a:cs typeface="Livvic"/>
                          <a:sym typeface="Livvic"/>
                        </a:rPr>
                        <a:t>✔ - remains as it did before enhancement</a:t>
                      </a:r>
                      <a:endParaRPr b="1">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b="1" lang="en">
                          <a:solidFill>
                            <a:schemeClr val="accent1"/>
                          </a:solidFill>
                          <a:latin typeface="Livvic"/>
                          <a:ea typeface="Livvic"/>
                          <a:cs typeface="Livvic"/>
                          <a:sym typeface="Livvic"/>
                        </a:rPr>
                        <a:t>Portability </a:t>
                      </a:r>
                      <a:r>
                        <a:rPr lang="en">
                          <a:solidFill>
                            <a:schemeClr val="accent1"/>
                          </a:solidFill>
                          <a:latin typeface="Livvic"/>
                          <a:ea typeface="Livvic"/>
                          <a:cs typeface="Livvic"/>
                          <a:sym typeface="Livvic"/>
                        </a:rPr>
                        <a:t>✔ - same as </a:t>
                      </a:r>
                      <a:r>
                        <a:rPr lang="en">
                          <a:solidFill>
                            <a:schemeClr val="accent1"/>
                          </a:solidFill>
                          <a:latin typeface="Livvic"/>
                          <a:ea typeface="Livvic"/>
                          <a:cs typeface="Livvic"/>
                          <a:sym typeface="Livvic"/>
                        </a:rPr>
                        <a:t>performance</a:t>
                      </a:r>
                      <a:endParaRPr b="1">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b="1" lang="en">
                          <a:solidFill>
                            <a:schemeClr val="accent1"/>
                          </a:solidFill>
                          <a:latin typeface="Livvic"/>
                          <a:ea typeface="Livvic"/>
                          <a:cs typeface="Livvic"/>
                          <a:sym typeface="Livvic"/>
                        </a:rPr>
                        <a:t>Usability </a:t>
                      </a:r>
                      <a:r>
                        <a:rPr lang="en">
                          <a:solidFill>
                            <a:schemeClr val="accent1"/>
                          </a:solidFill>
                          <a:latin typeface="Livvic"/>
                          <a:ea typeface="Livvic"/>
                          <a:cs typeface="Livvic"/>
                          <a:sym typeface="Livvic"/>
                        </a:rPr>
                        <a:t>✔ - </a:t>
                      </a:r>
                      <a:r>
                        <a:rPr lang="en">
                          <a:solidFill>
                            <a:schemeClr val="accent1"/>
                          </a:solidFill>
                          <a:latin typeface="Livvic"/>
                          <a:ea typeface="Livvic"/>
                          <a:cs typeface="Livvic"/>
                          <a:sym typeface="Livvic"/>
                        </a:rPr>
                        <a:t>easy to disable before launching a game</a:t>
                      </a:r>
                      <a:endParaRPr>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accent1"/>
                          </a:solidFill>
                          <a:latin typeface="Livvic"/>
                          <a:ea typeface="Livvic"/>
                          <a:cs typeface="Livvic"/>
                          <a:sym typeface="Livvic"/>
                        </a:rPr>
                        <a:t>Contributor</a:t>
                      </a:r>
                      <a:endParaRPr>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1"/>
                          </a:solidFill>
                          <a:latin typeface="Livvic"/>
                          <a:ea typeface="Livvic"/>
                          <a:cs typeface="Livvic"/>
                          <a:sym typeface="Livvic"/>
                        </a:rPr>
                        <a:t>Modifiability 〰</a:t>
                      </a:r>
                      <a:r>
                        <a:rPr lang="en">
                          <a:solidFill>
                            <a:schemeClr val="accent1"/>
                          </a:solidFill>
                          <a:latin typeface="Livvic"/>
                          <a:ea typeface="Livvic"/>
                          <a:cs typeface="Livvic"/>
                          <a:sym typeface="Livvic"/>
                        </a:rPr>
                        <a:t> - open to change because in ScummVM</a:t>
                      </a:r>
                      <a:endParaRPr b="1">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41"/>
          <p:cNvSpPr txBox="1"/>
          <p:nvPr>
            <p:ph type="title"/>
          </p:nvPr>
        </p:nvSpPr>
        <p:spPr>
          <a:xfrm>
            <a:off x="720000" y="3344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IMPACTS ON NFRs (2)</a:t>
            </a:r>
            <a:endParaRPr/>
          </a:p>
        </p:txBody>
      </p:sp>
      <p:graphicFrame>
        <p:nvGraphicFramePr>
          <p:cNvPr id="1045" name="Google Shape;1045;p41"/>
          <p:cNvGraphicFramePr/>
          <p:nvPr/>
        </p:nvGraphicFramePr>
        <p:xfrm>
          <a:off x="1013025" y="1026675"/>
          <a:ext cx="3000000" cy="3000000"/>
        </p:xfrm>
        <a:graphic>
          <a:graphicData uri="http://schemas.openxmlformats.org/drawingml/2006/table">
            <a:tbl>
              <a:tblPr>
                <a:noFill/>
                <a:tableStyleId>{45773AEA-6A09-4D7D-B75B-FF6C33C9C27E}</a:tableStyleId>
              </a:tblPr>
              <a:tblGrid>
                <a:gridCol w="2413000"/>
                <a:gridCol w="4704950"/>
              </a:tblGrid>
              <a:tr h="381000">
                <a:tc>
                  <a:txBody>
                    <a:bodyPr/>
                    <a:lstStyle/>
                    <a:p>
                      <a:pPr indent="0" lvl="0" marL="0" rtl="0" algn="ctr">
                        <a:spcBef>
                          <a:spcPts val="0"/>
                        </a:spcBef>
                        <a:spcAft>
                          <a:spcPts val="0"/>
                        </a:spcAft>
                        <a:buNone/>
                      </a:pPr>
                      <a:r>
                        <a:rPr b="1" lang="en">
                          <a:solidFill>
                            <a:schemeClr val="lt2"/>
                          </a:solidFill>
                          <a:latin typeface="Livvic"/>
                          <a:ea typeface="Livvic"/>
                          <a:cs typeface="Livvic"/>
                          <a:sym typeface="Livvic"/>
                        </a:rPr>
                        <a:t>STAKEHOLDER</a:t>
                      </a:r>
                      <a:endParaRPr b="1">
                        <a:solidFill>
                          <a:schemeClr val="lt2"/>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2"/>
                          </a:solidFill>
                          <a:latin typeface="Livvic"/>
                          <a:ea typeface="Livvic"/>
                          <a:cs typeface="Livvic"/>
                          <a:sym typeface="Livvic"/>
                        </a:rPr>
                        <a:t>ENGINE-INTEGRATED</a:t>
                      </a:r>
                      <a:endParaRPr b="1">
                        <a:solidFill>
                          <a:schemeClr val="lt2"/>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rowSpan="4">
                  <a:txBody>
                    <a:bodyPr/>
                    <a:lstStyle/>
                    <a:p>
                      <a:pPr indent="0" lvl="0" marL="0" rtl="0" algn="ctr">
                        <a:spcBef>
                          <a:spcPts val="0"/>
                        </a:spcBef>
                        <a:spcAft>
                          <a:spcPts val="0"/>
                        </a:spcAft>
                        <a:buNone/>
                      </a:pPr>
                      <a:r>
                        <a:rPr lang="en">
                          <a:solidFill>
                            <a:schemeClr val="accent1"/>
                          </a:solidFill>
                          <a:latin typeface="Livvic"/>
                          <a:ea typeface="Livvic"/>
                          <a:cs typeface="Livvic"/>
                          <a:sym typeface="Livvic"/>
                        </a:rPr>
                        <a:t>Speedrunner</a:t>
                      </a:r>
                      <a:endParaRPr>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1"/>
                          </a:solidFill>
                          <a:latin typeface="Livvic"/>
                          <a:ea typeface="Livvic"/>
                          <a:cs typeface="Livvic"/>
                          <a:sym typeface="Livvic"/>
                        </a:rPr>
                        <a:t>Accuracy </a:t>
                      </a:r>
                      <a:r>
                        <a:rPr b="1" lang="en">
                          <a:solidFill>
                            <a:schemeClr val="accent1"/>
                          </a:solidFill>
                          <a:latin typeface="Livvic"/>
                          <a:ea typeface="Livvic"/>
                          <a:cs typeface="Livvic"/>
                          <a:sym typeface="Livvic"/>
                        </a:rPr>
                        <a:t>〰</a:t>
                      </a:r>
                      <a:r>
                        <a:rPr lang="en">
                          <a:solidFill>
                            <a:schemeClr val="accent1"/>
                          </a:solidFill>
                          <a:latin typeface="Livvic"/>
                          <a:ea typeface="Livvic"/>
                          <a:cs typeface="Livvic"/>
                          <a:sym typeface="Livvic"/>
                        </a:rPr>
                        <a:t> - relies on internal timer, fast response time</a:t>
                      </a:r>
                      <a:endParaRPr>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b="1" lang="en">
                          <a:solidFill>
                            <a:schemeClr val="accent1"/>
                          </a:solidFill>
                          <a:latin typeface="Livvic"/>
                          <a:ea typeface="Livvic"/>
                          <a:cs typeface="Livvic"/>
                          <a:sym typeface="Livvic"/>
                        </a:rPr>
                        <a:t>Usability ✗</a:t>
                      </a:r>
                      <a:r>
                        <a:rPr lang="en">
                          <a:solidFill>
                            <a:schemeClr val="accent1"/>
                          </a:solidFill>
                          <a:latin typeface="Livvic"/>
                          <a:ea typeface="Livvic"/>
                          <a:cs typeface="Livvic"/>
                          <a:sym typeface="Livvic"/>
                        </a:rPr>
                        <a:t> - have to launch engine to view tools</a:t>
                      </a:r>
                      <a:endParaRPr b="1">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b="1" lang="en">
                          <a:solidFill>
                            <a:schemeClr val="accent1"/>
                          </a:solidFill>
                          <a:latin typeface="Livvic"/>
                          <a:ea typeface="Livvic"/>
                          <a:cs typeface="Livvic"/>
                          <a:sym typeface="Livvic"/>
                        </a:rPr>
                        <a:t>Performance 〰</a:t>
                      </a:r>
                      <a:r>
                        <a:rPr lang="en">
                          <a:solidFill>
                            <a:schemeClr val="accent1"/>
                          </a:solidFill>
                          <a:latin typeface="Livvic"/>
                          <a:ea typeface="Livvic"/>
                          <a:cs typeface="Livvic"/>
                          <a:sym typeface="Livvic"/>
                        </a:rPr>
                        <a:t> - slow response times, </a:t>
                      </a:r>
                      <a:r>
                        <a:rPr lang="en">
                          <a:solidFill>
                            <a:schemeClr val="accent1"/>
                          </a:solidFill>
                          <a:latin typeface="Livvic"/>
                          <a:ea typeface="Livvic"/>
                          <a:cs typeface="Livvic"/>
                          <a:sym typeface="Livvic"/>
                        </a:rPr>
                        <a:t>quick</a:t>
                      </a:r>
                      <a:r>
                        <a:rPr lang="en">
                          <a:solidFill>
                            <a:schemeClr val="accent1"/>
                          </a:solidFill>
                          <a:latin typeface="Livvic"/>
                          <a:ea typeface="Livvic"/>
                          <a:cs typeface="Livvic"/>
                          <a:sym typeface="Livvic"/>
                        </a:rPr>
                        <a:t> reload</a:t>
                      </a:r>
                      <a:endParaRPr>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b="1" lang="en">
                          <a:solidFill>
                            <a:schemeClr val="accent1"/>
                          </a:solidFill>
                          <a:latin typeface="Livvic"/>
                          <a:ea typeface="Livvic"/>
                          <a:cs typeface="Livvic"/>
                          <a:sym typeface="Livvic"/>
                        </a:rPr>
                        <a:t>Scalability </a:t>
                      </a:r>
                      <a:r>
                        <a:rPr b="1" lang="en">
                          <a:solidFill>
                            <a:schemeClr val="accent1"/>
                          </a:solidFill>
                          <a:latin typeface="Livvic"/>
                          <a:ea typeface="Livvic"/>
                          <a:cs typeface="Livvic"/>
                          <a:sym typeface="Livvic"/>
                        </a:rPr>
                        <a:t>✗</a:t>
                      </a:r>
                      <a:r>
                        <a:rPr lang="en">
                          <a:solidFill>
                            <a:schemeClr val="accent1"/>
                          </a:solidFill>
                          <a:latin typeface="Livvic"/>
                          <a:ea typeface="Livvic"/>
                          <a:cs typeface="Livvic"/>
                          <a:sym typeface="Livvic"/>
                        </a:rPr>
                        <a:t> - increased load on the interpreter</a:t>
                      </a:r>
                      <a:endParaRPr b="1">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rowSpan="3">
                  <a:txBody>
                    <a:bodyPr/>
                    <a:lstStyle/>
                    <a:p>
                      <a:pPr indent="0" lvl="0" marL="0" rtl="0" algn="ctr">
                        <a:spcBef>
                          <a:spcPts val="0"/>
                        </a:spcBef>
                        <a:spcAft>
                          <a:spcPts val="0"/>
                        </a:spcAft>
                        <a:buNone/>
                      </a:pPr>
                      <a:r>
                        <a:rPr lang="en">
                          <a:solidFill>
                            <a:schemeClr val="accent1"/>
                          </a:solidFill>
                          <a:latin typeface="Livvic"/>
                          <a:ea typeface="Livvic"/>
                          <a:cs typeface="Livvic"/>
                          <a:sym typeface="Livvic"/>
                        </a:rPr>
                        <a:t>Casual Player</a:t>
                      </a:r>
                      <a:endParaRPr>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1"/>
                          </a:solidFill>
                          <a:latin typeface="Livvic"/>
                          <a:ea typeface="Livvic"/>
                          <a:cs typeface="Livvic"/>
                          <a:sym typeface="Livvic"/>
                        </a:rPr>
                        <a:t>Performance </a:t>
                      </a:r>
                      <a:r>
                        <a:rPr b="1" lang="en">
                          <a:solidFill>
                            <a:schemeClr val="accent1"/>
                          </a:solidFill>
                          <a:latin typeface="Livvic"/>
                          <a:ea typeface="Livvic"/>
                          <a:cs typeface="Livvic"/>
                          <a:sym typeface="Livvic"/>
                        </a:rPr>
                        <a:t>✗</a:t>
                      </a:r>
                      <a:r>
                        <a:rPr lang="en">
                          <a:solidFill>
                            <a:schemeClr val="accent1"/>
                          </a:solidFill>
                          <a:latin typeface="Livvic"/>
                          <a:ea typeface="Livvic"/>
                          <a:cs typeface="Livvic"/>
                          <a:sym typeface="Livvic"/>
                        </a:rPr>
                        <a:t> - memory space held when not in use</a:t>
                      </a:r>
                      <a:endParaRPr b="1">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b="1" lang="en">
                          <a:solidFill>
                            <a:schemeClr val="accent1"/>
                          </a:solidFill>
                          <a:latin typeface="Livvic"/>
                          <a:ea typeface="Livvic"/>
                          <a:cs typeface="Livvic"/>
                          <a:sym typeface="Livvic"/>
                        </a:rPr>
                        <a:t>Portability </a:t>
                      </a:r>
                      <a:r>
                        <a:rPr lang="en">
                          <a:solidFill>
                            <a:schemeClr val="accent1"/>
                          </a:solidFill>
                          <a:latin typeface="Livvic"/>
                          <a:ea typeface="Livvic"/>
                          <a:cs typeface="Livvic"/>
                          <a:sym typeface="Livvic"/>
                        </a:rPr>
                        <a:t>✔ - same as before enhancement</a:t>
                      </a:r>
                      <a:endParaRPr b="1">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b="1" lang="en">
                          <a:solidFill>
                            <a:schemeClr val="accent1"/>
                          </a:solidFill>
                          <a:latin typeface="Livvic"/>
                          <a:ea typeface="Livvic"/>
                          <a:cs typeface="Livvic"/>
                          <a:sym typeface="Livvic"/>
                        </a:rPr>
                        <a:t>Usability </a:t>
                      </a:r>
                      <a:r>
                        <a:rPr b="1" lang="en">
                          <a:solidFill>
                            <a:schemeClr val="accent1"/>
                          </a:solidFill>
                          <a:latin typeface="Livvic"/>
                          <a:ea typeface="Livvic"/>
                          <a:cs typeface="Livvic"/>
                          <a:sym typeface="Livvic"/>
                        </a:rPr>
                        <a:t>〰 </a:t>
                      </a:r>
                      <a:r>
                        <a:rPr lang="en">
                          <a:solidFill>
                            <a:schemeClr val="accent1"/>
                          </a:solidFill>
                          <a:latin typeface="Livvic"/>
                          <a:ea typeface="Livvic"/>
                          <a:cs typeface="Livvic"/>
                          <a:sym typeface="Livvic"/>
                        </a:rPr>
                        <a:t>- variable for what engines a player is using</a:t>
                      </a:r>
                      <a:endParaRPr>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accent1"/>
                          </a:solidFill>
                          <a:latin typeface="Livvic"/>
                          <a:ea typeface="Livvic"/>
                          <a:cs typeface="Livvic"/>
                          <a:sym typeface="Livvic"/>
                        </a:rPr>
                        <a:t>Contributor</a:t>
                      </a:r>
                      <a:endParaRPr>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1"/>
                          </a:solidFill>
                          <a:latin typeface="Livvic"/>
                          <a:ea typeface="Livvic"/>
                          <a:cs typeface="Livvic"/>
                          <a:sym typeface="Livvic"/>
                        </a:rPr>
                        <a:t>Modifiability </a:t>
                      </a:r>
                      <a:r>
                        <a:rPr b="1" lang="en">
                          <a:solidFill>
                            <a:schemeClr val="accent1"/>
                          </a:solidFill>
                          <a:latin typeface="Livvic"/>
                          <a:ea typeface="Livvic"/>
                          <a:cs typeface="Livvic"/>
                          <a:sym typeface="Livvic"/>
                        </a:rPr>
                        <a:t>✗</a:t>
                      </a:r>
                      <a:r>
                        <a:rPr lang="en">
                          <a:solidFill>
                            <a:schemeClr val="accent1"/>
                          </a:solidFill>
                          <a:latin typeface="Livvic"/>
                          <a:ea typeface="Livvic"/>
                          <a:cs typeface="Livvic"/>
                          <a:sym typeface="Livvic"/>
                        </a:rPr>
                        <a:t> - hard to replicate for other engines</a:t>
                      </a:r>
                      <a:endParaRPr b="1">
                        <a:solidFill>
                          <a:schemeClr val="accent1"/>
                        </a:solidFill>
                        <a:latin typeface="Livvic"/>
                        <a:ea typeface="Livvic"/>
                        <a:cs typeface="Livvic"/>
                        <a:sym typeface="Livvi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24"/>
          <p:cNvSpPr txBox="1"/>
          <p:nvPr>
            <p:ph type="ctrTitle"/>
          </p:nvPr>
        </p:nvSpPr>
        <p:spPr>
          <a:xfrm>
            <a:off x="1958388" y="1059863"/>
            <a:ext cx="5227200" cy="16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ARCHITECTURAL</a:t>
            </a:r>
            <a:endParaRPr/>
          </a:p>
          <a:p>
            <a:pPr indent="0" lvl="0" marL="0" rtl="0" algn="ctr">
              <a:spcBef>
                <a:spcPts val="0"/>
              </a:spcBef>
              <a:spcAft>
                <a:spcPts val="0"/>
              </a:spcAft>
              <a:buNone/>
            </a:pPr>
            <a:r>
              <a:rPr lang="en"/>
              <a:t>ENHANCEMENT</a:t>
            </a:r>
            <a:endParaRPr/>
          </a:p>
        </p:txBody>
      </p:sp>
      <p:sp>
        <p:nvSpPr>
          <p:cNvPr id="886" name="Google Shape;886;p24"/>
          <p:cNvSpPr txBox="1"/>
          <p:nvPr>
            <p:ph idx="1" type="subTitle"/>
          </p:nvPr>
        </p:nvSpPr>
        <p:spPr>
          <a:xfrm>
            <a:off x="2986650" y="2522300"/>
            <a:ext cx="3170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For ScummVM and SCI Engine</a:t>
            </a:r>
            <a:endParaRPr b="1"/>
          </a:p>
        </p:txBody>
      </p:sp>
      <p:sp>
        <p:nvSpPr>
          <p:cNvPr id="887" name="Google Shape;887;p24"/>
          <p:cNvSpPr/>
          <p:nvPr/>
        </p:nvSpPr>
        <p:spPr>
          <a:xfrm>
            <a:off x="4251067" y="3032854"/>
            <a:ext cx="641850" cy="449267"/>
          </a:xfrm>
          <a:custGeom>
            <a:rect b="b" l="l" r="r" t="t"/>
            <a:pathLst>
              <a:path extrusionOk="0" h="7843" w="11205">
                <a:moveTo>
                  <a:pt x="11198" y="1312"/>
                </a:moveTo>
                <a:cubicBezTo>
                  <a:pt x="11182" y="1227"/>
                  <a:pt x="11132" y="1158"/>
                  <a:pt x="11060" y="1111"/>
                </a:cubicBezTo>
                <a:cubicBezTo>
                  <a:pt x="10994" y="1066"/>
                  <a:pt x="10915" y="1042"/>
                  <a:pt x="10835" y="1028"/>
                </a:cubicBezTo>
                <a:cubicBezTo>
                  <a:pt x="10737" y="1013"/>
                  <a:pt x="10634" y="1005"/>
                  <a:pt x="10536" y="1005"/>
                </a:cubicBezTo>
                <a:cubicBezTo>
                  <a:pt x="10110" y="1005"/>
                  <a:pt x="9698" y="1132"/>
                  <a:pt x="9301" y="1275"/>
                </a:cubicBezTo>
                <a:cubicBezTo>
                  <a:pt x="8906" y="1415"/>
                  <a:pt x="8518" y="1566"/>
                  <a:pt x="8134" y="1730"/>
                </a:cubicBezTo>
                <a:cubicBezTo>
                  <a:pt x="8039" y="1772"/>
                  <a:pt x="7943" y="1812"/>
                  <a:pt x="7848" y="1854"/>
                </a:cubicBezTo>
                <a:cubicBezTo>
                  <a:pt x="7785" y="1880"/>
                  <a:pt x="7719" y="1904"/>
                  <a:pt x="7655" y="1931"/>
                </a:cubicBezTo>
                <a:cubicBezTo>
                  <a:pt x="7480" y="2002"/>
                  <a:pt x="7306" y="2071"/>
                  <a:pt x="7134" y="2150"/>
                </a:cubicBezTo>
                <a:cubicBezTo>
                  <a:pt x="7039" y="2195"/>
                  <a:pt x="6943" y="2240"/>
                  <a:pt x="6851" y="2288"/>
                </a:cubicBezTo>
                <a:cubicBezTo>
                  <a:pt x="6861" y="2277"/>
                  <a:pt x="6867" y="2261"/>
                  <a:pt x="6861" y="2246"/>
                </a:cubicBezTo>
                <a:cubicBezTo>
                  <a:pt x="6830" y="2166"/>
                  <a:pt x="6787" y="2092"/>
                  <a:pt x="6734" y="2023"/>
                </a:cubicBezTo>
                <a:cubicBezTo>
                  <a:pt x="6883" y="1880"/>
                  <a:pt x="7031" y="1735"/>
                  <a:pt x="7147" y="1560"/>
                </a:cubicBezTo>
                <a:cubicBezTo>
                  <a:pt x="7258" y="1391"/>
                  <a:pt x="7324" y="1198"/>
                  <a:pt x="7383" y="1005"/>
                </a:cubicBezTo>
                <a:cubicBezTo>
                  <a:pt x="7398" y="1002"/>
                  <a:pt x="7409" y="994"/>
                  <a:pt x="7417" y="981"/>
                </a:cubicBezTo>
                <a:cubicBezTo>
                  <a:pt x="7422" y="973"/>
                  <a:pt x="7425" y="962"/>
                  <a:pt x="7428" y="952"/>
                </a:cubicBezTo>
                <a:cubicBezTo>
                  <a:pt x="7433" y="931"/>
                  <a:pt x="7443" y="909"/>
                  <a:pt x="7441" y="888"/>
                </a:cubicBezTo>
                <a:cubicBezTo>
                  <a:pt x="7441" y="872"/>
                  <a:pt x="7435" y="857"/>
                  <a:pt x="7422" y="846"/>
                </a:cubicBezTo>
                <a:cubicBezTo>
                  <a:pt x="7409" y="833"/>
                  <a:pt x="7391" y="827"/>
                  <a:pt x="7375" y="833"/>
                </a:cubicBezTo>
                <a:cubicBezTo>
                  <a:pt x="7351" y="838"/>
                  <a:pt x="7338" y="859"/>
                  <a:pt x="7330" y="883"/>
                </a:cubicBezTo>
                <a:cubicBezTo>
                  <a:pt x="7327" y="888"/>
                  <a:pt x="7322" y="894"/>
                  <a:pt x="7322" y="902"/>
                </a:cubicBezTo>
                <a:cubicBezTo>
                  <a:pt x="7316" y="912"/>
                  <a:pt x="7316" y="928"/>
                  <a:pt x="7319" y="939"/>
                </a:cubicBezTo>
                <a:lnTo>
                  <a:pt x="7322" y="944"/>
                </a:lnTo>
                <a:lnTo>
                  <a:pt x="7322" y="949"/>
                </a:lnTo>
                <a:lnTo>
                  <a:pt x="7322" y="952"/>
                </a:lnTo>
                <a:cubicBezTo>
                  <a:pt x="7322" y="957"/>
                  <a:pt x="7324" y="962"/>
                  <a:pt x="7324" y="968"/>
                </a:cubicBezTo>
                <a:cubicBezTo>
                  <a:pt x="7282" y="1058"/>
                  <a:pt x="7240" y="1148"/>
                  <a:pt x="7197" y="1238"/>
                </a:cubicBezTo>
                <a:cubicBezTo>
                  <a:pt x="7152" y="1335"/>
                  <a:pt x="7107" y="1433"/>
                  <a:pt x="7057" y="1529"/>
                </a:cubicBezTo>
                <a:cubicBezTo>
                  <a:pt x="7033" y="1576"/>
                  <a:pt x="7002" y="1605"/>
                  <a:pt x="6957" y="1632"/>
                </a:cubicBezTo>
                <a:cubicBezTo>
                  <a:pt x="6917" y="1658"/>
                  <a:pt x="6877" y="1685"/>
                  <a:pt x="6840" y="1714"/>
                </a:cubicBezTo>
                <a:cubicBezTo>
                  <a:pt x="6766" y="1772"/>
                  <a:pt x="6695" y="1841"/>
                  <a:pt x="6636" y="1915"/>
                </a:cubicBezTo>
                <a:cubicBezTo>
                  <a:pt x="6621" y="1899"/>
                  <a:pt x="6602" y="1880"/>
                  <a:pt x="6586" y="1865"/>
                </a:cubicBezTo>
                <a:cubicBezTo>
                  <a:pt x="6576" y="1854"/>
                  <a:pt x="6565" y="1846"/>
                  <a:pt x="6554" y="1838"/>
                </a:cubicBezTo>
                <a:cubicBezTo>
                  <a:pt x="6560" y="1830"/>
                  <a:pt x="6560" y="1820"/>
                  <a:pt x="6557" y="1809"/>
                </a:cubicBezTo>
                <a:cubicBezTo>
                  <a:pt x="6552" y="1788"/>
                  <a:pt x="6547" y="1761"/>
                  <a:pt x="6541" y="1738"/>
                </a:cubicBezTo>
                <a:cubicBezTo>
                  <a:pt x="6536" y="1714"/>
                  <a:pt x="6528" y="1693"/>
                  <a:pt x="6517" y="1669"/>
                </a:cubicBezTo>
                <a:cubicBezTo>
                  <a:pt x="6509" y="1650"/>
                  <a:pt x="6502" y="1632"/>
                  <a:pt x="6494" y="1616"/>
                </a:cubicBezTo>
                <a:cubicBezTo>
                  <a:pt x="6486" y="1481"/>
                  <a:pt x="6433" y="1351"/>
                  <a:pt x="6348" y="1245"/>
                </a:cubicBezTo>
                <a:cubicBezTo>
                  <a:pt x="6242" y="1113"/>
                  <a:pt x="6094" y="1034"/>
                  <a:pt x="5927" y="1013"/>
                </a:cubicBezTo>
                <a:cubicBezTo>
                  <a:pt x="5964" y="997"/>
                  <a:pt x="5999" y="978"/>
                  <a:pt x="6036" y="960"/>
                </a:cubicBezTo>
                <a:cubicBezTo>
                  <a:pt x="6076" y="939"/>
                  <a:pt x="6115" y="917"/>
                  <a:pt x="6147" y="883"/>
                </a:cubicBezTo>
                <a:cubicBezTo>
                  <a:pt x="6171" y="854"/>
                  <a:pt x="6184" y="819"/>
                  <a:pt x="6195" y="782"/>
                </a:cubicBezTo>
                <a:cubicBezTo>
                  <a:pt x="6211" y="730"/>
                  <a:pt x="6226" y="679"/>
                  <a:pt x="6245" y="629"/>
                </a:cubicBezTo>
                <a:cubicBezTo>
                  <a:pt x="6279" y="536"/>
                  <a:pt x="6290" y="433"/>
                  <a:pt x="6306" y="335"/>
                </a:cubicBezTo>
                <a:cubicBezTo>
                  <a:pt x="6316" y="269"/>
                  <a:pt x="6322" y="195"/>
                  <a:pt x="6340" y="129"/>
                </a:cubicBezTo>
                <a:cubicBezTo>
                  <a:pt x="6375" y="113"/>
                  <a:pt x="6390" y="63"/>
                  <a:pt x="6375" y="26"/>
                </a:cubicBezTo>
                <a:cubicBezTo>
                  <a:pt x="6364" y="-3"/>
                  <a:pt x="6327" y="-9"/>
                  <a:pt x="6308" y="18"/>
                </a:cubicBezTo>
                <a:cubicBezTo>
                  <a:pt x="6258" y="92"/>
                  <a:pt x="6253" y="185"/>
                  <a:pt x="6242" y="272"/>
                </a:cubicBezTo>
                <a:cubicBezTo>
                  <a:pt x="6229" y="370"/>
                  <a:pt x="6211" y="468"/>
                  <a:pt x="6200" y="565"/>
                </a:cubicBezTo>
                <a:cubicBezTo>
                  <a:pt x="6189" y="658"/>
                  <a:pt x="6182" y="761"/>
                  <a:pt x="6129" y="841"/>
                </a:cubicBezTo>
                <a:cubicBezTo>
                  <a:pt x="6103" y="880"/>
                  <a:pt x="6054" y="894"/>
                  <a:pt x="6015" y="915"/>
                </a:cubicBezTo>
                <a:cubicBezTo>
                  <a:pt x="5970" y="939"/>
                  <a:pt x="5919" y="960"/>
                  <a:pt x="5877" y="991"/>
                </a:cubicBezTo>
                <a:cubicBezTo>
                  <a:pt x="5872" y="997"/>
                  <a:pt x="5869" y="1002"/>
                  <a:pt x="5869" y="1007"/>
                </a:cubicBezTo>
                <a:cubicBezTo>
                  <a:pt x="5832" y="1005"/>
                  <a:pt x="5795" y="1002"/>
                  <a:pt x="5759" y="1005"/>
                </a:cubicBezTo>
                <a:cubicBezTo>
                  <a:pt x="5706" y="1005"/>
                  <a:pt x="5643" y="1005"/>
                  <a:pt x="5592" y="1023"/>
                </a:cubicBezTo>
                <a:lnTo>
                  <a:pt x="5590" y="1026"/>
                </a:lnTo>
                <a:cubicBezTo>
                  <a:pt x="5545" y="1013"/>
                  <a:pt x="5492" y="1015"/>
                  <a:pt x="5444" y="1015"/>
                </a:cubicBezTo>
                <a:cubicBezTo>
                  <a:pt x="5407" y="1015"/>
                  <a:pt x="5370" y="1018"/>
                  <a:pt x="5333" y="1021"/>
                </a:cubicBezTo>
                <a:cubicBezTo>
                  <a:pt x="5333" y="1015"/>
                  <a:pt x="5331" y="1007"/>
                  <a:pt x="5325" y="1005"/>
                </a:cubicBezTo>
                <a:cubicBezTo>
                  <a:pt x="5283" y="976"/>
                  <a:pt x="5235" y="952"/>
                  <a:pt x="5188" y="931"/>
                </a:cubicBezTo>
                <a:cubicBezTo>
                  <a:pt x="5148" y="912"/>
                  <a:pt x="5100" y="896"/>
                  <a:pt x="5074" y="857"/>
                </a:cubicBezTo>
                <a:cubicBezTo>
                  <a:pt x="5018" y="777"/>
                  <a:pt x="5010" y="674"/>
                  <a:pt x="5000" y="581"/>
                </a:cubicBezTo>
                <a:cubicBezTo>
                  <a:pt x="4987" y="483"/>
                  <a:pt x="4968" y="386"/>
                  <a:pt x="4952" y="288"/>
                </a:cubicBezTo>
                <a:cubicBezTo>
                  <a:pt x="4939" y="200"/>
                  <a:pt x="4934" y="108"/>
                  <a:pt x="4883" y="34"/>
                </a:cubicBezTo>
                <a:cubicBezTo>
                  <a:pt x="4865" y="7"/>
                  <a:pt x="4828" y="13"/>
                  <a:pt x="4817" y="42"/>
                </a:cubicBezTo>
                <a:cubicBezTo>
                  <a:pt x="4804" y="79"/>
                  <a:pt x="4817" y="129"/>
                  <a:pt x="4854" y="145"/>
                </a:cubicBezTo>
                <a:cubicBezTo>
                  <a:pt x="4875" y="211"/>
                  <a:pt x="4881" y="282"/>
                  <a:pt x="4891" y="351"/>
                </a:cubicBezTo>
                <a:cubicBezTo>
                  <a:pt x="4907" y="449"/>
                  <a:pt x="4920" y="552"/>
                  <a:pt x="4955" y="645"/>
                </a:cubicBezTo>
                <a:cubicBezTo>
                  <a:pt x="4973" y="695"/>
                  <a:pt x="4989" y="748"/>
                  <a:pt x="5008" y="798"/>
                </a:cubicBezTo>
                <a:cubicBezTo>
                  <a:pt x="5018" y="833"/>
                  <a:pt x="5032" y="870"/>
                  <a:pt x="5058" y="899"/>
                </a:cubicBezTo>
                <a:cubicBezTo>
                  <a:pt x="5087" y="933"/>
                  <a:pt x="5127" y="954"/>
                  <a:pt x="5169" y="976"/>
                </a:cubicBezTo>
                <a:cubicBezTo>
                  <a:pt x="5206" y="994"/>
                  <a:pt x="5241" y="1013"/>
                  <a:pt x="5278" y="1028"/>
                </a:cubicBezTo>
                <a:cubicBezTo>
                  <a:pt x="5111" y="1052"/>
                  <a:pt x="4965" y="1134"/>
                  <a:pt x="4860" y="1267"/>
                </a:cubicBezTo>
                <a:cubicBezTo>
                  <a:pt x="4772" y="1378"/>
                  <a:pt x="4719" y="1518"/>
                  <a:pt x="4717" y="1661"/>
                </a:cubicBezTo>
                <a:cubicBezTo>
                  <a:pt x="4709" y="1687"/>
                  <a:pt x="4701" y="1711"/>
                  <a:pt x="4696" y="1738"/>
                </a:cubicBezTo>
                <a:cubicBezTo>
                  <a:pt x="4693" y="1745"/>
                  <a:pt x="4693" y="1753"/>
                  <a:pt x="4693" y="1761"/>
                </a:cubicBezTo>
                <a:cubicBezTo>
                  <a:pt x="4690" y="1777"/>
                  <a:pt x="4688" y="1790"/>
                  <a:pt x="4688" y="1806"/>
                </a:cubicBezTo>
                <a:lnTo>
                  <a:pt x="4688" y="1814"/>
                </a:lnTo>
                <a:cubicBezTo>
                  <a:pt x="4685" y="1822"/>
                  <a:pt x="4682" y="1833"/>
                  <a:pt x="4680" y="1841"/>
                </a:cubicBezTo>
                <a:lnTo>
                  <a:pt x="4680" y="1843"/>
                </a:lnTo>
                <a:cubicBezTo>
                  <a:pt x="4664" y="1857"/>
                  <a:pt x="4645" y="1872"/>
                  <a:pt x="4629" y="1886"/>
                </a:cubicBezTo>
                <a:cubicBezTo>
                  <a:pt x="4614" y="1902"/>
                  <a:pt x="4595" y="1917"/>
                  <a:pt x="4579" y="1936"/>
                </a:cubicBezTo>
                <a:cubicBezTo>
                  <a:pt x="4521" y="1862"/>
                  <a:pt x="4446" y="1796"/>
                  <a:pt x="4373" y="1738"/>
                </a:cubicBezTo>
                <a:cubicBezTo>
                  <a:pt x="4335" y="1708"/>
                  <a:pt x="4296" y="1682"/>
                  <a:pt x="4254" y="1656"/>
                </a:cubicBezTo>
                <a:cubicBezTo>
                  <a:pt x="4209" y="1629"/>
                  <a:pt x="4177" y="1600"/>
                  <a:pt x="4153" y="1555"/>
                </a:cubicBezTo>
                <a:cubicBezTo>
                  <a:pt x="4103" y="1460"/>
                  <a:pt x="4058" y="1362"/>
                  <a:pt x="4010" y="1267"/>
                </a:cubicBezTo>
                <a:cubicBezTo>
                  <a:pt x="3968" y="1177"/>
                  <a:pt x="3923" y="1089"/>
                  <a:pt x="3881" y="999"/>
                </a:cubicBezTo>
                <a:cubicBezTo>
                  <a:pt x="3881" y="994"/>
                  <a:pt x="3883" y="989"/>
                  <a:pt x="3883" y="984"/>
                </a:cubicBezTo>
                <a:lnTo>
                  <a:pt x="3883" y="981"/>
                </a:lnTo>
                <a:lnTo>
                  <a:pt x="3883" y="976"/>
                </a:lnTo>
                <a:lnTo>
                  <a:pt x="3886" y="970"/>
                </a:lnTo>
                <a:cubicBezTo>
                  <a:pt x="3889" y="957"/>
                  <a:pt x="3889" y="944"/>
                  <a:pt x="3883" y="933"/>
                </a:cubicBezTo>
                <a:cubicBezTo>
                  <a:pt x="3881" y="928"/>
                  <a:pt x="3878" y="920"/>
                  <a:pt x="3873" y="915"/>
                </a:cubicBezTo>
                <a:cubicBezTo>
                  <a:pt x="3865" y="894"/>
                  <a:pt x="3849" y="872"/>
                  <a:pt x="3828" y="867"/>
                </a:cubicBezTo>
                <a:cubicBezTo>
                  <a:pt x="3809" y="862"/>
                  <a:pt x="3793" y="870"/>
                  <a:pt x="3780" y="880"/>
                </a:cubicBezTo>
                <a:cubicBezTo>
                  <a:pt x="3770" y="891"/>
                  <a:pt x="3764" y="907"/>
                  <a:pt x="3762" y="923"/>
                </a:cubicBezTo>
                <a:cubicBezTo>
                  <a:pt x="3762" y="944"/>
                  <a:pt x="3770" y="965"/>
                  <a:pt x="3777" y="986"/>
                </a:cubicBezTo>
                <a:cubicBezTo>
                  <a:pt x="3780" y="997"/>
                  <a:pt x="3783" y="1007"/>
                  <a:pt x="3788" y="1015"/>
                </a:cubicBezTo>
                <a:cubicBezTo>
                  <a:pt x="3796" y="1028"/>
                  <a:pt x="3809" y="1036"/>
                  <a:pt x="3822" y="1039"/>
                </a:cubicBezTo>
                <a:cubicBezTo>
                  <a:pt x="3883" y="1232"/>
                  <a:pt x="3952" y="1425"/>
                  <a:pt x="4066" y="1592"/>
                </a:cubicBezTo>
                <a:cubicBezTo>
                  <a:pt x="4182" y="1764"/>
                  <a:pt x="4333" y="1907"/>
                  <a:pt x="4484" y="2050"/>
                </a:cubicBezTo>
                <a:cubicBezTo>
                  <a:pt x="4434" y="2119"/>
                  <a:pt x="4391" y="2195"/>
                  <a:pt x="4360" y="2275"/>
                </a:cubicBezTo>
                <a:cubicBezTo>
                  <a:pt x="4354" y="2288"/>
                  <a:pt x="4357" y="2298"/>
                  <a:pt x="4362" y="2309"/>
                </a:cubicBezTo>
                <a:lnTo>
                  <a:pt x="4362" y="2312"/>
                </a:lnTo>
                <a:lnTo>
                  <a:pt x="4362" y="2314"/>
                </a:lnTo>
                <a:cubicBezTo>
                  <a:pt x="4270" y="2269"/>
                  <a:pt x="4177" y="2224"/>
                  <a:pt x="4084" y="2182"/>
                </a:cubicBezTo>
                <a:cubicBezTo>
                  <a:pt x="3912" y="2105"/>
                  <a:pt x="3735" y="2039"/>
                  <a:pt x="3561" y="1968"/>
                </a:cubicBezTo>
                <a:cubicBezTo>
                  <a:pt x="3497" y="1941"/>
                  <a:pt x="3431" y="1917"/>
                  <a:pt x="3365" y="1894"/>
                </a:cubicBezTo>
                <a:cubicBezTo>
                  <a:pt x="3269" y="1851"/>
                  <a:pt x="3174" y="1812"/>
                  <a:pt x="3076" y="1772"/>
                </a:cubicBezTo>
                <a:cubicBezTo>
                  <a:pt x="2690" y="1613"/>
                  <a:pt x="2301" y="1465"/>
                  <a:pt x="1904" y="1330"/>
                </a:cubicBezTo>
                <a:cubicBezTo>
                  <a:pt x="1505" y="1195"/>
                  <a:pt x="1092" y="1071"/>
                  <a:pt x="666" y="1076"/>
                </a:cubicBezTo>
                <a:cubicBezTo>
                  <a:pt x="566" y="1076"/>
                  <a:pt x="465" y="1084"/>
                  <a:pt x="367" y="1103"/>
                </a:cubicBezTo>
                <a:cubicBezTo>
                  <a:pt x="290" y="1116"/>
                  <a:pt x="208" y="1142"/>
                  <a:pt x="142" y="1187"/>
                </a:cubicBezTo>
                <a:cubicBezTo>
                  <a:pt x="73" y="1235"/>
                  <a:pt x="23" y="1306"/>
                  <a:pt x="7" y="1391"/>
                </a:cubicBezTo>
                <a:cubicBezTo>
                  <a:pt x="-9" y="1481"/>
                  <a:pt x="7" y="1579"/>
                  <a:pt x="31" y="1666"/>
                </a:cubicBezTo>
                <a:cubicBezTo>
                  <a:pt x="124" y="2007"/>
                  <a:pt x="394" y="2264"/>
                  <a:pt x="656" y="2484"/>
                </a:cubicBezTo>
                <a:cubicBezTo>
                  <a:pt x="812" y="2616"/>
                  <a:pt x="968" y="2746"/>
                  <a:pt x="1137" y="2859"/>
                </a:cubicBezTo>
                <a:cubicBezTo>
                  <a:pt x="1214" y="2910"/>
                  <a:pt x="1293" y="2955"/>
                  <a:pt x="1378" y="2992"/>
                </a:cubicBezTo>
                <a:cubicBezTo>
                  <a:pt x="1351" y="3005"/>
                  <a:pt x="1322" y="3018"/>
                  <a:pt x="1296" y="3034"/>
                </a:cubicBezTo>
                <a:cubicBezTo>
                  <a:pt x="1251" y="3060"/>
                  <a:pt x="1206" y="3087"/>
                  <a:pt x="1164" y="3116"/>
                </a:cubicBezTo>
                <a:cubicBezTo>
                  <a:pt x="1129" y="3140"/>
                  <a:pt x="1095" y="3169"/>
                  <a:pt x="1076" y="3209"/>
                </a:cubicBezTo>
                <a:cubicBezTo>
                  <a:pt x="1031" y="3304"/>
                  <a:pt x="1092" y="3399"/>
                  <a:pt x="1142" y="3476"/>
                </a:cubicBezTo>
                <a:cubicBezTo>
                  <a:pt x="1235" y="3616"/>
                  <a:pt x="1354" y="3738"/>
                  <a:pt x="1486" y="3841"/>
                </a:cubicBezTo>
                <a:cubicBezTo>
                  <a:pt x="1756" y="4046"/>
                  <a:pt x="2087" y="4173"/>
                  <a:pt x="2423" y="4224"/>
                </a:cubicBezTo>
                <a:cubicBezTo>
                  <a:pt x="2836" y="4284"/>
                  <a:pt x="3256" y="4234"/>
                  <a:pt x="3661" y="4136"/>
                </a:cubicBezTo>
                <a:cubicBezTo>
                  <a:pt x="3870" y="4086"/>
                  <a:pt x="4076" y="4022"/>
                  <a:pt x="4280" y="3957"/>
                </a:cubicBezTo>
                <a:cubicBezTo>
                  <a:pt x="4309" y="3947"/>
                  <a:pt x="4338" y="3939"/>
                  <a:pt x="4365" y="3928"/>
                </a:cubicBezTo>
                <a:cubicBezTo>
                  <a:pt x="4238" y="4000"/>
                  <a:pt x="4129" y="4099"/>
                  <a:pt x="4039" y="4213"/>
                </a:cubicBezTo>
                <a:cubicBezTo>
                  <a:pt x="3981" y="4287"/>
                  <a:pt x="3931" y="4364"/>
                  <a:pt x="3883" y="4446"/>
                </a:cubicBezTo>
                <a:cubicBezTo>
                  <a:pt x="3862" y="4485"/>
                  <a:pt x="3830" y="4525"/>
                  <a:pt x="3838" y="4573"/>
                </a:cubicBezTo>
                <a:cubicBezTo>
                  <a:pt x="3825" y="4573"/>
                  <a:pt x="3812" y="4575"/>
                  <a:pt x="3801" y="4583"/>
                </a:cubicBezTo>
                <a:cubicBezTo>
                  <a:pt x="3777" y="4599"/>
                  <a:pt x="3762" y="4626"/>
                  <a:pt x="3746" y="4649"/>
                </a:cubicBezTo>
                <a:cubicBezTo>
                  <a:pt x="3714" y="4694"/>
                  <a:pt x="3690" y="4745"/>
                  <a:pt x="3669" y="4792"/>
                </a:cubicBezTo>
                <a:cubicBezTo>
                  <a:pt x="3658" y="4821"/>
                  <a:pt x="3645" y="4848"/>
                  <a:pt x="3635" y="4877"/>
                </a:cubicBezTo>
                <a:cubicBezTo>
                  <a:pt x="3624" y="4903"/>
                  <a:pt x="3611" y="4930"/>
                  <a:pt x="3603" y="4956"/>
                </a:cubicBezTo>
                <a:cubicBezTo>
                  <a:pt x="3598" y="4978"/>
                  <a:pt x="3598" y="5001"/>
                  <a:pt x="3603" y="5025"/>
                </a:cubicBezTo>
                <a:cubicBezTo>
                  <a:pt x="3595" y="5023"/>
                  <a:pt x="3587" y="5023"/>
                  <a:pt x="3576" y="5025"/>
                </a:cubicBezTo>
                <a:cubicBezTo>
                  <a:pt x="3545" y="5033"/>
                  <a:pt x="3534" y="5062"/>
                  <a:pt x="3523" y="5091"/>
                </a:cubicBezTo>
                <a:cubicBezTo>
                  <a:pt x="3500" y="5152"/>
                  <a:pt x="3479" y="5213"/>
                  <a:pt x="3457" y="5277"/>
                </a:cubicBezTo>
                <a:cubicBezTo>
                  <a:pt x="3436" y="5337"/>
                  <a:pt x="3418" y="5401"/>
                  <a:pt x="3396" y="5462"/>
                </a:cubicBezTo>
                <a:cubicBezTo>
                  <a:pt x="3391" y="5478"/>
                  <a:pt x="3381" y="5499"/>
                  <a:pt x="3381" y="5517"/>
                </a:cubicBezTo>
                <a:cubicBezTo>
                  <a:pt x="3381" y="5530"/>
                  <a:pt x="3389" y="5541"/>
                  <a:pt x="3396" y="5552"/>
                </a:cubicBezTo>
                <a:cubicBezTo>
                  <a:pt x="3389" y="5575"/>
                  <a:pt x="3381" y="5602"/>
                  <a:pt x="3373" y="5626"/>
                </a:cubicBezTo>
                <a:lnTo>
                  <a:pt x="3367" y="5631"/>
                </a:lnTo>
                <a:cubicBezTo>
                  <a:pt x="3354" y="5652"/>
                  <a:pt x="3346" y="5676"/>
                  <a:pt x="3338" y="5697"/>
                </a:cubicBezTo>
                <a:cubicBezTo>
                  <a:pt x="3336" y="5702"/>
                  <a:pt x="3336" y="5708"/>
                  <a:pt x="3333" y="5710"/>
                </a:cubicBezTo>
                <a:cubicBezTo>
                  <a:pt x="3328" y="5721"/>
                  <a:pt x="3325" y="5734"/>
                  <a:pt x="3322" y="5745"/>
                </a:cubicBezTo>
                <a:lnTo>
                  <a:pt x="3317" y="5753"/>
                </a:lnTo>
                <a:cubicBezTo>
                  <a:pt x="3309" y="5769"/>
                  <a:pt x="3304" y="5787"/>
                  <a:pt x="3299" y="5803"/>
                </a:cubicBezTo>
                <a:cubicBezTo>
                  <a:pt x="3291" y="5837"/>
                  <a:pt x="3285" y="5872"/>
                  <a:pt x="3283" y="5909"/>
                </a:cubicBezTo>
                <a:cubicBezTo>
                  <a:pt x="3283" y="5927"/>
                  <a:pt x="3299" y="5943"/>
                  <a:pt x="3317" y="5946"/>
                </a:cubicBezTo>
                <a:cubicBezTo>
                  <a:pt x="3333" y="5949"/>
                  <a:pt x="3356" y="5938"/>
                  <a:pt x="3359" y="5917"/>
                </a:cubicBezTo>
                <a:cubicBezTo>
                  <a:pt x="3361" y="5896"/>
                  <a:pt x="3365" y="5874"/>
                  <a:pt x="3367" y="5851"/>
                </a:cubicBezTo>
                <a:cubicBezTo>
                  <a:pt x="3370" y="5843"/>
                  <a:pt x="3370" y="5837"/>
                  <a:pt x="3373" y="5829"/>
                </a:cubicBezTo>
                <a:cubicBezTo>
                  <a:pt x="3389" y="5829"/>
                  <a:pt x="3402" y="5822"/>
                  <a:pt x="3407" y="5806"/>
                </a:cubicBezTo>
                <a:cubicBezTo>
                  <a:pt x="3412" y="5782"/>
                  <a:pt x="3418" y="5761"/>
                  <a:pt x="3423" y="5737"/>
                </a:cubicBezTo>
                <a:cubicBezTo>
                  <a:pt x="3428" y="5716"/>
                  <a:pt x="3436" y="5695"/>
                  <a:pt x="3441" y="5673"/>
                </a:cubicBezTo>
                <a:cubicBezTo>
                  <a:pt x="3449" y="5647"/>
                  <a:pt x="3455" y="5618"/>
                  <a:pt x="3463" y="5589"/>
                </a:cubicBezTo>
                <a:cubicBezTo>
                  <a:pt x="3465" y="5583"/>
                  <a:pt x="3465" y="5575"/>
                  <a:pt x="3468" y="5570"/>
                </a:cubicBezTo>
                <a:cubicBezTo>
                  <a:pt x="3526" y="5568"/>
                  <a:pt x="3555" y="5517"/>
                  <a:pt x="3574" y="5467"/>
                </a:cubicBezTo>
                <a:cubicBezTo>
                  <a:pt x="3592" y="5409"/>
                  <a:pt x="3611" y="5353"/>
                  <a:pt x="3632" y="5298"/>
                </a:cubicBezTo>
                <a:cubicBezTo>
                  <a:pt x="3645" y="5269"/>
                  <a:pt x="3656" y="5239"/>
                  <a:pt x="3669" y="5210"/>
                </a:cubicBezTo>
                <a:cubicBezTo>
                  <a:pt x="3682" y="5184"/>
                  <a:pt x="3695" y="5157"/>
                  <a:pt x="3701" y="5128"/>
                </a:cubicBezTo>
                <a:cubicBezTo>
                  <a:pt x="3703" y="5115"/>
                  <a:pt x="3703" y="5102"/>
                  <a:pt x="3701" y="5089"/>
                </a:cubicBezTo>
                <a:cubicBezTo>
                  <a:pt x="3751" y="5083"/>
                  <a:pt x="3785" y="5033"/>
                  <a:pt x="3812" y="4996"/>
                </a:cubicBezTo>
                <a:cubicBezTo>
                  <a:pt x="3844" y="4951"/>
                  <a:pt x="3873" y="4903"/>
                  <a:pt x="3897" y="4853"/>
                </a:cubicBezTo>
                <a:cubicBezTo>
                  <a:pt x="3910" y="4824"/>
                  <a:pt x="3923" y="4795"/>
                  <a:pt x="3931" y="4766"/>
                </a:cubicBezTo>
                <a:cubicBezTo>
                  <a:pt x="3939" y="4742"/>
                  <a:pt x="3947" y="4718"/>
                  <a:pt x="3949" y="4694"/>
                </a:cubicBezTo>
                <a:cubicBezTo>
                  <a:pt x="3949" y="4687"/>
                  <a:pt x="3949" y="4679"/>
                  <a:pt x="3947" y="4673"/>
                </a:cubicBezTo>
                <a:cubicBezTo>
                  <a:pt x="3963" y="4676"/>
                  <a:pt x="3981" y="4668"/>
                  <a:pt x="3992" y="4652"/>
                </a:cubicBezTo>
                <a:cubicBezTo>
                  <a:pt x="4061" y="4541"/>
                  <a:pt x="4135" y="4430"/>
                  <a:pt x="4214" y="4327"/>
                </a:cubicBezTo>
                <a:cubicBezTo>
                  <a:pt x="4238" y="4303"/>
                  <a:pt x="4259" y="4279"/>
                  <a:pt x="4280" y="4253"/>
                </a:cubicBezTo>
                <a:cubicBezTo>
                  <a:pt x="4307" y="4226"/>
                  <a:pt x="4336" y="4202"/>
                  <a:pt x="4367" y="4184"/>
                </a:cubicBezTo>
                <a:cubicBezTo>
                  <a:pt x="4394" y="4168"/>
                  <a:pt x="4426" y="4160"/>
                  <a:pt x="4455" y="4160"/>
                </a:cubicBezTo>
                <a:cubicBezTo>
                  <a:pt x="4304" y="4313"/>
                  <a:pt x="4217" y="4530"/>
                  <a:pt x="4153" y="4729"/>
                </a:cubicBezTo>
                <a:cubicBezTo>
                  <a:pt x="4108" y="4877"/>
                  <a:pt x="4071" y="5028"/>
                  <a:pt x="4042" y="5179"/>
                </a:cubicBezTo>
                <a:cubicBezTo>
                  <a:pt x="4013" y="5335"/>
                  <a:pt x="3981" y="5499"/>
                  <a:pt x="3997" y="5657"/>
                </a:cubicBezTo>
                <a:cubicBezTo>
                  <a:pt x="4013" y="5808"/>
                  <a:pt x="4074" y="5949"/>
                  <a:pt x="4143" y="6081"/>
                </a:cubicBezTo>
                <a:cubicBezTo>
                  <a:pt x="4203" y="6200"/>
                  <a:pt x="4275" y="6314"/>
                  <a:pt x="4357" y="6417"/>
                </a:cubicBezTo>
                <a:cubicBezTo>
                  <a:pt x="4439" y="6520"/>
                  <a:pt x="4531" y="6613"/>
                  <a:pt x="4637" y="6692"/>
                </a:cubicBezTo>
                <a:cubicBezTo>
                  <a:pt x="4754" y="6777"/>
                  <a:pt x="4883" y="6830"/>
                  <a:pt x="5016" y="6885"/>
                </a:cubicBezTo>
                <a:cubicBezTo>
                  <a:pt x="5143" y="6938"/>
                  <a:pt x="5272" y="6994"/>
                  <a:pt x="5370" y="7094"/>
                </a:cubicBezTo>
                <a:cubicBezTo>
                  <a:pt x="5399" y="7126"/>
                  <a:pt x="5428" y="7163"/>
                  <a:pt x="5450" y="7203"/>
                </a:cubicBezTo>
                <a:cubicBezTo>
                  <a:pt x="5452" y="7245"/>
                  <a:pt x="5455" y="7287"/>
                  <a:pt x="5460" y="7330"/>
                </a:cubicBezTo>
                <a:cubicBezTo>
                  <a:pt x="5465" y="7380"/>
                  <a:pt x="5468" y="7438"/>
                  <a:pt x="5481" y="7486"/>
                </a:cubicBezTo>
                <a:cubicBezTo>
                  <a:pt x="5487" y="7509"/>
                  <a:pt x="5505" y="7531"/>
                  <a:pt x="5524" y="7541"/>
                </a:cubicBezTo>
                <a:cubicBezTo>
                  <a:pt x="5537" y="7634"/>
                  <a:pt x="5561" y="7724"/>
                  <a:pt x="5592" y="7814"/>
                </a:cubicBezTo>
                <a:cubicBezTo>
                  <a:pt x="5603" y="7843"/>
                  <a:pt x="5635" y="7851"/>
                  <a:pt x="5659" y="7832"/>
                </a:cubicBezTo>
                <a:cubicBezTo>
                  <a:pt x="5690" y="7806"/>
                  <a:pt x="5698" y="7766"/>
                  <a:pt x="5698" y="7729"/>
                </a:cubicBezTo>
                <a:cubicBezTo>
                  <a:pt x="5701" y="7679"/>
                  <a:pt x="5701" y="7631"/>
                  <a:pt x="5704" y="7581"/>
                </a:cubicBezTo>
                <a:cubicBezTo>
                  <a:pt x="5704" y="7568"/>
                  <a:pt x="5706" y="7554"/>
                  <a:pt x="5706" y="7541"/>
                </a:cubicBezTo>
                <a:cubicBezTo>
                  <a:pt x="5738" y="7536"/>
                  <a:pt x="5762" y="7509"/>
                  <a:pt x="5770" y="7478"/>
                </a:cubicBezTo>
                <a:cubicBezTo>
                  <a:pt x="5783" y="7427"/>
                  <a:pt x="5783" y="7372"/>
                  <a:pt x="5788" y="7319"/>
                </a:cubicBezTo>
                <a:cubicBezTo>
                  <a:pt x="5794" y="7277"/>
                  <a:pt x="5795" y="7234"/>
                  <a:pt x="5795" y="7192"/>
                </a:cubicBezTo>
                <a:cubicBezTo>
                  <a:pt x="5816" y="7152"/>
                  <a:pt x="5843" y="7115"/>
                  <a:pt x="5872" y="7084"/>
                </a:cubicBezTo>
                <a:cubicBezTo>
                  <a:pt x="5967" y="6980"/>
                  <a:pt x="6097" y="6922"/>
                  <a:pt x="6224" y="6869"/>
                </a:cubicBezTo>
                <a:cubicBezTo>
                  <a:pt x="6356" y="6814"/>
                  <a:pt x="6486" y="6758"/>
                  <a:pt x="6599" y="6673"/>
                </a:cubicBezTo>
                <a:cubicBezTo>
                  <a:pt x="6705" y="6594"/>
                  <a:pt x="6798" y="6501"/>
                  <a:pt x="6877" y="6396"/>
                </a:cubicBezTo>
                <a:cubicBezTo>
                  <a:pt x="6959" y="6290"/>
                  <a:pt x="7028" y="6176"/>
                  <a:pt x="7086" y="6057"/>
                </a:cubicBezTo>
                <a:cubicBezTo>
                  <a:pt x="7152" y="5922"/>
                  <a:pt x="7213" y="5782"/>
                  <a:pt x="7226" y="5631"/>
                </a:cubicBezTo>
                <a:cubicBezTo>
                  <a:pt x="7240" y="5472"/>
                  <a:pt x="7208" y="5308"/>
                  <a:pt x="7176" y="5152"/>
                </a:cubicBezTo>
                <a:cubicBezTo>
                  <a:pt x="7144" y="5001"/>
                  <a:pt x="7107" y="4851"/>
                  <a:pt x="7060" y="4705"/>
                </a:cubicBezTo>
                <a:cubicBezTo>
                  <a:pt x="6996" y="4507"/>
                  <a:pt x="6904" y="4290"/>
                  <a:pt x="6753" y="4139"/>
                </a:cubicBezTo>
                <a:cubicBezTo>
                  <a:pt x="6785" y="4139"/>
                  <a:pt x="6814" y="4147"/>
                  <a:pt x="6840" y="4163"/>
                </a:cubicBezTo>
                <a:cubicBezTo>
                  <a:pt x="6872" y="4181"/>
                  <a:pt x="6901" y="4205"/>
                  <a:pt x="6928" y="4229"/>
                </a:cubicBezTo>
                <a:cubicBezTo>
                  <a:pt x="6949" y="4255"/>
                  <a:pt x="6970" y="4279"/>
                  <a:pt x="6996" y="4300"/>
                </a:cubicBezTo>
                <a:cubicBezTo>
                  <a:pt x="7078" y="4403"/>
                  <a:pt x="7152" y="4512"/>
                  <a:pt x="7224" y="4623"/>
                </a:cubicBezTo>
                <a:cubicBezTo>
                  <a:pt x="7234" y="4639"/>
                  <a:pt x="7250" y="4647"/>
                  <a:pt x="7269" y="4644"/>
                </a:cubicBezTo>
                <a:cubicBezTo>
                  <a:pt x="7266" y="4652"/>
                  <a:pt x="7266" y="4657"/>
                  <a:pt x="7266" y="4665"/>
                </a:cubicBezTo>
                <a:cubicBezTo>
                  <a:pt x="7266" y="4689"/>
                  <a:pt x="7277" y="4716"/>
                  <a:pt x="7285" y="4737"/>
                </a:cubicBezTo>
                <a:cubicBezTo>
                  <a:pt x="7295" y="4766"/>
                  <a:pt x="7308" y="4795"/>
                  <a:pt x="7322" y="4824"/>
                </a:cubicBezTo>
                <a:cubicBezTo>
                  <a:pt x="7346" y="4874"/>
                  <a:pt x="7375" y="4922"/>
                  <a:pt x="7409" y="4967"/>
                </a:cubicBezTo>
                <a:cubicBezTo>
                  <a:pt x="7438" y="5004"/>
                  <a:pt x="7473" y="5052"/>
                  <a:pt x="7523" y="5060"/>
                </a:cubicBezTo>
                <a:cubicBezTo>
                  <a:pt x="7520" y="5073"/>
                  <a:pt x="7520" y="5086"/>
                  <a:pt x="7523" y="5099"/>
                </a:cubicBezTo>
                <a:cubicBezTo>
                  <a:pt x="7528" y="5128"/>
                  <a:pt x="7541" y="5155"/>
                  <a:pt x="7555" y="5181"/>
                </a:cubicBezTo>
                <a:cubicBezTo>
                  <a:pt x="7568" y="5210"/>
                  <a:pt x="7581" y="5239"/>
                  <a:pt x="7594" y="5266"/>
                </a:cubicBezTo>
                <a:cubicBezTo>
                  <a:pt x="7618" y="5321"/>
                  <a:pt x="7637" y="5377"/>
                  <a:pt x="7655" y="5435"/>
                </a:cubicBezTo>
                <a:cubicBezTo>
                  <a:pt x="7671" y="5486"/>
                  <a:pt x="7703" y="5536"/>
                  <a:pt x="7761" y="5538"/>
                </a:cubicBezTo>
                <a:cubicBezTo>
                  <a:pt x="7764" y="5544"/>
                  <a:pt x="7764" y="5552"/>
                  <a:pt x="7766" y="5557"/>
                </a:cubicBezTo>
                <a:cubicBezTo>
                  <a:pt x="7774" y="5586"/>
                  <a:pt x="7779" y="5613"/>
                  <a:pt x="7787" y="5642"/>
                </a:cubicBezTo>
                <a:cubicBezTo>
                  <a:pt x="7793" y="5663"/>
                  <a:pt x="7801" y="5684"/>
                  <a:pt x="7806" y="5705"/>
                </a:cubicBezTo>
                <a:cubicBezTo>
                  <a:pt x="7811" y="5726"/>
                  <a:pt x="7816" y="5750"/>
                  <a:pt x="7822" y="5774"/>
                </a:cubicBezTo>
                <a:cubicBezTo>
                  <a:pt x="7827" y="5790"/>
                  <a:pt x="7840" y="5798"/>
                  <a:pt x="7856" y="5798"/>
                </a:cubicBezTo>
                <a:cubicBezTo>
                  <a:pt x="7859" y="5806"/>
                  <a:pt x="7859" y="5811"/>
                  <a:pt x="7861" y="5819"/>
                </a:cubicBezTo>
                <a:cubicBezTo>
                  <a:pt x="7864" y="5840"/>
                  <a:pt x="7867" y="5861"/>
                  <a:pt x="7872" y="5882"/>
                </a:cubicBezTo>
                <a:cubicBezTo>
                  <a:pt x="7875" y="5901"/>
                  <a:pt x="7898" y="5911"/>
                  <a:pt x="7914" y="5909"/>
                </a:cubicBezTo>
                <a:cubicBezTo>
                  <a:pt x="7933" y="5906"/>
                  <a:pt x="7949" y="5890"/>
                  <a:pt x="7949" y="5872"/>
                </a:cubicBezTo>
                <a:cubicBezTo>
                  <a:pt x="7946" y="5837"/>
                  <a:pt x="7943" y="5800"/>
                  <a:pt x="7933" y="5769"/>
                </a:cubicBezTo>
                <a:cubicBezTo>
                  <a:pt x="7928" y="5753"/>
                  <a:pt x="7922" y="5734"/>
                  <a:pt x="7914" y="5718"/>
                </a:cubicBezTo>
                <a:lnTo>
                  <a:pt x="7909" y="5710"/>
                </a:lnTo>
                <a:cubicBezTo>
                  <a:pt x="7906" y="5697"/>
                  <a:pt x="7904" y="5687"/>
                  <a:pt x="7898" y="5676"/>
                </a:cubicBezTo>
                <a:cubicBezTo>
                  <a:pt x="7896" y="5671"/>
                  <a:pt x="7896" y="5665"/>
                  <a:pt x="7893" y="5663"/>
                </a:cubicBezTo>
                <a:cubicBezTo>
                  <a:pt x="7885" y="5639"/>
                  <a:pt x="7877" y="5618"/>
                  <a:pt x="7864" y="5597"/>
                </a:cubicBezTo>
                <a:lnTo>
                  <a:pt x="7859" y="5591"/>
                </a:lnTo>
                <a:cubicBezTo>
                  <a:pt x="7851" y="5568"/>
                  <a:pt x="7840" y="5541"/>
                  <a:pt x="7835" y="5517"/>
                </a:cubicBezTo>
                <a:cubicBezTo>
                  <a:pt x="7843" y="5507"/>
                  <a:pt x="7851" y="5496"/>
                  <a:pt x="7851" y="5483"/>
                </a:cubicBezTo>
                <a:cubicBezTo>
                  <a:pt x="7851" y="5464"/>
                  <a:pt x="7840" y="5443"/>
                  <a:pt x="7835" y="5427"/>
                </a:cubicBezTo>
                <a:cubicBezTo>
                  <a:pt x="7814" y="5366"/>
                  <a:pt x="7793" y="5303"/>
                  <a:pt x="7771" y="5242"/>
                </a:cubicBezTo>
                <a:cubicBezTo>
                  <a:pt x="7750" y="5181"/>
                  <a:pt x="7729" y="5118"/>
                  <a:pt x="7705" y="5060"/>
                </a:cubicBezTo>
                <a:cubicBezTo>
                  <a:pt x="7695" y="5033"/>
                  <a:pt x="7684" y="5004"/>
                  <a:pt x="7652" y="4996"/>
                </a:cubicBezTo>
                <a:cubicBezTo>
                  <a:pt x="7642" y="4993"/>
                  <a:pt x="7634" y="4993"/>
                  <a:pt x="7626" y="4996"/>
                </a:cubicBezTo>
                <a:cubicBezTo>
                  <a:pt x="7631" y="4975"/>
                  <a:pt x="7631" y="4951"/>
                  <a:pt x="7623" y="4927"/>
                </a:cubicBezTo>
                <a:cubicBezTo>
                  <a:pt x="7615" y="4901"/>
                  <a:pt x="7602" y="4874"/>
                  <a:pt x="7592" y="4848"/>
                </a:cubicBezTo>
                <a:cubicBezTo>
                  <a:pt x="7581" y="4819"/>
                  <a:pt x="7568" y="4792"/>
                  <a:pt x="7557" y="4763"/>
                </a:cubicBezTo>
                <a:cubicBezTo>
                  <a:pt x="7536" y="4713"/>
                  <a:pt x="7512" y="4665"/>
                  <a:pt x="7480" y="4620"/>
                </a:cubicBezTo>
                <a:cubicBezTo>
                  <a:pt x="7465" y="4599"/>
                  <a:pt x="7446" y="4570"/>
                  <a:pt x="7422" y="4554"/>
                </a:cubicBezTo>
                <a:cubicBezTo>
                  <a:pt x="7409" y="4546"/>
                  <a:pt x="7398" y="4544"/>
                  <a:pt x="7385" y="4544"/>
                </a:cubicBezTo>
                <a:cubicBezTo>
                  <a:pt x="7393" y="4496"/>
                  <a:pt x="7361" y="4456"/>
                  <a:pt x="7338" y="4417"/>
                </a:cubicBezTo>
                <a:cubicBezTo>
                  <a:pt x="7290" y="4335"/>
                  <a:pt x="7240" y="4258"/>
                  <a:pt x="7179" y="4186"/>
                </a:cubicBezTo>
                <a:cubicBezTo>
                  <a:pt x="7086" y="4073"/>
                  <a:pt x="6978" y="3976"/>
                  <a:pt x="6851" y="3904"/>
                </a:cubicBezTo>
                <a:cubicBezTo>
                  <a:pt x="6880" y="3915"/>
                  <a:pt x="6909" y="3923"/>
                  <a:pt x="6938" y="3933"/>
                </a:cubicBezTo>
                <a:cubicBezTo>
                  <a:pt x="7142" y="4000"/>
                  <a:pt x="7348" y="4057"/>
                  <a:pt x="7557" y="4104"/>
                </a:cubicBezTo>
                <a:cubicBezTo>
                  <a:pt x="7962" y="4197"/>
                  <a:pt x="8383" y="4245"/>
                  <a:pt x="8795" y="4179"/>
                </a:cubicBezTo>
                <a:cubicBezTo>
                  <a:pt x="9131" y="4126"/>
                  <a:pt x="9459" y="3997"/>
                  <a:pt x="9729" y="3785"/>
                </a:cubicBezTo>
                <a:cubicBezTo>
                  <a:pt x="9862" y="3682"/>
                  <a:pt x="9978" y="3558"/>
                  <a:pt x="10071" y="3418"/>
                </a:cubicBezTo>
                <a:cubicBezTo>
                  <a:pt x="10121" y="3341"/>
                  <a:pt x="10182" y="3243"/>
                  <a:pt x="10134" y="3150"/>
                </a:cubicBezTo>
                <a:cubicBezTo>
                  <a:pt x="10116" y="3111"/>
                  <a:pt x="10081" y="3084"/>
                  <a:pt x="10047" y="3058"/>
                </a:cubicBezTo>
                <a:cubicBezTo>
                  <a:pt x="10004" y="3029"/>
                  <a:pt x="9959" y="3002"/>
                  <a:pt x="9915" y="2976"/>
                </a:cubicBezTo>
                <a:cubicBezTo>
                  <a:pt x="9888" y="2960"/>
                  <a:pt x="9859" y="2947"/>
                  <a:pt x="9832" y="2933"/>
                </a:cubicBezTo>
                <a:cubicBezTo>
                  <a:pt x="9915" y="2896"/>
                  <a:pt x="9994" y="2851"/>
                  <a:pt x="10071" y="2798"/>
                </a:cubicBezTo>
                <a:cubicBezTo>
                  <a:pt x="10240" y="2685"/>
                  <a:pt x="10393" y="2552"/>
                  <a:pt x="10547" y="2417"/>
                </a:cubicBezTo>
                <a:cubicBezTo>
                  <a:pt x="10806" y="2195"/>
                  <a:pt x="11073" y="1933"/>
                  <a:pt x="11163" y="1592"/>
                </a:cubicBezTo>
                <a:cubicBezTo>
                  <a:pt x="11200" y="1499"/>
                  <a:pt x="11214" y="1402"/>
                  <a:pt x="11198" y="1312"/>
                </a:cubicBezTo>
                <a:moveTo>
                  <a:pt x="9348" y="1378"/>
                </a:moveTo>
                <a:cubicBezTo>
                  <a:pt x="9385" y="1354"/>
                  <a:pt x="9428" y="1335"/>
                  <a:pt x="9462" y="1309"/>
                </a:cubicBezTo>
                <a:cubicBezTo>
                  <a:pt x="9692" y="1232"/>
                  <a:pt x="9925" y="1163"/>
                  <a:pt x="10163" y="1124"/>
                </a:cubicBezTo>
                <a:cubicBezTo>
                  <a:pt x="10359" y="1092"/>
                  <a:pt x="10563" y="1081"/>
                  <a:pt x="10758" y="1105"/>
                </a:cubicBezTo>
                <a:cubicBezTo>
                  <a:pt x="10743" y="1113"/>
                  <a:pt x="10727" y="1121"/>
                  <a:pt x="10711" y="1129"/>
                </a:cubicBezTo>
                <a:cubicBezTo>
                  <a:pt x="10565" y="1206"/>
                  <a:pt x="10446" y="1325"/>
                  <a:pt x="10311" y="1417"/>
                </a:cubicBezTo>
                <a:cubicBezTo>
                  <a:pt x="10161" y="1518"/>
                  <a:pt x="10002" y="1613"/>
                  <a:pt x="9838" y="1695"/>
                </a:cubicBezTo>
                <a:cubicBezTo>
                  <a:pt x="9711" y="1708"/>
                  <a:pt x="9584" y="1727"/>
                  <a:pt x="9457" y="1748"/>
                </a:cubicBezTo>
                <a:cubicBezTo>
                  <a:pt x="9285" y="1777"/>
                  <a:pt x="9118" y="1827"/>
                  <a:pt x="8951" y="1883"/>
                </a:cubicBezTo>
                <a:cubicBezTo>
                  <a:pt x="8859" y="1915"/>
                  <a:pt x="8766" y="1949"/>
                  <a:pt x="8676" y="1986"/>
                </a:cubicBezTo>
                <a:cubicBezTo>
                  <a:pt x="8623" y="2007"/>
                  <a:pt x="8565" y="2029"/>
                  <a:pt x="8512" y="2055"/>
                </a:cubicBezTo>
                <a:cubicBezTo>
                  <a:pt x="8518" y="2050"/>
                  <a:pt x="8523" y="2042"/>
                  <a:pt x="8531" y="2037"/>
                </a:cubicBezTo>
                <a:cubicBezTo>
                  <a:pt x="8600" y="1968"/>
                  <a:pt x="8666" y="1899"/>
                  <a:pt x="8740" y="1835"/>
                </a:cubicBezTo>
                <a:cubicBezTo>
                  <a:pt x="8811" y="1775"/>
                  <a:pt x="8880" y="1708"/>
                  <a:pt x="8954" y="1650"/>
                </a:cubicBezTo>
                <a:cubicBezTo>
                  <a:pt x="9039" y="1584"/>
                  <a:pt x="9126" y="1521"/>
                  <a:pt x="9213" y="1460"/>
                </a:cubicBezTo>
                <a:cubicBezTo>
                  <a:pt x="9261" y="1431"/>
                  <a:pt x="9303" y="1404"/>
                  <a:pt x="9348" y="1378"/>
                </a:cubicBezTo>
                <a:moveTo>
                  <a:pt x="8975" y="1484"/>
                </a:moveTo>
                <a:cubicBezTo>
                  <a:pt x="9020" y="1465"/>
                  <a:pt x="9068" y="1449"/>
                  <a:pt x="9116" y="1431"/>
                </a:cubicBezTo>
                <a:cubicBezTo>
                  <a:pt x="9071" y="1462"/>
                  <a:pt x="9026" y="1497"/>
                  <a:pt x="8983" y="1534"/>
                </a:cubicBezTo>
                <a:cubicBezTo>
                  <a:pt x="8914" y="1595"/>
                  <a:pt x="8846" y="1658"/>
                  <a:pt x="8780" y="1722"/>
                </a:cubicBezTo>
                <a:cubicBezTo>
                  <a:pt x="8711" y="1788"/>
                  <a:pt x="8647" y="1857"/>
                  <a:pt x="8581" y="1923"/>
                </a:cubicBezTo>
                <a:cubicBezTo>
                  <a:pt x="8446" y="2055"/>
                  <a:pt x="8317" y="2195"/>
                  <a:pt x="8182" y="2328"/>
                </a:cubicBezTo>
                <a:cubicBezTo>
                  <a:pt x="8115" y="2394"/>
                  <a:pt x="8044" y="2460"/>
                  <a:pt x="7962" y="2507"/>
                </a:cubicBezTo>
                <a:cubicBezTo>
                  <a:pt x="7872" y="2558"/>
                  <a:pt x="7771" y="2587"/>
                  <a:pt x="7671" y="2613"/>
                </a:cubicBezTo>
                <a:cubicBezTo>
                  <a:pt x="7555" y="2645"/>
                  <a:pt x="7435" y="2666"/>
                  <a:pt x="7316" y="2685"/>
                </a:cubicBezTo>
                <a:cubicBezTo>
                  <a:pt x="7285" y="2690"/>
                  <a:pt x="7250" y="2693"/>
                  <a:pt x="7219" y="2695"/>
                </a:cubicBezTo>
                <a:cubicBezTo>
                  <a:pt x="7211" y="2695"/>
                  <a:pt x="7203" y="2693"/>
                  <a:pt x="7195" y="2693"/>
                </a:cubicBezTo>
                <a:cubicBezTo>
                  <a:pt x="7184" y="2693"/>
                  <a:pt x="7171" y="2693"/>
                  <a:pt x="7160" y="2693"/>
                </a:cubicBezTo>
                <a:lnTo>
                  <a:pt x="7160" y="2693"/>
                </a:lnTo>
                <a:cubicBezTo>
                  <a:pt x="7192" y="2685"/>
                  <a:pt x="7229" y="2679"/>
                  <a:pt x="7256" y="2658"/>
                </a:cubicBezTo>
                <a:cubicBezTo>
                  <a:pt x="7285" y="2634"/>
                  <a:pt x="7301" y="2595"/>
                  <a:pt x="7319" y="2563"/>
                </a:cubicBezTo>
                <a:cubicBezTo>
                  <a:pt x="7340" y="2526"/>
                  <a:pt x="7361" y="2492"/>
                  <a:pt x="7385" y="2457"/>
                </a:cubicBezTo>
                <a:cubicBezTo>
                  <a:pt x="7401" y="2433"/>
                  <a:pt x="7420" y="2410"/>
                  <a:pt x="7435" y="2386"/>
                </a:cubicBezTo>
                <a:cubicBezTo>
                  <a:pt x="7549" y="2290"/>
                  <a:pt x="7663" y="2190"/>
                  <a:pt x="7782" y="2103"/>
                </a:cubicBezTo>
                <a:cubicBezTo>
                  <a:pt x="7901" y="2015"/>
                  <a:pt x="8018" y="1920"/>
                  <a:pt x="8129" y="1825"/>
                </a:cubicBezTo>
                <a:cubicBezTo>
                  <a:pt x="8406" y="1703"/>
                  <a:pt x="8690" y="1589"/>
                  <a:pt x="8975" y="1484"/>
                </a:cubicBezTo>
                <a:moveTo>
                  <a:pt x="7692" y="2052"/>
                </a:moveTo>
                <a:cubicBezTo>
                  <a:pt x="7705" y="2039"/>
                  <a:pt x="7705" y="2023"/>
                  <a:pt x="7700" y="2007"/>
                </a:cubicBezTo>
                <a:cubicBezTo>
                  <a:pt x="7750" y="1986"/>
                  <a:pt x="7798" y="1962"/>
                  <a:pt x="7848" y="1941"/>
                </a:cubicBezTo>
                <a:cubicBezTo>
                  <a:pt x="7885" y="1925"/>
                  <a:pt x="7922" y="1910"/>
                  <a:pt x="7959" y="1894"/>
                </a:cubicBezTo>
                <a:cubicBezTo>
                  <a:pt x="7888" y="1954"/>
                  <a:pt x="7819" y="2015"/>
                  <a:pt x="7753" y="2079"/>
                </a:cubicBezTo>
                <a:cubicBezTo>
                  <a:pt x="7700" y="2129"/>
                  <a:pt x="7639" y="2177"/>
                  <a:pt x="7584" y="2224"/>
                </a:cubicBezTo>
                <a:cubicBezTo>
                  <a:pt x="7555" y="2248"/>
                  <a:pt x="7525" y="2275"/>
                  <a:pt x="7496" y="2298"/>
                </a:cubicBezTo>
                <a:cubicBezTo>
                  <a:pt x="7557" y="2216"/>
                  <a:pt x="7623" y="2134"/>
                  <a:pt x="7692" y="2052"/>
                </a:cubicBezTo>
                <a:moveTo>
                  <a:pt x="6742" y="2470"/>
                </a:moveTo>
                <a:cubicBezTo>
                  <a:pt x="7017" y="2328"/>
                  <a:pt x="7295" y="2193"/>
                  <a:pt x="7576" y="2066"/>
                </a:cubicBezTo>
                <a:cubicBezTo>
                  <a:pt x="7496" y="2169"/>
                  <a:pt x="7422" y="2277"/>
                  <a:pt x="7359" y="2391"/>
                </a:cubicBezTo>
                <a:cubicBezTo>
                  <a:pt x="7319" y="2460"/>
                  <a:pt x="7279" y="2526"/>
                  <a:pt x="7237" y="2595"/>
                </a:cubicBezTo>
                <a:cubicBezTo>
                  <a:pt x="7216" y="2629"/>
                  <a:pt x="7176" y="2637"/>
                  <a:pt x="7139" y="2648"/>
                </a:cubicBezTo>
                <a:cubicBezTo>
                  <a:pt x="7097" y="2661"/>
                  <a:pt x="7057" y="2671"/>
                  <a:pt x="7015" y="2685"/>
                </a:cubicBezTo>
                <a:cubicBezTo>
                  <a:pt x="7007" y="2687"/>
                  <a:pt x="7004" y="2690"/>
                  <a:pt x="7002" y="2695"/>
                </a:cubicBezTo>
                <a:cubicBezTo>
                  <a:pt x="6853" y="2706"/>
                  <a:pt x="6708" y="2732"/>
                  <a:pt x="6562" y="2764"/>
                </a:cubicBezTo>
                <a:cubicBezTo>
                  <a:pt x="6353" y="2806"/>
                  <a:pt x="6147" y="2857"/>
                  <a:pt x="5943" y="2912"/>
                </a:cubicBezTo>
                <a:cubicBezTo>
                  <a:pt x="5935" y="2915"/>
                  <a:pt x="5927" y="2918"/>
                  <a:pt x="5919" y="2920"/>
                </a:cubicBezTo>
                <a:cubicBezTo>
                  <a:pt x="5925" y="2918"/>
                  <a:pt x="5933" y="2912"/>
                  <a:pt x="5938" y="2910"/>
                </a:cubicBezTo>
                <a:cubicBezTo>
                  <a:pt x="6025" y="2859"/>
                  <a:pt x="6115" y="2809"/>
                  <a:pt x="6203" y="2761"/>
                </a:cubicBezTo>
                <a:cubicBezTo>
                  <a:pt x="6382" y="2661"/>
                  <a:pt x="6562" y="2563"/>
                  <a:pt x="6742" y="2470"/>
                </a:cubicBezTo>
                <a:moveTo>
                  <a:pt x="6438" y="1851"/>
                </a:moveTo>
                <a:cubicBezTo>
                  <a:pt x="6459" y="1867"/>
                  <a:pt x="6478" y="1886"/>
                  <a:pt x="6496" y="1902"/>
                </a:cubicBezTo>
                <a:cubicBezTo>
                  <a:pt x="6502" y="1933"/>
                  <a:pt x="6507" y="1962"/>
                  <a:pt x="6512" y="1994"/>
                </a:cubicBezTo>
                <a:cubicBezTo>
                  <a:pt x="6520" y="2042"/>
                  <a:pt x="6525" y="2089"/>
                  <a:pt x="6525" y="2137"/>
                </a:cubicBezTo>
                <a:cubicBezTo>
                  <a:pt x="6525" y="2185"/>
                  <a:pt x="6517" y="2230"/>
                  <a:pt x="6502" y="2275"/>
                </a:cubicBezTo>
                <a:cubicBezTo>
                  <a:pt x="6494" y="2293"/>
                  <a:pt x="6486" y="2312"/>
                  <a:pt x="6475" y="2330"/>
                </a:cubicBezTo>
                <a:cubicBezTo>
                  <a:pt x="6470" y="2338"/>
                  <a:pt x="6467" y="2343"/>
                  <a:pt x="6462" y="2351"/>
                </a:cubicBezTo>
                <a:cubicBezTo>
                  <a:pt x="6425" y="2388"/>
                  <a:pt x="6380" y="2420"/>
                  <a:pt x="6338" y="2449"/>
                </a:cubicBezTo>
                <a:cubicBezTo>
                  <a:pt x="6322" y="2460"/>
                  <a:pt x="6308" y="2468"/>
                  <a:pt x="6293" y="2478"/>
                </a:cubicBezTo>
                <a:cubicBezTo>
                  <a:pt x="6306" y="2444"/>
                  <a:pt x="6316" y="2407"/>
                  <a:pt x="6322" y="2373"/>
                </a:cubicBezTo>
                <a:cubicBezTo>
                  <a:pt x="6340" y="2280"/>
                  <a:pt x="6345" y="2187"/>
                  <a:pt x="6332" y="2095"/>
                </a:cubicBezTo>
                <a:cubicBezTo>
                  <a:pt x="6322" y="2002"/>
                  <a:pt x="6298" y="1915"/>
                  <a:pt x="6258" y="1830"/>
                </a:cubicBezTo>
                <a:cubicBezTo>
                  <a:pt x="6234" y="1777"/>
                  <a:pt x="6203" y="1724"/>
                  <a:pt x="6158" y="1690"/>
                </a:cubicBezTo>
                <a:cubicBezTo>
                  <a:pt x="6160" y="1690"/>
                  <a:pt x="6163" y="1693"/>
                  <a:pt x="6166" y="1693"/>
                </a:cubicBezTo>
                <a:cubicBezTo>
                  <a:pt x="6184" y="1698"/>
                  <a:pt x="6200" y="1703"/>
                  <a:pt x="6218" y="1708"/>
                </a:cubicBezTo>
                <a:cubicBezTo>
                  <a:pt x="6295" y="1751"/>
                  <a:pt x="6369" y="1798"/>
                  <a:pt x="6438" y="1851"/>
                </a:cubicBezTo>
                <a:moveTo>
                  <a:pt x="6123" y="1203"/>
                </a:moveTo>
                <a:cubicBezTo>
                  <a:pt x="6131" y="1198"/>
                  <a:pt x="6129" y="1200"/>
                  <a:pt x="6136" y="1198"/>
                </a:cubicBezTo>
                <a:lnTo>
                  <a:pt x="6139" y="1198"/>
                </a:lnTo>
                <a:lnTo>
                  <a:pt x="6142" y="1198"/>
                </a:lnTo>
                <a:cubicBezTo>
                  <a:pt x="6139" y="1198"/>
                  <a:pt x="6136" y="1195"/>
                  <a:pt x="6147" y="1198"/>
                </a:cubicBezTo>
                <a:cubicBezTo>
                  <a:pt x="6160" y="1200"/>
                  <a:pt x="6173" y="1208"/>
                  <a:pt x="6184" y="1214"/>
                </a:cubicBezTo>
                <a:cubicBezTo>
                  <a:pt x="6211" y="1227"/>
                  <a:pt x="6229" y="1243"/>
                  <a:pt x="6248" y="1264"/>
                </a:cubicBezTo>
                <a:lnTo>
                  <a:pt x="6250" y="1267"/>
                </a:lnTo>
                <a:lnTo>
                  <a:pt x="6250" y="1269"/>
                </a:lnTo>
                <a:lnTo>
                  <a:pt x="6255" y="1277"/>
                </a:lnTo>
                <a:cubicBezTo>
                  <a:pt x="6258" y="1282"/>
                  <a:pt x="6263" y="1290"/>
                  <a:pt x="6266" y="1296"/>
                </a:cubicBezTo>
                <a:lnTo>
                  <a:pt x="6271" y="1306"/>
                </a:lnTo>
                <a:lnTo>
                  <a:pt x="6274" y="1314"/>
                </a:lnTo>
                <a:lnTo>
                  <a:pt x="6274" y="1322"/>
                </a:lnTo>
                <a:cubicBezTo>
                  <a:pt x="6274" y="1327"/>
                  <a:pt x="6274" y="1333"/>
                  <a:pt x="6274" y="1338"/>
                </a:cubicBezTo>
                <a:cubicBezTo>
                  <a:pt x="6255" y="1357"/>
                  <a:pt x="6237" y="1372"/>
                  <a:pt x="6213" y="1383"/>
                </a:cubicBezTo>
                <a:cubicBezTo>
                  <a:pt x="6208" y="1386"/>
                  <a:pt x="6189" y="1391"/>
                  <a:pt x="6181" y="1391"/>
                </a:cubicBezTo>
                <a:cubicBezTo>
                  <a:pt x="6168" y="1391"/>
                  <a:pt x="6158" y="1391"/>
                  <a:pt x="6147" y="1383"/>
                </a:cubicBezTo>
                <a:cubicBezTo>
                  <a:pt x="6142" y="1380"/>
                  <a:pt x="6136" y="1380"/>
                  <a:pt x="6129" y="1380"/>
                </a:cubicBezTo>
                <a:cubicBezTo>
                  <a:pt x="6123" y="1375"/>
                  <a:pt x="6118" y="1372"/>
                  <a:pt x="6115" y="1367"/>
                </a:cubicBezTo>
                <a:cubicBezTo>
                  <a:pt x="6115" y="1362"/>
                  <a:pt x="6115" y="1357"/>
                  <a:pt x="6115" y="1354"/>
                </a:cubicBezTo>
                <a:cubicBezTo>
                  <a:pt x="6105" y="1322"/>
                  <a:pt x="6094" y="1288"/>
                  <a:pt x="6097" y="1251"/>
                </a:cubicBezTo>
                <a:cubicBezTo>
                  <a:pt x="6094" y="1235"/>
                  <a:pt x="6105" y="1214"/>
                  <a:pt x="6123" y="1203"/>
                </a:cubicBezTo>
                <a:moveTo>
                  <a:pt x="5161" y="1589"/>
                </a:moveTo>
                <a:cubicBezTo>
                  <a:pt x="5256" y="1460"/>
                  <a:pt x="5275" y="1285"/>
                  <a:pt x="5262" y="1129"/>
                </a:cubicBezTo>
                <a:cubicBezTo>
                  <a:pt x="5270" y="1121"/>
                  <a:pt x="5272" y="1113"/>
                  <a:pt x="5270" y="1103"/>
                </a:cubicBezTo>
                <a:lnTo>
                  <a:pt x="5270" y="1100"/>
                </a:lnTo>
                <a:cubicBezTo>
                  <a:pt x="5299" y="1095"/>
                  <a:pt x="5328" y="1089"/>
                  <a:pt x="5357" y="1087"/>
                </a:cubicBezTo>
                <a:cubicBezTo>
                  <a:pt x="5402" y="1081"/>
                  <a:pt x="5447" y="1081"/>
                  <a:pt x="5492" y="1079"/>
                </a:cubicBezTo>
                <a:cubicBezTo>
                  <a:pt x="5534" y="1079"/>
                  <a:pt x="5579" y="1081"/>
                  <a:pt x="5622" y="1068"/>
                </a:cubicBezTo>
                <a:cubicBezTo>
                  <a:pt x="5624" y="1068"/>
                  <a:pt x="5624" y="1066"/>
                  <a:pt x="5627" y="1066"/>
                </a:cubicBezTo>
                <a:cubicBezTo>
                  <a:pt x="5661" y="1071"/>
                  <a:pt x="5696" y="1068"/>
                  <a:pt x="5730" y="1068"/>
                </a:cubicBezTo>
                <a:cubicBezTo>
                  <a:pt x="5775" y="1068"/>
                  <a:pt x="5819" y="1071"/>
                  <a:pt x="5864" y="1073"/>
                </a:cubicBezTo>
                <a:cubicBezTo>
                  <a:pt x="5893" y="1076"/>
                  <a:pt x="5922" y="1081"/>
                  <a:pt x="5951" y="1087"/>
                </a:cubicBezTo>
                <a:lnTo>
                  <a:pt x="5951" y="1089"/>
                </a:lnTo>
                <a:cubicBezTo>
                  <a:pt x="5949" y="1100"/>
                  <a:pt x="5951" y="1111"/>
                  <a:pt x="5959" y="1116"/>
                </a:cubicBezTo>
                <a:cubicBezTo>
                  <a:pt x="5946" y="1275"/>
                  <a:pt x="5967" y="1447"/>
                  <a:pt x="6065" y="1576"/>
                </a:cubicBezTo>
                <a:lnTo>
                  <a:pt x="6068" y="1579"/>
                </a:lnTo>
                <a:lnTo>
                  <a:pt x="6065" y="1579"/>
                </a:lnTo>
                <a:cubicBezTo>
                  <a:pt x="6062" y="1579"/>
                  <a:pt x="6057" y="1579"/>
                  <a:pt x="6054" y="1579"/>
                </a:cubicBezTo>
                <a:cubicBezTo>
                  <a:pt x="6012" y="1574"/>
                  <a:pt x="5970" y="1576"/>
                  <a:pt x="5927" y="1584"/>
                </a:cubicBezTo>
                <a:cubicBezTo>
                  <a:pt x="5898" y="1587"/>
                  <a:pt x="5869" y="1589"/>
                  <a:pt x="5840" y="1592"/>
                </a:cubicBezTo>
                <a:cubicBezTo>
                  <a:pt x="5803" y="1595"/>
                  <a:pt x="5764" y="1597"/>
                  <a:pt x="5725" y="1603"/>
                </a:cubicBezTo>
                <a:cubicBezTo>
                  <a:pt x="5688" y="1603"/>
                  <a:pt x="5653" y="1605"/>
                  <a:pt x="5616" y="1608"/>
                </a:cubicBezTo>
                <a:cubicBezTo>
                  <a:pt x="5582" y="1611"/>
                  <a:pt x="5550" y="1613"/>
                  <a:pt x="5516" y="1613"/>
                </a:cubicBezTo>
                <a:cubicBezTo>
                  <a:pt x="5473" y="1605"/>
                  <a:pt x="5428" y="1603"/>
                  <a:pt x="5386" y="1600"/>
                </a:cubicBezTo>
                <a:cubicBezTo>
                  <a:pt x="5357" y="1597"/>
                  <a:pt x="5328" y="1595"/>
                  <a:pt x="5299" y="1595"/>
                </a:cubicBezTo>
                <a:cubicBezTo>
                  <a:pt x="5251" y="1587"/>
                  <a:pt x="5206" y="1584"/>
                  <a:pt x="5161" y="1589"/>
                </a:cubicBezTo>
                <a:moveTo>
                  <a:pt x="5357" y="1711"/>
                </a:moveTo>
                <a:cubicBezTo>
                  <a:pt x="5444" y="1732"/>
                  <a:pt x="5529" y="1753"/>
                  <a:pt x="5619" y="1751"/>
                </a:cubicBezTo>
                <a:cubicBezTo>
                  <a:pt x="5704" y="1748"/>
                  <a:pt x="5791" y="1732"/>
                  <a:pt x="5872" y="1708"/>
                </a:cubicBezTo>
                <a:cubicBezTo>
                  <a:pt x="5912" y="1698"/>
                  <a:pt x="5951" y="1682"/>
                  <a:pt x="5994" y="1674"/>
                </a:cubicBezTo>
                <a:cubicBezTo>
                  <a:pt x="6017" y="1669"/>
                  <a:pt x="6039" y="1669"/>
                  <a:pt x="6057" y="1674"/>
                </a:cubicBezTo>
                <a:cubicBezTo>
                  <a:pt x="6057" y="1682"/>
                  <a:pt x="6060" y="1690"/>
                  <a:pt x="6068" y="1695"/>
                </a:cubicBezTo>
                <a:cubicBezTo>
                  <a:pt x="6136" y="1732"/>
                  <a:pt x="6173" y="1814"/>
                  <a:pt x="6200" y="1883"/>
                </a:cubicBezTo>
                <a:cubicBezTo>
                  <a:pt x="6229" y="1957"/>
                  <a:pt x="6248" y="2039"/>
                  <a:pt x="6253" y="2119"/>
                </a:cubicBezTo>
                <a:cubicBezTo>
                  <a:pt x="6258" y="2201"/>
                  <a:pt x="6253" y="2280"/>
                  <a:pt x="6237" y="2359"/>
                </a:cubicBezTo>
                <a:cubicBezTo>
                  <a:pt x="6229" y="2396"/>
                  <a:pt x="6218" y="2436"/>
                  <a:pt x="6205" y="2473"/>
                </a:cubicBezTo>
                <a:cubicBezTo>
                  <a:pt x="6197" y="2497"/>
                  <a:pt x="6184" y="2523"/>
                  <a:pt x="6181" y="2552"/>
                </a:cubicBezTo>
                <a:cubicBezTo>
                  <a:pt x="6046" y="2637"/>
                  <a:pt x="5909" y="2719"/>
                  <a:pt x="5775" y="2804"/>
                </a:cubicBezTo>
                <a:cubicBezTo>
                  <a:pt x="5688" y="2859"/>
                  <a:pt x="5579" y="2928"/>
                  <a:pt x="5468" y="2904"/>
                </a:cubicBezTo>
                <a:cubicBezTo>
                  <a:pt x="5460" y="2902"/>
                  <a:pt x="5455" y="2904"/>
                  <a:pt x="5452" y="2907"/>
                </a:cubicBezTo>
                <a:cubicBezTo>
                  <a:pt x="5442" y="2902"/>
                  <a:pt x="5428" y="2894"/>
                  <a:pt x="5418" y="2888"/>
                </a:cubicBezTo>
                <a:cubicBezTo>
                  <a:pt x="5375" y="2865"/>
                  <a:pt x="5331" y="2841"/>
                  <a:pt x="5291" y="2814"/>
                </a:cubicBezTo>
                <a:cubicBezTo>
                  <a:pt x="5217" y="2767"/>
                  <a:pt x="5143" y="2716"/>
                  <a:pt x="5071" y="2664"/>
                </a:cubicBezTo>
                <a:cubicBezTo>
                  <a:pt x="5066" y="2648"/>
                  <a:pt x="5058" y="2632"/>
                  <a:pt x="5050" y="2616"/>
                </a:cubicBezTo>
                <a:cubicBezTo>
                  <a:pt x="5039" y="2592"/>
                  <a:pt x="5029" y="2566"/>
                  <a:pt x="5021" y="2542"/>
                </a:cubicBezTo>
                <a:cubicBezTo>
                  <a:pt x="5005" y="2494"/>
                  <a:pt x="4992" y="2447"/>
                  <a:pt x="4981" y="2399"/>
                </a:cubicBezTo>
                <a:cubicBezTo>
                  <a:pt x="4960" y="2301"/>
                  <a:pt x="4955" y="2198"/>
                  <a:pt x="4965" y="2097"/>
                </a:cubicBezTo>
                <a:cubicBezTo>
                  <a:pt x="4976" y="1999"/>
                  <a:pt x="5002" y="1902"/>
                  <a:pt x="5055" y="1820"/>
                </a:cubicBezTo>
                <a:cubicBezTo>
                  <a:pt x="5082" y="1780"/>
                  <a:pt x="5111" y="1745"/>
                  <a:pt x="5145" y="1714"/>
                </a:cubicBezTo>
                <a:cubicBezTo>
                  <a:pt x="5211" y="1682"/>
                  <a:pt x="5288" y="1695"/>
                  <a:pt x="5357" y="1711"/>
                </a:cubicBezTo>
                <a:moveTo>
                  <a:pt x="4860" y="4583"/>
                </a:moveTo>
                <a:cubicBezTo>
                  <a:pt x="4857" y="4589"/>
                  <a:pt x="4852" y="4591"/>
                  <a:pt x="4849" y="4597"/>
                </a:cubicBezTo>
                <a:cubicBezTo>
                  <a:pt x="4849" y="4594"/>
                  <a:pt x="4849" y="4594"/>
                  <a:pt x="4849" y="4591"/>
                </a:cubicBezTo>
                <a:cubicBezTo>
                  <a:pt x="4849" y="4589"/>
                  <a:pt x="4849" y="4586"/>
                  <a:pt x="4846" y="4581"/>
                </a:cubicBezTo>
                <a:cubicBezTo>
                  <a:pt x="4846" y="4570"/>
                  <a:pt x="4846" y="4562"/>
                  <a:pt x="4849" y="4552"/>
                </a:cubicBezTo>
                <a:cubicBezTo>
                  <a:pt x="4852" y="4549"/>
                  <a:pt x="4854" y="4544"/>
                  <a:pt x="4857" y="4541"/>
                </a:cubicBezTo>
                <a:cubicBezTo>
                  <a:pt x="4857" y="4546"/>
                  <a:pt x="4854" y="4554"/>
                  <a:pt x="4854" y="4560"/>
                </a:cubicBezTo>
                <a:cubicBezTo>
                  <a:pt x="4854" y="4570"/>
                  <a:pt x="4857" y="4578"/>
                  <a:pt x="4860" y="4583"/>
                </a:cubicBezTo>
                <a:moveTo>
                  <a:pt x="4733" y="4036"/>
                </a:moveTo>
                <a:cubicBezTo>
                  <a:pt x="4703" y="4010"/>
                  <a:pt x="4677" y="3976"/>
                  <a:pt x="4661" y="3941"/>
                </a:cubicBezTo>
                <a:cubicBezTo>
                  <a:pt x="4651" y="3923"/>
                  <a:pt x="4645" y="3902"/>
                  <a:pt x="4640" y="3878"/>
                </a:cubicBezTo>
                <a:cubicBezTo>
                  <a:pt x="4637" y="3862"/>
                  <a:pt x="4635" y="3849"/>
                  <a:pt x="4632" y="3833"/>
                </a:cubicBezTo>
                <a:cubicBezTo>
                  <a:pt x="4685" y="3814"/>
                  <a:pt x="4738" y="3793"/>
                  <a:pt x="4788" y="3775"/>
                </a:cubicBezTo>
                <a:cubicBezTo>
                  <a:pt x="4793" y="3788"/>
                  <a:pt x="4807" y="3796"/>
                  <a:pt x="4823" y="3796"/>
                </a:cubicBezTo>
                <a:cubicBezTo>
                  <a:pt x="4833" y="3793"/>
                  <a:pt x="4844" y="3791"/>
                  <a:pt x="4854" y="3788"/>
                </a:cubicBezTo>
                <a:cubicBezTo>
                  <a:pt x="4838" y="3825"/>
                  <a:pt x="4875" y="3870"/>
                  <a:pt x="4915" y="3844"/>
                </a:cubicBezTo>
                <a:lnTo>
                  <a:pt x="4920" y="3838"/>
                </a:lnTo>
                <a:cubicBezTo>
                  <a:pt x="4931" y="3859"/>
                  <a:pt x="4957" y="3873"/>
                  <a:pt x="4981" y="3857"/>
                </a:cubicBezTo>
                <a:lnTo>
                  <a:pt x="4981" y="3857"/>
                </a:lnTo>
                <a:cubicBezTo>
                  <a:pt x="4992" y="3878"/>
                  <a:pt x="5013" y="3891"/>
                  <a:pt x="5039" y="3875"/>
                </a:cubicBezTo>
                <a:cubicBezTo>
                  <a:pt x="5045" y="3873"/>
                  <a:pt x="5047" y="3870"/>
                  <a:pt x="5053" y="3867"/>
                </a:cubicBezTo>
                <a:cubicBezTo>
                  <a:pt x="5058" y="3891"/>
                  <a:pt x="5084" y="3910"/>
                  <a:pt x="5108" y="3899"/>
                </a:cubicBezTo>
                <a:lnTo>
                  <a:pt x="5103" y="3912"/>
                </a:lnTo>
                <a:cubicBezTo>
                  <a:pt x="5092" y="3949"/>
                  <a:pt x="5140" y="3973"/>
                  <a:pt x="5166" y="3949"/>
                </a:cubicBezTo>
                <a:cubicBezTo>
                  <a:pt x="5177" y="3941"/>
                  <a:pt x="5185" y="3931"/>
                  <a:pt x="5193" y="3923"/>
                </a:cubicBezTo>
                <a:lnTo>
                  <a:pt x="5190" y="3933"/>
                </a:lnTo>
                <a:cubicBezTo>
                  <a:pt x="5182" y="3973"/>
                  <a:pt x="5230" y="3992"/>
                  <a:pt x="5254" y="3960"/>
                </a:cubicBezTo>
                <a:lnTo>
                  <a:pt x="5256" y="3957"/>
                </a:lnTo>
                <a:cubicBezTo>
                  <a:pt x="5267" y="3973"/>
                  <a:pt x="5291" y="3981"/>
                  <a:pt x="5304" y="3965"/>
                </a:cubicBezTo>
                <a:cubicBezTo>
                  <a:pt x="5315" y="3984"/>
                  <a:pt x="5341" y="3986"/>
                  <a:pt x="5357" y="3965"/>
                </a:cubicBezTo>
                <a:cubicBezTo>
                  <a:pt x="5360" y="3960"/>
                  <a:pt x="5362" y="3955"/>
                  <a:pt x="5365" y="3949"/>
                </a:cubicBezTo>
                <a:cubicBezTo>
                  <a:pt x="5373" y="3968"/>
                  <a:pt x="5407" y="3971"/>
                  <a:pt x="5415" y="3952"/>
                </a:cubicBezTo>
                <a:cubicBezTo>
                  <a:pt x="5418" y="3957"/>
                  <a:pt x="5418" y="3965"/>
                  <a:pt x="5420" y="3971"/>
                </a:cubicBezTo>
                <a:cubicBezTo>
                  <a:pt x="5428" y="4000"/>
                  <a:pt x="5465" y="3994"/>
                  <a:pt x="5473" y="3971"/>
                </a:cubicBezTo>
                <a:lnTo>
                  <a:pt x="5473" y="3968"/>
                </a:lnTo>
                <a:lnTo>
                  <a:pt x="5473" y="3971"/>
                </a:lnTo>
                <a:cubicBezTo>
                  <a:pt x="5481" y="3997"/>
                  <a:pt x="5524" y="4000"/>
                  <a:pt x="5529" y="3971"/>
                </a:cubicBezTo>
                <a:cubicBezTo>
                  <a:pt x="5532" y="3955"/>
                  <a:pt x="5534" y="3939"/>
                  <a:pt x="5537" y="3926"/>
                </a:cubicBezTo>
                <a:cubicBezTo>
                  <a:pt x="5540" y="3936"/>
                  <a:pt x="5545" y="3947"/>
                  <a:pt x="5547" y="3957"/>
                </a:cubicBezTo>
                <a:cubicBezTo>
                  <a:pt x="5561" y="3992"/>
                  <a:pt x="5614" y="3989"/>
                  <a:pt x="5614" y="3949"/>
                </a:cubicBezTo>
                <a:cubicBezTo>
                  <a:pt x="5622" y="3952"/>
                  <a:pt x="5629" y="3947"/>
                  <a:pt x="5637" y="3941"/>
                </a:cubicBezTo>
                <a:lnTo>
                  <a:pt x="5640" y="3941"/>
                </a:lnTo>
                <a:cubicBezTo>
                  <a:pt x="5640" y="3978"/>
                  <a:pt x="5693" y="3981"/>
                  <a:pt x="5706" y="3947"/>
                </a:cubicBezTo>
                <a:cubicBezTo>
                  <a:pt x="5709" y="3936"/>
                  <a:pt x="5714" y="3926"/>
                  <a:pt x="5717" y="3915"/>
                </a:cubicBezTo>
                <a:cubicBezTo>
                  <a:pt x="5719" y="3931"/>
                  <a:pt x="5722" y="3947"/>
                  <a:pt x="5725" y="3960"/>
                </a:cubicBezTo>
                <a:cubicBezTo>
                  <a:pt x="5730" y="3989"/>
                  <a:pt x="5772" y="3984"/>
                  <a:pt x="5780" y="3960"/>
                </a:cubicBezTo>
                <a:lnTo>
                  <a:pt x="5780" y="3957"/>
                </a:lnTo>
                <a:lnTo>
                  <a:pt x="5780" y="3960"/>
                </a:lnTo>
                <a:cubicBezTo>
                  <a:pt x="5788" y="3984"/>
                  <a:pt x="5824" y="3989"/>
                  <a:pt x="5832" y="3960"/>
                </a:cubicBezTo>
                <a:cubicBezTo>
                  <a:pt x="5835" y="3955"/>
                  <a:pt x="5835" y="3947"/>
                  <a:pt x="5835" y="3941"/>
                </a:cubicBezTo>
                <a:cubicBezTo>
                  <a:pt x="5845" y="3963"/>
                  <a:pt x="5877" y="3957"/>
                  <a:pt x="5885" y="3939"/>
                </a:cubicBezTo>
                <a:cubicBezTo>
                  <a:pt x="5888" y="3944"/>
                  <a:pt x="5890" y="3949"/>
                  <a:pt x="5893" y="3955"/>
                </a:cubicBezTo>
                <a:cubicBezTo>
                  <a:pt x="5909" y="3973"/>
                  <a:pt x="5935" y="3973"/>
                  <a:pt x="5946" y="3952"/>
                </a:cubicBezTo>
                <a:cubicBezTo>
                  <a:pt x="5959" y="3968"/>
                  <a:pt x="5983" y="3960"/>
                  <a:pt x="5994" y="3944"/>
                </a:cubicBezTo>
                <a:lnTo>
                  <a:pt x="5996" y="3947"/>
                </a:lnTo>
                <a:cubicBezTo>
                  <a:pt x="6017" y="3978"/>
                  <a:pt x="6068" y="3957"/>
                  <a:pt x="6057" y="3920"/>
                </a:cubicBezTo>
                <a:lnTo>
                  <a:pt x="6054" y="3910"/>
                </a:lnTo>
                <a:cubicBezTo>
                  <a:pt x="6062" y="3918"/>
                  <a:pt x="6073" y="3928"/>
                  <a:pt x="6081" y="3936"/>
                </a:cubicBezTo>
                <a:cubicBezTo>
                  <a:pt x="6107" y="3960"/>
                  <a:pt x="6158" y="3936"/>
                  <a:pt x="6144" y="3899"/>
                </a:cubicBezTo>
                <a:lnTo>
                  <a:pt x="6139" y="3886"/>
                </a:lnTo>
                <a:cubicBezTo>
                  <a:pt x="6160" y="3896"/>
                  <a:pt x="6189" y="3878"/>
                  <a:pt x="6195" y="3854"/>
                </a:cubicBezTo>
                <a:cubicBezTo>
                  <a:pt x="6200" y="3857"/>
                  <a:pt x="6203" y="3859"/>
                  <a:pt x="6208" y="3862"/>
                </a:cubicBezTo>
                <a:cubicBezTo>
                  <a:pt x="6234" y="3878"/>
                  <a:pt x="6255" y="3865"/>
                  <a:pt x="6266" y="3844"/>
                </a:cubicBezTo>
                <a:lnTo>
                  <a:pt x="6266" y="3844"/>
                </a:lnTo>
                <a:cubicBezTo>
                  <a:pt x="6290" y="3859"/>
                  <a:pt x="6316" y="3846"/>
                  <a:pt x="6327" y="3825"/>
                </a:cubicBezTo>
                <a:lnTo>
                  <a:pt x="6332" y="3830"/>
                </a:lnTo>
                <a:cubicBezTo>
                  <a:pt x="6372" y="3857"/>
                  <a:pt x="6406" y="3809"/>
                  <a:pt x="6393" y="3772"/>
                </a:cubicBezTo>
                <a:cubicBezTo>
                  <a:pt x="6404" y="3775"/>
                  <a:pt x="6414" y="3777"/>
                  <a:pt x="6425" y="3780"/>
                </a:cubicBezTo>
                <a:cubicBezTo>
                  <a:pt x="6441" y="3783"/>
                  <a:pt x="6454" y="3772"/>
                  <a:pt x="6459" y="3759"/>
                </a:cubicBezTo>
                <a:cubicBezTo>
                  <a:pt x="6512" y="3777"/>
                  <a:pt x="6565" y="3799"/>
                  <a:pt x="6615" y="3817"/>
                </a:cubicBezTo>
                <a:cubicBezTo>
                  <a:pt x="6610" y="3830"/>
                  <a:pt x="6610" y="3846"/>
                  <a:pt x="6607" y="3862"/>
                </a:cubicBezTo>
                <a:cubicBezTo>
                  <a:pt x="6602" y="3883"/>
                  <a:pt x="6597" y="3904"/>
                  <a:pt x="6586" y="3926"/>
                </a:cubicBezTo>
                <a:cubicBezTo>
                  <a:pt x="6568" y="3963"/>
                  <a:pt x="6544" y="3994"/>
                  <a:pt x="6515" y="4022"/>
                </a:cubicBezTo>
                <a:cubicBezTo>
                  <a:pt x="6457" y="4078"/>
                  <a:pt x="6377" y="4104"/>
                  <a:pt x="6300" y="4126"/>
                </a:cubicBezTo>
                <a:cubicBezTo>
                  <a:pt x="6221" y="4147"/>
                  <a:pt x="6142" y="4160"/>
                  <a:pt x="6060" y="4173"/>
                </a:cubicBezTo>
                <a:cubicBezTo>
                  <a:pt x="6049" y="4171"/>
                  <a:pt x="6036" y="4173"/>
                  <a:pt x="6028" y="4179"/>
                </a:cubicBezTo>
                <a:lnTo>
                  <a:pt x="6028" y="4179"/>
                </a:lnTo>
                <a:cubicBezTo>
                  <a:pt x="5978" y="4189"/>
                  <a:pt x="5930" y="4197"/>
                  <a:pt x="5880" y="4208"/>
                </a:cubicBezTo>
                <a:cubicBezTo>
                  <a:pt x="5853" y="4213"/>
                  <a:pt x="5827" y="4218"/>
                  <a:pt x="5800" y="4224"/>
                </a:cubicBezTo>
                <a:cubicBezTo>
                  <a:pt x="5791" y="4226"/>
                  <a:pt x="5775" y="4231"/>
                  <a:pt x="5759" y="4237"/>
                </a:cubicBezTo>
                <a:cubicBezTo>
                  <a:pt x="5751" y="4216"/>
                  <a:pt x="5722" y="4216"/>
                  <a:pt x="5711" y="4237"/>
                </a:cubicBezTo>
                <a:lnTo>
                  <a:pt x="5711" y="4237"/>
                </a:lnTo>
                <a:lnTo>
                  <a:pt x="5711" y="4231"/>
                </a:lnTo>
                <a:cubicBezTo>
                  <a:pt x="5711" y="4213"/>
                  <a:pt x="5696" y="4205"/>
                  <a:pt x="5682" y="4208"/>
                </a:cubicBezTo>
                <a:cubicBezTo>
                  <a:pt x="5674" y="4176"/>
                  <a:pt x="5632" y="4176"/>
                  <a:pt x="5624" y="4208"/>
                </a:cubicBezTo>
                <a:cubicBezTo>
                  <a:pt x="5611" y="4184"/>
                  <a:pt x="5574" y="4186"/>
                  <a:pt x="5569" y="4216"/>
                </a:cubicBezTo>
                <a:cubicBezTo>
                  <a:pt x="5555" y="4213"/>
                  <a:pt x="5540" y="4221"/>
                  <a:pt x="5540" y="4239"/>
                </a:cubicBezTo>
                <a:lnTo>
                  <a:pt x="5540" y="4245"/>
                </a:lnTo>
                <a:lnTo>
                  <a:pt x="5540" y="4245"/>
                </a:lnTo>
                <a:cubicBezTo>
                  <a:pt x="5529" y="4224"/>
                  <a:pt x="5500" y="4226"/>
                  <a:pt x="5492" y="4247"/>
                </a:cubicBezTo>
                <a:cubicBezTo>
                  <a:pt x="5476" y="4245"/>
                  <a:pt x="5460" y="4239"/>
                  <a:pt x="5450" y="4237"/>
                </a:cubicBezTo>
                <a:cubicBezTo>
                  <a:pt x="5423" y="4231"/>
                  <a:pt x="5397" y="4226"/>
                  <a:pt x="5370" y="4221"/>
                </a:cubicBezTo>
                <a:cubicBezTo>
                  <a:pt x="5320" y="4210"/>
                  <a:pt x="5272" y="4202"/>
                  <a:pt x="5222" y="4192"/>
                </a:cubicBezTo>
                <a:lnTo>
                  <a:pt x="5222" y="4192"/>
                </a:lnTo>
                <a:cubicBezTo>
                  <a:pt x="5214" y="4186"/>
                  <a:pt x="5204" y="4184"/>
                  <a:pt x="5190" y="4186"/>
                </a:cubicBezTo>
                <a:cubicBezTo>
                  <a:pt x="5111" y="4173"/>
                  <a:pt x="5029" y="4160"/>
                  <a:pt x="4950" y="4141"/>
                </a:cubicBezTo>
                <a:cubicBezTo>
                  <a:pt x="4873" y="4115"/>
                  <a:pt x="4791" y="4091"/>
                  <a:pt x="4733" y="4036"/>
                </a:cubicBezTo>
                <a:moveTo>
                  <a:pt x="5794" y="3754"/>
                </a:moveTo>
                <a:cubicBezTo>
                  <a:pt x="5786" y="3746"/>
                  <a:pt x="5772" y="3746"/>
                  <a:pt x="5762" y="3751"/>
                </a:cubicBezTo>
                <a:lnTo>
                  <a:pt x="5762" y="3740"/>
                </a:lnTo>
                <a:cubicBezTo>
                  <a:pt x="5764" y="3706"/>
                  <a:pt x="5714" y="3703"/>
                  <a:pt x="5704" y="3732"/>
                </a:cubicBezTo>
                <a:lnTo>
                  <a:pt x="5698" y="3743"/>
                </a:lnTo>
                <a:cubicBezTo>
                  <a:pt x="5690" y="3719"/>
                  <a:pt x="5651" y="3714"/>
                  <a:pt x="5640" y="3740"/>
                </a:cubicBezTo>
                <a:cubicBezTo>
                  <a:pt x="5635" y="3740"/>
                  <a:pt x="5632" y="3743"/>
                  <a:pt x="5629" y="3748"/>
                </a:cubicBezTo>
                <a:cubicBezTo>
                  <a:pt x="5624" y="3759"/>
                  <a:pt x="5622" y="3769"/>
                  <a:pt x="5616" y="3780"/>
                </a:cubicBezTo>
                <a:cubicBezTo>
                  <a:pt x="5614" y="3772"/>
                  <a:pt x="5611" y="3764"/>
                  <a:pt x="5606" y="3756"/>
                </a:cubicBezTo>
                <a:cubicBezTo>
                  <a:pt x="5603" y="3751"/>
                  <a:pt x="5598" y="3748"/>
                  <a:pt x="5595" y="3748"/>
                </a:cubicBezTo>
                <a:cubicBezTo>
                  <a:pt x="5587" y="3722"/>
                  <a:pt x="5547" y="3727"/>
                  <a:pt x="5537" y="3754"/>
                </a:cubicBezTo>
                <a:lnTo>
                  <a:pt x="5532" y="3743"/>
                </a:lnTo>
                <a:cubicBezTo>
                  <a:pt x="5521" y="3714"/>
                  <a:pt x="5471" y="3717"/>
                  <a:pt x="5473" y="3751"/>
                </a:cubicBezTo>
                <a:lnTo>
                  <a:pt x="5473" y="3762"/>
                </a:lnTo>
                <a:cubicBezTo>
                  <a:pt x="5463" y="3756"/>
                  <a:pt x="5452" y="3756"/>
                  <a:pt x="5442" y="3764"/>
                </a:cubicBezTo>
                <a:lnTo>
                  <a:pt x="5442" y="3762"/>
                </a:lnTo>
                <a:cubicBezTo>
                  <a:pt x="5442" y="3735"/>
                  <a:pt x="5407" y="3732"/>
                  <a:pt x="5397" y="3751"/>
                </a:cubicBezTo>
                <a:cubicBezTo>
                  <a:pt x="5389" y="3738"/>
                  <a:pt x="5370" y="3735"/>
                  <a:pt x="5357" y="3743"/>
                </a:cubicBezTo>
                <a:cubicBezTo>
                  <a:pt x="5352" y="3730"/>
                  <a:pt x="5333" y="3722"/>
                  <a:pt x="5320" y="3727"/>
                </a:cubicBezTo>
                <a:cubicBezTo>
                  <a:pt x="5312" y="3706"/>
                  <a:pt x="5283" y="3698"/>
                  <a:pt x="5267" y="3717"/>
                </a:cubicBezTo>
                <a:cubicBezTo>
                  <a:pt x="5259" y="3711"/>
                  <a:pt x="5248" y="3709"/>
                  <a:pt x="5241" y="3711"/>
                </a:cubicBezTo>
                <a:cubicBezTo>
                  <a:pt x="5241" y="3679"/>
                  <a:pt x="5190" y="3661"/>
                  <a:pt x="5169" y="3690"/>
                </a:cubicBezTo>
                <a:cubicBezTo>
                  <a:pt x="5156" y="3677"/>
                  <a:pt x="5135" y="3674"/>
                  <a:pt x="5119" y="3690"/>
                </a:cubicBezTo>
                <a:cubicBezTo>
                  <a:pt x="5108" y="3664"/>
                  <a:pt x="5074" y="3648"/>
                  <a:pt x="5053" y="3669"/>
                </a:cubicBezTo>
                <a:lnTo>
                  <a:pt x="5047" y="3664"/>
                </a:lnTo>
                <a:cubicBezTo>
                  <a:pt x="5180" y="3603"/>
                  <a:pt x="5309" y="3539"/>
                  <a:pt x="5431" y="3463"/>
                </a:cubicBezTo>
                <a:cubicBezTo>
                  <a:pt x="5484" y="3428"/>
                  <a:pt x="5537" y="3388"/>
                  <a:pt x="5577" y="3338"/>
                </a:cubicBezTo>
                <a:lnTo>
                  <a:pt x="5587" y="3330"/>
                </a:lnTo>
                <a:cubicBezTo>
                  <a:pt x="5598" y="3320"/>
                  <a:pt x="5606" y="3306"/>
                  <a:pt x="5614" y="3293"/>
                </a:cubicBezTo>
                <a:cubicBezTo>
                  <a:pt x="5622" y="3304"/>
                  <a:pt x="5627" y="3312"/>
                  <a:pt x="5635" y="3322"/>
                </a:cubicBezTo>
                <a:lnTo>
                  <a:pt x="5645" y="3330"/>
                </a:lnTo>
                <a:cubicBezTo>
                  <a:pt x="5682" y="3381"/>
                  <a:pt x="5738" y="3420"/>
                  <a:pt x="5791" y="3452"/>
                </a:cubicBezTo>
                <a:cubicBezTo>
                  <a:pt x="5914" y="3526"/>
                  <a:pt x="6044" y="3590"/>
                  <a:pt x="6176" y="3648"/>
                </a:cubicBezTo>
                <a:lnTo>
                  <a:pt x="6171" y="3653"/>
                </a:lnTo>
                <a:cubicBezTo>
                  <a:pt x="6147" y="3632"/>
                  <a:pt x="6115" y="3650"/>
                  <a:pt x="6105" y="3674"/>
                </a:cubicBezTo>
                <a:cubicBezTo>
                  <a:pt x="6089" y="3661"/>
                  <a:pt x="6068" y="3664"/>
                  <a:pt x="6054" y="3677"/>
                </a:cubicBezTo>
                <a:cubicBezTo>
                  <a:pt x="6033" y="3650"/>
                  <a:pt x="5983" y="3669"/>
                  <a:pt x="5983" y="3701"/>
                </a:cubicBezTo>
                <a:cubicBezTo>
                  <a:pt x="5975" y="3698"/>
                  <a:pt x="5964" y="3701"/>
                  <a:pt x="5957" y="3709"/>
                </a:cubicBezTo>
                <a:cubicBezTo>
                  <a:pt x="5941" y="3690"/>
                  <a:pt x="5912" y="3698"/>
                  <a:pt x="5904" y="3719"/>
                </a:cubicBezTo>
                <a:cubicBezTo>
                  <a:pt x="5890" y="3714"/>
                  <a:pt x="5872" y="3722"/>
                  <a:pt x="5867" y="3735"/>
                </a:cubicBezTo>
                <a:cubicBezTo>
                  <a:pt x="5853" y="3727"/>
                  <a:pt x="5835" y="3732"/>
                  <a:pt x="5827" y="3746"/>
                </a:cubicBezTo>
                <a:cubicBezTo>
                  <a:pt x="5827" y="3722"/>
                  <a:pt x="5794" y="3724"/>
                  <a:pt x="5794" y="3754"/>
                </a:cubicBezTo>
                <a:moveTo>
                  <a:pt x="5423" y="3365"/>
                </a:moveTo>
                <a:cubicBezTo>
                  <a:pt x="5344" y="3415"/>
                  <a:pt x="5259" y="3460"/>
                  <a:pt x="5174" y="3500"/>
                </a:cubicBezTo>
                <a:cubicBezTo>
                  <a:pt x="5000" y="3587"/>
                  <a:pt x="4820" y="3661"/>
                  <a:pt x="4637" y="3730"/>
                </a:cubicBezTo>
                <a:cubicBezTo>
                  <a:pt x="4632" y="3732"/>
                  <a:pt x="4624" y="3735"/>
                  <a:pt x="4619" y="3738"/>
                </a:cubicBezTo>
                <a:cubicBezTo>
                  <a:pt x="4635" y="3679"/>
                  <a:pt x="4651" y="3619"/>
                  <a:pt x="4672" y="3560"/>
                </a:cubicBezTo>
                <a:cubicBezTo>
                  <a:pt x="4701" y="3473"/>
                  <a:pt x="4733" y="3386"/>
                  <a:pt x="4770" y="3301"/>
                </a:cubicBezTo>
                <a:cubicBezTo>
                  <a:pt x="4801" y="3227"/>
                  <a:pt x="4833" y="3127"/>
                  <a:pt x="4920" y="3103"/>
                </a:cubicBezTo>
                <a:cubicBezTo>
                  <a:pt x="4981" y="3084"/>
                  <a:pt x="5047" y="3100"/>
                  <a:pt x="5111" y="3095"/>
                </a:cubicBezTo>
                <a:cubicBezTo>
                  <a:pt x="5262" y="3103"/>
                  <a:pt x="5410" y="3116"/>
                  <a:pt x="5558" y="3129"/>
                </a:cubicBezTo>
                <a:cubicBezTo>
                  <a:pt x="5563" y="3145"/>
                  <a:pt x="5566" y="3164"/>
                  <a:pt x="5563" y="3182"/>
                </a:cubicBezTo>
                <a:cubicBezTo>
                  <a:pt x="5555" y="3264"/>
                  <a:pt x="5487" y="3322"/>
                  <a:pt x="5423" y="3365"/>
                </a:cubicBezTo>
                <a:moveTo>
                  <a:pt x="6607" y="3711"/>
                </a:moveTo>
                <a:cubicBezTo>
                  <a:pt x="6425" y="3645"/>
                  <a:pt x="6242" y="3574"/>
                  <a:pt x="6068" y="3489"/>
                </a:cubicBezTo>
                <a:cubicBezTo>
                  <a:pt x="5983" y="3449"/>
                  <a:pt x="5898" y="3407"/>
                  <a:pt x="5819" y="3357"/>
                </a:cubicBezTo>
                <a:cubicBezTo>
                  <a:pt x="5754" y="3314"/>
                  <a:pt x="5685" y="3256"/>
                  <a:pt x="5677" y="3174"/>
                </a:cubicBezTo>
                <a:cubicBezTo>
                  <a:pt x="5674" y="3156"/>
                  <a:pt x="5677" y="3140"/>
                  <a:pt x="5682" y="3121"/>
                </a:cubicBezTo>
                <a:cubicBezTo>
                  <a:pt x="5830" y="3105"/>
                  <a:pt x="5980" y="3092"/>
                  <a:pt x="6129" y="3084"/>
                </a:cubicBezTo>
                <a:cubicBezTo>
                  <a:pt x="6192" y="3090"/>
                  <a:pt x="6255" y="3074"/>
                  <a:pt x="6319" y="3090"/>
                </a:cubicBezTo>
                <a:cubicBezTo>
                  <a:pt x="6406" y="3113"/>
                  <a:pt x="6441" y="3211"/>
                  <a:pt x="6472" y="3285"/>
                </a:cubicBezTo>
                <a:cubicBezTo>
                  <a:pt x="6509" y="3370"/>
                  <a:pt x="6541" y="3455"/>
                  <a:pt x="6573" y="3542"/>
                </a:cubicBezTo>
                <a:cubicBezTo>
                  <a:pt x="6594" y="3600"/>
                  <a:pt x="6610" y="3658"/>
                  <a:pt x="6626" y="3717"/>
                </a:cubicBezTo>
                <a:cubicBezTo>
                  <a:pt x="6621" y="3717"/>
                  <a:pt x="6615" y="3714"/>
                  <a:pt x="6607" y="3711"/>
                </a:cubicBezTo>
                <a:moveTo>
                  <a:pt x="4947" y="1341"/>
                </a:moveTo>
                <a:lnTo>
                  <a:pt x="4947" y="1333"/>
                </a:lnTo>
                <a:lnTo>
                  <a:pt x="4950" y="1325"/>
                </a:lnTo>
                <a:lnTo>
                  <a:pt x="4952" y="1314"/>
                </a:lnTo>
                <a:cubicBezTo>
                  <a:pt x="4955" y="1309"/>
                  <a:pt x="4957" y="1301"/>
                  <a:pt x="4963" y="1296"/>
                </a:cubicBezTo>
                <a:lnTo>
                  <a:pt x="4968" y="1288"/>
                </a:lnTo>
                <a:lnTo>
                  <a:pt x="4968" y="1285"/>
                </a:lnTo>
                <a:lnTo>
                  <a:pt x="4971" y="1282"/>
                </a:lnTo>
                <a:cubicBezTo>
                  <a:pt x="4989" y="1259"/>
                  <a:pt x="5008" y="1245"/>
                  <a:pt x="5034" y="1232"/>
                </a:cubicBezTo>
                <a:cubicBezTo>
                  <a:pt x="5045" y="1224"/>
                  <a:pt x="5058" y="1219"/>
                  <a:pt x="5071" y="1216"/>
                </a:cubicBezTo>
                <a:cubicBezTo>
                  <a:pt x="5082" y="1214"/>
                  <a:pt x="5077" y="1216"/>
                  <a:pt x="5077" y="1216"/>
                </a:cubicBezTo>
                <a:lnTo>
                  <a:pt x="5079" y="1216"/>
                </a:lnTo>
                <a:lnTo>
                  <a:pt x="5082" y="1216"/>
                </a:lnTo>
                <a:cubicBezTo>
                  <a:pt x="5090" y="1216"/>
                  <a:pt x="5087" y="1216"/>
                  <a:pt x="5095" y="1222"/>
                </a:cubicBezTo>
                <a:cubicBezTo>
                  <a:pt x="5111" y="1232"/>
                  <a:pt x="5124" y="1251"/>
                  <a:pt x="5124" y="1275"/>
                </a:cubicBezTo>
                <a:cubicBezTo>
                  <a:pt x="5127" y="1309"/>
                  <a:pt x="5116" y="1343"/>
                  <a:pt x="5106" y="1378"/>
                </a:cubicBezTo>
                <a:cubicBezTo>
                  <a:pt x="5103" y="1383"/>
                  <a:pt x="5103" y="1388"/>
                  <a:pt x="5106" y="1391"/>
                </a:cubicBezTo>
                <a:cubicBezTo>
                  <a:pt x="5100" y="1396"/>
                  <a:pt x="5098" y="1402"/>
                  <a:pt x="5092" y="1404"/>
                </a:cubicBezTo>
                <a:cubicBezTo>
                  <a:pt x="5087" y="1404"/>
                  <a:pt x="5082" y="1404"/>
                  <a:pt x="5074" y="1407"/>
                </a:cubicBezTo>
                <a:cubicBezTo>
                  <a:pt x="5063" y="1412"/>
                  <a:pt x="5053" y="1415"/>
                  <a:pt x="5039" y="1415"/>
                </a:cubicBezTo>
                <a:cubicBezTo>
                  <a:pt x="5032" y="1415"/>
                  <a:pt x="5016" y="1409"/>
                  <a:pt x="5008" y="1407"/>
                </a:cubicBezTo>
                <a:cubicBezTo>
                  <a:pt x="4984" y="1396"/>
                  <a:pt x="4965" y="1378"/>
                  <a:pt x="4944" y="1362"/>
                </a:cubicBezTo>
                <a:cubicBezTo>
                  <a:pt x="4947" y="1351"/>
                  <a:pt x="4947" y="1346"/>
                  <a:pt x="4947" y="1341"/>
                </a:cubicBezTo>
                <a:moveTo>
                  <a:pt x="4696" y="1952"/>
                </a:moveTo>
                <a:cubicBezTo>
                  <a:pt x="4725" y="1923"/>
                  <a:pt x="4754" y="1894"/>
                  <a:pt x="4788" y="1867"/>
                </a:cubicBezTo>
                <a:cubicBezTo>
                  <a:pt x="4854" y="1812"/>
                  <a:pt x="4928" y="1764"/>
                  <a:pt x="5005" y="1724"/>
                </a:cubicBezTo>
                <a:cubicBezTo>
                  <a:pt x="5021" y="1719"/>
                  <a:pt x="5039" y="1711"/>
                  <a:pt x="5058" y="1706"/>
                </a:cubicBezTo>
                <a:lnTo>
                  <a:pt x="5058" y="1706"/>
                </a:lnTo>
                <a:cubicBezTo>
                  <a:pt x="5039" y="1724"/>
                  <a:pt x="5024" y="1745"/>
                  <a:pt x="5010" y="1764"/>
                </a:cubicBezTo>
                <a:cubicBezTo>
                  <a:pt x="4947" y="1851"/>
                  <a:pt x="4915" y="1960"/>
                  <a:pt x="4902" y="2066"/>
                </a:cubicBezTo>
                <a:cubicBezTo>
                  <a:pt x="4886" y="2177"/>
                  <a:pt x="4891" y="2290"/>
                  <a:pt x="4910" y="2402"/>
                </a:cubicBezTo>
                <a:cubicBezTo>
                  <a:pt x="4920" y="2457"/>
                  <a:pt x="4934" y="2510"/>
                  <a:pt x="4952" y="2560"/>
                </a:cubicBezTo>
                <a:cubicBezTo>
                  <a:pt x="4907" y="2526"/>
                  <a:pt x="4865" y="2489"/>
                  <a:pt x="4823" y="2455"/>
                </a:cubicBezTo>
                <a:cubicBezTo>
                  <a:pt x="4807" y="2441"/>
                  <a:pt x="4791" y="2428"/>
                  <a:pt x="4775" y="2412"/>
                </a:cubicBezTo>
                <a:cubicBezTo>
                  <a:pt x="4772" y="2404"/>
                  <a:pt x="4770" y="2396"/>
                  <a:pt x="4764" y="2388"/>
                </a:cubicBezTo>
                <a:cubicBezTo>
                  <a:pt x="4645" y="2280"/>
                  <a:pt x="4658" y="2100"/>
                  <a:pt x="4696" y="1952"/>
                </a:cubicBezTo>
                <a:moveTo>
                  <a:pt x="4489" y="2492"/>
                </a:moveTo>
                <a:cubicBezTo>
                  <a:pt x="4672" y="2584"/>
                  <a:pt x="4852" y="2677"/>
                  <a:pt x="5029" y="2775"/>
                </a:cubicBezTo>
                <a:cubicBezTo>
                  <a:pt x="5100" y="2812"/>
                  <a:pt x="5169" y="2851"/>
                  <a:pt x="5238" y="2888"/>
                </a:cubicBezTo>
                <a:cubicBezTo>
                  <a:pt x="5243" y="2891"/>
                  <a:pt x="5248" y="2896"/>
                  <a:pt x="5254" y="2899"/>
                </a:cubicBezTo>
                <a:cubicBezTo>
                  <a:pt x="5267" y="2907"/>
                  <a:pt x="5283" y="2915"/>
                  <a:pt x="5296" y="2925"/>
                </a:cubicBezTo>
                <a:cubicBezTo>
                  <a:pt x="5293" y="2925"/>
                  <a:pt x="5293" y="2925"/>
                  <a:pt x="5291" y="2925"/>
                </a:cubicBezTo>
                <a:cubicBezTo>
                  <a:pt x="5084" y="2873"/>
                  <a:pt x="4878" y="2825"/>
                  <a:pt x="4672" y="2783"/>
                </a:cubicBezTo>
                <a:cubicBezTo>
                  <a:pt x="4526" y="2753"/>
                  <a:pt x="4381" y="2727"/>
                  <a:pt x="4233" y="2719"/>
                </a:cubicBezTo>
                <a:cubicBezTo>
                  <a:pt x="4230" y="2714"/>
                  <a:pt x="4227" y="2709"/>
                  <a:pt x="4219" y="2709"/>
                </a:cubicBezTo>
                <a:cubicBezTo>
                  <a:pt x="4177" y="2695"/>
                  <a:pt x="4137" y="2685"/>
                  <a:pt x="4095" y="2674"/>
                </a:cubicBezTo>
                <a:cubicBezTo>
                  <a:pt x="4058" y="2664"/>
                  <a:pt x="4018" y="2658"/>
                  <a:pt x="3997" y="2624"/>
                </a:cubicBezTo>
                <a:cubicBezTo>
                  <a:pt x="3955" y="2558"/>
                  <a:pt x="3912" y="2489"/>
                  <a:pt x="3873" y="2423"/>
                </a:cubicBezTo>
                <a:cubicBezTo>
                  <a:pt x="3807" y="2312"/>
                  <a:pt x="3732" y="2203"/>
                  <a:pt x="3650" y="2100"/>
                </a:cubicBezTo>
                <a:cubicBezTo>
                  <a:pt x="3934" y="2222"/>
                  <a:pt x="4214" y="2351"/>
                  <a:pt x="4489" y="2492"/>
                </a:cubicBezTo>
                <a:moveTo>
                  <a:pt x="3378" y="1976"/>
                </a:moveTo>
                <a:cubicBezTo>
                  <a:pt x="3428" y="1997"/>
                  <a:pt x="3476" y="2018"/>
                  <a:pt x="3526" y="2039"/>
                </a:cubicBezTo>
                <a:cubicBezTo>
                  <a:pt x="3521" y="2052"/>
                  <a:pt x="3521" y="2068"/>
                  <a:pt x="3534" y="2084"/>
                </a:cubicBezTo>
                <a:cubicBezTo>
                  <a:pt x="3603" y="2164"/>
                  <a:pt x="3672" y="2246"/>
                  <a:pt x="3735" y="2328"/>
                </a:cubicBezTo>
                <a:cubicBezTo>
                  <a:pt x="3706" y="2304"/>
                  <a:pt x="3677" y="2280"/>
                  <a:pt x="3648" y="2256"/>
                </a:cubicBezTo>
                <a:cubicBezTo>
                  <a:pt x="3592" y="2208"/>
                  <a:pt x="3531" y="2164"/>
                  <a:pt x="3476" y="2113"/>
                </a:cubicBezTo>
                <a:cubicBezTo>
                  <a:pt x="3407" y="2050"/>
                  <a:pt x="3338" y="1989"/>
                  <a:pt x="3267" y="1931"/>
                </a:cubicBezTo>
                <a:cubicBezTo>
                  <a:pt x="3304" y="1944"/>
                  <a:pt x="3341" y="1960"/>
                  <a:pt x="3378" y="1976"/>
                </a:cubicBezTo>
                <a:moveTo>
                  <a:pt x="2246" y="1529"/>
                </a:moveTo>
                <a:cubicBezTo>
                  <a:pt x="2531" y="1632"/>
                  <a:pt x="2814" y="1740"/>
                  <a:pt x="3098" y="1857"/>
                </a:cubicBezTo>
                <a:cubicBezTo>
                  <a:pt x="3211" y="1952"/>
                  <a:pt x="3328" y="2044"/>
                  <a:pt x="3449" y="2132"/>
                </a:cubicBezTo>
                <a:cubicBezTo>
                  <a:pt x="3571" y="2219"/>
                  <a:pt x="3685" y="2317"/>
                  <a:pt x="3801" y="2410"/>
                </a:cubicBezTo>
                <a:cubicBezTo>
                  <a:pt x="3820" y="2433"/>
                  <a:pt x="3836" y="2457"/>
                  <a:pt x="3854" y="2481"/>
                </a:cubicBezTo>
                <a:cubicBezTo>
                  <a:pt x="3878" y="2515"/>
                  <a:pt x="3899" y="2550"/>
                  <a:pt x="3920" y="2587"/>
                </a:cubicBezTo>
                <a:cubicBezTo>
                  <a:pt x="3939" y="2619"/>
                  <a:pt x="3955" y="2656"/>
                  <a:pt x="3984" y="2679"/>
                </a:cubicBezTo>
                <a:cubicBezTo>
                  <a:pt x="4010" y="2701"/>
                  <a:pt x="4047" y="2706"/>
                  <a:pt x="4079" y="2714"/>
                </a:cubicBezTo>
                <a:lnTo>
                  <a:pt x="4079" y="2714"/>
                </a:lnTo>
                <a:cubicBezTo>
                  <a:pt x="4068" y="2714"/>
                  <a:pt x="4055" y="2714"/>
                  <a:pt x="4045" y="2714"/>
                </a:cubicBezTo>
                <a:cubicBezTo>
                  <a:pt x="4037" y="2714"/>
                  <a:pt x="4029" y="2716"/>
                  <a:pt x="4021" y="2716"/>
                </a:cubicBezTo>
                <a:cubicBezTo>
                  <a:pt x="3989" y="2714"/>
                  <a:pt x="3955" y="2711"/>
                  <a:pt x="3923" y="2709"/>
                </a:cubicBezTo>
                <a:cubicBezTo>
                  <a:pt x="3804" y="2693"/>
                  <a:pt x="3685" y="2671"/>
                  <a:pt x="3568" y="2642"/>
                </a:cubicBezTo>
                <a:cubicBezTo>
                  <a:pt x="3471" y="2619"/>
                  <a:pt x="3367" y="2592"/>
                  <a:pt x="3277" y="2542"/>
                </a:cubicBezTo>
                <a:cubicBezTo>
                  <a:pt x="3195" y="2494"/>
                  <a:pt x="3124" y="2431"/>
                  <a:pt x="3055" y="2365"/>
                </a:cubicBezTo>
                <a:cubicBezTo>
                  <a:pt x="2920" y="2232"/>
                  <a:pt x="2788" y="2095"/>
                  <a:pt x="2650" y="1962"/>
                </a:cubicBezTo>
                <a:cubicBezTo>
                  <a:pt x="2582" y="1896"/>
                  <a:pt x="2518" y="1827"/>
                  <a:pt x="2449" y="1761"/>
                </a:cubicBezTo>
                <a:cubicBezTo>
                  <a:pt x="2381" y="1698"/>
                  <a:pt x="2314" y="1634"/>
                  <a:pt x="2243" y="1576"/>
                </a:cubicBezTo>
                <a:cubicBezTo>
                  <a:pt x="2201" y="1542"/>
                  <a:pt x="2156" y="1507"/>
                  <a:pt x="2108" y="1476"/>
                </a:cubicBezTo>
                <a:cubicBezTo>
                  <a:pt x="2150" y="1497"/>
                  <a:pt x="2198" y="1513"/>
                  <a:pt x="2246" y="1529"/>
                </a:cubicBezTo>
                <a:moveTo>
                  <a:pt x="1052" y="1182"/>
                </a:moveTo>
                <a:cubicBezTo>
                  <a:pt x="1291" y="1219"/>
                  <a:pt x="1523" y="1282"/>
                  <a:pt x="1754" y="1359"/>
                </a:cubicBezTo>
                <a:cubicBezTo>
                  <a:pt x="1788" y="1386"/>
                  <a:pt x="1830" y="1404"/>
                  <a:pt x="1870" y="1428"/>
                </a:cubicBezTo>
                <a:cubicBezTo>
                  <a:pt x="1915" y="1454"/>
                  <a:pt x="1957" y="1481"/>
                  <a:pt x="2002" y="1510"/>
                </a:cubicBezTo>
                <a:cubicBezTo>
                  <a:pt x="2092" y="1571"/>
                  <a:pt x="2179" y="1632"/>
                  <a:pt x="2264" y="1698"/>
                </a:cubicBezTo>
                <a:cubicBezTo>
                  <a:pt x="2338" y="1756"/>
                  <a:pt x="2410" y="1820"/>
                  <a:pt x="2481" y="1880"/>
                </a:cubicBezTo>
                <a:cubicBezTo>
                  <a:pt x="2555" y="1941"/>
                  <a:pt x="2624" y="2010"/>
                  <a:pt x="2693" y="2079"/>
                </a:cubicBezTo>
                <a:cubicBezTo>
                  <a:pt x="2698" y="2084"/>
                  <a:pt x="2706" y="2092"/>
                  <a:pt x="2711" y="2097"/>
                </a:cubicBezTo>
                <a:cubicBezTo>
                  <a:pt x="2658" y="2074"/>
                  <a:pt x="2600" y="2052"/>
                  <a:pt x="2547" y="2031"/>
                </a:cubicBezTo>
                <a:cubicBezTo>
                  <a:pt x="2457" y="1997"/>
                  <a:pt x="2365" y="1962"/>
                  <a:pt x="2272" y="1931"/>
                </a:cubicBezTo>
                <a:cubicBezTo>
                  <a:pt x="2105" y="1875"/>
                  <a:pt x="1939" y="1827"/>
                  <a:pt x="1767" y="1801"/>
                </a:cubicBezTo>
                <a:cubicBezTo>
                  <a:pt x="1640" y="1780"/>
                  <a:pt x="1513" y="1764"/>
                  <a:pt x="1386" y="1751"/>
                </a:cubicBezTo>
                <a:cubicBezTo>
                  <a:pt x="1222" y="1671"/>
                  <a:pt x="1063" y="1579"/>
                  <a:pt x="910" y="1478"/>
                </a:cubicBezTo>
                <a:cubicBezTo>
                  <a:pt x="772" y="1388"/>
                  <a:pt x="653" y="1269"/>
                  <a:pt x="507" y="1195"/>
                </a:cubicBezTo>
                <a:cubicBezTo>
                  <a:pt x="492" y="1187"/>
                  <a:pt x="476" y="1179"/>
                  <a:pt x="460" y="1171"/>
                </a:cubicBezTo>
                <a:cubicBezTo>
                  <a:pt x="653" y="1142"/>
                  <a:pt x="857" y="1153"/>
                  <a:pt x="1052" y="1182"/>
                </a:cubicBezTo>
                <a:moveTo>
                  <a:pt x="103" y="1425"/>
                </a:moveTo>
                <a:cubicBezTo>
                  <a:pt x="111" y="1330"/>
                  <a:pt x="169" y="1269"/>
                  <a:pt x="243" y="1232"/>
                </a:cubicBezTo>
                <a:cubicBezTo>
                  <a:pt x="267" y="1251"/>
                  <a:pt x="304" y="1259"/>
                  <a:pt x="327" y="1267"/>
                </a:cubicBezTo>
                <a:cubicBezTo>
                  <a:pt x="386" y="1285"/>
                  <a:pt x="444" y="1298"/>
                  <a:pt x="502" y="1322"/>
                </a:cubicBezTo>
                <a:cubicBezTo>
                  <a:pt x="584" y="1359"/>
                  <a:pt x="666" y="1399"/>
                  <a:pt x="745" y="1441"/>
                </a:cubicBezTo>
                <a:cubicBezTo>
                  <a:pt x="806" y="1486"/>
                  <a:pt x="867" y="1529"/>
                  <a:pt x="936" y="1566"/>
                </a:cubicBezTo>
                <a:cubicBezTo>
                  <a:pt x="1060" y="1634"/>
                  <a:pt x="1187" y="1687"/>
                  <a:pt x="1317" y="1743"/>
                </a:cubicBezTo>
                <a:cubicBezTo>
                  <a:pt x="1293" y="1740"/>
                  <a:pt x="1267" y="1738"/>
                  <a:pt x="1243" y="1738"/>
                </a:cubicBezTo>
                <a:cubicBezTo>
                  <a:pt x="1063" y="1724"/>
                  <a:pt x="883" y="1735"/>
                  <a:pt x="703" y="1735"/>
                </a:cubicBezTo>
                <a:cubicBezTo>
                  <a:pt x="616" y="1735"/>
                  <a:pt x="526" y="1732"/>
                  <a:pt x="436" y="1740"/>
                </a:cubicBezTo>
                <a:cubicBezTo>
                  <a:pt x="351" y="1745"/>
                  <a:pt x="264" y="1751"/>
                  <a:pt x="179" y="1772"/>
                </a:cubicBezTo>
                <a:cubicBezTo>
                  <a:pt x="126" y="1661"/>
                  <a:pt x="92" y="1542"/>
                  <a:pt x="103" y="1425"/>
                </a:cubicBezTo>
                <a:moveTo>
                  <a:pt x="759" y="2436"/>
                </a:moveTo>
                <a:cubicBezTo>
                  <a:pt x="701" y="2386"/>
                  <a:pt x="640" y="2335"/>
                  <a:pt x="584" y="2283"/>
                </a:cubicBezTo>
                <a:cubicBezTo>
                  <a:pt x="460" y="2169"/>
                  <a:pt x="341" y="2044"/>
                  <a:pt x="251" y="1902"/>
                </a:cubicBezTo>
                <a:cubicBezTo>
                  <a:pt x="240" y="1886"/>
                  <a:pt x="230" y="1867"/>
                  <a:pt x="222" y="1851"/>
                </a:cubicBezTo>
                <a:cubicBezTo>
                  <a:pt x="256" y="1849"/>
                  <a:pt x="293" y="1843"/>
                  <a:pt x="327" y="1838"/>
                </a:cubicBezTo>
                <a:cubicBezTo>
                  <a:pt x="378" y="1833"/>
                  <a:pt x="428" y="1827"/>
                  <a:pt x="478" y="1822"/>
                </a:cubicBezTo>
                <a:cubicBezTo>
                  <a:pt x="574" y="1812"/>
                  <a:pt x="671" y="1796"/>
                  <a:pt x="767" y="1793"/>
                </a:cubicBezTo>
                <a:cubicBezTo>
                  <a:pt x="944" y="1790"/>
                  <a:pt x="1121" y="1801"/>
                  <a:pt x="1298" y="1812"/>
                </a:cubicBezTo>
                <a:cubicBezTo>
                  <a:pt x="1473" y="1822"/>
                  <a:pt x="1648" y="1843"/>
                  <a:pt x="1820" y="1875"/>
                </a:cubicBezTo>
                <a:cubicBezTo>
                  <a:pt x="1986" y="1904"/>
                  <a:pt x="2150" y="1949"/>
                  <a:pt x="2312" y="2002"/>
                </a:cubicBezTo>
                <a:cubicBezTo>
                  <a:pt x="2394" y="2029"/>
                  <a:pt x="2476" y="2060"/>
                  <a:pt x="2555" y="2089"/>
                </a:cubicBezTo>
                <a:cubicBezTo>
                  <a:pt x="2632" y="2119"/>
                  <a:pt x="2709" y="2153"/>
                  <a:pt x="2788" y="2171"/>
                </a:cubicBezTo>
                <a:cubicBezTo>
                  <a:pt x="2825" y="2208"/>
                  <a:pt x="2859" y="2243"/>
                  <a:pt x="2896" y="2280"/>
                </a:cubicBezTo>
                <a:cubicBezTo>
                  <a:pt x="2949" y="2333"/>
                  <a:pt x="3002" y="2388"/>
                  <a:pt x="3060" y="2441"/>
                </a:cubicBezTo>
                <a:cubicBezTo>
                  <a:pt x="3029" y="2436"/>
                  <a:pt x="2997" y="2436"/>
                  <a:pt x="2963" y="2436"/>
                </a:cubicBezTo>
                <a:cubicBezTo>
                  <a:pt x="2920" y="2433"/>
                  <a:pt x="2878" y="2433"/>
                  <a:pt x="2836" y="2431"/>
                </a:cubicBezTo>
                <a:cubicBezTo>
                  <a:pt x="2751" y="2428"/>
                  <a:pt x="2666" y="2420"/>
                  <a:pt x="2582" y="2415"/>
                </a:cubicBezTo>
                <a:cubicBezTo>
                  <a:pt x="2280" y="2391"/>
                  <a:pt x="1978" y="2359"/>
                  <a:pt x="1674" y="2354"/>
                </a:cubicBezTo>
                <a:cubicBezTo>
                  <a:pt x="1597" y="2354"/>
                  <a:pt x="1521" y="2343"/>
                  <a:pt x="1444" y="2346"/>
                </a:cubicBezTo>
                <a:cubicBezTo>
                  <a:pt x="1367" y="2346"/>
                  <a:pt x="1293" y="2354"/>
                  <a:pt x="1219" y="2362"/>
                </a:cubicBezTo>
                <a:cubicBezTo>
                  <a:pt x="1142" y="2370"/>
                  <a:pt x="1068" y="2380"/>
                  <a:pt x="992" y="2394"/>
                </a:cubicBezTo>
                <a:cubicBezTo>
                  <a:pt x="952" y="2399"/>
                  <a:pt x="915" y="2407"/>
                  <a:pt x="875" y="2412"/>
                </a:cubicBezTo>
                <a:cubicBezTo>
                  <a:pt x="833" y="2412"/>
                  <a:pt x="796" y="2415"/>
                  <a:pt x="759" y="2436"/>
                </a:cubicBezTo>
                <a:moveTo>
                  <a:pt x="1208" y="2775"/>
                </a:moveTo>
                <a:cubicBezTo>
                  <a:pt x="1203" y="2775"/>
                  <a:pt x="1198" y="2775"/>
                  <a:pt x="1195" y="2777"/>
                </a:cubicBezTo>
                <a:cubicBezTo>
                  <a:pt x="1132" y="2735"/>
                  <a:pt x="1071" y="2690"/>
                  <a:pt x="1013" y="2645"/>
                </a:cubicBezTo>
                <a:cubicBezTo>
                  <a:pt x="954" y="2600"/>
                  <a:pt x="899" y="2555"/>
                  <a:pt x="841" y="2507"/>
                </a:cubicBezTo>
                <a:cubicBezTo>
                  <a:pt x="862" y="2505"/>
                  <a:pt x="880" y="2500"/>
                  <a:pt x="902" y="2497"/>
                </a:cubicBezTo>
                <a:cubicBezTo>
                  <a:pt x="944" y="2489"/>
                  <a:pt x="986" y="2484"/>
                  <a:pt x="1029" y="2476"/>
                </a:cubicBezTo>
                <a:cubicBezTo>
                  <a:pt x="1111" y="2462"/>
                  <a:pt x="1193" y="2447"/>
                  <a:pt x="1277" y="2436"/>
                </a:cubicBezTo>
                <a:cubicBezTo>
                  <a:pt x="1428" y="2415"/>
                  <a:pt x="1582" y="2391"/>
                  <a:pt x="1732" y="2394"/>
                </a:cubicBezTo>
                <a:cubicBezTo>
                  <a:pt x="1870" y="2396"/>
                  <a:pt x="2005" y="2404"/>
                  <a:pt x="2142" y="2415"/>
                </a:cubicBezTo>
                <a:cubicBezTo>
                  <a:pt x="2137" y="2417"/>
                  <a:pt x="2134" y="2417"/>
                  <a:pt x="2129" y="2420"/>
                </a:cubicBezTo>
                <a:cubicBezTo>
                  <a:pt x="2087" y="2433"/>
                  <a:pt x="2047" y="2452"/>
                  <a:pt x="2007" y="2470"/>
                </a:cubicBezTo>
                <a:cubicBezTo>
                  <a:pt x="1923" y="2510"/>
                  <a:pt x="1841" y="2555"/>
                  <a:pt x="1756" y="2595"/>
                </a:cubicBezTo>
                <a:cubicBezTo>
                  <a:pt x="1666" y="2637"/>
                  <a:pt x="1574" y="2674"/>
                  <a:pt x="1481" y="2709"/>
                </a:cubicBezTo>
                <a:cubicBezTo>
                  <a:pt x="1394" y="2743"/>
                  <a:pt x="1306" y="2788"/>
                  <a:pt x="1208" y="2775"/>
                </a:cubicBezTo>
                <a:moveTo>
                  <a:pt x="1309" y="2846"/>
                </a:moveTo>
                <a:cubicBezTo>
                  <a:pt x="1320" y="2843"/>
                  <a:pt x="1333" y="2838"/>
                  <a:pt x="1343" y="2833"/>
                </a:cubicBezTo>
                <a:cubicBezTo>
                  <a:pt x="1388" y="2814"/>
                  <a:pt x="1431" y="2793"/>
                  <a:pt x="1476" y="2775"/>
                </a:cubicBezTo>
                <a:cubicBezTo>
                  <a:pt x="1566" y="2732"/>
                  <a:pt x="1653" y="2687"/>
                  <a:pt x="1743" y="2645"/>
                </a:cubicBezTo>
                <a:cubicBezTo>
                  <a:pt x="1828" y="2603"/>
                  <a:pt x="1915" y="2558"/>
                  <a:pt x="2000" y="2515"/>
                </a:cubicBezTo>
                <a:cubicBezTo>
                  <a:pt x="2045" y="2494"/>
                  <a:pt x="2090" y="2473"/>
                  <a:pt x="2137" y="2457"/>
                </a:cubicBezTo>
                <a:cubicBezTo>
                  <a:pt x="2158" y="2449"/>
                  <a:pt x="2179" y="2441"/>
                  <a:pt x="2203" y="2436"/>
                </a:cubicBezTo>
                <a:cubicBezTo>
                  <a:pt x="2214" y="2433"/>
                  <a:pt x="2224" y="2431"/>
                  <a:pt x="2232" y="2425"/>
                </a:cubicBezTo>
                <a:cubicBezTo>
                  <a:pt x="2370" y="2436"/>
                  <a:pt x="2508" y="2449"/>
                  <a:pt x="2645" y="2460"/>
                </a:cubicBezTo>
                <a:cubicBezTo>
                  <a:pt x="2719" y="2465"/>
                  <a:pt x="2791" y="2470"/>
                  <a:pt x="2865" y="2473"/>
                </a:cubicBezTo>
                <a:cubicBezTo>
                  <a:pt x="2936" y="2476"/>
                  <a:pt x="3018" y="2484"/>
                  <a:pt x="3087" y="2465"/>
                </a:cubicBezTo>
                <a:lnTo>
                  <a:pt x="3087" y="2465"/>
                </a:lnTo>
                <a:cubicBezTo>
                  <a:pt x="3092" y="2470"/>
                  <a:pt x="3100" y="2476"/>
                  <a:pt x="3105" y="2481"/>
                </a:cubicBezTo>
                <a:cubicBezTo>
                  <a:pt x="3177" y="2542"/>
                  <a:pt x="3256" y="2592"/>
                  <a:pt x="3344" y="2627"/>
                </a:cubicBezTo>
                <a:cubicBezTo>
                  <a:pt x="3441" y="2664"/>
                  <a:pt x="3547" y="2690"/>
                  <a:pt x="3648" y="2711"/>
                </a:cubicBezTo>
                <a:cubicBezTo>
                  <a:pt x="3719" y="2724"/>
                  <a:pt x="3788" y="2735"/>
                  <a:pt x="3859" y="2743"/>
                </a:cubicBezTo>
                <a:cubicBezTo>
                  <a:pt x="3717" y="2769"/>
                  <a:pt x="3576" y="2812"/>
                  <a:pt x="3434" y="2838"/>
                </a:cubicBezTo>
                <a:cubicBezTo>
                  <a:pt x="3222" y="2875"/>
                  <a:pt x="3005" y="2886"/>
                  <a:pt x="2793" y="2904"/>
                </a:cubicBezTo>
                <a:cubicBezTo>
                  <a:pt x="2576" y="2923"/>
                  <a:pt x="2359" y="2941"/>
                  <a:pt x="2142" y="2960"/>
                </a:cubicBezTo>
                <a:cubicBezTo>
                  <a:pt x="1939" y="2976"/>
                  <a:pt x="1724" y="3007"/>
                  <a:pt x="1526" y="2947"/>
                </a:cubicBezTo>
                <a:cubicBezTo>
                  <a:pt x="1449" y="2918"/>
                  <a:pt x="1378" y="2886"/>
                  <a:pt x="1309" y="2846"/>
                </a:cubicBezTo>
                <a:moveTo>
                  <a:pt x="1171" y="3251"/>
                </a:moveTo>
                <a:cubicBezTo>
                  <a:pt x="1182" y="3219"/>
                  <a:pt x="1214" y="3195"/>
                  <a:pt x="1240" y="3179"/>
                </a:cubicBezTo>
                <a:cubicBezTo>
                  <a:pt x="1320" y="3124"/>
                  <a:pt x="1404" y="3079"/>
                  <a:pt x="1494" y="3037"/>
                </a:cubicBezTo>
                <a:cubicBezTo>
                  <a:pt x="1500" y="3034"/>
                  <a:pt x="1505" y="3029"/>
                  <a:pt x="1507" y="3023"/>
                </a:cubicBezTo>
                <a:cubicBezTo>
                  <a:pt x="1574" y="3042"/>
                  <a:pt x="1640" y="3055"/>
                  <a:pt x="1711" y="3060"/>
                </a:cubicBezTo>
                <a:cubicBezTo>
                  <a:pt x="1817" y="3068"/>
                  <a:pt x="1923" y="3058"/>
                  <a:pt x="2029" y="3050"/>
                </a:cubicBezTo>
                <a:cubicBezTo>
                  <a:pt x="2140" y="3042"/>
                  <a:pt x="2248" y="3031"/>
                  <a:pt x="2359" y="3023"/>
                </a:cubicBezTo>
                <a:cubicBezTo>
                  <a:pt x="2582" y="3005"/>
                  <a:pt x="2804" y="2986"/>
                  <a:pt x="3026" y="2970"/>
                </a:cubicBezTo>
                <a:cubicBezTo>
                  <a:pt x="3243" y="2952"/>
                  <a:pt x="3457" y="2928"/>
                  <a:pt x="3666" y="2878"/>
                </a:cubicBezTo>
                <a:cubicBezTo>
                  <a:pt x="3767" y="2854"/>
                  <a:pt x="3867" y="2828"/>
                  <a:pt x="3971" y="2814"/>
                </a:cubicBezTo>
                <a:cubicBezTo>
                  <a:pt x="4076" y="2801"/>
                  <a:pt x="4185" y="2804"/>
                  <a:pt x="4291" y="2814"/>
                </a:cubicBezTo>
                <a:cubicBezTo>
                  <a:pt x="4505" y="2836"/>
                  <a:pt x="4719" y="2883"/>
                  <a:pt x="4931" y="2931"/>
                </a:cubicBezTo>
                <a:cubicBezTo>
                  <a:pt x="5132" y="2976"/>
                  <a:pt x="5333" y="3029"/>
                  <a:pt x="5532" y="3087"/>
                </a:cubicBezTo>
                <a:cubicBezTo>
                  <a:pt x="5534" y="3092"/>
                  <a:pt x="5540" y="3097"/>
                  <a:pt x="5542" y="3103"/>
                </a:cubicBezTo>
                <a:cubicBezTo>
                  <a:pt x="5286" y="3058"/>
                  <a:pt x="5029" y="3047"/>
                  <a:pt x="4770" y="3045"/>
                </a:cubicBezTo>
                <a:cubicBezTo>
                  <a:pt x="4288" y="3039"/>
                  <a:pt x="3804" y="3100"/>
                  <a:pt x="3338" y="3227"/>
                </a:cubicBezTo>
                <a:cubicBezTo>
                  <a:pt x="3243" y="3254"/>
                  <a:pt x="3148" y="3285"/>
                  <a:pt x="3060" y="3328"/>
                </a:cubicBezTo>
                <a:cubicBezTo>
                  <a:pt x="2957" y="3354"/>
                  <a:pt x="2854" y="3370"/>
                  <a:pt x="2748" y="3367"/>
                </a:cubicBezTo>
                <a:cubicBezTo>
                  <a:pt x="2621" y="3365"/>
                  <a:pt x="2492" y="3362"/>
                  <a:pt x="2365" y="3349"/>
                </a:cubicBezTo>
                <a:cubicBezTo>
                  <a:pt x="2235" y="3336"/>
                  <a:pt x="2103" y="3320"/>
                  <a:pt x="1973" y="3309"/>
                </a:cubicBezTo>
                <a:cubicBezTo>
                  <a:pt x="1833" y="3299"/>
                  <a:pt x="1690" y="3283"/>
                  <a:pt x="1550" y="3277"/>
                </a:cubicBezTo>
                <a:cubicBezTo>
                  <a:pt x="1478" y="3275"/>
                  <a:pt x="1410" y="3275"/>
                  <a:pt x="1338" y="3275"/>
                </a:cubicBezTo>
                <a:cubicBezTo>
                  <a:pt x="1283" y="3275"/>
                  <a:pt x="1227" y="3283"/>
                  <a:pt x="1177" y="3256"/>
                </a:cubicBezTo>
                <a:lnTo>
                  <a:pt x="1171" y="3251"/>
                </a:lnTo>
                <a:moveTo>
                  <a:pt x="2127" y="3952"/>
                </a:moveTo>
                <a:lnTo>
                  <a:pt x="2119" y="3957"/>
                </a:lnTo>
                <a:lnTo>
                  <a:pt x="2116" y="3960"/>
                </a:lnTo>
                <a:lnTo>
                  <a:pt x="2111" y="3965"/>
                </a:lnTo>
                <a:lnTo>
                  <a:pt x="2105" y="3971"/>
                </a:lnTo>
                <a:lnTo>
                  <a:pt x="2103" y="3973"/>
                </a:lnTo>
                <a:lnTo>
                  <a:pt x="2100" y="3973"/>
                </a:lnTo>
                <a:cubicBezTo>
                  <a:pt x="2095" y="3976"/>
                  <a:pt x="2090" y="3981"/>
                  <a:pt x="2084" y="3984"/>
                </a:cubicBezTo>
                <a:lnTo>
                  <a:pt x="2082" y="3986"/>
                </a:lnTo>
                <a:lnTo>
                  <a:pt x="2076" y="3989"/>
                </a:lnTo>
                <a:lnTo>
                  <a:pt x="2071" y="3992"/>
                </a:lnTo>
                <a:lnTo>
                  <a:pt x="2074" y="3992"/>
                </a:lnTo>
                <a:lnTo>
                  <a:pt x="2066" y="3994"/>
                </a:lnTo>
                <a:lnTo>
                  <a:pt x="2058" y="3997"/>
                </a:lnTo>
                <a:cubicBezTo>
                  <a:pt x="2052" y="4000"/>
                  <a:pt x="2045" y="4000"/>
                  <a:pt x="2039" y="4000"/>
                </a:cubicBezTo>
                <a:lnTo>
                  <a:pt x="2039" y="4000"/>
                </a:lnTo>
                <a:lnTo>
                  <a:pt x="2037" y="4000"/>
                </a:lnTo>
                <a:lnTo>
                  <a:pt x="2029" y="4000"/>
                </a:lnTo>
                <a:cubicBezTo>
                  <a:pt x="2021" y="4000"/>
                  <a:pt x="2013" y="4000"/>
                  <a:pt x="2005" y="4002"/>
                </a:cubicBezTo>
                <a:cubicBezTo>
                  <a:pt x="1830" y="3933"/>
                  <a:pt x="1664" y="3844"/>
                  <a:pt x="1518" y="3722"/>
                </a:cubicBezTo>
                <a:cubicBezTo>
                  <a:pt x="1399" y="3624"/>
                  <a:pt x="1293" y="3505"/>
                  <a:pt x="1214" y="3373"/>
                </a:cubicBezTo>
                <a:cubicBezTo>
                  <a:pt x="1211" y="3367"/>
                  <a:pt x="1208" y="3365"/>
                  <a:pt x="1206" y="3359"/>
                </a:cubicBezTo>
                <a:cubicBezTo>
                  <a:pt x="1246" y="3367"/>
                  <a:pt x="1291" y="3365"/>
                  <a:pt x="1325" y="3365"/>
                </a:cubicBezTo>
                <a:cubicBezTo>
                  <a:pt x="1404" y="3365"/>
                  <a:pt x="1486" y="3365"/>
                  <a:pt x="1566" y="3367"/>
                </a:cubicBezTo>
                <a:cubicBezTo>
                  <a:pt x="1714" y="3370"/>
                  <a:pt x="1865" y="3370"/>
                  <a:pt x="2013" y="3383"/>
                </a:cubicBezTo>
                <a:cubicBezTo>
                  <a:pt x="2148" y="3394"/>
                  <a:pt x="2283" y="3407"/>
                  <a:pt x="2418" y="3418"/>
                </a:cubicBezTo>
                <a:cubicBezTo>
                  <a:pt x="2484" y="3423"/>
                  <a:pt x="2553" y="3428"/>
                  <a:pt x="2621" y="3428"/>
                </a:cubicBezTo>
                <a:cubicBezTo>
                  <a:pt x="2687" y="3428"/>
                  <a:pt x="2751" y="3423"/>
                  <a:pt x="2817" y="3418"/>
                </a:cubicBezTo>
                <a:cubicBezTo>
                  <a:pt x="2857" y="3415"/>
                  <a:pt x="2896" y="3407"/>
                  <a:pt x="2936" y="3402"/>
                </a:cubicBezTo>
                <a:cubicBezTo>
                  <a:pt x="2862" y="3449"/>
                  <a:pt x="2791" y="3502"/>
                  <a:pt x="2719" y="3553"/>
                </a:cubicBezTo>
                <a:cubicBezTo>
                  <a:pt x="2529" y="3682"/>
                  <a:pt x="2341" y="3817"/>
                  <a:pt x="2153" y="3949"/>
                </a:cubicBezTo>
                <a:cubicBezTo>
                  <a:pt x="2140" y="3947"/>
                  <a:pt x="2132" y="3947"/>
                  <a:pt x="2127" y="3952"/>
                </a:cubicBezTo>
                <a:moveTo>
                  <a:pt x="3378" y="4094"/>
                </a:moveTo>
                <a:cubicBezTo>
                  <a:pt x="3045" y="4152"/>
                  <a:pt x="2703" y="4173"/>
                  <a:pt x="2370" y="4110"/>
                </a:cubicBezTo>
                <a:cubicBezTo>
                  <a:pt x="2299" y="4097"/>
                  <a:pt x="2227" y="4078"/>
                  <a:pt x="2156" y="4057"/>
                </a:cubicBezTo>
                <a:cubicBezTo>
                  <a:pt x="2267" y="3978"/>
                  <a:pt x="2378" y="3899"/>
                  <a:pt x="2489" y="3820"/>
                </a:cubicBezTo>
                <a:cubicBezTo>
                  <a:pt x="2600" y="3738"/>
                  <a:pt x="2709" y="3656"/>
                  <a:pt x="2822" y="3574"/>
                </a:cubicBezTo>
                <a:cubicBezTo>
                  <a:pt x="2918" y="3505"/>
                  <a:pt x="3010" y="3436"/>
                  <a:pt x="3111" y="3375"/>
                </a:cubicBezTo>
                <a:cubicBezTo>
                  <a:pt x="3211" y="3317"/>
                  <a:pt x="3330" y="3291"/>
                  <a:pt x="3441" y="3261"/>
                </a:cubicBezTo>
                <a:cubicBezTo>
                  <a:pt x="3674" y="3203"/>
                  <a:pt x="3910" y="3158"/>
                  <a:pt x="4148" y="3132"/>
                </a:cubicBezTo>
                <a:cubicBezTo>
                  <a:pt x="4378" y="3105"/>
                  <a:pt x="4608" y="3087"/>
                  <a:pt x="4838" y="3087"/>
                </a:cubicBezTo>
                <a:cubicBezTo>
                  <a:pt x="4807" y="3132"/>
                  <a:pt x="4748" y="3156"/>
                  <a:pt x="4701" y="3177"/>
                </a:cubicBezTo>
                <a:cubicBezTo>
                  <a:pt x="4637" y="3206"/>
                  <a:pt x="4571" y="3232"/>
                  <a:pt x="4502" y="3254"/>
                </a:cubicBezTo>
                <a:cubicBezTo>
                  <a:pt x="4264" y="3336"/>
                  <a:pt x="4018" y="3388"/>
                  <a:pt x="3785" y="3486"/>
                </a:cubicBezTo>
                <a:cubicBezTo>
                  <a:pt x="3727" y="3510"/>
                  <a:pt x="3672" y="3534"/>
                  <a:pt x="3619" y="3566"/>
                </a:cubicBezTo>
                <a:cubicBezTo>
                  <a:pt x="3595" y="3579"/>
                  <a:pt x="3576" y="3592"/>
                  <a:pt x="3561" y="3608"/>
                </a:cubicBezTo>
                <a:cubicBezTo>
                  <a:pt x="3555" y="3605"/>
                  <a:pt x="3547" y="3605"/>
                  <a:pt x="3545" y="3613"/>
                </a:cubicBezTo>
                <a:cubicBezTo>
                  <a:pt x="3539" y="3621"/>
                  <a:pt x="3537" y="3632"/>
                  <a:pt x="3534" y="3640"/>
                </a:cubicBezTo>
                <a:cubicBezTo>
                  <a:pt x="3526" y="3653"/>
                  <a:pt x="3521" y="3666"/>
                  <a:pt x="3516" y="3682"/>
                </a:cubicBezTo>
                <a:lnTo>
                  <a:pt x="3513" y="3693"/>
                </a:lnTo>
                <a:cubicBezTo>
                  <a:pt x="3492" y="3743"/>
                  <a:pt x="3473" y="3796"/>
                  <a:pt x="3455" y="3849"/>
                </a:cubicBezTo>
                <a:cubicBezTo>
                  <a:pt x="3428" y="3931"/>
                  <a:pt x="3404" y="4013"/>
                  <a:pt x="3378" y="4094"/>
                </a:cubicBezTo>
                <a:moveTo>
                  <a:pt x="3513" y="4067"/>
                </a:moveTo>
                <a:cubicBezTo>
                  <a:pt x="3531" y="4002"/>
                  <a:pt x="3542" y="3931"/>
                  <a:pt x="3555" y="3865"/>
                </a:cubicBezTo>
                <a:cubicBezTo>
                  <a:pt x="3563" y="3825"/>
                  <a:pt x="3568" y="3788"/>
                  <a:pt x="3576" y="3748"/>
                </a:cubicBezTo>
                <a:cubicBezTo>
                  <a:pt x="3582" y="3717"/>
                  <a:pt x="3584" y="3682"/>
                  <a:pt x="3605" y="3656"/>
                </a:cubicBezTo>
                <a:cubicBezTo>
                  <a:pt x="3621" y="3632"/>
                  <a:pt x="3655" y="3618"/>
                  <a:pt x="3682" y="3605"/>
                </a:cubicBezTo>
                <a:cubicBezTo>
                  <a:pt x="3708" y="3591"/>
                  <a:pt x="3735" y="3579"/>
                  <a:pt x="3762" y="3566"/>
                </a:cubicBezTo>
                <a:cubicBezTo>
                  <a:pt x="3820" y="3539"/>
                  <a:pt x="3878" y="3515"/>
                  <a:pt x="3936" y="3494"/>
                </a:cubicBezTo>
                <a:cubicBezTo>
                  <a:pt x="4053" y="3452"/>
                  <a:pt x="4172" y="3418"/>
                  <a:pt x="4291" y="3381"/>
                </a:cubicBezTo>
                <a:cubicBezTo>
                  <a:pt x="4410" y="3343"/>
                  <a:pt x="4531" y="3306"/>
                  <a:pt x="4648" y="3259"/>
                </a:cubicBezTo>
                <a:cubicBezTo>
                  <a:pt x="4690" y="3240"/>
                  <a:pt x="4741" y="3222"/>
                  <a:pt x="4785" y="3195"/>
                </a:cubicBezTo>
                <a:cubicBezTo>
                  <a:pt x="4772" y="3219"/>
                  <a:pt x="4762" y="3243"/>
                  <a:pt x="4748" y="3264"/>
                </a:cubicBezTo>
                <a:cubicBezTo>
                  <a:pt x="4703" y="3351"/>
                  <a:pt x="4664" y="3441"/>
                  <a:pt x="4629" y="3534"/>
                </a:cubicBezTo>
                <a:cubicBezTo>
                  <a:pt x="4603" y="3608"/>
                  <a:pt x="4576" y="3685"/>
                  <a:pt x="4555" y="3762"/>
                </a:cubicBezTo>
                <a:cubicBezTo>
                  <a:pt x="4214" y="3883"/>
                  <a:pt x="3865" y="3994"/>
                  <a:pt x="3513" y="4067"/>
                </a:cubicBezTo>
                <a:moveTo>
                  <a:pt x="4566" y="4491"/>
                </a:moveTo>
                <a:cubicBezTo>
                  <a:pt x="4566" y="4493"/>
                  <a:pt x="4566" y="4493"/>
                  <a:pt x="4566" y="4491"/>
                </a:cubicBezTo>
                <a:moveTo>
                  <a:pt x="4233" y="5747"/>
                </a:moveTo>
                <a:cubicBezTo>
                  <a:pt x="4230" y="5747"/>
                  <a:pt x="4227" y="5745"/>
                  <a:pt x="4222" y="5745"/>
                </a:cubicBezTo>
                <a:cubicBezTo>
                  <a:pt x="4219" y="5737"/>
                  <a:pt x="4217" y="5726"/>
                  <a:pt x="4214" y="5718"/>
                </a:cubicBezTo>
                <a:cubicBezTo>
                  <a:pt x="4222" y="5716"/>
                  <a:pt x="4230" y="5713"/>
                  <a:pt x="4235" y="5708"/>
                </a:cubicBezTo>
                <a:cubicBezTo>
                  <a:pt x="4235" y="5721"/>
                  <a:pt x="4235" y="5734"/>
                  <a:pt x="4233" y="5747"/>
                </a:cubicBezTo>
                <a:moveTo>
                  <a:pt x="4312" y="5866"/>
                </a:moveTo>
                <a:cubicBezTo>
                  <a:pt x="4312" y="5864"/>
                  <a:pt x="4309" y="5861"/>
                  <a:pt x="4309" y="5856"/>
                </a:cubicBezTo>
                <a:cubicBezTo>
                  <a:pt x="4307" y="5845"/>
                  <a:pt x="4299" y="5840"/>
                  <a:pt x="4291" y="5835"/>
                </a:cubicBezTo>
                <a:cubicBezTo>
                  <a:pt x="4293" y="5808"/>
                  <a:pt x="4296" y="5784"/>
                  <a:pt x="4296" y="5758"/>
                </a:cubicBezTo>
                <a:cubicBezTo>
                  <a:pt x="4304" y="5755"/>
                  <a:pt x="4312" y="5750"/>
                  <a:pt x="4317" y="5742"/>
                </a:cubicBezTo>
                <a:cubicBezTo>
                  <a:pt x="4317" y="5766"/>
                  <a:pt x="4317" y="5792"/>
                  <a:pt x="4317" y="5816"/>
                </a:cubicBezTo>
                <a:cubicBezTo>
                  <a:pt x="4317" y="5835"/>
                  <a:pt x="4315" y="5851"/>
                  <a:pt x="4312" y="5866"/>
                </a:cubicBezTo>
                <a:moveTo>
                  <a:pt x="4378" y="5978"/>
                </a:moveTo>
                <a:cubicBezTo>
                  <a:pt x="4378" y="5975"/>
                  <a:pt x="4378" y="5975"/>
                  <a:pt x="4375" y="5972"/>
                </a:cubicBezTo>
                <a:cubicBezTo>
                  <a:pt x="4367" y="5925"/>
                  <a:pt x="4362" y="5874"/>
                  <a:pt x="4360" y="5827"/>
                </a:cubicBezTo>
                <a:cubicBezTo>
                  <a:pt x="4360" y="5824"/>
                  <a:pt x="4360" y="5824"/>
                  <a:pt x="4360" y="5822"/>
                </a:cubicBezTo>
                <a:cubicBezTo>
                  <a:pt x="4362" y="5822"/>
                  <a:pt x="4367" y="5822"/>
                  <a:pt x="4370" y="5822"/>
                </a:cubicBezTo>
                <a:cubicBezTo>
                  <a:pt x="4370" y="5869"/>
                  <a:pt x="4373" y="5919"/>
                  <a:pt x="4375" y="5967"/>
                </a:cubicBezTo>
                <a:cubicBezTo>
                  <a:pt x="4378" y="5972"/>
                  <a:pt x="4378" y="5975"/>
                  <a:pt x="4378" y="5978"/>
                </a:cubicBezTo>
                <a:moveTo>
                  <a:pt x="4428" y="6020"/>
                </a:moveTo>
                <a:cubicBezTo>
                  <a:pt x="4426" y="6001"/>
                  <a:pt x="4423" y="5986"/>
                  <a:pt x="4423" y="5967"/>
                </a:cubicBezTo>
                <a:cubicBezTo>
                  <a:pt x="4428" y="5925"/>
                  <a:pt x="4431" y="5885"/>
                  <a:pt x="4434" y="5843"/>
                </a:cubicBezTo>
                <a:cubicBezTo>
                  <a:pt x="4434" y="5848"/>
                  <a:pt x="4436" y="5853"/>
                  <a:pt x="4436" y="5859"/>
                </a:cubicBezTo>
                <a:cubicBezTo>
                  <a:pt x="4436" y="5861"/>
                  <a:pt x="4439" y="5866"/>
                  <a:pt x="4442" y="5869"/>
                </a:cubicBezTo>
                <a:cubicBezTo>
                  <a:pt x="4442" y="5919"/>
                  <a:pt x="4442" y="5970"/>
                  <a:pt x="4444" y="6020"/>
                </a:cubicBezTo>
                <a:cubicBezTo>
                  <a:pt x="4439" y="6020"/>
                  <a:pt x="4434" y="6020"/>
                  <a:pt x="4428" y="6020"/>
                </a:cubicBezTo>
                <a:moveTo>
                  <a:pt x="4516" y="6068"/>
                </a:moveTo>
                <a:cubicBezTo>
                  <a:pt x="4508" y="6065"/>
                  <a:pt x="4497" y="6065"/>
                  <a:pt x="4489" y="6068"/>
                </a:cubicBezTo>
                <a:cubicBezTo>
                  <a:pt x="4489" y="6065"/>
                  <a:pt x="4489" y="6062"/>
                  <a:pt x="4489" y="6060"/>
                </a:cubicBezTo>
                <a:cubicBezTo>
                  <a:pt x="4500" y="6004"/>
                  <a:pt x="4508" y="5946"/>
                  <a:pt x="4510" y="5890"/>
                </a:cubicBezTo>
                <a:cubicBezTo>
                  <a:pt x="4510" y="5946"/>
                  <a:pt x="4513" y="5999"/>
                  <a:pt x="4518" y="6054"/>
                </a:cubicBezTo>
                <a:cubicBezTo>
                  <a:pt x="4518" y="6060"/>
                  <a:pt x="4518" y="6065"/>
                  <a:pt x="4516" y="6068"/>
                </a:cubicBezTo>
                <a:moveTo>
                  <a:pt x="4571" y="5837"/>
                </a:moveTo>
                <a:cubicBezTo>
                  <a:pt x="4571" y="5919"/>
                  <a:pt x="4569" y="6001"/>
                  <a:pt x="4563" y="6081"/>
                </a:cubicBezTo>
                <a:cubicBezTo>
                  <a:pt x="4563" y="6070"/>
                  <a:pt x="4561" y="6060"/>
                  <a:pt x="4561" y="6046"/>
                </a:cubicBezTo>
                <a:cubicBezTo>
                  <a:pt x="4569" y="5964"/>
                  <a:pt x="4569" y="5885"/>
                  <a:pt x="4566" y="5803"/>
                </a:cubicBezTo>
                <a:cubicBezTo>
                  <a:pt x="4569" y="5803"/>
                  <a:pt x="4569" y="5803"/>
                  <a:pt x="4571" y="5803"/>
                </a:cubicBezTo>
                <a:cubicBezTo>
                  <a:pt x="4571" y="5816"/>
                  <a:pt x="4571" y="5827"/>
                  <a:pt x="4571" y="5837"/>
                </a:cubicBezTo>
                <a:moveTo>
                  <a:pt x="4651" y="6205"/>
                </a:moveTo>
                <a:cubicBezTo>
                  <a:pt x="4648" y="6203"/>
                  <a:pt x="4645" y="6203"/>
                  <a:pt x="4643" y="6200"/>
                </a:cubicBezTo>
                <a:cubicBezTo>
                  <a:pt x="4627" y="6078"/>
                  <a:pt x="4621" y="5956"/>
                  <a:pt x="4619" y="5835"/>
                </a:cubicBezTo>
                <a:cubicBezTo>
                  <a:pt x="4627" y="5837"/>
                  <a:pt x="4637" y="5840"/>
                  <a:pt x="4645" y="5837"/>
                </a:cubicBezTo>
                <a:cubicBezTo>
                  <a:pt x="4643" y="5941"/>
                  <a:pt x="4643" y="6046"/>
                  <a:pt x="4651" y="6150"/>
                </a:cubicBezTo>
                <a:cubicBezTo>
                  <a:pt x="4653" y="6171"/>
                  <a:pt x="4651" y="6187"/>
                  <a:pt x="4651" y="6205"/>
                </a:cubicBezTo>
                <a:moveTo>
                  <a:pt x="4754" y="6263"/>
                </a:moveTo>
                <a:lnTo>
                  <a:pt x="4754" y="6263"/>
                </a:lnTo>
                <a:cubicBezTo>
                  <a:pt x="4754" y="6232"/>
                  <a:pt x="4754" y="6203"/>
                  <a:pt x="4756" y="6173"/>
                </a:cubicBezTo>
                <a:cubicBezTo>
                  <a:pt x="4762" y="6216"/>
                  <a:pt x="4764" y="6255"/>
                  <a:pt x="4770" y="6298"/>
                </a:cubicBezTo>
                <a:cubicBezTo>
                  <a:pt x="4762" y="6285"/>
                  <a:pt x="4759" y="6274"/>
                  <a:pt x="4754" y="6263"/>
                </a:cubicBezTo>
                <a:moveTo>
                  <a:pt x="4807" y="6105"/>
                </a:moveTo>
                <a:cubicBezTo>
                  <a:pt x="4799" y="6038"/>
                  <a:pt x="4793" y="5972"/>
                  <a:pt x="4785" y="5906"/>
                </a:cubicBezTo>
                <a:cubicBezTo>
                  <a:pt x="4793" y="5898"/>
                  <a:pt x="4799" y="5888"/>
                  <a:pt x="4801" y="5877"/>
                </a:cubicBezTo>
                <a:cubicBezTo>
                  <a:pt x="4801" y="5872"/>
                  <a:pt x="4801" y="5866"/>
                  <a:pt x="4801" y="5861"/>
                </a:cubicBezTo>
                <a:cubicBezTo>
                  <a:pt x="4807" y="5866"/>
                  <a:pt x="4815" y="5869"/>
                  <a:pt x="4823" y="5869"/>
                </a:cubicBezTo>
                <a:cubicBezTo>
                  <a:pt x="4817" y="5949"/>
                  <a:pt x="4812" y="6025"/>
                  <a:pt x="4807" y="6105"/>
                </a:cubicBezTo>
                <a:moveTo>
                  <a:pt x="4862" y="6343"/>
                </a:moveTo>
                <a:lnTo>
                  <a:pt x="4860" y="6335"/>
                </a:lnTo>
                <a:cubicBezTo>
                  <a:pt x="4857" y="6329"/>
                  <a:pt x="4854" y="6324"/>
                  <a:pt x="4852" y="6322"/>
                </a:cubicBezTo>
                <a:cubicBezTo>
                  <a:pt x="4854" y="6277"/>
                  <a:pt x="4857" y="6232"/>
                  <a:pt x="4862" y="6187"/>
                </a:cubicBezTo>
                <a:cubicBezTo>
                  <a:pt x="4865" y="6237"/>
                  <a:pt x="4865" y="6287"/>
                  <a:pt x="4870" y="6337"/>
                </a:cubicBezTo>
                <a:cubicBezTo>
                  <a:pt x="4868" y="6337"/>
                  <a:pt x="4862" y="6337"/>
                  <a:pt x="4862" y="6343"/>
                </a:cubicBezTo>
                <a:moveTo>
                  <a:pt x="4928" y="6303"/>
                </a:moveTo>
                <a:cubicBezTo>
                  <a:pt x="4923" y="6240"/>
                  <a:pt x="4920" y="6176"/>
                  <a:pt x="4918" y="6113"/>
                </a:cubicBezTo>
                <a:cubicBezTo>
                  <a:pt x="4912" y="6036"/>
                  <a:pt x="4910" y="5959"/>
                  <a:pt x="4905" y="5882"/>
                </a:cubicBezTo>
                <a:cubicBezTo>
                  <a:pt x="4907" y="5882"/>
                  <a:pt x="4910" y="5882"/>
                  <a:pt x="4912" y="5882"/>
                </a:cubicBezTo>
                <a:cubicBezTo>
                  <a:pt x="4915" y="5896"/>
                  <a:pt x="4926" y="5904"/>
                  <a:pt x="4936" y="5906"/>
                </a:cubicBezTo>
                <a:cubicBezTo>
                  <a:pt x="4939" y="6041"/>
                  <a:pt x="4936" y="6173"/>
                  <a:pt x="4928" y="6303"/>
                </a:cubicBezTo>
                <a:moveTo>
                  <a:pt x="5024" y="6290"/>
                </a:moveTo>
                <a:cubicBezTo>
                  <a:pt x="5010" y="6184"/>
                  <a:pt x="5002" y="6078"/>
                  <a:pt x="5000" y="5972"/>
                </a:cubicBezTo>
                <a:cubicBezTo>
                  <a:pt x="5000" y="5933"/>
                  <a:pt x="5000" y="5893"/>
                  <a:pt x="4997" y="5851"/>
                </a:cubicBezTo>
                <a:cubicBezTo>
                  <a:pt x="5002" y="5872"/>
                  <a:pt x="5008" y="5893"/>
                  <a:pt x="5016" y="5914"/>
                </a:cubicBezTo>
                <a:cubicBezTo>
                  <a:pt x="5018" y="5922"/>
                  <a:pt x="5021" y="5925"/>
                  <a:pt x="5026" y="5930"/>
                </a:cubicBezTo>
                <a:cubicBezTo>
                  <a:pt x="5010" y="6049"/>
                  <a:pt x="5024" y="6171"/>
                  <a:pt x="5024" y="6290"/>
                </a:cubicBezTo>
                <a:moveTo>
                  <a:pt x="5053" y="5168"/>
                </a:moveTo>
                <a:cubicBezTo>
                  <a:pt x="5053" y="5165"/>
                  <a:pt x="5053" y="5165"/>
                  <a:pt x="5053" y="5163"/>
                </a:cubicBezTo>
                <a:lnTo>
                  <a:pt x="5053" y="5163"/>
                </a:lnTo>
                <a:cubicBezTo>
                  <a:pt x="5055" y="5165"/>
                  <a:pt x="5055" y="5168"/>
                  <a:pt x="5053" y="5168"/>
                </a:cubicBezTo>
                <a:moveTo>
                  <a:pt x="5077" y="6374"/>
                </a:moveTo>
                <a:cubicBezTo>
                  <a:pt x="5082" y="6298"/>
                  <a:pt x="5077" y="6218"/>
                  <a:pt x="5074" y="6139"/>
                </a:cubicBezTo>
                <a:cubicBezTo>
                  <a:pt x="5071" y="6086"/>
                  <a:pt x="5071" y="6036"/>
                  <a:pt x="5074" y="5983"/>
                </a:cubicBezTo>
                <a:cubicBezTo>
                  <a:pt x="5079" y="6113"/>
                  <a:pt x="5090" y="6242"/>
                  <a:pt x="5100" y="6372"/>
                </a:cubicBezTo>
                <a:cubicBezTo>
                  <a:pt x="5095" y="6367"/>
                  <a:pt x="5084" y="6369"/>
                  <a:pt x="5077" y="6374"/>
                </a:cubicBezTo>
                <a:moveTo>
                  <a:pt x="5164" y="6181"/>
                </a:moveTo>
                <a:cubicBezTo>
                  <a:pt x="5161" y="6234"/>
                  <a:pt x="5159" y="6287"/>
                  <a:pt x="5156" y="6337"/>
                </a:cubicBezTo>
                <a:cubicBezTo>
                  <a:pt x="5143" y="6195"/>
                  <a:pt x="5135" y="6052"/>
                  <a:pt x="5129" y="5909"/>
                </a:cubicBezTo>
                <a:cubicBezTo>
                  <a:pt x="5140" y="5906"/>
                  <a:pt x="5151" y="5896"/>
                  <a:pt x="5151" y="5880"/>
                </a:cubicBezTo>
                <a:cubicBezTo>
                  <a:pt x="5151" y="5869"/>
                  <a:pt x="5151" y="5859"/>
                  <a:pt x="5153" y="5848"/>
                </a:cubicBezTo>
                <a:cubicBezTo>
                  <a:pt x="5161" y="5853"/>
                  <a:pt x="5172" y="5856"/>
                  <a:pt x="5180" y="5856"/>
                </a:cubicBezTo>
                <a:cubicBezTo>
                  <a:pt x="5174" y="5962"/>
                  <a:pt x="5169" y="6073"/>
                  <a:pt x="5164" y="6181"/>
                </a:cubicBezTo>
                <a:moveTo>
                  <a:pt x="5211" y="6454"/>
                </a:moveTo>
                <a:lnTo>
                  <a:pt x="5206" y="6451"/>
                </a:lnTo>
                <a:cubicBezTo>
                  <a:pt x="5206" y="6449"/>
                  <a:pt x="5204" y="6443"/>
                  <a:pt x="5204" y="6438"/>
                </a:cubicBezTo>
                <a:cubicBezTo>
                  <a:pt x="5206" y="6427"/>
                  <a:pt x="5206" y="6417"/>
                  <a:pt x="5209" y="6406"/>
                </a:cubicBezTo>
                <a:cubicBezTo>
                  <a:pt x="5211" y="6419"/>
                  <a:pt x="5214" y="6433"/>
                  <a:pt x="5214" y="6446"/>
                </a:cubicBezTo>
                <a:cubicBezTo>
                  <a:pt x="5214" y="6449"/>
                  <a:pt x="5211" y="6451"/>
                  <a:pt x="5211" y="6454"/>
                </a:cubicBezTo>
                <a:moveTo>
                  <a:pt x="5248" y="6218"/>
                </a:moveTo>
                <a:cubicBezTo>
                  <a:pt x="5241" y="6110"/>
                  <a:pt x="5241" y="6004"/>
                  <a:pt x="5241" y="5896"/>
                </a:cubicBezTo>
                <a:cubicBezTo>
                  <a:pt x="5251" y="5898"/>
                  <a:pt x="5262" y="5896"/>
                  <a:pt x="5270" y="5890"/>
                </a:cubicBezTo>
                <a:cubicBezTo>
                  <a:pt x="5264" y="5999"/>
                  <a:pt x="5259" y="6110"/>
                  <a:pt x="5248" y="6218"/>
                </a:cubicBezTo>
                <a:moveTo>
                  <a:pt x="5299" y="6491"/>
                </a:moveTo>
                <a:cubicBezTo>
                  <a:pt x="5293" y="6491"/>
                  <a:pt x="5288" y="6488"/>
                  <a:pt x="5286" y="6491"/>
                </a:cubicBezTo>
                <a:cubicBezTo>
                  <a:pt x="5283" y="6486"/>
                  <a:pt x="5283" y="6480"/>
                  <a:pt x="5280" y="6475"/>
                </a:cubicBezTo>
                <a:cubicBezTo>
                  <a:pt x="5286" y="6438"/>
                  <a:pt x="5288" y="6404"/>
                  <a:pt x="5293" y="6367"/>
                </a:cubicBezTo>
                <a:cubicBezTo>
                  <a:pt x="5296" y="6390"/>
                  <a:pt x="5299" y="6412"/>
                  <a:pt x="5307" y="6433"/>
                </a:cubicBezTo>
                <a:cubicBezTo>
                  <a:pt x="5301" y="6435"/>
                  <a:pt x="5296" y="6443"/>
                  <a:pt x="5299" y="6451"/>
                </a:cubicBezTo>
                <a:cubicBezTo>
                  <a:pt x="5299" y="6467"/>
                  <a:pt x="5299" y="6480"/>
                  <a:pt x="5299" y="6491"/>
                </a:cubicBezTo>
                <a:moveTo>
                  <a:pt x="5272" y="5419"/>
                </a:moveTo>
                <a:cubicBezTo>
                  <a:pt x="5272" y="5372"/>
                  <a:pt x="5275" y="5324"/>
                  <a:pt x="5278" y="5279"/>
                </a:cubicBezTo>
                <a:cubicBezTo>
                  <a:pt x="5280" y="5269"/>
                  <a:pt x="5283" y="5261"/>
                  <a:pt x="5286" y="5250"/>
                </a:cubicBezTo>
                <a:cubicBezTo>
                  <a:pt x="5286" y="5261"/>
                  <a:pt x="5286" y="5271"/>
                  <a:pt x="5288" y="5284"/>
                </a:cubicBezTo>
                <a:lnTo>
                  <a:pt x="5288" y="5287"/>
                </a:lnTo>
                <a:cubicBezTo>
                  <a:pt x="5280" y="5329"/>
                  <a:pt x="5278" y="5374"/>
                  <a:pt x="5272" y="5419"/>
                </a:cubicBezTo>
                <a:moveTo>
                  <a:pt x="5341" y="5954"/>
                </a:moveTo>
                <a:cubicBezTo>
                  <a:pt x="5341" y="5933"/>
                  <a:pt x="5341" y="5911"/>
                  <a:pt x="5338" y="5890"/>
                </a:cubicBezTo>
                <a:cubicBezTo>
                  <a:pt x="5341" y="5890"/>
                  <a:pt x="5344" y="5888"/>
                  <a:pt x="5346" y="5888"/>
                </a:cubicBezTo>
                <a:cubicBezTo>
                  <a:pt x="5346" y="5909"/>
                  <a:pt x="5344" y="5930"/>
                  <a:pt x="5341" y="5954"/>
                </a:cubicBezTo>
                <a:moveTo>
                  <a:pt x="5394" y="6419"/>
                </a:moveTo>
                <a:cubicBezTo>
                  <a:pt x="5386" y="6316"/>
                  <a:pt x="5386" y="6213"/>
                  <a:pt x="5389" y="6107"/>
                </a:cubicBezTo>
                <a:cubicBezTo>
                  <a:pt x="5394" y="6208"/>
                  <a:pt x="5402" y="6306"/>
                  <a:pt x="5407" y="6406"/>
                </a:cubicBezTo>
                <a:cubicBezTo>
                  <a:pt x="5402" y="6409"/>
                  <a:pt x="5397" y="6414"/>
                  <a:pt x="5394" y="6419"/>
                </a:cubicBezTo>
                <a:moveTo>
                  <a:pt x="5455" y="6179"/>
                </a:moveTo>
                <a:cubicBezTo>
                  <a:pt x="5450" y="6073"/>
                  <a:pt x="5442" y="5967"/>
                  <a:pt x="5436" y="5861"/>
                </a:cubicBezTo>
                <a:cubicBezTo>
                  <a:pt x="5444" y="5861"/>
                  <a:pt x="5455" y="5856"/>
                  <a:pt x="5460" y="5848"/>
                </a:cubicBezTo>
                <a:lnTo>
                  <a:pt x="5460" y="5848"/>
                </a:lnTo>
                <a:cubicBezTo>
                  <a:pt x="5460" y="5864"/>
                  <a:pt x="5473" y="5869"/>
                  <a:pt x="5487" y="5864"/>
                </a:cubicBezTo>
                <a:cubicBezTo>
                  <a:pt x="5471" y="5967"/>
                  <a:pt x="5465" y="6073"/>
                  <a:pt x="5455" y="6179"/>
                </a:cubicBezTo>
                <a:moveTo>
                  <a:pt x="5487" y="6409"/>
                </a:moveTo>
                <a:lnTo>
                  <a:pt x="5487" y="6409"/>
                </a:lnTo>
                <a:cubicBezTo>
                  <a:pt x="5484" y="6412"/>
                  <a:pt x="5484" y="6412"/>
                  <a:pt x="5481" y="6412"/>
                </a:cubicBezTo>
                <a:cubicBezTo>
                  <a:pt x="5508" y="6298"/>
                  <a:pt x="5516" y="6181"/>
                  <a:pt x="5524" y="6068"/>
                </a:cubicBezTo>
                <a:cubicBezTo>
                  <a:pt x="5524" y="6179"/>
                  <a:pt x="5524" y="6287"/>
                  <a:pt x="5529" y="6398"/>
                </a:cubicBezTo>
                <a:cubicBezTo>
                  <a:pt x="5518" y="6380"/>
                  <a:pt x="5487" y="6382"/>
                  <a:pt x="5487" y="6409"/>
                </a:cubicBezTo>
                <a:moveTo>
                  <a:pt x="5606" y="7544"/>
                </a:moveTo>
                <a:cubicBezTo>
                  <a:pt x="5606" y="7541"/>
                  <a:pt x="5606" y="7541"/>
                  <a:pt x="5606" y="7539"/>
                </a:cubicBezTo>
                <a:lnTo>
                  <a:pt x="5608" y="7539"/>
                </a:lnTo>
                <a:cubicBezTo>
                  <a:pt x="5606" y="7541"/>
                  <a:pt x="5606" y="7544"/>
                  <a:pt x="5606" y="7544"/>
                </a:cubicBezTo>
                <a:moveTo>
                  <a:pt x="5592" y="6335"/>
                </a:moveTo>
                <a:cubicBezTo>
                  <a:pt x="5587" y="6165"/>
                  <a:pt x="5590" y="5996"/>
                  <a:pt x="5595" y="5827"/>
                </a:cubicBezTo>
                <a:cubicBezTo>
                  <a:pt x="5600" y="5822"/>
                  <a:pt x="5606" y="5814"/>
                  <a:pt x="5606" y="5803"/>
                </a:cubicBezTo>
                <a:cubicBezTo>
                  <a:pt x="5606" y="5792"/>
                  <a:pt x="5606" y="5782"/>
                  <a:pt x="5608" y="5771"/>
                </a:cubicBezTo>
                <a:cubicBezTo>
                  <a:pt x="5608" y="5777"/>
                  <a:pt x="5608" y="5784"/>
                  <a:pt x="5611" y="5790"/>
                </a:cubicBezTo>
                <a:cubicBezTo>
                  <a:pt x="5614" y="5819"/>
                  <a:pt x="5637" y="5832"/>
                  <a:pt x="5659" y="5829"/>
                </a:cubicBezTo>
                <a:cubicBezTo>
                  <a:pt x="5611" y="5993"/>
                  <a:pt x="5616" y="6168"/>
                  <a:pt x="5592" y="6335"/>
                </a:cubicBezTo>
                <a:moveTo>
                  <a:pt x="5701" y="6343"/>
                </a:moveTo>
                <a:cubicBezTo>
                  <a:pt x="5698" y="6343"/>
                  <a:pt x="5696" y="6343"/>
                  <a:pt x="5693" y="6345"/>
                </a:cubicBezTo>
                <a:cubicBezTo>
                  <a:pt x="5682" y="6335"/>
                  <a:pt x="5669" y="6332"/>
                  <a:pt x="5656" y="6335"/>
                </a:cubicBezTo>
                <a:cubicBezTo>
                  <a:pt x="5672" y="6210"/>
                  <a:pt x="5674" y="6083"/>
                  <a:pt x="5693" y="5959"/>
                </a:cubicBezTo>
                <a:cubicBezTo>
                  <a:pt x="5698" y="6089"/>
                  <a:pt x="5704" y="6216"/>
                  <a:pt x="5709" y="6345"/>
                </a:cubicBezTo>
                <a:lnTo>
                  <a:pt x="5701" y="6343"/>
                </a:lnTo>
                <a:moveTo>
                  <a:pt x="5803" y="6427"/>
                </a:moveTo>
                <a:lnTo>
                  <a:pt x="5803" y="6417"/>
                </a:lnTo>
                <a:cubicBezTo>
                  <a:pt x="5803" y="6406"/>
                  <a:pt x="5795" y="6401"/>
                  <a:pt x="5791" y="6401"/>
                </a:cubicBezTo>
                <a:lnTo>
                  <a:pt x="5791" y="6398"/>
                </a:lnTo>
                <a:lnTo>
                  <a:pt x="5788" y="6388"/>
                </a:lnTo>
                <a:cubicBezTo>
                  <a:pt x="5791" y="6343"/>
                  <a:pt x="5794" y="6298"/>
                  <a:pt x="5795" y="6253"/>
                </a:cubicBezTo>
                <a:cubicBezTo>
                  <a:pt x="5800" y="6308"/>
                  <a:pt x="5808" y="6364"/>
                  <a:pt x="5816" y="6417"/>
                </a:cubicBezTo>
                <a:cubicBezTo>
                  <a:pt x="5811" y="6419"/>
                  <a:pt x="5806" y="6422"/>
                  <a:pt x="5803" y="6427"/>
                </a:cubicBezTo>
                <a:moveTo>
                  <a:pt x="5882" y="6417"/>
                </a:moveTo>
                <a:cubicBezTo>
                  <a:pt x="5882" y="6412"/>
                  <a:pt x="5880" y="6406"/>
                  <a:pt x="5877" y="6404"/>
                </a:cubicBezTo>
                <a:cubicBezTo>
                  <a:pt x="5848" y="6221"/>
                  <a:pt x="5837" y="6036"/>
                  <a:pt x="5830" y="5853"/>
                </a:cubicBezTo>
                <a:lnTo>
                  <a:pt x="5843" y="5853"/>
                </a:lnTo>
                <a:cubicBezTo>
                  <a:pt x="5843" y="5861"/>
                  <a:pt x="5845" y="5869"/>
                  <a:pt x="5845" y="5877"/>
                </a:cubicBezTo>
                <a:cubicBezTo>
                  <a:pt x="5851" y="5911"/>
                  <a:pt x="5898" y="5898"/>
                  <a:pt x="5901" y="5869"/>
                </a:cubicBezTo>
                <a:lnTo>
                  <a:pt x="5901" y="5859"/>
                </a:lnTo>
                <a:cubicBezTo>
                  <a:pt x="5909" y="5874"/>
                  <a:pt x="5927" y="5880"/>
                  <a:pt x="5941" y="5874"/>
                </a:cubicBezTo>
                <a:cubicBezTo>
                  <a:pt x="5925" y="6057"/>
                  <a:pt x="5904" y="6237"/>
                  <a:pt x="5882" y="6417"/>
                </a:cubicBezTo>
                <a:moveTo>
                  <a:pt x="5991" y="6480"/>
                </a:moveTo>
                <a:cubicBezTo>
                  <a:pt x="5986" y="6480"/>
                  <a:pt x="5980" y="6480"/>
                  <a:pt x="5978" y="6480"/>
                </a:cubicBezTo>
                <a:cubicBezTo>
                  <a:pt x="5978" y="6467"/>
                  <a:pt x="5978" y="6456"/>
                  <a:pt x="5980" y="6443"/>
                </a:cubicBezTo>
                <a:cubicBezTo>
                  <a:pt x="5983" y="6422"/>
                  <a:pt x="5959" y="6417"/>
                  <a:pt x="5943" y="6425"/>
                </a:cubicBezTo>
                <a:cubicBezTo>
                  <a:pt x="5954" y="6327"/>
                  <a:pt x="5964" y="6232"/>
                  <a:pt x="5975" y="6134"/>
                </a:cubicBezTo>
                <a:cubicBezTo>
                  <a:pt x="5980" y="6245"/>
                  <a:pt x="5988" y="6359"/>
                  <a:pt x="5994" y="6470"/>
                </a:cubicBezTo>
                <a:lnTo>
                  <a:pt x="5991" y="6480"/>
                </a:lnTo>
                <a:moveTo>
                  <a:pt x="6068" y="6020"/>
                </a:moveTo>
                <a:cubicBezTo>
                  <a:pt x="6062" y="6110"/>
                  <a:pt x="6054" y="6200"/>
                  <a:pt x="6041" y="6287"/>
                </a:cubicBezTo>
                <a:cubicBezTo>
                  <a:pt x="6033" y="6152"/>
                  <a:pt x="6028" y="6017"/>
                  <a:pt x="6020" y="5885"/>
                </a:cubicBezTo>
                <a:cubicBezTo>
                  <a:pt x="6039" y="5885"/>
                  <a:pt x="6057" y="5872"/>
                  <a:pt x="6060" y="5848"/>
                </a:cubicBezTo>
                <a:cubicBezTo>
                  <a:pt x="6060" y="5840"/>
                  <a:pt x="6060" y="5832"/>
                  <a:pt x="6060" y="5824"/>
                </a:cubicBezTo>
                <a:cubicBezTo>
                  <a:pt x="6062" y="5829"/>
                  <a:pt x="6065" y="5832"/>
                  <a:pt x="6070" y="5837"/>
                </a:cubicBezTo>
                <a:cubicBezTo>
                  <a:pt x="6068" y="5896"/>
                  <a:pt x="6068" y="5959"/>
                  <a:pt x="6068" y="6020"/>
                </a:cubicBezTo>
                <a:moveTo>
                  <a:pt x="6245" y="6377"/>
                </a:moveTo>
                <a:cubicBezTo>
                  <a:pt x="6240" y="6393"/>
                  <a:pt x="6234" y="6409"/>
                  <a:pt x="6226" y="6422"/>
                </a:cubicBezTo>
                <a:lnTo>
                  <a:pt x="6218" y="6425"/>
                </a:lnTo>
                <a:cubicBezTo>
                  <a:pt x="6218" y="6412"/>
                  <a:pt x="6216" y="6398"/>
                  <a:pt x="6216" y="6385"/>
                </a:cubicBezTo>
                <a:cubicBezTo>
                  <a:pt x="6213" y="6359"/>
                  <a:pt x="6173" y="6340"/>
                  <a:pt x="6158" y="6369"/>
                </a:cubicBezTo>
                <a:cubicBezTo>
                  <a:pt x="6147" y="6390"/>
                  <a:pt x="6139" y="6412"/>
                  <a:pt x="6131" y="6435"/>
                </a:cubicBezTo>
                <a:cubicBezTo>
                  <a:pt x="6129" y="6441"/>
                  <a:pt x="6126" y="6443"/>
                  <a:pt x="6123" y="6451"/>
                </a:cubicBezTo>
                <a:cubicBezTo>
                  <a:pt x="6123" y="6456"/>
                  <a:pt x="6121" y="6459"/>
                  <a:pt x="6121" y="6464"/>
                </a:cubicBezTo>
                <a:lnTo>
                  <a:pt x="6118" y="6467"/>
                </a:lnTo>
                <a:cubicBezTo>
                  <a:pt x="6121" y="6451"/>
                  <a:pt x="6121" y="6435"/>
                  <a:pt x="6121" y="6419"/>
                </a:cubicBezTo>
                <a:cubicBezTo>
                  <a:pt x="6131" y="6417"/>
                  <a:pt x="6139" y="6412"/>
                  <a:pt x="6142" y="6398"/>
                </a:cubicBezTo>
                <a:cubicBezTo>
                  <a:pt x="6187" y="6237"/>
                  <a:pt x="6229" y="6076"/>
                  <a:pt x="6274" y="5914"/>
                </a:cubicBezTo>
                <a:cubicBezTo>
                  <a:pt x="6282" y="6065"/>
                  <a:pt x="6290" y="6218"/>
                  <a:pt x="6298" y="6369"/>
                </a:cubicBezTo>
                <a:cubicBezTo>
                  <a:pt x="6287" y="6348"/>
                  <a:pt x="6255" y="6351"/>
                  <a:pt x="6245" y="6377"/>
                </a:cubicBezTo>
                <a:moveTo>
                  <a:pt x="6126" y="6004"/>
                </a:moveTo>
                <a:cubicBezTo>
                  <a:pt x="6129" y="5967"/>
                  <a:pt x="6129" y="5927"/>
                  <a:pt x="6129" y="5890"/>
                </a:cubicBezTo>
                <a:cubicBezTo>
                  <a:pt x="6134" y="5896"/>
                  <a:pt x="6142" y="5898"/>
                  <a:pt x="6147" y="5898"/>
                </a:cubicBezTo>
                <a:cubicBezTo>
                  <a:pt x="6147" y="5904"/>
                  <a:pt x="6147" y="5909"/>
                  <a:pt x="6147" y="5911"/>
                </a:cubicBezTo>
                <a:cubicBezTo>
                  <a:pt x="6150" y="5943"/>
                  <a:pt x="6187" y="5956"/>
                  <a:pt x="6205" y="5941"/>
                </a:cubicBezTo>
                <a:cubicBezTo>
                  <a:pt x="6179" y="6033"/>
                  <a:pt x="6155" y="6128"/>
                  <a:pt x="6129" y="6221"/>
                </a:cubicBezTo>
                <a:cubicBezTo>
                  <a:pt x="6129" y="6147"/>
                  <a:pt x="6126" y="6076"/>
                  <a:pt x="6126" y="6004"/>
                </a:cubicBezTo>
                <a:moveTo>
                  <a:pt x="6338" y="5890"/>
                </a:moveTo>
                <a:cubicBezTo>
                  <a:pt x="6345" y="5888"/>
                  <a:pt x="6353" y="5880"/>
                  <a:pt x="6356" y="5869"/>
                </a:cubicBezTo>
                <a:cubicBezTo>
                  <a:pt x="6367" y="5869"/>
                  <a:pt x="6377" y="5861"/>
                  <a:pt x="6377" y="5848"/>
                </a:cubicBezTo>
                <a:cubicBezTo>
                  <a:pt x="6377" y="5840"/>
                  <a:pt x="6375" y="5832"/>
                  <a:pt x="6375" y="5824"/>
                </a:cubicBezTo>
                <a:lnTo>
                  <a:pt x="6377" y="5819"/>
                </a:lnTo>
                <a:cubicBezTo>
                  <a:pt x="6385" y="5832"/>
                  <a:pt x="6398" y="5835"/>
                  <a:pt x="6414" y="5832"/>
                </a:cubicBezTo>
                <a:lnTo>
                  <a:pt x="6422" y="5843"/>
                </a:lnTo>
                <a:cubicBezTo>
                  <a:pt x="6401" y="5962"/>
                  <a:pt x="6380" y="6083"/>
                  <a:pt x="6356" y="6203"/>
                </a:cubicBezTo>
                <a:cubicBezTo>
                  <a:pt x="6348" y="6097"/>
                  <a:pt x="6343" y="5993"/>
                  <a:pt x="6338" y="5890"/>
                </a:cubicBezTo>
                <a:moveTo>
                  <a:pt x="6414" y="6316"/>
                </a:moveTo>
                <a:lnTo>
                  <a:pt x="6412" y="6324"/>
                </a:lnTo>
                <a:cubicBezTo>
                  <a:pt x="6406" y="6319"/>
                  <a:pt x="6401" y="6314"/>
                  <a:pt x="6393" y="6314"/>
                </a:cubicBezTo>
                <a:cubicBezTo>
                  <a:pt x="6404" y="6269"/>
                  <a:pt x="6414" y="6224"/>
                  <a:pt x="6422" y="6176"/>
                </a:cubicBezTo>
                <a:cubicBezTo>
                  <a:pt x="6422" y="6216"/>
                  <a:pt x="6425" y="6258"/>
                  <a:pt x="6425" y="6298"/>
                </a:cubicBezTo>
                <a:cubicBezTo>
                  <a:pt x="6422" y="6303"/>
                  <a:pt x="6417" y="6308"/>
                  <a:pt x="6414" y="6316"/>
                </a:cubicBezTo>
                <a:moveTo>
                  <a:pt x="6496" y="6253"/>
                </a:moveTo>
                <a:cubicBezTo>
                  <a:pt x="6496" y="6258"/>
                  <a:pt x="6494" y="6263"/>
                  <a:pt x="6494" y="6266"/>
                </a:cubicBezTo>
                <a:cubicBezTo>
                  <a:pt x="6488" y="6142"/>
                  <a:pt x="6488" y="6020"/>
                  <a:pt x="6494" y="5896"/>
                </a:cubicBezTo>
                <a:cubicBezTo>
                  <a:pt x="6517" y="5909"/>
                  <a:pt x="6549" y="5904"/>
                  <a:pt x="6554" y="5872"/>
                </a:cubicBezTo>
                <a:cubicBezTo>
                  <a:pt x="6557" y="5856"/>
                  <a:pt x="6560" y="5843"/>
                  <a:pt x="6560" y="5827"/>
                </a:cubicBezTo>
                <a:cubicBezTo>
                  <a:pt x="6570" y="5827"/>
                  <a:pt x="6581" y="5822"/>
                  <a:pt x="6586" y="5806"/>
                </a:cubicBezTo>
                <a:lnTo>
                  <a:pt x="6586" y="5800"/>
                </a:lnTo>
                <a:cubicBezTo>
                  <a:pt x="6589" y="5806"/>
                  <a:pt x="6594" y="5808"/>
                  <a:pt x="6599" y="5814"/>
                </a:cubicBezTo>
                <a:cubicBezTo>
                  <a:pt x="6578" y="5904"/>
                  <a:pt x="6557" y="5996"/>
                  <a:pt x="6536" y="6086"/>
                </a:cubicBezTo>
                <a:cubicBezTo>
                  <a:pt x="6523" y="6142"/>
                  <a:pt x="6509" y="6197"/>
                  <a:pt x="6496" y="6253"/>
                </a:cubicBezTo>
                <a:moveTo>
                  <a:pt x="6610" y="6208"/>
                </a:moveTo>
                <a:cubicBezTo>
                  <a:pt x="6602" y="6234"/>
                  <a:pt x="6592" y="6261"/>
                  <a:pt x="6584" y="6287"/>
                </a:cubicBezTo>
                <a:cubicBezTo>
                  <a:pt x="6584" y="6279"/>
                  <a:pt x="6581" y="6271"/>
                  <a:pt x="6581" y="6263"/>
                </a:cubicBezTo>
                <a:cubicBezTo>
                  <a:pt x="6581" y="6255"/>
                  <a:pt x="6576" y="6247"/>
                  <a:pt x="6570" y="6242"/>
                </a:cubicBezTo>
                <a:cubicBezTo>
                  <a:pt x="6578" y="6205"/>
                  <a:pt x="6589" y="6165"/>
                  <a:pt x="6597" y="6128"/>
                </a:cubicBezTo>
                <a:cubicBezTo>
                  <a:pt x="6605" y="6091"/>
                  <a:pt x="6615" y="6054"/>
                  <a:pt x="6623" y="6017"/>
                </a:cubicBezTo>
                <a:cubicBezTo>
                  <a:pt x="6626" y="6073"/>
                  <a:pt x="6626" y="6128"/>
                  <a:pt x="6629" y="6184"/>
                </a:cubicBezTo>
                <a:cubicBezTo>
                  <a:pt x="6621" y="6189"/>
                  <a:pt x="6613" y="6195"/>
                  <a:pt x="6610" y="6208"/>
                </a:cubicBezTo>
                <a:moveTo>
                  <a:pt x="6689" y="5967"/>
                </a:moveTo>
                <a:cubicBezTo>
                  <a:pt x="6687" y="5906"/>
                  <a:pt x="6687" y="5848"/>
                  <a:pt x="6684" y="5787"/>
                </a:cubicBezTo>
                <a:cubicBezTo>
                  <a:pt x="6700" y="5787"/>
                  <a:pt x="6713" y="5782"/>
                  <a:pt x="6721" y="5763"/>
                </a:cubicBezTo>
                <a:cubicBezTo>
                  <a:pt x="6724" y="5755"/>
                  <a:pt x="6726" y="5747"/>
                  <a:pt x="6729" y="5742"/>
                </a:cubicBezTo>
                <a:cubicBezTo>
                  <a:pt x="6732" y="5750"/>
                  <a:pt x="6732" y="5758"/>
                  <a:pt x="6734" y="5766"/>
                </a:cubicBezTo>
                <a:cubicBezTo>
                  <a:pt x="6721" y="5832"/>
                  <a:pt x="6708" y="5901"/>
                  <a:pt x="6689" y="5967"/>
                </a:cubicBezTo>
                <a:moveTo>
                  <a:pt x="6740" y="6060"/>
                </a:moveTo>
                <a:cubicBezTo>
                  <a:pt x="6753" y="6012"/>
                  <a:pt x="6763" y="5967"/>
                  <a:pt x="6774" y="5919"/>
                </a:cubicBezTo>
                <a:cubicBezTo>
                  <a:pt x="6777" y="5962"/>
                  <a:pt x="6782" y="6007"/>
                  <a:pt x="6785" y="6049"/>
                </a:cubicBezTo>
                <a:cubicBezTo>
                  <a:pt x="6769" y="6041"/>
                  <a:pt x="6750" y="6044"/>
                  <a:pt x="6740" y="6060"/>
                </a:cubicBezTo>
                <a:moveTo>
                  <a:pt x="6843" y="5911"/>
                </a:moveTo>
                <a:cubicBezTo>
                  <a:pt x="6840" y="5880"/>
                  <a:pt x="6838" y="5851"/>
                  <a:pt x="6835" y="5819"/>
                </a:cubicBezTo>
                <a:cubicBezTo>
                  <a:pt x="6838" y="5800"/>
                  <a:pt x="6840" y="5782"/>
                  <a:pt x="6843" y="5763"/>
                </a:cubicBezTo>
                <a:lnTo>
                  <a:pt x="6848" y="5777"/>
                </a:lnTo>
                <a:cubicBezTo>
                  <a:pt x="6853" y="5822"/>
                  <a:pt x="6851" y="5866"/>
                  <a:pt x="6843" y="5911"/>
                </a:cubicBezTo>
                <a:moveTo>
                  <a:pt x="7031" y="5684"/>
                </a:moveTo>
                <a:cubicBezTo>
                  <a:pt x="7036" y="5689"/>
                  <a:pt x="7044" y="5695"/>
                  <a:pt x="7052" y="5697"/>
                </a:cubicBezTo>
                <a:cubicBezTo>
                  <a:pt x="7049" y="5705"/>
                  <a:pt x="7047" y="5716"/>
                  <a:pt x="7044" y="5724"/>
                </a:cubicBezTo>
                <a:cubicBezTo>
                  <a:pt x="7039" y="5724"/>
                  <a:pt x="7036" y="5724"/>
                  <a:pt x="7031" y="5726"/>
                </a:cubicBezTo>
                <a:lnTo>
                  <a:pt x="7025" y="5713"/>
                </a:lnTo>
                <a:cubicBezTo>
                  <a:pt x="7028" y="5708"/>
                  <a:pt x="7031" y="5700"/>
                  <a:pt x="7031" y="5692"/>
                </a:cubicBezTo>
                <a:lnTo>
                  <a:pt x="7031" y="5684"/>
                </a:lnTo>
                <a:moveTo>
                  <a:pt x="6943" y="5705"/>
                </a:moveTo>
                <a:cubicBezTo>
                  <a:pt x="6946" y="5713"/>
                  <a:pt x="6949" y="5718"/>
                  <a:pt x="6954" y="5724"/>
                </a:cubicBezTo>
                <a:lnTo>
                  <a:pt x="6954" y="5734"/>
                </a:lnTo>
                <a:cubicBezTo>
                  <a:pt x="6954" y="5750"/>
                  <a:pt x="6967" y="5758"/>
                  <a:pt x="6980" y="5758"/>
                </a:cubicBezTo>
                <a:cubicBezTo>
                  <a:pt x="6983" y="5774"/>
                  <a:pt x="6986" y="5790"/>
                  <a:pt x="6986" y="5808"/>
                </a:cubicBezTo>
                <a:cubicBezTo>
                  <a:pt x="6978" y="5811"/>
                  <a:pt x="6970" y="5816"/>
                  <a:pt x="6965" y="5824"/>
                </a:cubicBezTo>
                <a:cubicBezTo>
                  <a:pt x="6954" y="5814"/>
                  <a:pt x="6946" y="5800"/>
                  <a:pt x="6938" y="5787"/>
                </a:cubicBezTo>
                <a:cubicBezTo>
                  <a:pt x="6943" y="5779"/>
                  <a:pt x="6949" y="5771"/>
                  <a:pt x="6949" y="5758"/>
                </a:cubicBezTo>
                <a:cubicBezTo>
                  <a:pt x="6946" y="5742"/>
                  <a:pt x="6943" y="5724"/>
                  <a:pt x="6943" y="5705"/>
                </a:cubicBezTo>
                <a:moveTo>
                  <a:pt x="6920" y="5880"/>
                </a:moveTo>
                <a:cubicBezTo>
                  <a:pt x="6925" y="5885"/>
                  <a:pt x="6930" y="5890"/>
                  <a:pt x="6938" y="5896"/>
                </a:cubicBezTo>
                <a:cubicBezTo>
                  <a:pt x="6935" y="5904"/>
                  <a:pt x="6933" y="5911"/>
                  <a:pt x="6930" y="5919"/>
                </a:cubicBezTo>
                <a:cubicBezTo>
                  <a:pt x="6925" y="5919"/>
                  <a:pt x="6920" y="5919"/>
                  <a:pt x="6914" y="5922"/>
                </a:cubicBezTo>
                <a:cubicBezTo>
                  <a:pt x="6914" y="5911"/>
                  <a:pt x="6917" y="5896"/>
                  <a:pt x="6920" y="5880"/>
                </a:cubicBezTo>
                <a:moveTo>
                  <a:pt x="6793" y="4660"/>
                </a:moveTo>
                <a:cubicBezTo>
                  <a:pt x="6801" y="4665"/>
                  <a:pt x="6814" y="4668"/>
                  <a:pt x="6824" y="4665"/>
                </a:cubicBezTo>
                <a:cubicBezTo>
                  <a:pt x="6832" y="4692"/>
                  <a:pt x="6840" y="4718"/>
                  <a:pt x="6848" y="4745"/>
                </a:cubicBezTo>
                <a:cubicBezTo>
                  <a:pt x="6851" y="4755"/>
                  <a:pt x="6869" y="4753"/>
                  <a:pt x="6867" y="4739"/>
                </a:cubicBezTo>
                <a:cubicBezTo>
                  <a:pt x="6861" y="4710"/>
                  <a:pt x="6853" y="4684"/>
                  <a:pt x="6848" y="4655"/>
                </a:cubicBezTo>
                <a:cubicBezTo>
                  <a:pt x="6856" y="4649"/>
                  <a:pt x="6861" y="4642"/>
                  <a:pt x="6864" y="4631"/>
                </a:cubicBezTo>
                <a:cubicBezTo>
                  <a:pt x="6867" y="4620"/>
                  <a:pt x="6867" y="4610"/>
                  <a:pt x="6869" y="4599"/>
                </a:cubicBezTo>
                <a:cubicBezTo>
                  <a:pt x="6875" y="4602"/>
                  <a:pt x="6877" y="4604"/>
                  <a:pt x="6883" y="4604"/>
                </a:cubicBezTo>
                <a:cubicBezTo>
                  <a:pt x="6885" y="4610"/>
                  <a:pt x="6888" y="4615"/>
                  <a:pt x="6888" y="4623"/>
                </a:cubicBezTo>
                <a:cubicBezTo>
                  <a:pt x="6888" y="4628"/>
                  <a:pt x="6888" y="4634"/>
                  <a:pt x="6888" y="4642"/>
                </a:cubicBezTo>
                <a:cubicBezTo>
                  <a:pt x="6890" y="4652"/>
                  <a:pt x="6893" y="4665"/>
                  <a:pt x="6898" y="4676"/>
                </a:cubicBezTo>
                <a:cubicBezTo>
                  <a:pt x="6890" y="4681"/>
                  <a:pt x="6885" y="4692"/>
                  <a:pt x="6885" y="4702"/>
                </a:cubicBezTo>
                <a:lnTo>
                  <a:pt x="6888" y="4713"/>
                </a:lnTo>
                <a:lnTo>
                  <a:pt x="6888" y="4713"/>
                </a:lnTo>
                <a:cubicBezTo>
                  <a:pt x="6888" y="4718"/>
                  <a:pt x="6890" y="4721"/>
                  <a:pt x="6890" y="4726"/>
                </a:cubicBezTo>
                <a:cubicBezTo>
                  <a:pt x="6893" y="4742"/>
                  <a:pt x="6896" y="4755"/>
                  <a:pt x="6898" y="4771"/>
                </a:cubicBezTo>
                <a:lnTo>
                  <a:pt x="6888" y="4779"/>
                </a:lnTo>
                <a:cubicBezTo>
                  <a:pt x="6869" y="4776"/>
                  <a:pt x="6848" y="4787"/>
                  <a:pt x="6851" y="4808"/>
                </a:cubicBezTo>
                <a:cubicBezTo>
                  <a:pt x="6851" y="4819"/>
                  <a:pt x="6851" y="4829"/>
                  <a:pt x="6853" y="4840"/>
                </a:cubicBezTo>
                <a:cubicBezTo>
                  <a:pt x="6845" y="4843"/>
                  <a:pt x="6838" y="4845"/>
                  <a:pt x="6832" y="4851"/>
                </a:cubicBezTo>
                <a:cubicBezTo>
                  <a:pt x="6819" y="4811"/>
                  <a:pt x="6753" y="4808"/>
                  <a:pt x="6745" y="4853"/>
                </a:cubicBezTo>
                <a:cubicBezTo>
                  <a:pt x="6742" y="4866"/>
                  <a:pt x="6740" y="4877"/>
                  <a:pt x="6740" y="4890"/>
                </a:cubicBezTo>
                <a:cubicBezTo>
                  <a:pt x="6718" y="4864"/>
                  <a:pt x="6666" y="4869"/>
                  <a:pt x="6660" y="4906"/>
                </a:cubicBezTo>
                <a:cubicBezTo>
                  <a:pt x="6658" y="4914"/>
                  <a:pt x="6658" y="4922"/>
                  <a:pt x="6655" y="4930"/>
                </a:cubicBezTo>
                <a:cubicBezTo>
                  <a:pt x="6644" y="4888"/>
                  <a:pt x="6584" y="4898"/>
                  <a:pt x="6570" y="4935"/>
                </a:cubicBezTo>
                <a:cubicBezTo>
                  <a:pt x="6565" y="4951"/>
                  <a:pt x="6560" y="4970"/>
                  <a:pt x="6552" y="4985"/>
                </a:cubicBezTo>
                <a:cubicBezTo>
                  <a:pt x="6549" y="4980"/>
                  <a:pt x="6549" y="4975"/>
                  <a:pt x="6547" y="4967"/>
                </a:cubicBezTo>
                <a:cubicBezTo>
                  <a:pt x="6533" y="4925"/>
                  <a:pt x="6475" y="4925"/>
                  <a:pt x="6462" y="4967"/>
                </a:cubicBezTo>
                <a:cubicBezTo>
                  <a:pt x="6451" y="4999"/>
                  <a:pt x="6441" y="5030"/>
                  <a:pt x="6430" y="5062"/>
                </a:cubicBezTo>
                <a:lnTo>
                  <a:pt x="6409" y="4978"/>
                </a:lnTo>
                <a:cubicBezTo>
                  <a:pt x="6398" y="4938"/>
                  <a:pt x="6332" y="4935"/>
                  <a:pt x="6324" y="4978"/>
                </a:cubicBezTo>
                <a:cubicBezTo>
                  <a:pt x="6322" y="4991"/>
                  <a:pt x="6319" y="5007"/>
                  <a:pt x="6316" y="5020"/>
                </a:cubicBezTo>
                <a:cubicBezTo>
                  <a:pt x="6316" y="5015"/>
                  <a:pt x="6314" y="5009"/>
                  <a:pt x="6314" y="5007"/>
                </a:cubicBezTo>
                <a:cubicBezTo>
                  <a:pt x="6306" y="4967"/>
                  <a:pt x="6237" y="4964"/>
                  <a:pt x="6229" y="5007"/>
                </a:cubicBezTo>
                <a:cubicBezTo>
                  <a:pt x="6224" y="5038"/>
                  <a:pt x="6218" y="5070"/>
                  <a:pt x="6211" y="5102"/>
                </a:cubicBezTo>
                <a:cubicBezTo>
                  <a:pt x="6203" y="5067"/>
                  <a:pt x="6195" y="5033"/>
                  <a:pt x="6187" y="4999"/>
                </a:cubicBezTo>
                <a:cubicBezTo>
                  <a:pt x="6176" y="4956"/>
                  <a:pt x="6118" y="4962"/>
                  <a:pt x="6105" y="4999"/>
                </a:cubicBezTo>
                <a:cubicBezTo>
                  <a:pt x="6099" y="5015"/>
                  <a:pt x="6094" y="5033"/>
                  <a:pt x="6089" y="5049"/>
                </a:cubicBezTo>
                <a:cubicBezTo>
                  <a:pt x="6084" y="5041"/>
                  <a:pt x="6076" y="5036"/>
                  <a:pt x="6068" y="5033"/>
                </a:cubicBezTo>
                <a:cubicBezTo>
                  <a:pt x="6057" y="5012"/>
                  <a:pt x="6046" y="4991"/>
                  <a:pt x="6036" y="4970"/>
                </a:cubicBezTo>
                <a:cubicBezTo>
                  <a:pt x="6020" y="4940"/>
                  <a:pt x="5964" y="4943"/>
                  <a:pt x="5959" y="4980"/>
                </a:cubicBezTo>
                <a:cubicBezTo>
                  <a:pt x="5957" y="4991"/>
                  <a:pt x="5957" y="5001"/>
                  <a:pt x="5954" y="5012"/>
                </a:cubicBezTo>
                <a:cubicBezTo>
                  <a:pt x="5935" y="4993"/>
                  <a:pt x="5898" y="5001"/>
                  <a:pt x="5888" y="5023"/>
                </a:cubicBezTo>
                <a:cubicBezTo>
                  <a:pt x="5880" y="5038"/>
                  <a:pt x="5872" y="5057"/>
                  <a:pt x="5864" y="5073"/>
                </a:cubicBezTo>
                <a:cubicBezTo>
                  <a:pt x="5851" y="5036"/>
                  <a:pt x="5795" y="5044"/>
                  <a:pt x="5786" y="5078"/>
                </a:cubicBezTo>
                <a:cubicBezTo>
                  <a:pt x="5783" y="5083"/>
                  <a:pt x="5783" y="5091"/>
                  <a:pt x="5780" y="5097"/>
                </a:cubicBezTo>
                <a:lnTo>
                  <a:pt x="5780" y="5091"/>
                </a:lnTo>
                <a:cubicBezTo>
                  <a:pt x="5775" y="5049"/>
                  <a:pt x="5705" y="5052"/>
                  <a:pt x="5698" y="5091"/>
                </a:cubicBezTo>
                <a:cubicBezTo>
                  <a:pt x="5692" y="5118"/>
                  <a:pt x="5688" y="5142"/>
                  <a:pt x="5680" y="5168"/>
                </a:cubicBezTo>
                <a:cubicBezTo>
                  <a:pt x="5677" y="5155"/>
                  <a:pt x="5672" y="5142"/>
                  <a:pt x="5669" y="5131"/>
                </a:cubicBezTo>
                <a:cubicBezTo>
                  <a:pt x="5659" y="5094"/>
                  <a:pt x="5616" y="5091"/>
                  <a:pt x="5595" y="5118"/>
                </a:cubicBezTo>
                <a:cubicBezTo>
                  <a:pt x="5579" y="5083"/>
                  <a:pt x="5529" y="5083"/>
                  <a:pt x="5516" y="5123"/>
                </a:cubicBezTo>
                <a:cubicBezTo>
                  <a:pt x="5508" y="5142"/>
                  <a:pt x="5502" y="5163"/>
                  <a:pt x="5497" y="5181"/>
                </a:cubicBezTo>
                <a:cubicBezTo>
                  <a:pt x="5495" y="5157"/>
                  <a:pt x="5489" y="5131"/>
                  <a:pt x="5487" y="5107"/>
                </a:cubicBezTo>
                <a:cubicBezTo>
                  <a:pt x="5481" y="5067"/>
                  <a:pt x="5415" y="5070"/>
                  <a:pt x="5407" y="5107"/>
                </a:cubicBezTo>
                <a:lnTo>
                  <a:pt x="5407" y="5107"/>
                </a:lnTo>
                <a:cubicBezTo>
                  <a:pt x="5389" y="5102"/>
                  <a:pt x="5368" y="5110"/>
                  <a:pt x="5365" y="5136"/>
                </a:cubicBezTo>
                <a:cubicBezTo>
                  <a:pt x="5362" y="5126"/>
                  <a:pt x="5360" y="5112"/>
                  <a:pt x="5357" y="5102"/>
                </a:cubicBezTo>
                <a:cubicBezTo>
                  <a:pt x="5349" y="5065"/>
                  <a:pt x="5304" y="5067"/>
                  <a:pt x="5283" y="5094"/>
                </a:cubicBezTo>
                <a:cubicBezTo>
                  <a:pt x="5275" y="5105"/>
                  <a:pt x="5267" y="5118"/>
                  <a:pt x="5262" y="5128"/>
                </a:cubicBezTo>
                <a:cubicBezTo>
                  <a:pt x="5259" y="5110"/>
                  <a:pt x="5259" y="5091"/>
                  <a:pt x="5256" y="5070"/>
                </a:cubicBezTo>
                <a:cubicBezTo>
                  <a:pt x="5254" y="5025"/>
                  <a:pt x="5196" y="5020"/>
                  <a:pt x="5180" y="5060"/>
                </a:cubicBezTo>
                <a:cubicBezTo>
                  <a:pt x="5166" y="5091"/>
                  <a:pt x="5156" y="5126"/>
                  <a:pt x="5143" y="5157"/>
                </a:cubicBezTo>
                <a:cubicBezTo>
                  <a:pt x="5143" y="5131"/>
                  <a:pt x="5143" y="5107"/>
                  <a:pt x="5143" y="5081"/>
                </a:cubicBezTo>
                <a:cubicBezTo>
                  <a:pt x="5143" y="5067"/>
                  <a:pt x="5135" y="5060"/>
                  <a:pt x="5127" y="5054"/>
                </a:cubicBezTo>
                <a:cubicBezTo>
                  <a:pt x="5127" y="5049"/>
                  <a:pt x="5127" y="5046"/>
                  <a:pt x="5124" y="5041"/>
                </a:cubicBezTo>
                <a:cubicBezTo>
                  <a:pt x="5119" y="5004"/>
                  <a:pt x="5077" y="4991"/>
                  <a:pt x="5053" y="5023"/>
                </a:cubicBezTo>
                <a:cubicBezTo>
                  <a:pt x="5029" y="5054"/>
                  <a:pt x="5010" y="5089"/>
                  <a:pt x="4992" y="5126"/>
                </a:cubicBezTo>
                <a:cubicBezTo>
                  <a:pt x="4989" y="5097"/>
                  <a:pt x="4987" y="5067"/>
                  <a:pt x="4984" y="5038"/>
                </a:cubicBezTo>
                <a:cubicBezTo>
                  <a:pt x="4981" y="5007"/>
                  <a:pt x="4928" y="4980"/>
                  <a:pt x="4912" y="5020"/>
                </a:cubicBezTo>
                <a:cubicBezTo>
                  <a:pt x="4905" y="5036"/>
                  <a:pt x="4899" y="5052"/>
                  <a:pt x="4891" y="5067"/>
                </a:cubicBezTo>
                <a:cubicBezTo>
                  <a:pt x="4886" y="5070"/>
                  <a:pt x="4883" y="5076"/>
                  <a:pt x="4881" y="5081"/>
                </a:cubicBezTo>
                <a:cubicBezTo>
                  <a:pt x="4878" y="5087"/>
                  <a:pt x="4878" y="5091"/>
                  <a:pt x="4878" y="5097"/>
                </a:cubicBezTo>
                <a:cubicBezTo>
                  <a:pt x="4875" y="5105"/>
                  <a:pt x="4870" y="5112"/>
                  <a:pt x="4868" y="5120"/>
                </a:cubicBezTo>
                <a:cubicBezTo>
                  <a:pt x="4862" y="5073"/>
                  <a:pt x="4854" y="5023"/>
                  <a:pt x="4849" y="4975"/>
                </a:cubicBezTo>
                <a:cubicBezTo>
                  <a:pt x="4844" y="4938"/>
                  <a:pt x="4801" y="4927"/>
                  <a:pt x="4780" y="4956"/>
                </a:cubicBezTo>
                <a:cubicBezTo>
                  <a:pt x="4756" y="4988"/>
                  <a:pt x="4735" y="5023"/>
                  <a:pt x="4717" y="5060"/>
                </a:cubicBezTo>
                <a:cubicBezTo>
                  <a:pt x="4709" y="5030"/>
                  <a:pt x="4698" y="4999"/>
                  <a:pt x="4685" y="4972"/>
                </a:cubicBezTo>
                <a:cubicBezTo>
                  <a:pt x="4674" y="4948"/>
                  <a:pt x="4635" y="4948"/>
                  <a:pt x="4624" y="4972"/>
                </a:cubicBezTo>
                <a:cubicBezTo>
                  <a:pt x="4614" y="4993"/>
                  <a:pt x="4606" y="5017"/>
                  <a:pt x="4595" y="5041"/>
                </a:cubicBezTo>
                <a:lnTo>
                  <a:pt x="4592" y="5041"/>
                </a:lnTo>
                <a:cubicBezTo>
                  <a:pt x="4592" y="5038"/>
                  <a:pt x="4592" y="5033"/>
                  <a:pt x="4592" y="5030"/>
                </a:cubicBezTo>
                <a:cubicBezTo>
                  <a:pt x="4595" y="4996"/>
                  <a:pt x="4550" y="4988"/>
                  <a:pt x="4531" y="5009"/>
                </a:cubicBezTo>
                <a:cubicBezTo>
                  <a:pt x="4524" y="5004"/>
                  <a:pt x="4516" y="5004"/>
                  <a:pt x="4508" y="5007"/>
                </a:cubicBezTo>
                <a:cubicBezTo>
                  <a:pt x="4508" y="5007"/>
                  <a:pt x="4505" y="5007"/>
                  <a:pt x="4505" y="5009"/>
                </a:cubicBezTo>
                <a:cubicBezTo>
                  <a:pt x="4505" y="5007"/>
                  <a:pt x="4502" y="5001"/>
                  <a:pt x="4502" y="4999"/>
                </a:cubicBezTo>
                <a:cubicBezTo>
                  <a:pt x="4497" y="4980"/>
                  <a:pt x="4476" y="4972"/>
                  <a:pt x="4460" y="4975"/>
                </a:cubicBezTo>
                <a:cubicBezTo>
                  <a:pt x="4460" y="4970"/>
                  <a:pt x="4457" y="4964"/>
                  <a:pt x="4457" y="4956"/>
                </a:cubicBezTo>
                <a:cubicBezTo>
                  <a:pt x="4452" y="4930"/>
                  <a:pt x="4428" y="4922"/>
                  <a:pt x="4407" y="4930"/>
                </a:cubicBezTo>
                <a:cubicBezTo>
                  <a:pt x="4399" y="4906"/>
                  <a:pt x="4367" y="4896"/>
                  <a:pt x="4346" y="4903"/>
                </a:cubicBezTo>
                <a:cubicBezTo>
                  <a:pt x="4346" y="4898"/>
                  <a:pt x="4346" y="4890"/>
                  <a:pt x="4344" y="4885"/>
                </a:cubicBezTo>
                <a:cubicBezTo>
                  <a:pt x="4341" y="4872"/>
                  <a:pt x="4333" y="4864"/>
                  <a:pt x="4325" y="4861"/>
                </a:cubicBezTo>
                <a:cubicBezTo>
                  <a:pt x="4336" y="4821"/>
                  <a:pt x="4346" y="4784"/>
                  <a:pt x="4354" y="4745"/>
                </a:cubicBezTo>
                <a:cubicBezTo>
                  <a:pt x="4367" y="4745"/>
                  <a:pt x="4378" y="4742"/>
                  <a:pt x="4386" y="4729"/>
                </a:cubicBezTo>
                <a:cubicBezTo>
                  <a:pt x="4402" y="4702"/>
                  <a:pt x="4415" y="4673"/>
                  <a:pt x="4431" y="4644"/>
                </a:cubicBezTo>
                <a:cubicBezTo>
                  <a:pt x="4447" y="4652"/>
                  <a:pt x="4471" y="4652"/>
                  <a:pt x="4481" y="4631"/>
                </a:cubicBezTo>
                <a:lnTo>
                  <a:pt x="4484" y="4628"/>
                </a:lnTo>
                <a:cubicBezTo>
                  <a:pt x="4489" y="4655"/>
                  <a:pt x="4521" y="4676"/>
                  <a:pt x="4545" y="4657"/>
                </a:cubicBezTo>
                <a:cubicBezTo>
                  <a:pt x="4553" y="4652"/>
                  <a:pt x="4558" y="4647"/>
                  <a:pt x="4563" y="4642"/>
                </a:cubicBezTo>
                <a:cubicBezTo>
                  <a:pt x="4563" y="4647"/>
                  <a:pt x="4563" y="4652"/>
                  <a:pt x="4563" y="4655"/>
                </a:cubicBezTo>
                <a:cubicBezTo>
                  <a:pt x="4566" y="4671"/>
                  <a:pt x="4582" y="4681"/>
                  <a:pt x="4598" y="4684"/>
                </a:cubicBezTo>
                <a:cubicBezTo>
                  <a:pt x="4606" y="4702"/>
                  <a:pt x="4619" y="4718"/>
                  <a:pt x="4643" y="4724"/>
                </a:cubicBezTo>
                <a:cubicBezTo>
                  <a:pt x="4658" y="4726"/>
                  <a:pt x="4674" y="4724"/>
                  <a:pt x="4685" y="4718"/>
                </a:cubicBezTo>
                <a:cubicBezTo>
                  <a:pt x="4696" y="4742"/>
                  <a:pt x="4714" y="4761"/>
                  <a:pt x="4741" y="4763"/>
                </a:cubicBezTo>
                <a:cubicBezTo>
                  <a:pt x="4764" y="4766"/>
                  <a:pt x="4780" y="4755"/>
                  <a:pt x="4791" y="4739"/>
                </a:cubicBezTo>
                <a:cubicBezTo>
                  <a:pt x="4801" y="4758"/>
                  <a:pt x="4812" y="4771"/>
                  <a:pt x="4830" y="4779"/>
                </a:cubicBezTo>
                <a:cubicBezTo>
                  <a:pt x="4854" y="4787"/>
                  <a:pt x="4870" y="4782"/>
                  <a:pt x="4886" y="4771"/>
                </a:cubicBezTo>
                <a:lnTo>
                  <a:pt x="4891" y="4779"/>
                </a:lnTo>
                <a:cubicBezTo>
                  <a:pt x="4907" y="4806"/>
                  <a:pt x="4944" y="4803"/>
                  <a:pt x="4960" y="4779"/>
                </a:cubicBezTo>
                <a:cubicBezTo>
                  <a:pt x="4965" y="4774"/>
                  <a:pt x="4968" y="4766"/>
                  <a:pt x="4971" y="4761"/>
                </a:cubicBezTo>
                <a:cubicBezTo>
                  <a:pt x="4979" y="4769"/>
                  <a:pt x="4989" y="4774"/>
                  <a:pt x="5000" y="4774"/>
                </a:cubicBezTo>
                <a:cubicBezTo>
                  <a:pt x="5005" y="4787"/>
                  <a:pt x="5013" y="4800"/>
                  <a:pt x="5021" y="4811"/>
                </a:cubicBezTo>
                <a:cubicBezTo>
                  <a:pt x="5037" y="4832"/>
                  <a:pt x="5066" y="4840"/>
                  <a:pt x="5087" y="4819"/>
                </a:cubicBezTo>
                <a:cubicBezTo>
                  <a:pt x="5098" y="4808"/>
                  <a:pt x="5108" y="4795"/>
                  <a:pt x="5119" y="4784"/>
                </a:cubicBezTo>
                <a:cubicBezTo>
                  <a:pt x="5121" y="4787"/>
                  <a:pt x="5121" y="4790"/>
                  <a:pt x="5124" y="4792"/>
                </a:cubicBezTo>
                <a:cubicBezTo>
                  <a:pt x="5137" y="4814"/>
                  <a:pt x="5166" y="4816"/>
                  <a:pt x="5182" y="4800"/>
                </a:cubicBezTo>
                <a:lnTo>
                  <a:pt x="5185" y="4798"/>
                </a:lnTo>
                <a:cubicBezTo>
                  <a:pt x="5190" y="4803"/>
                  <a:pt x="5198" y="4806"/>
                  <a:pt x="5206" y="4808"/>
                </a:cubicBezTo>
                <a:cubicBezTo>
                  <a:pt x="5209" y="4814"/>
                  <a:pt x="5214" y="4816"/>
                  <a:pt x="5219" y="4819"/>
                </a:cubicBezTo>
                <a:lnTo>
                  <a:pt x="5219" y="4819"/>
                </a:lnTo>
                <a:cubicBezTo>
                  <a:pt x="5233" y="4848"/>
                  <a:pt x="5275" y="4843"/>
                  <a:pt x="5288" y="4819"/>
                </a:cubicBezTo>
                <a:cubicBezTo>
                  <a:pt x="5296" y="4806"/>
                  <a:pt x="5301" y="4792"/>
                  <a:pt x="5307" y="4779"/>
                </a:cubicBezTo>
                <a:cubicBezTo>
                  <a:pt x="5309" y="4787"/>
                  <a:pt x="5312" y="4792"/>
                  <a:pt x="5315" y="4800"/>
                </a:cubicBezTo>
                <a:cubicBezTo>
                  <a:pt x="5328" y="4829"/>
                  <a:pt x="5370" y="4824"/>
                  <a:pt x="5386" y="4800"/>
                </a:cubicBezTo>
                <a:cubicBezTo>
                  <a:pt x="5389" y="4795"/>
                  <a:pt x="5391" y="4790"/>
                  <a:pt x="5394" y="4784"/>
                </a:cubicBezTo>
                <a:cubicBezTo>
                  <a:pt x="5399" y="4798"/>
                  <a:pt x="5405" y="4811"/>
                  <a:pt x="5410" y="4824"/>
                </a:cubicBezTo>
                <a:cubicBezTo>
                  <a:pt x="5426" y="4861"/>
                  <a:pt x="5476" y="4843"/>
                  <a:pt x="5487" y="4814"/>
                </a:cubicBezTo>
                <a:cubicBezTo>
                  <a:pt x="5492" y="4800"/>
                  <a:pt x="5497" y="4787"/>
                  <a:pt x="5502" y="4774"/>
                </a:cubicBezTo>
                <a:cubicBezTo>
                  <a:pt x="5505" y="4784"/>
                  <a:pt x="5508" y="4792"/>
                  <a:pt x="5510" y="4803"/>
                </a:cubicBezTo>
                <a:cubicBezTo>
                  <a:pt x="5521" y="4835"/>
                  <a:pt x="5574" y="4851"/>
                  <a:pt x="5590" y="4814"/>
                </a:cubicBezTo>
                <a:cubicBezTo>
                  <a:pt x="5598" y="4792"/>
                  <a:pt x="5608" y="4771"/>
                  <a:pt x="5616" y="4750"/>
                </a:cubicBezTo>
                <a:cubicBezTo>
                  <a:pt x="5624" y="4774"/>
                  <a:pt x="5635" y="4798"/>
                  <a:pt x="5645" y="4821"/>
                </a:cubicBezTo>
                <a:cubicBezTo>
                  <a:pt x="5659" y="4851"/>
                  <a:pt x="5709" y="4851"/>
                  <a:pt x="5722" y="4821"/>
                </a:cubicBezTo>
                <a:cubicBezTo>
                  <a:pt x="5735" y="4790"/>
                  <a:pt x="5746" y="4761"/>
                  <a:pt x="5756" y="4729"/>
                </a:cubicBezTo>
                <a:cubicBezTo>
                  <a:pt x="5764" y="4745"/>
                  <a:pt x="5772" y="4758"/>
                  <a:pt x="5783" y="4771"/>
                </a:cubicBezTo>
                <a:cubicBezTo>
                  <a:pt x="5798" y="4792"/>
                  <a:pt x="5832" y="4806"/>
                  <a:pt x="5853" y="4779"/>
                </a:cubicBezTo>
                <a:cubicBezTo>
                  <a:pt x="5861" y="4769"/>
                  <a:pt x="5869" y="4758"/>
                  <a:pt x="5875" y="4745"/>
                </a:cubicBezTo>
                <a:cubicBezTo>
                  <a:pt x="5880" y="4750"/>
                  <a:pt x="5888" y="4758"/>
                  <a:pt x="5893" y="4763"/>
                </a:cubicBezTo>
                <a:cubicBezTo>
                  <a:pt x="5919" y="4784"/>
                  <a:pt x="5959" y="4779"/>
                  <a:pt x="5970" y="4742"/>
                </a:cubicBezTo>
                <a:cubicBezTo>
                  <a:pt x="5972" y="4734"/>
                  <a:pt x="5972" y="4729"/>
                  <a:pt x="5975" y="4721"/>
                </a:cubicBezTo>
                <a:cubicBezTo>
                  <a:pt x="5994" y="4747"/>
                  <a:pt x="6020" y="4771"/>
                  <a:pt x="6054" y="4774"/>
                </a:cubicBezTo>
                <a:cubicBezTo>
                  <a:pt x="6060" y="4774"/>
                  <a:pt x="6062" y="4774"/>
                  <a:pt x="6068" y="4774"/>
                </a:cubicBezTo>
                <a:cubicBezTo>
                  <a:pt x="6078" y="4792"/>
                  <a:pt x="6094" y="4800"/>
                  <a:pt x="6121" y="4795"/>
                </a:cubicBezTo>
                <a:cubicBezTo>
                  <a:pt x="6158" y="4787"/>
                  <a:pt x="6171" y="4753"/>
                  <a:pt x="6179" y="4721"/>
                </a:cubicBezTo>
                <a:cubicBezTo>
                  <a:pt x="6197" y="4729"/>
                  <a:pt x="6216" y="4734"/>
                  <a:pt x="6240" y="4734"/>
                </a:cubicBezTo>
                <a:cubicBezTo>
                  <a:pt x="6242" y="4734"/>
                  <a:pt x="6242" y="4734"/>
                  <a:pt x="6242" y="4734"/>
                </a:cubicBezTo>
                <a:cubicBezTo>
                  <a:pt x="6269" y="4747"/>
                  <a:pt x="6306" y="4737"/>
                  <a:pt x="6311" y="4708"/>
                </a:cubicBezTo>
                <a:cubicBezTo>
                  <a:pt x="6319" y="4710"/>
                  <a:pt x="6324" y="4716"/>
                  <a:pt x="6332" y="4718"/>
                </a:cubicBezTo>
                <a:cubicBezTo>
                  <a:pt x="6359" y="4731"/>
                  <a:pt x="6390" y="4721"/>
                  <a:pt x="6398" y="4692"/>
                </a:cubicBezTo>
                <a:cubicBezTo>
                  <a:pt x="6401" y="4679"/>
                  <a:pt x="6404" y="4668"/>
                  <a:pt x="6406" y="4655"/>
                </a:cubicBezTo>
                <a:cubicBezTo>
                  <a:pt x="6427" y="4668"/>
                  <a:pt x="6451" y="4679"/>
                  <a:pt x="6475" y="4687"/>
                </a:cubicBezTo>
                <a:cubicBezTo>
                  <a:pt x="6499" y="4694"/>
                  <a:pt x="6523" y="4676"/>
                  <a:pt x="6531" y="4655"/>
                </a:cubicBezTo>
                <a:lnTo>
                  <a:pt x="6531" y="4655"/>
                </a:lnTo>
                <a:cubicBezTo>
                  <a:pt x="6541" y="4647"/>
                  <a:pt x="6549" y="4634"/>
                  <a:pt x="6554" y="4623"/>
                </a:cubicBezTo>
                <a:lnTo>
                  <a:pt x="6560" y="4612"/>
                </a:lnTo>
                <a:cubicBezTo>
                  <a:pt x="6568" y="4636"/>
                  <a:pt x="6581" y="4658"/>
                  <a:pt x="6599" y="4679"/>
                </a:cubicBezTo>
                <a:cubicBezTo>
                  <a:pt x="6618" y="4701"/>
                  <a:pt x="6650" y="4689"/>
                  <a:pt x="6663" y="4671"/>
                </a:cubicBezTo>
                <a:lnTo>
                  <a:pt x="6668" y="4660"/>
                </a:lnTo>
                <a:cubicBezTo>
                  <a:pt x="6684" y="4676"/>
                  <a:pt x="6705" y="4681"/>
                  <a:pt x="6729" y="4668"/>
                </a:cubicBezTo>
                <a:cubicBezTo>
                  <a:pt x="6742" y="4660"/>
                  <a:pt x="6748" y="4649"/>
                  <a:pt x="6753" y="4636"/>
                </a:cubicBezTo>
                <a:cubicBezTo>
                  <a:pt x="6763" y="4634"/>
                  <a:pt x="6777" y="4647"/>
                  <a:pt x="6793" y="4660"/>
                </a:cubicBezTo>
                <a:moveTo>
                  <a:pt x="6692" y="3740"/>
                </a:moveTo>
                <a:cubicBezTo>
                  <a:pt x="6671" y="3664"/>
                  <a:pt x="6644" y="3587"/>
                  <a:pt x="6615" y="3513"/>
                </a:cubicBezTo>
                <a:cubicBezTo>
                  <a:pt x="6581" y="3420"/>
                  <a:pt x="6539" y="3330"/>
                  <a:pt x="6494" y="3243"/>
                </a:cubicBezTo>
                <a:cubicBezTo>
                  <a:pt x="6483" y="3222"/>
                  <a:pt x="6470" y="3198"/>
                  <a:pt x="6457" y="3174"/>
                </a:cubicBezTo>
                <a:cubicBezTo>
                  <a:pt x="6502" y="3201"/>
                  <a:pt x="6552" y="3219"/>
                  <a:pt x="6594" y="3235"/>
                </a:cubicBezTo>
                <a:cubicBezTo>
                  <a:pt x="6711" y="3283"/>
                  <a:pt x="6832" y="3317"/>
                  <a:pt x="6951" y="3354"/>
                </a:cubicBezTo>
                <a:cubicBezTo>
                  <a:pt x="7070" y="3388"/>
                  <a:pt x="7189" y="3420"/>
                  <a:pt x="7306" y="3463"/>
                </a:cubicBezTo>
                <a:cubicBezTo>
                  <a:pt x="7367" y="3484"/>
                  <a:pt x="7425" y="3508"/>
                  <a:pt x="7483" y="3534"/>
                </a:cubicBezTo>
                <a:cubicBezTo>
                  <a:pt x="7510" y="3547"/>
                  <a:pt x="7536" y="3558"/>
                  <a:pt x="7562" y="3574"/>
                </a:cubicBezTo>
                <a:cubicBezTo>
                  <a:pt x="7589" y="3587"/>
                  <a:pt x="7623" y="3600"/>
                  <a:pt x="7639" y="3624"/>
                </a:cubicBezTo>
                <a:cubicBezTo>
                  <a:pt x="7658" y="3650"/>
                  <a:pt x="7663" y="3685"/>
                  <a:pt x="7668" y="3717"/>
                </a:cubicBezTo>
                <a:cubicBezTo>
                  <a:pt x="7676" y="3756"/>
                  <a:pt x="7684" y="3793"/>
                  <a:pt x="7692" y="3833"/>
                </a:cubicBezTo>
                <a:cubicBezTo>
                  <a:pt x="7705" y="3902"/>
                  <a:pt x="7719" y="3971"/>
                  <a:pt x="7737" y="4036"/>
                </a:cubicBezTo>
                <a:cubicBezTo>
                  <a:pt x="7383" y="3968"/>
                  <a:pt x="7033" y="3859"/>
                  <a:pt x="6692" y="3740"/>
                </a:cubicBezTo>
                <a:moveTo>
                  <a:pt x="8877" y="4062"/>
                </a:moveTo>
                <a:cubicBezTo>
                  <a:pt x="8547" y="4128"/>
                  <a:pt x="8203" y="4112"/>
                  <a:pt x="7869" y="4059"/>
                </a:cubicBezTo>
                <a:cubicBezTo>
                  <a:pt x="7843" y="3978"/>
                  <a:pt x="7816" y="3896"/>
                  <a:pt x="7790" y="3817"/>
                </a:cubicBezTo>
                <a:cubicBezTo>
                  <a:pt x="7771" y="3764"/>
                  <a:pt x="7753" y="3714"/>
                  <a:pt x="7732" y="3661"/>
                </a:cubicBezTo>
                <a:lnTo>
                  <a:pt x="7729" y="3650"/>
                </a:lnTo>
                <a:cubicBezTo>
                  <a:pt x="7724" y="3635"/>
                  <a:pt x="7719" y="3621"/>
                  <a:pt x="7711" y="3608"/>
                </a:cubicBezTo>
                <a:cubicBezTo>
                  <a:pt x="7705" y="3600"/>
                  <a:pt x="7703" y="3590"/>
                  <a:pt x="7700" y="3582"/>
                </a:cubicBezTo>
                <a:cubicBezTo>
                  <a:pt x="7697" y="3574"/>
                  <a:pt x="7689" y="3574"/>
                  <a:pt x="7684" y="3576"/>
                </a:cubicBezTo>
                <a:cubicBezTo>
                  <a:pt x="7668" y="3560"/>
                  <a:pt x="7647" y="3547"/>
                  <a:pt x="7623" y="3534"/>
                </a:cubicBezTo>
                <a:cubicBezTo>
                  <a:pt x="7568" y="3505"/>
                  <a:pt x="7512" y="3481"/>
                  <a:pt x="7454" y="3457"/>
                </a:cubicBezTo>
                <a:cubicBezTo>
                  <a:pt x="7221" y="3365"/>
                  <a:pt x="6972" y="3312"/>
                  <a:pt x="6734" y="3235"/>
                </a:cubicBezTo>
                <a:cubicBezTo>
                  <a:pt x="6668" y="3214"/>
                  <a:pt x="6599" y="3187"/>
                  <a:pt x="6536" y="3158"/>
                </a:cubicBezTo>
                <a:cubicBezTo>
                  <a:pt x="6488" y="3137"/>
                  <a:pt x="6427" y="3116"/>
                  <a:pt x="6396" y="3068"/>
                </a:cubicBezTo>
                <a:cubicBezTo>
                  <a:pt x="6626" y="3066"/>
                  <a:pt x="6859" y="3079"/>
                  <a:pt x="7089" y="3105"/>
                </a:cubicBezTo>
                <a:cubicBezTo>
                  <a:pt x="7327" y="3132"/>
                  <a:pt x="7562" y="3174"/>
                  <a:pt x="7795" y="3227"/>
                </a:cubicBezTo>
                <a:cubicBezTo>
                  <a:pt x="7906" y="3254"/>
                  <a:pt x="8029" y="3277"/>
                  <a:pt x="8129" y="3336"/>
                </a:cubicBezTo>
                <a:cubicBezTo>
                  <a:pt x="8230" y="3394"/>
                  <a:pt x="8324" y="3463"/>
                  <a:pt x="8420" y="3529"/>
                </a:cubicBezTo>
                <a:cubicBezTo>
                  <a:pt x="8531" y="3608"/>
                  <a:pt x="8642" y="3690"/>
                  <a:pt x="8756" y="3769"/>
                </a:cubicBezTo>
                <a:cubicBezTo>
                  <a:pt x="8867" y="3849"/>
                  <a:pt x="8981" y="3926"/>
                  <a:pt x="9092" y="4005"/>
                </a:cubicBezTo>
                <a:cubicBezTo>
                  <a:pt x="9020" y="4030"/>
                  <a:pt x="8949" y="4049"/>
                  <a:pt x="8877" y="4062"/>
                </a:cubicBezTo>
                <a:moveTo>
                  <a:pt x="10028" y="3317"/>
                </a:moveTo>
                <a:cubicBezTo>
                  <a:pt x="9949" y="3449"/>
                  <a:pt x="9846" y="3568"/>
                  <a:pt x="9727" y="3669"/>
                </a:cubicBezTo>
                <a:cubicBezTo>
                  <a:pt x="9584" y="3791"/>
                  <a:pt x="9417" y="3886"/>
                  <a:pt x="9243" y="3955"/>
                </a:cubicBezTo>
                <a:cubicBezTo>
                  <a:pt x="9235" y="3952"/>
                  <a:pt x="9227" y="3952"/>
                  <a:pt x="9219" y="3952"/>
                </a:cubicBezTo>
                <a:lnTo>
                  <a:pt x="9211" y="3952"/>
                </a:lnTo>
                <a:lnTo>
                  <a:pt x="9208" y="3952"/>
                </a:lnTo>
                <a:lnTo>
                  <a:pt x="9208" y="3952"/>
                </a:lnTo>
                <a:cubicBezTo>
                  <a:pt x="9203" y="3952"/>
                  <a:pt x="9195" y="3949"/>
                  <a:pt x="9190" y="3949"/>
                </a:cubicBezTo>
                <a:lnTo>
                  <a:pt x="9182" y="3947"/>
                </a:lnTo>
                <a:lnTo>
                  <a:pt x="9174" y="3944"/>
                </a:lnTo>
                <a:lnTo>
                  <a:pt x="9176" y="3944"/>
                </a:lnTo>
                <a:lnTo>
                  <a:pt x="9171" y="3941"/>
                </a:lnTo>
                <a:lnTo>
                  <a:pt x="9166" y="3939"/>
                </a:lnTo>
                <a:lnTo>
                  <a:pt x="9163" y="3936"/>
                </a:lnTo>
                <a:cubicBezTo>
                  <a:pt x="9158" y="3933"/>
                  <a:pt x="9153" y="3931"/>
                  <a:pt x="9147" y="3926"/>
                </a:cubicBezTo>
                <a:lnTo>
                  <a:pt x="9145" y="3926"/>
                </a:lnTo>
                <a:lnTo>
                  <a:pt x="9142" y="3923"/>
                </a:lnTo>
                <a:lnTo>
                  <a:pt x="9137" y="3918"/>
                </a:lnTo>
                <a:lnTo>
                  <a:pt x="9131" y="3912"/>
                </a:lnTo>
                <a:lnTo>
                  <a:pt x="9129" y="3910"/>
                </a:lnTo>
                <a:lnTo>
                  <a:pt x="9121" y="3904"/>
                </a:lnTo>
                <a:cubicBezTo>
                  <a:pt x="9116" y="3899"/>
                  <a:pt x="9108" y="3899"/>
                  <a:pt x="9100" y="3902"/>
                </a:cubicBezTo>
                <a:cubicBezTo>
                  <a:pt x="8909" y="3769"/>
                  <a:pt x="8721" y="3637"/>
                  <a:pt x="8528" y="3510"/>
                </a:cubicBezTo>
                <a:cubicBezTo>
                  <a:pt x="8454" y="3463"/>
                  <a:pt x="8383" y="3410"/>
                  <a:pt x="8309" y="3362"/>
                </a:cubicBezTo>
                <a:cubicBezTo>
                  <a:pt x="8348" y="3370"/>
                  <a:pt x="8388" y="3373"/>
                  <a:pt x="8428" y="3378"/>
                </a:cubicBezTo>
                <a:cubicBezTo>
                  <a:pt x="8494" y="3383"/>
                  <a:pt x="8557" y="3388"/>
                  <a:pt x="8623" y="3386"/>
                </a:cubicBezTo>
                <a:cubicBezTo>
                  <a:pt x="8692" y="3386"/>
                  <a:pt x="8758" y="3381"/>
                  <a:pt x="8827" y="3373"/>
                </a:cubicBezTo>
                <a:cubicBezTo>
                  <a:pt x="8962" y="3362"/>
                  <a:pt x="9097" y="3346"/>
                  <a:pt x="9232" y="3333"/>
                </a:cubicBezTo>
                <a:cubicBezTo>
                  <a:pt x="9380" y="3320"/>
                  <a:pt x="9528" y="3317"/>
                  <a:pt x="9679" y="3312"/>
                </a:cubicBezTo>
                <a:cubicBezTo>
                  <a:pt x="9758" y="3309"/>
                  <a:pt x="9840" y="3306"/>
                  <a:pt x="9920" y="3306"/>
                </a:cubicBezTo>
                <a:cubicBezTo>
                  <a:pt x="9957" y="3306"/>
                  <a:pt x="9999" y="3309"/>
                  <a:pt x="10039" y="3301"/>
                </a:cubicBezTo>
                <a:cubicBezTo>
                  <a:pt x="10034" y="3309"/>
                  <a:pt x="10031" y="3314"/>
                  <a:pt x="10028" y="3317"/>
                </a:cubicBezTo>
                <a:moveTo>
                  <a:pt x="9997" y="3121"/>
                </a:moveTo>
                <a:cubicBezTo>
                  <a:pt x="10023" y="3140"/>
                  <a:pt x="10057" y="3161"/>
                  <a:pt x="10065" y="3193"/>
                </a:cubicBezTo>
                <a:lnTo>
                  <a:pt x="10057" y="3195"/>
                </a:lnTo>
                <a:cubicBezTo>
                  <a:pt x="10007" y="3222"/>
                  <a:pt x="9952" y="3216"/>
                  <a:pt x="9896" y="3216"/>
                </a:cubicBezTo>
                <a:cubicBezTo>
                  <a:pt x="9825" y="3216"/>
                  <a:pt x="9756" y="3219"/>
                  <a:pt x="9684" y="3222"/>
                </a:cubicBezTo>
                <a:cubicBezTo>
                  <a:pt x="9544" y="3227"/>
                  <a:pt x="9401" y="3246"/>
                  <a:pt x="9261" y="3256"/>
                </a:cubicBezTo>
                <a:cubicBezTo>
                  <a:pt x="9131" y="3269"/>
                  <a:pt x="8999" y="3285"/>
                  <a:pt x="8869" y="3301"/>
                </a:cubicBezTo>
                <a:cubicBezTo>
                  <a:pt x="8742" y="3317"/>
                  <a:pt x="8615" y="3320"/>
                  <a:pt x="8486" y="3325"/>
                </a:cubicBezTo>
                <a:cubicBezTo>
                  <a:pt x="8380" y="3328"/>
                  <a:pt x="8277" y="3314"/>
                  <a:pt x="8174" y="3288"/>
                </a:cubicBezTo>
                <a:cubicBezTo>
                  <a:pt x="8084" y="3246"/>
                  <a:pt x="7988" y="3214"/>
                  <a:pt x="7896" y="3190"/>
                </a:cubicBezTo>
                <a:cubicBezTo>
                  <a:pt x="7430" y="3068"/>
                  <a:pt x="6943" y="3015"/>
                  <a:pt x="6462" y="3026"/>
                </a:cubicBezTo>
                <a:cubicBezTo>
                  <a:pt x="6203" y="3031"/>
                  <a:pt x="5943" y="3047"/>
                  <a:pt x="5690" y="3095"/>
                </a:cubicBezTo>
                <a:cubicBezTo>
                  <a:pt x="5693" y="3090"/>
                  <a:pt x="5696" y="3084"/>
                  <a:pt x="5701" y="3079"/>
                </a:cubicBezTo>
                <a:cubicBezTo>
                  <a:pt x="5898" y="3018"/>
                  <a:pt x="6097" y="2965"/>
                  <a:pt x="6298" y="2918"/>
                </a:cubicBezTo>
                <a:cubicBezTo>
                  <a:pt x="6507" y="2867"/>
                  <a:pt x="6721" y="2817"/>
                  <a:pt x="6935" y="2793"/>
                </a:cubicBezTo>
                <a:cubicBezTo>
                  <a:pt x="7041" y="2783"/>
                  <a:pt x="7150" y="2780"/>
                  <a:pt x="7256" y="2791"/>
                </a:cubicBezTo>
                <a:cubicBezTo>
                  <a:pt x="7359" y="2801"/>
                  <a:pt x="7459" y="2828"/>
                  <a:pt x="7562" y="2849"/>
                </a:cubicBezTo>
                <a:cubicBezTo>
                  <a:pt x="7774" y="2896"/>
                  <a:pt x="7988" y="2918"/>
                  <a:pt x="8205" y="2933"/>
                </a:cubicBezTo>
                <a:cubicBezTo>
                  <a:pt x="8428" y="2949"/>
                  <a:pt x="8650" y="2965"/>
                  <a:pt x="8872" y="2981"/>
                </a:cubicBezTo>
                <a:cubicBezTo>
                  <a:pt x="8983" y="2989"/>
                  <a:pt x="9092" y="2997"/>
                  <a:pt x="9203" y="3005"/>
                </a:cubicBezTo>
                <a:cubicBezTo>
                  <a:pt x="9309" y="3013"/>
                  <a:pt x="9414" y="3021"/>
                  <a:pt x="9520" y="3013"/>
                </a:cubicBezTo>
                <a:cubicBezTo>
                  <a:pt x="9592" y="3007"/>
                  <a:pt x="9658" y="2994"/>
                  <a:pt x="9724" y="2973"/>
                </a:cubicBezTo>
                <a:cubicBezTo>
                  <a:pt x="9727" y="2978"/>
                  <a:pt x="9732" y="2984"/>
                  <a:pt x="9740" y="2986"/>
                </a:cubicBezTo>
                <a:cubicBezTo>
                  <a:pt x="9830" y="3023"/>
                  <a:pt x="9917" y="3068"/>
                  <a:pt x="9997" y="3121"/>
                </a:cubicBezTo>
                <a:moveTo>
                  <a:pt x="9711" y="2888"/>
                </a:moveTo>
                <a:cubicBezTo>
                  <a:pt x="9512" y="2952"/>
                  <a:pt x="9298" y="2925"/>
                  <a:pt x="9094" y="2910"/>
                </a:cubicBezTo>
                <a:cubicBezTo>
                  <a:pt x="8877" y="2894"/>
                  <a:pt x="8660" y="2878"/>
                  <a:pt x="8444" y="2862"/>
                </a:cubicBezTo>
                <a:cubicBezTo>
                  <a:pt x="8229" y="2846"/>
                  <a:pt x="8012" y="2838"/>
                  <a:pt x="7801" y="2804"/>
                </a:cubicBezTo>
                <a:cubicBezTo>
                  <a:pt x="7658" y="2780"/>
                  <a:pt x="7518" y="2740"/>
                  <a:pt x="7375" y="2714"/>
                </a:cubicBezTo>
                <a:cubicBezTo>
                  <a:pt x="7446" y="2706"/>
                  <a:pt x="7515" y="2695"/>
                  <a:pt x="7586" y="2679"/>
                </a:cubicBezTo>
                <a:cubicBezTo>
                  <a:pt x="7689" y="2658"/>
                  <a:pt x="7793" y="2632"/>
                  <a:pt x="7891" y="2592"/>
                </a:cubicBezTo>
                <a:cubicBezTo>
                  <a:pt x="7978" y="2558"/>
                  <a:pt x="8055" y="2505"/>
                  <a:pt x="8126" y="2444"/>
                </a:cubicBezTo>
                <a:cubicBezTo>
                  <a:pt x="8131" y="2439"/>
                  <a:pt x="8139" y="2433"/>
                  <a:pt x="8145" y="2428"/>
                </a:cubicBezTo>
                <a:lnTo>
                  <a:pt x="8145" y="2428"/>
                </a:lnTo>
                <a:cubicBezTo>
                  <a:pt x="8216" y="2447"/>
                  <a:pt x="8295" y="2439"/>
                  <a:pt x="8367" y="2433"/>
                </a:cubicBezTo>
                <a:cubicBezTo>
                  <a:pt x="8441" y="2431"/>
                  <a:pt x="8512" y="2425"/>
                  <a:pt x="8586" y="2417"/>
                </a:cubicBezTo>
                <a:cubicBezTo>
                  <a:pt x="8724" y="2407"/>
                  <a:pt x="8862" y="2391"/>
                  <a:pt x="8999" y="2378"/>
                </a:cubicBezTo>
                <a:cubicBezTo>
                  <a:pt x="9007" y="2383"/>
                  <a:pt x="9018" y="2386"/>
                  <a:pt x="9028" y="2388"/>
                </a:cubicBezTo>
                <a:cubicBezTo>
                  <a:pt x="9049" y="2394"/>
                  <a:pt x="9073" y="2402"/>
                  <a:pt x="9094" y="2410"/>
                </a:cubicBezTo>
                <a:cubicBezTo>
                  <a:pt x="9142" y="2425"/>
                  <a:pt x="9187" y="2444"/>
                  <a:pt x="9232" y="2465"/>
                </a:cubicBezTo>
                <a:cubicBezTo>
                  <a:pt x="9319" y="2505"/>
                  <a:pt x="9404" y="2550"/>
                  <a:pt x="9491" y="2589"/>
                </a:cubicBezTo>
                <a:cubicBezTo>
                  <a:pt x="9581" y="2632"/>
                  <a:pt x="9668" y="2674"/>
                  <a:pt x="9758" y="2716"/>
                </a:cubicBezTo>
                <a:cubicBezTo>
                  <a:pt x="9803" y="2738"/>
                  <a:pt x="9846" y="2756"/>
                  <a:pt x="9891" y="2775"/>
                </a:cubicBezTo>
                <a:cubicBezTo>
                  <a:pt x="9901" y="2780"/>
                  <a:pt x="9912" y="2783"/>
                  <a:pt x="9925" y="2788"/>
                </a:cubicBezTo>
                <a:cubicBezTo>
                  <a:pt x="9859" y="2830"/>
                  <a:pt x="9788" y="2865"/>
                  <a:pt x="9711" y="2888"/>
                </a:cubicBezTo>
                <a:moveTo>
                  <a:pt x="10219" y="2584"/>
                </a:moveTo>
                <a:cubicBezTo>
                  <a:pt x="10161" y="2632"/>
                  <a:pt x="10100" y="2677"/>
                  <a:pt x="10039" y="2719"/>
                </a:cubicBezTo>
                <a:cubicBezTo>
                  <a:pt x="10034" y="2719"/>
                  <a:pt x="10031" y="2716"/>
                  <a:pt x="10026" y="2719"/>
                </a:cubicBezTo>
                <a:cubicBezTo>
                  <a:pt x="9928" y="2732"/>
                  <a:pt x="9840" y="2690"/>
                  <a:pt x="9750" y="2658"/>
                </a:cubicBezTo>
                <a:cubicBezTo>
                  <a:pt x="9658" y="2624"/>
                  <a:pt x="9565" y="2587"/>
                  <a:pt x="9475" y="2547"/>
                </a:cubicBezTo>
                <a:cubicBezTo>
                  <a:pt x="9391" y="2507"/>
                  <a:pt x="9309" y="2465"/>
                  <a:pt x="9224" y="2425"/>
                </a:cubicBezTo>
                <a:cubicBezTo>
                  <a:pt x="9184" y="2407"/>
                  <a:pt x="9145" y="2391"/>
                  <a:pt x="9102" y="2378"/>
                </a:cubicBezTo>
                <a:cubicBezTo>
                  <a:pt x="9097" y="2378"/>
                  <a:pt x="9094" y="2375"/>
                  <a:pt x="9089" y="2373"/>
                </a:cubicBezTo>
                <a:cubicBezTo>
                  <a:pt x="9224" y="2359"/>
                  <a:pt x="9362" y="2349"/>
                  <a:pt x="9496" y="2346"/>
                </a:cubicBezTo>
                <a:cubicBezTo>
                  <a:pt x="9650" y="2341"/>
                  <a:pt x="9801" y="2362"/>
                  <a:pt x="9954" y="2383"/>
                </a:cubicBezTo>
                <a:cubicBezTo>
                  <a:pt x="10036" y="2394"/>
                  <a:pt x="10121" y="2407"/>
                  <a:pt x="10203" y="2420"/>
                </a:cubicBezTo>
                <a:cubicBezTo>
                  <a:pt x="10245" y="2425"/>
                  <a:pt x="10288" y="2433"/>
                  <a:pt x="10330" y="2439"/>
                </a:cubicBezTo>
                <a:cubicBezTo>
                  <a:pt x="10351" y="2441"/>
                  <a:pt x="10370" y="2447"/>
                  <a:pt x="10391" y="2447"/>
                </a:cubicBezTo>
                <a:cubicBezTo>
                  <a:pt x="10333" y="2492"/>
                  <a:pt x="10274" y="2539"/>
                  <a:pt x="10219" y="2584"/>
                </a:cubicBezTo>
                <a:moveTo>
                  <a:pt x="10975" y="1833"/>
                </a:moveTo>
                <a:cubicBezTo>
                  <a:pt x="10885" y="1978"/>
                  <a:pt x="10769" y="2103"/>
                  <a:pt x="10645" y="2219"/>
                </a:cubicBezTo>
                <a:cubicBezTo>
                  <a:pt x="10589" y="2272"/>
                  <a:pt x="10531" y="2325"/>
                  <a:pt x="10470" y="2375"/>
                </a:cubicBezTo>
                <a:lnTo>
                  <a:pt x="10467" y="2373"/>
                </a:lnTo>
                <a:cubicBezTo>
                  <a:pt x="10433" y="2354"/>
                  <a:pt x="10396" y="2351"/>
                  <a:pt x="10356" y="2346"/>
                </a:cubicBezTo>
                <a:cubicBezTo>
                  <a:pt x="10317" y="2341"/>
                  <a:pt x="10280" y="2335"/>
                  <a:pt x="10240" y="2330"/>
                </a:cubicBezTo>
                <a:cubicBezTo>
                  <a:pt x="10163" y="2320"/>
                  <a:pt x="10089" y="2309"/>
                  <a:pt x="10012" y="2301"/>
                </a:cubicBezTo>
                <a:cubicBezTo>
                  <a:pt x="9938" y="2293"/>
                  <a:pt x="9862" y="2288"/>
                  <a:pt x="9788" y="2288"/>
                </a:cubicBezTo>
                <a:cubicBezTo>
                  <a:pt x="9711" y="2288"/>
                  <a:pt x="9634" y="2298"/>
                  <a:pt x="9557" y="2298"/>
                </a:cubicBezTo>
                <a:cubicBezTo>
                  <a:pt x="9253" y="2306"/>
                  <a:pt x="8954" y="2343"/>
                  <a:pt x="8650" y="2370"/>
                </a:cubicBezTo>
                <a:cubicBezTo>
                  <a:pt x="8565" y="2378"/>
                  <a:pt x="8481" y="2382"/>
                  <a:pt x="8396" y="2388"/>
                </a:cubicBezTo>
                <a:cubicBezTo>
                  <a:pt x="8354" y="2390"/>
                  <a:pt x="8311" y="2391"/>
                  <a:pt x="8269" y="2394"/>
                </a:cubicBezTo>
                <a:cubicBezTo>
                  <a:pt x="8237" y="2396"/>
                  <a:pt x="8205" y="2396"/>
                  <a:pt x="8174" y="2402"/>
                </a:cubicBezTo>
                <a:cubicBezTo>
                  <a:pt x="8229" y="2349"/>
                  <a:pt x="8282" y="2293"/>
                  <a:pt x="8335" y="2240"/>
                </a:cubicBezTo>
                <a:cubicBezTo>
                  <a:pt x="8369" y="2203"/>
                  <a:pt x="8406" y="2169"/>
                  <a:pt x="8441" y="2132"/>
                </a:cubicBezTo>
                <a:cubicBezTo>
                  <a:pt x="8520" y="2113"/>
                  <a:pt x="8597" y="2079"/>
                  <a:pt x="8674" y="2047"/>
                </a:cubicBezTo>
                <a:cubicBezTo>
                  <a:pt x="8753" y="2015"/>
                  <a:pt x="8835" y="1984"/>
                  <a:pt x="8917" y="1957"/>
                </a:cubicBezTo>
                <a:cubicBezTo>
                  <a:pt x="9078" y="1902"/>
                  <a:pt x="9243" y="1857"/>
                  <a:pt x="9409" y="1825"/>
                </a:cubicBezTo>
                <a:cubicBezTo>
                  <a:pt x="9581" y="1790"/>
                  <a:pt x="9753" y="1769"/>
                  <a:pt x="9930" y="1756"/>
                </a:cubicBezTo>
                <a:cubicBezTo>
                  <a:pt x="10108" y="1743"/>
                  <a:pt x="10285" y="1732"/>
                  <a:pt x="10462" y="1732"/>
                </a:cubicBezTo>
                <a:cubicBezTo>
                  <a:pt x="10560" y="1732"/>
                  <a:pt x="10655" y="1748"/>
                  <a:pt x="10751" y="1759"/>
                </a:cubicBezTo>
                <a:cubicBezTo>
                  <a:pt x="10801" y="1764"/>
                  <a:pt x="10851" y="1769"/>
                  <a:pt x="10901" y="1775"/>
                </a:cubicBezTo>
                <a:cubicBezTo>
                  <a:pt x="10936" y="1777"/>
                  <a:pt x="10973" y="1783"/>
                  <a:pt x="11007" y="1785"/>
                </a:cubicBezTo>
                <a:cubicBezTo>
                  <a:pt x="10994" y="1798"/>
                  <a:pt x="10986" y="1817"/>
                  <a:pt x="10975" y="1833"/>
                </a:cubicBezTo>
                <a:moveTo>
                  <a:pt x="11044" y="1701"/>
                </a:moveTo>
                <a:cubicBezTo>
                  <a:pt x="10962" y="1682"/>
                  <a:pt x="10872" y="1679"/>
                  <a:pt x="10788" y="1674"/>
                </a:cubicBezTo>
                <a:cubicBezTo>
                  <a:pt x="10700" y="1669"/>
                  <a:pt x="10610" y="1671"/>
                  <a:pt x="10520" y="1671"/>
                </a:cubicBezTo>
                <a:cubicBezTo>
                  <a:pt x="10340" y="1671"/>
                  <a:pt x="10161" y="1663"/>
                  <a:pt x="9981" y="1679"/>
                </a:cubicBezTo>
                <a:cubicBezTo>
                  <a:pt x="9957" y="1682"/>
                  <a:pt x="9930" y="1685"/>
                  <a:pt x="9907" y="1687"/>
                </a:cubicBezTo>
                <a:cubicBezTo>
                  <a:pt x="10034" y="1629"/>
                  <a:pt x="10163" y="1574"/>
                  <a:pt x="10285" y="1505"/>
                </a:cubicBezTo>
                <a:cubicBezTo>
                  <a:pt x="10351" y="1468"/>
                  <a:pt x="10412" y="1423"/>
                  <a:pt x="10473" y="1378"/>
                </a:cubicBezTo>
                <a:cubicBezTo>
                  <a:pt x="10552" y="1333"/>
                  <a:pt x="10632" y="1290"/>
                  <a:pt x="10716" y="1256"/>
                </a:cubicBezTo>
                <a:cubicBezTo>
                  <a:pt x="10772" y="1232"/>
                  <a:pt x="10830" y="1216"/>
                  <a:pt x="10888" y="1198"/>
                </a:cubicBezTo>
                <a:cubicBezTo>
                  <a:pt x="10909" y="1190"/>
                  <a:pt x="10949" y="1182"/>
                  <a:pt x="10973" y="1163"/>
                </a:cubicBezTo>
                <a:cubicBezTo>
                  <a:pt x="11047" y="1200"/>
                  <a:pt x="11105" y="1261"/>
                  <a:pt x="11113" y="1357"/>
                </a:cubicBezTo>
                <a:cubicBezTo>
                  <a:pt x="11126" y="1470"/>
                  <a:pt x="11095" y="1592"/>
                  <a:pt x="11044" y="17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88" name="Google Shape;888;p24"/>
          <p:cNvSpPr txBox="1"/>
          <p:nvPr>
            <p:ph idx="1" type="subTitle"/>
          </p:nvPr>
        </p:nvSpPr>
        <p:spPr>
          <a:xfrm>
            <a:off x="984575" y="3358450"/>
            <a:ext cx="3676500" cy="1532700"/>
          </a:xfrm>
          <a:prstGeom prst="rect">
            <a:avLst/>
          </a:prstGeom>
        </p:spPr>
        <p:txBody>
          <a:bodyPr anchorCtr="0" anchor="ctr" bIns="91425" lIns="91425" spcFirstLastPara="1" rIns="91425" wrap="square" tIns="91425">
            <a:noAutofit/>
          </a:bodyPr>
          <a:lstStyle/>
          <a:p>
            <a:pPr indent="0" lvl="0" marL="0" rtl="0" algn="l">
              <a:spcBef>
                <a:spcPts val="500"/>
              </a:spcBef>
              <a:spcAft>
                <a:spcPts val="0"/>
              </a:spcAft>
              <a:buNone/>
            </a:pPr>
            <a:r>
              <a:rPr lang="en" sz="1400"/>
              <a:t>Trevor White (</a:t>
            </a:r>
            <a:r>
              <a:rPr b="1" lang="en" sz="1400"/>
              <a:t>Group Leader</a:t>
            </a:r>
            <a:r>
              <a:rPr lang="en" sz="1400"/>
              <a:t>, Alternatives for Implementation, Use Cases</a:t>
            </a:r>
            <a:r>
              <a:rPr lang="en" sz="1400"/>
              <a:t>)</a:t>
            </a:r>
            <a:endParaRPr sz="1400"/>
          </a:p>
          <a:p>
            <a:pPr indent="0" lvl="0" marL="0" rtl="0" algn="l">
              <a:spcBef>
                <a:spcPts val="500"/>
              </a:spcBef>
              <a:spcAft>
                <a:spcPts val="0"/>
              </a:spcAft>
              <a:buNone/>
            </a:pPr>
            <a:r>
              <a:rPr lang="en" sz="1400"/>
              <a:t>Sophia Pagazani (</a:t>
            </a:r>
            <a:r>
              <a:rPr b="1" lang="en" sz="1400"/>
              <a:t>Presenter</a:t>
            </a:r>
            <a:r>
              <a:rPr lang="en" sz="1400"/>
              <a:t>, SEI SAAM analysis)</a:t>
            </a:r>
            <a:endParaRPr sz="1400"/>
          </a:p>
          <a:p>
            <a:pPr indent="0" lvl="0" marL="0" rtl="0" algn="l">
              <a:spcBef>
                <a:spcPts val="500"/>
              </a:spcBef>
              <a:spcAft>
                <a:spcPts val="0"/>
              </a:spcAft>
              <a:buNone/>
            </a:pPr>
            <a:r>
              <a:rPr lang="en" sz="1400"/>
              <a:t>Aniss Hamouda (</a:t>
            </a:r>
            <a:r>
              <a:rPr b="1" lang="en" sz="1400"/>
              <a:t>Presenter</a:t>
            </a:r>
            <a:r>
              <a:rPr lang="en" sz="1400"/>
              <a:t>, Use Cases, Effect on NFRs)</a:t>
            </a:r>
            <a:endParaRPr sz="1400"/>
          </a:p>
        </p:txBody>
      </p:sp>
      <p:sp>
        <p:nvSpPr>
          <p:cNvPr id="889" name="Google Shape;889;p24"/>
          <p:cNvSpPr txBox="1"/>
          <p:nvPr/>
        </p:nvSpPr>
        <p:spPr>
          <a:xfrm>
            <a:off x="4892925" y="3386050"/>
            <a:ext cx="3170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ivvic"/>
                <a:ea typeface="Livvic"/>
                <a:cs typeface="Livvic"/>
                <a:sym typeface="Livvic"/>
              </a:rPr>
              <a:t>Claire Whelan (Abstract, Introduction, Potential Risks, Testing Plan)</a:t>
            </a:r>
            <a:endParaRPr>
              <a:solidFill>
                <a:schemeClr val="dk1"/>
              </a:solidFill>
              <a:latin typeface="Livvic"/>
              <a:ea typeface="Livvic"/>
              <a:cs typeface="Livvic"/>
              <a:sym typeface="Livvic"/>
            </a:endParaRPr>
          </a:p>
          <a:p>
            <a:pPr indent="0" lvl="0" marL="0" rtl="0" algn="l">
              <a:spcBef>
                <a:spcPts val="0"/>
              </a:spcBef>
              <a:spcAft>
                <a:spcPts val="0"/>
              </a:spcAft>
              <a:buNone/>
            </a:pPr>
            <a:r>
              <a:rPr lang="en">
                <a:solidFill>
                  <a:schemeClr val="dk1"/>
                </a:solidFill>
                <a:latin typeface="Livvic"/>
                <a:ea typeface="Livvic"/>
                <a:cs typeface="Livvic"/>
                <a:sym typeface="Livvic"/>
              </a:rPr>
              <a:t>Nicole</a:t>
            </a:r>
            <a:r>
              <a:rPr lang="en">
                <a:solidFill>
                  <a:schemeClr val="dk1"/>
                </a:solidFill>
                <a:latin typeface="Livvic"/>
                <a:ea typeface="Livvic"/>
                <a:cs typeface="Livvic"/>
                <a:sym typeface="Livvic"/>
              </a:rPr>
              <a:t> Hernandez (</a:t>
            </a:r>
            <a:r>
              <a:rPr lang="en">
                <a:solidFill>
                  <a:schemeClr val="dk1"/>
                </a:solidFill>
                <a:latin typeface="Livvic"/>
                <a:ea typeface="Livvic"/>
                <a:cs typeface="Livvic"/>
                <a:sym typeface="Livvic"/>
              </a:rPr>
              <a:t>Alternatives for Implementation, Lessons Learned</a:t>
            </a:r>
            <a:r>
              <a:rPr lang="en">
                <a:solidFill>
                  <a:schemeClr val="dk1"/>
                </a:solidFill>
                <a:latin typeface="Livvic"/>
                <a:ea typeface="Livvic"/>
                <a:cs typeface="Livvic"/>
                <a:sym typeface="Livvic"/>
              </a:rPr>
              <a:t>)</a:t>
            </a:r>
            <a:endParaRPr>
              <a:solidFill>
                <a:schemeClr val="dk1"/>
              </a:solidFill>
              <a:latin typeface="Livvic"/>
              <a:ea typeface="Livvic"/>
              <a:cs typeface="Livvic"/>
              <a:sym typeface="Livvic"/>
            </a:endParaRPr>
          </a:p>
          <a:p>
            <a:pPr indent="0" lvl="0" marL="0" rtl="0" algn="l">
              <a:spcBef>
                <a:spcPts val="0"/>
              </a:spcBef>
              <a:spcAft>
                <a:spcPts val="0"/>
              </a:spcAft>
              <a:buNone/>
            </a:pPr>
            <a:r>
              <a:rPr lang="en">
                <a:solidFill>
                  <a:schemeClr val="dk1"/>
                </a:solidFill>
                <a:latin typeface="Livvic"/>
                <a:ea typeface="Livvic"/>
                <a:cs typeface="Livvic"/>
                <a:sym typeface="Livvic"/>
              </a:rPr>
              <a:t>Nasreen Mir (Current State, Enhancement, Motivation, Value, and Benefit)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42"/>
          <p:cNvSpPr txBox="1"/>
          <p:nvPr>
            <p:ph idx="1" type="subTitle"/>
          </p:nvPr>
        </p:nvSpPr>
        <p:spPr>
          <a:xfrm>
            <a:off x="1317600" y="1338450"/>
            <a:ext cx="6508800" cy="18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are going with a </a:t>
            </a:r>
            <a:r>
              <a:rPr b="1" lang="en" sz="1600"/>
              <a:t>Engine-Independent </a:t>
            </a:r>
            <a:r>
              <a:rPr lang="en" sz="1600"/>
              <a:t>method for implementation because it is:</a:t>
            </a:r>
            <a:endParaRPr sz="1600"/>
          </a:p>
          <a:p>
            <a:pPr indent="-330200" lvl="0" marL="457200" rtl="0" algn="l">
              <a:spcBef>
                <a:spcPts val="1000"/>
              </a:spcBef>
              <a:spcAft>
                <a:spcPts val="0"/>
              </a:spcAft>
              <a:buClr>
                <a:schemeClr val="lt2"/>
              </a:buClr>
              <a:buSzPts val="1600"/>
              <a:buChar char="●"/>
            </a:pPr>
            <a:r>
              <a:rPr lang="en" sz="1600"/>
              <a:t>Easier to adapt</a:t>
            </a:r>
            <a:endParaRPr sz="1600"/>
          </a:p>
          <a:p>
            <a:pPr indent="-330200" lvl="0" marL="457200" rtl="0" algn="l">
              <a:spcBef>
                <a:spcPts val="0"/>
              </a:spcBef>
              <a:spcAft>
                <a:spcPts val="0"/>
              </a:spcAft>
              <a:buClr>
                <a:schemeClr val="lt2"/>
              </a:buClr>
              <a:buSzPts val="1600"/>
              <a:buChar char="●"/>
            </a:pPr>
            <a:r>
              <a:rPr lang="en" sz="1600"/>
              <a:t>Net positive overall</a:t>
            </a:r>
            <a:endParaRPr sz="1600"/>
          </a:p>
          <a:p>
            <a:pPr indent="-330200" lvl="0" marL="457200" rtl="0" algn="l">
              <a:spcBef>
                <a:spcPts val="0"/>
              </a:spcBef>
              <a:spcAft>
                <a:spcPts val="0"/>
              </a:spcAft>
              <a:buClr>
                <a:schemeClr val="lt2"/>
              </a:buClr>
              <a:buSzPts val="1600"/>
              <a:buChar char="●"/>
            </a:pPr>
            <a:r>
              <a:rPr lang="en" sz="1600"/>
              <a:t>Performance is maintained and other NFRs are improved</a:t>
            </a:r>
            <a:endParaRPr sz="1600"/>
          </a:p>
          <a:p>
            <a:pPr indent="-330200" lvl="0" marL="457200" rtl="0" algn="l">
              <a:spcBef>
                <a:spcPts val="0"/>
              </a:spcBef>
              <a:spcAft>
                <a:spcPts val="0"/>
              </a:spcAft>
              <a:buClr>
                <a:schemeClr val="lt2"/>
              </a:buClr>
              <a:buSzPts val="1600"/>
              <a:buChar char="●"/>
            </a:pPr>
            <a:r>
              <a:rPr lang="en" sz="1600"/>
              <a:t>Aligns wholly with </a:t>
            </a:r>
            <a:r>
              <a:rPr lang="en" sz="1600"/>
              <a:t>stakeholders</a:t>
            </a:r>
            <a:r>
              <a:rPr lang="en" sz="1600"/>
              <a:t> interests</a:t>
            </a:r>
            <a:endParaRPr sz="1600"/>
          </a:p>
          <a:p>
            <a:pPr indent="0" lvl="0" marL="457200" rtl="0" algn="l">
              <a:spcBef>
                <a:spcPts val="1000"/>
              </a:spcBef>
              <a:spcAft>
                <a:spcPts val="1000"/>
              </a:spcAft>
              <a:buNone/>
            </a:pPr>
            <a:r>
              <a:t/>
            </a:r>
            <a:endParaRPr sz="1600"/>
          </a:p>
        </p:txBody>
      </p:sp>
      <p:sp>
        <p:nvSpPr>
          <p:cNvPr id="1051" name="Google Shape;1051;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IMPLEMENTATION METHOD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43"/>
          <p:cNvSpPr txBox="1"/>
          <p:nvPr>
            <p:ph type="title"/>
          </p:nvPr>
        </p:nvSpPr>
        <p:spPr>
          <a:xfrm>
            <a:off x="2263050" y="1395063"/>
            <a:ext cx="4617900" cy="183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a:t>
            </a:r>
            <a:endParaRPr/>
          </a:p>
          <a:p>
            <a:pPr indent="0" lvl="0" marL="0" rtl="0" algn="ctr">
              <a:spcBef>
                <a:spcPts val="0"/>
              </a:spcBef>
              <a:spcAft>
                <a:spcPts val="0"/>
              </a:spcAft>
              <a:buNone/>
            </a:pPr>
            <a:r>
              <a:rPr lang="en"/>
              <a:t>CASES</a:t>
            </a:r>
            <a:endParaRPr/>
          </a:p>
        </p:txBody>
      </p:sp>
      <p:sp>
        <p:nvSpPr>
          <p:cNvPr id="1057" name="Google Shape;1057;p43"/>
          <p:cNvSpPr/>
          <p:nvPr/>
        </p:nvSpPr>
        <p:spPr>
          <a:xfrm>
            <a:off x="4251067" y="3307579"/>
            <a:ext cx="641850" cy="449267"/>
          </a:xfrm>
          <a:custGeom>
            <a:rect b="b" l="l" r="r" t="t"/>
            <a:pathLst>
              <a:path extrusionOk="0" h="7843" w="11205">
                <a:moveTo>
                  <a:pt x="11198" y="1312"/>
                </a:moveTo>
                <a:cubicBezTo>
                  <a:pt x="11182" y="1227"/>
                  <a:pt x="11132" y="1158"/>
                  <a:pt x="11060" y="1111"/>
                </a:cubicBezTo>
                <a:cubicBezTo>
                  <a:pt x="10994" y="1066"/>
                  <a:pt x="10915" y="1042"/>
                  <a:pt x="10835" y="1028"/>
                </a:cubicBezTo>
                <a:cubicBezTo>
                  <a:pt x="10737" y="1013"/>
                  <a:pt x="10634" y="1005"/>
                  <a:pt x="10536" y="1005"/>
                </a:cubicBezTo>
                <a:cubicBezTo>
                  <a:pt x="10110" y="1005"/>
                  <a:pt x="9698" y="1132"/>
                  <a:pt x="9301" y="1275"/>
                </a:cubicBezTo>
                <a:cubicBezTo>
                  <a:pt x="8906" y="1415"/>
                  <a:pt x="8518" y="1566"/>
                  <a:pt x="8134" y="1730"/>
                </a:cubicBezTo>
                <a:cubicBezTo>
                  <a:pt x="8039" y="1772"/>
                  <a:pt x="7943" y="1812"/>
                  <a:pt x="7848" y="1854"/>
                </a:cubicBezTo>
                <a:cubicBezTo>
                  <a:pt x="7785" y="1880"/>
                  <a:pt x="7719" y="1904"/>
                  <a:pt x="7655" y="1931"/>
                </a:cubicBezTo>
                <a:cubicBezTo>
                  <a:pt x="7480" y="2002"/>
                  <a:pt x="7306" y="2071"/>
                  <a:pt x="7134" y="2150"/>
                </a:cubicBezTo>
                <a:cubicBezTo>
                  <a:pt x="7039" y="2195"/>
                  <a:pt x="6943" y="2240"/>
                  <a:pt x="6851" y="2288"/>
                </a:cubicBezTo>
                <a:cubicBezTo>
                  <a:pt x="6861" y="2277"/>
                  <a:pt x="6867" y="2261"/>
                  <a:pt x="6861" y="2246"/>
                </a:cubicBezTo>
                <a:cubicBezTo>
                  <a:pt x="6830" y="2166"/>
                  <a:pt x="6787" y="2092"/>
                  <a:pt x="6734" y="2023"/>
                </a:cubicBezTo>
                <a:cubicBezTo>
                  <a:pt x="6883" y="1880"/>
                  <a:pt x="7031" y="1735"/>
                  <a:pt x="7147" y="1560"/>
                </a:cubicBezTo>
                <a:cubicBezTo>
                  <a:pt x="7258" y="1391"/>
                  <a:pt x="7324" y="1198"/>
                  <a:pt x="7383" y="1005"/>
                </a:cubicBezTo>
                <a:cubicBezTo>
                  <a:pt x="7398" y="1002"/>
                  <a:pt x="7409" y="994"/>
                  <a:pt x="7417" y="981"/>
                </a:cubicBezTo>
                <a:cubicBezTo>
                  <a:pt x="7422" y="973"/>
                  <a:pt x="7425" y="962"/>
                  <a:pt x="7428" y="952"/>
                </a:cubicBezTo>
                <a:cubicBezTo>
                  <a:pt x="7433" y="931"/>
                  <a:pt x="7443" y="909"/>
                  <a:pt x="7441" y="888"/>
                </a:cubicBezTo>
                <a:cubicBezTo>
                  <a:pt x="7441" y="872"/>
                  <a:pt x="7435" y="857"/>
                  <a:pt x="7422" y="846"/>
                </a:cubicBezTo>
                <a:cubicBezTo>
                  <a:pt x="7409" y="833"/>
                  <a:pt x="7391" y="827"/>
                  <a:pt x="7375" y="833"/>
                </a:cubicBezTo>
                <a:cubicBezTo>
                  <a:pt x="7351" y="838"/>
                  <a:pt x="7338" y="859"/>
                  <a:pt x="7330" y="883"/>
                </a:cubicBezTo>
                <a:cubicBezTo>
                  <a:pt x="7327" y="888"/>
                  <a:pt x="7322" y="894"/>
                  <a:pt x="7322" y="902"/>
                </a:cubicBezTo>
                <a:cubicBezTo>
                  <a:pt x="7316" y="912"/>
                  <a:pt x="7316" y="928"/>
                  <a:pt x="7319" y="939"/>
                </a:cubicBezTo>
                <a:lnTo>
                  <a:pt x="7322" y="944"/>
                </a:lnTo>
                <a:lnTo>
                  <a:pt x="7322" y="949"/>
                </a:lnTo>
                <a:lnTo>
                  <a:pt x="7322" y="952"/>
                </a:lnTo>
                <a:cubicBezTo>
                  <a:pt x="7322" y="957"/>
                  <a:pt x="7324" y="962"/>
                  <a:pt x="7324" y="968"/>
                </a:cubicBezTo>
                <a:cubicBezTo>
                  <a:pt x="7282" y="1058"/>
                  <a:pt x="7240" y="1148"/>
                  <a:pt x="7197" y="1238"/>
                </a:cubicBezTo>
                <a:cubicBezTo>
                  <a:pt x="7152" y="1335"/>
                  <a:pt x="7107" y="1433"/>
                  <a:pt x="7057" y="1529"/>
                </a:cubicBezTo>
                <a:cubicBezTo>
                  <a:pt x="7033" y="1576"/>
                  <a:pt x="7002" y="1605"/>
                  <a:pt x="6957" y="1632"/>
                </a:cubicBezTo>
                <a:cubicBezTo>
                  <a:pt x="6917" y="1658"/>
                  <a:pt x="6877" y="1685"/>
                  <a:pt x="6840" y="1714"/>
                </a:cubicBezTo>
                <a:cubicBezTo>
                  <a:pt x="6766" y="1772"/>
                  <a:pt x="6695" y="1841"/>
                  <a:pt x="6636" y="1915"/>
                </a:cubicBezTo>
                <a:cubicBezTo>
                  <a:pt x="6621" y="1899"/>
                  <a:pt x="6602" y="1880"/>
                  <a:pt x="6586" y="1865"/>
                </a:cubicBezTo>
                <a:cubicBezTo>
                  <a:pt x="6576" y="1854"/>
                  <a:pt x="6565" y="1846"/>
                  <a:pt x="6554" y="1838"/>
                </a:cubicBezTo>
                <a:cubicBezTo>
                  <a:pt x="6560" y="1830"/>
                  <a:pt x="6560" y="1820"/>
                  <a:pt x="6557" y="1809"/>
                </a:cubicBezTo>
                <a:cubicBezTo>
                  <a:pt x="6552" y="1788"/>
                  <a:pt x="6547" y="1761"/>
                  <a:pt x="6541" y="1738"/>
                </a:cubicBezTo>
                <a:cubicBezTo>
                  <a:pt x="6536" y="1714"/>
                  <a:pt x="6528" y="1693"/>
                  <a:pt x="6517" y="1669"/>
                </a:cubicBezTo>
                <a:cubicBezTo>
                  <a:pt x="6509" y="1650"/>
                  <a:pt x="6502" y="1632"/>
                  <a:pt x="6494" y="1616"/>
                </a:cubicBezTo>
                <a:cubicBezTo>
                  <a:pt x="6486" y="1481"/>
                  <a:pt x="6433" y="1351"/>
                  <a:pt x="6348" y="1245"/>
                </a:cubicBezTo>
                <a:cubicBezTo>
                  <a:pt x="6242" y="1113"/>
                  <a:pt x="6094" y="1034"/>
                  <a:pt x="5927" y="1013"/>
                </a:cubicBezTo>
                <a:cubicBezTo>
                  <a:pt x="5964" y="997"/>
                  <a:pt x="5999" y="978"/>
                  <a:pt x="6036" y="960"/>
                </a:cubicBezTo>
                <a:cubicBezTo>
                  <a:pt x="6076" y="939"/>
                  <a:pt x="6115" y="917"/>
                  <a:pt x="6147" y="883"/>
                </a:cubicBezTo>
                <a:cubicBezTo>
                  <a:pt x="6171" y="854"/>
                  <a:pt x="6184" y="819"/>
                  <a:pt x="6195" y="782"/>
                </a:cubicBezTo>
                <a:cubicBezTo>
                  <a:pt x="6211" y="730"/>
                  <a:pt x="6226" y="679"/>
                  <a:pt x="6245" y="629"/>
                </a:cubicBezTo>
                <a:cubicBezTo>
                  <a:pt x="6279" y="536"/>
                  <a:pt x="6290" y="433"/>
                  <a:pt x="6306" y="335"/>
                </a:cubicBezTo>
                <a:cubicBezTo>
                  <a:pt x="6316" y="269"/>
                  <a:pt x="6322" y="195"/>
                  <a:pt x="6340" y="129"/>
                </a:cubicBezTo>
                <a:cubicBezTo>
                  <a:pt x="6375" y="113"/>
                  <a:pt x="6390" y="63"/>
                  <a:pt x="6375" y="26"/>
                </a:cubicBezTo>
                <a:cubicBezTo>
                  <a:pt x="6364" y="-3"/>
                  <a:pt x="6327" y="-9"/>
                  <a:pt x="6308" y="18"/>
                </a:cubicBezTo>
                <a:cubicBezTo>
                  <a:pt x="6258" y="92"/>
                  <a:pt x="6253" y="185"/>
                  <a:pt x="6242" y="272"/>
                </a:cubicBezTo>
                <a:cubicBezTo>
                  <a:pt x="6229" y="370"/>
                  <a:pt x="6211" y="468"/>
                  <a:pt x="6200" y="565"/>
                </a:cubicBezTo>
                <a:cubicBezTo>
                  <a:pt x="6189" y="658"/>
                  <a:pt x="6182" y="761"/>
                  <a:pt x="6129" y="841"/>
                </a:cubicBezTo>
                <a:cubicBezTo>
                  <a:pt x="6103" y="880"/>
                  <a:pt x="6054" y="894"/>
                  <a:pt x="6015" y="915"/>
                </a:cubicBezTo>
                <a:cubicBezTo>
                  <a:pt x="5970" y="939"/>
                  <a:pt x="5919" y="960"/>
                  <a:pt x="5877" y="991"/>
                </a:cubicBezTo>
                <a:cubicBezTo>
                  <a:pt x="5872" y="997"/>
                  <a:pt x="5869" y="1002"/>
                  <a:pt x="5869" y="1007"/>
                </a:cubicBezTo>
                <a:cubicBezTo>
                  <a:pt x="5832" y="1005"/>
                  <a:pt x="5795" y="1002"/>
                  <a:pt x="5759" y="1005"/>
                </a:cubicBezTo>
                <a:cubicBezTo>
                  <a:pt x="5706" y="1005"/>
                  <a:pt x="5643" y="1005"/>
                  <a:pt x="5592" y="1023"/>
                </a:cubicBezTo>
                <a:lnTo>
                  <a:pt x="5590" y="1026"/>
                </a:lnTo>
                <a:cubicBezTo>
                  <a:pt x="5545" y="1013"/>
                  <a:pt x="5492" y="1015"/>
                  <a:pt x="5444" y="1015"/>
                </a:cubicBezTo>
                <a:cubicBezTo>
                  <a:pt x="5407" y="1015"/>
                  <a:pt x="5370" y="1018"/>
                  <a:pt x="5333" y="1021"/>
                </a:cubicBezTo>
                <a:cubicBezTo>
                  <a:pt x="5333" y="1015"/>
                  <a:pt x="5331" y="1007"/>
                  <a:pt x="5325" y="1005"/>
                </a:cubicBezTo>
                <a:cubicBezTo>
                  <a:pt x="5283" y="976"/>
                  <a:pt x="5235" y="952"/>
                  <a:pt x="5188" y="931"/>
                </a:cubicBezTo>
                <a:cubicBezTo>
                  <a:pt x="5148" y="912"/>
                  <a:pt x="5100" y="896"/>
                  <a:pt x="5074" y="857"/>
                </a:cubicBezTo>
                <a:cubicBezTo>
                  <a:pt x="5018" y="777"/>
                  <a:pt x="5010" y="674"/>
                  <a:pt x="5000" y="581"/>
                </a:cubicBezTo>
                <a:cubicBezTo>
                  <a:pt x="4987" y="483"/>
                  <a:pt x="4968" y="386"/>
                  <a:pt x="4952" y="288"/>
                </a:cubicBezTo>
                <a:cubicBezTo>
                  <a:pt x="4939" y="200"/>
                  <a:pt x="4934" y="108"/>
                  <a:pt x="4883" y="34"/>
                </a:cubicBezTo>
                <a:cubicBezTo>
                  <a:pt x="4865" y="7"/>
                  <a:pt x="4828" y="13"/>
                  <a:pt x="4817" y="42"/>
                </a:cubicBezTo>
                <a:cubicBezTo>
                  <a:pt x="4804" y="79"/>
                  <a:pt x="4817" y="129"/>
                  <a:pt x="4854" y="145"/>
                </a:cubicBezTo>
                <a:cubicBezTo>
                  <a:pt x="4875" y="211"/>
                  <a:pt x="4881" y="282"/>
                  <a:pt x="4891" y="351"/>
                </a:cubicBezTo>
                <a:cubicBezTo>
                  <a:pt x="4907" y="449"/>
                  <a:pt x="4920" y="552"/>
                  <a:pt x="4955" y="645"/>
                </a:cubicBezTo>
                <a:cubicBezTo>
                  <a:pt x="4973" y="695"/>
                  <a:pt x="4989" y="748"/>
                  <a:pt x="5008" y="798"/>
                </a:cubicBezTo>
                <a:cubicBezTo>
                  <a:pt x="5018" y="833"/>
                  <a:pt x="5032" y="870"/>
                  <a:pt x="5058" y="899"/>
                </a:cubicBezTo>
                <a:cubicBezTo>
                  <a:pt x="5087" y="933"/>
                  <a:pt x="5127" y="954"/>
                  <a:pt x="5169" y="976"/>
                </a:cubicBezTo>
                <a:cubicBezTo>
                  <a:pt x="5206" y="994"/>
                  <a:pt x="5241" y="1013"/>
                  <a:pt x="5278" y="1028"/>
                </a:cubicBezTo>
                <a:cubicBezTo>
                  <a:pt x="5111" y="1052"/>
                  <a:pt x="4965" y="1134"/>
                  <a:pt x="4860" y="1267"/>
                </a:cubicBezTo>
                <a:cubicBezTo>
                  <a:pt x="4772" y="1378"/>
                  <a:pt x="4719" y="1518"/>
                  <a:pt x="4717" y="1661"/>
                </a:cubicBezTo>
                <a:cubicBezTo>
                  <a:pt x="4709" y="1687"/>
                  <a:pt x="4701" y="1711"/>
                  <a:pt x="4696" y="1738"/>
                </a:cubicBezTo>
                <a:cubicBezTo>
                  <a:pt x="4693" y="1745"/>
                  <a:pt x="4693" y="1753"/>
                  <a:pt x="4693" y="1761"/>
                </a:cubicBezTo>
                <a:cubicBezTo>
                  <a:pt x="4690" y="1777"/>
                  <a:pt x="4688" y="1790"/>
                  <a:pt x="4688" y="1806"/>
                </a:cubicBezTo>
                <a:lnTo>
                  <a:pt x="4688" y="1814"/>
                </a:lnTo>
                <a:cubicBezTo>
                  <a:pt x="4685" y="1822"/>
                  <a:pt x="4682" y="1833"/>
                  <a:pt x="4680" y="1841"/>
                </a:cubicBezTo>
                <a:lnTo>
                  <a:pt x="4680" y="1843"/>
                </a:lnTo>
                <a:cubicBezTo>
                  <a:pt x="4664" y="1857"/>
                  <a:pt x="4645" y="1872"/>
                  <a:pt x="4629" y="1886"/>
                </a:cubicBezTo>
                <a:cubicBezTo>
                  <a:pt x="4614" y="1902"/>
                  <a:pt x="4595" y="1917"/>
                  <a:pt x="4579" y="1936"/>
                </a:cubicBezTo>
                <a:cubicBezTo>
                  <a:pt x="4521" y="1862"/>
                  <a:pt x="4446" y="1796"/>
                  <a:pt x="4373" y="1738"/>
                </a:cubicBezTo>
                <a:cubicBezTo>
                  <a:pt x="4335" y="1708"/>
                  <a:pt x="4296" y="1682"/>
                  <a:pt x="4254" y="1656"/>
                </a:cubicBezTo>
                <a:cubicBezTo>
                  <a:pt x="4209" y="1629"/>
                  <a:pt x="4177" y="1600"/>
                  <a:pt x="4153" y="1555"/>
                </a:cubicBezTo>
                <a:cubicBezTo>
                  <a:pt x="4103" y="1460"/>
                  <a:pt x="4058" y="1362"/>
                  <a:pt x="4010" y="1267"/>
                </a:cubicBezTo>
                <a:cubicBezTo>
                  <a:pt x="3968" y="1177"/>
                  <a:pt x="3923" y="1089"/>
                  <a:pt x="3881" y="999"/>
                </a:cubicBezTo>
                <a:cubicBezTo>
                  <a:pt x="3881" y="994"/>
                  <a:pt x="3883" y="989"/>
                  <a:pt x="3883" y="984"/>
                </a:cubicBezTo>
                <a:lnTo>
                  <a:pt x="3883" y="981"/>
                </a:lnTo>
                <a:lnTo>
                  <a:pt x="3883" y="976"/>
                </a:lnTo>
                <a:lnTo>
                  <a:pt x="3886" y="970"/>
                </a:lnTo>
                <a:cubicBezTo>
                  <a:pt x="3889" y="957"/>
                  <a:pt x="3889" y="944"/>
                  <a:pt x="3883" y="933"/>
                </a:cubicBezTo>
                <a:cubicBezTo>
                  <a:pt x="3881" y="928"/>
                  <a:pt x="3878" y="920"/>
                  <a:pt x="3873" y="915"/>
                </a:cubicBezTo>
                <a:cubicBezTo>
                  <a:pt x="3865" y="894"/>
                  <a:pt x="3849" y="872"/>
                  <a:pt x="3828" y="867"/>
                </a:cubicBezTo>
                <a:cubicBezTo>
                  <a:pt x="3809" y="862"/>
                  <a:pt x="3793" y="870"/>
                  <a:pt x="3780" y="880"/>
                </a:cubicBezTo>
                <a:cubicBezTo>
                  <a:pt x="3770" y="891"/>
                  <a:pt x="3764" y="907"/>
                  <a:pt x="3762" y="923"/>
                </a:cubicBezTo>
                <a:cubicBezTo>
                  <a:pt x="3762" y="944"/>
                  <a:pt x="3770" y="965"/>
                  <a:pt x="3777" y="986"/>
                </a:cubicBezTo>
                <a:cubicBezTo>
                  <a:pt x="3780" y="997"/>
                  <a:pt x="3783" y="1007"/>
                  <a:pt x="3788" y="1015"/>
                </a:cubicBezTo>
                <a:cubicBezTo>
                  <a:pt x="3796" y="1028"/>
                  <a:pt x="3809" y="1036"/>
                  <a:pt x="3822" y="1039"/>
                </a:cubicBezTo>
                <a:cubicBezTo>
                  <a:pt x="3883" y="1232"/>
                  <a:pt x="3952" y="1425"/>
                  <a:pt x="4066" y="1592"/>
                </a:cubicBezTo>
                <a:cubicBezTo>
                  <a:pt x="4182" y="1764"/>
                  <a:pt x="4333" y="1907"/>
                  <a:pt x="4484" y="2050"/>
                </a:cubicBezTo>
                <a:cubicBezTo>
                  <a:pt x="4434" y="2119"/>
                  <a:pt x="4391" y="2195"/>
                  <a:pt x="4360" y="2275"/>
                </a:cubicBezTo>
                <a:cubicBezTo>
                  <a:pt x="4354" y="2288"/>
                  <a:pt x="4357" y="2298"/>
                  <a:pt x="4362" y="2309"/>
                </a:cubicBezTo>
                <a:lnTo>
                  <a:pt x="4362" y="2312"/>
                </a:lnTo>
                <a:lnTo>
                  <a:pt x="4362" y="2314"/>
                </a:lnTo>
                <a:cubicBezTo>
                  <a:pt x="4270" y="2269"/>
                  <a:pt x="4177" y="2224"/>
                  <a:pt x="4084" y="2182"/>
                </a:cubicBezTo>
                <a:cubicBezTo>
                  <a:pt x="3912" y="2105"/>
                  <a:pt x="3735" y="2039"/>
                  <a:pt x="3561" y="1968"/>
                </a:cubicBezTo>
                <a:cubicBezTo>
                  <a:pt x="3497" y="1941"/>
                  <a:pt x="3431" y="1917"/>
                  <a:pt x="3365" y="1894"/>
                </a:cubicBezTo>
                <a:cubicBezTo>
                  <a:pt x="3269" y="1851"/>
                  <a:pt x="3174" y="1812"/>
                  <a:pt x="3076" y="1772"/>
                </a:cubicBezTo>
                <a:cubicBezTo>
                  <a:pt x="2690" y="1613"/>
                  <a:pt x="2301" y="1465"/>
                  <a:pt x="1904" y="1330"/>
                </a:cubicBezTo>
                <a:cubicBezTo>
                  <a:pt x="1505" y="1195"/>
                  <a:pt x="1092" y="1071"/>
                  <a:pt x="666" y="1076"/>
                </a:cubicBezTo>
                <a:cubicBezTo>
                  <a:pt x="566" y="1076"/>
                  <a:pt x="465" y="1084"/>
                  <a:pt x="367" y="1103"/>
                </a:cubicBezTo>
                <a:cubicBezTo>
                  <a:pt x="290" y="1116"/>
                  <a:pt x="208" y="1142"/>
                  <a:pt x="142" y="1187"/>
                </a:cubicBezTo>
                <a:cubicBezTo>
                  <a:pt x="73" y="1235"/>
                  <a:pt x="23" y="1306"/>
                  <a:pt x="7" y="1391"/>
                </a:cubicBezTo>
                <a:cubicBezTo>
                  <a:pt x="-9" y="1481"/>
                  <a:pt x="7" y="1579"/>
                  <a:pt x="31" y="1666"/>
                </a:cubicBezTo>
                <a:cubicBezTo>
                  <a:pt x="124" y="2007"/>
                  <a:pt x="394" y="2264"/>
                  <a:pt x="656" y="2484"/>
                </a:cubicBezTo>
                <a:cubicBezTo>
                  <a:pt x="812" y="2616"/>
                  <a:pt x="968" y="2746"/>
                  <a:pt x="1137" y="2859"/>
                </a:cubicBezTo>
                <a:cubicBezTo>
                  <a:pt x="1214" y="2910"/>
                  <a:pt x="1293" y="2955"/>
                  <a:pt x="1378" y="2992"/>
                </a:cubicBezTo>
                <a:cubicBezTo>
                  <a:pt x="1351" y="3005"/>
                  <a:pt x="1322" y="3018"/>
                  <a:pt x="1296" y="3034"/>
                </a:cubicBezTo>
                <a:cubicBezTo>
                  <a:pt x="1251" y="3060"/>
                  <a:pt x="1206" y="3087"/>
                  <a:pt x="1164" y="3116"/>
                </a:cubicBezTo>
                <a:cubicBezTo>
                  <a:pt x="1129" y="3140"/>
                  <a:pt x="1095" y="3169"/>
                  <a:pt x="1076" y="3209"/>
                </a:cubicBezTo>
                <a:cubicBezTo>
                  <a:pt x="1031" y="3304"/>
                  <a:pt x="1092" y="3399"/>
                  <a:pt x="1142" y="3476"/>
                </a:cubicBezTo>
                <a:cubicBezTo>
                  <a:pt x="1235" y="3616"/>
                  <a:pt x="1354" y="3738"/>
                  <a:pt x="1486" y="3841"/>
                </a:cubicBezTo>
                <a:cubicBezTo>
                  <a:pt x="1756" y="4046"/>
                  <a:pt x="2087" y="4173"/>
                  <a:pt x="2423" y="4224"/>
                </a:cubicBezTo>
                <a:cubicBezTo>
                  <a:pt x="2836" y="4284"/>
                  <a:pt x="3256" y="4234"/>
                  <a:pt x="3661" y="4136"/>
                </a:cubicBezTo>
                <a:cubicBezTo>
                  <a:pt x="3870" y="4086"/>
                  <a:pt x="4076" y="4022"/>
                  <a:pt x="4280" y="3957"/>
                </a:cubicBezTo>
                <a:cubicBezTo>
                  <a:pt x="4309" y="3947"/>
                  <a:pt x="4338" y="3939"/>
                  <a:pt x="4365" y="3928"/>
                </a:cubicBezTo>
                <a:cubicBezTo>
                  <a:pt x="4238" y="4000"/>
                  <a:pt x="4129" y="4099"/>
                  <a:pt x="4039" y="4213"/>
                </a:cubicBezTo>
                <a:cubicBezTo>
                  <a:pt x="3981" y="4287"/>
                  <a:pt x="3931" y="4364"/>
                  <a:pt x="3883" y="4446"/>
                </a:cubicBezTo>
                <a:cubicBezTo>
                  <a:pt x="3862" y="4485"/>
                  <a:pt x="3830" y="4525"/>
                  <a:pt x="3838" y="4573"/>
                </a:cubicBezTo>
                <a:cubicBezTo>
                  <a:pt x="3825" y="4573"/>
                  <a:pt x="3812" y="4575"/>
                  <a:pt x="3801" y="4583"/>
                </a:cubicBezTo>
                <a:cubicBezTo>
                  <a:pt x="3777" y="4599"/>
                  <a:pt x="3762" y="4626"/>
                  <a:pt x="3746" y="4649"/>
                </a:cubicBezTo>
                <a:cubicBezTo>
                  <a:pt x="3714" y="4694"/>
                  <a:pt x="3690" y="4745"/>
                  <a:pt x="3669" y="4792"/>
                </a:cubicBezTo>
                <a:cubicBezTo>
                  <a:pt x="3658" y="4821"/>
                  <a:pt x="3645" y="4848"/>
                  <a:pt x="3635" y="4877"/>
                </a:cubicBezTo>
                <a:cubicBezTo>
                  <a:pt x="3624" y="4903"/>
                  <a:pt x="3611" y="4930"/>
                  <a:pt x="3603" y="4956"/>
                </a:cubicBezTo>
                <a:cubicBezTo>
                  <a:pt x="3598" y="4978"/>
                  <a:pt x="3598" y="5001"/>
                  <a:pt x="3603" y="5025"/>
                </a:cubicBezTo>
                <a:cubicBezTo>
                  <a:pt x="3595" y="5023"/>
                  <a:pt x="3587" y="5023"/>
                  <a:pt x="3576" y="5025"/>
                </a:cubicBezTo>
                <a:cubicBezTo>
                  <a:pt x="3545" y="5033"/>
                  <a:pt x="3534" y="5062"/>
                  <a:pt x="3523" y="5091"/>
                </a:cubicBezTo>
                <a:cubicBezTo>
                  <a:pt x="3500" y="5152"/>
                  <a:pt x="3479" y="5213"/>
                  <a:pt x="3457" y="5277"/>
                </a:cubicBezTo>
                <a:cubicBezTo>
                  <a:pt x="3436" y="5337"/>
                  <a:pt x="3418" y="5401"/>
                  <a:pt x="3396" y="5462"/>
                </a:cubicBezTo>
                <a:cubicBezTo>
                  <a:pt x="3391" y="5478"/>
                  <a:pt x="3381" y="5499"/>
                  <a:pt x="3381" y="5517"/>
                </a:cubicBezTo>
                <a:cubicBezTo>
                  <a:pt x="3381" y="5530"/>
                  <a:pt x="3389" y="5541"/>
                  <a:pt x="3396" y="5552"/>
                </a:cubicBezTo>
                <a:cubicBezTo>
                  <a:pt x="3389" y="5575"/>
                  <a:pt x="3381" y="5602"/>
                  <a:pt x="3373" y="5626"/>
                </a:cubicBezTo>
                <a:lnTo>
                  <a:pt x="3367" y="5631"/>
                </a:lnTo>
                <a:cubicBezTo>
                  <a:pt x="3354" y="5652"/>
                  <a:pt x="3346" y="5676"/>
                  <a:pt x="3338" y="5697"/>
                </a:cubicBezTo>
                <a:cubicBezTo>
                  <a:pt x="3336" y="5702"/>
                  <a:pt x="3336" y="5708"/>
                  <a:pt x="3333" y="5710"/>
                </a:cubicBezTo>
                <a:cubicBezTo>
                  <a:pt x="3328" y="5721"/>
                  <a:pt x="3325" y="5734"/>
                  <a:pt x="3322" y="5745"/>
                </a:cubicBezTo>
                <a:lnTo>
                  <a:pt x="3317" y="5753"/>
                </a:lnTo>
                <a:cubicBezTo>
                  <a:pt x="3309" y="5769"/>
                  <a:pt x="3304" y="5787"/>
                  <a:pt x="3299" y="5803"/>
                </a:cubicBezTo>
                <a:cubicBezTo>
                  <a:pt x="3291" y="5837"/>
                  <a:pt x="3285" y="5872"/>
                  <a:pt x="3283" y="5909"/>
                </a:cubicBezTo>
                <a:cubicBezTo>
                  <a:pt x="3283" y="5927"/>
                  <a:pt x="3299" y="5943"/>
                  <a:pt x="3317" y="5946"/>
                </a:cubicBezTo>
                <a:cubicBezTo>
                  <a:pt x="3333" y="5949"/>
                  <a:pt x="3356" y="5938"/>
                  <a:pt x="3359" y="5917"/>
                </a:cubicBezTo>
                <a:cubicBezTo>
                  <a:pt x="3361" y="5896"/>
                  <a:pt x="3365" y="5874"/>
                  <a:pt x="3367" y="5851"/>
                </a:cubicBezTo>
                <a:cubicBezTo>
                  <a:pt x="3370" y="5843"/>
                  <a:pt x="3370" y="5837"/>
                  <a:pt x="3373" y="5829"/>
                </a:cubicBezTo>
                <a:cubicBezTo>
                  <a:pt x="3389" y="5829"/>
                  <a:pt x="3402" y="5822"/>
                  <a:pt x="3407" y="5806"/>
                </a:cubicBezTo>
                <a:cubicBezTo>
                  <a:pt x="3412" y="5782"/>
                  <a:pt x="3418" y="5761"/>
                  <a:pt x="3423" y="5737"/>
                </a:cubicBezTo>
                <a:cubicBezTo>
                  <a:pt x="3428" y="5716"/>
                  <a:pt x="3436" y="5695"/>
                  <a:pt x="3441" y="5673"/>
                </a:cubicBezTo>
                <a:cubicBezTo>
                  <a:pt x="3449" y="5647"/>
                  <a:pt x="3455" y="5618"/>
                  <a:pt x="3463" y="5589"/>
                </a:cubicBezTo>
                <a:cubicBezTo>
                  <a:pt x="3465" y="5583"/>
                  <a:pt x="3465" y="5575"/>
                  <a:pt x="3468" y="5570"/>
                </a:cubicBezTo>
                <a:cubicBezTo>
                  <a:pt x="3526" y="5568"/>
                  <a:pt x="3555" y="5517"/>
                  <a:pt x="3574" y="5467"/>
                </a:cubicBezTo>
                <a:cubicBezTo>
                  <a:pt x="3592" y="5409"/>
                  <a:pt x="3611" y="5353"/>
                  <a:pt x="3632" y="5298"/>
                </a:cubicBezTo>
                <a:cubicBezTo>
                  <a:pt x="3645" y="5269"/>
                  <a:pt x="3656" y="5239"/>
                  <a:pt x="3669" y="5210"/>
                </a:cubicBezTo>
                <a:cubicBezTo>
                  <a:pt x="3682" y="5184"/>
                  <a:pt x="3695" y="5157"/>
                  <a:pt x="3701" y="5128"/>
                </a:cubicBezTo>
                <a:cubicBezTo>
                  <a:pt x="3703" y="5115"/>
                  <a:pt x="3703" y="5102"/>
                  <a:pt x="3701" y="5089"/>
                </a:cubicBezTo>
                <a:cubicBezTo>
                  <a:pt x="3751" y="5083"/>
                  <a:pt x="3785" y="5033"/>
                  <a:pt x="3812" y="4996"/>
                </a:cubicBezTo>
                <a:cubicBezTo>
                  <a:pt x="3844" y="4951"/>
                  <a:pt x="3873" y="4903"/>
                  <a:pt x="3897" y="4853"/>
                </a:cubicBezTo>
                <a:cubicBezTo>
                  <a:pt x="3910" y="4824"/>
                  <a:pt x="3923" y="4795"/>
                  <a:pt x="3931" y="4766"/>
                </a:cubicBezTo>
                <a:cubicBezTo>
                  <a:pt x="3939" y="4742"/>
                  <a:pt x="3947" y="4718"/>
                  <a:pt x="3949" y="4694"/>
                </a:cubicBezTo>
                <a:cubicBezTo>
                  <a:pt x="3949" y="4687"/>
                  <a:pt x="3949" y="4679"/>
                  <a:pt x="3947" y="4673"/>
                </a:cubicBezTo>
                <a:cubicBezTo>
                  <a:pt x="3963" y="4676"/>
                  <a:pt x="3981" y="4668"/>
                  <a:pt x="3992" y="4652"/>
                </a:cubicBezTo>
                <a:cubicBezTo>
                  <a:pt x="4061" y="4541"/>
                  <a:pt x="4135" y="4430"/>
                  <a:pt x="4214" y="4327"/>
                </a:cubicBezTo>
                <a:cubicBezTo>
                  <a:pt x="4238" y="4303"/>
                  <a:pt x="4259" y="4279"/>
                  <a:pt x="4280" y="4253"/>
                </a:cubicBezTo>
                <a:cubicBezTo>
                  <a:pt x="4307" y="4226"/>
                  <a:pt x="4336" y="4202"/>
                  <a:pt x="4367" y="4184"/>
                </a:cubicBezTo>
                <a:cubicBezTo>
                  <a:pt x="4394" y="4168"/>
                  <a:pt x="4426" y="4160"/>
                  <a:pt x="4455" y="4160"/>
                </a:cubicBezTo>
                <a:cubicBezTo>
                  <a:pt x="4304" y="4313"/>
                  <a:pt x="4217" y="4530"/>
                  <a:pt x="4153" y="4729"/>
                </a:cubicBezTo>
                <a:cubicBezTo>
                  <a:pt x="4108" y="4877"/>
                  <a:pt x="4071" y="5028"/>
                  <a:pt x="4042" y="5179"/>
                </a:cubicBezTo>
                <a:cubicBezTo>
                  <a:pt x="4013" y="5335"/>
                  <a:pt x="3981" y="5499"/>
                  <a:pt x="3997" y="5657"/>
                </a:cubicBezTo>
                <a:cubicBezTo>
                  <a:pt x="4013" y="5808"/>
                  <a:pt x="4074" y="5949"/>
                  <a:pt x="4143" y="6081"/>
                </a:cubicBezTo>
                <a:cubicBezTo>
                  <a:pt x="4203" y="6200"/>
                  <a:pt x="4275" y="6314"/>
                  <a:pt x="4357" y="6417"/>
                </a:cubicBezTo>
                <a:cubicBezTo>
                  <a:pt x="4439" y="6520"/>
                  <a:pt x="4531" y="6613"/>
                  <a:pt x="4637" y="6692"/>
                </a:cubicBezTo>
                <a:cubicBezTo>
                  <a:pt x="4754" y="6777"/>
                  <a:pt x="4883" y="6830"/>
                  <a:pt x="5016" y="6885"/>
                </a:cubicBezTo>
                <a:cubicBezTo>
                  <a:pt x="5143" y="6938"/>
                  <a:pt x="5272" y="6994"/>
                  <a:pt x="5370" y="7094"/>
                </a:cubicBezTo>
                <a:cubicBezTo>
                  <a:pt x="5399" y="7126"/>
                  <a:pt x="5428" y="7163"/>
                  <a:pt x="5450" y="7203"/>
                </a:cubicBezTo>
                <a:cubicBezTo>
                  <a:pt x="5452" y="7245"/>
                  <a:pt x="5455" y="7287"/>
                  <a:pt x="5460" y="7330"/>
                </a:cubicBezTo>
                <a:cubicBezTo>
                  <a:pt x="5465" y="7380"/>
                  <a:pt x="5468" y="7438"/>
                  <a:pt x="5481" y="7486"/>
                </a:cubicBezTo>
                <a:cubicBezTo>
                  <a:pt x="5487" y="7509"/>
                  <a:pt x="5505" y="7531"/>
                  <a:pt x="5524" y="7541"/>
                </a:cubicBezTo>
                <a:cubicBezTo>
                  <a:pt x="5537" y="7634"/>
                  <a:pt x="5561" y="7724"/>
                  <a:pt x="5592" y="7814"/>
                </a:cubicBezTo>
                <a:cubicBezTo>
                  <a:pt x="5603" y="7843"/>
                  <a:pt x="5635" y="7851"/>
                  <a:pt x="5659" y="7832"/>
                </a:cubicBezTo>
                <a:cubicBezTo>
                  <a:pt x="5690" y="7806"/>
                  <a:pt x="5698" y="7766"/>
                  <a:pt x="5698" y="7729"/>
                </a:cubicBezTo>
                <a:cubicBezTo>
                  <a:pt x="5701" y="7679"/>
                  <a:pt x="5701" y="7631"/>
                  <a:pt x="5704" y="7581"/>
                </a:cubicBezTo>
                <a:cubicBezTo>
                  <a:pt x="5704" y="7568"/>
                  <a:pt x="5706" y="7554"/>
                  <a:pt x="5706" y="7541"/>
                </a:cubicBezTo>
                <a:cubicBezTo>
                  <a:pt x="5738" y="7536"/>
                  <a:pt x="5762" y="7509"/>
                  <a:pt x="5770" y="7478"/>
                </a:cubicBezTo>
                <a:cubicBezTo>
                  <a:pt x="5783" y="7427"/>
                  <a:pt x="5783" y="7372"/>
                  <a:pt x="5788" y="7319"/>
                </a:cubicBezTo>
                <a:cubicBezTo>
                  <a:pt x="5794" y="7277"/>
                  <a:pt x="5795" y="7234"/>
                  <a:pt x="5795" y="7192"/>
                </a:cubicBezTo>
                <a:cubicBezTo>
                  <a:pt x="5816" y="7152"/>
                  <a:pt x="5843" y="7115"/>
                  <a:pt x="5872" y="7084"/>
                </a:cubicBezTo>
                <a:cubicBezTo>
                  <a:pt x="5967" y="6980"/>
                  <a:pt x="6097" y="6922"/>
                  <a:pt x="6224" y="6869"/>
                </a:cubicBezTo>
                <a:cubicBezTo>
                  <a:pt x="6356" y="6814"/>
                  <a:pt x="6486" y="6758"/>
                  <a:pt x="6599" y="6673"/>
                </a:cubicBezTo>
                <a:cubicBezTo>
                  <a:pt x="6705" y="6594"/>
                  <a:pt x="6798" y="6501"/>
                  <a:pt x="6877" y="6396"/>
                </a:cubicBezTo>
                <a:cubicBezTo>
                  <a:pt x="6959" y="6290"/>
                  <a:pt x="7028" y="6176"/>
                  <a:pt x="7086" y="6057"/>
                </a:cubicBezTo>
                <a:cubicBezTo>
                  <a:pt x="7152" y="5922"/>
                  <a:pt x="7213" y="5782"/>
                  <a:pt x="7226" y="5631"/>
                </a:cubicBezTo>
                <a:cubicBezTo>
                  <a:pt x="7240" y="5472"/>
                  <a:pt x="7208" y="5308"/>
                  <a:pt x="7176" y="5152"/>
                </a:cubicBezTo>
                <a:cubicBezTo>
                  <a:pt x="7144" y="5001"/>
                  <a:pt x="7107" y="4851"/>
                  <a:pt x="7060" y="4705"/>
                </a:cubicBezTo>
                <a:cubicBezTo>
                  <a:pt x="6996" y="4507"/>
                  <a:pt x="6904" y="4290"/>
                  <a:pt x="6753" y="4139"/>
                </a:cubicBezTo>
                <a:cubicBezTo>
                  <a:pt x="6785" y="4139"/>
                  <a:pt x="6814" y="4147"/>
                  <a:pt x="6840" y="4163"/>
                </a:cubicBezTo>
                <a:cubicBezTo>
                  <a:pt x="6872" y="4181"/>
                  <a:pt x="6901" y="4205"/>
                  <a:pt x="6928" y="4229"/>
                </a:cubicBezTo>
                <a:cubicBezTo>
                  <a:pt x="6949" y="4255"/>
                  <a:pt x="6970" y="4279"/>
                  <a:pt x="6996" y="4300"/>
                </a:cubicBezTo>
                <a:cubicBezTo>
                  <a:pt x="7078" y="4403"/>
                  <a:pt x="7152" y="4512"/>
                  <a:pt x="7224" y="4623"/>
                </a:cubicBezTo>
                <a:cubicBezTo>
                  <a:pt x="7234" y="4639"/>
                  <a:pt x="7250" y="4647"/>
                  <a:pt x="7269" y="4644"/>
                </a:cubicBezTo>
                <a:cubicBezTo>
                  <a:pt x="7266" y="4652"/>
                  <a:pt x="7266" y="4657"/>
                  <a:pt x="7266" y="4665"/>
                </a:cubicBezTo>
                <a:cubicBezTo>
                  <a:pt x="7266" y="4689"/>
                  <a:pt x="7277" y="4716"/>
                  <a:pt x="7285" y="4737"/>
                </a:cubicBezTo>
                <a:cubicBezTo>
                  <a:pt x="7295" y="4766"/>
                  <a:pt x="7308" y="4795"/>
                  <a:pt x="7322" y="4824"/>
                </a:cubicBezTo>
                <a:cubicBezTo>
                  <a:pt x="7346" y="4874"/>
                  <a:pt x="7375" y="4922"/>
                  <a:pt x="7409" y="4967"/>
                </a:cubicBezTo>
                <a:cubicBezTo>
                  <a:pt x="7438" y="5004"/>
                  <a:pt x="7473" y="5052"/>
                  <a:pt x="7523" y="5060"/>
                </a:cubicBezTo>
                <a:cubicBezTo>
                  <a:pt x="7520" y="5073"/>
                  <a:pt x="7520" y="5086"/>
                  <a:pt x="7523" y="5099"/>
                </a:cubicBezTo>
                <a:cubicBezTo>
                  <a:pt x="7528" y="5128"/>
                  <a:pt x="7541" y="5155"/>
                  <a:pt x="7555" y="5181"/>
                </a:cubicBezTo>
                <a:cubicBezTo>
                  <a:pt x="7568" y="5210"/>
                  <a:pt x="7581" y="5239"/>
                  <a:pt x="7594" y="5266"/>
                </a:cubicBezTo>
                <a:cubicBezTo>
                  <a:pt x="7618" y="5321"/>
                  <a:pt x="7637" y="5377"/>
                  <a:pt x="7655" y="5435"/>
                </a:cubicBezTo>
                <a:cubicBezTo>
                  <a:pt x="7671" y="5486"/>
                  <a:pt x="7703" y="5536"/>
                  <a:pt x="7761" y="5538"/>
                </a:cubicBezTo>
                <a:cubicBezTo>
                  <a:pt x="7764" y="5544"/>
                  <a:pt x="7764" y="5552"/>
                  <a:pt x="7766" y="5557"/>
                </a:cubicBezTo>
                <a:cubicBezTo>
                  <a:pt x="7774" y="5586"/>
                  <a:pt x="7779" y="5613"/>
                  <a:pt x="7787" y="5642"/>
                </a:cubicBezTo>
                <a:cubicBezTo>
                  <a:pt x="7793" y="5663"/>
                  <a:pt x="7801" y="5684"/>
                  <a:pt x="7806" y="5705"/>
                </a:cubicBezTo>
                <a:cubicBezTo>
                  <a:pt x="7811" y="5726"/>
                  <a:pt x="7816" y="5750"/>
                  <a:pt x="7822" y="5774"/>
                </a:cubicBezTo>
                <a:cubicBezTo>
                  <a:pt x="7827" y="5790"/>
                  <a:pt x="7840" y="5798"/>
                  <a:pt x="7856" y="5798"/>
                </a:cubicBezTo>
                <a:cubicBezTo>
                  <a:pt x="7859" y="5806"/>
                  <a:pt x="7859" y="5811"/>
                  <a:pt x="7861" y="5819"/>
                </a:cubicBezTo>
                <a:cubicBezTo>
                  <a:pt x="7864" y="5840"/>
                  <a:pt x="7867" y="5861"/>
                  <a:pt x="7872" y="5882"/>
                </a:cubicBezTo>
                <a:cubicBezTo>
                  <a:pt x="7875" y="5901"/>
                  <a:pt x="7898" y="5911"/>
                  <a:pt x="7914" y="5909"/>
                </a:cubicBezTo>
                <a:cubicBezTo>
                  <a:pt x="7933" y="5906"/>
                  <a:pt x="7949" y="5890"/>
                  <a:pt x="7949" y="5872"/>
                </a:cubicBezTo>
                <a:cubicBezTo>
                  <a:pt x="7946" y="5837"/>
                  <a:pt x="7943" y="5800"/>
                  <a:pt x="7933" y="5769"/>
                </a:cubicBezTo>
                <a:cubicBezTo>
                  <a:pt x="7928" y="5753"/>
                  <a:pt x="7922" y="5734"/>
                  <a:pt x="7914" y="5718"/>
                </a:cubicBezTo>
                <a:lnTo>
                  <a:pt x="7909" y="5710"/>
                </a:lnTo>
                <a:cubicBezTo>
                  <a:pt x="7906" y="5697"/>
                  <a:pt x="7904" y="5687"/>
                  <a:pt x="7898" y="5676"/>
                </a:cubicBezTo>
                <a:cubicBezTo>
                  <a:pt x="7896" y="5671"/>
                  <a:pt x="7896" y="5665"/>
                  <a:pt x="7893" y="5663"/>
                </a:cubicBezTo>
                <a:cubicBezTo>
                  <a:pt x="7885" y="5639"/>
                  <a:pt x="7877" y="5618"/>
                  <a:pt x="7864" y="5597"/>
                </a:cubicBezTo>
                <a:lnTo>
                  <a:pt x="7859" y="5591"/>
                </a:lnTo>
                <a:cubicBezTo>
                  <a:pt x="7851" y="5568"/>
                  <a:pt x="7840" y="5541"/>
                  <a:pt x="7835" y="5517"/>
                </a:cubicBezTo>
                <a:cubicBezTo>
                  <a:pt x="7843" y="5507"/>
                  <a:pt x="7851" y="5496"/>
                  <a:pt x="7851" y="5483"/>
                </a:cubicBezTo>
                <a:cubicBezTo>
                  <a:pt x="7851" y="5464"/>
                  <a:pt x="7840" y="5443"/>
                  <a:pt x="7835" y="5427"/>
                </a:cubicBezTo>
                <a:cubicBezTo>
                  <a:pt x="7814" y="5366"/>
                  <a:pt x="7793" y="5303"/>
                  <a:pt x="7771" y="5242"/>
                </a:cubicBezTo>
                <a:cubicBezTo>
                  <a:pt x="7750" y="5181"/>
                  <a:pt x="7729" y="5118"/>
                  <a:pt x="7705" y="5060"/>
                </a:cubicBezTo>
                <a:cubicBezTo>
                  <a:pt x="7695" y="5033"/>
                  <a:pt x="7684" y="5004"/>
                  <a:pt x="7652" y="4996"/>
                </a:cubicBezTo>
                <a:cubicBezTo>
                  <a:pt x="7642" y="4993"/>
                  <a:pt x="7634" y="4993"/>
                  <a:pt x="7626" y="4996"/>
                </a:cubicBezTo>
                <a:cubicBezTo>
                  <a:pt x="7631" y="4975"/>
                  <a:pt x="7631" y="4951"/>
                  <a:pt x="7623" y="4927"/>
                </a:cubicBezTo>
                <a:cubicBezTo>
                  <a:pt x="7615" y="4901"/>
                  <a:pt x="7602" y="4874"/>
                  <a:pt x="7592" y="4848"/>
                </a:cubicBezTo>
                <a:cubicBezTo>
                  <a:pt x="7581" y="4819"/>
                  <a:pt x="7568" y="4792"/>
                  <a:pt x="7557" y="4763"/>
                </a:cubicBezTo>
                <a:cubicBezTo>
                  <a:pt x="7536" y="4713"/>
                  <a:pt x="7512" y="4665"/>
                  <a:pt x="7480" y="4620"/>
                </a:cubicBezTo>
                <a:cubicBezTo>
                  <a:pt x="7465" y="4599"/>
                  <a:pt x="7446" y="4570"/>
                  <a:pt x="7422" y="4554"/>
                </a:cubicBezTo>
                <a:cubicBezTo>
                  <a:pt x="7409" y="4546"/>
                  <a:pt x="7398" y="4544"/>
                  <a:pt x="7385" y="4544"/>
                </a:cubicBezTo>
                <a:cubicBezTo>
                  <a:pt x="7393" y="4496"/>
                  <a:pt x="7361" y="4456"/>
                  <a:pt x="7338" y="4417"/>
                </a:cubicBezTo>
                <a:cubicBezTo>
                  <a:pt x="7290" y="4335"/>
                  <a:pt x="7240" y="4258"/>
                  <a:pt x="7179" y="4186"/>
                </a:cubicBezTo>
                <a:cubicBezTo>
                  <a:pt x="7086" y="4073"/>
                  <a:pt x="6978" y="3976"/>
                  <a:pt x="6851" y="3904"/>
                </a:cubicBezTo>
                <a:cubicBezTo>
                  <a:pt x="6880" y="3915"/>
                  <a:pt x="6909" y="3923"/>
                  <a:pt x="6938" y="3933"/>
                </a:cubicBezTo>
                <a:cubicBezTo>
                  <a:pt x="7142" y="4000"/>
                  <a:pt x="7348" y="4057"/>
                  <a:pt x="7557" y="4104"/>
                </a:cubicBezTo>
                <a:cubicBezTo>
                  <a:pt x="7962" y="4197"/>
                  <a:pt x="8383" y="4245"/>
                  <a:pt x="8795" y="4179"/>
                </a:cubicBezTo>
                <a:cubicBezTo>
                  <a:pt x="9131" y="4126"/>
                  <a:pt x="9459" y="3997"/>
                  <a:pt x="9729" y="3785"/>
                </a:cubicBezTo>
                <a:cubicBezTo>
                  <a:pt x="9862" y="3682"/>
                  <a:pt x="9978" y="3558"/>
                  <a:pt x="10071" y="3418"/>
                </a:cubicBezTo>
                <a:cubicBezTo>
                  <a:pt x="10121" y="3341"/>
                  <a:pt x="10182" y="3243"/>
                  <a:pt x="10134" y="3150"/>
                </a:cubicBezTo>
                <a:cubicBezTo>
                  <a:pt x="10116" y="3111"/>
                  <a:pt x="10081" y="3084"/>
                  <a:pt x="10047" y="3058"/>
                </a:cubicBezTo>
                <a:cubicBezTo>
                  <a:pt x="10004" y="3029"/>
                  <a:pt x="9959" y="3002"/>
                  <a:pt x="9915" y="2976"/>
                </a:cubicBezTo>
                <a:cubicBezTo>
                  <a:pt x="9888" y="2960"/>
                  <a:pt x="9859" y="2947"/>
                  <a:pt x="9832" y="2933"/>
                </a:cubicBezTo>
                <a:cubicBezTo>
                  <a:pt x="9915" y="2896"/>
                  <a:pt x="9994" y="2851"/>
                  <a:pt x="10071" y="2798"/>
                </a:cubicBezTo>
                <a:cubicBezTo>
                  <a:pt x="10240" y="2685"/>
                  <a:pt x="10393" y="2552"/>
                  <a:pt x="10547" y="2417"/>
                </a:cubicBezTo>
                <a:cubicBezTo>
                  <a:pt x="10806" y="2195"/>
                  <a:pt x="11073" y="1933"/>
                  <a:pt x="11163" y="1592"/>
                </a:cubicBezTo>
                <a:cubicBezTo>
                  <a:pt x="11200" y="1499"/>
                  <a:pt x="11214" y="1402"/>
                  <a:pt x="11198" y="1312"/>
                </a:cubicBezTo>
                <a:moveTo>
                  <a:pt x="9348" y="1378"/>
                </a:moveTo>
                <a:cubicBezTo>
                  <a:pt x="9385" y="1354"/>
                  <a:pt x="9428" y="1335"/>
                  <a:pt x="9462" y="1309"/>
                </a:cubicBezTo>
                <a:cubicBezTo>
                  <a:pt x="9692" y="1232"/>
                  <a:pt x="9925" y="1163"/>
                  <a:pt x="10163" y="1124"/>
                </a:cubicBezTo>
                <a:cubicBezTo>
                  <a:pt x="10359" y="1092"/>
                  <a:pt x="10563" y="1081"/>
                  <a:pt x="10758" y="1105"/>
                </a:cubicBezTo>
                <a:cubicBezTo>
                  <a:pt x="10743" y="1113"/>
                  <a:pt x="10727" y="1121"/>
                  <a:pt x="10711" y="1129"/>
                </a:cubicBezTo>
                <a:cubicBezTo>
                  <a:pt x="10565" y="1206"/>
                  <a:pt x="10446" y="1325"/>
                  <a:pt x="10311" y="1417"/>
                </a:cubicBezTo>
                <a:cubicBezTo>
                  <a:pt x="10161" y="1518"/>
                  <a:pt x="10002" y="1613"/>
                  <a:pt x="9838" y="1695"/>
                </a:cubicBezTo>
                <a:cubicBezTo>
                  <a:pt x="9711" y="1708"/>
                  <a:pt x="9584" y="1727"/>
                  <a:pt x="9457" y="1748"/>
                </a:cubicBezTo>
                <a:cubicBezTo>
                  <a:pt x="9285" y="1777"/>
                  <a:pt x="9118" y="1827"/>
                  <a:pt x="8951" y="1883"/>
                </a:cubicBezTo>
                <a:cubicBezTo>
                  <a:pt x="8859" y="1915"/>
                  <a:pt x="8766" y="1949"/>
                  <a:pt x="8676" y="1986"/>
                </a:cubicBezTo>
                <a:cubicBezTo>
                  <a:pt x="8623" y="2007"/>
                  <a:pt x="8565" y="2029"/>
                  <a:pt x="8512" y="2055"/>
                </a:cubicBezTo>
                <a:cubicBezTo>
                  <a:pt x="8518" y="2050"/>
                  <a:pt x="8523" y="2042"/>
                  <a:pt x="8531" y="2037"/>
                </a:cubicBezTo>
                <a:cubicBezTo>
                  <a:pt x="8600" y="1968"/>
                  <a:pt x="8666" y="1899"/>
                  <a:pt x="8740" y="1835"/>
                </a:cubicBezTo>
                <a:cubicBezTo>
                  <a:pt x="8811" y="1775"/>
                  <a:pt x="8880" y="1708"/>
                  <a:pt x="8954" y="1650"/>
                </a:cubicBezTo>
                <a:cubicBezTo>
                  <a:pt x="9039" y="1584"/>
                  <a:pt x="9126" y="1521"/>
                  <a:pt x="9213" y="1460"/>
                </a:cubicBezTo>
                <a:cubicBezTo>
                  <a:pt x="9261" y="1431"/>
                  <a:pt x="9303" y="1404"/>
                  <a:pt x="9348" y="1378"/>
                </a:cubicBezTo>
                <a:moveTo>
                  <a:pt x="8975" y="1484"/>
                </a:moveTo>
                <a:cubicBezTo>
                  <a:pt x="9020" y="1465"/>
                  <a:pt x="9068" y="1449"/>
                  <a:pt x="9116" y="1431"/>
                </a:cubicBezTo>
                <a:cubicBezTo>
                  <a:pt x="9071" y="1462"/>
                  <a:pt x="9026" y="1497"/>
                  <a:pt x="8983" y="1534"/>
                </a:cubicBezTo>
                <a:cubicBezTo>
                  <a:pt x="8914" y="1595"/>
                  <a:pt x="8846" y="1658"/>
                  <a:pt x="8780" y="1722"/>
                </a:cubicBezTo>
                <a:cubicBezTo>
                  <a:pt x="8711" y="1788"/>
                  <a:pt x="8647" y="1857"/>
                  <a:pt x="8581" y="1923"/>
                </a:cubicBezTo>
                <a:cubicBezTo>
                  <a:pt x="8446" y="2055"/>
                  <a:pt x="8317" y="2195"/>
                  <a:pt x="8182" y="2328"/>
                </a:cubicBezTo>
                <a:cubicBezTo>
                  <a:pt x="8115" y="2394"/>
                  <a:pt x="8044" y="2460"/>
                  <a:pt x="7962" y="2507"/>
                </a:cubicBezTo>
                <a:cubicBezTo>
                  <a:pt x="7872" y="2558"/>
                  <a:pt x="7771" y="2587"/>
                  <a:pt x="7671" y="2613"/>
                </a:cubicBezTo>
                <a:cubicBezTo>
                  <a:pt x="7555" y="2645"/>
                  <a:pt x="7435" y="2666"/>
                  <a:pt x="7316" y="2685"/>
                </a:cubicBezTo>
                <a:cubicBezTo>
                  <a:pt x="7285" y="2690"/>
                  <a:pt x="7250" y="2693"/>
                  <a:pt x="7219" y="2695"/>
                </a:cubicBezTo>
                <a:cubicBezTo>
                  <a:pt x="7211" y="2695"/>
                  <a:pt x="7203" y="2693"/>
                  <a:pt x="7195" y="2693"/>
                </a:cubicBezTo>
                <a:cubicBezTo>
                  <a:pt x="7184" y="2693"/>
                  <a:pt x="7171" y="2693"/>
                  <a:pt x="7160" y="2693"/>
                </a:cubicBezTo>
                <a:lnTo>
                  <a:pt x="7160" y="2693"/>
                </a:lnTo>
                <a:cubicBezTo>
                  <a:pt x="7192" y="2685"/>
                  <a:pt x="7229" y="2679"/>
                  <a:pt x="7256" y="2658"/>
                </a:cubicBezTo>
                <a:cubicBezTo>
                  <a:pt x="7285" y="2634"/>
                  <a:pt x="7301" y="2595"/>
                  <a:pt x="7319" y="2563"/>
                </a:cubicBezTo>
                <a:cubicBezTo>
                  <a:pt x="7340" y="2526"/>
                  <a:pt x="7361" y="2492"/>
                  <a:pt x="7385" y="2457"/>
                </a:cubicBezTo>
                <a:cubicBezTo>
                  <a:pt x="7401" y="2433"/>
                  <a:pt x="7420" y="2410"/>
                  <a:pt x="7435" y="2386"/>
                </a:cubicBezTo>
                <a:cubicBezTo>
                  <a:pt x="7549" y="2290"/>
                  <a:pt x="7663" y="2190"/>
                  <a:pt x="7782" y="2103"/>
                </a:cubicBezTo>
                <a:cubicBezTo>
                  <a:pt x="7901" y="2015"/>
                  <a:pt x="8018" y="1920"/>
                  <a:pt x="8129" y="1825"/>
                </a:cubicBezTo>
                <a:cubicBezTo>
                  <a:pt x="8406" y="1703"/>
                  <a:pt x="8690" y="1589"/>
                  <a:pt x="8975" y="1484"/>
                </a:cubicBezTo>
                <a:moveTo>
                  <a:pt x="7692" y="2052"/>
                </a:moveTo>
                <a:cubicBezTo>
                  <a:pt x="7705" y="2039"/>
                  <a:pt x="7705" y="2023"/>
                  <a:pt x="7700" y="2007"/>
                </a:cubicBezTo>
                <a:cubicBezTo>
                  <a:pt x="7750" y="1986"/>
                  <a:pt x="7798" y="1962"/>
                  <a:pt x="7848" y="1941"/>
                </a:cubicBezTo>
                <a:cubicBezTo>
                  <a:pt x="7885" y="1925"/>
                  <a:pt x="7922" y="1910"/>
                  <a:pt x="7959" y="1894"/>
                </a:cubicBezTo>
                <a:cubicBezTo>
                  <a:pt x="7888" y="1954"/>
                  <a:pt x="7819" y="2015"/>
                  <a:pt x="7753" y="2079"/>
                </a:cubicBezTo>
                <a:cubicBezTo>
                  <a:pt x="7700" y="2129"/>
                  <a:pt x="7639" y="2177"/>
                  <a:pt x="7584" y="2224"/>
                </a:cubicBezTo>
                <a:cubicBezTo>
                  <a:pt x="7555" y="2248"/>
                  <a:pt x="7525" y="2275"/>
                  <a:pt x="7496" y="2298"/>
                </a:cubicBezTo>
                <a:cubicBezTo>
                  <a:pt x="7557" y="2216"/>
                  <a:pt x="7623" y="2134"/>
                  <a:pt x="7692" y="2052"/>
                </a:cubicBezTo>
                <a:moveTo>
                  <a:pt x="6742" y="2470"/>
                </a:moveTo>
                <a:cubicBezTo>
                  <a:pt x="7017" y="2328"/>
                  <a:pt x="7295" y="2193"/>
                  <a:pt x="7576" y="2066"/>
                </a:cubicBezTo>
                <a:cubicBezTo>
                  <a:pt x="7496" y="2169"/>
                  <a:pt x="7422" y="2277"/>
                  <a:pt x="7359" y="2391"/>
                </a:cubicBezTo>
                <a:cubicBezTo>
                  <a:pt x="7319" y="2460"/>
                  <a:pt x="7279" y="2526"/>
                  <a:pt x="7237" y="2595"/>
                </a:cubicBezTo>
                <a:cubicBezTo>
                  <a:pt x="7216" y="2629"/>
                  <a:pt x="7176" y="2637"/>
                  <a:pt x="7139" y="2648"/>
                </a:cubicBezTo>
                <a:cubicBezTo>
                  <a:pt x="7097" y="2661"/>
                  <a:pt x="7057" y="2671"/>
                  <a:pt x="7015" y="2685"/>
                </a:cubicBezTo>
                <a:cubicBezTo>
                  <a:pt x="7007" y="2687"/>
                  <a:pt x="7004" y="2690"/>
                  <a:pt x="7002" y="2695"/>
                </a:cubicBezTo>
                <a:cubicBezTo>
                  <a:pt x="6853" y="2706"/>
                  <a:pt x="6708" y="2732"/>
                  <a:pt x="6562" y="2764"/>
                </a:cubicBezTo>
                <a:cubicBezTo>
                  <a:pt x="6353" y="2806"/>
                  <a:pt x="6147" y="2857"/>
                  <a:pt x="5943" y="2912"/>
                </a:cubicBezTo>
                <a:cubicBezTo>
                  <a:pt x="5935" y="2915"/>
                  <a:pt x="5927" y="2918"/>
                  <a:pt x="5919" y="2920"/>
                </a:cubicBezTo>
                <a:cubicBezTo>
                  <a:pt x="5925" y="2918"/>
                  <a:pt x="5933" y="2912"/>
                  <a:pt x="5938" y="2910"/>
                </a:cubicBezTo>
                <a:cubicBezTo>
                  <a:pt x="6025" y="2859"/>
                  <a:pt x="6115" y="2809"/>
                  <a:pt x="6203" y="2761"/>
                </a:cubicBezTo>
                <a:cubicBezTo>
                  <a:pt x="6382" y="2661"/>
                  <a:pt x="6562" y="2563"/>
                  <a:pt x="6742" y="2470"/>
                </a:cubicBezTo>
                <a:moveTo>
                  <a:pt x="6438" y="1851"/>
                </a:moveTo>
                <a:cubicBezTo>
                  <a:pt x="6459" y="1867"/>
                  <a:pt x="6478" y="1886"/>
                  <a:pt x="6496" y="1902"/>
                </a:cubicBezTo>
                <a:cubicBezTo>
                  <a:pt x="6502" y="1933"/>
                  <a:pt x="6507" y="1962"/>
                  <a:pt x="6512" y="1994"/>
                </a:cubicBezTo>
                <a:cubicBezTo>
                  <a:pt x="6520" y="2042"/>
                  <a:pt x="6525" y="2089"/>
                  <a:pt x="6525" y="2137"/>
                </a:cubicBezTo>
                <a:cubicBezTo>
                  <a:pt x="6525" y="2185"/>
                  <a:pt x="6517" y="2230"/>
                  <a:pt x="6502" y="2275"/>
                </a:cubicBezTo>
                <a:cubicBezTo>
                  <a:pt x="6494" y="2293"/>
                  <a:pt x="6486" y="2312"/>
                  <a:pt x="6475" y="2330"/>
                </a:cubicBezTo>
                <a:cubicBezTo>
                  <a:pt x="6470" y="2338"/>
                  <a:pt x="6467" y="2343"/>
                  <a:pt x="6462" y="2351"/>
                </a:cubicBezTo>
                <a:cubicBezTo>
                  <a:pt x="6425" y="2388"/>
                  <a:pt x="6380" y="2420"/>
                  <a:pt x="6338" y="2449"/>
                </a:cubicBezTo>
                <a:cubicBezTo>
                  <a:pt x="6322" y="2460"/>
                  <a:pt x="6308" y="2468"/>
                  <a:pt x="6293" y="2478"/>
                </a:cubicBezTo>
                <a:cubicBezTo>
                  <a:pt x="6306" y="2444"/>
                  <a:pt x="6316" y="2407"/>
                  <a:pt x="6322" y="2373"/>
                </a:cubicBezTo>
                <a:cubicBezTo>
                  <a:pt x="6340" y="2280"/>
                  <a:pt x="6345" y="2187"/>
                  <a:pt x="6332" y="2095"/>
                </a:cubicBezTo>
                <a:cubicBezTo>
                  <a:pt x="6322" y="2002"/>
                  <a:pt x="6298" y="1915"/>
                  <a:pt x="6258" y="1830"/>
                </a:cubicBezTo>
                <a:cubicBezTo>
                  <a:pt x="6234" y="1777"/>
                  <a:pt x="6203" y="1724"/>
                  <a:pt x="6158" y="1690"/>
                </a:cubicBezTo>
                <a:cubicBezTo>
                  <a:pt x="6160" y="1690"/>
                  <a:pt x="6163" y="1693"/>
                  <a:pt x="6166" y="1693"/>
                </a:cubicBezTo>
                <a:cubicBezTo>
                  <a:pt x="6184" y="1698"/>
                  <a:pt x="6200" y="1703"/>
                  <a:pt x="6218" y="1708"/>
                </a:cubicBezTo>
                <a:cubicBezTo>
                  <a:pt x="6295" y="1751"/>
                  <a:pt x="6369" y="1798"/>
                  <a:pt x="6438" y="1851"/>
                </a:cubicBezTo>
                <a:moveTo>
                  <a:pt x="6123" y="1203"/>
                </a:moveTo>
                <a:cubicBezTo>
                  <a:pt x="6131" y="1198"/>
                  <a:pt x="6129" y="1200"/>
                  <a:pt x="6136" y="1198"/>
                </a:cubicBezTo>
                <a:lnTo>
                  <a:pt x="6139" y="1198"/>
                </a:lnTo>
                <a:lnTo>
                  <a:pt x="6142" y="1198"/>
                </a:lnTo>
                <a:cubicBezTo>
                  <a:pt x="6139" y="1198"/>
                  <a:pt x="6136" y="1195"/>
                  <a:pt x="6147" y="1198"/>
                </a:cubicBezTo>
                <a:cubicBezTo>
                  <a:pt x="6160" y="1200"/>
                  <a:pt x="6173" y="1208"/>
                  <a:pt x="6184" y="1214"/>
                </a:cubicBezTo>
                <a:cubicBezTo>
                  <a:pt x="6211" y="1227"/>
                  <a:pt x="6229" y="1243"/>
                  <a:pt x="6248" y="1264"/>
                </a:cubicBezTo>
                <a:lnTo>
                  <a:pt x="6250" y="1267"/>
                </a:lnTo>
                <a:lnTo>
                  <a:pt x="6250" y="1269"/>
                </a:lnTo>
                <a:lnTo>
                  <a:pt x="6255" y="1277"/>
                </a:lnTo>
                <a:cubicBezTo>
                  <a:pt x="6258" y="1282"/>
                  <a:pt x="6263" y="1290"/>
                  <a:pt x="6266" y="1296"/>
                </a:cubicBezTo>
                <a:lnTo>
                  <a:pt x="6271" y="1306"/>
                </a:lnTo>
                <a:lnTo>
                  <a:pt x="6274" y="1314"/>
                </a:lnTo>
                <a:lnTo>
                  <a:pt x="6274" y="1322"/>
                </a:lnTo>
                <a:cubicBezTo>
                  <a:pt x="6274" y="1327"/>
                  <a:pt x="6274" y="1333"/>
                  <a:pt x="6274" y="1338"/>
                </a:cubicBezTo>
                <a:cubicBezTo>
                  <a:pt x="6255" y="1357"/>
                  <a:pt x="6237" y="1372"/>
                  <a:pt x="6213" y="1383"/>
                </a:cubicBezTo>
                <a:cubicBezTo>
                  <a:pt x="6208" y="1386"/>
                  <a:pt x="6189" y="1391"/>
                  <a:pt x="6181" y="1391"/>
                </a:cubicBezTo>
                <a:cubicBezTo>
                  <a:pt x="6168" y="1391"/>
                  <a:pt x="6158" y="1391"/>
                  <a:pt x="6147" y="1383"/>
                </a:cubicBezTo>
                <a:cubicBezTo>
                  <a:pt x="6142" y="1380"/>
                  <a:pt x="6136" y="1380"/>
                  <a:pt x="6129" y="1380"/>
                </a:cubicBezTo>
                <a:cubicBezTo>
                  <a:pt x="6123" y="1375"/>
                  <a:pt x="6118" y="1372"/>
                  <a:pt x="6115" y="1367"/>
                </a:cubicBezTo>
                <a:cubicBezTo>
                  <a:pt x="6115" y="1362"/>
                  <a:pt x="6115" y="1357"/>
                  <a:pt x="6115" y="1354"/>
                </a:cubicBezTo>
                <a:cubicBezTo>
                  <a:pt x="6105" y="1322"/>
                  <a:pt x="6094" y="1288"/>
                  <a:pt x="6097" y="1251"/>
                </a:cubicBezTo>
                <a:cubicBezTo>
                  <a:pt x="6094" y="1235"/>
                  <a:pt x="6105" y="1214"/>
                  <a:pt x="6123" y="1203"/>
                </a:cubicBezTo>
                <a:moveTo>
                  <a:pt x="5161" y="1589"/>
                </a:moveTo>
                <a:cubicBezTo>
                  <a:pt x="5256" y="1460"/>
                  <a:pt x="5275" y="1285"/>
                  <a:pt x="5262" y="1129"/>
                </a:cubicBezTo>
                <a:cubicBezTo>
                  <a:pt x="5270" y="1121"/>
                  <a:pt x="5272" y="1113"/>
                  <a:pt x="5270" y="1103"/>
                </a:cubicBezTo>
                <a:lnTo>
                  <a:pt x="5270" y="1100"/>
                </a:lnTo>
                <a:cubicBezTo>
                  <a:pt x="5299" y="1095"/>
                  <a:pt x="5328" y="1089"/>
                  <a:pt x="5357" y="1087"/>
                </a:cubicBezTo>
                <a:cubicBezTo>
                  <a:pt x="5402" y="1081"/>
                  <a:pt x="5447" y="1081"/>
                  <a:pt x="5492" y="1079"/>
                </a:cubicBezTo>
                <a:cubicBezTo>
                  <a:pt x="5534" y="1079"/>
                  <a:pt x="5579" y="1081"/>
                  <a:pt x="5622" y="1068"/>
                </a:cubicBezTo>
                <a:cubicBezTo>
                  <a:pt x="5624" y="1068"/>
                  <a:pt x="5624" y="1066"/>
                  <a:pt x="5627" y="1066"/>
                </a:cubicBezTo>
                <a:cubicBezTo>
                  <a:pt x="5661" y="1071"/>
                  <a:pt x="5696" y="1068"/>
                  <a:pt x="5730" y="1068"/>
                </a:cubicBezTo>
                <a:cubicBezTo>
                  <a:pt x="5775" y="1068"/>
                  <a:pt x="5819" y="1071"/>
                  <a:pt x="5864" y="1073"/>
                </a:cubicBezTo>
                <a:cubicBezTo>
                  <a:pt x="5893" y="1076"/>
                  <a:pt x="5922" y="1081"/>
                  <a:pt x="5951" y="1087"/>
                </a:cubicBezTo>
                <a:lnTo>
                  <a:pt x="5951" y="1089"/>
                </a:lnTo>
                <a:cubicBezTo>
                  <a:pt x="5949" y="1100"/>
                  <a:pt x="5951" y="1111"/>
                  <a:pt x="5959" y="1116"/>
                </a:cubicBezTo>
                <a:cubicBezTo>
                  <a:pt x="5946" y="1275"/>
                  <a:pt x="5967" y="1447"/>
                  <a:pt x="6065" y="1576"/>
                </a:cubicBezTo>
                <a:lnTo>
                  <a:pt x="6068" y="1579"/>
                </a:lnTo>
                <a:lnTo>
                  <a:pt x="6065" y="1579"/>
                </a:lnTo>
                <a:cubicBezTo>
                  <a:pt x="6062" y="1579"/>
                  <a:pt x="6057" y="1579"/>
                  <a:pt x="6054" y="1579"/>
                </a:cubicBezTo>
                <a:cubicBezTo>
                  <a:pt x="6012" y="1574"/>
                  <a:pt x="5970" y="1576"/>
                  <a:pt x="5927" y="1584"/>
                </a:cubicBezTo>
                <a:cubicBezTo>
                  <a:pt x="5898" y="1587"/>
                  <a:pt x="5869" y="1589"/>
                  <a:pt x="5840" y="1592"/>
                </a:cubicBezTo>
                <a:cubicBezTo>
                  <a:pt x="5803" y="1595"/>
                  <a:pt x="5764" y="1597"/>
                  <a:pt x="5725" y="1603"/>
                </a:cubicBezTo>
                <a:cubicBezTo>
                  <a:pt x="5688" y="1603"/>
                  <a:pt x="5653" y="1605"/>
                  <a:pt x="5616" y="1608"/>
                </a:cubicBezTo>
                <a:cubicBezTo>
                  <a:pt x="5582" y="1611"/>
                  <a:pt x="5550" y="1613"/>
                  <a:pt x="5516" y="1613"/>
                </a:cubicBezTo>
                <a:cubicBezTo>
                  <a:pt x="5473" y="1605"/>
                  <a:pt x="5428" y="1603"/>
                  <a:pt x="5386" y="1600"/>
                </a:cubicBezTo>
                <a:cubicBezTo>
                  <a:pt x="5357" y="1597"/>
                  <a:pt x="5328" y="1595"/>
                  <a:pt x="5299" y="1595"/>
                </a:cubicBezTo>
                <a:cubicBezTo>
                  <a:pt x="5251" y="1587"/>
                  <a:pt x="5206" y="1584"/>
                  <a:pt x="5161" y="1589"/>
                </a:cubicBezTo>
                <a:moveTo>
                  <a:pt x="5357" y="1711"/>
                </a:moveTo>
                <a:cubicBezTo>
                  <a:pt x="5444" y="1732"/>
                  <a:pt x="5529" y="1753"/>
                  <a:pt x="5619" y="1751"/>
                </a:cubicBezTo>
                <a:cubicBezTo>
                  <a:pt x="5704" y="1748"/>
                  <a:pt x="5791" y="1732"/>
                  <a:pt x="5872" y="1708"/>
                </a:cubicBezTo>
                <a:cubicBezTo>
                  <a:pt x="5912" y="1698"/>
                  <a:pt x="5951" y="1682"/>
                  <a:pt x="5994" y="1674"/>
                </a:cubicBezTo>
                <a:cubicBezTo>
                  <a:pt x="6017" y="1669"/>
                  <a:pt x="6039" y="1669"/>
                  <a:pt x="6057" y="1674"/>
                </a:cubicBezTo>
                <a:cubicBezTo>
                  <a:pt x="6057" y="1682"/>
                  <a:pt x="6060" y="1690"/>
                  <a:pt x="6068" y="1695"/>
                </a:cubicBezTo>
                <a:cubicBezTo>
                  <a:pt x="6136" y="1732"/>
                  <a:pt x="6173" y="1814"/>
                  <a:pt x="6200" y="1883"/>
                </a:cubicBezTo>
                <a:cubicBezTo>
                  <a:pt x="6229" y="1957"/>
                  <a:pt x="6248" y="2039"/>
                  <a:pt x="6253" y="2119"/>
                </a:cubicBezTo>
                <a:cubicBezTo>
                  <a:pt x="6258" y="2201"/>
                  <a:pt x="6253" y="2280"/>
                  <a:pt x="6237" y="2359"/>
                </a:cubicBezTo>
                <a:cubicBezTo>
                  <a:pt x="6229" y="2396"/>
                  <a:pt x="6218" y="2436"/>
                  <a:pt x="6205" y="2473"/>
                </a:cubicBezTo>
                <a:cubicBezTo>
                  <a:pt x="6197" y="2497"/>
                  <a:pt x="6184" y="2523"/>
                  <a:pt x="6181" y="2552"/>
                </a:cubicBezTo>
                <a:cubicBezTo>
                  <a:pt x="6046" y="2637"/>
                  <a:pt x="5909" y="2719"/>
                  <a:pt x="5775" y="2804"/>
                </a:cubicBezTo>
                <a:cubicBezTo>
                  <a:pt x="5688" y="2859"/>
                  <a:pt x="5579" y="2928"/>
                  <a:pt x="5468" y="2904"/>
                </a:cubicBezTo>
                <a:cubicBezTo>
                  <a:pt x="5460" y="2902"/>
                  <a:pt x="5455" y="2904"/>
                  <a:pt x="5452" y="2907"/>
                </a:cubicBezTo>
                <a:cubicBezTo>
                  <a:pt x="5442" y="2902"/>
                  <a:pt x="5428" y="2894"/>
                  <a:pt x="5418" y="2888"/>
                </a:cubicBezTo>
                <a:cubicBezTo>
                  <a:pt x="5375" y="2865"/>
                  <a:pt x="5331" y="2841"/>
                  <a:pt x="5291" y="2814"/>
                </a:cubicBezTo>
                <a:cubicBezTo>
                  <a:pt x="5217" y="2767"/>
                  <a:pt x="5143" y="2716"/>
                  <a:pt x="5071" y="2664"/>
                </a:cubicBezTo>
                <a:cubicBezTo>
                  <a:pt x="5066" y="2648"/>
                  <a:pt x="5058" y="2632"/>
                  <a:pt x="5050" y="2616"/>
                </a:cubicBezTo>
                <a:cubicBezTo>
                  <a:pt x="5039" y="2592"/>
                  <a:pt x="5029" y="2566"/>
                  <a:pt x="5021" y="2542"/>
                </a:cubicBezTo>
                <a:cubicBezTo>
                  <a:pt x="5005" y="2494"/>
                  <a:pt x="4992" y="2447"/>
                  <a:pt x="4981" y="2399"/>
                </a:cubicBezTo>
                <a:cubicBezTo>
                  <a:pt x="4960" y="2301"/>
                  <a:pt x="4955" y="2198"/>
                  <a:pt x="4965" y="2097"/>
                </a:cubicBezTo>
                <a:cubicBezTo>
                  <a:pt x="4976" y="1999"/>
                  <a:pt x="5002" y="1902"/>
                  <a:pt x="5055" y="1820"/>
                </a:cubicBezTo>
                <a:cubicBezTo>
                  <a:pt x="5082" y="1780"/>
                  <a:pt x="5111" y="1745"/>
                  <a:pt x="5145" y="1714"/>
                </a:cubicBezTo>
                <a:cubicBezTo>
                  <a:pt x="5211" y="1682"/>
                  <a:pt x="5288" y="1695"/>
                  <a:pt x="5357" y="1711"/>
                </a:cubicBezTo>
                <a:moveTo>
                  <a:pt x="4860" y="4583"/>
                </a:moveTo>
                <a:cubicBezTo>
                  <a:pt x="4857" y="4589"/>
                  <a:pt x="4852" y="4591"/>
                  <a:pt x="4849" y="4597"/>
                </a:cubicBezTo>
                <a:cubicBezTo>
                  <a:pt x="4849" y="4594"/>
                  <a:pt x="4849" y="4594"/>
                  <a:pt x="4849" y="4591"/>
                </a:cubicBezTo>
                <a:cubicBezTo>
                  <a:pt x="4849" y="4589"/>
                  <a:pt x="4849" y="4586"/>
                  <a:pt x="4846" y="4581"/>
                </a:cubicBezTo>
                <a:cubicBezTo>
                  <a:pt x="4846" y="4570"/>
                  <a:pt x="4846" y="4562"/>
                  <a:pt x="4849" y="4552"/>
                </a:cubicBezTo>
                <a:cubicBezTo>
                  <a:pt x="4852" y="4549"/>
                  <a:pt x="4854" y="4544"/>
                  <a:pt x="4857" y="4541"/>
                </a:cubicBezTo>
                <a:cubicBezTo>
                  <a:pt x="4857" y="4546"/>
                  <a:pt x="4854" y="4554"/>
                  <a:pt x="4854" y="4560"/>
                </a:cubicBezTo>
                <a:cubicBezTo>
                  <a:pt x="4854" y="4570"/>
                  <a:pt x="4857" y="4578"/>
                  <a:pt x="4860" y="4583"/>
                </a:cubicBezTo>
                <a:moveTo>
                  <a:pt x="4733" y="4036"/>
                </a:moveTo>
                <a:cubicBezTo>
                  <a:pt x="4703" y="4010"/>
                  <a:pt x="4677" y="3976"/>
                  <a:pt x="4661" y="3941"/>
                </a:cubicBezTo>
                <a:cubicBezTo>
                  <a:pt x="4651" y="3923"/>
                  <a:pt x="4645" y="3902"/>
                  <a:pt x="4640" y="3878"/>
                </a:cubicBezTo>
                <a:cubicBezTo>
                  <a:pt x="4637" y="3862"/>
                  <a:pt x="4635" y="3849"/>
                  <a:pt x="4632" y="3833"/>
                </a:cubicBezTo>
                <a:cubicBezTo>
                  <a:pt x="4685" y="3814"/>
                  <a:pt x="4738" y="3793"/>
                  <a:pt x="4788" y="3775"/>
                </a:cubicBezTo>
                <a:cubicBezTo>
                  <a:pt x="4793" y="3788"/>
                  <a:pt x="4807" y="3796"/>
                  <a:pt x="4823" y="3796"/>
                </a:cubicBezTo>
                <a:cubicBezTo>
                  <a:pt x="4833" y="3793"/>
                  <a:pt x="4844" y="3791"/>
                  <a:pt x="4854" y="3788"/>
                </a:cubicBezTo>
                <a:cubicBezTo>
                  <a:pt x="4838" y="3825"/>
                  <a:pt x="4875" y="3870"/>
                  <a:pt x="4915" y="3844"/>
                </a:cubicBezTo>
                <a:lnTo>
                  <a:pt x="4920" y="3838"/>
                </a:lnTo>
                <a:cubicBezTo>
                  <a:pt x="4931" y="3859"/>
                  <a:pt x="4957" y="3873"/>
                  <a:pt x="4981" y="3857"/>
                </a:cubicBezTo>
                <a:lnTo>
                  <a:pt x="4981" y="3857"/>
                </a:lnTo>
                <a:cubicBezTo>
                  <a:pt x="4992" y="3878"/>
                  <a:pt x="5013" y="3891"/>
                  <a:pt x="5039" y="3875"/>
                </a:cubicBezTo>
                <a:cubicBezTo>
                  <a:pt x="5045" y="3873"/>
                  <a:pt x="5047" y="3870"/>
                  <a:pt x="5053" y="3867"/>
                </a:cubicBezTo>
                <a:cubicBezTo>
                  <a:pt x="5058" y="3891"/>
                  <a:pt x="5084" y="3910"/>
                  <a:pt x="5108" y="3899"/>
                </a:cubicBezTo>
                <a:lnTo>
                  <a:pt x="5103" y="3912"/>
                </a:lnTo>
                <a:cubicBezTo>
                  <a:pt x="5092" y="3949"/>
                  <a:pt x="5140" y="3973"/>
                  <a:pt x="5166" y="3949"/>
                </a:cubicBezTo>
                <a:cubicBezTo>
                  <a:pt x="5177" y="3941"/>
                  <a:pt x="5185" y="3931"/>
                  <a:pt x="5193" y="3923"/>
                </a:cubicBezTo>
                <a:lnTo>
                  <a:pt x="5190" y="3933"/>
                </a:lnTo>
                <a:cubicBezTo>
                  <a:pt x="5182" y="3973"/>
                  <a:pt x="5230" y="3992"/>
                  <a:pt x="5254" y="3960"/>
                </a:cubicBezTo>
                <a:lnTo>
                  <a:pt x="5256" y="3957"/>
                </a:lnTo>
                <a:cubicBezTo>
                  <a:pt x="5267" y="3973"/>
                  <a:pt x="5291" y="3981"/>
                  <a:pt x="5304" y="3965"/>
                </a:cubicBezTo>
                <a:cubicBezTo>
                  <a:pt x="5315" y="3984"/>
                  <a:pt x="5341" y="3986"/>
                  <a:pt x="5357" y="3965"/>
                </a:cubicBezTo>
                <a:cubicBezTo>
                  <a:pt x="5360" y="3960"/>
                  <a:pt x="5362" y="3955"/>
                  <a:pt x="5365" y="3949"/>
                </a:cubicBezTo>
                <a:cubicBezTo>
                  <a:pt x="5373" y="3968"/>
                  <a:pt x="5407" y="3971"/>
                  <a:pt x="5415" y="3952"/>
                </a:cubicBezTo>
                <a:cubicBezTo>
                  <a:pt x="5418" y="3957"/>
                  <a:pt x="5418" y="3965"/>
                  <a:pt x="5420" y="3971"/>
                </a:cubicBezTo>
                <a:cubicBezTo>
                  <a:pt x="5428" y="4000"/>
                  <a:pt x="5465" y="3994"/>
                  <a:pt x="5473" y="3971"/>
                </a:cubicBezTo>
                <a:lnTo>
                  <a:pt x="5473" y="3968"/>
                </a:lnTo>
                <a:lnTo>
                  <a:pt x="5473" y="3971"/>
                </a:lnTo>
                <a:cubicBezTo>
                  <a:pt x="5481" y="3997"/>
                  <a:pt x="5524" y="4000"/>
                  <a:pt x="5529" y="3971"/>
                </a:cubicBezTo>
                <a:cubicBezTo>
                  <a:pt x="5532" y="3955"/>
                  <a:pt x="5534" y="3939"/>
                  <a:pt x="5537" y="3926"/>
                </a:cubicBezTo>
                <a:cubicBezTo>
                  <a:pt x="5540" y="3936"/>
                  <a:pt x="5545" y="3947"/>
                  <a:pt x="5547" y="3957"/>
                </a:cubicBezTo>
                <a:cubicBezTo>
                  <a:pt x="5561" y="3992"/>
                  <a:pt x="5614" y="3989"/>
                  <a:pt x="5614" y="3949"/>
                </a:cubicBezTo>
                <a:cubicBezTo>
                  <a:pt x="5622" y="3952"/>
                  <a:pt x="5629" y="3947"/>
                  <a:pt x="5637" y="3941"/>
                </a:cubicBezTo>
                <a:lnTo>
                  <a:pt x="5640" y="3941"/>
                </a:lnTo>
                <a:cubicBezTo>
                  <a:pt x="5640" y="3978"/>
                  <a:pt x="5693" y="3981"/>
                  <a:pt x="5706" y="3947"/>
                </a:cubicBezTo>
                <a:cubicBezTo>
                  <a:pt x="5709" y="3936"/>
                  <a:pt x="5714" y="3926"/>
                  <a:pt x="5717" y="3915"/>
                </a:cubicBezTo>
                <a:cubicBezTo>
                  <a:pt x="5719" y="3931"/>
                  <a:pt x="5722" y="3947"/>
                  <a:pt x="5725" y="3960"/>
                </a:cubicBezTo>
                <a:cubicBezTo>
                  <a:pt x="5730" y="3989"/>
                  <a:pt x="5772" y="3984"/>
                  <a:pt x="5780" y="3960"/>
                </a:cubicBezTo>
                <a:lnTo>
                  <a:pt x="5780" y="3957"/>
                </a:lnTo>
                <a:lnTo>
                  <a:pt x="5780" y="3960"/>
                </a:lnTo>
                <a:cubicBezTo>
                  <a:pt x="5788" y="3984"/>
                  <a:pt x="5824" y="3989"/>
                  <a:pt x="5832" y="3960"/>
                </a:cubicBezTo>
                <a:cubicBezTo>
                  <a:pt x="5835" y="3955"/>
                  <a:pt x="5835" y="3947"/>
                  <a:pt x="5835" y="3941"/>
                </a:cubicBezTo>
                <a:cubicBezTo>
                  <a:pt x="5845" y="3963"/>
                  <a:pt x="5877" y="3957"/>
                  <a:pt x="5885" y="3939"/>
                </a:cubicBezTo>
                <a:cubicBezTo>
                  <a:pt x="5888" y="3944"/>
                  <a:pt x="5890" y="3949"/>
                  <a:pt x="5893" y="3955"/>
                </a:cubicBezTo>
                <a:cubicBezTo>
                  <a:pt x="5909" y="3973"/>
                  <a:pt x="5935" y="3973"/>
                  <a:pt x="5946" y="3952"/>
                </a:cubicBezTo>
                <a:cubicBezTo>
                  <a:pt x="5959" y="3968"/>
                  <a:pt x="5983" y="3960"/>
                  <a:pt x="5994" y="3944"/>
                </a:cubicBezTo>
                <a:lnTo>
                  <a:pt x="5996" y="3947"/>
                </a:lnTo>
                <a:cubicBezTo>
                  <a:pt x="6017" y="3978"/>
                  <a:pt x="6068" y="3957"/>
                  <a:pt x="6057" y="3920"/>
                </a:cubicBezTo>
                <a:lnTo>
                  <a:pt x="6054" y="3910"/>
                </a:lnTo>
                <a:cubicBezTo>
                  <a:pt x="6062" y="3918"/>
                  <a:pt x="6073" y="3928"/>
                  <a:pt x="6081" y="3936"/>
                </a:cubicBezTo>
                <a:cubicBezTo>
                  <a:pt x="6107" y="3960"/>
                  <a:pt x="6158" y="3936"/>
                  <a:pt x="6144" y="3899"/>
                </a:cubicBezTo>
                <a:lnTo>
                  <a:pt x="6139" y="3886"/>
                </a:lnTo>
                <a:cubicBezTo>
                  <a:pt x="6160" y="3896"/>
                  <a:pt x="6189" y="3878"/>
                  <a:pt x="6195" y="3854"/>
                </a:cubicBezTo>
                <a:cubicBezTo>
                  <a:pt x="6200" y="3857"/>
                  <a:pt x="6203" y="3859"/>
                  <a:pt x="6208" y="3862"/>
                </a:cubicBezTo>
                <a:cubicBezTo>
                  <a:pt x="6234" y="3878"/>
                  <a:pt x="6255" y="3865"/>
                  <a:pt x="6266" y="3844"/>
                </a:cubicBezTo>
                <a:lnTo>
                  <a:pt x="6266" y="3844"/>
                </a:lnTo>
                <a:cubicBezTo>
                  <a:pt x="6290" y="3859"/>
                  <a:pt x="6316" y="3846"/>
                  <a:pt x="6327" y="3825"/>
                </a:cubicBezTo>
                <a:lnTo>
                  <a:pt x="6332" y="3830"/>
                </a:lnTo>
                <a:cubicBezTo>
                  <a:pt x="6372" y="3857"/>
                  <a:pt x="6406" y="3809"/>
                  <a:pt x="6393" y="3772"/>
                </a:cubicBezTo>
                <a:cubicBezTo>
                  <a:pt x="6404" y="3775"/>
                  <a:pt x="6414" y="3777"/>
                  <a:pt x="6425" y="3780"/>
                </a:cubicBezTo>
                <a:cubicBezTo>
                  <a:pt x="6441" y="3783"/>
                  <a:pt x="6454" y="3772"/>
                  <a:pt x="6459" y="3759"/>
                </a:cubicBezTo>
                <a:cubicBezTo>
                  <a:pt x="6512" y="3777"/>
                  <a:pt x="6565" y="3799"/>
                  <a:pt x="6615" y="3817"/>
                </a:cubicBezTo>
                <a:cubicBezTo>
                  <a:pt x="6610" y="3830"/>
                  <a:pt x="6610" y="3846"/>
                  <a:pt x="6607" y="3862"/>
                </a:cubicBezTo>
                <a:cubicBezTo>
                  <a:pt x="6602" y="3883"/>
                  <a:pt x="6597" y="3904"/>
                  <a:pt x="6586" y="3926"/>
                </a:cubicBezTo>
                <a:cubicBezTo>
                  <a:pt x="6568" y="3963"/>
                  <a:pt x="6544" y="3994"/>
                  <a:pt x="6515" y="4022"/>
                </a:cubicBezTo>
                <a:cubicBezTo>
                  <a:pt x="6457" y="4078"/>
                  <a:pt x="6377" y="4104"/>
                  <a:pt x="6300" y="4126"/>
                </a:cubicBezTo>
                <a:cubicBezTo>
                  <a:pt x="6221" y="4147"/>
                  <a:pt x="6142" y="4160"/>
                  <a:pt x="6060" y="4173"/>
                </a:cubicBezTo>
                <a:cubicBezTo>
                  <a:pt x="6049" y="4171"/>
                  <a:pt x="6036" y="4173"/>
                  <a:pt x="6028" y="4179"/>
                </a:cubicBezTo>
                <a:lnTo>
                  <a:pt x="6028" y="4179"/>
                </a:lnTo>
                <a:cubicBezTo>
                  <a:pt x="5978" y="4189"/>
                  <a:pt x="5930" y="4197"/>
                  <a:pt x="5880" y="4208"/>
                </a:cubicBezTo>
                <a:cubicBezTo>
                  <a:pt x="5853" y="4213"/>
                  <a:pt x="5827" y="4218"/>
                  <a:pt x="5800" y="4224"/>
                </a:cubicBezTo>
                <a:cubicBezTo>
                  <a:pt x="5791" y="4226"/>
                  <a:pt x="5775" y="4231"/>
                  <a:pt x="5759" y="4237"/>
                </a:cubicBezTo>
                <a:cubicBezTo>
                  <a:pt x="5751" y="4216"/>
                  <a:pt x="5722" y="4216"/>
                  <a:pt x="5711" y="4237"/>
                </a:cubicBezTo>
                <a:lnTo>
                  <a:pt x="5711" y="4237"/>
                </a:lnTo>
                <a:lnTo>
                  <a:pt x="5711" y="4231"/>
                </a:lnTo>
                <a:cubicBezTo>
                  <a:pt x="5711" y="4213"/>
                  <a:pt x="5696" y="4205"/>
                  <a:pt x="5682" y="4208"/>
                </a:cubicBezTo>
                <a:cubicBezTo>
                  <a:pt x="5674" y="4176"/>
                  <a:pt x="5632" y="4176"/>
                  <a:pt x="5624" y="4208"/>
                </a:cubicBezTo>
                <a:cubicBezTo>
                  <a:pt x="5611" y="4184"/>
                  <a:pt x="5574" y="4186"/>
                  <a:pt x="5569" y="4216"/>
                </a:cubicBezTo>
                <a:cubicBezTo>
                  <a:pt x="5555" y="4213"/>
                  <a:pt x="5540" y="4221"/>
                  <a:pt x="5540" y="4239"/>
                </a:cubicBezTo>
                <a:lnTo>
                  <a:pt x="5540" y="4245"/>
                </a:lnTo>
                <a:lnTo>
                  <a:pt x="5540" y="4245"/>
                </a:lnTo>
                <a:cubicBezTo>
                  <a:pt x="5529" y="4224"/>
                  <a:pt x="5500" y="4226"/>
                  <a:pt x="5492" y="4247"/>
                </a:cubicBezTo>
                <a:cubicBezTo>
                  <a:pt x="5476" y="4245"/>
                  <a:pt x="5460" y="4239"/>
                  <a:pt x="5450" y="4237"/>
                </a:cubicBezTo>
                <a:cubicBezTo>
                  <a:pt x="5423" y="4231"/>
                  <a:pt x="5397" y="4226"/>
                  <a:pt x="5370" y="4221"/>
                </a:cubicBezTo>
                <a:cubicBezTo>
                  <a:pt x="5320" y="4210"/>
                  <a:pt x="5272" y="4202"/>
                  <a:pt x="5222" y="4192"/>
                </a:cubicBezTo>
                <a:lnTo>
                  <a:pt x="5222" y="4192"/>
                </a:lnTo>
                <a:cubicBezTo>
                  <a:pt x="5214" y="4186"/>
                  <a:pt x="5204" y="4184"/>
                  <a:pt x="5190" y="4186"/>
                </a:cubicBezTo>
                <a:cubicBezTo>
                  <a:pt x="5111" y="4173"/>
                  <a:pt x="5029" y="4160"/>
                  <a:pt x="4950" y="4141"/>
                </a:cubicBezTo>
                <a:cubicBezTo>
                  <a:pt x="4873" y="4115"/>
                  <a:pt x="4791" y="4091"/>
                  <a:pt x="4733" y="4036"/>
                </a:cubicBezTo>
                <a:moveTo>
                  <a:pt x="5794" y="3754"/>
                </a:moveTo>
                <a:cubicBezTo>
                  <a:pt x="5786" y="3746"/>
                  <a:pt x="5772" y="3746"/>
                  <a:pt x="5762" y="3751"/>
                </a:cubicBezTo>
                <a:lnTo>
                  <a:pt x="5762" y="3740"/>
                </a:lnTo>
                <a:cubicBezTo>
                  <a:pt x="5764" y="3706"/>
                  <a:pt x="5714" y="3703"/>
                  <a:pt x="5704" y="3732"/>
                </a:cubicBezTo>
                <a:lnTo>
                  <a:pt x="5698" y="3743"/>
                </a:lnTo>
                <a:cubicBezTo>
                  <a:pt x="5690" y="3719"/>
                  <a:pt x="5651" y="3714"/>
                  <a:pt x="5640" y="3740"/>
                </a:cubicBezTo>
                <a:cubicBezTo>
                  <a:pt x="5635" y="3740"/>
                  <a:pt x="5632" y="3743"/>
                  <a:pt x="5629" y="3748"/>
                </a:cubicBezTo>
                <a:cubicBezTo>
                  <a:pt x="5624" y="3759"/>
                  <a:pt x="5622" y="3769"/>
                  <a:pt x="5616" y="3780"/>
                </a:cubicBezTo>
                <a:cubicBezTo>
                  <a:pt x="5614" y="3772"/>
                  <a:pt x="5611" y="3764"/>
                  <a:pt x="5606" y="3756"/>
                </a:cubicBezTo>
                <a:cubicBezTo>
                  <a:pt x="5603" y="3751"/>
                  <a:pt x="5598" y="3748"/>
                  <a:pt x="5595" y="3748"/>
                </a:cubicBezTo>
                <a:cubicBezTo>
                  <a:pt x="5587" y="3722"/>
                  <a:pt x="5547" y="3727"/>
                  <a:pt x="5537" y="3754"/>
                </a:cubicBezTo>
                <a:lnTo>
                  <a:pt x="5532" y="3743"/>
                </a:lnTo>
                <a:cubicBezTo>
                  <a:pt x="5521" y="3714"/>
                  <a:pt x="5471" y="3717"/>
                  <a:pt x="5473" y="3751"/>
                </a:cubicBezTo>
                <a:lnTo>
                  <a:pt x="5473" y="3762"/>
                </a:lnTo>
                <a:cubicBezTo>
                  <a:pt x="5463" y="3756"/>
                  <a:pt x="5452" y="3756"/>
                  <a:pt x="5442" y="3764"/>
                </a:cubicBezTo>
                <a:lnTo>
                  <a:pt x="5442" y="3762"/>
                </a:lnTo>
                <a:cubicBezTo>
                  <a:pt x="5442" y="3735"/>
                  <a:pt x="5407" y="3732"/>
                  <a:pt x="5397" y="3751"/>
                </a:cubicBezTo>
                <a:cubicBezTo>
                  <a:pt x="5389" y="3738"/>
                  <a:pt x="5370" y="3735"/>
                  <a:pt x="5357" y="3743"/>
                </a:cubicBezTo>
                <a:cubicBezTo>
                  <a:pt x="5352" y="3730"/>
                  <a:pt x="5333" y="3722"/>
                  <a:pt x="5320" y="3727"/>
                </a:cubicBezTo>
                <a:cubicBezTo>
                  <a:pt x="5312" y="3706"/>
                  <a:pt x="5283" y="3698"/>
                  <a:pt x="5267" y="3717"/>
                </a:cubicBezTo>
                <a:cubicBezTo>
                  <a:pt x="5259" y="3711"/>
                  <a:pt x="5248" y="3709"/>
                  <a:pt x="5241" y="3711"/>
                </a:cubicBezTo>
                <a:cubicBezTo>
                  <a:pt x="5241" y="3679"/>
                  <a:pt x="5190" y="3661"/>
                  <a:pt x="5169" y="3690"/>
                </a:cubicBezTo>
                <a:cubicBezTo>
                  <a:pt x="5156" y="3677"/>
                  <a:pt x="5135" y="3674"/>
                  <a:pt x="5119" y="3690"/>
                </a:cubicBezTo>
                <a:cubicBezTo>
                  <a:pt x="5108" y="3664"/>
                  <a:pt x="5074" y="3648"/>
                  <a:pt x="5053" y="3669"/>
                </a:cubicBezTo>
                <a:lnTo>
                  <a:pt x="5047" y="3664"/>
                </a:lnTo>
                <a:cubicBezTo>
                  <a:pt x="5180" y="3603"/>
                  <a:pt x="5309" y="3539"/>
                  <a:pt x="5431" y="3463"/>
                </a:cubicBezTo>
                <a:cubicBezTo>
                  <a:pt x="5484" y="3428"/>
                  <a:pt x="5537" y="3388"/>
                  <a:pt x="5577" y="3338"/>
                </a:cubicBezTo>
                <a:lnTo>
                  <a:pt x="5587" y="3330"/>
                </a:lnTo>
                <a:cubicBezTo>
                  <a:pt x="5598" y="3320"/>
                  <a:pt x="5606" y="3306"/>
                  <a:pt x="5614" y="3293"/>
                </a:cubicBezTo>
                <a:cubicBezTo>
                  <a:pt x="5622" y="3304"/>
                  <a:pt x="5627" y="3312"/>
                  <a:pt x="5635" y="3322"/>
                </a:cubicBezTo>
                <a:lnTo>
                  <a:pt x="5645" y="3330"/>
                </a:lnTo>
                <a:cubicBezTo>
                  <a:pt x="5682" y="3381"/>
                  <a:pt x="5738" y="3420"/>
                  <a:pt x="5791" y="3452"/>
                </a:cubicBezTo>
                <a:cubicBezTo>
                  <a:pt x="5914" y="3526"/>
                  <a:pt x="6044" y="3590"/>
                  <a:pt x="6176" y="3648"/>
                </a:cubicBezTo>
                <a:lnTo>
                  <a:pt x="6171" y="3653"/>
                </a:lnTo>
                <a:cubicBezTo>
                  <a:pt x="6147" y="3632"/>
                  <a:pt x="6115" y="3650"/>
                  <a:pt x="6105" y="3674"/>
                </a:cubicBezTo>
                <a:cubicBezTo>
                  <a:pt x="6089" y="3661"/>
                  <a:pt x="6068" y="3664"/>
                  <a:pt x="6054" y="3677"/>
                </a:cubicBezTo>
                <a:cubicBezTo>
                  <a:pt x="6033" y="3650"/>
                  <a:pt x="5983" y="3669"/>
                  <a:pt x="5983" y="3701"/>
                </a:cubicBezTo>
                <a:cubicBezTo>
                  <a:pt x="5975" y="3698"/>
                  <a:pt x="5964" y="3701"/>
                  <a:pt x="5957" y="3709"/>
                </a:cubicBezTo>
                <a:cubicBezTo>
                  <a:pt x="5941" y="3690"/>
                  <a:pt x="5912" y="3698"/>
                  <a:pt x="5904" y="3719"/>
                </a:cubicBezTo>
                <a:cubicBezTo>
                  <a:pt x="5890" y="3714"/>
                  <a:pt x="5872" y="3722"/>
                  <a:pt x="5867" y="3735"/>
                </a:cubicBezTo>
                <a:cubicBezTo>
                  <a:pt x="5853" y="3727"/>
                  <a:pt x="5835" y="3732"/>
                  <a:pt x="5827" y="3746"/>
                </a:cubicBezTo>
                <a:cubicBezTo>
                  <a:pt x="5827" y="3722"/>
                  <a:pt x="5794" y="3724"/>
                  <a:pt x="5794" y="3754"/>
                </a:cubicBezTo>
                <a:moveTo>
                  <a:pt x="5423" y="3365"/>
                </a:moveTo>
                <a:cubicBezTo>
                  <a:pt x="5344" y="3415"/>
                  <a:pt x="5259" y="3460"/>
                  <a:pt x="5174" y="3500"/>
                </a:cubicBezTo>
                <a:cubicBezTo>
                  <a:pt x="5000" y="3587"/>
                  <a:pt x="4820" y="3661"/>
                  <a:pt x="4637" y="3730"/>
                </a:cubicBezTo>
                <a:cubicBezTo>
                  <a:pt x="4632" y="3732"/>
                  <a:pt x="4624" y="3735"/>
                  <a:pt x="4619" y="3738"/>
                </a:cubicBezTo>
                <a:cubicBezTo>
                  <a:pt x="4635" y="3679"/>
                  <a:pt x="4651" y="3619"/>
                  <a:pt x="4672" y="3560"/>
                </a:cubicBezTo>
                <a:cubicBezTo>
                  <a:pt x="4701" y="3473"/>
                  <a:pt x="4733" y="3386"/>
                  <a:pt x="4770" y="3301"/>
                </a:cubicBezTo>
                <a:cubicBezTo>
                  <a:pt x="4801" y="3227"/>
                  <a:pt x="4833" y="3127"/>
                  <a:pt x="4920" y="3103"/>
                </a:cubicBezTo>
                <a:cubicBezTo>
                  <a:pt x="4981" y="3084"/>
                  <a:pt x="5047" y="3100"/>
                  <a:pt x="5111" y="3095"/>
                </a:cubicBezTo>
                <a:cubicBezTo>
                  <a:pt x="5262" y="3103"/>
                  <a:pt x="5410" y="3116"/>
                  <a:pt x="5558" y="3129"/>
                </a:cubicBezTo>
                <a:cubicBezTo>
                  <a:pt x="5563" y="3145"/>
                  <a:pt x="5566" y="3164"/>
                  <a:pt x="5563" y="3182"/>
                </a:cubicBezTo>
                <a:cubicBezTo>
                  <a:pt x="5555" y="3264"/>
                  <a:pt x="5487" y="3322"/>
                  <a:pt x="5423" y="3365"/>
                </a:cubicBezTo>
                <a:moveTo>
                  <a:pt x="6607" y="3711"/>
                </a:moveTo>
                <a:cubicBezTo>
                  <a:pt x="6425" y="3645"/>
                  <a:pt x="6242" y="3574"/>
                  <a:pt x="6068" y="3489"/>
                </a:cubicBezTo>
                <a:cubicBezTo>
                  <a:pt x="5983" y="3449"/>
                  <a:pt x="5898" y="3407"/>
                  <a:pt x="5819" y="3357"/>
                </a:cubicBezTo>
                <a:cubicBezTo>
                  <a:pt x="5754" y="3314"/>
                  <a:pt x="5685" y="3256"/>
                  <a:pt x="5677" y="3174"/>
                </a:cubicBezTo>
                <a:cubicBezTo>
                  <a:pt x="5674" y="3156"/>
                  <a:pt x="5677" y="3140"/>
                  <a:pt x="5682" y="3121"/>
                </a:cubicBezTo>
                <a:cubicBezTo>
                  <a:pt x="5830" y="3105"/>
                  <a:pt x="5980" y="3092"/>
                  <a:pt x="6129" y="3084"/>
                </a:cubicBezTo>
                <a:cubicBezTo>
                  <a:pt x="6192" y="3090"/>
                  <a:pt x="6255" y="3074"/>
                  <a:pt x="6319" y="3090"/>
                </a:cubicBezTo>
                <a:cubicBezTo>
                  <a:pt x="6406" y="3113"/>
                  <a:pt x="6441" y="3211"/>
                  <a:pt x="6472" y="3285"/>
                </a:cubicBezTo>
                <a:cubicBezTo>
                  <a:pt x="6509" y="3370"/>
                  <a:pt x="6541" y="3455"/>
                  <a:pt x="6573" y="3542"/>
                </a:cubicBezTo>
                <a:cubicBezTo>
                  <a:pt x="6594" y="3600"/>
                  <a:pt x="6610" y="3658"/>
                  <a:pt x="6626" y="3717"/>
                </a:cubicBezTo>
                <a:cubicBezTo>
                  <a:pt x="6621" y="3717"/>
                  <a:pt x="6615" y="3714"/>
                  <a:pt x="6607" y="3711"/>
                </a:cubicBezTo>
                <a:moveTo>
                  <a:pt x="4947" y="1341"/>
                </a:moveTo>
                <a:lnTo>
                  <a:pt x="4947" y="1333"/>
                </a:lnTo>
                <a:lnTo>
                  <a:pt x="4950" y="1325"/>
                </a:lnTo>
                <a:lnTo>
                  <a:pt x="4952" y="1314"/>
                </a:lnTo>
                <a:cubicBezTo>
                  <a:pt x="4955" y="1309"/>
                  <a:pt x="4957" y="1301"/>
                  <a:pt x="4963" y="1296"/>
                </a:cubicBezTo>
                <a:lnTo>
                  <a:pt x="4968" y="1288"/>
                </a:lnTo>
                <a:lnTo>
                  <a:pt x="4968" y="1285"/>
                </a:lnTo>
                <a:lnTo>
                  <a:pt x="4971" y="1282"/>
                </a:lnTo>
                <a:cubicBezTo>
                  <a:pt x="4989" y="1259"/>
                  <a:pt x="5008" y="1245"/>
                  <a:pt x="5034" y="1232"/>
                </a:cubicBezTo>
                <a:cubicBezTo>
                  <a:pt x="5045" y="1224"/>
                  <a:pt x="5058" y="1219"/>
                  <a:pt x="5071" y="1216"/>
                </a:cubicBezTo>
                <a:cubicBezTo>
                  <a:pt x="5082" y="1214"/>
                  <a:pt x="5077" y="1216"/>
                  <a:pt x="5077" y="1216"/>
                </a:cubicBezTo>
                <a:lnTo>
                  <a:pt x="5079" y="1216"/>
                </a:lnTo>
                <a:lnTo>
                  <a:pt x="5082" y="1216"/>
                </a:lnTo>
                <a:cubicBezTo>
                  <a:pt x="5090" y="1216"/>
                  <a:pt x="5087" y="1216"/>
                  <a:pt x="5095" y="1222"/>
                </a:cubicBezTo>
                <a:cubicBezTo>
                  <a:pt x="5111" y="1232"/>
                  <a:pt x="5124" y="1251"/>
                  <a:pt x="5124" y="1275"/>
                </a:cubicBezTo>
                <a:cubicBezTo>
                  <a:pt x="5127" y="1309"/>
                  <a:pt x="5116" y="1343"/>
                  <a:pt x="5106" y="1378"/>
                </a:cubicBezTo>
                <a:cubicBezTo>
                  <a:pt x="5103" y="1383"/>
                  <a:pt x="5103" y="1388"/>
                  <a:pt x="5106" y="1391"/>
                </a:cubicBezTo>
                <a:cubicBezTo>
                  <a:pt x="5100" y="1396"/>
                  <a:pt x="5098" y="1402"/>
                  <a:pt x="5092" y="1404"/>
                </a:cubicBezTo>
                <a:cubicBezTo>
                  <a:pt x="5087" y="1404"/>
                  <a:pt x="5082" y="1404"/>
                  <a:pt x="5074" y="1407"/>
                </a:cubicBezTo>
                <a:cubicBezTo>
                  <a:pt x="5063" y="1412"/>
                  <a:pt x="5053" y="1415"/>
                  <a:pt x="5039" y="1415"/>
                </a:cubicBezTo>
                <a:cubicBezTo>
                  <a:pt x="5032" y="1415"/>
                  <a:pt x="5016" y="1409"/>
                  <a:pt x="5008" y="1407"/>
                </a:cubicBezTo>
                <a:cubicBezTo>
                  <a:pt x="4984" y="1396"/>
                  <a:pt x="4965" y="1378"/>
                  <a:pt x="4944" y="1362"/>
                </a:cubicBezTo>
                <a:cubicBezTo>
                  <a:pt x="4947" y="1351"/>
                  <a:pt x="4947" y="1346"/>
                  <a:pt x="4947" y="1341"/>
                </a:cubicBezTo>
                <a:moveTo>
                  <a:pt x="4696" y="1952"/>
                </a:moveTo>
                <a:cubicBezTo>
                  <a:pt x="4725" y="1923"/>
                  <a:pt x="4754" y="1894"/>
                  <a:pt x="4788" y="1867"/>
                </a:cubicBezTo>
                <a:cubicBezTo>
                  <a:pt x="4854" y="1812"/>
                  <a:pt x="4928" y="1764"/>
                  <a:pt x="5005" y="1724"/>
                </a:cubicBezTo>
                <a:cubicBezTo>
                  <a:pt x="5021" y="1719"/>
                  <a:pt x="5039" y="1711"/>
                  <a:pt x="5058" y="1706"/>
                </a:cubicBezTo>
                <a:lnTo>
                  <a:pt x="5058" y="1706"/>
                </a:lnTo>
                <a:cubicBezTo>
                  <a:pt x="5039" y="1724"/>
                  <a:pt x="5024" y="1745"/>
                  <a:pt x="5010" y="1764"/>
                </a:cubicBezTo>
                <a:cubicBezTo>
                  <a:pt x="4947" y="1851"/>
                  <a:pt x="4915" y="1960"/>
                  <a:pt x="4902" y="2066"/>
                </a:cubicBezTo>
                <a:cubicBezTo>
                  <a:pt x="4886" y="2177"/>
                  <a:pt x="4891" y="2290"/>
                  <a:pt x="4910" y="2402"/>
                </a:cubicBezTo>
                <a:cubicBezTo>
                  <a:pt x="4920" y="2457"/>
                  <a:pt x="4934" y="2510"/>
                  <a:pt x="4952" y="2560"/>
                </a:cubicBezTo>
                <a:cubicBezTo>
                  <a:pt x="4907" y="2526"/>
                  <a:pt x="4865" y="2489"/>
                  <a:pt x="4823" y="2455"/>
                </a:cubicBezTo>
                <a:cubicBezTo>
                  <a:pt x="4807" y="2441"/>
                  <a:pt x="4791" y="2428"/>
                  <a:pt x="4775" y="2412"/>
                </a:cubicBezTo>
                <a:cubicBezTo>
                  <a:pt x="4772" y="2404"/>
                  <a:pt x="4770" y="2396"/>
                  <a:pt x="4764" y="2388"/>
                </a:cubicBezTo>
                <a:cubicBezTo>
                  <a:pt x="4645" y="2280"/>
                  <a:pt x="4658" y="2100"/>
                  <a:pt x="4696" y="1952"/>
                </a:cubicBezTo>
                <a:moveTo>
                  <a:pt x="4489" y="2492"/>
                </a:moveTo>
                <a:cubicBezTo>
                  <a:pt x="4672" y="2584"/>
                  <a:pt x="4852" y="2677"/>
                  <a:pt x="5029" y="2775"/>
                </a:cubicBezTo>
                <a:cubicBezTo>
                  <a:pt x="5100" y="2812"/>
                  <a:pt x="5169" y="2851"/>
                  <a:pt x="5238" y="2888"/>
                </a:cubicBezTo>
                <a:cubicBezTo>
                  <a:pt x="5243" y="2891"/>
                  <a:pt x="5248" y="2896"/>
                  <a:pt x="5254" y="2899"/>
                </a:cubicBezTo>
                <a:cubicBezTo>
                  <a:pt x="5267" y="2907"/>
                  <a:pt x="5283" y="2915"/>
                  <a:pt x="5296" y="2925"/>
                </a:cubicBezTo>
                <a:cubicBezTo>
                  <a:pt x="5293" y="2925"/>
                  <a:pt x="5293" y="2925"/>
                  <a:pt x="5291" y="2925"/>
                </a:cubicBezTo>
                <a:cubicBezTo>
                  <a:pt x="5084" y="2873"/>
                  <a:pt x="4878" y="2825"/>
                  <a:pt x="4672" y="2783"/>
                </a:cubicBezTo>
                <a:cubicBezTo>
                  <a:pt x="4526" y="2753"/>
                  <a:pt x="4381" y="2727"/>
                  <a:pt x="4233" y="2719"/>
                </a:cubicBezTo>
                <a:cubicBezTo>
                  <a:pt x="4230" y="2714"/>
                  <a:pt x="4227" y="2709"/>
                  <a:pt x="4219" y="2709"/>
                </a:cubicBezTo>
                <a:cubicBezTo>
                  <a:pt x="4177" y="2695"/>
                  <a:pt x="4137" y="2685"/>
                  <a:pt x="4095" y="2674"/>
                </a:cubicBezTo>
                <a:cubicBezTo>
                  <a:pt x="4058" y="2664"/>
                  <a:pt x="4018" y="2658"/>
                  <a:pt x="3997" y="2624"/>
                </a:cubicBezTo>
                <a:cubicBezTo>
                  <a:pt x="3955" y="2558"/>
                  <a:pt x="3912" y="2489"/>
                  <a:pt x="3873" y="2423"/>
                </a:cubicBezTo>
                <a:cubicBezTo>
                  <a:pt x="3807" y="2312"/>
                  <a:pt x="3732" y="2203"/>
                  <a:pt x="3650" y="2100"/>
                </a:cubicBezTo>
                <a:cubicBezTo>
                  <a:pt x="3934" y="2222"/>
                  <a:pt x="4214" y="2351"/>
                  <a:pt x="4489" y="2492"/>
                </a:cubicBezTo>
                <a:moveTo>
                  <a:pt x="3378" y="1976"/>
                </a:moveTo>
                <a:cubicBezTo>
                  <a:pt x="3428" y="1997"/>
                  <a:pt x="3476" y="2018"/>
                  <a:pt x="3526" y="2039"/>
                </a:cubicBezTo>
                <a:cubicBezTo>
                  <a:pt x="3521" y="2052"/>
                  <a:pt x="3521" y="2068"/>
                  <a:pt x="3534" y="2084"/>
                </a:cubicBezTo>
                <a:cubicBezTo>
                  <a:pt x="3603" y="2164"/>
                  <a:pt x="3672" y="2246"/>
                  <a:pt x="3735" y="2328"/>
                </a:cubicBezTo>
                <a:cubicBezTo>
                  <a:pt x="3706" y="2304"/>
                  <a:pt x="3677" y="2280"/>
                  <a:pt x="3648" y="2256"/>
                </a:cubicBezTo>
                <a:cubicBezTo>
                  <a:pt x="3592" y="2208"/>
                  <a:pt x="3531" y="2164"/>
                  <a:pt x="3476" y="2113"/>
                </a:cubicBezTo>
                <a:cubicBezTo>
                  <a:pt x="3407" y="2050"/>
                  <a:pt x="3338" y="1989"/>
                  <a:pt x="3267" y="1931"/>
                </a:cubicBezTo>
                <a:cubicBezTo>
                  <a:pt x="3304" y="1944"/>
                  <a:pt x="3341" y="1960"/>
                  <a:pt x="3378" y="1976"/>
                </a:cubicBezTo>
                <a:moveTo>
                  <a:pt x="2246" y="1529"/>
                </a:moveTo>
                <a:cubicBezTo>
                  <a:pt x="2531" y="1632"/>
                  <a:pt x="2814" y="1740"/>
                  <a:pt x="3098" y="1857"/>
                </a:cubicBezTo>
                <a:cubicBezTo>
                  <a:pt x="3211" y="1952"/>
                  <a:pt x="3328" y="2044"/>
                  <a:pt x="3449" y="2132"/>
                </a:cubicBezTo>
                <a:cubicBezTo>
                  <a:pt x="3571" y="2219"/>
                  <a:pt x="3685" y="2317"/>
                  <a:pt x="3801" y="2410"/>
                </a:cubicBezTo>
                <a:cubicBezTo>
                  <a:pt x="3820" y="2433"/>
                  <a:pt x="3836" y="2457"/>
                  <a:pt x="3854" y="2481"/>
                </a:cubicBezTo>
                <a:cubicBezTo>
                  <a:pt x="3878" y="2515"/>
                  <a:pt x="3899" y="2550"/>
                  <a:pt x="3920" y="2587"/>
                </a:cubicBezTo>
                <a:cubicBezTo>
                  <a:pt x="3939" y="2619"/>
                  <a:pt x="3955" y="2656"/>
                  <a:pt x="3984" y="2679"/>
                </a:cubicBezTo>
                <a:cubicBezTo>
                  <a:pt x="4010" y="2701"/>
                  <a:pt x="4047" y="2706"/>
                  <a:pt x="4079" y="2714"/>
                </a:cubicBezTo>
                <a:lnTo>
                  <a:pt x="4079" y="2714"/>
                </a:lnTo>
                <a:cubicBezTo>
                  <a:pt x="4068" y="2714"/>
                  <a:pt x="4055" y="2714"/>
                  <a:pt x="4045" y="2714"/>
                </a:cubicBezTo>
                <a:cubicBezTo>
                  <a:pt x="4037" y="2714"/>
                  <a:pt x="4029" y="2716"/>
                  <a:pt x="4021" y="2716"/>
                </a:cubicBezTo>
                <a:cubicBezTo>
                  <a:pt x="3989" y="2714"/>
                  <a:pt x="3955" y="2711"/>
                  <a:pt x="3923" y="2709"/>
                </a:cubicBezTo>
                <a:cubicBezTo>
                  <a:pt x="3804" y="2693"/>
                  <a:pt x="3685" y="2671"/>
                  <a:pt x="3568" y="2642"/>
                </a:cubicBezTo>
                <a:cubicBezTo>
                  <a:pt x="3471" y="2619"/>
                  <a:pt x="3367" y="2592"/>
                  <a:pt x="3277" y="2542"/>
                </a:cubicBezTo>
                <a:cubicBezTo>
                  <a:pt x="3195" y="2494"/>
                  <a:pt x="3124" y="2431"/>
                  <a:pt x="3055" y="2365"/>
                </a:cubicBezTo>
                <a:cubicBezTo>
                  <a:pt x="2920" y="2232"/>
                  <a:pt x="2788" y="2095"/>
                  <a:pt x="2650" y="1962"/>
                </a:cubicBezTo>
                <a:cubicBezTo>
                  <a:pt x="2582" y="1896"/>
                  <a:pt x="2518" y="1827"/>
                  <a:pt x="2449" y="1761"/>
                </a:cubicBezTo>
                <a:cubicBezTo>
                  <a:pt x="2381" y="1698"/>
                  <a:pt x="2314" y="1634"/>
                  <a:pt x="2243" y="1576"/>
                </a:cubicBezTo>
                <a:cubicBezTo>
                  <a:pt x="2201" y="1542"/>
                  <a:pt x="2156" y="1507"/>
                  <a:pt x="2108" y="1476"/>
                </a:cubicBezTo>
                <a:cubicBezTo>
                  <a:pt x="2150" y="1497"/>
                  <a:pt x="2198" y="1513"/>
                  <a:pt x="2246" y="1529"/>
                </a:cubicBezTo>
                <a:moveTo>
                  <a:pt x="1052" y="1182"/>
                </a:moveTo>
                <a:cubicBezTo>
                  <a:pt x="1291" y="1219"/>
                  <a:pt x="1523" y="1282"/>
                  <a:pt x="1754" y="1359"/>
                </a:cubicBezTo>
                <a:cubicBezTo>
                  <a:pt x="1788" y="1386"/>
                  <a:pt x="1830" y="1404"/>
                  <a:pt x="1870" y="1428"/>
                </a:cubicBezTo>
                <a:cubicBezTo>
                  <a:pt x="1915" y="1454"/>
                  <a:pt x="1957" y="1481"/>
                  <a:pt x="2002" y="1510"/>
                </a:cubicBezTo>
                <a:cubicBezTo>
                  <a:pt x="2092" y="1571"/>
                  <a:pt x="2179" y="1632"/>
                  <a:pt x="2264" y="1698"/>
                </a:cubicBezTo>
                <a:cubicBezTo>
                  <a:pt x="2338" y="1756"/>
                  <a:pt x="2410" y="1820"/>
                  <a:pt x="2481" y="1880"/>
                </a:cubicBezTo>
                <a:cubicBezTo>
                  <a:pt x="2555" y="1941"/>
                  <a:pt x="2624" y="2010"/>
                  <a:pt x="2693" y="2079"/>
                </a:cubicBezTo>
                <a:cubicBezTo>
                  <a:pt x="2698" y="2084"/>
                  <a:pt x="2706" y="2092"/>
                  <a:pt x="2711" y="2097"/>
                </a:cubicBezTo>
                <a:cubicBezTo>
                  <a:pt x="2658" y="2074"/>
                  <a:pt x="2600" y="2052"/>
                  <a:pt x="2547" y="2031"/>
                </a:cubicBezTo>
                <a:cubicBezTo>
                  <a:pt x="2457" y="1997"/>
                  <a:pt x="2365" y="1962"/>
                  <a:pt x="2272" y="1931"/>
                </a:cubicBezTo>
                <a:cubicBezTo>
                  <a:pt x="2105" y="1875"/>
                  <a:pt x="1939" y="1827"/>
                  <a:pt x="1767" y="1801"/>
                </a:cubicBezTo>
                <a:cubicBezTo>
                  <a:pt x="1640" y="1780"/>
                  <a:pt x="1513" y="1764"/>
                  <a:pt x="1386" y="1751"/>
                </a:cubicBezTo>
                <a:cubicBezTo>
                  <a:pt x="1222" y="1671"/>
                  <a:pt x="1063" y="1579"/>
                  <a:pt x="910" y="1478"/>
                </a:cubicBezTo>
                <a:cubicBezTo>
                  <a:pt x="772" y="1388"/>
                  <a:pt x="653" y="1269"/>
                  <a:pt x="507" y="1195"/>
                </a:cubicBezTo>
                <a:cubicBezTo>
                  <a:pt x="492" y="1187"/>
                  <a:pt x="476" y="1179"/>
                  <a:pt x="460" y="1171"/>
                </a:cubicBezTo>
                <a:cubicBezTo>
                  <a:pt x="653" y="1142"/>
                  <a:pt x="857" y="1153"/>
                  <a:pt x="1052" y="1182"/>
                </a:cubicBezTo>
                <a:moveTo>
                  <a:pt x="103" y="1425"/>
                </a:moveTo>
                <a:cubicBezTo>
                  <a:pt x="111" y="1330"/>
                  <a:pt x="169" y="1269"/>
                  <a:pt x="243" y="1232"/>
                </a:cubicBezTo>
                <a:cubicBezTo>
                  <a:pt x="267" y="1251"/>
                  <a:pt x="304" y="1259"/>
                  <a:pt x="327" y="1267"/>
                </a:cubicBezTo>
                <a:cubicBezTo>
                  <a:pt x="386" y="1285"/>
                  <a:pt x="444" y="1298"/>
                  <a:pt x="502" y="1322"/>
                </a:cubicBezTo>
                <a:cubicBezTo>
                  <a:pt x="584" y="1359"/>
                  <a:pt x="666" y="1399"/>
                  <a:pt x="745" y="1441"/>
                </a:cubicBezTo>
                <a:cubicBezTo>
                  <a:pt x="806" y="1486"/>
                  <a:pt x="867" y="1529"/>
                  <a:pt x="936" y="1566"/>
                </a:cubicBezTo>
                <a:cubicBezTo>
                  <a:pt x="1060" y="1634"/>
                  <a:pt x="1187" y="1687"/>
                  <a:pt x="1317" y="1743"/>
                </a:cubicBezTo>
                <a:cubicBezTo>
                  <a:pt x="1293" y="1740"/>
                  <a:pt x="1267" y="1738"/>
                  <a:pt x="1243" y="1738"/>
                </a:cubicBezTo>
                <a:cubicBezTo>
                  <a:pt x="1063" y="1724"/>
                  <a:pt x="883" y="1735"/>
                  <a:pt x="703" y="1735"/>
                </a:cubicBezTo>
                <a:cubicBezTo>
                  <a:pt x="616" y="1735"/>
                  <a:pt x="526" y="1732"/>
                  <a:pt x="436" y="1740"/>
                </a:cubicBezTo>
                <a:cubicBezTo>
                  <a:pt x="351" y="1745"/>
                  <a:pt x="264" y="1751"/>
                  <a:pt x="179" y="1772"/>
                </a:cubicBezTo>
                <a:cubicBezTo>
                  <a:pt x="126" y="1661"/>
                  <a:pt x="92" y="1542"/>
                  <a:pt x="103" y="1425"/>
                </a:cubicBezTo>
                <a:moveTo>
                  <a:pt x="759" y="2436"/>
                </a:moveTo>
                <a:cubicBezTo>
                  <a:pt x="701" y="2386"/>
                  <a:pt x="640" y="2335"/>
                  <a:pt x="584" y="2283"/>
                </a:cubicBezTo>
                <a:cubicBezTo>
                  <a:pt x="460" y="2169"/>
                  <a:pt x="341" y="2044"/>
                  <a:pt x="251" y="1902"/>
                </a:cubicBezTo>
                <a:cubicBezTo>
                  <a:pt x="240" y="1886"/>
                  <a:pt x="230" y="1867"/>
                  <a:pt x="222" y="1851"/>
                </a:cubicBezTo>
                <a:cubicBezTo>
                  <a:pt x="256" y="1849"/>
                  <a:pt x="293" y="1843"/>
                  <a:pt x="327" y="1838"/>
                </a:cubicBezTo>
                <a:cubicBezTo>
                  <a:pt x="378" y="1833"/>
                  <a:pt x="428" y="1827"/>
                  <a:pt x="478" y="1822"/>
                </a:cubicBezTo>
                <a:cubicBezTo>
                  <a:pt x="574" y="1812"/>
                  <a:pt x="671" y="1796"/>
                  <a:pt x="767" y="1793"/>
                </a:cubicBezTo>
                <a:cubicBezTo>
                  <a:pt x="944" y="1790"/>
                  <a:pt x="1121" y="1801"/>
                  <a:pt x="1298" y="1812"/>
                </a:cubicBezTo>
                <a:cubicBezTo>
                  <a:pt x="1473" y="1822"/>
                  <a:pt x="1648" y="1843"/>
                  <a:pt x="1820" y="1875"/>
                </a:cubicBezTo>
                <a:cubicBezTo>
                  <a:pt x="1986" y="1904"/>
                  <a:pt x="2150" y="1949"/>
                  <a:pt x="2312" y="2002"/>
                </a:cubicBezTo>
                <a:cubicBezTo>
                  <a:pt x="2394" y="2029"/>
                  <a:pt x="2476" y="2060"/>
                  <a:pt x="2555" y="2089"/>
                </a:cubicBezTo>
                <a:cubicBezTo>
                  <a:pt x="2632" y="2119"/>
                  <a:pt x="2709" y="2153"/>
                  <a:pt x="2788" y="2171"/>
                </a:cubicBezTo>
                <a:cubicBezTo>
                  <a:pt x="2825" y="2208"/>
                  <a:pt x="2859" y="2243"/>
                  <a:pt x="2896" y="2280"/>
                </a:cubicBezTo>
                <a:cubicBezTo>
                  <a:pt x="2949" y="2333"/>
                  <a:pt x="3002" y="2388"/>
                  <a:pt x="3060" y="2441"/>
                </a:cubicBezTo>
                <a:cubicBezTo>
                  <a:pt x="3029" y="2436"/>
                  <a:pt x="2997" y="2436"/>
                  <a:pt x="2963" y="2436"/>
                </a:cubicBezTo>
                <a:cubicBezTo>
                  <a:pt x="2920" y="2433"/>
                  <a:pt x="2878" y="2433"/>
                  <a:pt x="2836" y="2431"/>
                </a:cubicBezTo>
                <a:cubicBezTo>
                  <a:pt x="2751" y="2428"/>
                  <a:pt x="2666" y="2420"/>
                  <a:pt x="2582" y="2415"/>
                </a:cubicBezTo>
                <a:cubicBezTo>
                  <a:pt x="2280" y="2391"/>
                  <a:pt x="1978" y="2359"/>
                  <a:pt x="1674" y="2354"/>
                </a:cubicBezTo>
                <a:cubicBezTo>
                  <a:pt x="1597" y="2354"/>
                  <a:pt x="1521" y="2343"/>
                  <a:pt x="1444" y="2346"/>
                </a:cubicBezTo>
                <a:cubicBezTo>
                  <a:pt x="1367" y="2346"/>
                  <a:pt x="1293" y="2354"/>
                  <a:pt x="1219" y="2362"/>
                </a:cubicBezTo>
                <a:cubicBezTo>
                  <a:pt x="1142" y="2370"/>
                  <a:pt x="1068" y="2380"/>
                  <a:pt x="992" y="2394"/>
                </a:cubicBezTo>
                <a:cubicBezTo>
                  <a:pt x="952" y="2399"/>
                  <a:pt x="915" y="2407"/>
                  <a:pt x="875" y="2412"/>
                </a:cubicBezTo>
                <a:cubicBezTo>
                  <a:pt x="833" y="2412"/>
                  <a:pt x="796" y="2415"/>
                  <a:pt x="759" y="2436"/>
                </a:cubicBezTo>
                <a:moveTo>
                  <a:pt x="1208" y="2775"/>
                </a:moveTo>
                <a:cubicBezTo>
                  <a:pt x="1203" y="2775"/>
                  <a:pt x="1198" y="2775"/>
                  <a:pt x="1195" y="2777"/>
                </a:cubicBezTo>
                <a:cubicBezTo>
                  <a:pt x="1132" y="2735"/>
                  <a:pt x="1071" y="2690"/>
                  <a:pt x="1013" y="2645"/>
                </a:cubicBezTo>
                <a:cubicBezTo>
                  <a:pt x="954" y="2600"/>
                  <a:pt x="899" y="2555"/>
                  <a:pt x="841" y="2507"/>
                </a:cubicBezTo>
                <a:cubicBezTo>
                  <a:pt x="862" y="2505"/>
                  <a:pt x="880" y="2500"/>
                  <a:pt x="902" y="2497"/>
                </a:cubicBezTo>
                <a:cubicBezTo>
                  <a:pt x="944" y="2489"/>
                  <a:pt x="986" y="2484"/>
                  <a:pt x="1029" y="2476"/>
                </a:cubicBezTo>
                <a:cubicBezTo>
                  <a:pt x="1111" y="2462"/>
                  <a:pt x="1193" y="2447"/>
                  <a:pt x="1277" y="2436"/>
                </a:cubicBezTo>
                <a:cubicBezTo>
                  <a:pt x="1428" y="2415"/>
                  <a:pt x="1582" y="2391"/>
                  <a:pt x="1732" y="2394"/>
                </a:cubicBezTo>
                <a:cubicBezTo>
                  <a:pt x="1870" y="2396"/>
                  <a:pt x="2005" y="2404"/>
                  <a:pt x="2142" y="2415"/>
                </a:cubicBezTo>
                <a:cubicBezTo>
                  <a:pt x="2137" y="2417"/>
                  <a:pt x="2134" y="2417"/>
                  <a:pt x="2129" y="2420"/>
                </a:cubicBezTo>
                <a:cubicBezTo>
                  <a:pt x="2087" y="2433"/>
                  <a:pt x="2047" y="2452"/>
                  <a:pt x="2007" y="2470"/>
                </a:cubicBezTo>
                <a:cubicBezTo>
                  <a:pt x="1923" y="2510"/>
                  <a:pt x="1841" y="2555"/>
                  <a:pt x="1756" y="2595"/>
                </a:cubicBezTo>
                <a:cubicBezTo>
                  <a:pt x="1666" y="2637"/>
                  <a:pt x="1574" y="2674"/>
                  <a:pt x="1481" y="2709"/>
                </a:cubicBezTo>
                <a:cubicBezTo>
                  <a:pt x="1394" y="2743"/>
                  <a:pt x="1306" y="2788"/>
                  <a:pt x="1208" y="2775"/>
                </a:cubicBezTo>
                <a:moveTo>
                  <a:pt x="1309" y="2846"/>
                </a:moveTo>
                <a:cubicBezTo>
                  <a:pt x="1320" y="2843"/>
                  <a:pt x="1333" y="2838"/>
                  <a:pt x="1343" y="2833"/>
                </a:cubicBezTo>
                <a:cubicBezTo>
                  <a:pt x="1388" y="2814"/>
                  <a:pt x="1431" y="2793"/>
                  <a:pt x="1476" y="2775"/>
                </a:cubicBezTo>
                <a:cubicBezTo>
                  <a:pt x="1566" y="2732"/>
                  <a:pt x="1653" y="2687"/>
                  <a:pt x="1743" y="2645"/>
                </a:cubicBezTo>
                <a:cubicBezTo>
                  <a:pt x="1828" y="2603"/>
                  <a:pt x="1915" y="2558"/>
                  <a:pt x="2000" y="2515"/>
                </a:cubicBezTo>
                <a:cubicBezTo>
                  <a:pt x="2045" y="2494"/>
                  <a:pt x="2090" y="2473"/>
                  <a:pt x="2137" y="2457"/>
                </a:cubicBezTo>
                <a:cubicBezTo>
                  <a:pt x="2158" y="2449"/>
                  <a:pt x="2179" y="2441"/>
                  <a:pt x="2203" y="2436"/>
                </a:cubicBezTo>
                <a:cubicBezTo>
                  <a:pt x="2214" y="2433"/>
                  <a:pt x="2224" y="2431"/>
                  <a:pt x="2232" y="2425"/>
                </a:cubicBezTo>
                <a:cubicBezTo>
                  <a:pt x="2370" y="2436"/>
                  <a:pt x="2508" y="2449"/>
                  <a:pt x="2645" y="2460"/>
                </a:cubicBezTo>
                <a:cubicBezTo>
                  <a:pt x="2719" y="2465"/>
                  <a:pt x="2791" y="2470"/>
                  <a:pt x="2865" y="2473"/>
                </a:cubicBezTo>
                <a:cubicBezTo>
                  <a:pt x="2936" y="2476"/>
                  <a:pt x="3018" y="2484"/>
                  <a:pt x="3087" y="2465"/>
                </a:cubicBezTo>
                <a:lnTo>
                  <a:pt x="3087" y="2465"/>
                </a:lnTo>
                <a:cubicBezTo>
                  <a:pt x="3092" y="2470"/>
                  <a:pt x="3100" y="2476"/>
                  <a:pt x="3105" y="2481"/>
                </a:cubicBezTo>
                <a:cubicBezTo>
                  <a:pt x="3177" y="2542"/>
                  <a:pt x="3256" y="2592"/>
                  <a:pt x="3344" y="2627"/>
                </a:cubicBezTo>
                <a:cubicBezTo>
                  <a:pt x="3441" y="2664"/>
                  <a:pt x="3547" y="2690"/>
                  <a:pt x="3648" y="2711"/>
                </a:cubicBezTo>
                <a:cubicBezTo>
                  <a:pt x="3719" y="2724"/>
                  <a:pt x="3788" y="2735"/>
                  <a:pt x="3859" y="2743"/>
                </a:cubicBezTo>
                <a:cubicBezTo>
                  <a:pt x="3717" y="2769"/>
                  <a:pt x="3576" y="2812"/>
                  <a:pt x="3434" y="2838"/>
                </a:cubicBezTo>
                <a:cubicBezTo>
                  <a:pt x="3222" y="2875"/>
                  <a:pt x="3005" y="2886"/>
                  <a:pt x="2793" y="2904"/>
                </a:cubicBezTo>
                <a:cubicBezTo>
                  <a:pt x="2576" y="2923"/>
                  <a:pt x="2359" y="2941"/>
                  <a:pt x="2142" y="2960"/>
                </a:cubicBezTo>
                <a:cubicBezTo>
                  <a:pt x="1939" y="2976"/>
                  <a:pt x="1724" y="3007"/>
                  <a:pt x="1526" y="2947"/>
                </a:cubicBezTo>
                <a:cubicBezTo>
                  <a:pt x="1449" y="2918"/>
                  <a:pt x="1378" y="2886"/>
                  <a:pt x="1309" y="2846"/>
                </a:cubicBezTo>
                <a:moveTo>
                  <a:pt x="1171" y="3251"/>
                </a:moveTo>
                <a:cubicBezTo>
                  <a:pt x="1182" y="3219"/>
                  <a:pt x="1214" y="3195"/>
                  <a:pt x="1240" y="3179"/>
                </a:cubicBezTo>
                <a:cubicBezTo>
                  <a:pt x="1320" y="3124"/>
                  <a:pt x="1404" y="3079"/>
                  <a:pt x="1494" y="3037"/>
                </a:cubicBezTo>
                <a:cubicBezTo>
                  <a:pt x="1500" y="3034"/>
                  <a:pt x="1505" y="3029"/>
                  <a:pt x="1507" y="3023"/>
                </a:cubicBezTo>
                <a:cubicBezTo>
                  <a:pt x="1574" y="3042"/>
                  <a:pt x="1640" y="3055"/>
                  <a:pt x="1711" y="3060"/>
                </a:cubicBezTo>
                <a:cubicBezTo>
                  <a:pt x="1817" y="3068"/>
                  <a:pt x="1923" y="3058"/>
                  <a:pt x="2029" y="3050"/>
                </a:cubicBezTo>
                <a:cubicBezTo>
                  <a:pt x="2140" y="3042"/>
                  <a:pt x="2248" y="3031"/>
                  <a:pt x="2359" y="3023"/>
                </a:cubicBezTo>
                <a:cubicBezTo>
                  <a:pt x="2582" y="3005"/>
                  <a:pt x="2804" y="2986"/>
                  <a:pt x="3026" y="2970"/>
                </a:cubicBezTo>
                <a:cubicBezTo>
                  <a:pt x="3243" y="2952"/>
                  <a:pt x="3457" y="2928"/>
                  <a:pt x="3666" y="2878"/>
                </a:cubicBezTo>
                <a:cubicBezTo>
                  <a:pt x="3767" y="2854"/>
                  <a:pt x="3867" y="2828"/>
                  <a:pt x="3971" y="2814"/>
                </a:cubicBezTo>
                <a:cubicBezTo>
                  <a:pt x="4076" y="2801"/>
                  <a:pt x="4185" y="2804"/>
                  <a:pt x="4291" y="2814"/>
                </a:cubicBezTo>
                <a:cubicBezTo>
                  <a:pt x="4505" y="2836"/>
                  <a:pt x="4719" y="2883"/>
                  <a:pt x="4931" y="2931"/>
                </a:cubicBezTo>
                <a:cubicBezTo>
                  <a:pt x="5132" y="2976"/>
                  <a:pt x="5333" y="3029"/>
                  <a:pt x="5532" y="3087"/>
                </a:cubicBezTo>
                <a:cubicBezTo>
                  <a:pt x="5534" y="3092"/>
                  <a:pt x="5540" y="3097"/>
                  <a:pt x="5542" y="3103"/>
                </a:cubicBezTo>
                <a:cubicBezTo>
                  <a:pt x="5286" y="3058"/>
                  <a:pt x="5029" y="3047"/>
                  <a:pt x="4770" y="3045"/>
                </a:cubicBezTo>
                <a:cubicBezTo>
                  <a:pt x="4288" y="3039"/>
                  <a:pt x="3804" y="3100"/>
                  <a:pt x="3338" y="3227"/>
                </a:cubicBezTo>
                <a:cubicBezTo>
                  <a:pt x="3243" y="3254"/>
                  <a:pt x="3148" y="3285"/>
                  <a:pt x="3060" y="3328"/>
                </a:cubicBezTo>
                <a:cubicBezTo>
                  <a:pt x="2957" y="3354"/>
                  <a:pt x="2854" y="3370"/>
                  <a:pt x="2748" y="3367"/>
                </a:cubicBezTo>
                <a:cubicBezTo>
                  <a:pt x="2621" y="3365"/>
                  <a:pt x="2492" y="3362"/>
                  <a:pt x="2365" y="3349"/>
                </a:cubicBezTo>
                <a:cubicBezTo>
                  <a:pt x="2235" y="3336"/>
                  <a:pt x="2103" y="3320"/>
                  <a:pt x="1973" y="3309"/>
                </a:cubicBezTo>
                <a:cubicBezTo>
                  <a:pt x="1833" y="3299"/>
                  <a:pt x="1690" y="3283"/>
                  <a:pt x="1550" y="3277"/>
                </a:cubicBezTo>
                <a:cubicBezTo>
                  <a:pt x="1478" y="3275"/>
                  <a:pt x="1410" y="3275"/>
                  <a:pt x="1338" y="3275"/>
                </a:cubicBezTo>
                <a:cubicBezTo>
                  <a:pt x="1283" y="3275"/>
                  <a:pt x="1227" y="3283"/>
                  <a:pt x="1177" y="3256"/>
                </a:cubicBezTo>
                <a:lnTo>
                  <a:pt x="1171" y="3251"/>
                </a:lnTo>
                <a:moveTo>
                  <a:pt x="2127" y="3952"/>
                </a:moveTo>
                <a:lnTo>
                  <a:pt x="2119" y="3957"/>
                </a:lnTo>
                <a:lnTo>
                  <a:pt x="2116" y="3960"/>
                </a:lnTo>
                <a:lnTo>
                  <a:pt x="2111" y="3965"/>
                </a:lnTo>
                <a:lnTo>
                  <a:pt x="2105" y="3971"/>
                </a:lnTo>
                <a:lnTo>
                  <a:pt x="2103" y="3973"/>
                </a:lnTo>
                <a:lnTo>
                  <a:pt x="2100" y="3973"/>
                </a:lnTo>
                <a:cubicBezTo>
                  <a:pt x="2095" y="3976"/>
                  <a:pt x="2090" y="3981"/>
                  <a:pt x="2084" y="3984"/>
                </a:cubicBezTo>
                <a:lnTo>
                  <a:pt x="2082" y="3986"/>
                </a:lnTo>
                <a:lnTo>
                  <a:pt x="2076" y="3989"/>
                </a:lnTo>
                <a:lnTo>
                  <a:pt x="2071" y="3992"/>
                </a:lnTo>
                <a:lnTo>
                  <a:pt x="2074" y="3992"/>
                </a:lnTo>
                <a:lnTo>
                  <a:pt x="2066" y="3994"/>
                </a:lnTo>
                <a:lnTo>
                  <a:pt x="2058" y="3997"/>
                </a:lnTo>
                <a:cubicBezTo>
                  <a:pt x="2052" y="4000"/>
                  <a:pt x="2045" y="4000"/>
                  <a:pt x="2039" y="4000"/>
                </a:cubicBezTo>
                <a:lnTo>
                  <a:pt x="2039" y="4000"/>
                </a:lnTo>
                <a:lnTo>
                  <a:pt x="2037" y="4000"/>
                </a:lnTo>
                <a:lnTo>
                  <a:pt x="2029" y="4000"/>
                </a:lnTo>
                <a:cubicBezTo>
                  <a:pt x="2021" y="4000"/>
                  <a:pt x="2013" y="4000"/>
                  <a:pt x="2005" y="4002"/>
                </a:cubicBezTo>
                <a:cubicBezTo>
                  <a:pt x="1830" y="3933"/>
                  <a:pt x="1664" y="3844"/>
                  <a:pt x="1518" y="3722"/>
                </a:cubicBezTo>
                <a:cubicBezTo>
                  <a:pt x="1399" y="3624"/>
                  <a:pt x="1293" y="3505"/>
                  <a:pt x="1214" y="3373"/>
                </a:cubicBezTo>
                <a:cubicBezTo>
                  <a:pt x="1211" y="3367"/>
                  <a:pt x="1208" y="3365"/>
                  <a:pt x="1206" y="3359"/>
                </a:cubicBezTo>
                <a:cubicBezTo>
                  <a:pt x="1246" y="3367"/>
                  <a:pt x="1291" y="3365"/>
                  <a:pt x="1325" y="3365"/>
                </a:cubicBezTo>
                <a:cubicBezTo>
                  <a:pt x="1404" y="3365"/>
                  <a:pt x="1486" y="3365"/>
                  <a:pt x="1566" y="3367"/>
                </a:cubicBezTo>
                <a:cubicBezTo>
                  <a:pt x="1714" y="3370"/>
                  <a:pt x="1865" y="3370"/>
                  <a:pt x="2013" y="3383"/>
                </a:cubicBezTo>
                <a:cubicBezTo>
                  <a:pt x="2148" y="3394"/>
                  <a:pt x="2283" y="3407"/>
                  <a:pt x="2418" y="3418"/>
                </a:cubicBezTo>
                <a:cubicBezTo>
                  <a:pt x="2484" y="3423"/>
                  <a:pt x="2553" y="3428"/>
                  <a:pt x="2621" y="3428"/>
                </a:cubicBezTo>
                <a:cubicBezTo>
                  <a:pt x="2687" y="3428"/>
                  <a:pt x="2751" y="3423"/>
                  <a:pt x="2817" y="3418"/>
                </a:cubicBezTo>
                <a:cubicBezTo>
                  <a:pt x="2857" y="3415"/>
                  <a:pt x="2896" y="3407"/>
                  <a:pt x="2936" y="3402"/>
                </a:cubicBezTo>
                <a:cubicBezTo>
                  <a:pt x="2862" y="3449"/>
                  <a:pt x="2791" y="3502"/>
                  <a:pt x="2719" y="3553"/>
                </a:cubicBezTo>
                <a:cubicBezTo>
                  <a:pt x="2529" y="3682"/>
                  <a:pt x="2341" y="3817"/>
                  <a:pt x="2153" y="3949"/>
                </a:cubicBezTo>
                <a:cubicBezTo>
                  <a:pt x="2140" y="3947"/>
                  <a:pt x="2132" y="3947"/>
                  <a:pt x="2127" y="3952"/>
                </a:cubicBezTo>
                <a:moveTo>
                  <a:pt x="3378" y="4094"/>
                </a:moveTo>
                <a:cubicBezTo>
                  <a:pt x="3045" y="4152"/>
                  <a:pt x="2703" y="4173"/>
                  <a:pt x="2370" y="4110"/>
                </a:cubicBezTo>
                <a:cubicBezTo>
                  <a:pt x="2299" y="4097"/>
                  <a:pt x="2227" y="4078"/>
                  <a:pt x="2156" y="4057"/>
                </a:cubicBezTo>
                <a:cubicBezTo>
                  <a:pt x="2267" y="3978"/>
                  <a:pt x="2378" y="3899"/>
                  <a:pt x="2489" y="3820"/>
                </a:cubicBezTo>
                <a:cubicBezTo>
                  <a:pt x="2600" y="3738"/>
                  <a:pt x="2709" y="3656"/>
                  <a:pt x="2822" y="3574"/>
                </a:cubicBezTo>
                <a:cubicBezTo>
                  <a:pt x="2918" y="3505"/>
                  <a:pt x="3010" y="3436"/>
                  <a:pt x="3111" y="3375"/>
                </a:cubicBezTo>
                <a:cubicBezTo>
                  <a:pt x="3211" y="3317"/>
                  <a:pt x="3330" y="3291"/>
                  <a:pt x="3441" y="3261"/>
                </a:cubicBezTo>
                <a:cubicBezTo>
                  <a:pt x="3674" y="3203"/>
                  <a:pt x="3910" y="3158"/>
                  <a:pt x="4148" y="3132"/>
                </a:cubicBezTo>
                <a:cubicBezTo>
                  <a:pt x="4378" y="3105"/>
                  <a:pt x="4608" y="3087"/>
                  <a:pt x="4838" y="3087"/>
                </a:cubicBezTo>
                <a:cubicBezTo>
                  <a:pt x="4807" y="3132"/>
                  <a:pt x="4748" y="3156"/>
                  <a:pt x="4701" y="3177"/>
                </a:cubicBezTo>
                <a:cubicBezTo>
                  <a:pt x="4637" y="3206"/>
                  <a:pt x="4571" y="3232"/>
                  <a:pt x="4502" y="3254"/>
                </a:cubicBezTo>
                <a:cubicBezTo>
                  <a:pt x="4264" y="3336"/>
                  <a:pt x="4018" y="3388"/>
                  <a:pt x="3785" y="3486"/>
                </a:cubicBezTo>
                <a:cubicBezTo>
                  <a:pt x="3727" y="3510"/>
                  <a:pt x="3672" y="3534"/>
                  <a:pt x="3619" y="3566"/>
                </a:cubicBezTo>
                <a:cubicBezTo>
                  <a:pt x="3595" y="3579"/>
                  <a:pt x="3576" y="3592"/>
                  <a:pt x="3561" y="3608"/>
                </a:cubicBezTo>
                <a:cubicBezTo>
                  <a:pt x="3555" y="3605"/>
                  <a:pt x="3547" y="3605"/>
                  <a:pt x="3545" y="3613"/>
                </a:cubicBezTo>
                <a:cubicBezTo>
                  <a:pt x="3539" y="3621"/>
                  <a:pt x="3537" y="3632"/>
                  <a:pt x="3534" y="3640"/>
                </a:cubicBezTo>
                <a:cubicBezTo>
                  <a:pt x="3526" y="3653"/>
                  <a:pt x="3521" y="3666"/>
                  <a:pt x="3516" y="3682"/>
                </a:cubicBezTo>
                <a:lnTo>
                  <a:pt x="3513" y="3693"/>
                </a:lnTo>
                <a:cubicBezTo>
                  <a:pt x="3492" y="3743"/>
                  <a:pt x="3473" y="3796"/>
                  <a:pt x="3455" y="3849"/>
                </a:cubicBezTo>
                <a:cubicBezTo>
                  <a:pt x="3428" y="3931"/>
                  <a:pt x="3404" y="4013"/>
                  <a:pt x="3378" y="4094"/>
                </a:cubicBezTo>
                <a:moveTo>
                  <a:pt x="3513" y="4067"/>
                </a:moveTo>
                <a:cubicBezTo>
                  <a:pt x="3531" y="4002"/>
                  <a:pt x="3542" y="3931"/>
                  <a:pt x="3555" y="3865"/>
                </a:cubicBezTo>
                <a:cubicBezTo>
                  <a:pt x="3563" y="3825"/>
                  <a:pt x="3568" y="3788"/>
                  <a:pt x="3576" y="3748"/>
                </a:cubicBezTo>
                <a:cubicBezTo>
                  <a:pt x="3582" y="3717"/>
                  <a:pt x="3584" y="3682"/>
                  <a:pt x="3605" y="3656"/>
                </a:cubicBezTo>
                <a:cubicBezTo>
                  <a:pt x="3621" y="3632"/>
                  <a:pt x="3655" y="3618"/>
                  <a:pt x="3682" y="3605"/>
                </a:cubicBezTo>
                <a:cubicBezTo>
                  <a:pt x="3708" y="3591"/>
                  <a:pt x="3735" y="3579"/>
                  <a:pt x="3762" y="3566"/>
                </a:cubicBezTo>
                <a:cubicBezTo>
                  <a:pt x="3820" y="3539"/>
                  <a:pt x="3878" y="3515"/>
                  <a:pt x="3936" y="3494"/>
                </a:cubicBezTo>
                <a:cubicBezTo>
                  <a:pt x="4053" y="3452"/>
                  <a:pt x="4172" y="3418"/>
                  <a:pt x="4291" y="3381"/>
                </a:cubicBezTo>
                <a:cubicBezTo>
                  <a:pt x="4410" y="3343"/>
                  <a:pt x="4531" y="3306"/>
                  <a:pt x="4648" y="3259"/>
                </a:cubicBezTo>
                <a:cubicBezTo>
                  <a:pt x="4690" y="3240"/>
                  <a:pt x="4741" y="3222"/>
                  <a:pt x="4785" y="3195"/>
                </a:cubicBezTo>
                <a:cubicBezTo>
                  <a:pt x="4772" y="3219"/>
                  <a:pt x="4762" y="3243"/>
                  <a:pt x="4748" y="3264"/>
                </a:cubicBezTo>
                <a:cubicBezTo>
                  <a:pt x="4703" y="3351"/>
                  <a:pt x="4664" y="3441"/>
                  <a:pt x="4629" y="3534"/>
                </a:cubicBezTo>
                <a:cubicBezTo>
                  <a:pt x="4603" y="3608"/>
                  <a:pt x="4576" y="3685"/>
                  <a:pt x="4555" y="3762"/>
                </a:cubicBezTo>
                <a:cubicBezTo>
                  <a:pt x="4214" y="3883"/>
                  <a:pt x="3865" y="3994"/>
                  <a:pt x="3513" y="4067"/>
                </a:cubicBezTo>
                <a:moveTo>
                  <a:pt x="4566" y="4491"/>
                </a:moveTo>
                <a:cubicBezTo>
                  <a:pt x="4566" y="4493"/>
                  <a:pt x="4566" y="4493"/>
                  <a:pt x="4566" y="4491"/>
                </a:cubicBezTo>
                <a:moveTo>
                  <a:pt x="4233" y="5747"/>
                </a:moveTo>
                <a:cubicBezTo>
                  <a:pt x="4230" y="5747"/>
                  <a:pt x="4227" y="5745"/>
                  <a:pt x="4222" y="5745"/>
                </a:cubicBezTo>
                <a:cubicBezTo>
                  <a:pt x="4219" y="5737"/>
                  <a:pt x="4217" y="5726"/>
                  <a:pt x="4214" y="5718"/>
                </a:cubicBezTo>
                <a:cubicBezTo>
                  <a:pt x="4222" y="5716"/>
                  <a:pt x="4230" y="5713"/>
                  <a:pt x="4235" y="5708"/>
                </a:cubicBezTo>
                <a:cubicBezTo>
                  <a:pt x="4235" y="5721"/>
                  <a:pt x="4235" y="5734"/>
                  <a:pt x="4233" y="5747"/>
                </a:cubicBezTo>
                <a:moveTo>
                  <a:pt x="4312" y="5866"/>
                </a:moveTo>
                <a:cubicBezTo>
                  <a:pt x="4312" y="5864"/>
                  <a:pt x="4309" y="5861"/>
                  <a:pt x="4309" y="5856"/>
                </a:cubicBezTo>
                <a:cubicBezTo>
                  <a:pt x="4307" y="5845"/>
                  <a:pt x="4299" y="5840"/>
                  <a:pt x="4291" y="5835"/>
                </a:cubicBezTo>
                <a:cubicBezTo>
                  <a:pt x="4293" y="5808"/>
                  <a:pt x="4296" y="5784"/>
                  <a:pt x="4296" y="5758"/>
                </a:cubicBezTo>
                <a:cubicBezTo>
                  <a:pt x="4304" y="5755"/>
                  <a:pt x="4312" y="5750"/>
                  <a:pt x="4317" y="5742"/>
                </a:cubicBezTo>
                <a:cubicBezTo>
                  <a:pt x="4317" y="5766"/>
                  <a:pt x="4317" y="5792"/>
                  <a:pt x="4317" y="5816"/>
                </a:cubicBezTo>
                <a:cubicBezTo>
                  <a:pt x="4317" y="5835"/>
                  <a:pt x="4315" y="5851"/>
                  <a:pt x="4312" y="5866"/>
                </a:cubicBezTo>
                <a:moveTo>
                  <a:pt x="4378" y="5978"/>
                </a:moveTo>
                <a:cubicBezTo>
                  <a:pt x="4378" y="5975"/>
                  <a:pt x="4378" y="5975"/>
                  <a:pt x="4375" y="5972"/>
                </a:cubicBezTo>
                <a:cubicBezTo>
                  <a:pt x="4367" y="5925"/>
                  <a:pt x="4362" y="5874"/>
                  <a:pt x="4360" y="5827"/>
                </a:cubicBezTo>
                <a:cubicBezTo>
                  <a:pt x="4360" y="5824"/>
                  <a:pt x="4360" y="5824"/>
                  <a:pt x="4360" y="5822"/>
                </a:cubicBezTo>
                <a:cubicBezTo>
                  <a:pt x="4362" y="5822"/>
                  <a:pt x="4367" y="5822"/>
                  <a:pt x="4370" y="5822"/>
                </a:cubicBezTo>
                <a:cubicBezTo>
                  <a:pt x="4370" y="5869"/>
                  <a:pt x="4373" y="5919"/>
                  <a:pt x="4375" y="5967"/>
                </a:cubicBezTo>
                <a:cubicBezTo>
                  <a:pt x="4378" y="5972"/>
                  <a:pt x="4378" y="5975"/>
                  <a:pt x="4378" y="5978"/>
                </a:cubicBezTo>
                <a:moveTo>
                  <a:pt x="4428" y="6020"/>
                </a:moveTo>
                <a:cubicBezTo>
                  <a:pt x="4426" y="6001"/>
                  <a:pt x="4423" y="5986"/>
                  <a:pt x="4423" y="5967"/>
                </a:cubicBezTo>
                <a:cubicBezTo>
                  <a:pt x="4428" y="5925"/>
                  <a:pt x="4431" y="5885"/>
                  <a:pt x="4434" y="5843"/>
                </a:cubicBezTo>
                <a:cubicBezTo>
                  <a:pt x="4434" y="5848"/>
                  <a:pt x="4436" y="5853"/>
                  <a:pt x="4436" y="5859"/>
                </a:cubicBezTo>
                <a:cubicBezTo>
                  <a:pt x="4436" y="5861"/>
                  <a:pt x="4439" y="5866"/>
                  <a:pt x="4442" y="5869"/>
                </a:cubicBezTo>
                <a:cubicBezTo>
                  <a:pt x="4442" y="5919"/>
                  <a:pt x="4442" y="5970"/>
                  <a:pt x="4444" y="6020"/>
                </a:cubicBezTo>
                <a:cubicBezTo>
                  <a:pt x="4439" y="6020"/>
                  <a:pt x="4434" y="6020"/>
                  <a:pt x="4428" y="6020"/>
                </a:cubicBezTo>
                <a:moveTo>
                  <a:pt x="4516" y="6068"/>
                </a:moveTo>
                <a:cubicBezTo>
                  <a:pt x="4508" y="6065"/>
                  <a:pt x="4497" y="6065"/>
                  <a:pt x="4489" y="6068"/>
                </a:cubicBezTo>
                <a:cubicBezTo>
                  <a:pt x="4489" y="6065"/>
                  <a:pt x="4489" y="6062"/>
                  <a:pt x="4489" y="6060"/>
                </a:cubicBezTo>
                <a:cubicBezTo>
                  <a:pt x="4500" y="6004"/>
                  <a:pt x="4508" y="5946"/>
                  <a:pt x="4510" y="5890"/>
                </a:cubicBezTo>
                <a:cubicBezTo>
                  <a:pt x="4510" y="5946"/>
                  <a:pt x="4513" y="5999"/>
                  <a:pt x="4518" y="6054"/>
                </a:cubicBezTo>
                <a:cubicBezTo>
                  <a:pt x="4518" y="6060"/>
                  <a:pt x="4518" y="6065"/>
                  <a:pt x="4516" y="6068"/>
                </a:cubicBezTo>
                <a:moveTo>
                  <a:pt x="4571" y="5837"/>
                </a:moveTo>
                <a:cubicBezTo>
                  <a:pt x="4571" y="5919"/>
                  <a:pt x="4569" y="6001"/>
                  <a:pt x="4563" y="6081"/>
                </a:cubicBezTo>
                <a:cubicBezTo>
                  <a:pt x="4563" y="6070"/>
                  <a:pt x="4561" y="6060"/>
                  <a:pt x="4561" y="6046"/>
                </a:cubicBezTo>
                <a:cubicBezTo>
                  <a:pt x="4569" y="5964"/>
                  <a:pt x="4569" y="5885"/>
                  <a:pt x="4566" y="5803"/>
                </a:cubicBezTo>
                <a:cubicBezTo>
                  <a:pt x="4569" y="5803"/>
                  <a:pt x="4569" y="5803"/>
                  <a:pt x="4571" y="5803"/>
                </a:cubicBezTo>
                <a:cubicBezTo>
                  <a:pt x="4571" y="5816"/>
                  <a:pt x="4571" y="5827"/>
                  <a:pt x="4571" y="5837"/>
                </a:cubicBezTo>
                <a:moveTo>
                  <a:pt x="4651" y="6205"/>
                </a:moveTo>
                <a:cubicBezTo>
                  <a:pt x="4648" y="6203"/>
                  <a:pt x="4645" y="6203"/>
                  <a:pt x="4643" y="6200"/>
                </a:cubicBezTo>
                <a:cubicBezTo>
                  <a:pt x="4627" y="6078"/>
                  <a:pt x="4621" y="5956"/>
                  <a:pt x="4619" y="5835"/>
                </a:cubicBezTo>
                <a:cubicBezTo>
                  <a:pt x="4627" y="5837"/>
                  <a:pt x="4637" y="5840"/>
                  <a:pt x="4645" y="5837"/>
                </a:cubicBezTo>
                <a:cubicBezTo>
                  <a:pt x="4643" y="5941"/>
                  <a:pt x="4643" y="6046"/>
                  <a:pt x="4651" y="6150"/>
                </a:cubicBezTo>
                <a:cubicBezTo>
                  <a:pt x="4653" y="6171"/>
                  <a:pt x="4651" y="6187"/>
                  <a:pt x="4651" y="6205"/>
                </a:cubicBezTo>
                <a:moveTo>
                  <a:pt x="4754" y="6263"/>
                </a:moveTo>
                <a:lnTo>
                  <a:pt x="4754" y="6263"/>
                </a:lnTo>
                <a:cubicBezTo>
                  <a:pt x="4754" y="6232"/>
                  <a:pt x="4754" y="6203"/>
                  <a:pt x="4756" y="6173"/>
                </a:cubicBezTo>
                <a:cubicBezTo>
                  <a:pt x="4762" y="6216"/>
                  <a:pt x="4764" y="6255"/>
                  <a:pt x="4770" y="6298"/>
                </a:cubicBezTo>
                <a:cubicBezTo>
                  <a:pt x="4762" y="6285"/>
                  <a:pt x="4759" y="6274"/>
                  <a:pt x="4754" y="6263"/>
                </a:cubicBezTo>
                <a:moveTo>
                  <a:pt x="4807" y="6105"/>
                </a:moveTo>
                <a:cubicBezTo>
                  <a:pt x="4799" y="6038"/>
                  <a:pt x="4793" y="5972"/>
                  <a:pt x="4785" y="5906"/>
                </a:cubicBezTo>
                <a:cubicBezTo>
                  <a:pt x="4793" y="5898"/>
                  <a:pt x="4799" y="5888"/>
                  <a:pt x="4801" y="5877"/>
                </a:cubicBezTo>
                <a:cubicBezTo>
                  <a:pt x="4801" y="5872"/>
                  <a:pt x="4801" y="5866"/>
                  <a:pt x="4801" y="5861"/>
                </a:cubicBezTo>
                <a:cubicBezTo>
                  <a:pt x="4807" y="5866"/>
                  <a:pt x="4815" y="5869"/>
                  <a:pt x="4823" y="5869"/>
                </a:cubicBezTo>
                <a:cubicBezTo>
                  <a:pt x="4817" y="5949"/>
                  <a:pt x="4812" y="6025"/>
                  <a:pt x="4807" y="6105"/>
                </a:cubicBezTo>
                <a:moveTo>
                  <a:pt x="4862" y="6343"/>
                </a:moveTo>
                <a:lnTo>
                  <a:pt x="4860" y="6335"/>
                </a:lnTo>
                <a:cubicBezTo>
                  <a:pt x="4857" y="6329"/>
                  <a:pt x="4854" y="6324"/>
                  <a:pt x="4852" y="6322"/>
                </a:cubicBezTo>
                <a:cubicBezTo>
                  <a:pt x="4854" y="6277"/>
                  <a:pt x="4857" y="6232"/>
                  <a:pt x="4862" y="6187"/>
                </a:cubicBezTo>
                <a:cubicBezTo>
                  <a:pt x="4865" y="6237"/>
                  <a:pt x="4865" y="6287"/>
                  <a:pt x="4870" y="6337"/>
                </a:cubicBezTo>
                <a:cubicBezTo>
                  <a:pt x="4868" y="6337"/>
                  <a:pt x="4862" y="6337"/>
                  <a:pt x="4862" y="6343"/>
                </a:cubicBezTo>
                <a:moveTo>
                  <a:pt x="4928" y="6303"/>
                </a:moveTo>
                <a:cubicBezTo>
                  <a:pt x="4923" y="6240"/>
                  <a:pt x="4920" y="6176"/>
                  <a:pt x="4918" y="6113"/>
                </a:cubicBezTo>
                <a:cubicBezTo>
                  <a:pt x="4912" y="6036"/>
                  <a:pt x="4910" y="5959"/>
                  <a:pt x="4905" y="5882"/>
                </a:cubicBezTo>
                <a:cubicBezTo>
                  <a:pt x="4907" y="5882"/>
                  <a:pt x="4910" y="5882"/>
                  <a:pt x="4912" y="5882"/>
                </a:cubicBezTo>
                <a:cubicBezTo>
                  <a:pt x="4915" y="5896"/>
                  <a:pt x="4926" y="5904"/>
                  <a:pt x="4936" y="5906"/>
                </a:cubicBezTo>
                <a:cubicBezTo>
                  <a:pt x="4939" y="6041"/>
                  <a:pt x="4936" y="6173"/>
                  <a:pt x="4928" y="6303"/>
                </a:cubicBezTo>
                <a:moveTo>
                  <a:pt x="5024" y="6290"/>
                </a:moveTo>
                <a:cubicBezTo>
                  <a:pt x="5010" y="6184"/>
                  <a:pt x="5002" y="6078"/>
                  <a:pt x="5000" y="5972"/>
                </a:cubicBezTo>
                <a:cubicBezTo>
                  <a:pt x="5000" y="5933"/>
                  <a:pt x="5000" y="5893"/>
                  <a:pt x="4997" y="5851"/>
                </a:cubicBezTo>
                <a:cubicBezTo>
                  <a:pt x="5002" y="5872"/>
                  <a:pt x="5008" y="5893"/>
                  <a:pt x="5016" y="5914"/>
                </a:cubicBezTo>
                <a:cubicBezTo>
                  <a:pt x="5018" y="5922"/>
                  <a:pt x="5021" y="5925"/>
                  <a:pt x="5026" y="5930"/>
                </a:cubicBezTo>
                <a:cubicBezTo>
                  <a:pt x="5010" y="6049"/>
                  <a:pt x="5024" y="6171"/>
                  <a:pt x="5024" y="6290"/>
                </a:cubicBezTo>
                <a:moveTo>
                  <a:pt x="5053" y="5168"/>
                </a:moveTo>
                <a:cubicBezTo>
                  <a:pt x="5053" y="5165"/>
                  <a:pt x="5053" y="5165"/>
                  <a:pt x="5053" y="5163"/>
                </a:cubicBezTo>
                <a:lnTo>
                  <a:pt x="5053" y="5163"/>
                </a:lnTo>
                <a:cubicBezTo>
                  <a:pt x="5055" y="5165"/>
                  <a:pt x="5055" y="5168"/>
                  <a:pt x="5053" y="5168"/>
                </a:cubicBezTo>
                <a:moveTo>
                  <a:pt x="5077" y="6374"/>
                </a:moveTo>
                <a:cubicBezTo>
                  <a:pt x="5082" y="6298"/>
                  <a:pt x="5077" y="6218"/>
                  <a:pt x="5074" y="6139"/>
                </a:cubicBezTo>
                <a:cubicBezTo>
                  <a:pt x="5071" y="6086"/>
                  <a:pt x="5071" y="6036"/>
                  <a:pt x="5074" y="5983"/>
                </a:cubicBezTo>
                <a:cubicBezTo>
                  <a:pt x="5079" y="6113"/>
                  <a:pt x="5090" y="6242"/>
                  <a:pt x="5100" y="6372"/>
                </a:cubicBezTo>
                <a:cubicBezTo>
                  <a:pt x="5095" y="6367"/>
                  <a:pt x="5084" y="6369"/>
                  <a:pt x="5077" y="6374"/>
                </a:cubicBezTo>
                <a:moveTo>
                  <a:pt x="5164" y="6181"/>
                </a:moveTo>
                <a:cubicBezTo>
                  <a:pt x="5161" y="6234"/>
                  <a:pt x="5159" y="6287"/>
                  <a:pt x="5156" y="6337"/>
                </a:cubicBezTo>
                <a:cubicBezTo>
                  <a:pt x="5143" y="6195"/>
                  <a:pt x="5135" y="6052"/>
                  <a:pt x="5129" y="5909"/>
                </a:cubicBezTo>
                <a:cubicBezTo>
                  <a:pt x="5140" y="5906"/>
                  <a:pt x="5151" y="5896"/>
                  <a:pt x="5151" y="5880"/>
                </a:cubicBezTo>
                <a:cubicBezTo>
                  <a:pt x="5151" y="5869"/>
                  <a:pt x="5151" y="5859"/>
                  <a:pt x="5153" y="5848"/>
                </a:cubicBezTo>
                <a:cubicBezTo>
                  <a:pt x="5161" y="5853"/>
                  <a:pt x="5172" y="5856"/>
                  <a:pt x="5180" y="5856"/>
                </a:cubicBezTo>
                <a:cubicBezTo>
                  <a:pt x="5174" y="5962"/>
                  <a:pt x="5169" y="6073"/>
                  <a:pt x="5164" y="6181"/>
                </a:cubicBezTo>
                <a:moveTo>
                  <a:pt x="5211" y="6454"/>
                </a:moveTo>
                <a:lnTo>
                  <a:pt x="5206" y="6451"/>
                </a:lnTo>
                <a:cubicBezTo>
                  <a:pt x="5206" y="6449"/>
                  <a:pt x="5204" y="6443"/>
                  <a:pt x="5204" y="6438"/>
                </a:cubicBezTo>
                <a:cubicBezTo>
                  <a:pt x="5206" y="6427"/>
                  <a:pt x="5206" y="6417"/>
                  <a:pt x="5209" y="6406"/>
                </a:cubicBezTo>
                <a:cubicBezTo>
                  <a:pt x="5211" y="6419"/>
                  <a:pt x="5214" y="6433"/>
                  <a:pt x="5214" y="6446"/>
                </a:cubicBezTo>
                <a:cubicBezTo>
                  <a:pt x="5214" y="6449"/>
                  <a:pt x="5211" y="6451"/>
                  <a:pt x="5211" y="6454"/>
                </a:cubicBezTo>
                <a:moveTo>
                  <a:pt x="5248" y="6218"/>
                </a:moveTo>
                <a:cubicBezTo>
                  <a:pt x="5241" y="6110"/>
                  <a:pt x="5241" y="6004"/>
                  <a:pt x="5241" y="5896"/>
                </a:cubicBezTo>
                <a:cubicBezTo>
                  <a:pt x="5251" y="5898"/>
                  <a:pt x="5262" y="5896"/>
                  <a:pt x="5270" y="5890"/>
                </a:cubicBezTo>
                <a:cubicBezTo>
                  <a:pt x="5264" y="5999"/>
                  <a:pt x="5259" y="6110"/>
                  <a:pt x="5248" y="6218"/>
                </a:cubicBezTo>
                <a:moveTo>
                  <a:pt x="5299" y="6491"/>
                </a:moveTo>
                <a:cubicBezTo>
                  <a:pt x="5293" y="6491"/>
                  <a:pt x="5288" y="6488"/>
                  <a:pt x="5286" y="6491"/>
                </a:cubicBezTo>
                <a:cubicBezTo>
                  <a:pt x="5283" y="6486"/>
                  <a:pt x="5283" y="6480"/>
                  <a:pt x="5280" y="6475"/>
                </a:cubicBezTo>
                <a:cubicBezTo>
                  <a:pt x="5286" y="6438"/>
                  <a:pt x="5288" y="6404"/>
                  <a:pt x="5293" y="6367"/>
                </a:cubicBezTo>
                <a:cubicBezTo>
                  <a:pt x="5296" y="6390"/>
                  <a:pt x="5299" y="6412"/>
                  <a:pt x="5307" y="6433"/>
                </a:cubicBezTo>
                <a:cubicBezTo>
                  <a:pt x="5301" y="6435"/>
                  <a:pt x="5296" y="6443"/>
                  <a:pt x="5299" y="6451"/>
                </a:cubicBezTo>
                <a:cubicBezTo>
                  <a:pt x="5299" y="6467"/>
                  <a:pt x="5299" y="6480"/>
                  <a:pt x="5299" y="6491"/>
                </a:cubicBezTo>
                <a:moveTo>
                  <a:pt x="5272" y="5419"/>
                </a:moveTo>
                <a:cubicBezTo>
                  <a:pt x="5272" y="5372"/>
                  <a:pt x="5275" y="5324"/>
                  <a:pt x="5278" y="5279"/>
                </a:cubicBezTo>
                <a:cubicBezTo>
                  <a:pt x="5280" y="5269"/>
                  <a:pt x="5283" y="5261"/>
                  <a:pt x="5286" y="5250"/>
                </a:cubicBezTo>
                <a:cubicBezTo>
                  <a:pt x="5286" y="5261"/>
                  <a:pt x="5286" y="5271"/>
                  <a:pt x="5288" y="5284"/>
                </a:cubicBezTo>
                <a:lnTo>
                  <a:pt x="5288" y="5287"/>
                </a:lnTo>
                <a:cubicBezTo>
                  <a:pt x="5280" y="5329"/>
                  <a:pt x="5278" y="5374"/>
                  <a:pt x="5272" y="5419"/>
                </a:cubicBezTo>
                <a:moveTo>
                  <a:pt x="5341" y="5954"/>
                </a:moveTo>
                <a:cubicBezTo>
                  <a:pt x="5341" y="5933"/>
                  <a:pt x="5341" y="5911"/>
                  <a:pt x="5338" y="5890"/>
                </a:cubicBezTo>
                <a:cubicBezTo>
                  <a:pt x="5341" y="5890"/>
                  <a:pt x="5344" y="5888"/>
                  <a:pt x="5346" y="5888"/>
                </a:cubicBezTo>
                <a:cubicBezTo>
                  <a:pt x="5346" y="5909"/>
                  <a:pt x="5344" y="5930"/>
                  <a:pt x="5341" y="5954"/>
                </a:cubicBezTo>
                <a:moveTo>
                  <a:pt x="5394" y="6419"/>
                </a:moveTo>
                <a:cubicBezTo>
                  <a:pt x="5386" y="6316"/>
                  <a:pt x="5386" y="6213"/>
                  <a:pt x="5389" y="6107"/>
                </a:cubicBezTo>
                <a:cubicBezTo>
                  <a:pt x="5394" y="6208"/>
                  <a:pt x="5402" y="6306"/>
                  <a:pt x="5407" y="6406"/>
                </a:cubicBezTo>
                <a:cubicBezTo>
                  <a:pt x="5402" y="6409"/>
                  <a:pt x="5397" y="6414"/>
                  <a:pt x="5394" y="6419"/>
                </a:cubicBezTo>
                <a:moveTo>
                  <a:pt x="5455" y="6179"/>
                </a:moveTo>
                <a:cubicBezTo>
                  <a:pt x="5450" y="6073"/>
                  <a:pt x="5442" y="5967"/>
                  <a:pt x="5436" y="5861"/>
                </a:cubicBezTo>
                <a:cubicBezTo>
                  <a:pt x="5444" y="5861"/>
                  <a:pt x="5455" y="5856"/>
                  <a:pt x="5460" y="5848"/>
                </a:cubicBezTo>
                <a:lnTo>
                  <a:pt x="5460" y="5848"/>
                </a:lnTo>
                <a:cubicBezTo>
                  <a:pt x="5460" y="5864"/>
                  <a:pt x="5473" y="5869"/>
                  <a:pt x="5487" y="5864"/>
                </a:cubicBezTo>
                <a:cubicBezTo>
                  <a:pt x="5471" y="5967"/>
                  <a:pt x="5465" y="6073"/>
                  <a:pt x="5455" y="6179"/>
                </a:cubicBezTo>
                <a:moveTo>
                  <a:pt x="5487" y="6409"/>
                </a:moveTo>
                <a:lnTo>
                  <a:pt x="5487" y="6409"/>
                </a:lnTo>
                <a:cubicBezTo>
                  <a:pt x="5484" y="6412"/>
                  <a:pt x="5484" y="6412"/>
                  <a:pt x="5481" y="6412"/>
                </a:cubicBezTo>
                <a:cubicBezTo>
                  <a:pt x="5508" y="6298"/>
                  <a:pt x="5516" y="6181"/>
                  <a:pt x="5524" y="6068"/>
                </a:cubicBezTo>
                <a:cubicBezTo>
                  <a:pt x="5524" y="6179"/>
                  <a:pt x="5524" y="6287"/>
                  <a:pt x="5529" y="6398"/>
                </a:cubicBezTo>
                <a:cubicBezTo>
                  <a:pt x="5518" y="6380"/>
                  <a:pt x="5487" y="6382"/>
                  <a:pt x="5487" y="6409"/>
                </a:cubicBezTo>
                <a:moveTo>
                  <a:pt x="5606" y="7544"/>
                </a:moveTo>
                <a:cubicBezTo>
                  <a:pt x="5606" y="7541"/>
                  <a:pt x="5606" y="7541"/>
                  <a:pt x="5606" y="7539"/>
                </a:cubicBezTo>
                <a:lnTo>
                  <a:pt x="5608" y="7539"/>
                </a:lnTo>
                <a:cubicBezTo>
                  <a:pt x="5606" y="7541"/>
                  <a:pt x="5606" y="7544"/>
                  <a:pt x="5606" y="7544"/>
                </a:cubicBezTo>
                <a:moveTo>
                  <a:pt x="5592" y="6335"/>
                </a:moveTo>
                <a:cubicBezTo>
                  <a:pt x="5587" y="6165"/>
                  <a:pt x="5590" y="5996"/>
                  <a:pt x="5595" y="5827"/>
                </a:cubicBezTo>
                <a:cubicBezTo>
                  <a:pt x="5600" y="5822"/>
                  <a:pt x="5606" y="5814"/>
                  <a:pt x="5606" y="5803"/>
                </a:cubicBezTo>
                <a:cubicBezTo>
                  <a:pt x="5606" y="5792"/>
                  <a:pt x="5606" y="5782"/>
                  <a:pt x="5608" y="5771"/>
                </a:cubicBezTo>
                <a:cubicBezTo>
                  <a:pt x="5608" y="5777"/>
                  <a:pt x="5608" y="5784"/>
                  <a:pt x="5611" y="5790"/>
                </a:cubicBezTo>
                <a:cubicBezTo>
                  <a:pt x="5614" y="5819"/>
                  <a:pt x="5637" y="5832"/>
                  <a:pt x="5659" y="5829"/>
                </a:cubicBezTo>
                <a:cubicBezTo>
                  <a:pt x="5611" y="5993"/>
                  <a:pt x="5616" y="6168"/>
                  <a:pt x="5592" y="6335"/>
                </a:cubicBezTo>
                <a:moveTo>
                  <a:pt x="5701" y="6343"/>
                </a:moveTo>
                <a:cubicBezTo>
                  <a:pt x="5698" y="6343"/>
                  <a:pt x="5696" y="6343"/>
                  <a:pt x="5693" y="6345"/>
                </a:cubicBezTo>
                <a:cubicBezTo>
                  <a:pt x="5682" y="6335"/>
                  <a:pt x="5669" y="6332"/>
                  <a:pt x="5656" y="6335"/>
                </a:cubicBezTo>
                <a:cubicBezTo>
                  <a:pt x="5672" y="6210"/>
                  <a:pt x="5674" y="6083"/>
                  <a:pt x="5693" y="5959"/>
                </a:cubicBezTo>
                <a:cubicBezTo>
                  <a:pt x="5698" y="6089"/>
                  <a:pt x="5704" y="6216"/>
                  <a:pt x="5709" y="6345"/>
                </a:cubicBezTo>
                <a:lnTo>
                  <a:pt x="5701" y="6343"/>
                </a:lnTo>
                <a:moveTo>
                  <a:pt x="5803" y="6427"/>
                </a:moveTo>
                <a:lnTo>
                  <a:pt x="5803" y="6417"/>
                </a:lnTo>
                <a:cubicBezTo>
                  <a:pt x="5803" y="6406"/>
                  <a:pt x="5795" y="6401"/>
                  <a:pt x="5791" y="6401"/>
                </a:cubicBezTo>
                <a:lnTo>
                  <a:pt x="5791" y="6398"/>
                </a:lnTo>
                <a:lnTo>
                  <a:pt x="5788" y="6388"/>
                </a:lnTo>
                <a:cubicBezTo>
                  <a:pt x="5791" y="6343"/>
                  <a:pt x="5794" y="6298"/>
                  <a:pt x="5795" y="6253"/>
                </a:cubicBezTo>
                <a:cubicBezTo>
                  <a:pt x="5800" y="6308"/>
                  <a:pt x="5808" y="6364"/>
                  <a:pt x="5816" y="6417"/>
                </a:cubicBezTo>
                <a:cubicBezTo>
                  <a:pt x="5811" y="6419"/>
                  <a:pt x="5806" y="6422"/>
                  <a:pt x="5803" y="6427"/>
                </a:cubicBezTo>
                <a:moveTo>
                  <a:pt x="5882" y="6417"/>
                </a:moveTo>
                <a:cubicBezTo>
                  <a:pt x="5882" y="6412"/>
                  <a:pt x="5880" y="6406"/>
                  <a:pt x="5877" y="6404"/>
                </a:cubicBezTo>
                <a:cubicBezTo>
                  <a:pt x="5848" y="6221"/>
                  <a:pt x="5837" y="6036"/>
                  <a:pt x="5830" y="5853"/>
                </a:cubicBezTo>
                <a:lnTo>
                  <a:pt x="5843" y="5853"/>
                </a:lnTo>
                <a:cubicBezTo>
                  <a:pt x="5843" y="5861"/>
                  <a:pt x="5845" y="5869"/>
                  <a:pt x="5845" y="5877"/>
                </a:cubicBezTo>
                <a:cubicBezTo>
                  <a:pt x="5851" y="5911"/>
                  <a:pt x="5898" y="5898"/>
                  <a:pt x="5901" y="5869"/>
                </a:cubicBezTo>
                <a:lnTo>
                  <a:pt x="5901" y="5859"/>
                </a:lnTo>
                <a:cubicBezTo>
                  <a:pt x="5909" y="5874"/>
                  <a:pt x="5927" y="5880"/>
                  <a:pt x="5941" y="5874"/>
                </a:cubicBezTo>
                <a:cubicBezTo>
                  <a:pt x="5925" y="6057"/>
                  <a:pt x="5904" y="6237"/>
                  <a:pt x="5882" y="6417"/>
                </a:cubicBezTo>
                <a:moveTo>
                  <a:pt x="5991" y="6480"/>
                </a:moveTo>
                <a:cubicBezTo>
                  <a:pt x="5986" y="6480"/>
                  <a:pt x="5980" y="6480"/>
                  <a:pt x="5978" y="6480"/>
                </a:cubicBezTo>
                <a:cubicBezTo>
                  <a:pt x="5978" y="6467"/>
                  <a:pt x="5978" y="6456"/>
                  <a:pt x="5980" y="6443"/>
                </a:cubicBezTo>
                <a:cubicBezTo>
                  <a:pt x="5983" y="6422"/>
                  <a:pt x="5959" y="6417"/>
                  <a:pt x="5943" y="6425"/>
                </a:cubicBezTo>
                <a:cubicBezTo>
                  <a:pt x="5954" y="6327"/>
                  <a:pt x="5964" y="6232"/>
                  <a:pt x="5975" y="6134"/>
                </a:cubicBezTo>
                <a:cubicBezTo>
                  <a:pt x="5980" y="6245"/>
                  <a:pt x="5988" y="6359"/>
                  <a:pt x="5994" y="6470"/>
                </a:cubicBezTo>
                <a:lnTo>
                  <a:pt x="5991" y="6480"/>
                </a:lnTo>
                <a:moveTo>
                  <a:pt x="6068" y="6020"/>
                </a:moveTo>
                <a:cubicBezTo>
                  <a:pt x="6062" y="6110"/>
                  <a:pt x="6054" y="6200"/>
                  <a:pt x="6041" y="6287"/>
                </a:cubicBezTo>
                <a:cubicBezTo>
                  <a:pt x="6033" y="6152"/>
                  <a:pt x="6028" y="6017"/>
                  <a:pt x="6020" y="5885"/>
                </a:cubicBezTo>
                <a:cubicBezTo>
                  <a:pt x="6039" y="5885"/>
                  <a:pt x="6057" y="5872"/>
                  <a:pt x="6060" y="5848"/>
                </a:cubicBezTo>
                <a:cubicBezTo>
                  <a:pt x="6060" y="5840"/>
                  <a:pt x="6060" y="5832"/>
                  <a:pt x="6060" y="5824"/>
                </a:cubicBezTo>
                <a:cubicBezTo>
                  <a:pt x="6062" y="5829"/>
                  <a:pt x="6065" y="5832"/>
                  <a:pt x="6070" y="5837"/>
                </a:cubicBezTo>
                <a:cubicBezTo>
                  <a:pt x="6068" y="5896"/>
                  <a:pt x="6068" y="5959"/>
                  <a:pt x="6068" y="6020"/>
                </a:cubicBezTo>
                <a:moveTo>
                  <a:pt x="6245" y="6377"/>
                </a:moveTo>
                <a:cubicBezTo>
                  <a:pt x="6240" y="6393"/>
                  <a:pt x="6234" y="6409"/>
                  <a:pt x="6226" y="6422"/>
                </a:cubicBezTo>
                <a:lnTo>
                  <a:pt x="6218" y="6425"/>
                </a:lnTo>
                <a:cubicBezTo>
                  <a:pt x="6218" y="6412"/>
                  <a:pt x="6216" y="6398"/>
                  <a:pt x="6216" y="6385"/>
                </a:cubicBezTo>
                <a:cubicBezTo>
                  <a:pt x="6213" y="6359"/>
                  <a:pt x="6173" y="6340"/>
                  <a:pt x="6158" y="6369"/>
                </a:cubicBezTo>
                <a:cubicBezTo>
                  <a:pt x="6147" y="6390"/>
                  <a:pt x="6139" y="6412"/>
                  <a:pt x="6131" y="6435"/>
                </a:cubicBezTo>
                <a:cubicBezTo>
                  <a:pt x="6129" y="6441"/>
                  <a:pt x="6126" y="6443"/>
                  <a:pt x="6123" y="6451"/>
                </a:cubicBezTo>
                <a:cubicBezTo>
                  <a:pt x="6123" y="6456"/>
                  <a:pt x="6121" y="6459"/>
                  <a:pt x="6121" y="6464"/>
                </a:cubicBezTo>
                <a:lnTo>
                  <a:pt x="6118" y="6467"/>
                </a:lnTo>
                <a:cubicBezTo>
                  <a:pt x="6121" y="6451"/>
                  <a:pt x="6121" y="6435"/>
                  <a:pt x="6121" y="6419"/>
                </a:cubicBezTo>
                <a:cubicBezTo>
                  <a:pt x="6131" y="6417"/>
                  <a:pt x="6139" y="6412"/>
                  <a:pt x="6142" y="6398"/>
                </a:cubicBezTo>
                <a:cubicBezTo>
                  <a:pt x="6187" y="6237"/>
                  <a:pt x="6229" y="6076"/>
                  <a:pt x="6274" y="5914"/>
                </a:cubicBezTo>
                <a:cubicBezTo>
                  <a:pt x="6282" y="6065"/>
                  <a:pt x="6290" y="6218"/>
                  <a:pt x="6298" y="6369"/>
                </a:cubicBezTo>
                <a:cubicBezTo>
                  <a:pt x="6287" y="6348"/>
                  <a:pt x="6255" y="6351"/>
                  <a:pt x="6245" y="6377"/>
                </a:cubicBezTo>
                <a:moveTo>
                  <a:pt x="6126" y="6004"/>
                </a:moveTo>
                <a:cubicBezTo>
                  <a:pt x="6129" y="5967"/>
                  <a:pt x="6129" y="5927"/>
                  <a:pt x="6129" y="5890"/>
                </a:cubicBezTo>
                <a:cubicBezTo>
                  <a:pt x="6134" y="5896"/>
                  <a:pt x="6142" y="5898"/>
                  <a:pt x="6147" y="5898"/>
                </a:cubicBezTo>
                <a:cubicBezTo>
                  <a:pt x="6147" y="5904"/>
                  <a:pt x="6147" y="5909"/>
                  <a:pt x="6147" y="5911"/>
                </a:cubicBezTo>
                <a:cubicBezTo>
                  <a:pt x="6150" y="5943"/>
                  <a:pt x="6187" y="5956"/>
                  <a:pt x="6205" y="5941"/>
                </a:cubicBezTo>
                <a:cubicBezTo>
                  <a:pt x="6179" y="6033"/>
                  <a:pt x="6155" y="6128"/>
                  <a:pt x="6129" y="6221"/>
                </a:cubicBezTo>
                <a:cubicBezTo>
                  <a:pt x="6129" y="6147"/>
                  <a:pt x="6126" y="6076"/>
                  <a:pt x="6126" y="6004"/>
                </a:cubicBezTo>
                <a:moveTo>
                  <a:pt x="6338" y="5890"/>
                </a:moveTo>
                <a:cubicBezTo>
                  <a:pt x="6345" y="5888"/>
                  <a:pt x="6353" y="5880"/>
                  <a:pt x="6356" y="5869"/>
                </a:cubicBezTo>
                <a:cubicBezTo>
                  <a:pt x="6367" y="5869"/>
                  <a:pt x="6377" y="5861"/>
                  <a:pt x="6377" y="5848"/>
                </a:cubicBezTo>
                <a:cubicBezTo>
                  <a:pt x="6377" y="5840"/>
                  <a:pt x="6375" y="5832"/>
                  <a:pt x="6375" y="5824"/>
                </a:cubicBezTo>
                <a:lnTo>
                  <a:pt x="6377" y="5819"/>
                </a:lnTo>
                <a:cubicBezTo>
                  <a:pt x="6385" y="5832"/>
                  <a:pt x="6398" y="5835"/>
                  <a:pt x="6414" y="5832"/>
                </a:cubicBezTo>
                <a:lnTo>
                  <a:pt x="6422" y="5843"/>
                </a:lnTo>
                <a:cubicBezTo>
                  <a:pt x="6401" y="5962"/>
                  <a:pt x="6380" y="6083"/>
                  <a:pt x="6356" y="6203"/>
                </a:cubicBezTo>
                <a:cubicBezTo>
                  <a:pt x="6348" y="6097"/>
                  <a:pt x="6343" y="5993"/>
                  <a:pt x="6338" y="5890"/>
                </a:cubicBezTo>
                <a:moveTo>
                  <a:pt x="6414" y="6316"/>
                </a:moveTo>
                <a:lnTo>
                  <a:pt x="6412" y="6324"/>
                </a:lnTo>
                <a:cubicBezTo>
                  <a:pt x="6406" y="6319"/>
                  <a:pt x="6401" y="6314"/>
                  <a:pt x="6393" y="6314"/>
                </a:cubicBezTo>
                <a:cubicBezTo>
                  <a:pt x="6404" y="6269"/>
                  <a:pt x="6414" y="6224"/>
                  <a:pt x="6422" y="6176"/>
                </a:cubicBezTo>
                <a:cubicBezTo>
                  <a:pt x="6422" y="6216"/>
                  <a:pt x="6425" y="6258"/>
                  <a:pt x="6425" y="6298"/>
                </a:cubicBezTo>
                <a:cubicBezTo>
                  <a:pt x="6422" y="6303"/>
                  <a:pt x="6417" y="6308"/>
                  <a:pt x="6414" y="6316"/>
                </a:cubicBezTo>
                <a:moveTo>
                  <a:pt x="6496" y="6253"/>
                </a:moveTo>
                <a:cubicBezTo>
                  <a:pt x="6496" y="6258"/>
                  <a:pt x="6494" y="6263"/>
                  <a:pt x="6494" y="6266"/>
                </a:cubicBezTo>
                <a:cubicBezTo>
                  <a:pt x="6488" y="6142"/>
                  <a:pt x="6488" y="6020"/>
                  <a:pt x="6494" y="5896"/>
                </a:cubicBezTo>
                <a:cubicBezTo>
                  <a:pt x="6517" y="5909"/>
                  <a:pt x="6549" y="5904"/>
                  <a:pt x="6554" y="5872"/>
                </a:cubicBezTo>
                <a:cubicBezTo>
                  <a:pt x="6557" y="5856"/>
                  <a:pt x="6560" y="5843"/>
                  <a:pt x="6560" y="5827"/>
                </a:cubicBezTo>
                <a:cubicBezTo>
                  <a:pt x="6570" y="5827"/>
                  <a:pt x="6581" y="5822"/>
                  <a:pt x="6586" y="5806"/>
                </a:cubicBezTo>
                <a:lnTo>
                  <a:pt x="6586" y="5800"/>
                </a:lnTo>
                <a:cubicBezTo>
                  <a:pt x="6589" y="5806"/>
                  <a:pt x="6594" y="5808"/>
                  <a:pt x="6599" y="5814"/>
                </a:cubicBezTo>
                <a:cubicBezTo>
                  <a:pt x="6578" y="5904"/>
                  <a:pt x="6557" y="5996"/>
                  <a:pt x="6536" y="6086"/>
                </a:cubicBezTo>
                <a:cubicBezTo>
                  <a:pt x="6523" y="6142"/>
                  <a:pt x="6509" y="6197"/>
                  <a:pt x="6496" y="6253"/>
                </a:cubicBezTo>
                <a:moveTo>
                  <a:pt x="6610" y="6208"/>
                </a:moveTo>
                <a:cubicBezTo>
                  <a:pt x="6602" y="6234"/>
                  <a:pt x="6592" y="6261"/>
                  <a:pt x="6584" y="6287"/>
                </a:cubicBezTo>
                <a:cubicBezTo>
                  <a:pt x="6584" y="6279"/>
                  <a:pt x="6581" y="6271"/>
                  <a:pt x="6581" y="6263"/>
                </a:cubicBezTo>
                <a:cubicBezTo>
                  <a:pt x="6581" y="6255"/>
                  <a:pt x="6576" y="6247"/>
                  <a:pt x="6570" y="6242"/>
                </a:cubicBezTo>
                <a:cubicBezTo>
                  <a:pt x="6578" y="6205"/>
                  <a:pt x="6589" y="6165"/>
                  <a:pt x="6597" y="6128"/>
                </a:cubicBezTo>
                <a:cubicBezTo>
                  <a:pt x="6605" y="6091"/>
                  <a:pt x="6615" y="6054"/>
                  <a:pt x="6623" y="6017"/>
                </a:cubicBezTo>
                <a:cubicBezTo>
                  <a:pt x="6626" y="6073"/>
                  <a:pt x="6626" y="6128"/>
                  <a:pt x="6629" y="6184"/>
                </a:cubicBezTo>
                <a:cubicBezTo>
                  <a:pt x="6621" y="6189"/>
                  <a:pt x="6613" y="6195"/>
                  <a:pt x="6610" y="6208"/>
                </a:cubicBezTo>
                <a:moveTo>
                  <a:pt x="6689" y="5967"/>
                </a:moveTo>
                <a:cubicBezTo>
                  <a:pt x="6687" y="5906"/>
                  <a:pt x="6687" y="5848"/>
                  <a:pt x="6684" y="5787"/>
                </a:cubicBezTo>
                <a:cubicBezTo>
                  <a:pt x="6700" y="5787"/>
                  <a:pt x="6713" y="5782"/>
                  <a:pt x="6721" y="5763"/>
                </a:cubicBezTo>
                <a:cubicBezTo>
                  <a:pt x="6724" y="5755"/>
                  <a:pt x="6726" y="5747"/>
                  <a:pt x="6729" y="5742"/>
                </a:cubicBezTo>
                <a:cubicBezTo>
                  <a:pt x="6732" y="5750"/>
                  <a:pt x="6732" y="5758"/>
                  <a:pt x="6734" y="5766"/>
                </a:cubicBezTo>
                <a:cubicBezTo>
                  <a:pt x="6721" y="5832"/>
                  <a:pt x="6708" y="5901"/>
                  <a:pt x="6689" y="5967"/>
                </a:cubicBezTo>
                <a:moveTo>
                  <a:pt x="6740" y="6060"/>
                </a:moveTo>
                <a:cubicBezTo>
                  <a:pt x="6753" y="6012"/>
                  <a:pt x="6763" y="5967"/>
                  <a:pt x="6774" y="5919"/>
                </a:cubicBezTo>
                <a:cubicBezTo>
                  <a:pt x="6777" y="5962"/>
                  <a:pt x="6782" y="6007"/>
                  <a:pt x="6785" y="6049"/>
                </a:cubicBezTo>
                <a:cubicBezTo>
                  <a:pt x="6769" y="6041"/>
                  <a:pt x="6750" y="6044"/>
                  <a:pt x="6740" y="6060"/>
                </a:cubicBezTo>
                <a:moveTo>
                  <a:pt x="6843" y="5911"/>
                </a:moveTo>
                <a:cubicBezTo>
                  <a:pt x="6840" y="5880"/>
                  <a:pt x="6838" y="5851"/>
                  <a:pt x="6835" y="5819"/>
                </a:cubicBezTo>
                <a:cubicBezTo>
                  <a:pt x="6838" y="5800"/>
                  <a:pt x="6840" y="5782"/>
                  <a:pt x="6843" y="5763"/>
                </a:cubicBezTo>
                <a:lnTo>
                  <a:pt x="6848" y="5777"/>
                </a:lnTo>
                <a:cubicBezTo>
                  <a:pt x="6853" y="5822"/>
                  <a:pt x="6851" y="5866"/>
                  <a:pt x="6843" y="5911"/>
                </a:cubicBezTo>
                <a:moveTo>
                  <a:pt x="7031" y="5684"/>
                </a:moveTo>
                <a:cubicBezTo>
                  <a:pt x="7036" y="5689"/>
                  <a:pt x="7044" y="5695"/>
                  <a:pt x="7052" y="5697"/>
                </a:cubicBezTo>
                <a:cubicBezTo>
                  <a:pt x="7049" y="5705"/>
                  <a:pt x="7047" y="5716"/>
                  <a:pt x="7044" y="5724"/>
                </a:cubicBezTo>
                <a:cubicBezTo>
                  <a:pt x="7039" y="5724"/>
                  <a:pt x="7036" y="5724"/>
                  <a:pt x="7031" y="5726"/>
                </a:cubicBezTo>
                <a:lnTo>
                  <a:pt x="7025" y="5713"/>
                </a:lnTo>
                <a:cubicBezTo>
                  <a:pt x="7028" y="5708"/>
                  <a:pt x="7031" y="5700"/>
                  <a:pt x="7031" y="5692"/>
                </a:cubicBezTo>
                <a:lnTo>
                  <a:pt x="7031" y="5684"/>
                </a:lnTo>
                <a:moveTo>
                  <a:pt x="6943" y="5705"/>
                </a:moveTo>
                <a:cubicBezTo>
                  <a:pt x="6946" y="5713"/>
                  <a:pt x="6949" y="5718"/>
                  <a:pt x="6954" y="5724"/>
                </a:cubicBezTo>
                <a:lnTo>
                  <a:pt x="6954" y="5734"/>
                </a:lnTo>
                <a:cubicBezTo>
                  <a:pt x="6954" y="5750"/>
                  <a:pt x="6967" y="5758"/>
                  <a:pt x="6980" y="5758"/>
                </a:cubicBezTo>
                <a:cubicBezTo>
                  <a:pt x="6983" y="5774"/>
                  <a:pt x="6986" y="5790"/>
                  <a:pt x="6986" y="5808"/>
                </a:cubicBezTo>
                <a:cubicBezTo>
                  <a:pt x="6978" y="5811"/>
                  <a:pt x="6970" y="5816"/>
                  <a:pt x="6965" y="5824"/>
                </a:cubicBezTo>
                <a:cubicBezTo>
                  <a:pt x="6954" y="5814"/>
                  <a:pt x="6946" y="5800"/>
                  <a:pt x="6938" y="5787"/>
                </a:cubicBezTo>
                <a:cubicBezTo>
                  <a:pt x="6943" y="5779"/>
                  <a:pt x="6949" y="5771"/>
                  <a:pt x="6949" y="5758"/>
                </a:cubicBezTo>
                <a:cubicBezTo>
                  <a:pt x="6946" y="5742"/>
                  <a:pt x="6943" y="5724"/>
                  <a:pt x="6943" y="5705"/>
                </a:cubicBezTo>
                <a:moveTo>
                  <a:pt x="6920" y="5880"/>
                </a:moveTo>
                <a:cubicBezTo>
                  <a:pt x="6925" y="5885"/>
                  <a:pt x="6930" y="5890"/>
                  <a:pt x="6938" y="5896"/>
                </a:cubicBezTo>
                <a:cubicBezTo>
                  <a:pt x="6935" y="5904"/>
                  <a:pt x="6933" y="5911"/>
                  <a:pt x="6930" y="5919"/>
                </a:cubicBezTo>
                <a:cubicBezTo>
                  <a:pt x="6925" y="5919"/>
                  <a:pt x="6920" y="5919"/>
                  <a:pt x="6914" y="5922"/>
                </a:cubicBezTo>
                <a:cubicBezTo>
                  <a:pt x="6914" y="5911"/>
                  <a:pt x="6917" y="5896"/>
                  <a:pt x="6920" y="5880"/>
                </a:cubicBezTo>
                <a:moveTo>
                  <a:pt x="6793" y="4660"/>
                </a:moveTo>
                <a:cubicBezTo>
                  <a:pt x="6801" y="4665"/>
                  <a:pt x="6814" y="4668"/>
                  <a:pt x="6824" y="4665"/>
                </a:cubicBezTo>
                <a:cubicBezTo>
                  <a:pt x="6832" y="4692"/>
                  <a:pt x="6840" y="4718"/>
                  <a:pt x="6848" y="4745"/>
                </a:cubicBezTo>
                <a:cubicBezTo>
                  <a:pt x="6851" y="4755"/>
                  <a:pt x="6869" y="4753"/>
                  <a:pt x="6867" y="4739"/>
                </a:cubicBezTo>
                <a:cubicBezTo>
                  <a:pt x="6861" y="4710"/>
                  <a:pt x="6853" y="4684"/>
                  <a:pt x="6848" y="4655"/>
                </a:cubicBezTo>
                <a:cubicBezTo>
                  <a:pt x="6856" y="4649"/>
                  <a:pt x="6861" y="4642"/>
                  <a:pt x="6864" y="4631"/>
                </a:cubicBezTo>
                <a:cubicBezTo>
                  <a:pt x="6867" y="4620"/>
                  <a:pt x="6867" y="4610"/>
                  <a:pt x="6869" y="4599"/>
                </a:cubicBezTo>
                <a:cubicBezTo>
                  <a:pt x="6875" y="4602"/>
                  <a:pt x="6877" y="4604"/>
                  <a:pt x="6883" y="4604"/>
                </a:cubicBezTo>
                <a:cubicBezTo>
                  <a:pt x="6885" y="4610"/>
                  <a:pt x="6888" y="4615"/>
                  <a:pt x="6888" y="4623"/>
                </a:cubicBezTo>
                <a:cubicBezTo>
                  <a:pt x="6888" y="4628"/>
                  <a:pt x="6888" y="4634"/>
                  <a:pt x="6888" y="4642"/>
                </a:cubicBezTo>
                <a:cubicBezTo>
                  <a:pt x="6890" y="4652"/>
                  <a:pt x="6893" y="4665"/>
                  <a:pt x="6898" y="4676"/>
                </a:cubicBezTo>
                <a:cubicBezTo>
                  <a:pt x="6890" y="4681"/>
                  <a:pt x="6885" y="4692"/>
                  <a:pt x="6885" y="4702"/>
                </a:cubicBezTo>
                <a:lnTo>
                  <a:pt x="6888" y="4713"/>
                </a:lnTo>
                <a:lnTo>
                  <a:pt x="6888" y="4713"/>
                </a:lnTo>
                <a:cubicBezTo>
                  <a:pt x="6888" y="4718"/>
                  <a:pt x="6890" y="4721"/>
                  <a:pt x="6890" y="4726"/>
                </a:cubicBezTo>
                <a:cubicBezTo>
                  <a:pt x="6893" y="4742"/>
                  <a:pt x="6896" y="4755"/>
                  <a:pt x="6898" y="4771"/>
                </a:cubicBezTo>
                <a:lnTo>
                  <a:pt x="6888" y="4779"/>
                </a:lnTo>
                <a:cubicBezTo>
                  <a:pt x="6869" y="4776"/>
                  <a:pt x="6848" y="4787"/>
                  <a:pt x="6851" y="4808"/>
                </a:cubicBezTo>
                <a:cubicBezTo>
                  <a:pt x="6851" y="4819"/>
                  <a:pt x="6851" y="4829"/>
                  <a:pt x="6853" y="4840"/>
                </a:cubicBezTo>
                <a:cubicBezTo>
                  <a:pt x="6845" y="4843"/>
                  <a:pt x="6838" y="4845"/>
                  <a:pt x="6832" y="4851"/>
                </a:cubicBezTo>
                <a:cubicBezTo>
                  <a:pt x="6819" y="4811"/>
                  <a:pt x="6753" y="4808"/>
                  <a:pt x="6745" y="4853"/>
                </a:cubicBezTo>
                <a:cubicBezTo>
                  <a:pt x="6742" y="4866"/>
                  <a:pt x="6740" y="4877"/>
                  <a:pt x="6740" y="4890"/>
                </a:cubicBezTo>
                <a:cubicBezTo>
                  <a:pt x="6718" y="4864"/>
                  <a:pt x="6666" y="4869"/>
                  <a:pt x="6660" y="4906"/>
                </a:cubicBezTo>
                <a:cubicBezTo>
                  <a:pt x="6658" y="4914"/>
                  <a:pt x="6658" y="4922"/>
                  <a:pt x="6655" y="4930"/>
                </a:cubicBezTo>
                <a:cubicBezTo>
                  <a:pt x="6644" y="4888"/>
                  <a:pt x="6584" y="4898"/>
                  <a:pt x="6570" y="4935"/>
                </a:cubicBezTo>
                <a:cubicBezTo>
                  <a:pt x="6565" y="4951"/>
                  <a:pt x="6560" y="4970"/>
                  <a:pt x="6552" y="4985"/>
                </a:cubicBezTo>
                <a:cubicBezTo>
                  <a:pt x="6549" y="4980"/>
                  <a:pt x="6549" y="4975"/>
                  <a:pt x="6547" y="4967"/>
                </a:cubicBezTo>
                <a:cubicBezTo>
                  <a:pt x="6533" y="4925"/>
                  <a:pt x="6475" y="4925"/>
                  <a:pt x="6462" y="4967"/>
                </a:cubicBezTo>
                <a:cubicBezTo>
                  <a:pt x="6451" y="4999"/>
                  <a:pt x="6441" y="5030"/>
                  <a:pt x="6430" y="5062"/>
                </a:cubicBezTo>
                <a:lnTo>
                  <a:pt x="6409" y="4978"/>
                </a:lnTo>
                <a:cubicBezTo>
                  <a:pt x="6398" y="4938"/>
                  <a:pt x="6332" y="4935"/>
                  <a:pt x="6324" y="4978"/>
                </a:cubicBezTo>
                <a:cubicBezTo>
                  <a:pt x="6322" y="4991"/>
                  <a:pt x="6319" y="5007"/>
                  <a:pt x="6316" y="5020"/>
                </a:cubicBezTo>
                <a:cubicBezTo>
                  <a:pt x="6316" y="5015"/>
                  <a:pt x="6314" y="5009"/>
                  <a:pt x="6314" y="5007"/>
                </a:cubicBezTo>
                <a:cubicBezTo>
                  <a:pt x="6306" y="4967"/>
                  <a:pt x="6237" y="4964"/>
                  <a:pt x="6229" y="5007"/>
                </a:cubicBezTo>
                <a:cubicBezTo>
                  <a:pt x="6224" y="5038"/>
                  <a:pt x="6218" y="5070"/>
                  <a:pt x="6211" y="5102"/>
                </a:cubicBezTo>
                <a:cubicBezTo>
                  <a:pt x="6203" y="5067"/>
                  <a:pt x="6195" y="5033"/>
                  <a:pt x="6187" y="4999"/>
                </a:cubicBezTo>
                <a:cubicBezTo>
                  <a:pt x="6176" y="4956"/>
                  <a:pt x="6118" y="4962"/>
                  <a:pt x="6105" y="4999"/>
                </a:cubicBezTo>
                <a:cubicBezTo>
                  <a:pt x="6099" y="5015"/>
                  <a:pt x="6094" y="5033"/>
                  <a:pt x="6089" y="5049"/>
                </a:cubicBezTo>
                <a:cubicBezTo>
                  <a:pt x="6084" y="5041"/>
                  <a:pt x="6076" y="5036"/>
                  <a:pt x="6068" y="5033"/>
                </a:cubicBezTo>
                <a:cubicBezTo>
                  <a:pt x="6057" y="5012"/>
                  <a:pt x="6046" y="4991"/>
                  <a:pt x="6036" y="4970"/>
                </a:cubicBezTo>
                <a:cubicBezTo>
                  <a:pt x="6020" y="4940"/>
                  <a:pt x="5964" y="4943"/>
                  <a:pt x="5959" y="4980"/>
                </a:cubicBezTo>
                <a:cubicBezTo>
                  <a:pt x="5957" y="4991"/>
                  <a:pt x="5957" y="5001"/>
                  <a:pt x="5954" y="5012"/>
                </a:cubicBezTo>
                <a:cubicBezTo>
                  <a:pt x="5935" y="4993"/>
                  <a:pt x="5898" y="5001"/>
                  <a:pt x="5888" y="5023"/>
                </a:cubicBezTo>
                <a:cubicBezTo>
                  <a:pt x="5880" y="5038"/>
                  <a:pt x="5872" y="5057"/>
                  <a:pt x="5864" y="5073"/>
                </a:cubicBezTo>
                <a:cubicBezTo>
                  <a:pt x="5851" y="5036"/>
                  <a:pt x="5795" y="5044"/>
                  <a:pt x="5786" y="5078"/>
                </a:cubicBezTo>
                <a:cubicBezTo>
                  <a:pt x="5783" y="5083"/>
                  <a:pt x="5783" y="5091"/>
                  <a:pt x="5780" y="5097"/>
                </a:cubicBezTo>
                <a:lnTo>
                  <a:pt x="5780" y="5091"/>
                </a:lnTo>
                <a:cubicBezTo>
                  <a:pt x="5775" y="5049"/>
                  <a:pt x="5705" y="5052"/>
                  <a:pt x="5698" y="5091"/>
                </a:cubicBezTo>
                <a:cubicBezTo>
                  <a:pt x="5692" y="5118"/>
                  <a:pt x="5688" y="5142"/>
                  <a:pt x="5680" y="5168"/>
                </a:cubicBezTo>
                <a:cubicBezTo>
                  <a:pt x="5677" y="5155"/>
                  <a:pt x="5672" y="5142"/>
                  <a:pt x="5669" y="5131"/>
                </a:cubicBezTo>
                <a:cubicBezTo>
                  <a:pt x="5659" y="5094"/>
                  <a:pt x="5616" y="5091"/>
                  <a:pt x="5595" y="5118"/>
                </a:cubicBezTo>
                <a:cubicBezTo>
                  <a:pt x="5579" y="5083"/>
                  <a:pt x="5529" y="5083"/>
                  <a:pt x="5516" y="5123"/>
                </a:cubicBezTo>
                <a:cubicBezTo>
                  <a:pt x="5508" y="5142"/>
                  <a:pt x="5502" y="5163"/>
                  <a:pt x="5497" y="5181"/>
                </a:cubicBezTo>
                <a:cubicBezTo>
                  <a:pt x="5495" y="5157"/>
                  <a:pt x="5489" y="5131"/>
                  <a:pt x="5487" y="5107"/>
                </a:cubicBezTo>
                <a:cubicBezTo>
                  <a:pt x="5481" y="5067"/>
                  <a:pt x="5415" y="5070"/>
                  <a:pt x="5407" y="5107"/>
                </a:cubicBezTo>
                <a:lnTo>
                  <a:pt x="5407" y="5107"/>
                </a:lnTo>
                <a:cubicBezTo>
                  <a:pt x="5389" y="5102"/>
                  <a:pt x="5368" y="5110"/>
                  <a:pt x="5365" y="5136"/>
                </a:cubicBezTo>
                <a:cubicBezTo>
                  <a:pt x="5362" y="5126"/>
                  <a:pt x="5360" y="5112"/>
                  <a:pt x="5357" y="5102"/>
                </a:cubicBezTo>
                <a:cubicBezTo>
                  <a:pt x="5349" y="5065"/>
                  <a:pt x="5304" y="5067"/>
                  <a:pt x="5283" y="5094"/>
                </a:cubicBezTo>
                <a:cubicBezTo>
                  <a:pt x="5275" y="5105"/>
                  <a:pt x="5267" y="5118"/>
                  <a:pt x="5262" y="5128"/>
                </a:cubicBezTo>
                <a:cubicBezTo>
                  <a:pt x="5259" y="5110"/>
                  <a:pt x="5259" y="5091"/>
                  <a:pt x="5256" y="5070"/>
                </a:cubicBezTo>
                <a:cubicBezTo>
                  <a:pt x="5254" y="5025"/>
                  <a:pt x="5196" y="5020"/>
                  <a:pt x="5180" y="5060"/>
                </a:cubicBezTo>
                <a:cubicBezTo>
                  <a:pt x="5166" y="5091"/>
                  <a:pt x="5156" y="5126"/>
                  <a:pt x="5143" y="5157"/>
                </a:cubicBezTo>
                <a:cubicBezTo>
                  <a:pt x="5143" y="5131"/>
                  <a:pt x="5143" y="5107"/>
                  <a:pt x="5143" y="5081"/>
                </a:cubicBezTo>
                <a:cubicBezTo>
                  <a:pt x="5143" y="5067"/>
                  <a:pt x="5135" y="5060"/>
                  <a:pt x="5127" y="5054"/>
                </a:cubicBezTo>
                <a:cubicBezTo>
                  <a:pt x="5127" y="5049"/>
                  <a:pt x="5127" y="5046"/>
                  <a:pt x="5124" y="5041"/>
                </a:cubicBezTo>
                <a:cubicBezTo>
                  <a:pt x="5119" y="5004"/>
                  <a:pt x="5077" y="4991"/>
                  <a:pt x="5053" y="5023"/>
                </a:cubicBezTo>
                <a:cubicBezTo>
                  <a:pt x="5029" y="5054"/>
                  <a:pt x="5010" y="5089"/>
                  <a:pt x="4992" y="5126"/>
                </a:cubicBezTo>
                <a:cubicBezTo>
                  <a:pt x="4989" y="5097"/>
                  <a:pt x="4987" y="5067"/>
                  <a:pt x="4984" y="5038"/>
                </a:cubicBezTo>
                <a:cubicBezTo>
                  <a:pt x="4981" y="5007"/>
                  <a:pt x="4928" y="4980"/>
                  <a:pt x="4912" y="5020"/>
                </a:cubicBezTo>
                <a:cubicBezTo>
                  <a:pt x="4905" y="5036"/>
                  <a:pt x="4899" y="5052"/>
                  <a:pt x="4891" y="5067"/>
                </a:cubicBezTo>
                <a:cubicBezTo>
                  <a:pt x="4886" y="5070"/>
                  <a:pt x="4883" y="5076"/>
                  <a:pt x="4881" y="5081"/>
                </a:cubicBezTo>
                <a:cubicBezTo>
                  <a:pt x="4878" y="5087"/>
                  <a:pt x="4878" y="5091"/>
                  <a:pt x="4878" y="5097"/>
                </a:cubicBezTo>
                <a:cubicBezTo>
                  <a:pt x="4875" y="5105"/>
                  <a:pt x="4870" y="5112"/>
                  <a:pt x="4868" y="5120"/>
                </a:cubicBezTo>
                <a:cubicBezTo>
                  <a:pt x="4862" y="5073"/>
                  <a:pt x="4854" y="5023"/>
                  <a:pt x="4849" y="4975"/>
                </a:cubicBezTo>
                <a:cubicBezTo>
                  <a:pt x="4844" y="4938"/>
                  <a:pt x="4801" y="4927"/>
                  <a:pt x="4780" y="4956"/>
                </a:cubicBezTo>
                <a:cubicBezTo>
                  <a:pt x="4756" y="4988"/>
                  <a:pt x="4735" y="5023"/>
                  <a:pt x="4717" y="5060"/>
                </a:cubicBezTo>
                <a:cubicBezTo>
                  <a:pt x="4709" y="5030"/>
                  <a:pt x="4698" y="4999"/>
                  <a:pt x="4685" y="4972"/>
                </a:cubicBezTo>
                <a:cubicBezTo>
                  <a:pt x="4674" y="4948"/>
                  <a:pt x="4635" y="4948"/>
                  <a:pt x="4624" y="4972"/>
                </a:cubicBezTo>
                <a:cubicBezTo>
                  <a:pt x="4614" y="4993"/>
                  <a:pt x="4606" y="5017"/>
                  <a:pt x="4595" y="5041"/>
                </a:cubicBezTo>
                <a:lnTo>
                  <a:pt x="4592" y="5041"/>
                </a:lnTo>
                <a:cubicBezTo>
                  <a:pt x="4592" y="5038"/>
                  <a:pt x="4592" y="5033"/>
                  <a:pt x="4592" y="5030"/>
                </a:cubicBezTo>
                <a:cubicBezTo>
                  <a:pt x="4595" y="4996"/>
                  <a:pt x="4550" y="4988"/>
                  <a:pt x="4531" y="5009"/>
                </a:cubicBezTo>
                <a:cubicBezTo>
                  <a:pt x="4524" y="5004"/>
                  <a:pt x="4516" y="5004"/>
                  <a:pt x="4508" y="5007"/>
                </a:cubicBezTo>
                <a:cubicBezTo>
                  <a:pt x="4508" y="5007"/>
                  <a:pt x="4505" y="5007"/>
                  <a:pt x="4505" y="5009"/>
                </a:cubicBezTo>
                <a:cubicBezTo>
                  <a:pt x="4505" y="5007"/>
                  <a:pt x="4502" y="5001"/>
                  <a:pt x="4502" y="4999"/>
                </a:cubicBezTo>
                <a:cubicBezTo>
                  <a:pt x="4497" y="4980"/>
                  <a:pt x="4476" y="4972"/>
                  <a:pt x="4460" y="4975"/>
                </a:cubicBezTo>
                <a:cubicBezTo>
                  <a:pt x="4460" y="4970"/>
                  <a:pt x="4457" y="4964"/>
                  <a:pt x="4457" y="4956"/>
                </a:cubicBezTo>
                <a:cubicBezTo>
                  <a:pt x="4452" y="4930"/>
                  <a:pt x="4428" y="4922"/>
                  <a:pt x="4407" y="4930"/>
                </a:cubicBezTo>
                <a:cubicBezTo>
                  <a:pt x="4399" y="4906"/>
                  <a:pt x="4367" y="4896"/>
                  <a:pt x="4346" y="4903"/>
                </a:cubicBezTo>
                <a:cubicBezTo>
                  <a:pt x="4346" y="4898"/>
                  <a:pt x="4346" y="4890"/>
                  <a:pt x="4344" y="4885"/>
                </a:cubicBezTo>
                <a:cubicBezTo>
                  <a:pt x="4341" y="4872"/>
                  <a:pt x="4333" y="4864"/>
                  <a:pt x="4325" y="4861"/>
                </a:cubicBezTo>
                <a:cubicBezTo>
                  <a:pt x="4336" y="4821"/>
                  <a:pt x="4346" y="4784"/>
                  <a:pt x="4354" y="4745"/>
                </a:cubicBezTo>
                <a:cubicBezTo>
                  <a:pt x="4367" y="4745"/>
                  <a:pt x="4378" y="4742"/>
                  <a:pt x="4386" y="4729"/>
                </a:cubicBezTo>
                <a:cubicBezTo>
                  <a:pt x="4402" y="4702"/>
                  <a:pt x="4415" y="4673"/>
                  <a:pt x="4431" y="4644"/>
                </a:cubicBezTo>
                <a:cubicBezTo>
                  <a:pt x="4447" y="4652"/>
                  <a:pt x="4471" y="4652"/>
                  <a:pt x="4481" y="4631"/>
                </a:cubicBezTo>
                <a:lnTo>
                  <a:pt x="4484" y="4628"/>
                </a:lnTo>
                <a:cubicBezTo>
                  <a:pt x="4489" y="4655"/>
                  <a:pt x="4521" y="4676"/>
                  <a:pt x="4545" y="4657"/>
                </a:cubicBezTo>
                <a:cubicBezTo>
                  <a:pt x="4553" y="4652"/>
                  <a:pt x="4558" y="4647"/>
                  <a:pt x="4563" y="4642"/>
                </a:cubicBezTo>
                <a:cubicBezTo>
                  <a:pt x="4563" y="4647"/>
                  <a:pt x="4563" y="4652"/>
                  <a:pt x="4563" y="4655"/>
                </a:cubicBezTo>
                <a:cubicBezTo>
                  <a:pt x="4566" y="4671"/>
                  <a:pt x="4582" y="4681"/>
                  <a:pt x="4598" y="4684"/>
                </a:cubicBezTo>
                <a:cubicBezTo>
                  <a:pt x="4606" y="4702"/>
                  <a:pt x="4619" y="4718"/>
                  <a:pt x="4643" y="4724"/>
                </a:cubicBezTo>
                <a:cubicBezTo>
                  <a:pt x="4658" y="4726"/>
                  <a:pt x="4674" y="4724"/>
                  <a:pt x="4685" y="4718"/>
                </a:cubicBezTo>
                <a:cubicBezTo>
                  <a:pt x="4696" y="4742"/>
                  <a:pt x="4714" y="4761"/>
                  <a:pt x="4741" y="4763"/>
                </a:cubicBezTo>
                <a:cubicBezTo>
                  <a:pt x="4764" y="4766"/>
                  <a:pt x="4780" y="4755"/>
                  <a:pt x="4791" y="4739"/>
                </a:cubicBezTo>
                <a:cubicBezTo>
                  <a:pt x="4801" y="4758"/>
                  <a:pt x="4812" y="4771"/>
                  <a:pt x="4830" y="4779"/>
                </a:cubicBezTo>
                <a:cubicBezTo>
                  <a:pt x="4854" y="4787"/>
                  <a:pt x="4870" y="4782"/>
                  <a:pt x="4886" y="4771"/>
                </a:cubicBezTo>
                <a:lnTo>
                  <a:pt x="4891" y="4779"/>
                </a:lnTo>
                <a:cubicBezTo>
                  <a:pt x="4907" y="4806"/>
                  <a:pt x="4944" y="4803"/>
                  <a:pt x="4960" y="4779"/>
                </a:cubicBezTo>
                <a:cubicBezTo>
                  <a:pt x="4965" y="4774"/>
                  <a:pt x="4968" y="4766"/>
                  <a:pt x="4971" y="4761"/>
                </a:cubicBezTo>
                <a:cubicBezTo>
                  <a:pt x="4979" y="4769"/>
                  <a:pt x="4989" y="4774"/>
                  <a:pt x="5000" y="4774"/>
                </a:cubicBezTo>
                <a:cubicBezTo>
                  <a:pt x="5005" y="4787"/>
                  <a:pt x="5013" y="4800"/>
                  <a:pt x="5021" y="4811"/>
                </a:cubicBezTo>
                <a:cubicBezTo>
                  <a:pt x="5037" y="4832"/>
                  <a:pt x="5066" y="4840"/>
                  <a:pt x="5087" y="4819"/>
                </a:cubicBezTo>
                <a:cubicBezTo>
                  <a:pt x="5098" y="4808"/>
                  <a:pt x="5108" y="4795"/>
                  <a:pt x="5119" y="4784"/>
                </a:cubicBezTo>
                <a:cubicBezTo>
                  <a:pt x="5121" y="4787"/>
                  <a:pt x="5121" y="4790"/>
                  <a:pt x="5124" y="4792"/>
                </a:cubicBezTo>
                <a:cubicBezTo>
                  <a:pt x="5137" y="4814"/>
                  <a:pt x="5166" y="4816"/>
                  <a:pt x="5182" y="4800"/>
                </a:cubicBezTo>
                <a:lnTo>
                  <a:pt x="5185" y="4798"/>
                </a:lnTo>
                <a:cubicBezTo>
                  <a:pt x="5190" y="4803"/>
                  <a:pt x="5198" y="4806"/>
                  <a:pt x="5206" y="4808"/>
                </a:cubicBezTo>
                <a:cubicBezTo>
                  <a:pt x="5209" y="4814"/>
                  <a:pt x="5214" y="4816"/>
                  <a:pt x="5219" y="4819"/>
                </a:cubicBezTo>
                <a:lnTo>
                  <a:pt x="5219" y="4819"/>
                </a:lnTo>
                <a:cubicBezTo>
                  <a:pt x="5233" y="4848"/>
                  <a:pt x="5275" y="4843"/>
                  <a:pt x="5288" y="4819"/>
                </a:cubicBezTo>
                <a:cubicBezTo>
                  <a:pt x="5296" y="4806"/>
                  <a:pt x="5301" y="4792"/>
                  <a:pt x="5307" y="4779"/>
                </a:cubicBezTo>
                <a:cubicBezTo>
                  <a:pt x="5309" y="4787"/>
                  <a:pt x="5312" y="4792"/>
                  <a:pt x="5315" y="4800"/>
                </a:cubicBezTo>
                <a:cubicBezTo>
                  <a:pt x="5328" y="4829"/>
                  <a:pt x="5370" y="4824"/>
                  <a:pt x="5386" y="4800"/>
                </a:cubicBezTo>
                <a:cubicBezTo>
                  <a:pt x="5389" y="4795"/>
                  <a:pt x="5391" y="4790"/>
                  <a:pt x="5394" y="4784"/>
                </a:cubicBezTo>
                <a:cubicBezTo>
                  <a:pt x="5399" y="4798"/>
                  <a:pt x="5405" y="4811"/>
                  <a:pt x="5410" y="4824"/>
                </a:cubicBezTo>
                <a:cubicBezTo>
                  <a:pt x="5426" y="4861"/>
                  <a:pt x="5476" y="4843"/>
                  <a:pt x="5487" y="4814"/>
                </a:cubicBezTo>
                <a:cubicBezTo>
                  <a:pt x="5492" y="4800"/>
                  <a:pt x="5497" y="4787"/>
                  <a:pt x="5502" y="4774"/>
                </a:cubicBezTo>
                <a:cubicBezTo>
                  <a:pt x="5505" y="4784"/>
                  <a:pt x="5508" y="4792"/>
                  <a:pt x="5510" y="4803"/>
                </a:cubicBezTo>
                <a:cubicBezTo>
                  <a:pt x="5521" y="4835"/>
                  <a:pt x="5574" y="4851"/>
                  <a:pt x="5590" y="4814"/>
                </a:cubicBezTo>
                <a:cubicBezTo>
                  <a:pt x="5598" y="4792"/>
                  <a:pt x="5608" y="4771"/>
                  <a:pt x="5616" y="4750"/>
                </a:cubicBezTo>
                <a:cubicBezTo>
                  <a:pt x="5624" y="4774"/>
                  <a:pt x="5635" y="4798"/>
                  <a:pt x="5645" y="4821"/>
                </a:cubicBezTo>
                <a:cubicBezTo>
                  <a:pt x="5659" y="4851"/>
                  <a:pt x="5709" y="4851"/>
                  <a:pt x="5722" y="4821"/>
                </a:cubicBezTo>
                <a:cubicBezTo>
                  <a:pt x="5735" y="4790"/>
                  <a:pt x="5746" y="4761"/>
                  <a:pt x="5756" y="4729"/>
                </a:cubicBezTo>
                <a:cubicBezTo>
                  <a:pt x="5764" y="4745"/>
                  <a:pt x="5772" y="4758"/>
                  <a:pt x="5783" y="4771"/>
                </a:cubicBezTo>
                <a:cubicBezTo>
                  <a:pt x="5798" y="4792"/>
                  <a:pt x="5832" y="4806"/>
                  <a:pt x="5853" y="4779"/>
                </a:cubicBezTo>
                <a:cubicBezTo>
                  <a:pt x="5861" y="4769"/>
                  <a:pt x="5869" y="4758"/>
                  <a:pt x="5875" y="4745"/>
                </a:cubicBezTo>
                <a:cubicBezTo>
                  <a:pt x="5880" y="4750"/>
                  <a:pt x="5888" y="4758"/>
                  <a:pt x="5893" y="4763"/>
                </a:cubicBezTo>
                <a:cubicBezTo>
                  <a:pt x="5919" y="4784"/>
                  <a:pt x="5959" y="4779"/>
                  <a:pt x="5970" y="4742"/>
                </a:cubicBezTo>
                <a:cubicBezTo>
                  <a:pt x="5972" y="4734"/>
                  <a:pt x="5972" y="4729"/>
                  <a:pt x="5975" y="4721"/>
                </a:cubicBezTo>
                <a:cubicBezTo>
                  <a:pt x="5994" y="4747"/>
                  <a:pt x="6020" y="4771"/>
                  <a:pt x="6054" y="4774"/>
                </a:cubicBezTo>
                <a:cubicBezTo>
                  <a:pt x="6060" y="4774"/>
                  <a:pt x="6062" y="4774"/>
                  <a:pt x="6068" y="4774"/>
                </a:cubicBezTo>
                <a:cubicBezTo>
                  <a:pt x="6078" y="4792"/>
                  <a:pt x="6094" y="4800"/>
                  <a:pt x="6121" y="4795"/>
                </a:cubicBezTo>
                <a:cubicBezTo>
                  <a:pt x="6158" y="4787"/>
                  <a:pt x="6171" y="4753"/>
                  <a:pt x="6179" y="4721"/>
                </a:cubicBezTo>
                <a:cubicBezTo>
                  <a:pt x="6197" y="4729"/>
                  <a:pt x="6216" y="4734"/>
                  <a:pt x="6240" y="4734"/>
                </a:cubicBezTo>
                <a:cubicBezTo>
                  <a:pt x="6242" y="4734"/>
                  <a:pt x="6242" y="4734"/>
                  <a:pt x="6242" y="4734"/>
                </a:cubicBezTo>
                <a:cubicBezTo>
                  <a:pt x="6269" y="4747"/>
                  <a:pt x="6306" y="4737"/>
                  <a:pt x="6311" y="4708"/>
                </a:cubicBezTo>
                <a:cubicBezTo>
                  <a:pt x="6319" y="4710"/>
                  <a:pt x="6324" y="4716"/>
                  <a:pt x="6332" y="4718"/>
                </a:cubicBezTo>
                <a:cubicBezTo>
                  <a:pt x="6359" y="4731"/>
                  <a:pt x="6390" y="4721"/>
                  <a:pt x="6398" y="4692"/>
                </a:cubicBezTo>
                <a:cubicBezTo>
                  <a:pt x="6401" y="4679"/>
                  <a:pt x="6404" y="4668"/>
                  <a:pt x="6406" y="4655"/>
                </a:cubicBezTo>
                <a:cubicBezTo>
                  <a:pt x="6427" y="4668"/>
                  <a:pt x="6451" y="4679"/>
                  <a:pt x="6475" y="4687"/>
                </a:cubicBezTo>
                <a:cubicBezTo>
                  <a:pt x="6499" y="4694"/>
                  <a:pt x="6523" y="4676"/>
                  <a:pt x="6531" y="4655"/>
                </a:cubicBezTo>
                <a:lnTo>
                  <a:pt x="6531" y="4655"/>
                </a:lnTo>
                <a:cubicBezTo>
                  <a:pt x="6541" y="4647"/>
                  <a:pt x="6549" y="4634"/>
                  <a:pt x="6554" y="4623"/>
                </a:cubicBezTo>
                <a:lnTo>
                  <a:pt x="6560" y="4612"/>
                </a:lnTo>
                <a:cubicBezTo>
                  <a:pt x="6568" y="4636"/>
                  <a:pt x="6581" y="4658"/>
                  <a:pt x="6599" y="4679"/>
                </a:cubicBezTo>
                <a:cubicBezTo>
                  <a:pt x="6618" y="4701"/>
                  <a:pt x="6650" y="4689"/>
                  <a:pt x="6663" y="4671"/>
                </a:cubicBezTo>
                <a:lnTo>
                  <a:pt x="6668" y="4660"/>
                </a:lnTo>
                <a:cubicBezTo>
                  <a:pt x="6684" y="4676"/>
                  <a:pt x="6705" y="4681"/>
                  <a:pt x="6729" y="4668"/>
                </a:cubicBezTo>
                <a:cubicBezTo>
                  <a:pt x="6742" y="4660"/>
                  <a:pt x="6748" y="4649"/>
                  <a:pt x="6753" y="4636"/>
                </a:cubicBezTo>
                <a:cubicBezTo>
                  <a:pt x="6763" y="4634"/>
                  <a:pt x="6777" y="4647"/>
                  <a:pt x="6793" y="4660"/>
                </a:cubicBezTo>
                <a:moveTo>
                  <a:pt x="6692" y="3740"/>
                </a:moveTo>
                <a:cubicBezTo>
                  <a:pt x="6671" y="3664"/>
                  <a:pt x="6644" y="3587"/>
                  <a:pt x="6615" y="3513"/>
                </a:cubicBezTo>
                <a:cubicBezTo>
                  <a:pt x="6581" y="3420"/>
                  <a:pt x="6539" y="3330"/>
                  <a:pt x="6494" y="3243"/>
                </a:cubicBezTo>
                <a:cubicBezTo>
                  <a:pt x="6483" y="3222"/>
                  <a:pt x="6470" y="3198"/>
                  <a:pt x="6457" y="3174"/>
                </a:cubicBezTo>
                <a:cubicBezTo>
                  <a:pt x="6502" y="3201"/>
                  <a:pt x="6552" y="3219"/>
                  <a:pt x="6594" y="3235"/>
                </a:cubicBezTo>
                <a:cubicBezTo>
                  <a:pt x="6711" y="3283"/>
                  <a:pt x="6832" y="3317"/>
                  <a:pt x="6951" y="3354"/>
                </a:cubicBezTo>
                <a:cubicBezTo>
                  <a:pt x="7070" y="3388"/>
                  <a:pt x="7189" y="3420"/>
                  <a:pt x="7306" y="3463"/>
                </a:cubicBezTo>
                <a:cubicBezTo>
                  <a:pt x="7367" y="3484"/>
                  <a:pt x="7425" y="3508"/>
                  <a:pt x="7483" y="3534"/>
                </a:cubicBezTo>
                <a:cubicBezTo>
                  <a:pt x="7510" y="3547"/>
                  <a:pt x="7536" y="3558"/>
                  <a:pt x="7562" y="3574"/>
                </a:cubicBezTo>
                <a:cubicBezTo>
                  <a:pt x="7589" y="3587"/>
                  <a:pt x="7623" y="3600"/>
                  <a:pt x="7639" y="3624"/>
                </a:cubicBezTo>
                <a:cubicBezTo>
                  <a:pt x="7658" y="3650"/>
                  <a:pt x="7663" y="3685"/>
                  <a:pt x="7668" y="3717"/>
                </a:cubicBezTo>
                <a:cubicBezTo>
                  <a:pt x="7676" y="3756"/>
                  <a:pt x="7684" y="3793"/>
                  <a:pt x="7692" y="3833"/>
                </a:cubicBezTo>
                <a:cubicBezTo>
                  <a:pt x="7705" y="3902"/>
                  <a:pt x="7719" y="3971"/>
                  <a:pt x="7737" y="4036"/>
                </a:cubicBezTo>
                <a:cubicBezTo>
                  <a:pt x="7383" y="3968"/>
                  <a:pt x="7033" y="3859"/>
                  <a:pt x="6692" y="3740"/>
                </a:cubicBezTo>
                <a:moveTo>
                  <a:pt x="8877" y="4062"/>
                </a:moveTo>
                <a:cubicBezTo>
                  <a:pt x="8547" y="4128"/>
                  <a:pt x="8203" y="4112"/>
                  <a:pt x="7869" y="4059"/>
                </a:cubicBezTo>
                <a:cubicBezTo>
                  <a:pt x="7843" y="3978"/>
                  <a:pt x="7816" y="3896"/>
                  <a:pt x="7790" y="3817"/>
                </a:cubicBezTo>
                <a:cubicBezTo>
                  <a:pt x="7771" y="3764"/>
                  <a:pt x="7753" y="3714"/>
                  <a:pt x="7732" y="3661"/>
                </a:cubicBezTo>
                <a:lnTo>
                  <a:pt x="7729" y="3650"/>
                </a:lnTo>
                <a:cubicBezTo>
                  <a:pt x="7724" y="3635"/>
                  <a:pt x="7719" y="3621"/>
                  <a:pt x="7711" y="3608"/>
                </a:cubicBezTo>
                <a:cubicBezTo>
                  <a:pt x="7705" y="3600"/>
                  <a:pt x="7703" y="3590"/>
                  <a:pt x="7700" y="3582"/>
                </a:cubicBezTo>
                <a:cubicBezTo>
                  <a:pt x="7697" y="3574"/>
                  <a:pt x="7689" y="3574"/>
                  <a:pt x="7684" y="3576"/>
                </a:cubicBezTo>
                <a:cubicBezTo>
                  <a:pt x="7668" y="3560"/>
                  <a:pt x="7647" y="3547"/>
                  <a:pt x="7623" y="3534"/>
                </a:cubicBezTo>
                <a:cubicBezTo>
                  <a:pt x="7568" y="3505"/>
                  <a:pt x="7512" y="3481"/>
                  <a:pt x="7454" y="3457"/>
                </a:cubicBezTo>
                <a:cubicBezTo>
                  <a:pt x="7221" y="3365"/>
                  <a:pt x="6972" y="3312"/>
                  <a:pt x="6734" y="3235"/>
                </a:cubicBezTo>
                <a:cubicBezTo>
                  <a:pt x="6668" y="3214"/>
                  <a:pt x="6599" y="3187"/>
                  <a:pt x="6536" y="3158"/>
                </a:cubicBezTo>
                <a:cubicBezTo>
                  <a:pt x="6488" y="3137"/>
                  <a:pt x="6427" y="3116"/>
                  <a:pt x="6396" y="3068"/>
                </a:cubicBezTo>
                <a:cubicBezTo>
                  <a:pt x="6626" y="3066"/>
                  <a:pt x="6859" y="3079"/>
                  <a:pt x="7089" y="3105"/>
                </a:cubicBezTo>
                <a:cubicBezTo>
                  <a:pt x="7327" y="3132"/>
                  <a:pt x="7562" y="3174"/>
                  <a:pt x="7795" y="3227"/>
                </a:cubicBezTo>
                <a:cubicBezTo>
                  <a:pt x="7906" y="3254"/>
                  <a:pt x="8029" y="3277"/>
                  <a:pt x="8129" y="3336"/>
                </a:cubicBezTo>
                <a:cubicBezTo>
                  <a:pt x="8230" y="3394"/>
                  <a:pt x="8324" y="3463"/>
                  <a:pt x="8420" y="3529"/>
                </a:cubicBezTo>
                <a:cubicBezTo>
                  <a:pt x="8531" y="3608"/>
                  <a:pt x="8642" y="3690"/>
                  <a:pt x="8756" y="3769"/>
                </a:cubicBezTo>
                <a:cubicBezTo>
                  <a:pt x="8867" y="3849"/>
                  <a:pt x="8981" y="3926"/>
                  <a:pt x="9092" y="4005"/>
                </a:cubicBezTo>
                <a:cubicBezTo>
                  <a:pt x="9020" y="4030"/>
                  <a:pt x="8949" y="4049"/>
                  <a:pt x="8877" y="4062"/>
                </a:cubicBezTo>
                <a:moveTo>
                  <a:pt x="10028" y="3317"/>
                </a:moveTo>
                <a:cubicBezTo>
                  <a:pt x="9949" y="3449"/>
                  <a:pt x="9846" y="3568"/>
                  <a:pt x="9727" y="3669"/>
                </a:cubicBezTo>
                <a:cubicBezTo>
                  <a:pt x="9584" y="3791"/>
                  <a:pt x="9417" y="3886"/>
                  <a:pt x="9243" y="3955"/>
                </a:cubicBezTo>
                <a:cubicBezTo>
                  <a:pt x="9235" y="3952"/>
                  <a:pt x="9227" y="3952"/>
                  <a:pt x="9219" y="3952"/>
                </a:cubicBezTo>
                <a:lnTo>
                  <a:pt x="9211" y="3952"/>
                </a:lnTo>
                <a:lnTo>
                  <a:pt x="9208" y="3952"/>
                </a:lnTo>
                <a:lnTo>
                  <a:pt x="9208" y="3952"/>
                </a:lnTo>
                <a:cubicBezTo>
                  <a:pt x="9203" y="3952"/>
                  <a:pt x="9195" y="3949"/>
                  <a:pt x="9190" y="3949"/>
                </a:cubicBezTo>
                <a:lnTo>
                  <a:pt x="9182" y="3947"/>
                </a:lnTo>
                <a:lnTo>
                  <a:pt x="9174" y="3944"/>
                </a:lnTo>
                <a:lnTo>
                  <a:pt x="9176" y="3944"/>
                </a:lnTo>
                <a:lnTo>
                  <a:pt x="9171" y="3941"/>
                </a:lnTo>
                <a:lnTo>
                  <a:pt x="9166" y="3939"/>
                </a:lnTo>
                <a:lnTo>
                  <a:pt x="9163" y="3936"/>
                </a:lnTo>
                <a:cubicBezTo>
                  <a:pt x="9158" y="3933"/>
                  <a:pt x="9153" y="3931"/>
                  <a:pt x="9147" y="3926"/>
                </a:cubicBezTo>
                <a:lnTo>
                  <a:pt x="9145" y="3926"/>
                </a:lnTo>
                <a:lnTo>
                  <a:pt x="9142" y="3923"/>
                </a:lnTo>
                <a:lnTo>
                  <a:pt x="9137" y="3918"/>
                </a:lnTo>
                <a:lnTo>
                  <a:pt x="9131" y="3912"/>
                </a:lnTo>
                <a:lnTo>
                  <a:pt x="9129" y="3910"/>
                </a:lnTo>
                <a:lnTo>
                  <a:pt x="9121" y="3904"/>
                </a:lnTo>
                <a:cubicBezTo>
                  <a:pt x="9116" y="3899"/>
                  <a:pt x="9108" y="3899"/>
                  <a:pt x="9100" y="3902"/>
                </a:cubicBezTo>
                <a:cubicBezTo>
                  <a:pt x="8909" y="3769"/>
                  <a:pt x="8721" y="3637"/>
                  <a:pt x="8528" y="3510"/>
                </a:cubicBezTo>
                <a:cubicBezTo>
                  <a:pt x="8454" y="3463"/>
                  <a:pt x="8383" y="3410"/>
                  <a:pt x="8309" y="3362"/>
                </a:cubicBezTo>
                <a:cubicBezTo>
                  <a:pt x="8348" y="3370"/>
                  <a:pt x="8388" y="3373"/>
                  <a:pt x="8428" y="3378"/>
                </a:cubicBezTo>
                <a:cubicBezTo>
                  <a:pt x="8494" y="3383"/>
                  <a:pt x="8557" y="3388"/>
                  <a:pt x="8623" y="3386"/>
                </a:cubicBezTo>
                <a:cubicBezTo>
                  <a:pt x="8692" y="3386"/>
                  <a:pt x="8758" y="3381"/>
                  <a:pt x="8827" y="3373"/>
                </a:cubicBezTo>
                <a:cubicBezTo>
                  <a:pt x="8962" y="3362"/>
                  <a:pt x="9097" y="3346"/>
                  <a:pt x="9232" y="3333"/>
                </a:cubicBezTo>
                <a:cubicBezTo>
                  <a:pt x="9380" y="3320"/>
                  <a:pt x="9528" y="3317"/>
                  <a:pt x="9679" y="3312"/>
                </a:cubicBezTo>
                <a:cubicBezTo>
                  <a:pt x="9758" y="3309"/>
                  <a:pt x="9840" y="3306"/>
                  <a:pt x="9920" y="3306"/>
                </a:cubicBezTo>
                <a:cubicBezTo>
                  <a:pt x="9957" y="3306"/>
                  <a:pt x="9999" y="3309"/>
                  <a:pt x="10039" y="3301"/>
                </a:cubicBezTo>
                <a:cubicBezTo>
                  <a:pt x="10034" y="3309"/>
                  <a:pt x="10031" y="3314"/>
                  <a:pt x="10028" y="3317"/>
                </a:cubicBezTo>
                <a:moveTo>
                  <a:pt x="9997" y="3121"/>
                </a:moveTo>
                <a:cubicBezTo>
                  <a:pt x="10023" y="3140"/>
                  <a:pt x="10057" y="3161"/>
                  <a:pt x="10065" y="3193"/>
                </a:cubicBezTo>
                <a:lnTo>
                  <a:pt x="10057" y="3195"/>
                </a:lnTo>
                <a:cubicBezTo>
                  <a:pt x="10007" y="3222"/>
                  <a:pt x="9952" y="3216"/>
                  <a:pt x="9896" y="3216"/>
                </a:cubicBezTo>
                <a:cubicBezTo>
                  <a:pt x="9825" y="3216"/>
                  <a:pt x="9756" y="3219"/>
                  <a:pt x="9684" y="3222"/>
                </a:cubicBezTo>
                <a:cubicBezTo>
                  <a:pt x="9544" y="3227"/>
                  <a:pt x="9401" y="3246"/>
                  <a:pt x="9261" y="3256"/>
                </a:cubicBezTo>
                <a:cubicBezTo>
                  <a:pt x="9131" y="3269"/>
                  <a:pt x="8999" y="3285"/>
                  <a:pt x="8869" y="3301"/>
                </a:cubicBezTo>
                <a:cubicBezTo>
                  <a:pt x="8742" y="3317"/>
                  <a:pt x="8615" y="3320"/>
                  <a:pt x="8486" y="3325"/>
                </a:cubicBezTo>
                <a:cubicBezTo>
                  <a:pt x="8380" y="3328"/>
                  <a:pt x="8277" y="3314"/>
                  <a:pt x="8174" y="3288"/>
                </a:cubicBezTo>
                <a:cubicBezTo>
                  <a:pt x="8084" y="3246"/>
                  <a:pt x="7988" y="3214"/>
                  <a:pt x="7896" y="3190"/>
                </a:cubicBezTo>
                <a:cubicBezTo>
                  <a:pt x="7430" y="3068"/>
                  <a:pt x="6943" y="3015"/>
                  <a:pt x="6462" y="3026"/>
                </a:cubicBezTo>
                <a:cubicBezTo>
                  <a:pt x="6203" y="3031"/>
                  <a:pt x="5943" y="3047"/>
                  <a:pt x="5690" y="3095"/>
                </a:cubicBezTo>
                <a:cubicBezTo>
                  <a:pt x="5693" y="3090"/>
                  <a:pt x="5696" y="3084"/>
                  <a:pt x="5701" y="3079"/>
                </a:cubicBezTo>
                <a:cubicBezTo>
                  <a:pt x="5898" y="3018"/>
                  <a:pt x="6097" y="2965"/>
                  <a:pt x="6298" y="2918"/>
                </a:cubicBezTo>
                <a:cubicBezTo>
                  <a:pt x="6507" y="2867"/>
                  <a:pt x="6721" y="2817"/>
                  <a:pt x="6935" y="2793"/>
                </a:cubicBezTo>
                <a:cubicBezTo>
                  <a:pt x="7041" y="2783"/>
                  <a:pt x="7150" y="2780"/>
                  <a:pt x="7256" y="2791"/>
                </a:cubicBezTo>
                <a:cubicBezTo>
                  <a:pt x="7359" y="2801"/>
                  <a:pt x="7459" y="2828"/>
                  <a:pt x="7562" y="2849"/>
                </a:cubicBezTo>
                <a:cubicBezTo>
                  <a:pt x="7774" y="2896"/>
                  <a:pt x="7988" y="2918"/>
                  <a:pt x="8205" y="2933"/>
                </a:cubicBezTo>
                <a:cubicBezTo>
                  <a:pt x="8428" y="2949"/>
                  <a:pt x="8650" y="2965"/>
                  <a:pt x="8872" y="2981"/>
                </a:cubicBezTo>
                <a:cubicBezTo>
                  <a:pt x="8983" y="2989"/>
                  <a:pt x="9092" y="2997"/>
                  <a:pt x="9203" y="3005"/>
                </a:cubicBezTo>
                <a:cubicBezTo>
                  <a:pt x="9309" y="3013"/>
                  <a:pt x="9414" y="3021"/>
                  <a:pt x="9520" y="3013"/>
                </a:cubicBezTo>
                <a:cubicBezTo>
                  <a:pt x="9592" y="3007"/>
                  <a:pt x="9658" y="2994"/>
                  <a:pt x="9724" y="2973"/>
                </a:cubicBezTo>
                <a:cubicBezTo>
                  <a:pt x="9727" y="2978"/>
                  <a:pt x="9732" y="2984"/>
                  <a:pt x="9740" y="2986"/>
                </a:cubicBezTo>
                <a:cubicBezTo>
                  <a:pt x="9830" y="3023"/>
                  <a:pt x="9917" y="3068"/>
                  <a:pt x="9997" y="3121"/>
                </a:cubicBezTo>
                <a:moveTo>
                  <a:pt x="9711" y="2888"/>
                </a:moveTo>
                <a:cubicBezTo>
                  <a:pt x="9512" y="2952"/>
                  <a:pt x="9298" y="2925"/>
                  <a:pt x="9094" y="2910"/>
                </a:cubicBezTo>
                <a:cubicBezTo>
                  <a:pt x="8877" y="2894"/>
                  <a:pt x="8660" y="2878"/>
                  <a:pt x="8444" y="2862"/>
                </a:cubicBezTo>
                <a:cubicBezTo>
                  <a:pt x="8229" y="2846"/>
                  <a:pt x="8012" y="2838"/>
                  <a:pt x="7801" y="2804"/>
                </a:cubicBezTo>
                <a:cubicBezTo>
                  <a:pt x="7658" y="2780"/>
                  <a:pt x="7518" y="2740"/>
                  <a:pt x="7375" y="2714"/>
                </a:cubicBezTo>
                <a:cubicBezTo>
                  <a:pt x="7446" y="2706"/>
                  <a:pt x="7515" y="2695"/>
                  <a:pt x="7586" y="2679"/>
                </a:cubicBezTo>
                <a:cubicBezTo>
                  <a:pt x="7689" y="2658"/>
                  <a:pt x="7793" y="2632"/>
                  <a:pt x="7891" y="2592"/>
                </a:cubicBezTo>
                <a:cubicBezTo>
                  <a:pt x="7978" y="2558"/>
                  <a:pt x="8055" y="2505"/>
                  <a:pt x="8126" y="2444"/>
                </a:cubicBezTo>
                <a:cubicBezTo>
                  <a:pt x="8131" y="2439"/>
                  <a:pt x="8139" y="2433"/>
                  <a:pt x="8145" y="2428"/>
                </a:cubicBezTo>
                <a:lnTo>
                  <a:pt x="8145" y="2428"/>
                </a:lnTo>
                <a:cubicBezTo>
                  <a:pt x="8216" y="2447"/>
                  <a:pt x="8295" y="2439"/>
                  <a:pt x="8367" y="2433"/>
                </a:cubicBezTo>
                <a:cubicBezTo>
                  <a:pt x="8441" y="2431"/>
                  <a:pt x="8512" y="2425"/>
                  <a:pt x="8586" y="2417"/>
                </a:cubicBezTo>
                <a:cubicBezTo>
                  <a:pt x="8724" y="2407"/>
                  <a:pt x="8862" y="2391"/>
                  <a:pt x="8999" y="2378"/>
                </a:cubicBezTo>
                <a:cubicBezTo>
                  <a:pt x="9007" y="2383"/>
                  <a:pt x="9018" y="2386"/>
                  <a:pt x="9028" y="2388"/>
                </a:cubicBezTo>
                <a:cubicBezTo>
                  <a:pt x="9049" y="2394"/>
                  <a:pt x="9073" y="2402"/>
                  <a:pt x="9094" y="2410"/>
                </a:cubicBezTo>
                <a:cubicBezTo>
                  <a:pt x="9142" y="2425"/>
                  <a:pt x="9187" y="2444"/>
                  <a:pt x="9232" y="2465"/>
                </a:cubicBezTo>
                <a:cubicBezTo>
                  <a:pt x="9319" y="2505"/>
                  <a:pt x="9404" y="2550"/>
                  <a:pt x="9491" y="2589"/>
                </a:cubicBezTo>
                <a:cubicBezTo>
                  <a:pt x="9581" y="2632"/>
                  <a:pt x="9668" y="2674"/>
                  <a:pt x="9758" y="2716"/>
                </a:cubicBezTo>
                <a:cubicBezTo>
                  <a:pt x="9803" y="2738"/>
                  <a:pt x="9846" y="2756"/>
                  <a:pt x="9891" y="2775"/>
                </a:cubicBezTo>
                <a:cubicBezTo>
                  <a:pt x="9901" y="2780"/>
                  <a:pt x="9912" y="2783"/>
                  <a:pt x="9925" y="2788"/>
                </a:cubicBezTo>
                <a:cubicBezTo>
                  <a:pt x="9859" y="2830"/>
                  <a:pt x="9788" y="2865"/>
                  <a:pt x="9711" y="2888"/>
                </a:cubicBezTo>
                <a:moveTo>
                  <a:pt x="10219" y="2584"/>
                </a:moveTo>
                <a:cubicBezTo>
                  <a:pt x="10161" y="2632"/>
                  <a:pt x="10100" y="2677"/>
                  <a:pt x="10039" y="2719"/>
                </a:cubicBezTo>
                <a:cubicBezTo>
                  <a:pt x="10034" y="2719"/>
                  <a:pt x="10031" y="2716"/>
                  <a:pt x="10026" y="2719"/>
                </a:cubicBezTo>
                <a:cubicBezTo>
                  <a:pt x="9928" y="2732"/>
                  <a:pt x="9840" y="2690"/>
                  <a:pt x="9750" y="2658"/>
                </a:cubicBezTo>
                <a:cubicBezTo>
                  <a:pt x="9658" y="2624"/>
                  <a:pt x="9565" y="2587"/>
                  <a:pt x="9475" y="2547"/>
                </a:cubicBezTo>
                <a:cubicBezTo>
                  <a:pt x="9391" y="2507"/>
                  <a:pt x="9309" y="2465"/>
                  <a:pt x="9224" y="2425"/>
                </a:cubicBezTo>
                <a:cubicBezTo>
                  <a:pt x="9184" y="2407"/>
                  <a:pt x="9145" y="2391"/>
                  <a:pt x="9102" y="2378"/>
                </a:cubicBezTo>
                <a:cubicBezTo>
                  <a:pt x="9097" y="2378"/>
                  <a:pt x="9094" y="2375"/>
                  <a:pt x="9089" y="2373"/>
                </a:cubicBezTo>
                <a:cubicBezTo>
                  <a:pt x="9224" y="2359"/>
                  <a:pt x="9362" y="2349"/>
                  <a:pt x="9496" y="2346"/>
                </a:cubicBezTo>
                <a:cubicBezTo>
                  <a:pt x="9650" y="2341"/>
                  <a:pt x="9801" y="2362"/>
                  <a:pt x="9954" y="2383"/>
                </a:cubicBezTo>
                <a:cubicBezTo>
                  <a:pt x="10036" y="2394"/>
                  <a:pt x="10121" y="2407"/>
                  <a:pt x="10203" y="2420"/>
                </a:cubicBezTo>
                <a:cubicBezTo>
                  <a:pt x="10245" y="2425"/>
                  <a:pt x="10288" y="2433"/>
                  <a:pt x="10330" y="2439"/>
                </a:cubicBezTo>
                <a:cubicBezTo>
                  <a:pt x="10351" y="2441"/>
                  <a:pt x="10370" y="2447"/>
                  <a:pt x="10391" y="2447"/>
                </a:cubicBezTo>
                <a:cubicBezTo>
                  <a:pt x="10333" y="2492"/>
                  <a:pt x="10274" y="2539"/>
                  <a:pt x="10219" y="2584"/>
                </a:cubicBezTo>
                <a:moveTo>
                  <a:pt x="10975" y="1833"/>
                </a:moveTo>
                <a:cubicBezTo>
                  <a:pt x="10885" y="1978"/>
                  <a:pt x="10769" y="2103"/>
                  <a:pt x="10645" y="2219"/>
                </a:cubicBezTo>
                <a:cubicBezTo>
                  <a:pt x="10589" y="2272"/>
                  <a:pt x="10531" y="2325"/>
                  <a:pt x="10470" y="2375"/>
                </a:cubicBezTo>
                <a:lnTo>
                  <a:pt x="10467" y="2373"/>
                </a:lnTo>
                <a:cubicBezTo>
                  <a:pt x="10433" y="2354"/>
                  <a:pt x="10396" y="2351"/>
                  <a:pt x="10356" y="2346"/>
                </a:cubicBezTo>
                <a:cubicBezTo>
                  <a:pt x="10317" y="2341"/>
                  <a:pt x="10280" y="2335"/>
                  <a:pt x="10240" y="2330"/>
                </a:cubicBezTo>
                <a:cubicBezTo>
                  <a:pt x="10163" y="2320"/>
                  <a:pt x="10089" y="2309"/>
                  <a:pt x="10012" y="2301"/>
                </a:cubicBezTo>
                <a:cubicBezTo>
                  <a:pt x="9938" y="2293"/>
                  <a:pt x="9862" y="2288"/>
                  <a:pt x="9788" y="2288"/>
                </a:cubicBezTo>
                <a:cubicBezTo>
                  <a:pt x="9711" y="2288"/>
                  <a:pt x="9634" y="2298"/>
                  <a:pt x="9557" y="2298"/>
                </a:cubicBezTo>
                <a:cubicBezTo>
                  <a:pt x="9253" y="2306"/>
                  <a:pt x="8954" y="2343"/>
                  <a:pt x="8650" y="2370"/>
                </a:cubicBezTo>
                <a:cubicBezTo>
                  <a:pt x="8565" y="2378"/>
                  <a:pt x="8481" y="2382"/>
                  <a:pt x="8396" y="2388"/>
                </a:cubicBezTo>
                <a:cubicBezTo>
                  <a:pt x="8354" y="2390"/>
                  <a:pt x="8311" y="2391"/>
                  <a:pt x="8269" y="2394"/>
                </a:cubicBezTo>
                <a:cubicBezTo>
                  <a:pt x="8237" y="2396"/>
                  <a:pt x="8205" y="2396"/>
                  <a:pt x="8174" y="2402"/>
                </a:cubicBezTo>
                <a:cubicBezTo>
                  <a:pt x="8229" y="2349"/>
                  <a:pt x="8282" y="2293"/>
                  <a:pt x="8335" y="2240"/>
                </a:cubicBezTo>
                <a:cubicBezTo>
                  <a:pt x="8369" y="2203"/>
                  <a:pt x="8406" y="2169"/>
                  <a:pt x="8441" y="2132"/>
                </a:cubicBezTo>
                <a:cubicBezTo>
                  <a:pt x="8520" y="2113"/>
                  <a:pt x="8597" y="2079"/>
                  <a:pt x="8674" y="2047"/>
                </a:cubicBezTo>
                <a:cubicBezTo>
                  <a:pt x="8753" y="2015"/>
                  <a:pt x="8835" y="1984"/>
                  <a:pt x="8917" y="1957"/>
                </a:cubicBezTo>
                <a:cubicBezTo>
                  <a:pt x="9078" y="1902"/>
                  <a:pt x="9243" y="1857"/>
                  <a:pt x="9409" y="1825"/>
                </a:cubicBezTo>
                <a:cubicBezTo>
                  <a:pt x="9581" y="1790"/>
                  <a:pt x="9753" y="1769"/>
                  <a:pt x="9930" y="1756"/>
                </a:cubicBezTo>
                <a:cubicBezTo>
                  <a:pt x="10108" y="1743"/>
                  <a:pt x="10285" y="1732"/>
                  <a:pt x="10462" y="1732"/>
                </a:cubicBezTo>
                <a:cubicBezTo>
                  <a:pt x="10560" y="1732"/>
                  <a:pt x="10655" y="1748"/>
                  <a:pt x="10751" y="1759"/>
                </a:cubicBezTo>
                <a:cubicBezTo>
                  <a:pt x="10801" y="1764"/>
                  <a:pt x="10851" y="1769"/>
                  <a:pt x="10901" y="1775"/>
                </a:cubicBezTo>
                <a:cubicBezTo>
                  <a:pt x="10936" y="1777"/>
                  <a:pt x="10973" y="1783"/>
                  <a:pt x="11007" y="1785"/>
                </a:cubicBezTo>
                <a:cubicBezTo>
                  <a:pt x="10994" y="1798"/>
                  <a:pt x="10986" y="1817"/>
                  <a:pt x="10975" y="1833"/>
                </a:cubicBezTo>
                <a:moveTo>
                  <a:pt x="11044" y="1701"/>
                </a:moveTo>
                <a:cubicBezTo>
                  <a:pt x="10962" y="1682"/>
                  <a:pt x="10872" y="1679"/>
                  <a:pt x="10788" y="1674"/>
                </a:cubicBezTo>
                <a:cubicBezTo>
                  <a:pt x="10700" y="1669"/>
                  <a:pt x="10610" y="1671"/>
                  <a:pt x="10520" y="1671"/>
                </a:cubicBezTo>
                <a:cubicBezTo>
                  <a:pt x="10340" y="1671"/>
                  <a:pt x="10161" y="1663"/>
                  <a:pt x="9981" y="1679"/>
                </a:cubicBezTo>
                <a:cubicBezTo>
                  <a:pt x="9957" y="1682"/>
                  <a:pt x="9930" y="1685"/>
                  <a:pt x="9907" y="1687"/>
                </a:cubicBezTo>
                <a:cubicBezTo>
                  <a:pt x="10034" y="1629"/>
                  <a:pt x="10163" y="1574"/>
                  <a:pt x="10285" y="1505"/>
                </a:cubicBezTo>
                <a:cubicBezTo>
                  <a:pt x="10351" y="1468"/>
                  <a:pt x="10412" y="1423"/>
                  <a:pt x="10473" y="1378"/>
                </a:cubicBezTo>
                <a:cubicBezTo>
                  <a:pt x="10552" y="1333"/>
                  <a:pt x="10632" y="1290"/>
                  <a:pt x="10716" y="1256"/>
                </a:cubicBezTo>
                <a:cubicBezTo>
                  <a:pt x="10772" y="1232"/>
                  <a:pt x="10830" y="1216"/>
                  <a:pt x="10888" y="1198"/>
                </a:cubicBezTo>
                <a:cubicBezTo>
                  <a:pt x="10909" y="1190"/>
                  <a:pt x="10949" y="1182"/>
                  <a:pt x="10973" y="1163"/>
                </a:cubicBezTo>
                <a:cubicBezTo>
                  <a:pt x="11047" y="1200"/>
                  <a:pt x="11105" y="1261"/>
                  <a:pt x="11113" y="1357"/>
                </a:cubicBezTo>
                <a:cubicBezTo>
                  <a:pt x="11126" y="1470"/>
                  <a:pt x="11095" y="1592"/>
                  <a:pt x="11044" y="17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RELOADING CHECKPOINT STATE</a:t>
            </a:r>
            <a:endParaRPr/>
          </a:p>
        </p:txBody>
      </p:sp>
      <p:sp>
        <p:nvSpPr>
          <p:cNvPr id="1063" name="Google Shape;1063;p44"/>
          <p:cNvSpPr txBox="1"/>
          <p:nvPr/>
        </p:nvSpPr>
        <p:spPr>
          <a:xfrm>
            <a:off x="1353500" y="1021950"/>
            <a:ext cx="6846000" cy="30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B302B"/>
                </a:solidFill>
                <a:latin typeface="Livvic"/>
                <a:ea typeface="Livvic"/>
                <a:cs typeface="Livvic"/>
                <a:sym typeface="Livvic"/>
              </a:rPr>
              <a:t>When the player selects to load a checkpoint, the User Interface will pass this to the Checkpoint Manager</a:t>
            </a:r>
            <a:endParaRPr sz="1600">
              <a:solidFill>
                <a:srgbClr val="2B302B"/>
              </a:solidFill>
              <a:latin typeface="Livvic"/>
              <a:ea typeface="Livvic"/>
              <a:cs typeface="Livvic"/>
              <a:sym typeface="Livvic"/>
            </a:endParaRPr>
          </a:p>
          <a:p>
            <a:pPr indent="0" lvl="0" marL="0" rtl="0" algn="l">
              <a:spcBef>
                <a:spcPts val="0"/>
              </a:spcBef>
              <a:spcAft>
                <a:spcPts val="0"/>
              </a:spcAft>
              <a:buNone/>
            </a:pPr>
            <a:r>
              <a:t/>
            </a:r>
            <a:endParaRPr sz="1600">
              <a:solidFill>
                <a:srgbClr val="2B302B"/>
              </a:solidFill>
              <a:latin typeface="Livvic"/>
              <a:ea typeface="Livvic"/>
              <a:cs typeface="Livvic"/>
              <a:sym typeface="Livvic"/>
            </a:endParaRPr>
          </a:p>
          <a:p>
            <a:pPr indent="0" lvl="0" marL="0" rtl="0" algn="l">
              <a:spcBef>
                <a:spcPts val="0"/>
              </a:spcBef>
              <a:spcAft>
                <a:spcPts val="0"/>
              </a:spcAft>
              <a:buNone/>
            </a:pPr>
            <a:r>
              <a:rPr lang="en" sz="1600">
                <a:solidFill>
                  <a:srgbClr val="2B302B"/>
                </a:solidFill>
                <a:latin typeface="Livvic"/>
                <a:ea typeface="Livvic"/>
                <a:cs typeface="Livvic"/>
                <a:sym typeface="Livvic"/>
              </a:rPr>
              <a:t>The Checkpoint Manager will:</a:t>
            </a:r>
            <a:endParaRPr sz="1600">
              <a:solidFill>
                <a:srgbClr val="2B302B"/>
              </a:solidFill>
              <a:latin typeface="Livvic"/>
              <a:ea typeface="Livvic"/>
              <a:cs typeface="Livvic"/>
              <a:sym typeface="Livvic"/>
            </a:endParaRPr>
          </a:p>
          <a:p>
            <a:pPr indent="-330200" lvl="0" marL="457200" rtl="0" algn="l">
              <a:spcBef>
                <a:spcPts val="0"/>
              </a:spcBef>
              <a:spcAft>
                <a:spcPts val="0"/>
              </a:spcAft>
              <a:buClr>
                <a:srgbClr val="B3783D"/>
              </a:buClr>
              <a:buSzPts val="1600"/>
              <a:buFont typeface="Livvic"/>
              <a:buChar char="●"/>
            </a:pPr>
            <a:r>
              <a:rPr lang="en" sz="1600">
                <a:solidFill>
                  <a:schemeClr val="dk1"/>
                </a:solidFill>
                <a:latin typeface="Livvic"/>
                <a:ea typeface="Livvic"/>
                <a:cs typeface="Livvic"/>
                <a:sym typeface="Livvic"/>
              </a:rPr>
              <a:t>Get desired game state from Speedrun Database</a:t>
            </a:r>
            <a:endParaRPr sz="1600">
              <a:solidFill>
                <a:schemeClr val="dk1"/>
              </a:solidFill>
              <a:latin typeface="Livvic"/>
              <a:ea typeface="Livvic"/>
              <a:cs typeface="Livvic"/>
              <a:sym typeface="Livvic"/>
            </a:endParaRPr>
          </a:p>
          <a:p>
            <a:pPr indent="-330200" lvl="0" marL="457200" rtl="0" algn="l">
              <a:spcBef>
                <a:spcPts val="0"/>
              </a:spcBef>
              <a:spcAft>
                <a:spcPts val="0"/>
              </a:spcAft>
              <a:buClr>
                <a:srgbClr val="B3783D"/>
              </a:buClr>
              <a:buSzPts val="1600"/>
              <a:buFont typeface="Livvic"/>
              <a:buChar char="●"/>
            </a:pPr>
            <a:r>
              <a:rPr lang="en" sz="1600">
                <a:solidFill>
                  <a:srgbClr val="2B302B"/>
                </a:solidFill>
                <a:latin typeface="Livvic"/>
                <a:ea typeface="Livvic"/>
                <a:cs typeface="Livvic"/>
                <a:sym typeface="Livvic"/>
              </a:rPr>
              <a:t>Rollback Timer</a:t>
            </a:r>
            <a:endParaRPr sz="1600">
              <a:solidFill>
                <a:srgbClr val="2B302B"/>
              </a:solidFill>
              <a:latin typeface="Livvic"/>
              <a:ea typeface="Livvic"/>
              <a:cs typeface="Livvic"/>
              <a:sym typeface="Livvic"/>
            </a:endParaRPr>
          </a:p>
          <a:p>
            <a:pPr indent="-330200" lvl="0" marL="457200" rtl="0" algn="l">
              <a:spcBef>
                <a:spcPts val="0"/>
              </a:spcBef>
              <a:spcAft>
                <a:spcPts val="0"/>
              </a:spcAft>
              <a:buClr>
                <a:srgbClr val="B3783D"/>
              </a:buClr>
              <a:buSzPts val="1600"/>
              <a:buFont typeface="Livvic"/>
              <a:buChar char="●"/>
            </a:pPr>
            <a:r>
              <a:rPr lang="en" sz="1600">
                <a:solidFill>
                  <a:srgbClr val="2B302B"/>
                </a:solidFill>
                <a:latin typeface="Livvic"/>
                <a:ea typeface="Livvic"/>
                <a:cs typeface="Livvic"/>
                <a:sym typeface="Livvic"/>
              </a:rPr>
              <a:t>Instruct Interpreter to rollback all components to previous state</a:t>
            </a:r>
            <a:endParaRPr sz="1600">
              <a:solidFill>
                <a:srgbClr val="2B302B"/>
              </a:solidFill>
              <a:latin typeface="Livvic"/>
              <a:ea typeface="Livvic"/>
              <a:cs typeface="Livvic"/>
              <a:sym typeface="Livvic"/>
            </a:endParaRPr>
          </a:p>
          <a:p>
            <a:pPr indent="0" lvl="0" marL="0" rtl="0" algn="l">
              <a:spcBef>
                <a:spcPts val="0"/>
              </a:spcBef>
              <a:spcAft>
                <a:spcPts val="0"/>
              </a:spcAft>
              <a:buNone/>
            </a:pPr>
            <a:r>
              <a:t/>
            </a:r>
            <a:endParaRPr sz="1600">
              <a:solidFill>
                <a:srgbClr val="2B302B"/>
              </a:solidFill>
              <a:latin typeface="Livvic"/>
              <a:ea typeface="Livvic"/>
              <a:cs typeface="Livvic"/>
              <a:sym typeface="Livvic"/>
            </a:endParaRPr>
          </a:p>
          <a:p>
            <a:pPr indent="0" lvl="0" marL="0" rtl="0" algn="l">
              <a:spcBef>
                <a:spcPts val="0"/>
              </a:spcBef>
              <a:spcAft>
                <a:spcPts val="0"/>
              </a:spcAft>
              <a:buNone/>
            </a:pPr>
            <a:r>
              <a:rPr lang="en" sz="1600">
                <a:solidFill>
                  <a:srgbClr val="2B302B"/>
                </a:solidFill>
                <a:latin typeface="Livvic"/>
                <a:ea typeface="Livvic"/>
                <a:cs typeface="Livvic"/>
                <a:sym typeface="Livvic"/>
              </a:rPr>
              <a:t>Once everything has rolled back, Checkpoint Manager will update User Interface, and then the player will regain control</a:t>
            </a:r>
            <a:endParaRPr sz="1600">
              <a:solidFill>
                <a:srgbClr val="2B302B"/>
              </a:solidFill>
              <a:latin typeface="Livvic"/>
              <a:ea typeface="Livvic"/>
              <a:cs typeface="Livvic"/>
              <a:sym typeface="Livv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067" name="Shape 1067"/>
        <p:cNvGrpSpPr/>
        <p:nvPr/>
      </p:nvGrpSpPr>
      <p:grpSpPr>
        <a:xfrm>
          <a:off x="0" y="0"/>
          <a:ext cx="0" cy="0"/>
          <a:chOff x="0" y="0"/>
          <a:chExt cx="0" cy="0"/>
        </a:xfrm>
      </p:grpSpPr>
      <p:pic>
        <p:nvPicPr>
          <p:cNvPr id="1068" name="Google Shape;1068;p45"/>
          <p:cNvPicPr preferRelativeResize="0"/>
          <p:nvPr/>
        </p:nvPicPr>
        <p:blipFill>
          <a:blip r:embed="rId3">
            <a:alphaModFix/>
          </a:blip>
          <a:stretch>
            <a:fillRect/>
          </a:stretch>
        </p:blipFill>
        <p:spPr>
          <a:xfrm>
            <a:off x="2616450" y="237700"/>
            <a:ext cx="6192575" cy="4280175"/>
          </a:xfrm>
          <a:prstGeom prst="rect">
            <a:avLst/>
          </a:prstGeom>
          <a:noFill/>
          <a:ln>
            <a:noFill/>
          </a:ln>
        </p:spPr>
      </p:pic>
      <p:sp>
        <p:nvSpPr>
          <p:cNvPr id="1069" name="Google Shape;1069;p45"/>
          <p:cNvSpPr txBox="1"/>
          <p:nvPr>
            <p:ph idx="4294967295" type="title"/>
          </p:nvPr>
        </p:nvSpPr>
        <p:spPr>
          <a:xfrm>
            <a:off x="153100" y="4395975"/>
            <a:ext cx="4820100" cy="6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1070" name="Google Shape;1070;p45"/>
          <p:cNvGrpSpPr/>
          <p:nvPr/>
        </p:nvGrpSpPr>
        <p:grpSpPr>
          <a:xfrm>
            <a:off x="-286628" y="-260938"/>
            <a:ext cx="9697834" cy="5668120"/>
            <a:chOff x="-286628" y="-260938"/>
            <a:chExt cx="9697834" cy="5668120"/>
          </a:xfrm>
        </p:grpSpPr>
        <p:grpSp>
          <p:nvGrpSpPr>
            <p:cNvPr id="1071" name="Google Shape;1071;p45"/>
            <p:cNvGrpSpPr/>
            <p:nvPr/>
          </p:nvGrpSpPr>
          <p:grpSpPr>
            <a:xfrm>
              <a:off x="5153397" y="4176600"/>
              <a:ext cx="4257809" cy="1230582"/>
              <a:chOff x="5153397" y="4176600"/>
              <a:chExt cx="4257809" cy="1230582"/>
            </a:xfrm>
          </p:grpSpPr>
          <p:sp>
            <p:nvSpPr>
              <p:cNvPr id="1072" name="Google Shape;1072;p45"/>
              <p:cNvSpPr/>
              <p:nvPr/>
            </p:nvSpPr>
            <p:spPr>
              <a:xfrm>
                <a:off x="5544067" y="4602856"/>
                <a:ext cx="430924" cy="376976"/>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3" name="Google Shape;1073;p45"/>
              <p:cNvSpPr/>
              <p:nvPr/>
            </p:nvSpPr>
            <p:spPr>
              <a:xfrm>
                <a:off x="7070298" y="460285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4" name="Google Shape;1074;p45"/>
              <p:cNvSpPr/>
              <p:nvPr/>
            </p:nvSpPr>
            <p:spPr>
              <a:xfrm>
                <a:off x="8597609"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5" name="Google Shape;1075;p45"/>
              <p:cNvSpPr/>
              <p:nvPr/>
            </p:nvSpPr>
            <p:spPr>
              <a:xfrm>
                <a:off x="8215961" y="4389548"/>
                <a:ext cx="431283" cy="37697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6" name="Google Shape;1076;p45"/>
              <p:cNvSpPr/>
              <p:nvPr/>
            </p:nvSpPr>
            <p:spPr>
              <a:xfrm>
                <a:off x="8597609" y="4176600"/>
                <a:ext cx="431283" cy="37589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7" name="Google Shape;1077;p45"/>
              <p:cNvSpPr/>
              <p:nvPr/>
            </p:nvSpPr>
            <p:spPr>
              <a:xfrm>
                <a:off x="6307003"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8" name="Google Shape;1078;p45"/>
              <p:cNvSpPr/>
              <p:nvPr/>
            </p:nvSpPr>
            <p:spPr>
              <a:xfrm>
                <a:off x="7833594" y="460285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079" name="Google Shape;1079;p45"/>
              <p:cNvGrpSpPr/>
              <p:nvPr/>
            </p:nvGrpSpPr>
            <p:grpSpPr>
              <a:xfrm>
                <a:off x="5544067" y="5030206"/>
                <a:ext cx="3484825" cy="376976"/>
                <a:chOff x="5585792" y="5030206"/>
                <a:chExt cx="3484825" cy="376976"/>
              </a:xfrm>
            </p:grpSpPr>
            <p:sp>
              <p:nvSpPr>
                <p:cNvPr id="1080" name="Google Shape;1080;p45"/>
                <p:cNvSpPr/>
                <p:nvPr/>
              </p:nvSpPr>
              <p:spPr>
                <a:xfrm>
                  <a:off x="5585792" y="5030206"/>
                  <a:ext cx="430924" cy="376976"/>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1" name="Google Shape;1081;p45"/>
                <p:cNvSpPr/>
                <p:nvPr/>
              </p:nvSpPr>
              <p:spPr>
                <a:xfrm>
                  <a:off x="7112023" y="503020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2" name="Google Shape;1082;p45"/>
                <p:cNvSpPr/>
                <p:nvPr/>
              </p:nvSpPr>
              <p:spPr>
                <a:xfrm>
                  <a:off x="8639334" y="503020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083" name="Google Shape;1083;p45"/>
              <p:cNvSpPr/>
              <p:nvPr/>
            </p:nvSpPr>
            <p:spPr>
              <a:xfrm>
                <a:off x="7833594" y="503020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4" name="Google Shape;1084;p45"/>
              <p:cNvSpPr/>
              <p:nvPr/>
            </p:nvSpPr>
            <p:spPr>
              <a:xfrm>
                <a:off x="5153397" y="481688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5" name="Google Shape;1085;p45"/>
              <p:cNvSpPr/>
              <p:nvPr/>
            </p:nvSpPr>
            <p:spPr>
              <a:xfrm>
                <a:off x="6687989"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6" name="Google Shape;1086;p45"/>
              <p:cNvSpPr/>
              <p:nvPr/>
            </p:nvSpPr>
            <p:spPr>
              <a:xfrm>
                <a:off x="7454924"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7" name="Google Shape;1087;p45"/>
              <p:cNvSpPr/>
              <p:nvPr/>
            </p:nvSpPr>
            <p:spPr>
              <a:xfrm>
                <a:off x="8221849"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8" name="Google Shape;1088;p45"/>
              <p:cNvSpPr/>
              <p:nvPr/>
            </p:nvSpPr>
            <p:spPr>
              <a:xfrm>
                <a:off x="5930589"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9" name="Google Shape;1089;p45"/>
              <p:cNvSpPr/>
              <p:nvPr/>
            </p:nvSpPr>
            <p:spPr>
              <a:xfrm>
                <a:off x="8978224" y="4811812"/>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090" name="Google Shape;1090;p45"/>
            <p:cNvGrpSpPr/>
            <p:nvPr/>
          </p:nvGrpSpPr>
          <p:grpSpPr>
            <a:xfrm>
              <a:off x="-286628" y="-260938"/>
              <a:ext cx="3890159" cy="1020278"/>
              <a:chOff x="-286628" y="-260938"/>
              <a:chExt cx="3890159" cy="1020278"/>
            </a:xfrm>
          </p:grpSpPr>
          <p:sp>
            <p:nvSpPr>
              <p:cNvPr id="1091" name="Google Shape;1091;p45"/>
              <p:cNvSpPr/>
              <p:nvPr/>
            </p:nvSpPr>
            <p:spPr>
              <a:xfrm>
                <a:off x="485750" y="381658"/>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2" name="Google Shape;1092;p45"/>
              <p:cNvSpPr/>
              <p:nvPr/>
            </p:nvSpPr>
            <p:spPr>
              <a:xfrm>
                <a:off x="101559" y="1673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3" name="Google Shape;1093;p45"/>
              <p:cNvSpPr/>
              <p:nvPr/>
            </p:nvSpPr>
            <p:spPr>
              <a:xfrm>
                <a:off x="869217" y="167337"/>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4" name="Google Shape;1094;p45"/>
              <p:cNvSpPr/>
              <p:nvPr/>
            </p:nvSpPr>
            <p:spPr>
              <a:xfrm>
                <a:off x="1636152" y="16733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5" name="Google Shape;1095;p45"/>
              <p:cNvSpPr/>
              <p:nvPr/>
            </p:nvSpPr>
            <p:spPr>
              <a:xfrm>
                <a:off x="2403087" y="16733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6" name="Google Shape;1096;p45"/>
              <p:cNvSpPr/>
              <p:nvPr/>
            </p:nvSpPr>
            <p:spPr>
              <a:xfrm>
                <a:off x="102097" y="-2609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7" name="Google Shape;1097;p45"/>
              <p:cNvSpPr/>
              <p:nvPr/>
            </p:nvSpPr>
            <p:spPr>
              <a:xfrm>
                <a:off x="1636689" y="-2609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8" name="Google Shape;1098;p45"/>
              <p:cNvSpPr/>
              <p:nvPr/>
            </p:nvSpPr>
            <p:spPr>
              <a:xfrm>
                <a:off x="2403624"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9" name="Google Shape;1099;p45"/>
              <p:cNvSpPr/>
              <p:nvPr/>
            </p:nvSpPr>
            <p:spPr>
              <a:xfrm>
                <a:off x="3170549"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0" name="Google Shape;1100;p45"/>
              <p:cNvSpPr/>
              <p:nvPr/>
            </p:nvSpPr>
            <p:spPr>
              <a:xfrm>
                <a:off x="-286628" y="3678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1" name="Google Shape;1101;p45"/>
              <p:cNvSpPr/>
              <p:nvPr/>
            </p:nvSpPr>
            <p:spPr>
              <a:xfrm>
                <a:off x="1252689"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2" name="Google Shape;1102;p45"/>
              <p:cNvSpPr/>
              <p:nvPr/>
            </p:nvSpPr>
            <p:spPr>
              <a:xfrm>
                <a:off x="2019624"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3" name="Google Shape;1103;p45"/>
              <p:cNvSpPr/>
              <p:nvPr/>
            </p:nvSpPr>
            <p:spPr>
              <a:xfrm>
                <a:off x="2786549"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4" name="Google Shape;1104;p45"/>
              <p:cNvSpPr/>
              <p:nvPr/>
            </p:nvSpPr>
            <p:spPr>
              <a:xfrm>
                <a:off x="485764"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105" name="Google Shape;1105;p45"/>
            <p:cNvGrpSpPr/>
            <p:nvPr/>
          </p:nvGrpSpPr>
          <p:grpSpPr>
            <a:xfrm>
              <a:off x="-145457" y="-25174"/>
              <a:ext cx="9413898" cy="5205066"/>
              <a:chOff x="-145457" y="-25174"/>
              <a:chExt cx="9413898" cy="5205066"/>
            </a:xfrm>
          </p:grpSpPr>
          <p:sp>
            <p:nvSpPr>
              <p:cNvPr id="1106" name="Google Shape;1106;p45"/>
              <p:cNvSpPr/>
              <p:nvPr/>
            </p:nvSpPr>
            <p:spPr>
              <a:xfrm>
                <a:off x="8830118" y="39628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7" name="Google Shape;1107;p45"/>
              <p:cNvSpPr/>
              <p:nvPr/>
            </p:nvSpPr>
            <p:spPr>
              <a:xfrm>
                <a:off x="-145457" y="-2517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8" name="Google Shape;1108;p45"/>
              <p:cNvSpPr/>
              <p:nvPr/>
            </p:nvSpPr>
            <p:spPr>
              <a:xfrm>
                <a:off x="5742793" y="47985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9" name="Google Shape;1109;p45"/>
              <p:cNvSpPr/>
              <p:nvPr/>
            </p:nvSpPr>
            <p:spPr>
              <a:xfrm>
                <a:off x="7607518" y="46040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0" name="Google Shape;1110;p45"/>
              <p:cNvSpPr/>
              <p:nvPr/>
            </p:nvSpPr>
            <p:spPr>
              <a:xfrm>
                <a:off x="2933618" y="1167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pic>
        <p:nvPicPr>
          <p:cNvPr id="1111" name="Google Shape;1111;p45"/>
          <p:cNvPicPr preferRelativeResize="0"/>
          <p:nvPr/>
        </p:nvPicPr>
        <p:blipFill>
          <a:blip r:embed="rId4">
            <a:alphaModFix/>
          </a:blip>
          <a:stretch>
            <a:fillRect/>
          </a:stretch>
        </p:blipFill>
        <p:spPr>
          <a:xfrm>
            <a:off x="0" y="1666900"/>
            <a:ext cx="2797525" cy="942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STARTING A RUN</a:t>
            </a:r>
            <a:endParaRPr/>
          </a:p>
        </p:txBody>
      </p:sp>
      <p:sp>
        <p:nvSpPr>
          <p:cNvPr id="1117" name="Google Shape;1117;p46"/>
          <p:cNvSpPr txBox="1"/>
          <p:nvPr>
            <p:ph idx="1" type="body"/>
          </p:nvPr>
        </p:nvSpPr>
        <p:spPr>
          <a:xfrm>
            <a:off x="1505850" y="1143000"/>
            <a:ext cx="6132300" cy="28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B302B"/>
                </a:solidFill>
              </a:rPr>
              <a:t>User must enable speedrun mode:</a:t>
            </a:r>
            <a:endParaRPr sz="1600">
              <a:solidFill>
                <a:srgbClr val="2B302B"/>
              </a:solidFill>
            </a:endParaRPr>
          </a:p>
          <a:p>
            <a:pPr indent="-228600" lvl="0" marL="241300" rtl="0" algn="l">
              <a:spcBef>
                <a:spcPts val="1600"/>
              </a:spcBef>
              <a:spcAft>
                <a:spcPts val="0"/>
              </a:spcAft>
              <a:buClr>
                <a:srgbClr val="B3783D"/>
              </a:buClr>
              <a:buSzPts val="1600"/>
              <a:buChar char="●"/>
            </a:pPr>
            <a:r>
              <a:rPr lang="en" sz="1600">
                <a:solidFill>
                  <a:srgbClr val="2B302B"/>
                </a:solidFill>
              </a:rPr>
              <a:t>Select speedrun in User Interface</a:t>
            </a:r>
            <a:endParaRPr sz="1600">
              <a:solidFill>
                <a:srgbClr val="2B302B"/>
              </a:solidFill>
            </a:endParaRPr>
          </a:p>
          <a:p>
            <a:pPr indent="-228600" lvl="1" marL="482600" rtl="0" algn="l">
              <a:spcBef>
                <a:spcPts val="0"/>
              </a:spcBef>
              <a:spcAft>
                <a:spcPts val="0"/>
              </a:spcAft>
              <a:buClr>
                <a:schemeClr val="lt2"/>
              </a:buClr>
              <a:buSzPts val="1600"/>
              <a:buChar char="○"/>
            </a:pPr>
            <a:r>
              <a:rPr lang="en" sz="1600">
                <a:solidFill>
                  <a:srgbClr val="2B302B"/>
                </a:solidFill>
              </a:rPr>
              <a:t>Selection is passed to Checkpoint Manager, which retrieves file from Speedrun Database</a:t>
            </a:r>
            <a:endParaRPr sz="1600">
              <a:solidFill>
                <a:srgbClr val="2B302B"/>
              </a:solidFill>
            </a:endParaRPr>
          </a:p>
          <a:p>
            <a:pPr indent="0" lvl="0" marL="482600" rtl="0" algn="l">
              <a:spcBef>
                <a:spcPts val="0"/>
              </a:spcBef>
              <a:spcAft>
                <a:spcPts val="0"/>
              </a:spcAft>
              <a:buNone/>
            </a:pPr>
            <a:r>
              <a:t/>
            </a:r>
            <a:endParaRPr sz="1600">
              <a:solidFill>
                <a:srgbClr val="2B302B"/>
              </a:solidFill>
            </a:endParaRPr>
          </a:p>
          <a:p>
            <a:pPr indent="0" lvl="0" marL="0" rtl="0" algn="l">
              <a:spcBef>
                <a:spcPts val="0"/>
              </a:spcBef>
              <a:spcAft>
                <a:spcPts val="0"/>
              </a:spcAft>
              <a:buNone/>
            </a:pPr>
            <a:r>
              <a:rPr lang="en" sz="1600">
                <a:solidFill>
                  <a:srgbClr val="2B302B"/>
                </a:solidFill>
              </a:rPr>
              <a:t>When user starts game:</a:t>
            </a:r>
            <a:endParaRPr sz="1600">
              <a:solidFill>
                <a:srgbClr val="2B302B"/>
              </a:solidFill>
            </a:endParaRPr>
          </a:p>
          <a:p>
            <a:pPr indent="-330200" lvl="0" marL="457200" rtl="0" algn="l">
              <a:spcBef>
                <a:spcPts val="0"/>
              </a:spcBef>
              <a:spcAft>
                <a:spcPts val="0"/>
              </a:spcAft>
              <a:buSzPts val="1600"/>
              <a:buChar char="●"/>
            </a:pPr>
            <a:r>
              <a:rPr lang="en" sz="1600">
                <a:solidFill>
                  <a:srgbClr val="2B302B"/>
                </a:solidFill>
              </a:rPr>
              <a:t>Interpreter does usual boot sequence</a:t>
            </a:r>
            <a:endParaRPr sz="1600">
              <a:solidFill>
                <a:srgbClr val="2B302B"/>
              </a:solidFill>
            </a:endParaRPr>
          </a:p>
          <a:p>
            <a:pPr indent="-330200" lvl="0" marL="457200" rtl="0" algn="l">
              <a:spcBef>
                <a:spcPts val="0"/>
              </a:spcBef>
              <a:spcAft>
                <a:spcPts val="0"/>
              </a:spcAft>
              <a:buSzPts val="1600"/>
              <a:buChar char="●"/>
            </a:pPr>
            <a:r>
              <a:rPr lang="en" sz="1600"/>
              <a:t>When done,Speedrun Launcher starts the Timer, and game starts</a:t>
            </a:r>
            <a:endParaRPr sz="1600"/>
          </a:p>
          <a:p>
            <a:pPr indent="-330200" lvl="1" marL="914400" rtl="0" algn="l">
              <a:spcBef>
                <a:spcPts val="0"/>
              </a:spcBef>
              <a:spcAft>
                <a:spcPts val="0"/>
              </a:spcAft>
              <a:buClr>
                <a:schemeClr val="lt2"/>
              </a:buClr>
              <a:buSzPts val="1600"/>
              <a:buChar char="○"/>
            </a:pPr>
            <a:r>
              <a:rPr lang="en" sz="1600"/>
              <a:t>Checkpoint manager monitors game state through Interpreter</a:t>
            </a:r>
            <a:endParaRPr sz="1600"/>
          </a:p>
          <a:p>
            <a:pPr indent="-330200" lvl="1" marL="914400" rtl="0" algn="l">
              <a:spcBef>
                <a:spcPts val="0"/>
              </a:spcBef>
              <a:spcAft>
                <a:spcPts val="0"/>
              </a:spcAft>
              <a:buClr>
                <a:schemeClr val="lt2"/>
              </a:buClr>
              <a:buSzPts val="1600"/>
              <a:buChar char="○"/>
            </a:pPr>
            <a:r>
              <a:rPr lang="en" sz="1600"/>
              <a:t>Gets time and records to Speedrun Database</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121" name="Shape 1121"/>
        <p:cNvGrpSpPr/>
        <p:nvPr/>
      </p:nvGrpSpPr>
      <p:grpSpPr>
        <a:xfrm>
          <a:off x="0" y="0"/>
          <a:ext cx="0" cy="0"/>
          <a:chOff x="0" y="0"/>
          <a:chExt cx="0" cy="0"/>
        </a:xfrm>
      </p:grpSpPr>
      <p:pic>
        <p:nvPicPr>
          <p:cNvPr id="1122" name="Google Shape;1122;p47"/>
          <p:cNvPicPr preferRelativeResize="0"/>
          <p:nvPr/>
        </p:nvPicPr>
        <p:blipFill>
          <a:blip r:embed="rId3">
            <a:alphaModFix/>
          </a:blip>
          <a:stretch>
            <a:fillRect/>
          </a:stretch>
        </p:blipFill>
        <p:spPr>
          <a:xfrm>
            <a:off x="1846125" y="498150"/>
            <a:ext cx="6760600" cy="3983325"/>
          </a:xfrm>
          <a:prstGeom prst="rect">
            <a:avLst/>
          </a:prstGeom>
          <a:noFill/>
          <a:ln>
            <a:noFill/>
          </a:ln>
        </p:spPr>
      </p:pic>
      <p:sp>
        <p:nvSpPr>
          <p:cNvPr id="1123" name="Google Shape;1123;p47"/>
          <p:cNvSpPr txBox="1"/>
          <p:nvPr>
            <p:ph idx="4294967295" type="title"/>
          </p:nvPr>
        </p:nvSpPr>
        <p:spPr>
          <a:xfrm>
            <a:off x="0" y="4395975"/>
            <a:ext cx="5742300" cy="6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1124" name="Google Shape;1124;p47"/>
          <p:cNvGrpSpPr/>
          <p:nvPr/>
        </p:nvGrpSpPr>
        <p:grpSpPr>
          <a:xfrm>
            <a:off x="5153397" y="4176600"/>
            <a:ext cx="4257809" cy="1230582"/>
            <a:chOff x="5153397" y="4176600"/>
            <a:chExt cx="4257809" cy="1230582"/>
          </a:xfrm>
        </p:grpSpPr>
        <p:sp>
          <p:nvSpPr>
            <p:cNvPr id="1125" name="Google Shape;1125;p47"/>
            <p:cNvSpPr/>
            <p:nvPr/>
          </p:nvSpPr>
          <p:spPr>
            <a:xfrm>
              <a:off x="5544067" y="4602856"/>
              <a:ext cx="430924" cy="376976"/>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6" name="Google Shape;1126;p47"/>
            <p:cNvSpPr/>
            <p:nvPr/>
          </p:nvSpPr>
          <p:spPr>
            <a:xfrm>
              <a:off x="7070298" y="460285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7" name="Google Shape;1127;p47"/>
            <p:cNvSpPr/>
            <p:nvPr/>
          </p:nvSpPr>
          <p:spPr>
            <a:xfrm>
              <a:off x="8597609"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8" name="Google Shape;1128;p47"/>
            <p:cNvSpPr/>
            <p:nvPr/>
          </p:nvSpPr>
          <p:spPr>
            <a:xfrm>
              <a:off x="8215961" y="4389548"/>
              <a:ext cx="431283" cy="37697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9" name="Google Shape;1129;p47"/>
            <p:cNvSpPr/>
            <p:nvPr/>
          </p:nvSpPr>
          <p:spPr>
            <a:xfrm>
              <a:off x="8597609" y="4176600"/>
              <a:ext cx="431283" cy="37589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0" name="Google Shape;1130;p47"/>
            <p:cNvSpPr/>
            <p:nvPr/>
          </p:nvSpPr>
          <p:spPr>
            <a:xfrm>
              <a:off x="6307003"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1" name="Google Shape;1131;p47"/>
            <p:cNvSpPr/>
            <p:nvPr/>
          </p:nvSpPr>
          <p:spPr>
            <a:xfrm>
              <a:off x="7833594" y="460285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132" name="Google Shape;1132;p47"/>
            <p:cNvGrpSpPr/>
            <p:nvPr/>
          </p:nvGrpSpPr>
          <p:grpSpPr>
            <a:xfrm>
              <a:off x="5544067" y="5030206"/>
              <a:ext cx="3484825" cy="376976"/>
              <a:chOff x="5585792" y="5030206"/>
              <a:chExt cx="3484825" cy="376976"/>
            </a:xfrm>
          </p:grpSpPr>
          <p:sp>
            <p:nvSpPr>
              <p:cNvPr id="1133" name="Google Shape;1133;p47"/>
              <p:cNvSpPr/>
              <p:nvPr/>
            </p:nvSpPr>
            <p:spPr>
              <a:xfrm>
                <a:off x="5585792" y="5030206"/>
                <a:ext cx="430924" cy="376976"/>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4" name="Google Shape;1134;p47"/>
              <p:cNvSpPr/>
              <p:nvPr/>
            </p:nvSpPr>
            <p:spPr>
              <a:xfrm>
                <a:off x="7112023" y="503020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5" name="Google Shape;1135;p47"/>
              <p:cNvSpPr/>
              <p:nvPr/>
            </p:nvSpPr>
            <p:spPr>
              <a:xfrm>
                <a:off x="8639334" y="503020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136" name="Google Shape;1136;p47"/>
            <p:cNvSpPr/>
            <p:nvPr/>
          </p:nvSpPr>
          <p:spPr>
            <a:xfrm>
              <a:off x="7833594" y="503020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7" name="Google Shape;1137;p47"/>
            <p:cNvSpPr/>
            <p:nvPr/>
          </p:nvSpPr>
          <p:spPr>
            <a:xfrm>
              <a:off x="5153397" y="481688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8" name="Google Shape;1138;p47"/>
            <p:cNvSpPr/>
            <p:nvPr/>
          </p:nvSpPr>
          <p:spPr>
            <a:xfrm>
              <a:off x="6687989"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9" name="Google Shape;1139;p47"/>
            <p:cNvSpPr/>
            <p:nvPr/>
          </p:nvSpPr>
          <p:spPr>
            <a:xfrm>
              <a:off x="7454924"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0" name="Google Shape;1140;p47"/>
            <p:cNvSpPr/>
            <p:nvPr/>
          </p:nvSpPr>
          <p:spPr>
            <a:xfrm>
              <a:off x="8221849"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1" name="Google Shape;1141;p47"/>
            <p:cNvSpPr/>
            <p:nvPr/>
          </p:nvSpPr>
          <p:spPr>
            <a:xfrm>
              <a:off x="5930589"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2" name="Google Shape;1142;p47"/>
            <p:cNvSpPr/>
            <p:nvPr/>
          </p:nvSpPr>
          <p:spPr>
            <a:xfrm>
              <a:off x="8978224" y="4811812"/>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143" name="Google Shape;1143;p47"/>
          <p:cNvGrpSpPr/>
          <p:nvPr/>
        </p:nvGrpSpPr>
        <p:grpSpPr>
          <a:xfrm>
            <a:off x="-972428" y="-260938"/>
            <a:ext cx="3890159" cy="1020278"/>
            <a:chOff x="-286628" y="-260938"/>
            <a:chExt cx="3890159" cy="1020278"/>
          </a:xfrm>
        </p:grpSpPr>
        <p:sp>
          <p:nvSpPr>
            <p:cNvPr id="1144" name="Google Shape;1144;p47"/>
            <p:cNvSpPr/>
            <p:nvPr/>
          </p:nvSpPr>
          <p:spPr>
            <a:xfrm>
              <a:off x="485750" y="381658"/>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5" name="Google Shape;1145;p47"/>
            <p:cNvSpPr/>
            <p:nvPr/>
          </p:nvSpPr>
          <p:spPr>
            <a:xfrm>
              <a:off x="101559" y="1673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6" name="Google Shape;1146;p47"/>
            <p:cNvSpPr/>
            <p:nvPr/>
          </p:nvSpPr>
          <p:spPr>
            <a:xfrm>
              <a:off x="869217" y="167337"/>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7" name="Google Shape;1147;p47"/>
            <p:cNvSpPr/>
            <p:nvPr/>
          </p:nvSpPr>
          <p:spPr>
            <a:xfrm>
              <a:off x="1636152" y="16733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8" name="Google Shape;1148;p47"/>
            <p:cNvSpPr/>
            <p:nvPr/>
          </p:nvSpPr>
          <p:spPr>
            <a:xfrm>
              <a:off x="2403087" y="16733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9" name="Google Shape;1149;p47"/>
            <p:cNvSpPr/>
            <p:nvPr/>
          </p:nvSpPr>
          <p:spPr>
            <a:xfrm>
              <a:off x="102097" y="-2609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0" name="Google Shape;1150;p47"/>
            <p:cNvSpPr/>
            <p:nvPr/>
          </p:nvSpPr>
          <p:spPr>
            <a:xfrm>
              <a:off x="1636689" y="-2609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1" name="Google Shape;1151;p47"/>
            <p:cNvSpPr/>
            <p:nvPr/>
          </p:nvSpPr>
          <p:spPr>
            <a:xfrm>
              <a:off x="2403624"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2" name="Google Shape;1152;p47"/>
            <p:cNvSpPr/>
            <p:nvPr/>
          </p:nvSpPr>
          <p:spPr>
            <a:xfrm>
              <a:off x="3170549"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3" name="Google Shape;1153;p47"/>
            <p:cNvSpPr/>
            <p:nvPr/>
          </p:nvSpPr>
          <p:spPr>
            <a:xfrm>
              <a:off x="-286628" y="3678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4" name="Google Shape;1154;p47"/>
            <p:cNvSpPr/>
            <p:nvPr/>
          </p:nvSpPr>
          <p:spPr>
            <a:xfrm>
              <a:off x="1252689"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5" name="Google Shape;1155;p47"/>
            <p:cNvSpPr/>
            <p:nvPr/>
          </p:nvSpPr>
          <p:spPr>
            <a:xfrm>
              <a:off x="2019624"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6" name="Google Shape;1156;p47"/>
            <p:cNvSpPr/>
            <p:nvPr/>
          </p:nvSpPr>
          <p:spPr>
            <a:xfrm>
              <a:off x="2786549"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7" name="Google Shape;1157;p47"/>
            <p:cNvSpPr/>
            <p:nvPr/>
          </p:nvSpPr>
          <p:spPr>
            <a:xfrm>
              <a:off x="485764"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158" name="Google Shape;1158;p47"/>
          <p:cNvSpPr/>
          <p:nvPr/>
        </p:nvSpPr>
        <p:spPr>
          <a:xfrm>
            <a:off x="8830118" y="39628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9" name="Google Shape;1159;p47"/>
          <p:cNvSpPr/>
          <p:nvPr/>
        </p:nvSpPr>
        <p:spPr>
          <a:xfrm>
            <a:off x="-831257" y="-2517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0" name="Google Shape;1160;p47"/>
          <p:cNvSpPr/>
          <p:nvPr/>
        </p:nvSpPr>
        <p:spPr>
          <a:xfrm>
            <a:off x="5742793" y="47985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1" name="Google Shape;1161;p47"/>
          <p:cNvSpPr/>
          <p:nvPr/>
        </p:nvSpPr>
        <p:spPr>
          <a:xfrm>
            <a:off x="7607518" y="46040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2" name="Google Shape;1162;p47"/>
          <p:cNvSpPr/>
          <p:nvPr/>
        </p:nvSpPr>
        <p:spPr>
          <a:xfrm>
            <a:off x="2247818" y="1167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1163" name="Google Shape;1163;p47"/>
          <p:cNvPicPr preferRelativeResize="0"/>
          <p:nvPr/>
        </p:nvPicPr>
        <p:blipFill>
          <a:blip r:embed="rId4">
            <a:alphaModFix/>
          </a:blip>
          <a:stretch>
            <a:fillRect/>
          </a:stretch>
        </p:blipFill>
        <p:spPr>
          <a:xfrm>
            <a:off x="0" y="2125225"/>
            <a:ext cx="2072254" cy="698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48"/>
          <p:cNvSpPr txBox="1"/>
          <p:nvPr>
            <p:ph idx="1" type="subTitle"/>
          </p:nvPr>
        </p:nvSpPr>
        <p:spPr>
          <a:xfrm>
            <a:off x="1136700" y="1338450"/>
            <a:ext cx="6870600" cy="2466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While our enhancement mainly relies on ScummVM, it still relies on the engine’s Interpreter and specific config files</a:t>
            </a:r>
            <a:endParaRPr sz="1600"/>
          </a:p>
          <a:p>
            <a:pPr indent="-330200" lvl="1" marL="914400" rtl="0" algn="l">
              <a:spcBef>
                <a:spcPts val="0"/>
              </a:spcBef>
              <a:spcAft>
                <a:spcPts val="0"/>
              </a:spcAft>
              <a:buSzPts val="1600"/>
              <a:buChar char="○"/>
            </a:pPr>
            <a:r>
              <a:rPr lang="en" sz="1600"/>
              <a:t>Those must be implemented on a case-by-base basis</a:t>
            </a:r>
            <a:endParaRPr sz="1600"/>
          </a:p>
          <a:p>
            <a:pPr indent="0" lvl="0" marL="0" rtl="0" algn="l">
              <a:spcBef>
                <a:spcPts val="1000"/>
              </a:spcBef>
              <a:spcAft>
                <a:spcPts val="0"/>
              </a:spcAft>
              <a:buNone/>
            </a:pPr>
            <a:r>
              <a:t/>
            </a:r>
            <a:endParaRPr sz="1600"/>
          </a:p>
          <a:p>
            <a:pPr indent="-330200" lvl="0" marL="457200" rtl="0" algn="l">
              <a:spcBef>
                <a:spcPts val="1000"/>
              </a:spcBef>
              <a:spcAft>
                <a:spcPts val="0"/>
              </a:spcAft>
              <a:buSzPts val="1600"/>
              <a:buChar char="●"/>
            </a:pPr>
            <a:r>
              <a:rPr lang="en" sz="1600"/>
              <a:t>Different implementations of engines could cause times to be recorded differently, or might not work at all</a:t>
            </a:r>
            <a:endParaRPr sz="1600"/>
          </a:p>
          <a:p>
            <a:pPr indent="0" lvl="0" marL="0" rtl="0" algn="l">
              <a:spcBef>
                <a:spcPts val="1000"/>
              </a:spcBef>
              <a:spcAft>
                <a:spcPts val="0"/>
              </a:spcAft>
              <a:buNone/>
            </a:pPr>
            <a:r>
              <a:t/>
            </a:r>
            <a:endParaRPr sz="1600"/>
          </a:p>
          <a:p>
            <a:pPr indent="-330200" lvl="0" marL="457200" rtl="0" algn="l">
              <a:spcBef>
                <a:spcPts val="1000"/>
              </a:spcBef>
              <a:spcAft>
                <a:spcPts val="0"/>
              </a:spcAft>
              <a:buSzPts val="1600"/>
              <a:buChar char="●"/>
            </a:pPr>
            <a:r>
              <a:rPr lang="en" sz="1600"/>
              <a:t>The new </a:t>
            </a:r>
            <a:r>
              <a:rPr lang="en" sz="1600"/>
              <a:t>components</a:t>
            </a:r>
            <a:r>
              <a:rPr lang="en" sz="1600"/>
              <a:t> might increase system latency</a:t>
            </a:r>
            <a:endParaRPr sz="1600"/>
          </a:p>
        </p:txBody>
      </p:sp>
      <p:sp>
        <p:nvSpPr>
          <p:cNvPr id="1169" name="Google Shape;1169;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POTENTIAL RISKS AND LIMITATIONS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49"/>
          <p:cNvSpPr txBox="1"/>
          <p:nvPr>
            <p:ph idx="1" type="subTitle"/>
          </p:nvPr>
        </p:nvSpPr>
        <p:spPr>
          <a:xfrm>
            <a:off x="1136700" y="1338450"/>
            <a:ext cx="6870600" cy="24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Tests will be needed for each engine implementation</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rPr lang="en" sz="1600"/>
              <a:t>A list of use cases will be needed, tests made for each of them</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rPr lang="en" sz="1600"/>
              <a:t>Using the practice mode would help to test. It would be necessary to test that all checkpoints can be loaded correctly when they are saved. It would also help to confirm the system can handle all the checkpoints</a:t>
            </a:r>
            <a:endParaRPr sz="1600"/>
          </a:p>
          <a:p>
            <a:pPr indent="0" lvl="0" marL="457200" rtl="0" algn="l">
              <a:spcBef>
                <a:spcPts val="1000"/>
              </a:spcBef>
              <a:spcAft>
                <a:spcPts val="1000"/>
              </a:spcAft>
              <a:buNone/>
            </a:pPr>
            <a:r>
              <a:t/>
            </a:r>
            <a:endParaRPr sz="1600"/>
          </a:p>
        </p:txBody>
      </p:sp>
      <p:sp>
        <p:nvSpPr>
          <p:cNvPr id="1175" name="Google Shape;1175;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PLAN FOR TESTING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50"/>
          <p:cNvSpPr txBox="1"/>
          <p:nvPr>
            <p:ph idx="1" type="subTitle"/>
          </p:nvPr>
        </p:nvSpPr>
        <p:spPr>
          <a:xfrm>
            <a:off x="1136700" y="1564775"/>
            <a:ext cx="6870600" cy="33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Maintainability:</a:t>
            </a:r>
            <a:endParaRPr b="1" sz="1600"/>
          </a:p>
          <a:p>
            <a:pPr indent="-330200" lvl="0" marL="457200" rtl="0" algn="l">
              <a:spcBef>
                <a:spcPts val="1000"/>
              </a:spcBef>
              <a:spcAft>
                <a:spcPts val="0"/>
              </a:spcAft>
              <a:buSzPts val="1600"/>
              <a:buChar char="●"/>
            </a:pPr>
            <a:r>
              <a:rPr lang="en" sz="1600"/>
              <a:t>Maintenance will take longer, but not much</a:t>
            </a:r>
            <a:endParaRPr sz="1600"/>
          </a:p>
          <a:p>
            <a:pPr indent="0" lvl="0" marL="0" rtl="0" algn="l">
              <a:spcBef>
                <a:spcPts val="1000"/>
              </a:spcBef>
              <a:spcAft>
                <a:spcPts val="0"/>
              </a:spcAft>
              <a:buNone/>
            </a:pPr>
            <a:r>
              <a:rPr b="1" lang="en" sz="1600"/>
              <a:t>Testability:</a:t>
            </a:r>
            <a:endParaRPr b="1" sz="1600"/>
          </a:p>
          <a:p>
            <a:pPr indent="-330200" lvl="0" marL="457200" rtl="0" algn="l">
              <a:spcBef>
                <a:spcPts val="1000"/>
              </a:spcBef>
              <a:spcAft>
                <a:spcPts val="0"/>
              </a:spcAft>
              <a:buSzPts val="1600"/>
              <a:buChar char="●"/>
            </a:pPr>
            <a:r>
              <a:rPr lang="en" sz="1600"/>
              <a:t>Testability will take longer, but not much</a:t>
            </a:r>
            <a:endParaRPr sz="1600"/>
          </a:p>
          <a:p>
            <a:pPr indent="0" lvl="0" marL="0" rtl="0" algn="l">
              <a:spcBef>
                <a:spcPts val="1000"/>
              </a:spcBef>
              <a:spcAft>
                <a:spcPts val="0"/>
              </a:spcAft>
              <a:buNone/>
            </a:pPr>
            <a:r>
              <a:rPr b="1" lang="en" sz="1600"/>
              <a:t>Evolvability:</a:t>
            </a:r>
            <a:endParaRPr b="1" sz="1600"/>
          </a:p>
          <a:p>
            <a:pPr indent="-330200" lvl="0" marL="457200" rtl="0" algn="l">
              <a:spcBef>
                <a:spcPts val="1000"/>
              </a:spcBef>
              <a:spcAft>
                <a:spcPts val="0"/>
              </a:spcAft>
              <a:buSzPts val="1600"/>
              <a:buChar char="●"/>
            </a:pPr>
            <a:r>
              <a:rPr lang="en" sz="1600"/>
              <a:t>Harder to add new </a:t>
            </a:r>
            <a:r>
              <a:rPr lang="en" sz="1600"/>
              <a:t>features</a:t>
            </a:r>
            <a:r>
              <a:rPr lang="en" sz="1600"/>
              <a:t> that work with the speedrun mode</a:t>
            </a:r>
            <a:endParaRPr sz="1600"/>
          </a:p>
          <a:p>
            <a:pPr indent="0" lvl="0" marL="0" rtl="0" algn="l">
              <a:spcBef>
                <a:spcPts val="1000"/>
              </a:spcBef>
              <a:spcAft>
                <a:spcPts val="0"/>
              </a:spcAft>
              <a:buNone/>
            </a:pPr>
            <a:r>
              <a:rPr b="1" lang="en" sz="1600"/>
              <a:t>Performance:</a:t>
            </a:r>
            <a:endParaRPr b="1" sz="1600"/>
          </a:p>
          <a:p>
            <a:pPr indent="-330200" lvl="0" marL="457200" rtl="0" algn="l">
              <a:spcBef>
                <a:spcPts val="1000"/>
              </a:spcBef>
              <a:spcAft>
                <a:spcPts val="0"/>
              </a:spcAft>
              <a:buSzPts val="1600"/>
              <a:buChar char="●"/>
            </a:pPr>
            <a:r>
              <a:rPr lang="en" sz="1600"/>
              <a:t>Increased latency, may be </a:t>
            </a:r>
            <a:r>
              <a:rPr lang="en" sz="1600"/>
              <a:t>negligible</a:t>
            </a:r>
            <a:r>
              <a:rPr lang="en" sz="1600"/>
              <a:t> on newer machines</a:t>
            </a:r>
            <a:endParaRPr sz="1600"/>
          </a:p>
          <a:p>
            <a:pPr indent="0" lvl="0" marL="457200" rtl="0" algn="l">
              <a:spcBef>
                <a:spcPts val="1000"/>
              </a:spcBef>
              <a:spcAft>
                <a:spcPts val="1000"/>
              </a:spcAft>
              <a:buNone/>
            </a:pPr>
            <a:r>
              <a:t/>
            </a:r>
            <a:endParaRPr sz="1600"/>
          </a:p>
        </p:txBody>
      </p:sp>
      <p:sp>
        <p:nvSpPr>
          <p:cNvPr id="1181" name="Google Shape;1181;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MAINTAINABILITY, EVOLVABILITY, TESTABILITY, AND PERFORMANCE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187" name="Google Shape;1187;p51"/>
          <p:cNvSpPr txBox="1"/>
          <p:nvPr>
            <p:ph idx="1" type="body"/>
          </p:nvPr>
        </p:nvSpPr>
        <p:spPr>
          <a:xfrm>
            <a:off x="988500" y="1199125"/>
            <a:ext cx="7603200" cy="10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188" name="Google Shape;1188;p51"/>
          <p:cNvSpPr txBox="1"/>
          <p:nvPr>
            <p:ph idx="1" type="body"/>
          </p:nvPr>
        </p:nvSpPr>
        <p:spPr>
          <a:xfrm>
            <a:off x="1313550" y="1544375"/>
            <a:ext cx="6953100" cy="26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considered many different enhancements but settled on speedrunning tools.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were 2 implementation methods, one in the engine and one in ScummVM.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Doing it in ScummVM satisfied most stakeholders, and was cleaner to implement</a:t>
            </a:r>
            <a:endParaRPr/>
          </a:p>
          <a:p>
            <a:pPr indent="0" lvl="0" marL="0" rtl="0" algn="l">
              <a:spcBef>
                <a:spcPts val="0"/>
              </a:spcBef>
              <a:spcAft>
                <a:spcPts val="0"/>
              </a:spcAft>
              <a:buNone/>
            </a:pPr>
            <a:r>
              <a:rPr lang="en"/>
              <a:t>This method still has issues:</a:t>
            </a:r>
            <a:endParaRPr/>
          </a:p>
          <a:p>
            <a:pPr indent="-317500" lvl="0" marL="457200" rtl="0" algn="l">
              <a:spcBef>
                <a:spcPts val="0"/>
              </a:spcBef>
              <a:spcAft>
                <a:spcPts val="0"/>
              </a:spcAft>
              <a:buSzPts val="1400"/>
              <a:buChar char="●"/>
            </a:pPr>
            <a:r>
              <a:rPr lang="en"/>
              <a:t>Inconsistencies between different engines</a:t>
            </a:r>
            <a:endParaRPr/>
          </a:p>
          <a:p>
            <a:pPr indent="-317500" lvl="0" marL="457200" rtl="0" algn="l">
              <a:spcBef>
                <a:spcPts val="0"/>
              </a:spcBef>
              <a:spcAft>
                <a:spcPts val="0"/>
              </a:spcAft>
              <a:buSzPts val="1400"/>
              <a:buChar char="●"/>
            </a:pPr>
            <a:r>
              <a:rPr lang="en"/>
              <a:t>Potential </a:t>
            </a:r>
            <a:r>
              <a:rPr lang="en"/>
              <a:t>latency</a:t>
            </a:r>
            <a:r>
              <a:rPr lang="en"/>
              <a:t> or failures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We think that overall it would benefit the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experience helped us shape our understanding of software architecture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b="0"/>
          </a:p>
        </p:txBody>
      </p:sp>
      <p:sp>
        <p:nvSpPr>
          <p:cNvPr id="895" name="Google Shape;895;p25"/>
          <p:cNvSpPr txBox="1"/>
          <p:nvPr>
            <p:ph idx="1" type="subTitle"/>
          </p:nvPr>
        </p:nvSpPr>
        <p:spPr>
          <a:xfrm>
            <a:off x="502025" y="2233838"/>
            <a:ext cx="2622900" cy="5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Current state of the system, and our proposed enhancement</a:t>
            </a:r>
            <a:endParaRPr/>
          </a:p>
        </p:txBody>
      </p:sp>
      <p:sp>
        <p:nvSpPr>
          <p:cNvPr id="896" name="Google Shape;896;p25"/>
          <p:cNvSpPr txBox="1"/>
          <p:nvPr>
            <p:ph idx="2" type="subTitle"/>
          </p:nvPr>
        </p:nvSpPr>
        <p:spPr>
          <a:xfrm>
            <a:off x="3254604" y="2232037"/>
            <a:ext cx="2622900" cy="5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two considerations on how to implement our enhancement</a:t>
            </a:r>
            <a:endParaRPr/>
          </a:p>
        </p:txBody>
      </p:sp>
      <p:sp>
        <p:nvSpPr>
          <p:cNvPr id="897" name="Google Shape;897;p25"/>
          <p:cNvSpPr txBox="1"/>
          <p:nvPr>
            <p:ph idx="3" type="subTitle"/>
          </p:nvPr>
        </p:nvSpPr>
        <p:spPr>
          <a:xfrm>
            <a:off x="507987" y="3897125"/>
            <a:ext cx="2622900" cy="5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description of how the system would act in specific scenarios</a:t>
            </a:r>
            <a:endParaRPr/>
          </a:p>
          <a:p>
            <a:pPr indent="0" lvl="0" marL="0" rtl="0" algn="ctr">
              <a:spcBef>
                <a:spcPts val="0"/>
              </a:spcBef>
              <a:spcAft>
                <a:spcPts val="0"/>
              </a:spcAft>
              <a:buNone/>
            </a:pPr>
            <a:r>
              <a:t/>
            </a:r>
            <a:endParaRPr/>
          </a:p>
        </p:txBody>
      </p:sp>
      <p:sp>
        <p:nvSpPr>
          <p:cNvPr id="898" name="Google Shape;898;p25"/>
          <p:cNvSpPr txBox="1"/>
          <p:nvPr>
            <p:ph idx="4" type="subTitle"/>
          </p:nvPr>
        </p:nvSpPr>
        <p:spPr>
          <a:xfrm>
            <a:off x="3260566" y="3895324"/>
            <a:ext cx="2622900" cy="5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Testing plans, risks and effect of certain NFRs will be discussed</a:t>
            </a:r>
            <a:endParaRPr/>
          </a:p>
        </p:txBody>
      </p:sp>
      <p:sp>
        <p:nvSpPr>
          <p:cNvPr id="899" name="Google Shape;899;p25"/>
          <p:cNvSpPr txBox="1"/>
          <p:nvPr>
            <p:ph idx="5" type="title"/>
          </p:nvPr>
        </p:nvSpPr>
        <p:spPr>
          <a:xfrm>
            <a:off x="1475833" y="1315125"/>
            <a:ext cx="675600" cy="57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01</a:t>
            </a:r>
            <a:endParaRPr sz="2800"/>
          </a:p>
        </p:txBody>
      </p:sp>
      <p:sp>
        <p:nvSpPr>
          <p:cNvPr id="900" name="Google Shape;900;p25"/>
          <p:cNvSpPr txBox="1"/>
          <p:nvPr>
            <p:ph idx="6" type="title"/>
          </p:nvPr>
        </p:nvSpPr>
        <p:spPr>
          <a:xfrm>
            <a:off x="1482763" y="2978966"/>
            <a:ext cx="674100" cy="57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04</a:t>
            </a:r>
            <a:endParaRPr sz="2800"/>
          </a:p>
        </p:txBody>
      </p:sp>
      <p:sp>
        <p:nvSpPr>
          <p:cNvPr id="901" name="Google Shape;901;p25"/>
          <p:cNvSpPr txBox="1"/>
          <p:nvPr>
            <p:ph idx="7" type="title"/>
          </p:nvPr>
        </p:nvSpPr>
        <p:spPr>
          <a:xfrm>
            <a:off x="4229379" y="1315138"/>
            <a:ext cx="674100" cy="57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02</a:t>
            </a:r>
            <a:endParaRPr sz="2800"/>
          </a:p>
        </p:txBody>
      </p:sp>
      <p:sp>
        <p:nvSpPr>
          <p:cNvPr id="902" name="Google Shape;902;p25"/>
          <p:cNvSpPr txBox="1"/>
          <p:nvPr>
            <p:ph idx="8" type="title"/>
          </p:nvPr>
        </p:nvSpPr>
        <p:spPr>
          <a:xfrm>
            <a:off x="4235342" y="2977166"/>
            <a:ext cx="674100" cy="57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05</a:t>
            </a:r>
            <a:endParaRPr sz="2800"/>
          </a:p>
        </p:txBody>
      </p:sp>
      <p:sp>
        <p:nvSpPr>
          <p:cNvPr id="903" name="Google Shape;903;p25"/>
          <p:cNvSpPr txBox="1"/>
          <p:nvPr>
            <p:ph idx="9" type="subTitle"/>
          </p:nvPr>
        </p:nvSpPr>
        <p:spPr>
          <a:xfrm>
            <a:off x="502025" y="1944780"/>
            <a:ext cx="2622900" cy="36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Enhancement Intro</a:t>
            </a:r>
            <a:endParaRPr/>
          </a:p>
        </p:txBody>
      </p:sp>
      <p:sp>
        <p:nvSpPr>
          <p:cNvPr id="904" name="Google Shape;904;p25"/>
          <p:cNvSpPr txBox="1"/>
          <p:nvPr>
            <p:ph idx="13" type="subTitle"/>
          </p:nvPr>
        </p:nvSpPr>
        <p:spPr>
          <a:xfrm>
            <a:off x="507987" y="3608193"/>
            <a:ext cx="2622900" cy="36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 Cases</a:t>
            </a:r>
            <a:endParaRPr/>
          </a:p>
        </p:txBody>
      </p:sp>
      <p:sp>
        <p:nvSpPr>
          <p:cNvPr id="905" name="Google Shape;905;p25"/>
          <p:cNvSpPr txBox="1"/>
          <p:nvPr>
            <p:ph idx="14" type="subTitle"/>
          </p:nvPr>
        </p:nvSpPr>
        <p:spPr>
          <a:xfrm>
            <a:off x="3124925" y="1942975"/>
            <a:ext cx="2888100" cy="36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Implementations</a:t>
            </a:r>
            <a:endParaRPr/>
          </a:p>
        </p:txBody>
      </p:sp>
      <p:sp>
        <p:nvSpPr>
          <p:cNvPr id="906" name="Google Shape;906;p25"/>
          <p:cNvSpPr txBox="1"/>
          <p:nvPr>
            <p:ph idx="15" type="subTitle"/>
          </p:nvPr>
        </p:nvSpPr>
        <p:spPr>
          <a:xfrm>
            <a:off x="3124925" y="3606400"/>
            <a:ext cx="2888100" cy="36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Continued Analysis</a:t>
            </a:r>
            <a:endParaRPr/>
          </a:p>
        </p:txBody>
      </p:sp>
      <p:sp>
        <p:nvSpPr>
          <p:cNvPr id="907" name="Google Shape;907;p25"/>
          <p:cNvSpPr txBox="1"/>
          <p:nvPr>
            <p:ph idx="2" type="subTitle"/>
          </p:nvPr>
        </p:nvSpPr>
        <p:spPr>
          <a:xfrm>
            <a:off x="6013136" y="2232037"/>
            <a:ext cx="2622900" cy="5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enhancement and its considerations on stakeholders and NFRs</a:t>
            </a:r>
            <a:endParaRPr/>
          </a:p>
        </p:txBody>
      </p:sp>
      <p:sp>
        <p:nvSpPr>
          <p:cNvPr id="908" name="Google Shape;908;p25"/>
          <p:cNvSpPr txBox="1"/>
          <p:nvPr>
            <p:ph idx="4" type="subTitle"/>
          </p:nvPr>
        </p:nvSpPr>
        <p:spPr>
          <a:xfrm>
            <a:off x="6019099" y="3895324"/>
            <a:ext cx="2622900" cy="5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Wrapping everything up, and our lessons learned</a:t>
            </a:r>
            <a:endParaRPr/>
          </a:p>
        </p:txBody>
      </p:sp>
      <p:sp>
        <p:nvSpPr>
          <p:cNvPr id="909" name="Google Shape;909;p25"/>
          <p:cNvSpPr txBox="1"/>
          <p:nvPr>
            <p:ph idx="7" type="title"/>
          </p:nvPr>
        </p:nvSpPr>
        <p:spPr>
          <a:xfrm>
            <a:off x="6987912" y="1315138"/>
            <a:ext cx="674100" cy="57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03</a:t>
            </a:r>
            <a:endParaRPr sz="2800"/>
          </a:p>
        </p:txBody>
      </p:sp>
      <p:sp>
        <p:nvSpPr>
          <p:cNvPr id="910" name="Google Shape;910;p25"/>
          <p:cNvSpPr txBox="1"/>
          <p:nvPr>
            <p:ph idx="8" type="title"/>
          </p:nvPr>
        </p:nvSpPr>
        <p:spPr>
          <a:xfrm>
            <a:off x="6993874" y="2977166"/>
            <a:ext cx="674100" cy="57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06</a:t>
            </a:r>
            <a:endParaRPr sz="2800"/>
          </a:p>
        </p:txBody>
      </p:sp>
      <p:sp>
        <p:nvSpPr>
          <p:cNvPr id="911" name="Google Shape;911;p25"/>
          <p:cNvSpPr txBox="1"/>
          <p:nvPr>
            <p:ph idx="14" type="subTitle"/>
          </p:nvPr>
        </p:nvSpPr>
        <p:spPr>
          <a:xfrm>
            <a:off x="5886874" y="1942975"/>
            <a:ext cx="2888100" cy="36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SEI SAAM Analysis</a:t>
            </a:r>
            <a:endParaRPr/>
          </a:p>
        </p:txBody>
      </p:sp>
      <p:sp>
        <p:nvSpPr>
          <p:cNvPr id="912" name="Google Shape;912;p25"/>
          <p:cNvSpPr txBox="1"/>
          <p:nvPr>
            <p:ph idx="15" type="subTitle"/>
          </p:nvPr>
        </p:nvSpPr>
        <p:spPr>
          <a:xfrm>
            <a:off x="6019099" y="3606392"/>
            <a:ext cx="2622900" cy="36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52"/>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LESSONS LEARNED</a:t>
            </a:r>
            <a:endParaRPr/>
          </a:p>
        </p:txBody>
      </p:sp>
      <p:sp>
        <p:nvSpPr>
          <p:cNvPr id="1194" name="Google Shape;1194;p52"/>
          <p:cNvSpPr txBox="1"/>
          <p:nvPr>
            <p:ph idx="2" type="subTitle"/>
          </p:nvPr>
        </p:nvSpPr>
        <p:spPr>
          <a:xfrm>
            <a:off x="1852463" y="1750900"/>
            <a:ext cx="2048700" cy="9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a:t>
            </a:r>
            <a:r>
              <a:rPr b="1" lang="en"/>
              <a:t>hard</a:t>
            </a:r>
            <a:r>
              <a:rPr lang="en"/>
              <a:t> it is to </a:t>
            </a:r>
            <a:r>
              <a:rPr b="1" lang="en"/>
              <a:t>design new features</a:t>
            </a:r>
            <a:r>
              <a:rPr lang="en"/>
              <a:t> for software</a:t>
            </a:r>
            <a:r>
              <a:rPr b="1" lang="en"/>
              <a:t>.</a:t>
            </a:r>
            <a:endParaRPr/>
          </a:p>
        </p:txBody>
      </p:sp>
      <p:sp>
        <p:nvSpPr>
          <p:cNvPr id="1195" name="Google Shape;1195;p52"/>
          <p:cNvSpPr txBox="1"/>
          <p:nvPr>
            <p:ph idx="3" type="subTitle"/>
          </p:nvPr>
        </p:nvSpPr>
        <p:spPr>
          <a:xfrm>
            <a:off x="5304450" y="1750888"/>
            <a:ext cx="2005200" cy="9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Importance of </a:t>
            </a:r>
            <a:r>
              <a:rPr b="1" lang="en"/>
              <a:t>brainstorming as a team</a:t>
            </a:r>
            <a:r>
              <a:rPr b="1" lang="en"/>
              <a:t>.</a:t>
            </a:r>
            <a:endParaRPr/>
          </a:p>
        </p:txBody>
      </p:sp>
      <p:sp>
        <p:nvSpPr>
          <p:cNvPr id="1196" name="Google Shape;1196;p52"/>
          <p:cNvSpPr txBox="1"/>
          <p:nvPr>
            <p:ph idx="3" type="subTitle"/>
          </p:nvPr>
        </p:nvSpPr>
        <p:spPr>
          <a:xfrm>
            <a:off x="3223050" y="2750800"/>
            <a:ext cx="2697900" cy="165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Box and line</a:t>
            </a:r>
            <a:r>
              <a:rPr lang="en"/>
              <a:t> diagrams are very helpful to </a:t>
            </a:r>
            <a:r>
              <a:rPr b="1" lang="en"/>
              <a:t>understand </a:t>
            </a:r>
            <a:r>
              <a:rPr lang="en"/>
              <a:t>a system</a:t>
            </a:r>
            <a:r>
              <a:rPr b="1"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26"/>
          <p:cNvSpPr txBox="1"/>
          <p:nvPr>
            <p:ph type="title"/>
          </p:nvPr>
        </p:nvSpPr>
        <p:spPr>
          <a:xfrm>
            <a:off x="1104150" y="2421750"/>
            <a:ext cx="6935700" cy="69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ENHANCEMENT INTRODUCTION</a:t>
            </a:r>
            <a:endParaRPr/>
          </a:p>
        </p:txBody>
      </p:sp>
      <p:sp>
        <p:nvSpPr>
          <p:cNvPr id="918" name="Google Shape;918;p26"/>
          <p:cNvSpPr/>
          <p:nvPr/>
        </p:nvSpPr>
        <p:spPr>
          <a:xfrm>
            <a:off x="4251067" y="3290392"/>
            <a:ext cx="641850" cy="449267"/>
          </a:xfrm>
          <a:custGeom>
            <a:rect b="b" l="l" r="r" t="t"/>
            <a:pathLst>
              <a:path extrusionOk="0" h="7843" w="11205">
                <a:moveTo>
                  <a:pt x="11198" y="1312"/>
                </a:moveTo>
                <a:cubicBezTo>
                  <a:pt x="11182" y="1227"/>
                  <a:pt x="11132" y="1158"/>
                  <a:pt x="11060" y="1111"/>
                </a:cubicBezTo>
                <a:cubicBezTo>
                  <a:pt x="10994" y="1066"/>
                  <a:pt x="10915" y="1042"/>
                  <a:pt x="10835" y="1028"/>
                </a:cubicBezTo>
                <a:cubicBezTo>
                  <a:pt x="10737" y="1013"/>
                  <a:pt x="10634" y="1005"/>
                  <a:pt x="10536" y="1005"/>
                </a:cubicBezTo>
                <a:cubicBezTo>
                  <a:pt x="10110" y="1005"/>
                  <a:pt x="9698" y="1132"/>
                  <a:pt x="9301" y="1275"/>
                </a:cubicBezTo>
                <a:cubicBezTo>
                  <a:pt x="8906" y="1415"/>
                  <a:pt x="8518" y="1566"/>
                  <a:pt x="8134" y="1730"/>
                </a:cubicBezTo>
                <a:cubicBezTo>
                  <a:pt x="8039" y="1772"/>
                  <a:pt x="7943" y="1812"/>
                  <a:pt x="7848" y="1854"/>
                </a:cubicBezTo>
                <a:cubicBezTo>
                  <a:pt x="7785" y="1880"/>
                  <a:pt x="7719" y="1904"/>
                  <a:pt x="7655" y="1931"/>
                </a:cubicBezTo>
                <a:cubicBezTo>
                  <a:pt x="7480" y="2002"/>
                  <a:pt x="7306" y="2071"/>
                  <a:pt x="7134" y="2150"/>
                </a:cubicBezTo>
                <a:cubicBezTo>
                  <a:pt x="7039" y="2195"/>
                  <a:pt x="6943" y="2240"/>
                  <a:pt x="6851" y="2288"/>
                </a:cubicBezTo>
                <a:cubicBezTo>
                  <a:pt x="6861" y="2277"/>
                  <a:pt x="6867" y="2261"/>
                  <a:pt x="6861" y="2246"/>
                </a:cubicBezTo>
                <a:cubicBezTo>
                  <a:pt x="6830" y="2166"/>
                  <a:pt x="6787" y="2092"/>
                  <a:pt x="6734" y="2023"/>
                </a:cubicBezTo>
                <a:cubicBezTo>
                  <a:pt x="6883" y="1880"/>
                  <a:pt x="7031" y="1735"/>
                  <a:pt x="7147" y="1560"/>
                </a:cubicBezTo>
                <a:cubicBezTo>
                  <a:pt x="7258" y="1391"/>
                  <a:pt x="7324" y="1198"/>
                  <a:pt x="7383" y="1005"/>
                </a:cubicBezTo>
                <a:cubicBezTo>
                  <a:pt x="7398" y="1002"/>
                  <a:pt x="7409" y="994"/>
                  <a:pt x="7417" y="981"/>
                </a:cubicBezTo>
                <a:cubicBezTo>
                  <a:pt x="7422" y="973"/>
                  <a:pt x="7425" y="962"/>
                  <a:pt x="7428" y="952"/>
                </a:cubicBezTo>
                <a:cubicBezTo>
                  <a:pt x="7433" y="931"/>
                  <a:pt x="7443" y="909"/>
                  <a:pt x="7441" y="888"/>
                </a:cubicBezTo>
                <a:cubicBezTo>
                  <a:pt x="7441" y="872"/>
                  <a:pt x="7435" y="857"/>
                  <a:pt x="7422" y="846"/>
                </a:cubicBezTo>
                <a:cubicBezTo>
                  <a:pt x="7409" y="833"/>
                  <a:pt x="7391" y="827"/>
                  <a:pt x="7375" y="833"/>
                </a:cubicBezTo>
                <a:cubicBezTo>
                  <a:pt x="7351" y="838"/>
                  <a:pt x="7338" y="859"/>
                  <a:pt x="7330" y="883"/>
                </a:cubicBezTo>
                <a:cubicBezTo>
                  <a:pt x="7327" y="888"/>
                  <a:pt x="7322" y="894"/>
                  <a:pt x="7322" y="902"/>
                </a:cubicBezTo>
                <a:cubicBezTo>
                  <a:pt x="7316" y="912"/>
                  <a:pt x="7316" y="928"/>
                  <a:pt x="7319" y="939"/>
                </a:cubicBezTo>
                <a:lnTo>
                  <a:pt x="7322" y="944"/>
                </a:lnTo>
                <a:lnTo>
                  <a:pt x="7322" y="949"/>
                </a:lnTo>
                <a:lnTo>
                  <a:pt x="7322" y="952"/>
                </a:lnTo>
                <a:cubicBezTo>
                  <a:pt x="7322" y="957"/>
                  <a:pt x="7324" y="962"/>
                  <a:pt x="7324" y="968"/>
                </a:cubicBezTo>
                <a:cubicBezTo>
                  <a:pt x="7282" y="1058"/>
                  <a:pt x="7240" y="1148"/>
                  <a:pt x="7197" y="1238"/>
                </a:cubicBezTo>
                <a:cubicBezTo>
                  <a:pt x="7152" y="1335"/>
                  <a:pt x="7107" y="1433"/>
                  <a:pt x="7057" y="1529"/>
                </a:cubicBezTo>
                <a:cubicBezTo>
                  <a:pt x="7033" y="1576"/>
                  <a:pt x="7002" y="1605"/>
                  <a:pt x="6957" y="1632"/>
                </a:cubicBezTo>
                <a:cubicBezTo>
                  <a:pt x="6917" y="1658"/>
                  <a:pt x="6877" y="1685"/>
                  <a:pt x="6840" y="1714"/>
                </a:cubicBezTo>
                <a:cubicBezTo>
                  <a:pt x="6766" y="1772"/>
                  <a:pt x="6695" y="1841"/>
                  <a:pt x="6636" y="1915"/>
                </a:cubicBezTo>
                <a:cubicBezTo>
                  <a:pt x="6621" y="1899"/>
                  <a:pt x="6602" y="1880"/>
                  <a:pt x="6586" y="1865"/>
                </a:cubicBezTo>
                <a:cubicBezTo>
                  <a:pt x="6576" y="1854"/>
                  <a:pt x="6565" y="1846"/>
                  <a:pt x="6554" y="1838"/>
                </a:cubicBezTo>
                <a:cubicBezTo>
                  <a:pt x="6560" y="1830"/>
                  <a:pt x="6560" y="1820"/>
                  <a:pt x="6557" y="1809"/>
                </a:cubicBezTo>
                <a:cubicBezTo>
                  <a:pt x="6552" y="1788"/>
                  <a:pt x="6547" y="1761"/>
                  <a:pt x="6541" y="1738"/>
                </a:cubicBezTo>
                <a:cubicBezTo>
                  <a:pt x="6536" y="1714"/>
                  <a:pt x="6528" y="1693"/>
                  <a:pt x="6517" y="1669"/>
                </a:cubicBezTo>
                <a:cubicBezTo>
                  <a:pt x="6509" y="1650"/>
                  <a:pt x="6502" y="1632"/>
                  <a:pt x="6494" y="1616"/>
                </a:cubicBezTo>
                <a:cubicBezTo>
                  <a:pt x="6486" y="1481"/>
                  <a:pt x="6433" y="1351"/>
                  <a:pt x="6348" y="1245"/>
                </a:cubicBezTo>
                <a:cubicBezTo>
                  <a:pt x="6242" y="1113"/>
                  <a:pt x="6094" y="1034"/>
                  <a:pt x="5927" y="1013"/>
                </a:cubicBezTo>
                <a:cubicBezTo>
                  <a:pt x="5964" y="997"/>
                  <a:pt x="5999" y="978"/>
                  <a:pt x="6036" y="960"/>
                </a:cubicBezTo>
                <a:cubicBezTo>
                  <a:pt x="6076" y="939"/>
                  <a:pt x="6115" y="917"/>
                  <a:pt x="6147" y="883"/>
                </a:cubicBezTo>
                <a:cubicBezTo>
                  <a:pt x="6171" y="854"/>
                  <a:pt x="6184" y="819"/>
                  <a:pt x="6195" y="782"/>
                </a:cubicBezTo>
                <a:cubicBezTo>
                  <a:pt x="6211" y="730"/>
                  <a:pt x="6226" y="679"/>
                  <a:pt x="6245" y="629"/>
                </a:cubicBezTo>
                <a:cubicBezTo>
                  <a:pt x="6279" y="536"/>
                  <a:pt x="6290" y="433"/>
                  <a:pt x="6306" y="335"/>
                </a:cubicBezTo>
                <a:cubicBezTo>
                  <a:pt x="6316" y="269"/>
                  <a:pt x="6322" y="195"/>
                  <a:pt x="6340" y="129"/>
                </a:cubicBezTo>
                <a:cubicBezTo>
                  <a:pt x="6375" y="113"/>
                  <a:pt x="6390" y="63"/>
                  <a:pt x="6375" y="26"/>
                </a:cubicBezTo>
                <a:cubicBezTo>
                  <a:pt x="6364" y="-3"/>
                  <a:pt x="6327" y="-9"/>
                  <a:pt x="6308" y="18"/>
                </a:cubicBezTo>
                <a:cubicBezTo>
                  <a:pt x="6258" y="92"/>
                  <a:pt x="6253" y="185"/>
                  <a:pt x="6242" y="272"/>
                </a:cubicBezTo>
                <a:cubicBezTo>
                  <a:pt x="6229" y="370"/>
                  <a:pt x="6211" y="468"/>
                  <a:pt x="6200" y="565"/>
                </a:cubicBezTo>
                <a:cubicBezTo>
                  <a:pt x="6189" y="658"/>
                  <a:pt x="6182" y="761"/>
                  <a:pt x="6129" y="841"/>
                </a:cubicBezTo>
                <a:cubicBezTo>
                  <a:pt x="6103" y="880"/>
                  <a:pt x="6054" y="894"/>
                  <a:pt x="6015" y="915"/>
                </a:cubicBezTo>
                <a:cubicBezTo>
                  <a:pt x="5970" y="939"/>
                  <a:pt x="5919" y="960"/>
                  <a:pt x="5877" y="991"/>
                </a:cubicBezTo>
                <a:cubicBezTo>
                  <a:pt x="5872" y="997"/>
                  <a:pt x="5869" y="1002"/>
                  <a:pt x="5869" y="1007"/>
                </a:cubicBezTo>
                <a:cubicBezTo>
                  <a:pt x="5832" y="1005"/>
                  <a:pt x="5795" y="1002"/>
                  <a:pt x="5759" y="1005"/>
                </a:cubicBezTo>
                <a:cubicBezTo>
                  <a:pt x="5706" y="1005"/>
                  <a:pt x="5643" y="1005"/>
                  <a:pt x="5592" y="1023"/>
                </a:cubicBezTo>
                <a:lnTo>
                  <a:pt x="5590" y="1026"/>
                </a:lnTo>
                <a:cubicBezTo>
                  <a:pt x="5545" y="1013"/>
                  <a:pt x="5492" y="1015"/>
                  <a:pt x="5444" y="1015"/>
                </a:cubicBezTo>
                <a:cubicBezTo>
                  <a:pt x="5407" y="1015"/>
                  <a:pt x="5370" y="1018"/>
                  <a:pt x="5333" y="1021"/>
                </a:cubicBezTo>
                <a:cubicBezTo>
                  <a:pt x="5333" y="1015"/>
                  <a:pt x="5331" y="1007"/>
                  <a:pt x="5325" y="1005"/>
                </a:cubicBezTo>
                <a:cubicBezTo>
                  <a:pt x="5283" y="976"/>
                  <a:pt x="5235" y="952"/>
                  <a:pt x="5188" y="931"/>
                </a:cubicBezTo>
                <a:cubicBezTo>
                  <a:pt x="5148" y="912"/>
                  <a:pt x="5100" y="896"/>
                  <a:pt x="5074" y="857"/>
                </a:cubicBezTo>
                <a:cubicBezTo>
                  <a:pt x="5018" y="777"/>
                  <a:pt x="5010" y="674"/>
                  <a:pt x="5000" y="581"/>
                </a:cubicBezTo>
                <a:cubicBezTo>
                  <a:pt x="4987" y="483"/>
                  <a:pt x="4968" y="386"/>
                  <a:pt x="4952" y="288"/>
                </a:cubicBezTo>
                <a:cubicBezTo>
                  <a:pt x="4939" y="200"/>
                  <a:pt x="4934" y="108"/>
                  <a:pt x="4883" y="34"/>
                </a:cubicBezTo>
                <a:cubicBezTo>
                  <a:pt x="4865" y="7"/>
                  <a:pt x="4828" y="13"/>
                  <a:pt x="4817" y="42"/>
                </a:cubicBezTo>
                <a:cubicBezTo>
                  <a:pt x="4804" y="79"/>
                  <a:pt x="4817" y="129"/>
                  <a:pt x="4854" y="145"/>
                </a:cubicBezTo>
                <a:cubicBezTo>
                  <a:pt x="4875" y="211"/>
                  <a:pt x="4881" y="282"/>
                  <a:pt x="4891" y="351"/>
                </a:cubicBezTo>
                <a:cubicBezTo>
                  <a:pt x="4907" y="449"/>
                  <a:pt x="4920" y="552"/>
                  <a:pt x="4955" y="645"/>
                </a:cubicBezTo>
                <a:cubicBezTo>
                  <a:pt x="4973" y="695"/>
                  <a:pt x="4989" y="748"/>
                  <a:pt x="5008" y="798"/>
                </a:cubicBezTo>
                <a:cubicBezTo>
                  <a:pt x="5018" y="833"/>
                  <a:pt x="5032" y="870"/>
                  <a:pt x="5058" y="899"/>
                </a:cubicBezTo>
                <a:cubicBezTo>
                  <a:pt x="5087" y="933"/>
                  <a:pt x="5127" y="954"/>
                  <a:pt x="5169" y="976"/>
                </a:cubicBezTo>
                <a:cubicBezTo>
                  <a:pt x="5206" y="994"/>
                  <a:pt x="5241" y="1013"/>
                  <a:pt x="5278" y="1028"/>
                </a:cubicBezTo>
                <a:cubicBezTo>
                  <a:pt x="5111" y="1052"/>
                  <a:pt x="4965" y="1134"/>
                  <a:pt x="4860" y="1267"/>
                </a:cubicBezTo>
                <a:cubicBezTo>
                  <a:pt x="4772" y="1378"/>
                  <a:pt x="4719" y="1518"/>
                  <a:pt x="4717" y="1661"/>
                </a:cubicBezTo>
                <a:cubicBezTo>
                  <a:pt x="4709" y="1687"/>
                  <a:pt x="4701" y="1711"/>
                  <a:pt x="4696" y="1738"/>
                </a:cubicBezTo>
                <a:cubicBezTo>
                  <a:pt x="4693" y="1745"/>
                  <a:pt x="4693" y="1753"/>
                  <a:pt x="4693" y="1761"/>
                </a:cubicBezTo>
                <a:cubicBezTo>
                  <a:pt x="4690" y="1777"/>
                  <a:pt x="4688" y="1790"/>
                  <a:pt x="4688" y="1806"/>
                </a:cubicBezTo>
                <a:lnTo>
                  <a:pt x="4688" y="1814"/>
                </a:lnTo>
                <a:cubicBezTo>
                  <a:pt x="4685" y="1822"/>
                  <a:pt x="4682" y="1833"/>
                  <a:pt x="4680" y="1841"/>
                </a:cubicBezTo>
                <a:lnTo>
                  <a:pt x="4680" y="1843"/>
                </a:lnTo>
                <a:cubicBezTo>
                  <a:pt x="4664" y="1857"/>
                  <a:pt x="4645" y="1872"/>
                  <a:pt x="4629" y="1886"/>
                </a:cubicBezTo>
                <a:cubicBezTo>
                  <a:pt x="4614" y="1902"/>
                  <a:pt x="4595" y="1917"/>
                  <a:pt x="4579" y="1936"/>
                </a:cubicBezTo>
                <a:cubicBezTo>
                  <a:pt x="4521" y="1862"/>
                  <a:pt x="4446" y="1796"/>
                  <a:pt x="4373" y="1738"/>
                </a:cubicBezTo>
                <a:cubicBezTo>
                  <a:pt x="4335" y="1708"/>
                  <a:pt x="4296" y="1682"/>
                  <a:pt x="4254" y="1656"/>
                </a:cubicBezTo>
                <a:cubicBezTo>
                  <a:pt x="4209" y="1629"/>
                  <a:pt x="4177" y="1600"/>
                  <a:pt x="4153" y="1555"/>
                </a:cubicBezTo>
                <a:cubicBezTo>
                  <a:pt x="4103" y="1460"/>
                  <a:pt x="4058" y="1362"/>
                  <a:pt x="4010" y="1267"/>
                </a:cubicBezTo>
                <a:cubicBezTo>
                  <a:pt x="3968" y="1177"/>
                  <a:pt x="3923" y="1089"/>
                  <a:pt x="3881" y="999"/>
                </a:cubicBezTo>
                <a:cubicBezTo>
                  <a:pt x="3881" y="994"/>
                  <a:pt x="3883" y="989"/>
                  <a:pt x="3883" y="984"/>
                </a:cubicBezTo>
                <a:lnTo>
                  <a:pt x="3883" y="981"/>
                </a:lnTo>
                <a:lnTo>
                  <a:pt x="3883" y="976"/>
                </a:lnTo>
                <a:lnTo>
                  <a:pt x="3886" y="970"/>
                </a:lnTo>
                <a:cubicBezTo>
                  <a:pt x="3889" y="957"/>
                  <a:pt x="3889" y="944"/>
                  <a:pt x="3883" y="933"/>
                </a:cubicBezTo>
                <a:cubicBezTo>
                  <a:pt x="3881" y="928"/>
                  <a:pt x="3878" y="920"/>
                  <a:pt x="3873" y="915"/>
                </a:cubicBezTo>
                <a:cubicBezTo>
                  <a:pt x="3865" y="894"/>
                  <a:pt x="3849" y="872"/>
                  <a:pt x="3828" y="867"/>
                </a:cubicBezTo>
                <a:cubicBezTo>
                  <a:pt x="3809" y="862"/>
                  <a:pt x="3793" y="870"/>
                  <a:pt x="3780" y="880"/>
                </a:cubicBezTo>
                <a:cubicBezTo>
                  <a:pt x="3770" y="891"/>
                  <a:pt x="3764" y="907"/>
                  <a:pt x="3762" y="923"/>
                </a:cubicBezTo>
                <a:cubicBezTo>
                  <a:pt x="3762" y="944"/>
                  <a:pt x="3770" y="965"/>
                  <a:pt x="3777" y="986"/>
                </a:cubicBezTo>
                <a:cubicBezTo>
                  <a:pt x="3780" y="997"/>
                  <a:pt x="3783" y="1007"/>
                  <a:pt x="3788" y="1015"/>
                </a:cubicBezTo>
                <a:cubicBezTo>
                  <a:pt x="3796" y="1028"/>
                  <a:pt x="3809" y="1036"/>
                  <a:pt x="3822" y="1039"/>
                </a:cubicBezTo>
                <a:cubicBezTo>
                  <a:pt x="3883" y="1232"/>
                  <a:pt x="3952" y="1425"/>
                  <a:pt x="4066" y="1592"/>
                </a:cubicBezTo>
                <a:cubicBezTo>
                  <a:pt x="4182" y="1764"/>
                  <a:pt x="4333" y="1907"/>
                  <a:pt x="4484" y="2050"/>
                </a:cubicBezTo>
                <a:cubicBezTo>
                  <a:pt x="4434" y="2119"/>
                  <a:pt x="4391" y="2195"/>
                  <a:pt x="4360" y="2275"/>
                </a:cubicBezTo>
                <a:cubicBezTo>
                  <a:pt x="4354" y="2288"/>
                  <a:pt x="4357" y="2298"/>
                  <a:pt x="4362" y="2309"/>
                </a:cubicBezTo>
                <a:lnTo>
                  <a:pt x="4362" y="2312"/>
                </a:lnTo>
                <a:lnTo>
                  <a:pt x="4362" y="2314"/>
                </a:lnTo>
                <a:cubicBezTo>
                  <a:pt x="4270" y="2269"/>
                  <a:pt x="4177" y="2224"/>
                  <a:pt x="4084" y="2182"/>
                </a:cubicBezTo>
                <a:cubicBezTo>
                  <a:pt x="3912" y="2105"/>
                  <a:pt x="3735" y="2039"/>
                  <a:pt x="3561" y="1968"/>
                </a:cubicBezTo>
                <a:cubicBezTo>
                  <a:pt x="3497" y="1941"/>
                  <a:pt x="3431" y="1917"/>
                  <a:pt x="3365" y="1894"/>
                </a:cubicBezTo>
                <a:cubicBezTo>
                  <a:pt x="3269" y="1851"/>
                  <a:pt x="3174" y="1812"/>
                  <a:pt x="3076" y="1772"/>
                </a:cubicBezTo>
                <a:cubicBezTo>
                  <a:pt x="2690" y="1613"/>
                  <a:pt x="2301" y="1465"/>
                  <a:pt x="1904" y="1330"/>
                </a:cubicBezTo>
                <a:cubicBezTo>
                  <a:pt x="1505" y="1195"/>
                  <a:pt x="1092" y="1071"/>
                  <a:pt x="666" y="1076"/>
                </a:cubicBezTo>
                <a:cubicBezTo>
                  <a:pt x="566" y="1076"/>
                  <a:pt x="465" y="1084"/>
                  <a:pt x="367" y="1103"/>
                </a:cubicBezTo>
                <a:cubicBezTo>
                  <a:pt x="290" y="1116"/>
                  <a:pt x="208" y="1142"/>
                  <a:pt x="142" y="1187"/>
                </a:cubicBezTo>
                <a:cubicBezTo>
                  <a:pt x="73" y="1235"/>
                  <a:pt x="23" y="1306"/>
                  <a:pt x="7" y="1391"/>
                </a:cubicBezTo>
                <a:cubicBezTo>
                  <a:pt x="-9" y="1481"/>
                  <a:pt x="7" y="1579"/>
                  <a:pt x="31" y="1666"/>
                </a:cubicBezTo>
                <a:cubicBezTo>
                  <a:pt x="124" y="2007"/>
                  <a:pt x="394" y="2264"/>
                  <a:pt x="656" y="2484"/>
                </a:cubicBezTo>
                <a:cubicBezTo>
                  <a:pt x="812" y="2616"/>
                  <a:pt x="968" y="2746"/>
                  <a:pt x="1137" y="2859"/>
                </a:cubicBezTo>
                <a:cubicBezTo>
                  <a:pt x="1214" y="2910"/>
                  <a:pt x="1293" y="2955"/>
                  <a:pt x="1378" y="2992"/>
                </a:cubicBezTo>
                <a:cubicBezTo>
                  <a:pt x="1351" y="3005"/>
                  <a:pt x="1322" y="3018"/>
                  <a:pt x="1296" y="3034"/>
                </a:cubicBezTo>
                <a:cubicBezTo>
                  <a:pt x="1251" y="3060"/>
                  <a:pt x="1206" y="3087"/>
                  <a:pt x="1164" y="3116"/>
                </a:cubicBezTo>
                <a:cubicBezTo>
                  <a:pt x="1129" y="3140"/>
                  <a:pt x="1095" y="3169"/>
                  <a:pt x="1076" y="3209"/>
                </a:cubicBezTo>
                <a:cubicBezTo>
                  <a:pt x="1031" y="3304"/>
                  <a:pt x="1092" y="3399"/>
                  <a:pt x="1142" y="3476"/>
                </a:cubicBezTo>
                <a:cubicBezTo>
                  <a:pt x="1235" y="3616"/>
                  <a:pt x="1354" y="3738"/>
                  <a:pt x="1486" y="3841"/>
                </a:cubicBezTo>
                <a:cubicBezTo>
                  <a:pt x="1756" y="4046"/>
                  <a:pt x="2087" y="4173"/>
                  <a:pt x="2423" y="4224"/>
                </a:cubicBezTo>
                <a:cubicBezTo>
                  <a:pt x="2836" y="4284"/>
                  <a:pt x="3256" y="4234"/>
                  <a:pt x="3661" y="4136"/>
                </a:cubicBezTo>
                <a:cubicBezTo>
                  <a:pt x="3870" y="4086"/>
                  <a:pt x="4076" y="4022"/>
                  <a:pt x="4280" y="3957"/>
                </a:cubicBezTo>
                <a:cubicBezTo>
                  <a:pt x="4309" y="3947"/>
                  <a:pt x="4338" y="3939"/>
                  <a:pt x="4365" y="3928"/>
                </a:cubicBezTo>
                <a:cubicBezTo>
                  <a:pt x="4238" y="4000"/>
                  <a:pt x="4129" y="4099"/>
                  <a:pt x="4039" y="4213"/>
                </a:cubicBezTo>
                <a:cubicBezTo>
                  <a:pt x="3981" y="4287"/>
                  <a:pt x="3931" y="4364"/>
                  <a:pt x="3883" y="4446"/>
                </a:cubicBezTo>
                <a:cubicBezTo>
                  <a:pt x="3862" y="4485"/>
                  <a:pt x="3830" y="4525"/>
                  <a:pt x="3838" y="4573"/>
                </a:cubicBezTo>
                <a:cubicBezTo>
                  <a:pt x="3825" y="4573"/>
                  <a:pt x="3812" y="4575"/>
                  <a:pt x="3801" y="4583"/>
                </a:cubicBezTo>
                <a:cubicBezTo>
                  <a:pt x="3777" y="4599"/>
                  <a:pt x="3762" y="4626"/>
                  <a:pt x="3746" y="4649"/>
                </a:cubicBezTo>
                <a:cubicBezTo>
                  <a:pt x="3714" y="4694"/>
                  <a:pt x="3690" y="4745"/>
                  <a:pt x="3669" y="4792"/>
                </a:cubicBezTo>
                <a:cubicBezTo>
                  <a:pt x="3658" y="4821"/>
                  <a:pt x="3645" y="4848"/>
                  <a:pt x="3635" y="4877"/>
                </a:cubicBezTo>
                <a:cubicBezTo>
                  <a:pt x="3624" y="4903"/>
                  <a:pt x="3611" y="4930"/>
                  <a:pt x="3603" y="4956"/>
                </a:cubicBezTo>
                <a:cubicBezTo>
                  <a:pt x="3598" y="4978"/>
                  <a:pt x="3598" y="5001"/>
                  <a:pt x="3603" y="5025"/>
                </a:cubicBezTo>
                <a:cubicBezTo>
                  <a:pt x="3595" y="5023"/>
                  <a:pt x="3587" y="5023"/>
                  <a:pt x="3576" y="5025"/>
                </a:cubicBezTo>
                <a:cubicBezTo>
                  <a:pt x="3545" y="5033"/>
                  <a:pt x="3534" y="5062"/>
                  <a:pt x="3523" y="5091"/>
                </a:cubicBezTo>
                <a:cubicBezTo>
                  <a:pt x="3500" y="5152"/>
                  <a:pt x="3479" y="5213"/>
                  <a:pt x="3457" y="5277"/>
                </a:cubicBezTo>
                <a:cubicBezTo>
                  <a:pt x="3436" y="5337"/>
                  <a:pt x="3418" y="5401"/>
                  <a:pt x="3396" y="5462"/>
                </a:cubicBezTo>
                <a:cubicBezTo>
                  <a:pt x="3391" y="5478"/>
                  <a:pt x="3381" y="5499"/>
                  <a:pt x="3381" y="5517"/>
                </a:cubicBezTo>
                <a:cubicBezTo>
                  <a:pt x="3381" y="5530"/>
                  <a:pt x="3389" y="5541"/>
                  <a:pt x="3396" y="5552"/>
                </a:cubicBezTo>
                <a:cubicBezTo>
                  <a:pt x="3389" y="5575"/>
                  <a:pt x="3381" y="5602"/>
                  <a:pt x="3373" y="5626"/>
                </a:cubicBezTo>
                <a:lnTo>
                  <a:pt x="3367" y="5631"/>
                </a:lnTo>
                <a:cubicBezTo>
                  <a:pt x="3354" y="5652"/>
                  <a:pt x="3346" y="5676"/>
                  <a:pt x="3338" y="5697"/>
                </a:cubicBezTo>
                <a:cubicBezTo>
                  <a:pt x="3336" y="5702"/>
                  <a:pt x="3336" y="5708"/>
                  <a:pt x="3333" y="5710"/>
                </a:cubicBezTo>
                <a:cubicBezTo>
                  <a:pt x="3328" y="5721"/>
                  <a:pt x="3325" y="5734"/>
                  <a:pt x="3322" y="5745"/>
                </a:cubicBezTo>
                <a:lnTo>
                  <a:pt x="3317" y="5753"/>
                </a:lnTo>
                <a:cubicBezTo>
                  <a:pt x="3309" y="5769"/>
                  <a:pt x="3304" y="5787"/>
                  <a:pt x="3299" y="5803"/>
                </a:cubicBezTo>
                <a:cubicBezTo>
                  <a:pt x="3291" y="5837"/>
                  <a:pt x="3285" y="5872"/>
                  <a:pt x="3283" y="5909"/>
                </a:cubicBezTo>
                <a:cubicBezTo>
                  <a:pt x="3283" y="5927"/>
                  <a:pt x="3299" y="5943"/>
                  <a:pt x="3317" y="5946"/>
                </a:cubicBezTo>
                <a:cubicBezTo>
                  <a:pt x="3333" y="5949"/>
                  <a:pt x="3356" y="5938"/>
                  <a:pt x="3359" y="5917"/>
                </a:cubicBezTo>
                <a:cubicBezTo>
                  <a:pt x="3361" y="5896"/>
                  <a:pt x="3365" y="5874"/>
                  <a:pt x="3367" y="5851"/>
                </a:cubicBezTo>
                <a:cubicBezTo>
                  <a:pt x="3370" y="5843"/>
                  <a:pt x="3370" y="5837"/>
                  <a:pt x="3373" y="5829"/>
                </a:cubicBezTo>
                <a:cubicBezTo>
                  <a:pt x="3389" y="5829"/>
                  <a:pt x="3402" y="5822"/>
                  <a:pt x="3407" y="5806"/>
                </a:cubicBezTo>
                <a:cubicBezTo>
                  <a:pt x="3412" y="5782"/>
                  <a:pt x="3418" y="5761"/>
                  <a:pt x="3423" y="5737"/>
                </a:cubicBezTo>
                <a:cubicBezTo>
                  <a:pt x="3428" y="5716"/>
                  <a:pt x="3436" y="5695"/>
                  <a:pt x="3441" y="5673"/>
                </a:cubicBezTo>
                <a:cubicBezTo>
                  <a:pt x="3449" y="5647"/>
                  <a:pt x="3455" y="5618"/>
                  <a:pt x="3463" y="5589"/>
                </a:cubicBezTo>
                <a:cubicBezTo>
                  <a:pt x="3465" y="5583"/>
                  <a:pt x="3465" y="5575"/>
                  <a:pt x="3468" y="5570"/>
                </a:cubicBezTo>
                <a:cubicBezTo>
                  <a:pt x="3526" y="5568"/>
                  <a:pt x="3555" y="5517"/>
                  <a:pt x="3574" y="5467"/>
                </a:cubicBezTo>
                <a:cubicBezTo>
                  <a:pt x="3592" y="5409"/>
                  <a:pt x="3611" y="5353"/>
                  <a:pt x="3632" y="5298"/>
                </a:cubicBezTo>
                <a:cubicBezTo>
                  <a:pt x="3645" y="5269"/>
                  <a:pt x="3656" y="5239"/>
                  <a:pt x="3669" y="5210"/>
                </a:cubicBezTo>
                <a:cubicBezTo>
                  <a:pt x="3682" y="5184"/>
                  <a:pt x="3695" y="5157"/>
                  <a:pt x="3701" y="5128"/>
                </a:cubicBezTo>
                <a:cubicBezTo>
                  <a:pt x="3703" y="5115"/>
                  <a:pt x="3703" y="5102"/>
                  <a:pt x="3701" y="5089"/>
                </a:cubicBezTo>
                <a:cubicBezTo>
                  <a:pt x="3751" y="5083"/>
                  <a:pt x="3785" y="5033"/>
                  <a:pt x="3812" y="4996"/>
                </a:cubicBezTo>
                <a:cubicBezTo>
                  <a:pt x="3844" y="4951"/>
                  <a:pt x="3873" y="4903"/>
                  <a:pt x="3897" y="4853"/>
                </a:cubicBezTo>
                <a:cubicBezTo>
                  <a:pt x="3910" y="4824"/>
                  <a:pt x="3923" y="4795"/>
                  <a:pt x="3931" y="4766"/>
                </a:cubicBezTo>
                <a:cubicBezTo>
                  <a:pt x="3939" y="4742"/>
                  <a:pt x="3947" y="4718"/>
                  <a:pt x="3949" y="4694"/>
                </a:cubicBezTo>
                <a:cubicBezTo>
                  <a:pt x="3949" y="4687"/>
                  <a:pt x="3949" y="4679"/>
                  <a:pt x="3947" y="4673"/>
                </a:cubicBezTo>
                <a:cubicBezTo>
                  <a:pt x="3963" y="4676"/>
                  <a:pt x="3981" y="4668"/>
                  <a:pt x="3992" y="4652"/>
                </a:cubicBezTo>
                <a:cubicBezTo>
                  <a:pt x="4061" y="4541"/>
                  <a:pt x="4135" y="4430"/>
                  <a:pt x="4214" y="4327"/>
                </a:cubicBezTo>
                <a:cubicBezTo>
                  <a:pt x="4238" y="4303"/>
                  <a:pt x="4259" y="4279"/>
                  <a:pt x="4280" y="4253"/>
                </a:cubicBezTo>
                <a:cubicBezTo>
                  <a:pt x="4307" y="4226"/>
                  <a:pt x="4336" y="4202"/>
                  <a:pt x="4367" y="4184"/>
                </a:cubicBezTo>
                <a:cubicBezTo>
                  <a:pt x="4394" y="4168"/>
                  <a:pt x="4426" y="4160"/>
                  <a:pt x="4455" y="4160"/>
                </a:cubicBezTo>
                <a:cubicBezTo>
                  <a:pt x="4304" y="4313"/>
                  <a:pt x="4217" y="4530"/>
                  <a:pt x="4153" y="4729"/>
                </a:cubicBezTo>
                <a:cubicBezTo>
                  <a:pt x="4108" y="4877"/>
                  <a:pt x="4071" y="5028"/>
                  <a:pt x="4042" y="5179"/>
                </a:cubicBezTo>
                <a:cubicBezTo>
                  <a:pt x="4013" y="5335"/>
                  <a:pt x="3981" y="5499"/>
                  <a:pt x="3997" y="5657"/>
                </a:cubicBezTo>
                <a:cubicBezTo>
                  <a:pt x="4013" y="5808"/>
                  <a:pt x="4074" y="5949"/>
                  <a:pt x="4143" y="6081"/>
                </a:cubicBezTo>
                <a:cubicBezTo>
                  <a:pt x="4203" y="6200"/>
                  <a:pt x="4275" y="6314"/>
                  <a:pt x="4357" y="6417"/>
                </a:cubicBezTo>
                <a:cubicBezTo>
                  <a:pt x="4439" y="6520"/>
                  <a:pt x="4531" y="6613"/>
                  <a:pt x="4637" y="6692"/>
                </a:cubicBezTo>
                <a:cubicBezTo>
                  <a:pt x="4754" y="6777"/>
                  <a:pt x="4883" y="6830"/>
                  <a:pt x="5016" y="6885"/>
                </a:cubicBezTo>
                <a:cubicBezTo>
                  <a:pt x="5143" y="6938"/>
                  <a:pt x="5272" y="6994"/>
                  <a:pt x="5370" y="7094"/>
                </a:cubicBezTo>
                <a:cubicBezTo>
                  <a:pt x="5399" y="7126"/>
                  <a:pt x="5428" y="7163"/>
                  <a:pt x="5450" y="7203"/>
                </a:cubicBezTo>
                <a:cubicBezTo>
                  <a:pt x="5452" y="7245"/>
                  <a:pt x="5455" y="7287"/>
                  <a:pt x="5460" y="7330"/>
                </a:cubicBezTo>
                <a:cubicBezTo>
                  <a:pt x="5465" y="7380"/>
                  <a:pt x="5468" y="7438"/>
                  <a:pt x="5481" y="7486"/>
                </a:cubicBezTo>
                <a:cubicBezTo>
                  <a:pt x="5487" y="7509"/>
                  <a:pt x="5505" y="7531"/>
                  <a:pt x="5524" y="7541"/>
                </a:cubicBezTo>
                <a:cubicBezTo>
                  <a:pt x="5537" y="7634"/>
                  <a:pt x="5561" y="7724"/>
                  <a:pt x="5592" y="7814"/>
                </a:cubicBezTo>
                <a:cubicBezTo>
                  <a:pt x="5603" y="7843"/>
                  <a:pt x="5635" y="7851"/>
                  <a:pt x="5659" y="7832"/>
                </a:cubicBezTo>
                <a:cubicBezTo>
                  <a:pt x="5690" y="7806"/>
                  <a:pt x="5698" y="7766"/>
                  <a:pt x="5698" y="7729"/>
                </a:cubicBezTo>
                <a:cubicBezTo>
                  <a:pt x="5701" y="7679"/>
                  <a:pt x="5701" y="7631"/>
                  <a:pt x="5704" y="7581"/>
                </a:cubicBezTo>
                <a:cubicBezTo>
                  <a:pt x="5704" y="7568"/>
                  <a:pt x="5706" y="7554"/>
                  <a:pt x="5706" y="7541"/>
                </a:cubicBezTo>
                <a:cubicBezTo>
                  <a:pt x="5738" y="7536"/>
                  <a:pt x="5762" y="7509"/>
                  <a:pt x="5770" y="7478"/>
                </a:cubicBezTo>
                <a:cubicBezTo>
                  <a:pt x="5783" y="7427"/>
                  <a:pt x="5783" y="7372"/>
                  <a:pt x="5788" y="7319"/>
                </a:cubicBezTo>
                <a:cubicBezTo>
                  <a:pt x="5794" y="7277"/>
                  <a:pt x="5795" y="7234"/>
                  <a:pt x="5795" y="7192"/>
                </a:cubicBezTo>
                <a:cubicBezTo>
                  <a:pt x="5816" y="7152"/>
                  <a:pt x="5843" y="7115"/>
                  <a:pt x="5872" y="7084"/>
                </a:cubicBezTo>
                <a:cubicBezTo>
                  <a:pt x="5967" y="6980"/>
                  <a:pt x="6097" y="6922"/>
                  <a:pt x="6224" y="6869"/>
                </a:cubicBezTo>
                <a:cubicBezTo>
                  <a:pt x="6356" y="6814"/>
                  <a:pt x="6486" y="6758"/>
                  <a:pt x="6599" y="6673"/>
                </a:cubicBezTo>
                <a:cubicBezTo>
                  <a:pt x="6705" y="6594"/>
                  <a:pt x="6798" y="6501"/>
                  <a:pt x="6877" y="6396"/>
                </a:cubicBezTo>
                <a:cubicBezTo>
                  <a:pt x="6959" y="6290"/>
                  <a:pt x="7028" y="6176"/>
                  <a:pt x="7086" y="6057"/>
                </a:cubicBezTo>
                <a:cubicBezTo>
                  <a:pt x="7152" y="5922"/>
                  <a:pt x="7213" y="5782"/>
                  <a:pt x="7226" y="5631"/>
                </a:cubicBezTo>
                <a:cubicBezTo>
                  <a:pt x="7240" y="5472"/>
                  <a:pt x="7208" y="5308"/>
                  <a:pt x="7176" y="5152"/>
                </a:cubicBezTo>
                <a:cubicBezTo>
                  <a:pt x="7144" y="5001"/>
                  <a:pt x="7107" y="4851"/>
                  <a:pt x="7060" y="4705"/>
                </a:cubicBezTo>
                <a:cubicBezTo>
                  <a:pt x="6996" y="4507"/>
                  <a:pt x="6904" y="4290"/>
                  <a:pt x="6753" y="4139"/>
                </a:cubicBezTo>
                <a:cubicBezTo>
                  <a:pt x="6785" y="4139"/>
                  <a:pt x="6814" y="4147"/>
                  <a:pt x="6840" y="4163"/>
                </a:cubicBezTo>
                <a:cubicBezTo>
                  <a:pt x="6872" y="4181"/>
                  <a:pt x="6901" y="4205"/>
                  <a:pt x="6928" y="4229"/>
                </a:cubicBezTo>
                <a:cubicBezTo>
                  <a:pt x="6949" y="4255"/>
                  <a:pt x="6970" y="4279"/>
                  <a:pt x="6996" y="4300"/>
                </a:cubicBezTo>
                <a:cubicBezTo>
                  <a:pt x="7078" y="4403"/>
                  <a:pt x="7152" y="4512"/>
                  <a:pt x="7224" y="4623"/>
                </a:cubicBezTo>
                <a:cubicBezTo>
                  <a:pt x="7234" y="4639"/>
                  <a:pt x="7250" y="4647"/>
                  <a:pt x="7269" y="4644"/>
                </a:cubicBezTo>
                <a:cubicBezTo>
                  <a:pt x="7266" y="4652"/>
                  <a:pt x="7266" y="4657"/>
                  <a:pt x="7266" y="4665"/>
                </a:cubicBezTo>
                <a:cubicBezTo>
                  <a:pt x="7266" y="4689"/>
                  <a:pt x="7277" y="4716"/>
                  <a:pt x="7285" y="4737"/>
                </a:cubicBezTo>
                <a:cubicBezTo>
                  <a:pt x="7295" y="4766"/>
                  <a:pt x="7308" y="4795"/>
                  <a:pt x="7322" y="4824"/>
                </a:cubicBezTo>
                <a:cubicBezTo>
                  <a:pt x="7346" y="4874"/>
                  <a:pt x="7375" y="4922"/>
                  <a:pt x="7409" y="4967"/>
                </a:cubicBezTo>
                <a:cubicBezTo>
                  <a:pt x="7438" y="5004"/>
                  <a:pt x="7473" y="5052"/>
                  <a:pt x="7523" y="5060"/>
                </a:cubicBezTo>
                <a:cubicBezTo>
                  <a:pt x="7520" y="5073"/>
                  <a:pt x="7520" y="5086"/>
                  <a:pt x="7523" y="5099"/>
                </a:cubicBezTo>
                <a:cubicBezTo>
                  <a:pt x="7528" y="5128"/>
                  <a:pt x="7541" y="5155"/>
                  <a:pt x="7555" y="5181"/>
                </a:cubicBezTo>
                <a:cubicBezTo>
                  <a:pt x="7568" y="5210"/>
                  <a:pt x="7581" y="5239"/>
                  <a:pt x="7594" y="5266"/>
                </a:cubicBezTo>
                <a:cubicBezTo>
                  <a:pt x="7618" y="5321"/>
                  <a:pt x="7637" y="5377"/>
                  <a:pt x="7655" y="5435"/>
                </a:cubicBezTo>
                <a:cubicBezTo>
                  <a:pt x="7671" y="5486"/>
                  <a:pt x="7703" y="5536"/>
                  <a:pt x="7761" y="5538"/>
                </a:cubicBezTo>
                <a:cubicBezTo>
                  <a:pt x="7764" y="5544"/>
                  <a:pt x="7764" y="5552"/>
                  <a:pt x="7766" y="5557"/>
                </a:cubicBezTo>
                <a:cubicBezTo>
                  <a:pt x="7774" y="5586"/>
                  <a:pt x="7779" y="5613"/>
                  <a:pt x="7787" y="5642"/>
                </a:cubicBezTo>
                <a:cubicBezTo>
                  <a:pt x="7793" y="5663"/>
                  <a:pt x="7801" y="5684"/>
                  <a:pt x="7806" y="5705"/>
                </a:cubicBezTo>
                <a:cubicBezTo>
                  <a:pt x="7811" y="5726"/>
                  <a:pt x="7816" y="5750"/>
                  <a:pt x="7822" y="5774"/>
                </a:cubicBezTo>
                <a:cubicBezTo>
                  <a:pt x="7827" y="5790"/>
                  <a:pt x="7840" y="5798"/>
                  <a:pt x="7856" y="5798"/>
                </a:cubicBezTo>
                <a:cubicBezTo>
                  <a:pt x="7859" y="5806"/>
                  <a:pt x="7859" y="5811"/>
                  <a:pt x="7861" y="5819"/>
                </a:cubicBezTo>
                <a:cubicBezTo>
                  <a:pt x="7864" y="5840"/>
                  <a:pt x="7867" y="5861"/>
                  <a:pt x="7872" y="5882"/>
                </a:cubicBezTo>
                <a:cubicBezTo>
                  <a:pt x="7875" y="5901"/>
                  <a:pt x="7898" y="5911"/>
                  <a:pt x="7914" y="5909"/>
                </a:cubicBezTo>
                <a:cubicBezTo>
                  <a:pt x="7933" y="5906"/>
                  <a:pt x="7949" y="5890"/>
                  <a:pt x="7949" y="5872"/>
                </a:cubicBezTo>
                <a:cubicBezTo>
                  <a:pt x="7946" y="5837"/>
                  <a:pt x="7943" y="5800"/>
                  <a:pt x="7933" y="5769"/>
                </a:cubicBezTo>
                <a:cubicBezTo>
                  <a:pt x="7928" y="5753"/>
                  <a:pt x="7922" y="5734"/>
                  <a:pt x="7914" y="5718"/>
                </a:cubicBezTo>
                <a:lnTo>
                  <a:pt x="7909" y="5710"/>
                </a:lnTo>
                <a:cubicBezTo>
                  <a:pt x="7906" y="5697"/>
                  <a:pt x="7904" y="5687"/>
                  <a:pt x="7898" y="5676"/>
                </a:cubicBezTo>
                <a:cubicBezTo>
                  <a:pt x="7896" y="5671"/>
                  <a:pt x="7896" y="5665"/>
                  <a:pt x="7893" y="5663"/>
                </a:cubicBezTo>
                <a:cubicBezTo>
                  <a:pt x="7885" y="5639"/>
                  <a:pt x="7877" y="5618"/>
                  <a:pt x="7864" y="5597"/>
                </a:cubicBezTo>
                <a:lnTo>
                  <a:pt x="7859" y="5591"/>
                </a:lnTo>
                <a:cubicBezTo>
                  <a:pt x="7851" y="5568"/>
                  <a:pt x="7840" y="5541"/>
                  <a:pt x="7835" y="5517"/>
                </a:cubicBezTo>
                <a:cubicBezTo>
                  <a:pt x="7843" y="5507"/>
                  <a:pt x="7851" y="5496"/>
                  <a:pt x="7851" y="5483"/>
                </a:cubicBezTo>
                <a:cubicBezTo>
                  <a:pt x="7851" y="5464"/>
                  <a:pt x="7840" y="5443"/>
                  <a:pt x="7835" y="5427"/>
                </a:cubicBezTo>
                <a:cubicBezTo>
                  <a:pt x="7814" y="5366"/>
                  <a:pt x="7793" y="5303"/>
                  <a:pt x="7771" y="5242"/>
                </a:cubicBezTo>
                <a:cubicBezTo>
                  <a:pt x="7750" y="5181"/>
                  <a:pt x="7729" y="5118"/>
                  <a:pt x="7705" y="5060"/>
                </a:cubicBezTo>
                <a:cubicBezTo>
                  <a:pt x="7695" y="5033"/>
                  <a:pt x="7684" y="5004"/>
                  <a:pt x="7652" y="4996"/>
                </a:cubicBezTo>
                <a:cubicBezTo>
                  <a:pt x="7642" y="4993"/>
                  <a:pt x="7634" y="4993"/>
                  <a:pt x="7626" y="4996"/>
                </a:cubicBezTo>
                <a:cubicBezTo>
                  <a:pt x="7631" y="4975"/>
                  <a:pt x="7631" y="4951"/>
                  <a:pt x="7623" y="4927"/>
                </a:cubicBezTo>
                <a:cubicBezTo>
                  <a:pt x="7615" y="4901"/>
                  <a:pt x="7602" y="4874"/>
                  <a:pt x="7592" y="4848"/>
                </a:cubicBezTo>
                <a:cubicBezTo>
                  <a:pt x="7581" y="4819"/>
                  <a:pt x="7568" y="4792"/>
                  <a:pt x="7557" y="4763"/>
                </a:cubicBezTo>
                <a:cubicBezTo>
                  <a:pt x="7536" y="4713"/>
                  <a:pt x="7512" y="4665"/>
                  <a:pt x="7480" y="4620"/>
                </a:cubicBezTo>
                <a:cubicBezTo>
                  <a:pt x="7465" y="4599"/>
                  <a:pt x="7446" y="4570"/>
                  <a:pt x="7422" y="4554"/>
                </a:cubicBezTo>
                <a:cubicBezTo>
                  <a:pt x="7409" y="4546"/>
                  <a:pt x="7398" y="4544"/>
                  <a:pt x="7385" y="4544"/>
                </a:cubicBezTo>
                <a:cubicBezTo>
                  <a:pt x="7393" y="4496"/>
                  <a:pt x="7361" y="4456"/>
                  <a:pt x="7338" y="4417"/>
                </a:cubicBezTo>
                <a:cubicBezTo>
                  <a:pt x="7290" y="4335"/>
                  <a:pt x="7240" y="4258"/>
                  <a:pt x="7179" y="4186"/>
                </a:cubicBezTo>
                <a:cubicBezTo>
                  <a:pt x="7086" y="4073"/>
                  <a:pt x="6978" y="3976"/>
                  <a:pt x="6851" y="3904"/>
                </a:cubicBezTo>
                <a:cubicBezTo>
                  <a:pt x="6880" y="3915"/>
                  <a:pt x="6909" y="3923"/>
                  <a:pt x="6938" y="3933"/>
                </a:cubicBezTo>
                <a:cubicBezTo>
                  <a:pt x="7142" y="4000"/>
                  <a:pt x="7348" y="4057"/>
                  <a:pt x="7557" y="4104"/>
                </a:cubicBezTo>
                <a:cubicBezTo>
                  <a:pt x="7962" y="4197"/>
                  <a:pt x="8383" y="4245"/>
                  <a:pt x="8795" y="4179"/>
                </a:cubicBezTo>
                <a:cubicBezTo>
                  <a:pt x="9131" y="4126"/>
                  <a:pt x="9459" y="3997"/>
                  <a:pt x="9729" y="3785"/>
                </a:cubicBezTo>
                <a:cubicBezTo>
                  <a:pt x="9862" y="3682"/>
                  <a:pt x="9978" y="3558"/>
                  <a:pt x="10071" y="3418"/>
                </a:cubicBezTo>
                <a:cubicBezTo>
                  <a:pt x="10121" y="3341"/>
                  <a:pt x="10182" y="3243"/>
                  <a:pt x="10134" y="3150"/>
                </a:cubicBezTo>
                <a:cubicBezTo>
                  <a:pt x="10116" y="3111"/>
                  <a:pt x="10081" y="3084"/>
                  <a:pt x="10047" y="3058"/>
                </a:cubicBezTo>
                <a:cubicBezTo>
                  <a:pt x="10004" y="3029"/>
                  <a:pt x="9959" y="3002"/>
                  <a:pt x="9915" y="2976"/>
                </a:cubicBezTo>
                <a:cubicBezTo>
                  <a:pt x="9888" y="2960"/>
                  <a:pt x="9859" y="2947"/>
                  <a:pt x="9832" y="2933"/>
                </a:cubicBezTo>
                <a:cubicBezTo>
                  <a:pt x="9915" y="2896"/>
                  <a:pt x="9994" y="2851"/>
                  <a:pt x="10071" y="2798"/>
                </a:cubicBezTo>
                <a:cubicBezTo>
                  <a:pt x="10240" y="2685"/>
                  <a:pt x="10393" y="2552"/>
                  <a:pt x="10547" y="2417"/>
                </a:cubicBezTo>
                <a:cubicBezTo>
                  <a:pt x="10806" y="2195"/>
                  <a:pt x="11073" y="1933"/>
                  <a:pt x="11163" y="1592"/>
                </a:cubicBezTo>
                <a:cubicBezTo>
                  <a:pt x="11200" y="1499"/>
                  <a:pt x="11214" y="1402"/>
                  <a:pt x="11198" y="1312"/>
                </a:cubicBezTo>
                <a:moveTo>
                  <a:pt x="9348" y="1378"/>
                </a:moveTo>
                <a:cubicBezTo>
                  <a:pt x="9385" y="1354"/>
                  <a:pt x="9428" y="1335"/>
                  <a:pt x="9462" y="1309"/>
                </a:cubicBezTo>
                <a:cubicBezTo>
                  <a:pt x="9692" y="1232"/>
                  <a:pt x="9925" y="1163"/>
                  <a:pt x="10163" y="1124"/>
                </a:cubicBezTo>
                <a:cubicBezTo>
                  <a:pt x="10359" y="1092"/>
                  <a:pt x="10563" y="1081"/>
                  <a:pt x="10758" y="1105"/>
                </a:cubicBezTo>
                <a:cubicBezTo>
                  <a:pt x="10743" y="1113"/>
                  <a:pt x="10727" y="1121"/>
                  <a:pt x="10711" y="1129"/>
                </a:cubicBezTo>
                <a:cubicBezTo>
                  <a:pt x="10565" y="1206"/>
                  <a:pt x="10446" y="1325"/>
                  <a:pt x="10311" y="1417"/>
                </a:cubicBezTo>
                <a:cubicBezTo>
                  <a:pt x="10161" y="1518"/>
                  <a:pt x="10002" y="1613"/>
                  <a:pt x="9838" y="1695"/>
                </a:cubicBezTo>
                <a:cubicBezTo>
                  <a:pt x="9711" y="1708"/>
                  <a:pt x="9584" y="1727"/>
                  <a:pt x="9457" y="1748"/>
                </a:cubicBezTo>
                <a:cubicBezTo>
                  <a:pt x="9285" y="1777"/>
                  <a:pt x="9118" y="1827"/>
                  <a:pt x="8951" y="1883"/>
                </a:cubicBezTo>
                <a:cubicBezTo>
                  <a:pt x="8859" y="1915"/>
                  <a:pt x="8766" y="1949"/>
                  <a:pt x="8676" y="1986"/>
                </a:cubicBezTo>
                <a:cubicBezTo>
                  <a:pt x="8623" y="2007"/>
                  <a:pt x="8565" y="2029"/>
                  <a:pt x="8512" y="2055"/>
                </a:cubicBezTo>
                <a:cubicBezTo>
                  <a:pt x="8518" y="2050"/>
                  <a:pt x="8523" y="2042"/>
                  <a:pt x="8531" y="2037"/>
                </a:cubicBezTo>
                <a:cubicBezTo>
                  <a:pt x="8600" y="1968"/>
                  <a:pt x="8666" y="1899"/>
                  <a:pt x="8740" y="1835"/>
                </a:cubicBezTo>
                <a:cubicBezTo>
                  <a:pt x="8811" y="1775"/>
                  <a:pt x="8880" y="1708"/>
                  <a:pt x="8954" y="1650"/>
                </a:cubicBezTo>
                <a:cubicBezTo>
                  <a:pt x="9039" y="1584"/>
                  <a:pt x="9126" y="1521"/>
                  <a:pt x="9213" y="1460"/>
                </a:cubicBezTo>
                <a:cubicBezTo>
                  <a:pt x="9261" y="1431"/>
                  <a:pt x="9303" y="1404"/>
                  <a:pt x="9348" y="1378"/>
                </a:cubicBezTo>
                <a:moveTo>
                  <a:pt x="8975" y="1484"/>
                </a:moveTo>
                <a:cubicBezTo>
                  <a:pt x="9020" y="1465"/>
                  <a:pt x="9068" y="1449"/>
                  <a:pt x="9116" y="1431"/>
                </a:cubicBezTo>
                <a:cubicBezTo>
                  <a:pt x="9071" y="1462"/>
                  <a:pt x="9026" y="1497"/>
                  <a:pt x="8983" y="1534"/>
                </a:cubicBezTo>
                <a:cubicBezTo>
                  <a:pt x="8914" y="1595"/>
                  <a:pt x="8846" y="1658"/>
                  <a:pt x="8780" y="1722"/>
                </a:cubicBezTo>
                <a:cubicBezTo>
                  <a:pt x="8711" y="1788"/>
                  <a:pt x="8647" y="1857"/>
                  <a:pt x="8581" y="1923"/>
                </a:cubicBezTo>
                <a:cubicBezTo>
                  <a:pt x="8446" y="2055"/>
                  <a:pt x="8317" y="2195"/>
                  <a:pt x="8182" y="2328"/>
                </a:cubicBezTo>
                <a:cubicBezTo>
                  <a:pt x="8115" y="2394"/>
                  <a:pt x="8044" y="2460"/>
                  <a:pt x="7962" y="2507"/>
                </a:cubicBezTo>
                <a:cubicBezTo>
                  <a:pt x="7872" y="2558"/>
                  <a:pt x="7771" y="2587"/>
                  <a:pt x="7671" y="2613"/>
                </a:cubicBezTo>
                <a:cubicBezTo>
                  <a:pt x="7555" y="2645"/>
                  <a:pt x="7435" y="2666"/>
                  <a:pt x="7316" y="2685"/>
                </a:cubicBezTo>
                <a:cubicBezTo>
                  <a:pt x="7285" y="2690"/>
                  <a:pt x="7250" y="2693"/>
                  <a:pt x="7219" y="2695"/>
                </a:cubicBezTo>
                <a:cubicBezTo>
                  <a:pt x="7211" y="2695"/>
                  <a:pt x="7203" y="2693"/>
                  <a:pt x="7195" y="2693"/>
                </a:cubicBezTo>
                <a:cubicBezTo>
                  <a:pt x="7184" y="2693"/>
                  <a:pt x="7171" y="2693"/>
                  <a:pt x="7160" y="2693"/>
                </a:cubicBezTo>
                <a:lnTo>
                  <a:pt x="7160" y="2693"/>
                </a:lnTo>
                <a:cubicBezTo>
                  <a:pt x="7192" y="2685"/>
                  <a:pt x="7229" y="2679"/>
                  <a:pt x="7256" y="2658"/>
                </a:cubicBezTo>
                <a:cubicBezTo>
                  <a:pt x="7285" y="2634"/>
                  <a:pt x="7301" y="2595"/>
                  <a:pt x="7319" y="2563"/>
                </a:cubicBezTo>
                <a:cubicBezTo>
                  <a:pt x="7340" y="2526"/>
                  <a:pt x="7361" y="2492"/>
                  <a:pt x="7385" y="2457"/>
                </a:cubicBezTo>
                <a:cubicBezTo>
                  <a:pt x="7401" y="2433"/>
                  <a:pt x="7420" y="2410"/>
                  <a:pt x="7435" y="2386"/>
                </a:cubicBezTo>
                <a:cubicBezTo>
                  <a:pt x="7549" y="2290"/>
                  <a:pt x="7663" y="2190"/>
                  <a:pt x="7782" y="2103"/>
                </a:cubicBezTo>
                <a:cubicBezTo>
                  <a:pt x="7901" y="2015"/>
                  <a:pt x="8018" y="1920"/>
                  <a:pt x="8129" y="1825"/>
                </a:cubicBezTo>
                <a:cubicBezTo>
                  <a:pt x="8406" y="1703"/>
                  <a:pt x="8690" y="1589"/>
                  <a:pt x="8975" y="1484"/>
                </a:cubicBezTo>
                <a:moveTo>
                  <a:pt x="7692" y="2052"/>
                </a:moveTo>
                <a:cubicBezTo>
                  <a:pt x="7705" y="2039"/>
                  <a:pt x="7705" y="2023"/>
                  <a:pt x="7700" y="2007"/>
                </a:cubicBezTo>
                <a:cubicBezTo>
                  <a:pt x="7750" y="1986"/>
                  <a:pt x="7798" y="1962"/>
                  <a:pt x="7848" y="1941"/>
                </a:cubicBezTo>
                <a:cubicBezTo>
                  <a:pt x="7885" y="1925"/>
                  <a:pt x="7922" y="1910"/>
                  <a:pt x="7959" y="1894"/>
                </a:cubicBezTo>
                <a:cubicBezTo>
                  <a:pt x="7888" y="1954"/>
                  <a:pt x="7819" y="2015"/>
                  <a:pt x="7753" y="2079"/>
                </a:cubicBezTo>
                <a:cubicBezTo>
                  <a:pt x="7700" y="2129"/>
                  <a:pt x="7639" y="2177"/>
                  <a:pt x="7584" y="2224"/>
                </a:cubicBezTo>
                <a:cubicBezTo>
                  <a:pt x="7555" y="2248"/>
                  <a:pt x="7525" y="2275"/>
                  <a:pt x="7496" y="2298"/>
                </a:cubicBezTo>
                <a:cubicBezTo>
                  <a:pt x="7557" y="2216"/>
                  <a:pt x="7623" y="2134"/>
                  <a:pt x="7692" y="2052"/>
                </a:cubicBezTo>
                <a:moveTo>
                  <a:pt x="6742" y="2470"/>
                </a:moveTo>
                <a:cubicBezTo>
                  <a:pt x="7017" y="2328"/>
                  <a:pt x="7295" y="2193"/>
                  <a:pt x="7576" y="2066"/>
                </a:cubicBezTo>
                <a:cubicBezTo>
                  <a:pt x="7496" y="2169"/>
                  <a:pt x="7422" y="2277"/>
                  <a:pt x="7359" y="2391"/>
                </a:cubicBezTo>
                <a:cubicBezTo>
                  <a:pt x="7319" y="2460"/>
                  <a:pt x="7279" y="2526"/>
                  <a:pt x="7237" y="2595"/>
                </a:cubicBezTo>
                <a:cubicBezTo>
                  <a:pt x="7216" y="2629"/>
                  <a:pt x="7176" y="2637"/>
                  <a:pt x="7139" y="2648"/>
                </a:cubicBezTo>
                <a:cubicBezTo>
                  <a:pt x="7097" y="2661"/>
                  <a:pt x="7057" y="2671"/>
                  <a:pt x="7015" y="2685"/>
                </a:cubicBezTo>
                <a:cubicBezTo>
                  <a:pt x="7007" y="2687"/>
                  <a:pt x="7004" y="2690"/>
                  <a:pt x="7002" y="2695"/>
                </a:cubicBezTo>
                <a:cubicBezTo>
                  <a:pt x="6853" y="2706"/>
                  <a:pt x="6708" y="2732"/>
                  <a:pt x="6562" y="2764"/>
                </a:cubicBezTo>
                <a:cubicBezTo>
                  <a:pt x="6353" y="2806"/>
                  <a:pt x="6147" y="2857"/>
                  <a:pt x="5943" y="2912"/>
                </a:cubicBezTo>
                <a:cubicBezTo>
                  <a:pt x="5935" y="2915"/>
                  <a:pt x="5927" y="2918"/>
                  <a:pt x="5919" y="2920"/>
                </a:cubicBezTo>
                <a:cubicBezTo>
                  <a:pt x="5925" y="2918"/>
                  <a:pt x="5933" y="2912"/>
                  <a:pt x="5938" y="2910"/>
                </a:cubicBezTo>
                <a:cubicBezTo>
                  <a:pt x="6025" y="2859"/>
                  <a:pt x="6115" y="2809"/>
                  <a:pt x="6203" y="2761"/>
                </a:cubicBezTo>
                <a:cubicBezTo>
                  <a:pt x="6382" y="2661"/>
                  <a:pt x="6562" y="2563"/>
                  <a:pt x="6742" y="2470"/>
                </a:cubicBezTo>
                <a:moveTo>
                  <a:pt x="6438" y="1851"/>
                </a:moveTo>
                <a:cubicBezTo>
                  <a:pt x="6459" y="1867"/>
                  <a:pt x="6478" y="1886"/>
                  <a:pt x="6496" y="1902"/>
                </a:cubicBezTo>
                <a:cubicBezTo>
                  <a:pt x="6502" y="1933"/>
                  <a:pt x="6507" y="1962"/>
                  <a:pt x="6512" y="1994"/>
                </a:cubicBezTo>
                <a:cubicBezTo>
                  <a:pt x="6520" y="2042"/>
                  <a:pt x="6525" y="2089"/>
                  <a:pt x="6525" y="2137"/>
                </a:cubicBezTo>
                <a:cubicBezTo>
                  <a:pt x="6525" y="2185"/>
                  <a:pt x="6517" y="2230"/>
                  <a:pt x="6502" y="2275"/>
                </a:cubicBezTo>
                <a:cubicBezTo>
                  <a:pt x="6494" y="2293"/>
                  <a:pt x="6486" y="2312"/>
                  <a:pt x="6475" y="2330"/>
                </a:cubicBezTo>
                <a:cubicBezTo>
                  <a:pt x="6470" y="2338"/>
                  <a:pt x="6467" y="2343"/>
                  <a:pt x="6462" y="2351"/>
                </a:cubicBezTo>
                <a:cubicBezTo>
                  <a:pt x="6425" y="2388"/>
                  <a:pt x="6380" y="2420"/>
                  <a:pt x="6338" y="2449"/>
                </a:cubicBezTo>
                <a:cubicBezTo>
                  <a:pt x="6322" y="2460"/>
                  <a:pt x="6308" y="2468"/>
                  <a:pt x="6293" y="2478"/>
                </a:cubicBezTo>
                <a:cubicBezTo>
                  <a:pt x="6306" y="2444"/>
                  <a:pt x="6316" y="2407"/>
                  <a:pt x="6322" y="2373"/>
                </a:cubicBezTo>
                <a:cubicBezTo>
                  <a:pt x="6340" y="2280"/>
                  <a:pt x="6345" y="2187"/>
                  <a:pt x="6332" y="2095"/>
                </a:cubicBezTo>
                <a:cubicBezTo>
                  <a:pt x="6322" y="2002"/>
                  <a:pt x="6298" y="1915"/>
                  <a:pt x="6258" y="1830"/>
                </a:cubicBezTo>
                <a:cubicBezTo>
                  <a:pt x="6234" y="1777"/>
                  <a:pt x="6203" y="1724"/>
                  <a:pt x="6158" y="1690"/>
                </a:cubicBezTo>
                <a:cubicBezTo>
                  <a:pt x="6160" y="1690"/>
                  <a:pt x="6163" y="1693"/>
                  <a:pt x="6166" y="1693"/>
                </a:cubicBezTo>
                <a:cubicBezTo>
                  <a:pt x="6184" y="1698"/>
                  <a:pt x="6200" y="1703"/>
                  <a:pt x="6218" y="1708"/>
                </a:cubicBezTo>
                <a:cubicBezTo>
                  <a:pt x="6295" y="1751"/>
                  <a:pt x="6369" y="1798"/>
                  <a:pt x="6438" y="1851"/>
                </a:cubicBezTo>
                <a:moveTo>
                  <a:pt x="6123" y="1203"/>
                </a:moveTo>
                <a:cubicBezTo>
                  <a:pt x="6131" y="1198"/>
                  <a:pt x="6129" y="1200"/>
                  <a:pt x="6136" y="1198"/>
                </a:cubicBezTo>
                <a:lnTo>
                  <a:pt x="6139" y="1198"/>
                </a:lnTo>
                <a:lnTo>
                  <a:pt x="6142" y="1198"/>
                </a:lnTo>
                <a:cubicBezTo>
                  <a:pt x="6139" y="1198"/>
                  <a:pt x="6136" y="1195"/>
                  <a:pt x="6147" y="1198"/>
                </a:cubicBezTo>
                <a:cubicBezTo>
                  <a:pt x="6160" y="1200"/>
                  <a:pt x="6173" y="1208"/>
                  <a:pt x="6184" y="1214"/>
                </a:cubicBezTo>
                <a:cubicBezTo>
                  <a:pt x="6211" y="1227"/>
                  <a:pt x="6229" y="1243"/>
                  <a:pt x="6248" y="1264"/>
                </a:cubicBezTo>
                <a:lnTo>
                  <a:pt x="6250" y="1267"/>
                </a:lnTo>
                <a:lnTo>
                  <a:pt x="6250" y="1269"/>
                </a:lnTo>
                <a:lnTo>
                  <a:pt x="6255" y="1277"/>
                </a:lnTo>
                <a:cubicBezTo>
                  <a:pt x="6258" y="1282"/>
                  <a:pt x="6263" y="1290"/>
                  <a:pt x="6266" y="1296"/>
                </a:cubicBezTo>
                <a:lnTo>
                  <a:pt x="6271" y="1306"/>
                </a:lnTo>
                <a:lnTo>
                  <a:pt x="6274" y="1314"/>
                </a:lnTo>
                <a:lnTo>
                  <a:pt x="6274" y="1322"/>
                </a:lnTo>
                <a:cubicBezTo>
                  <a:pt x="6274" y="1327"/>
                  <a:pt x="6274" y="1333"/>
                  <a:pt x="6274" y="1338"/>
                </a:cubicBezTo>
                <a:cubicBezTo>
                  <a:pt x="6255" y="1357"/>
                  <a:pt x="6237" y="1372"/>
                  <a:pt x="6213" y="1383"/>
                </a:cubicBezTo>
                <a:cubicBezTo>
                  <a:pt x="6208" y="1386"/>
                  <a:pt x="6189" y="1391"/>
                  <a:pt x="6181" y="1391"/>
                </a:cubicBezTo>
                <a:cubicBezTo>
                  <a:pt x="6168" y="1391"/>
                  <a:pt x="6158" y="1391"/>
                  <a:pt x="6147" y="1383"/>
                </a:cubicBezTo>
                <a:cubicBezTo>
                  <a:pt x="6142" y="1380"/>
                  <a:pt x="6136" y="1380"/>
                  <a:pt x="6129" y="1380"/>
                </a:cubicBezTo>
                <a:cubicBezTo>
                  <a:pt x="6123" y="1375"/>
                  <a:pt x="6118" y="1372"/>
                  <a:pt x="6115" y="1367"/>
                </a:cubicBezTo>
                <a:cubicBezTo>
                  <a:pt x="6115" y="1362"/>
                  <a:pt x="6115" y="1357"/>
                  <a:pt x="6115" y="1354"/>
                </a:cubicBezTo>
                <a:cubicBezTo>
                  <a:pt x="6105" y="1322"/>
                  <a:pt x="6094" y="1288"/>
                  <a:pt x="6097" y="1251"/>
                </a:cubicBezTo>
                <a:cubicBezTo>
                  <a:pt x="6094" y="1235"/>
                  <a:pt x="6105" y="1214"/>
                  <a:pt x="6123" y="1203"/>
                </a:cubicBezTo>
                <a:moveTo>
                  <a:pt x="5161" y="1589"/>
                </a:moveTo>
                <a:cubicBezTo>
                  <a:pt x="5256" y="1460"/>
                  <a:pt x="5275" y="1285"/>
                  <a:pt x="5262" y="1129"/>
                </a:cubicBezTo>
                <a:cubicBezTo>
                  <a:pt x="5270" y="1121"/>
                  <a:pt x="5272" y="1113"/>
                  <a:pt x="5270" y="1103"/>
                </a:cubicBezTo>
                <a:lnTo>
                  <a:pt x="5270" y="1100"/>
                </a:lnTo>
                <a:cubicBezTo>
                  <a:pt x="5299" y="1095"/>
                  <a:pt x="5328" y="1089"/>
                  <a:pt x="5357" y="1087"/>
                </a:cubicBezTo>
                <a:cubicBezTo>
                  <a:pt x="5402" y="1081"/>
                  <a:pt x="5447" y="1081"/>
                  <a:pt x="5492" y="1079"/>
                </a:cubicBezTo>
                <a:cubicBezTo>
                  <a:pt x="5534" y="1079"/>
                  <a:pt x="5579" y="1081"/>
                  <a:pt x="5622" y="1068"/>
                </a:cubicBezTo>
                <a:cubicBezTo>
                  <a:pt x="5624" y="1068"/>
                  <a:pt x="5624" y="1066"/>
                  <a:pt x="5627" y="1066"/>
                </a:cubicBezTo>
                <a:cubicBezTo>
                  <a:pt x="5661" y="1071"/>
                  <a:pt x="5696" y="1068"/>
                  <a:pt x="5730" y="1068"/>
                </a:cubicBezTo>
                <a:cubicBezTo>
                  <a:pt x="5775" y="1068"/>
                  <a:pt x="5819" y="1071"/>
                  <a:pt x="5864" y="1073"/>
                </a:cubicBezTo>
                <a:cubicBezTo>
                  <a:pt x="5893" y="1076"/>
                  <a:pt x="5922" y="1081"/>
                  <a:pt x="5951" y="1087"/>
                </a:cubicBezTo>
                <a:lnTo>
                  <a:pt x="5951" y="1089"/>
                </a:lnTo>
                <a:cubicBezTo>
                  <a:pt x="5949" y="1100"/>
                  <a:pt x="5951" y="1111"/>
                  <a:pt x="5959" y="1116"/>
                </a:cubicBezTo>
                <a:cubicBezTo>
                  <a:pt x="5946" y="1275"/>
                  <a:pt x="5967" y="1447"/>
                  <a:pt x="6065" y="1576"/>
                </a:cubicBezTo>
                <a:lnTo>
                  <a:pt x="6068" y="1579"/>
                </a:lnTo>
                <a:lnTo>
                  <a:pt x="6065" y="1579"/>
                </a:lnTo>
                <a:cubicBezTo>
                  <a:pt x="6062" y="1579"/>
                  <a:pt x="6057" y="1579"/>
                  <a:pt x="6054" y="1579"/>
                </a:cubicBezTo>
                <a:cubicBezTo>
                  <a:pt x="6012" y="1574"/>
                  <a:pt x="5970" y="1576"/>
                  <a:pt x="5927" y="1584"/>
                </a:cubicBezTo>
                <a:cubicBezTo>
                  <a:pt x="5898" y="1587"/>
                  <a:pt x="5869" y="1589"/>
                  <a:pt x="5840" y="1592"/>
                </a:cubicBezTo>
                <a:cubicBezTo>
                  <a:pt x="5803" y="1595"/>
                  <a:pt x="5764" y="1597"/>
                  <a:pt x="5725" y="1603"/>
                </a:cubicBezTo>
                <a:cubicBezTo>
                  <a:pt x="5688" y="1603"/>
                  <a:pt x="5653" y="1605"/>
                  <a:pt x="5616" y="1608"/>
                </a:cubicBezTo>
                <a:cubicBezTo>
                  <a:pt x="5582" y="1611"/>
                  <a:pt x="5550" y="1613"/>
                  <a:pt x="5516" y="1613"/>
                </a:cubicBezTo>
                <a:cubicBezTo>
                  <a:pt x="5473" y="1605"/>
                  <a:pt x="5428" y="1603"/>
                  <a:pt x="5386" y="1600"/>
                </a:cubicBezTo>
                <a:cubicBezTo>
                  <a:pt x="5357" y="1597"/>
                  <a:pt x="5328" y="1595"/>
                  <a:pt x="5299" y="1595"/>
                </a:cubicBezTo>
                <a:cubicBezTo>
                  <a:pt x="5251" y="1587"/>
                  <a:pt x="5206" y="1584"/>
                  <a:pt x="5161" y="1589"/>
                </a:cubicBezTo>
                <a:moveTo>
                  <a:pt x="5357" y="1711"/>
                </a:moveTo>
                <a:cubicBezTo>
                  <a:pt x="5444" y="1732"/>
                  <a:pt x="5529" y="1753"/>
                  <a:pt x="5619" y="1751"/>
                </a:cubicBezTo>
                <a:cubicBezTo>
                  <a:pt x="5704" y="1748"/>
                  <a:pt x="5791" y="1732"/>
                  <a:pt x="5872" y="1708"/>
                </a:cubicBezTo>
                <a:cubicBezTo>
                  <a:pt x="5912" y="1698"/>
                  <a:pt x="5951" y="1682"/>
                  <a:pt x="5994" y="1674"/>
                </a:cubicBezTo>
                <a:cubicBezTo>
                  <a:pt x="6017" y="1669"/>
                  <a:pt x="6039" y="1669"/>
                  <a:pt x="6057" y="1674"/>
                </a:cubicBezTo>
                <a:cubicBezTo>
                  <a:pt x="6057" y="1682"/>
                  <a:pt x="6060" y="1690"/>
                  <a:pt x="6068" y="1695"/>
                </a:cubicBezTo>
                <a:cubicBezTo>
                  <a:pt x="6136" y="1732"/>
                  <a:pt x="6173" y="1814"/>
                  <a:pt x="6200" y="1883"/>
                </a:cubicBezTo>
                <a:cubicBezTo>
                  <a:pt x="6229" y="1957"/>
                  <a:pt x="6248" y="2039"/>
                  <a:pt x="6253" y="2119"/>
                </a:cubicBezTo>
                <a:cubicBezTo>
                  <a:pt x="6258" y="2201"/>
                  <a:pt x="6253" y="2280"/>
                  <a:pt x="6237" y="2359"/>
                </a:cubicBezTo>
                <a:cubicBezTo>
                  <a:pt x="6229" y="2396"/>
                  <a:pt x="6218" y="2436"/>
                  <a:pt x="6205" y="2473"/>
                </a:cubicBezTo>
                <a:cubicBezTo>
                  <a:pt x="6197" y="2497"/>
                  <a:pt x="6184" y="2523"/>
                  <a:pt x="6181" y="2552"/>
                </a:cubicBezTo>
                <a:cubicBezTo>
                  <a:pt x="6046" y="2637"/>
                  <a:pt x="5909" y="2719"/>
                  <a:pt x="5775" y="2804"/>
                </a:cubicBezTo>
                <a:cubicBezTo>
                  <a:pt x="5688" y="2859"/>
                  <a:pt x="5579" y="2928"/>
                  <a:pt x="5468" y="2904"/>
                </a:cubicBezTo>
                <a:cubicBezTo>
                  <a:pt x="5460" y="2902"/>
                  <a:pt x="5455" y="2904"/>
                  <a:pt x="5452" y="2907"/>
                </a:cubicBezTo>
                <a:cubicBezTo>
                  <a:pt x="5442" y="2902"/>
                  <a:pt x="5428" y="2894"/>
                  <a:pt x="5418" y="2888"/>
                </a:cubicBezTo>
                <a:cubicBezTo>
                  <a:pt x="5375" y="2865"/>
                  <a:pt x="5331" y="2841"/>
                  <a:pt x="5291" y="2814"/>
                </a:cubicBezTo>
                <a:cubicBezTo>
                  <a:pt x="5217" y="2767"/>
                  <a:pt x="5143" y="2716"/>
                  <a:pt x="5071" y="2664"/>
                </a:cubicBezTo>
                <a:cubicBezTo>
                  <a:pt x="5066" y="2648"/>
                  <a:pt x="5058" y="2632"/>
                  <a:pt x="5050" y="2616"/>
                </a:cubicBezTo>
                <a:cubicBezTo>
                  <a:pt x="5039" y="2592"/>
                  <a:pt x="5029" y="2566"/>
                  <a:pt x="5021" y="2542"/>
                </a:cubicBezTo>
                <a:cubicBezTo>
                  <a:pt x="5005" y="2494"/>
                  <a:pt x="4992" y="2447"/>
                  <a:pt x="4981" y="2399"/>
                </a:cubicBezTo>
                <a:cubicBezTo>
                  <a:pt x="4960" y="2301"/>
                  <a:pt x="4955" y="2198"/>
                  <a:pt x="4965" y="2097"/>
                </a:cubicBezTo>
                <a:cubicBezTo>
                  <a:pt x="4976" y="1999"/>
                  <a:pt x="5002" y="1902"/>
                  <a:pt x="5055" y="1820"/>
                </a:cubicBezTo>
                <a:cubicBezTo>
                  <a:pt x="5082" y="1780"/>
                  <a:pt x="5111" y="1745"/>
                  <a:pt x="5145" y="1714"/>
                </a:cubicBezTo>
                <a:cubicBezTo>
                  <a:pt x="5211" y="1682"/>
                  <a:pt x="5288" y="1695"/>
                  <a:pt x="5357" y="1711"/>
                </a:cubicBezTo>
                <a:moveTo>
                  <a:pt x="4860" y="4583"/>
                </a:moveTo>
                <a:cubicBezTo>
                  <a:pt x="4857" y="4589"/>
                  <a:pt x="4852" y="4591"/>
                  <a:pt x="4849" y="4597"/>
                </a:cubicBezTo>
                <a:cubicBezTo>
                  <a:pt x="4849" y="4594"/>
                  <a:pt x="4849" y="4594"/>
                  <a:pt x="4849" y="4591"/>
                </a:cubicBezTo>
                <a:cubicBezTo>
                  <a:pt x="4849" y="4589"/>
                  <a:pt x="4849" y="4586"/>
                  <a:pt x="4846" y="4581"/>
                </a:cubicBezTo>
                <a:cubicBezTo>
                  <a:pt x="4846" y="4570"/>
                  <a:pt x="4846" y="4562"/>
                  <a:pt x="4849" y="4552"/>
                </a:cubicBezTo>
                <a:cubicBezTo>
                  <a:pt x="4852" y="4549"/>
                  <a:pt x="4854" y="4544"/>
                  <a:pt x="4857" y="4541"/>
                </a:cubicBezTo>
                <a:cubicBezTo>
                  <a:pt x="4857" y="4546"/>
                  <a:pt x="4854" y="4554"/>
                  <a:pt x="4854" y="4560"/>
                </a:cubicBezTo>
                <a:cubicBezTo>
                  <a:pt x="4854" y="4570"/>
                  <a:pt x="4857" y="4578"/>
                  <a:pt x="4860" y="4583"/>
                </a:cubicBezTo>
                <a:moveTo>
                  <a:pt x="4733" y="4036"/>
                </a:moveTo>
                <a:cubicBezTo>
                  <a:pt x="4703" y="4010"/>
                  <a:pt x="4677" y="3976"/>
                  <a:pt x="4661" y="3941"/>
                </a:cubicBezTo>
                <a:cubicBezTo>
                  <a:pt x="4651" y="3923"/>
                  <a:pt x="4645" y="3902"/>
                  <a:pt x="4640" y="3878"/>
                </a:cubicBezTo>
                <a:cubicBezTo>
                  <a:pt x="4637" y="3862"/>
                  <a:pt x="4635" y="3849"/>
                  <a:pt x="4632" y="3833"/>
                </a:cubicBezTo>
                <a:cubicBezTo>
                  <a:pt x="4685" y="3814"/>
                  <a:pt x="4738" y="3793"/>
                  <a:pt x="4788" y="3775"/>
                </a:cubicBezTo>
                <a:cubicBezTo>
                  <a:pt x="4793" y="3788"/>
                  <a:pt x="4807" y="3796"/>
                  <a:pt x="4823" y="3796"/>
                </a:cubicBezTo>
                <a:cubicBezTo>
                  <a:pt x="4833" y="3793"/>
                  <a:pt x="4844" y="3791"/>
                  <a:pt x="4854" y="3788"/>
                </a:cubicBezTo>
                <a:cubicBezTo>
                  <a:pt x="4838" y="3825"/>
                  <a:pt x="4875" y="3870"/>
                  <a:pt x="4915" y="3844"/>
                </a:cubicBezTo>
                <a:lnTo>
                  <a:pt x="4920" y="3838"/>
                </a:lnTo>
                <a:cubicBezTo>
                  <a:pt x="4931" y="3859"/>
                  <a:pt x="4957" y="3873"/>
                  <a:pt x="4981" y="3857"/>
                </a:cubicBezTo>
                <a:lnTo>
                  <a:pt x="4981" y="3857"/>
                </a:lnTo>
                <a:cubicBezTo>
                  <a:pt x="4992" y="3878"/>
                  <a:pt x="5013" y="3891"/>
                  <a:pt x="5039" y="3875"/>
                </a:cubicBezTo>
                <a:cubicBezTo>
                  <a:pt x="5045" y="3873"/>
                  <a:pt x="5047" y="3870"/>
                  <a:pt x="5053" y="3867"/>
                </a:cubicBezTo>
                <a:cubicBezTo>
                  <a:pt x="5058" y="3891"/>
                  <a:pt x="5084" y="3910"/>
                  <a:pt x="5108" y="3899"/>
                </a:cubicBezTo>
                <a:lnTo>
                  <a:pt x="5103" y="3912"/>
                </a:lnTo>
                <a:cubicBezTo>
                  <a:pt x="5092" y="3949"/>
                  <a:pt x="5140" y="3973"/>
                  <a:pt x="5166" y="3949"/>
                </a:cubicBezTo>
                <a:cubicBezTo>
                  <a:pt x="5177" y="3941"/>
                  <a:pt x="5185" y="3931"/>
                  <a:pt x="5193" y="3923"/>
                </a:cubicBezTo>
                <a:lnTo>
                  <a:pt x="5190" y="3933"/>
                </a:lnTo>
                <a:cubicBezTo>
                  <a:pt x="5182" y="3973"/>
                  <a:pt x="5230" y="3992"/>
                  <a:pt x="5254" y="3960"/>
                </a:cubicBezTo>
                <a:lnTo>
                  <a:pt x="5256" y="3957"/>
                </a:lnTo>
                <a:cubicBezTo>
                  <a:pt x="5267" y="3973"/>
                  <a:pt x="5291" y="3981"/>
                  <a:pt x="5304" y="3965"/>
                </a:cubicBezTo>
                <a:cubicBezTo>
                  <a:pt x="5315" y="3984"/>
                  <a:pt x="5341" y="3986"/>
                  <a:pt x="5357" y="3965"/>
                </a:cubicBezTo>
                <a:cubicBezTo>
                  <a:pt x="5360" y="3960"/>
                  <a:pt x="5362" y="3955"/>
                  <a:pt x="5365" y="3949"/>
                </a:cubicBezTo>
                <a:cubicBezTo>
                  <a:pt x="5373" y="3968"/>
                  <a:pt x="5407" y="3971"/>
                  <a:pt x="5415" y="3952"/>
                </a:cubicBezTo>
                <a:cubicBezTo>
                  <a:pt x="5418" y="3957"/>
                  <a:pt x="5418" y="3965"/>
                  <a:pt x="5420" y="3971"/>
                </a:cubicBezTo>
                <a:cubicBezTo>
                  <a:pt x="5428" y="4000"/>
                  <a:pt x="5465" y="3994"/>
                  <a:pt x="5473" y="3971"/>
                </a:cubicBezTo>
                <a:lnTo>
                  <a:pt x="5473" y="3968"/>
                </a:lnTo>
                <a:lnTo>
                  <a:pt x="5473" y="3971"/>
                </a:lnTo>
                <a:cubicBezTo>
                  <a:pt x="5481" y="3997"/>
                  <a:pt x="5524" y="4000"/>
                  <a:pt x="5529" y="3971"/>
                </a:cubicBezTo>
                <a:cubicBezTo>
                  <a:pt x="5532" y="3955"/>
                  <a:pt x="5534" y="3939"/>
                  <a:pt x="5537" y="3926"/>
                </a:cubicBezTo>
                <a:cubicBezTo>
                  <a:pt x="5540" y="3936"/>
                  <a:pt x="5545" y="3947"/>
                  <a:pt x="5547" y="3957"/>
                </a:cubicBezTo>
                <a:cubicBezTo>
                  <a:pt x="5561" y="3992"/>
                  <a:pt x="5614" y="3989"/>
                  <a:pt x="5614" y="3949"/>
                </a:cubicBezTo>
                <a:cubicBezTo>
                  <a:pt x="5622" y="3952"/>
                  <a:pt x="5629" y="3947"/>
                  <a:pt x="5637" y="3941"/>
                </a:cubicBezTo>
                <a:lnTo>
                  <a:pt x="5640" y="3941"/>
                </a:lnTo>
                <a:cubicBezTo>
                  <a:pt x="5640" y="3978"/>
                  <a:pt x="5693" y="3981"/>
                  <a:pt x="5706" y="3947"/>
                </a:cubicBezTo>
                <a:cubicBezTo>
                  <a:pt x="5709" y="3936"/>
                  <a:pt x="5714" y="3926"/>
                  <a:pt x="5717" y="3915"/>
                </a:cubicBezTo>
                <a:cubicBezTo>
                  <a:pt x="5719" y="3931"/>
                  <a:pt x="5722" y="3947"/>
                  <a:pt x="5725" y="3960"/>
                </a:cubicBezTo>
                <a:cubicBezTo>
                  <a:pt x="5730" y="3989"/>
                  <a:pt x="5772" y="3984"/>
                  <a:pt x="5780" y="3960"/>
                </a:cubicBezTo>
                <a:lnTo>
                  <a:pt x="5780" y="3957"/>
                </a:lnTo>
                <a:lnTo>
                  <a:pt x="5780" y="3960"/>
                </a:lnTo>
                <a:cubicBezTo>
                  <a:pt x="5788" y="3984"/>
                  <a:pt x="5824" y="3989"/>
                  <a:pt x="5832" y="3960"/>
                </a:cubicBezTo>
                <a:cubicBezTo>
                  <a:pt x="5835" y="3955"/>
                  <a:pt x="5835" y="3947"/>
                  <a:pt x="5835" y="3941"/>
                </a:cubicBezTo>
                <a:cubicBezTo>
                  <a:pt x="5845" y="3963"/>
                  <a:pt x="5877" y="3957"/>
                  <a:pt x="5885" y="3939"/>
                </a:cubicBezTo>
                <a:cubicBezTo>
                  <a:pt x="5888" y="3944"/>
                  <a:pt x="5890" y="3949"/>
                  <a:pt x="5893" y="3955"/>
                </a:cubicBezTo>
                <a:cubicBezTo>
                  <a:pt x="5909" y="3973"/>
                  <a:pt x="5935" y="3973"/>
                  <a:pt x="5946" y="3952"/>
                </a:cubicBezTo>
                <a:cubicBezTo>
                  <a:pt x="5959" y="3968"/>
                  <a:pt x="5983" y="3960"/>
                  <a:pt x="5994" y="3944"/>
                </a:cubicBezTo>
                <a:lnTo>
                  <a:pt x="5996" y="3947"/>
                </a:lnTo>
                <a:cubicBezTo>
                  <a:pt x="6017" y="3978"/>
                  <a:pt x="6068" y="3957"/>
                  <a:pt x="6057" y="3920"/>
                </a:cubicBezTo>
                <a:lnTo>
                  <a:pt x="6054" y="3910"/>
                </a:lnTo>
                <a:cubicBezTo>
                  <a:pt x="6062" y="3918"/>
                  <a:pt x="6073" y="3928"/>
                  <a:pt x="6081" y="3936"/>
                </a:cubicBezTo>
                <a:cubicBezTo>
                  <a:pt x="6107" y="3960"/>
                  <a:pt x="6158" y="3936"/>
                  <a:pt x="6144" y="3899"/>
                </a:cubicBezTo>
                <a:lnTo>
                  <a:pt x="6139" y="3886"/>
                </a:lnTo>
                <a:cubicBezTo>
                  <a:pt x="6160" y="3896"/>
                  <a:pt x="6189" y="3878"/>
                  <a:pt x="6195" y="3854"/>
                </a:cubicBezTo>
                <a:cubicBezTo>
                  <a:pt x="6200" y="3857"/>
                  <a:pt x="6203" y="3859"/>
                  <a:pt x="6208" y="3862"/>
                </a:cubicBezTo>
                <a:cubicBezTo>
                  <a:pt x="6234" y="3878"/>
                  <a:pt x="6255" y="3865"/>
                  <a:pt x="6266" y="3844"/>
                </a:cubicBezTo>
                <a:lnTo>
                  <a:pt x="6266" y="3844"/>
                </a:lnTo>
                <a:cubicBezTo>
                  <a:pt x="6290" y="3859"/>
                  <a:pt x="6316" y="3846"/>
                  <a:pt x="6327" y="3825"/>
                </a:cubicBezTo>
                <a:lnTo>
                  <a:pt x="6332" y="3830"/>
                </a:lnTo>
                <a:cubicBezTo>
                  <a:pt x="6372" y="3857"/>
                  <a:pt x="6406" y="3809"/>
                  <a:pt x="6393" y="3772"/>
                </a:cubicBezTo>
                <a:cubicBezTo>
                  <a:pt x="6404" y="3775"/>
                  <a:pt x="6414" y="3777"/>
                  <a:pt x="6425" y="3780"/>
                </a:cubicBezTo>
                <a:cubicBezTo>
                  <a:pt x="6441" y="3783"/>
                  <a:pt x="6454" y="3772"/>
                  <a:pt x="6459" y="3759"/>
                </a:cubicBezTo>
                <a:cubicBezTo>
                  <a:pt x="6512" y="3777"/>
                  <a:pt x="6565" y="3799"/>
                  <a:pt x="6615" y="3817"/>
                </a:cubicBezTo>
                <a:cubicBezTo>
                  <a:pt x="6610" y="3830"/>
                  <a:pt x="6610" y="3846"/>
                  <a:pt x="6607" y="3862"/>
                </a:cubicBezTo>
                <a:cubicBezTo>
                  <a:pt x="6602" y="3883"/>
                  <a:pt x="6597" y="3904"/>
                  <a:pt x="6586" y="3926"/>
                </a:cubicBezTo>
                <a:cubicBezTo>
                  <a:pt x="6568" y="3963"/>
                  <a:pt x="6544" y="3994"/>
                  <a:pt x="6515" y="4022"/>
                </a:cubicBezTo>
                <a:cubicBezTo>
                  <a:pt x="6457" y="4078"/>
                  <a:pt x="6377" y="4104"/>
                  <a:pt x="6300" y="4126"/>
                </a:cubicBezTo>
                <a:cubicBezTo>
                  <a:pt x="6221" y="4147"/>
                  <a:pt x="6142" y="4160"/>
                  <a:pt x="6060" y="4173"/>
                </a:cubicBezTo>
                <a:cubicBezTo>
                  <a:pt x="6049" y="4171"/>
                  <a:pt x="6036" y="4173"/>
                  <a:pt x="6028" y="4179"/>
                </a:cubicBezTo>
                <a:lnTo>
                  <a:pt x="6028" y="4179"/>
                </a:lnTo>
                <a:cubicBezTo>
                  <a:pt x="5978" y="4189"/>
                  <a:pt x="5930" y="4197"/>
                  <a:pt x="5880" y="4208"/>
                </a:cubicBezTo>
                <a:cubicBezTo>
                  <a:pt x="5853" y="4213"/>
                  <a:pt x="5827" y="4218"/>
                  <a:pt x="5800" y="4224"/>
                </a:cubicBezTo>
                <a:cubicBezTo>
                  <a:pt x="5791" y="4226"/>
                  <a:pt x="5775" y="4231"/>
                  <a:pt x="5759" y="4237"/>
                </a:cubicBezTo>
                <a:cubicBezTo>
                  <a:pt x="5751" y="4216"/>
                  <a:pt x="5722" y="4216"/>
                  <a:pt x="5711" y="4237"/>
                </a:cubicBezTo>
                <a:lnTo>
                  <a:pt x="5711" y="4237"/>
                </a:lnTo>
                <a:lnTo>
                  <a:pt x="5711" y="4231"/>
                </a:lnTo>
                <a:cubicBezTo>
                  <a:pt x="5711" y="4213"/>
                  <a:pt x="5696" y="4205"/>
                  <a:pt x="5682" y="4208"/>
                </a:cubicBezTo>
                <a:cubicBezTo>
                  <a:pt x="5674" y="4176"/>
                  <a:pt x="5632" y="4176"/>
                  <a:pt x="5624" y="4208"/>
                </a:cubicBezTo>
                <a:cubicBezTo>
                  <a:pt x="5611" y="4184"/>
                  <a:pt x="5574" y="4186"/>
                  <a:pt x="5569" y="4216"/>
                </a:cubicBezTo>
                <a:cubicBezTo>
                  <a:pt x="5555" y="4213"/>
                  <a:pt x="5540" y="4221"/>
                  <a:pt x="5540" y="4239"/>
                </a:cubicBezTo>
                <a:lnTo>
                  <a:pt x="5540" y="4245"/>
                </a:lnTo>
                <a:lnTo>
                  <a:pt x="5540" y="4245"/>
                </a:lnTo>
                <a:cubicBezTo>
                  <a:pt x="5529" y="4224"/>
                  <a:pt x="5500" y="4226"/>
                  <a:pt x="5492" y="4247"/>
                </a:cubicBezTo>
                <a:cubicBezTo>
                  <a:pt x="5476" y="4245"/>
                  <a:pt x="5460" y="4239"/>
                  <a:pt x="5450" y="4237"/>
                </a:cubicBezTo>
                <a:cubicBezTo>
                  <a:pt x="5423" y="4231"/>
                  <a:pt x="5397" y="4226"/>
                  <a:pt x="5370" y="4221"/>
                </a:cubicBezTo>
                <a:cubicBezTo>
                  <a:pt x="5320" y="4210"/>
                  <a:pt x="5272" y="4202"/>
                  <a:pt x="5222" y="4192"/>
                </a:cubicBezTo>
                <a:lnTo>
                  <a:pt x="5222" y="4192"/>
                </a:lnTo>
                <a:cubicBezTo>
                  <a:pt x="5214" y="4186"/>
                  <a:pt x="5204" y="4184"/>
                  <a:pt x="5190" y="4186"/>
                </a:cubicBezTo>
                <a:cubicBezTo>
                  <a:pt x="5111" y="4173"/>
                  <a:pt x="5029" y="4160"/>
                  <a:pt x="4950" y="4141"/>
                </a:cubicBezTo>
                <a:cubicBezTo>
                  <a:pt x="4873" y="4115"/>
                  <a:pt x="4791" y="4091"/>
                  <a:pt x="4733" y="4036"/>
                </a:cubicBezTo>
                <a:moveTo>
                  <a:pt x="5794" y="3754"/>
                </a:moveTo>
                <a:cubicBezTo>
                  <a:pt x="5786" y="3746"/>
                  <a:pt x="5772" y="3746"/>
                  <a:pt x="5762" y="3751"/>
                </a:cubicBezTo>
                <a:lnTo>
                  <a:pt x="5762" y="3740"/>
                </a:lnTo>
                <a:cubicBezTo>
                  <a:pt x="5764" y="3706"/>
                  <a:pt x="5714" y="3703"/>
                  <a:pt x="5704" y="3732"/>
                </a:cubicBezTo>
                <a:lnTo>
                  <a:pt x="5698" y="3743"/>
                </a:lnTo>
                <a:cubicBezTo>
                  <a:pt x="5690" y="3719"/>
                  <a:pt x="5651" y="3714"/>
                  <a:pt x="5640" y="3740"/>
                </a:cubicBezTo>
                <a:cubicBezTo>
                  <a:pt x="5635" y="3740"/>
                  <a:pt x="5632" y="3743"/>
                  <a:pt x="5629" y="3748"/>
                </a:cubicBezTo>
                <a:cubicBezTo>
                  <a:pt x="5624" y="3759"/>
                  <a:pt x="5622" y="3769"/>
                  <a:pt x="5616" y="3780"/>
                </a:cubicBezTo>
                <a:cubicBezTo>
                  <a:pt x="5614" y="3772"/>
                  <a:pt x="5611" y="3764"/>
                  <a:pt x="5606" y="3756"/>
                </a:cubicBezTo>
                <a:cubicBezTo>
                  <a:pt x="5603" y="3751"/>
                  <a:pt x="5598" y="3748"/>
                  <a:pt x="5595" y="3748"/>
                </a:cubicBezTo>
                <a:cubicBezTo>
                  <a:pt x="5587" y="3722"/>
                  <a:pt x="5547" y="3727"/>
                  <a:pt x="5537" y="3754"/>
                </a:cubicBezTo>
                <a:lnTo>
                  <a:pt x="5532" y="3743"/>
                </a:lnTo>
                <a:cubicBezTo>
                  <a:pt x="5521" y="3714"/>
                  <a:pt x="5471" y="3717"/>
                  <a:pt x="5473" y="3751"/>
                </a:cubicBezTo>
                <a:lnTo>
                  <a:pt x="5473" y="3762"/>
                </a:lnTo>
                <a:cubicBezTo>
                  <a:pt x="5463" y="3756"/>
                  <a:pt x="5452" y="3756"/>
                  <a:pt x="5442" y="3764"/>
                </a:cubicBezTo>
                <a:lnTo>
                  <a:pt x="5442" y="3762"/>
                </a:lnTo>
                <a:cubicBezTo>
                  <a:pt x="5442" y="3735"/>
                  <a:pt x="5407" y="3732"/>
                  <a:pt x="5397" y="3751"/>
                </a:cubicBezTo>
                <a:cubicBezTo>
                  <a:pt x="5389" y="3738"/>
                  <a:pt x="5370" y="3735"/>
                  <a:pt x="5357" y="3743"/>
                </a:cubicBezTo>
                <a:cubicBezTo>
                  <a:pt x="5352" y="3730"/>
                  <a:pt x="5333" y="3722"/>
                  <a:pt x="5320" y="3727"/>
                </a:cubicBezTo>
                <a:cubicBezTo>
                  <a:pt x="5312" y="3706"/>
                  <a:pt x="5283" y="3698"/>
                  <a:pt x="5267" y="3717"/>
                </a:cubicBezTo>
                <a:cubicBezTo>
                  <a:pt x="5259" y="3711"/>
                  <a:pt x="5248" y="3709"/>
                  <a:pt x="5241" y="3711"/>
                </a:cubicBezTo>
                <a:cubicBezTo>
                  <a:pt x="5241" y="3679"/>
                  <a:pt x="5190" y="3661"/>
                  <a:pt x="5169" y="3690"/>
                </a:cubicBezTo>
                <a:cubicBezTo>
                  <a:pt x="5156" y="3677"/>
                  <a:pt x="5135" y="3674"/>
                  <a:pt x="5119" y="3690"/>
                </a:cubicBezTo>
                <a:cubicBezTo>
                  <a:pt x="5108" y="3664"/>
                  <a:pt x="5074" y="3648"/>
                  <a:pt x="5053" y="3669"/>
                </a:cubicBezTo>
                <a:lnTo>
                  <a:pt x="5047" y="3664"/>
                </a:lnTo>
                <a:cubicBezTo>
                  <a:pt x="5180" y="3603"/>
                  <a:pt x="5309" y="3539"/>
                  <a:pt x="5431" y="3463"/>
                </a:cubicBezTo>
                <a:cubicBezTo>
                  <a:pt x="5484" y="3428"/>
                  <a:pt x="5537" y="3388"/>
                  <a:pt x="5577" y="3338"/>
                </a:cubicBezTo>
                <a:lnTo>
                  <a:pt x="5587" y="3330"/>
                </a:lnTo>
                <a:cubicBezTo>
                  <a:pt x="5598" y="3320"/>
                  <a:pt x="5606" y="3306"/>
                  <a:pt x="5614" y="3293"/>
                </a:cubicBezTo>
                <a:cubicBezTo>
                  <a:pt x="5622" y="3304"/>
                  <a:pt x="5627" y="3312"/>
                  <a:pt x="5635" y="3322"/>
                </a:cubicBezTo>
                <a:lnTo>
                  <a:pt x="5645" y="3330"/>
                </a:lnTo>
                <a:cubicBezTo>
                  <a:pt x="5682" y="3381"/>
                  <a:pt x="5738" y="3420"/>
                  <a:pt x="5791" y="3452"/>
                </a:cubicBezTo>
                <a:cubicBezTo>
                  <a:pt x="5914" y="3526"/>
                  <a:pt x="6044" y="3590"/>
                  <a:pt x="6176" y="3648"/>
                </a:cubicBezTo>
                <a:lnTo>
                  <a:pt x="6171" y="3653"/>
                </a:lnTo>
                <a:cubicBezTo>
                  <a:pt x="6147" y="3632"/>
                  <a:pt x="6115" y="3650"/>
                  <a:pt x="6105" y="3674"/>
                </a:cubicBezTo>
                <a:cubicBezTo>
                  <a:pt x="6089" y="3661"/>
                  <a:pt x="6068" y="3664"/>
                  <a:pt x="6054" y="3677"/>
                </a:cubicBezTo>
                <a:cubicBezTo>
                  <a:pt x="6033" y="3650"/>
                  <a:pt x="5983" y="3669"/>
                  <a:pt x="5983" y="3701"/>
                </a:cubicBezTo>
                <a:cubicBezTo>
                  <a:pt x="5975" y="3698"/>
                  <a:pt x="5964" y="3701"/>
                  <a:pt x="5957" y="3709"/>
                </a:cubicBezTo>
                <a:cubicBezTo>
                  <a:pt x="5941" y="3690"/>
                  <a:pt x="5912" y="3698"/>
                  <a:pt x="5904" y="3719"/>
                </a:cubicBezTo>
                <a:cubicBezTo>
                  <a:pt x="5890" y="3714"/>
                  <a:pt x="5872" y="3722"/>
                  <a:pt x="5867" y="3735"/>
                </a:cubicBezTo>
                <a:cubicBezTo>
                  <a:pt x="5853" y="3727"/>
                  <a:pt x="5835" y="3732"/>
                  <a:pt x="5827" y="3746"/>
                </a:cubicBezTo>
                <a:cubicBezTo>
                  <a:pt x="5827" y="3722"/>
                  <a:pt x="5794" y="3724"/>
                  <a:pt x="5794" y="3754"/>
                </a:cubicBezTo>
                <a:moveTo>
                  <a:pt x="5423" y="3365"/>
                </a:moveTo>
                <a:cubicBezTo>
                  <a:pt x="5344" y="3415"/>
                  <a:pt x="5259" y="3460"/>
                  <a:pt x="5174" y="3500"/>
                </a:cubicBezTo>
                <a:cubicBezTo>
                  <a:pt x="5000" y="3587"/>
                  <a:pt x="4820" y="3661"/>
                  <a:pt x="4637" y="3730"/>
                </a:cubicBezTo>
                <a:cubicBezTo>
                  <a:pt x="4632" y="3732"/>
                  <a:pt x="4624" y="3735"/>
                  <a:pt x="4619" y="3738"/>
                </a:cubicBezTo>
                <a:cubicBezTo>
                  <a:pt x="4635" y="3679"/>
                  <a:pt x="4651" y="3619"/>
                  <a:pt x="4672" y="3560"/>
                </a:cubicBezTo>
                <a:cubicBezTo>
                  <a:pt x="4701" y="3473"/>
                  <a:pt x="4733" y="3386"/>
                  <a:pt x="4770" y="3301"/>
                </a:cubicBezTo>
                <a:cubicBezTo>
                  <a:pt x="4801" y="3227"/>
                  <a:pt x="4833" y="3127"/>
                  <a:pt x="4920" y="3103"/>
                </a:cubicBezTo>
                <a:cubicBezTo>
                  <a:pt x="4981" y="3084"/>
                  <a:pt x="5047" y="3100"/>
                  <a:pt x="5111" y="3095"/>
                </a:cubicBezTo>
                <a:cubicBezTo>
                  <a:pt x="5262" y="3103"/>
                  <a:pt x="5410" y="3116"/>
                  <a:pt x="5558" y="3129"/>
                </a:cubicBezTo>
                <a:cubicBezTo>
                  <a:pt x="5563" y="3145"/>
                  <a:pt x="5566" y="3164"/>
                  <a:pt x="5563" y="3182"/>
                </a:cubicBezTo>
                <a:cubicBezTo>
                  <a:pt x="5555" y="3264"/>
                  <a:pt x="5487" y="3322"/>
                  <a:pt x="5423" y="3365"/>
                </a:cubicBezTo>
                <a:moveTo>
                  <a:pt x="6607" y="3711"/>
                </a:moveTo>
                <a:cubicBezTo>
                  <a:pt x="6425" y="3645"/>
                  <a:pt x="6242" y="3574"/>
                  <a:pt x="6068" y="3489"/>
                </a:cubicBezTo>
                <a:cubicBezTo>
                  <a:pt x="5983" y="3449"/>
                  <a:pt x="5898" y="3407"/>
                  <a:pt x="5819" y="3357"/>
                </a:cubicBezTo>
                <a:cubicBezTo>
                  <a:pt x="5754" y="3314"/>
                  <a:pt x="5685" y="3256"/>
                  <a:pt x="5677" y="3174"/>
                </a:cubicBezTo>
                <a:cubicBezTo>
                  <a:pt x="5674" y="3156"/>
                  <a:pt x="5677" y="3140"/>
                  <a:pt x="5682" y="3121"/>
                </a:cubicBezTo>
                <a:cubicBezTo>
                  <a:pt x="5830" y="3105"/>
                  <a:pt x="5980" y="3092"/>
                  <a:pt x="6129" y="3084"/>
                </a:cubicBezTo>
                <a:cubicBezTo>
                  <a:pt x="6192" y="3090"/>
                  <a:pt x="6255" y="3074"/>
                  <a:pt x="6319" y="3090"/>
                </a:cubicBezTo>
                <a:cubicBezTo>
                  <a:pt x="6406" y="3113"/>
                  <a:pt x="6441" y="3211"/>
                  <a:pt x="6472" y="3285"/>
                </a:cubicBezTo>
                <a:cubicBezTo>
                  <a:pt x="6509" y="3370"/>
                  <a:pt x="6541" y="3455"/>
                  <a:pt x="6573" y="3542"/>
                </a:cubicBezTo>
                <a:cubicBezTo>
                  <a:pt x="6594" y="3600"/>
                  <a:pt x="6610" y="3658"/>
                  <a:pt x="6626" y="3717"/>
                </a:cubicBezTo>
                <a:cubicBezTo>
                  <a:pt x="6621" y="3717"/>
                  <a:pt x="6615" y="3714"/>
                  <a:pt x="6607" y="3711"/>
                </a:cubicBezTo>
                <a:moveTo>
                  <a:pt x="4947" y="1341"/>
                </a:moveTo>
                <a:lnTo>
                  <a:pt x="4947" y="1333"/>
                </a:lnTo>
                <a:lnTo>
                  <a:pt x="4950" y="1325"/>
                </a:lnTo>
                <a:lnTo>
                  <a:pt x="4952" y="1314"/>
                </a:lnTo>
                <a:cubicBezTo>
                  <a:pt x="4955" y="1309"/>
                  <a:pt x="4957" y="1301"/>
                  <a:pt x="4963" y="1296"/>
                </a:cubicBezTo>
                <a:lnTo>
                  <a:pt x="4968" y="1288"/>
                </a:lnTo>
                <a:lnTo>
                  <a:pt x="4968" y="1285"/>
                </a:lnTo>
                <a:lnTo>
                  <a:pt x="4971" y="1282"/>
                </a:lnTo>
                <a:cubicBezTo>
                  <a:pt x="4989" y="1259"/>
                  <a:pt x="5008" y="1245"/>
                  <a:pt x="5034" y="1232"/>
                </a:cubicBezTo>
                <a:cubicBezTo>
                  <a:pt x="5045" y="1224"/>
                  <a:pt x="5058" y="1219"/>
                  <a:pt x="5071" y="1216"/>
                </a:cubicBezTo>
                <a:cubicBezTo>
                  <a:pt x="5082" y="1214"/>
                  <a:pt x="5077" y="1216"/>
                  <a:pt x="5077" y="1216"/>
                </a:cubicBezTo>
                <a:lnTo>
                  <a:pt x="5079" y="1216"/>
                </a:lnTo>
                <a:lnTo>
                  <a:pt x="5082" y="1216"/>
                </a:lnTo>
                <a:cubicBezTo>
                  <a:pt x="5090" y="1216"/>
                  <a:pt x="5087" y="1216"/>
                  <a:pt x="5095" y="1222"/>
                </a:cubicBezTo>
                <a:cubicBezTo>
                  <a:pt x="5111" y="1232"/>
                  <a:pt x="5124" y="1251"/>
                  <a:pt x="5124" y="1275"/>
                </a:cubicBezTo>
                <a:cubicBezTo>
                  <a:pt x="5127" y="1309"/>
                  <a:pt x="5116" y="1343"/>
                  <a:pt x="5106" y="1378"/>
                </a:cubicBezTo>
                <a:cubicBezTo>
                  <a:pt x="5103" y="1383"/>
                  <a:pt x="5103" y="1388"/>
                  <a:pt x="5106" y="1391"/>
                </a:cubicBezTo>
                <a:cubicBezTo>
                  <a:pt x="5100" y="1396"/>
                  <a:pt x="5098" y="1402"/>
                  <a:pt x="5092" y="1404"/>
                </a:cubicBezTo>
                <a:cubicBezTo>
                  <a:pt x="5087" y="1404"/>
                  <a:pt x="5082" y="1404"/>
                  <a:pt x="5074" y="1407"/>
                </a:cubicBezTo>
                <a:cubicBezTo>
                  <a:pt x="5063" y="1412"/>
                  <a:pt x="5053" y="1415"/>
                  <a:pt x="5039" y="1415"/>
                </a:cubicBezTo>
                <a:cubicBezTo>
                  <a:pt x="5032" y="1415"/>
                  <a:pt x="5016" y="1409"/>
                  <a:pt x="5008" y="1407"/>
                </a:cubicBezTo>
                <a:cubicBezTo>
                  <a:pt x="4984" y="1396"/>
                  <a:pt x="4965" y="1378"/>
                  <a:pt x="4944" y="1362"/>
                </a:cubicBezTo>
                <a:cubicBezTo>
                  <a:pt x="4947" y="1351"/>
                  <a:pt x="4947" y="1346"/>
                  <a:pt x="4947" y="1341"/>
                </a:cubicBezTo>
                <a:moveTo>
                  <a:pt x="4696" y="1952"/>
                </a:moveTo>
                <a:cubicBezTo>
                  <a:pt x="4725" y="1923"/>
                  <a:pt x="4754" y="1894"/>
                  <a:pt x="4788" y="1867"/>
                </a:cubicBezTo>
                <a:cubicBezTo>
                  <a:pt x="4854" y="1812"/>
                  <a:pt x="4928" y="1764"/>
                  <a:pt x="5005" y="1724"/>
                </a:cubicBezTo>
                <a:cubicBezTo>
                  <a:pt x="5021" y="1719"/>
                  <a:pt x="5039" y="1711"/>
                  <a:pt x="5058" y="1706"/>
                </a:cubicBezTo>
                <a:lnTo>
                  <a:pt x="5058" y="1706"/>
                </a:lnTo>
                <a:cubicBezTo>
                  <a:pt x="5039" y="1724"/>
                  <a:pt x="5024" y="1745"/>
                  <a:pt x="5010" y="1764"/>
                </a:cubicBezTo>
                <a:cubicBezTo>
                  <a:pt x="4947" y="1851"/>
                  <a:pt x="4915" y="1960"/>
                  <a:pt x="4902" y="2066"/>
                </a:cubicBezTo>
                <a:cubicBezTo>
                  <a:pt x="4886" y="2177"/>
                  <a:pt x="4891" y="2290"/>
                  <a:pt x="4910" y="2402"/>
                </a:cubicBezTo>
                <a:cubicBezTo>
                  <a:pt x="4920" y="2457"/>
                  <a:pt x="4934" y="2510"/>
                  <a:pt x="4952" y="2560"/>
                </a:cubicBezTo>
                <a:cubicBezTo>
                  <a:pt x="4907" y="2526"/>
                  <a:pt x="4865" y="2489"/>
                  <a:pt x="4823" y="2455"/>
                </a:cubicBezTo>
                <a:cubicBezTo>
                  <a:pt x="4807" y="2441"/>
                  <a:pt x="4791" y="2428"/>
                  <a:pt x="4775" y="2412"/>
                </a:cubicBezTo>
                <a:cubicBezTo>
                  <a:pt x="4772" y="2404"/>
                  <a:pt x="4770" y="2396"/>
                  <a:pt x="4764" y="2388"/>
                </a:cubicBezTo>
                <a:cubicBezTo>
                  <a:pt x="4645" y="2280"/>
                  <a:pt x="4658" y="2100"/>
                  <a:pt x="4696" y="1952"/>
                </a:cubicBezTo>
                <a:moveTo>
                  <a:pt x="4489" y="2492"/>
                </a:moveTo>
                <a:cubicBezTo>
                  <a:pt x="4672" y="2584"/>
                  <a:pt x="4852" y="2677"/>
                  <a:pt x="5029" y="2775"/>
                </a:cubicBezTo>
                <a:cubicBezTo>
                  <a:pt x="5100" y="2812"/>
                  <a:pt x="5169" y="2851"/>
                  <a:pt x="5238" y="2888"/>
                </a:cubicBezTo>
                <a:cubicBezTo>
                  <a:pt x="5243" y="2891"/>
                  <a:pt x="5248" y="2896"/>
                  <a:pt x="5254" y="2899"/>
                </a:cubicBezTo>
                <a:cubicBezTo>
                  <a:pt x="5267" y="2907"/>
                  <a:pt x="5283" y="2915"/>
                  <a:pt x="5296" y="2925"/>
                </a:cubicBezTo>
                <a:cubicBezTo>
                  <a:pt x="5293" y="2925"/>
                  <a:pt x="5293" y="2925"/>
                  <a:pt x="5291" y="2925"/>
                </a:cubicBezTo>
                <a:cubicBezTo>
                  <a:pt x="5084" y="2873"/>
                  <a:pt x="4878" y="2825"/>
                  <a:pt x="4672" y="2783"/>
                </a:cubicBezTo>
                <a:cubicBezTo>
                  <a:pt x="4526" y="2753"/>
                  <a:pt x="4381" y="2727"/>
                  <a:pt x="4233" y="2719"/>
                </a:cubicBezTo>
                <a:cubicBezTo>
                  <a:pt x="4230" y="2714"/>
                  <a:pt x="4227" y="2709"/>
                  <a:pt x="4219" y="2709"/>
                </a:cubicBezTo>
                <a:cubicBezTo>
                  <a:pt x="4177" y="2695"/>
                  <a:pt x="4137" y="2685"/>
                  <a:pt x="4095" y="2674"/>
                </a:cubicBezTo>
                <a:cubicBezTo>
                  <a:pt x="4058" y="2664"/>
                  <a:pt x="4018" y="2658"/>
                  <a:pt x="3997" y="2624"/>
                </a:cubicBezTo>
                <a:cubicBezTo>
                  <a:pt x="3955" y="2558"/>
                  <a:pt x="3912" y="2489"/>
                  <a:pt x="3873" y="2423"/>
                </a:cubicBezTo>
                <a:cubicBezTo>
                  <a:pt x="3807" y="2312"/>
                  <a:pt x="3732" y="2203"/>
                  <a:pt x="3650" y="2100"/>
                </a:cubicBezTo>
                <a:cubicBezTo>
                  <a:pt x="3934" y="2222"/>
                  <a:pt x="4214" y="2351"/>
                  <a:pt x="4489" y="2492"/>
                </a:cubicBezTo>
                <a:moveTo>
                  <a:pt x="3378" y="1976"/>
                </a:moveTo>
                <a:cubicBezTo>
                  <a:pt x="3428" y="1997"/>
                  <a:pt x="3476" y="2018"/>
                  <a:pt x="3526" y="2039"/>
                </a:cubicBezTo>
                <a:cubicBezTo>
                  <a:pt x="3521" y="2052"/>
                  <a:pt x="3521" y="2068"/>
                  <a:pt x="3534" y="2084"/>
                </a:cubicBezTo>
                <a:cubicBezTo>
                  <a:pt x="3603" y="2164"/>
                  <a:pt x="3672" y="2246"/>
                  <a:pt x="3735" y="2328"/>
                </a:cubicBezTo>
                <a:cubicBezTo>
                  <a:pt x="3706" y="2304"/>
                  <a:pt x="3677" y="2280"/>
                  <a:pt x="3648" y="2256"/>
                </a:cubicBezTo>
                <a:cubicBezTo>
                  <a:pt x="3592" y="2208"/>
                  <a:pt x="3531" y="2164"/>
                  <a:pt x="3476" y="2113"/>
                </a:cubicBezTo>
                <a:cubicBezTo>
                  <a:pt x="3407" y="2050"/>
                  <a:pt x="3338" y="1989"/>
                  <a:pt x="3267" y="1931"/>
                </a:cubicBezTo>
                <a:cubicBezTo>
                  <a:pt x="3304" y="1944"/>
                  <a:pt x="3341" y="1960"/>
                  <a:pt x="3378" y="1976"/>
                </a:cubicBezTo>
                <a:moveTo>
                  <a:pt x="2246" y="1529"/>
                </a:moveTo>
                <a:cubicBezTo>
                  <a:pt x="2531" y="1632"/>
                  <a:pt x="2814" y="1740"/>
                  <a:pt x="3098" y="1857"/>
                </a:cubicBezTo>
                <a:cubicBezTo>
                  <a:pt x="3211" y="1952"/>
                  <a:pt x="3328" y="2044"/>
                  <a:pt x="3449" y="2132"/>
                </a:cubicBezTo>
                <a:cubicBezTo>
                  <a:pt x="3571" y="2219"/>
                  <a:pt x="3685" y="2317"/>
                  <a:pt x="3801" y="2410"/>
                </a:cubicBezTo>
                <a:cubicBezTo>
                  <a:pt x="3820" y="2433"/>
                  <a:pt x="3836" y="2457"/>
                  <a:pt x="3854" y="2481"/>
                </a:cubicBezTo>
                <a:cubicBezTo>
                  <a:pt x="3878" y="2515"/>
                  <a:pt x="3899" y="2550"/>
                  <a:pt x="3920" y="2587"/>
                </a:cubicBezTo>
                <a:cubicBezTo>
                  <a:pt x="3939" y="2619"/>
                  <a:pt x="3955" y="2656"/>
                  <a:pt x="3984" y="2679"/>
                </a:cubicBezTo>
                <a:cubicBezTo>
                  <a:pt x="4010" y="2701"/>
                  <a:pt x="4047" y="2706"/>
                  <a:pt x="4079" y="2714"/>
                </a:cubicBezTo>
                <a:lnTo>
                  <a:pt x="4079" y="2714"/>
                </a:lnTo>
                <a:cubicBezTo>
                  <a:pt x="4068" y="2714"/>
                  <a:pt x="4055" y="2714"/>
                  <a:pt x="4045" y="2714"/>
                </a:cubicBezTo>
                <a:cubicBezTo>
                  <a:pt x="4037" y="2714"/>
                  <a:pt x="4029" y="2716"/>
                  <a:pt x="4021" y="2716"/>
                </a:cubicBezTo>
                <a:cubicBezTo>
                  <a:pt x="3989" y="2714"/>
                  <a:pt x="3955" y="2711"/>
                  <a:pt x="3923" y="2709"/>
                </a:cubicBezTo>
                <a:cubicBezTo>
                  <a:pt x="3804" y="2693"/>
                  <a:pt x="3685" y="2671"/>
                  <a:pt x="3568" y="2642"/>
                </a:cubicBezTo>
                <a:cubicBezTo>
                  <a:pt x="3471" y="2619"/>
                  <a:pt x="3367" y="2592"/>
                  <a:pt x="3277" y="2542"/>
                </a:cubicBezTo>
                <a:cubicBezTo>
                  <a:pt x="3195" y="2494"/>
                  <a:pt x="3124" y="2431"/>
                  <a:pt x="3055" y="2365"/>
                </a:cubicBezTo>
                <a:cubicBezTo>
                  <a:pt x="2920" y="2232"/>
                  <a:pt x="2788" y="2095"/>
                  <a:pt x="2650" y="1962"/>
                </a:cubicBezTo>
                <a:cubicBezTo>
                  <a:pt x="2582" y="1896"/>
                  <a:pt x="2518" y="1827"/>
                  <a:pt x="2449" y="1761"/>
                </a:cubicBezTo>
                <a:cubicBezTo>
                  <a:pt x="2381" y="1698"/>
                  <a:pt x="2314" y="1634"/>
                  <a:pt x="2243" y="1576"/>
                </a:cubicBezTo>
                <a:cubicBezTo>
                  <a:pt x="2201" y="1542"/>
                  <a:pt x="2156" y="1507"/>
                  <a:pt x="2108" y="1476"/>
                </a:cubicBezTo>
                <a:cubicBezTo>
                  <a:pt x="2150" y="1497"/>
                  <a:pt x="2198" y="1513"/>
                  <a:pt x="2246" y="1529"/>
                </a:cubicBezTo>
                <a:moveTo>
                  <a:pt x="1052" y="1182"/>
                </a:moveTo>
                <a:cubicBezTo>
                  <a:pt x="1291" y="1219"/>
                  <a:pt x="1523" y="1282"/>
                  <a:pt x="1754" y="1359"/>
                </a:cubicBezTo>
                <a:cubicBezTo>
                  <a:pt x="1788" y="1386"/>
                  <a:pt x="1830" y="1404"/>
                  <a:pt x="1870" y="1428"/>
                </a:cubicBezTo>
                <a:cubicBezTo>
                  <a:pt x="1915" y="1454"/>
                  <a:pt x="1957" y="1481"/>
                  <a:pt x="2002" y="1510"/>
                </a:cubicBezTo>
                <a:cubicBezTo>
                  <a:pt x="2092" y="1571"/>
                  <a:pt x="2179" y="1632"/>
                  <a:pt x="2264" y="1698"/>
                </a:cubicBezTo>
                <a:cubicBezTo>
                  <a:pt x="2338" y="1756"/>
                  <a:pt x="2410" y="1820"/>
                  <a:pt x="2481" y="1880"/>
                </a:cubicBezTo>
                <a:cubicBezTo>
                  <a:pt x="2555" y="1941"/>
                  <a:pt x="2624" y="2010"/>
                  <a:pt x="2693" y="2079"/>
                </a:cubicBezTo>
                <a:cubicBezTo>
                  <a:pt x="2698" y="2084"/>
                  <a:pt x="2706" y="2092"/>
                  <a:pt x="2711" y="2097"/>
                </a:cubicBezTo>
                <a:cubicBezTo>
                  <a:pt x="2658" y="2074"/>
                  <a:pt x="2600" y="2052"/>
                  <a:pt x="2547" y="2031"/>
                </a:cubicBezTo>
                <a:cubicBezTo>
                  <a:pt x="2457" y="1997"/>
                  <a:pt x="2365" y="1962"/>
                  <a:pt x="2272" y="1931"/>
                </a:cubicBezTo>
                <a:cubicBezTo>
                  <a:pt x="2105" y="1875"/>
                  <a:pt x="1939" y="1827"/>
                  <a:pt x="1767" y="1801"/>
                </a:cubicBezTo>
                <a:cubicBezTo>
                  <a:pt x="1640" y="1780"/>
                  <a:pt x="1513" y="1764"/>
                  <a:pt x="1386" y="1751"/>
                </a:cubicBezTo>
                <a:cubicBezTo>
                  <a:pt x="1222" y="1671"/>
                  <a:pt x="1063" y="1579"/>
                  <a:pt x="910" y="1478"/>
                </a:cubicBezTo>
                <a:cubicBezTo>
                  <a:pt x="772" y="1388"/>
                  <a:pt x="653" y="1269"/>
                  <a:pt x="507" y="1195"/>
                </a:cubicBezTo>
                <a:cubicBezTo>
                  <a:pt x="492" y="1187"/>
                  <a:pt x="476" y="1179"/>
                  <a:pt x="460" y="1171"/>
                </a:cubicBezTo>
                <a:cubicBezTo>
                  <a:pt x="653" y="1142"/>
                  <a:pt x="857" y="1153"/>
                  <a:pt x="1052" y="1182"/>
                </a:cubicBezTo>
                <a:moveTo>
                  <a:pt x="103" y="1425"/>
                </a:moveTo>
                <a:cubicBezTo>
                  <a:pt x="111" y="1330"/>
                  <a:pt x="169" y="1269"/>
                  <a:pt x="243" y="1232"/>
                </a:cubicBezTo>
                <a:cubicBezTo>
                  <a:pt x="267" y="1251"/>
                  <a:pt x="304" y="1259"/>
                  <a:pt x="327" y="1267"/>
                </a:cubicBezTo>
                <a:cubicBezTo>
                  <a:pt x="386" y="1285"/>
                  <a:pt x="444" y="1298"/>
                  <a:pt x="502" y="1322"/>
                </a:cubicBezTo>
                <a:cubicBezTo>
                  <a:pt x="584" y="1359"/>
                  <a:pt x="666" y="1399"/>
                  <a:pt x="745" y="1441"/>
                </a:cubicBezTo>
                <a:cubicBezTo>
                  <a:pt x="806" y="1486"/>
                  <a:pt x="867" y="1529"/>
                  <a:pt x="936" y="1566"/>
                </a:cubicBezTo>
                <a:cubicBezTo>
                  <a:pt x="1060" y="1634"/>
                  <a:pt x="1187" y="1687"/>
                  <a:pt x="1317" y="1743"/>
                </a:cubicBezTo>
                <a:cubicBezTo>
                  <a:pt x="1293" y="1740"/>
                  <a:pt x="1267" y="1738"/>
                  <a:pt x="1243" y="1738"/>
                </a:cubicBezTo>
                <a:cubicBezTo>
                  <a:pt x="1063" y="1724"/>
                  <a:pt x="883" y="1735"/>
                  <a:pt x="703" y="1735"/>
                </a:cubicBezTo>
                <a:cubicBezTo>
                  <a:pt x="616" y="1735"/>
                  <a:pt x="526" y="1732"/>
                  <a:pt x="436" y="1740"/>
                </a:cubicBezTo>
                <a:cubicBezTo>
                  <a:pt x="351" y="1745"/>
                  <a:pt x="264" y="1751"/>
                  <a:pt x="179" y="1772"/>
                </a:cubicBezTo>
                <a:cubicBezTo>
                  <a:pt x="126" y="1661"/>
                  <a:pt x="92" y="1542"/>
                  <a:pt x="103" y="1425"/>
                </a:cubicBezTo>
                <a:moveTo>
                  <a:pt x="759" y="2436"/>
                </a:moveTo>
                <a:cubicBezTo>
                  <a:pt x="701" y="2386"/>
                  <a:pt x="640" y="2335"/>
                  <a:pt x="584" y="2283"/>
                </a:cubicBezTo>
                <a:cubicBezTo>
                  <a:pt x="460" y="2169"/>
                  <a:pt x="341" y="2044"/>
                  <a:pt x="251" y="1902"/>
                </a:cubicBezTo>
                <a:cubicBezTo>
                  <a:pt x="240" y="1886"/>
                  <a:pt x="230" y="1867"/>
                  <a:pt x="222" y="1851"/>
                </a:cubicBezTo>
                <a:cubicBezTo>
                  <a:pt x="256" y="1849"/>
                  <a:pt x="293" y="1843"/>
                  <a:pt x="327" y="1838"/>
                </a:cubicBezTo>
                <a:cubicBezTo>
                  <a:pt x="378" y="1833"/>
                  <a:pt x="428" y="1827"/>
                  <a:pt x="478" y="1822"/>
                </a:cubicBezTo>
                <a:cubicBezTo>
                  <a:pt x="574" y="1812"/>
                  <a:pt x="671" y="1796"/>
                  <a:pt x="767" y="1793"/>
                </a:cubicBezTo>
                <a:cubicBezTo>
                  <a:pt x="944" y="1790"/>
                  <a:pt x="1121" y="1801"/>
                  <a:pt x="1298" y="1812"/>
                </a:cubicBezTo>
                <a:cubicBezTo>
                  <a:pt x="1473" y="1822"/>
                  <a:pt x="1648" y="1843"/>
                  <a:pt x="1820" y="1875"/>
                </a:cubicBezTo>
                <a:cubicBezTo>
                  <a:pt x="1986" y="1904"/>
                  <a:pt x="2150" y="1949"/>
                  <a:pt x="2312" y="2002"/>
                </a:cubicBezTo>
                <a:cubicBezTo>
                  <a:pt x="2394" y="2029"/>
                  <a:pt x="2476" y="2060"/>
                  <a:pt x="2555" y="2089"/>
                </a:cubicBezTo>
                <a:cubicBezTo>
                  <a:pt x="2632" y="2119"/>
                  <a:pt x="2709" y="2153"/>
                  <a:pt x="2788" y="2171"/>
                </a:cubicBezTo>
                <a:cubicBezTo>
                  <a:pt x="2825" y="2208"/>
                  <a:pt x="2859" y="2243"/>
                  <a:pt x="2896" y="2280"/>
                </a:cubicBezTo>
                <a:cubicBezTo>
                  <a:pt x="2949" y="2333"/>
                  <a:pt x="3002" y="2388"/>
                  <a:pt x="3060" y="2441"/>
                </a:cubicBezTo>
                <a:cubicBezTo>
                  <a:pt x="3029" y="2436"/>
                  <a:pt x="2997" y="2436"/>
                  <a:pt x="2963" y="2436"/>
                </a:cubicBezTo>
                <a:cubicBezTo>
                  <a:pt x="2920" y="2433"/>
                  <a:pt x="2878" y="2433"/>
                  <a:pt x="2836" y="2431"/>
                </a:cubicBezTo>
                <a:cubicBezTo>
                  <a:pt x="2751" y="2428"/>
                  <a:pt x="2666" y="2420"/>
                  <a:pt x="2582" y="2415"/>
                </a:cubicBezTo>
                <a:cubicBezTo>
                  <a:pt x="2280" y="2391"/>
                  <a:pt x="1978" y="2359"/>
                  <a:pt x="1674" y="2354"/>
                </a:cubicBezTo>
                <a:cubicBezTo>
                  <a:pt x="1597" y="2354"/>
                  <a:pt x="1521" y="2343"/>
                  <a:pt x="1444" y="2346"/>
                </a:cubicBezTo>
                <a:cubicBezTo>
                  <a:pt x="1367" y="2346"/>
                  <a:pt x="1293" y="2354"/>
                  <a:pt x="1219" y="2362"/>
                </a:cubicBezTo>
                <a:cubicBezTo>
                  <a:pt x="1142" y="2370"/>
                  <a:pt x="1068" y="2380"/>
                  <a:pt x="992" y="2394"/>
                </a:cubicBezTo>
                <a:cubicBezTo>
                  <a:pt x="952" y="2399"/>
                  <a:pt x="915" y="2407"/>
                  <a:pt x="875" y="2412"/>
                </a:cubicBezTo>
                <a:cubicBezTo>
                  <a:pt x="833" y="2412"/>
                  <a:pt x="796" y="2415"/>
                  <a:pt x="759" y="2436"/>
                </a:cubicBezTo>
                <a:moveTo>
                  <a:pt x="1208" y="2775"/>
                </a:moveTo>
                <a:cubicBezTo>
                  <a:pt x="1203" y="2775"/>
                  <a:pt x="1198" y="2775"/>
                  <a:pt x="1195" y="2777"/>
                </a:cubicBezTo>
                <a:cubicBezTo>
                  <a:pt x="1132" y="2735"/>
                  <a:pt x="1071" y="2690"/>
                  <a:pt x="1013" y="2645"/>
                </a:cubicBezTo>
                <a:cubicBezTo>
                  <a:pt x="954" y="2600"/>
                  <a:pt x="899" y="2555"/>
                  <a:pt x="841" y="2507"/>
                </a:cubicBezTo>
                <a:cubicBezTo>
                  <a:pt x="862" y="2505"/>
                  <a:pt x="880" y="2500"/>
                  <a:pt x="902" y="2497"/>
                </a:cubicBezTo>
                <a:cubicBezTo>
                  <a:pt x="944" y="2489"/>
                  <a:pt x="986" y="2484"/>
                  <a:pt x="1029" y="2476"/>
                </a:cubicBezTo>
                <a:cubicBezTo>
                  <a:pt x="1111" y="2462"/>
                  <a:pt x="1193" y="2447"/>
                  <a:pt x="1277" y="2436"/>
                </a:cubicBezTo>
                <a:cubicBezTo>
                  <a:pt x="1428" y="2415"/>
                  <a:pt x="1582" y="2391"/>
                  <a:pt x="1732" y="2394"/>
                </a:cubicBezTo>
                <a:cubicBezTo>
                  <a:pt x="1870" y="2396"/>
                  <a:pt x="2005" y="2404"/>
                  <a:pt x="2142" y="2415"/>
                </a:cubicBezTo>
                <a:cubicBezTo>
                  <a:pt x="2137" y="2417"/>
                  <a:pt x="2134" y="2417"/>
                  <a:pt x="2129" y="2420"/>
                </a:cubicBezTo>
                <a:cubicBezTo>
                  <a:pt x="2087" y="2433"/>
                  <a:pt x="2047" y="2452"/>
                  <a:pt x="2007" y="2470"/>
                </a:cubicBezTo>
                <a:cubicBezTo>
                  <a:pt x="1923" y="2510"/>
                  <a:pt x="1841" y="2555"/>
                  <a:pt x="1756" y="2595"/>
                </a:cubicBezTo>
                <a:cubicBezTo>
                  <a:pt x="1666" y="2637"/>
                  <a:pt x="1574" y="2674"/>
                  <a:pt x="1481" y="2709"/>
                </a:cubicBezTo>
                <a:cubicBezTo>
                  <a:pt x="1394" y="2743"/>
                  <a:pt x="1306" y="2788"/>
                  <a:pt x="1208" y="2775"/>
                </a:cubicBezTo>
                <a:moveTo>
                  <a:pt x="1309" y="2846"/>
                </a:moveTo>
                <a:cubicBezTo>
                  <a:pt x="1320" y="2843"/>
                  <a:pt x="1333" y="2838"/>
                  <a:pt x="1343" y="2833"/>
                </a:cubicBezTo>
                <a:cubicBezTo>
                  <a:pt x="1388" y="2814"/>
                  <a:pt x="1431" y="2793"/>
                  <a:pt x="1476" y="2775"/>
                </a:cubicBezTo>
                <a:cubicBezTo>
                  <a:pt x="1566" y="2732"/>
                  <a:pt x="1653" y="2687"/>
                  <a:pt x="1743" y="2645"/>
                </a:cubicBezTo>
                <a:cubicBezTo>
                  <a:pt x="1828" y="2603"/>
                  <a:pt x="1915" y="2558"/>
                  <a:pt x="2000" y="2515"/>
                </a:cubicBezTo>
                <a:cubicBezTo>
                  <a:pt x="2045" y="2494"/>
                  <a:pt x="2090" y="2473"/>
                  <a:pt x="2137" y="2457"/>
                </a:cubicBezTo>
                <a:cubicBezTo>
                  <a:pt x="2158" y="2449"/>
                  <a:pt x="2179" y="2441"/>
                  <a:pt x="2203" y="2436"/>
                </a:cubicBezTo>
                <a:cubicBezTo>
                  <a:pt x="2214" y="2433"/>
                  <a:pt x="2224" y="2431"/>
                  <a:pt x="2232" y="2425"/>
                </a:cubicBezTo>
                <a:cubicBezTo>
                  <a:pt x="2370" y="2436"/>
                  <a:pt x="2508" y="2449"/>
                  <a:pt x="2645" y="2460"/>
                </a:cubicBezTo>
                <a:cubicBezTo>
                  <a:pt x="2719" y="2465"/>
                  <a:pt x="2791" y="2470"/>
                  <a:pt x="2865" y="2473"/>
                </a:cubicBezTo>
                <a:cubicBezTo>
                  <a:pt x="2936" y="2476"/>
                  <a:pt x="3018" y="2484"/>
                  <a:pt x="3087" y="2465"/>
                </a:cubicBezTo>
                <a:lnTo>
                  <a:pt x="3087" y="2465"/>
                </a:lnTo>
                <a:cubicBezTo>
                  <a:pt x="3092" y="2470"/>
                  <a:pt x="3100" y="2476"/>
                  <a:pt x="3105" y="2481"/>
                </a:cubicBezTo>
                <a:cubicBezTo>
                  <a:pt x="3177" y="2542"/>
                  <a:pt x="3256" y="2592"/>
                  <a:pt x="3344" y="2627"/>
                </a:cubicBezTo>
                <a:cubicBezTo>
                  <a:pt x="3441" y="2664"/>
                  <a:pt x="3547" y="2690"/>
                  <a:pt x="3648" y="2711"/>
                </a:cubicBezTo>
                <a:cubicBezTo>
                  <a:pt x="3719" y="2724"/>
                  <a:pt x="3788" y="2735"/>
                  <a:pt x="3859" y="2743"/>
                </a:cubicBezTo>
                <a:cubicBezTo>
                  <a:pt x="3717" y="2769"/>
                  <a:pt x="3576" y="2812"/>
                  <a:pt x="3434" y="2838"/>
                </a:cubicBezTo>
                <a:cubicBezTo>
                  <a:pt x="3222" y="2875"/>
                  <a:pt x="3005" y="2886"/>
                  <a:pt x="2793" y="2904"/>
                </a:cubicBezTo>
                <a:cubicBezTo>
                  <a:pt x="2576" y="2923"/>
                  <a:pt x="2359" y="2941"/>
                  <a:pt x="2142" y="2960"/>
                </a:cubicBezTo>
                <a:cubicBezTo>
                  <a:pt x="1939" y="2976"/>
                  <a:pt x="1724" y="3007"/>
                  <a:pt x="1526" y="2947"/>
                </a:cubicBezTo>
                <a:cubicBezTo>
                  <a:pt x="1449" y="2918"/>
                  <a:pt x="1378" y="2886"/>
                  <a:pt x="1309" y="2846"/>
                </a:cubicBezTo>
                <a:moveTo>
                  <a:pt x="1171" y="3251"/>
                </a:moveTo>
                <a:cubicBezTo>
                  <a:pt x="1182" y="3219"/>
                  <a:pt x="1214" y="3195"/>
                  <a:pt x="1240" y="3179"/>
                </a:cubicBezTo>
                <a:cubicBezTo>
                  <a:pt x="1320" y="3124"/>
                  <a:pt x="1404" y="3079"/>
                  <a:pt x="1494" y="3037"/>
                </a:cubicBezTo>
                <a:cubicBezTo>
                  <a:pt x="1500" y="3034"/>
                  <a:pt x="1505" y="3029"/>
                  <a:pt x="1507" y="3023"/>
                </a:cubicBezTo>
                <a:cubicBezTo>
                  <a:pt x="1574" y="3042"/>
                  <a:pt x="1640" y="3055"/>
                  <a:pt x="1711" y="3060"/>
                </a:cubicBezTo>
                <a:cubicBezTo>
                  <a:pt x="1817" y="3068"/>
                  <a:pt x="1923" y="3058"/>
                  <a:pt x="2029" y="3050"/>
                </a:cubicBezTo>
                <a:cubicBezTo>
                  <a:pt x="2140" y="3042"/>
                  <a:pt x="2248" y="3031"/>
                  <a:pt x="2359" y="3023"/>
                </a:cubicBezTo>
                <a:cubicBezTo>
                  <a:pt x="2582" y="3005"/>
                  <a:pt x="2804" y="2986"/>
                  <a:pt x="3026" y="2970"/>
                </a:cubicBezTo>
                <a:cubicBezTo>
                  <a:pt x="3243" y="2952"/>
                  <a:pt x="3457" y="2928"/>
                  <a:pt x="3666" y="2878"/>
                </a:cubicBezTo>
                <a:cubicBezTo>
                  <a:pt x="3767" y="2854"/>
                  <a:pt x="3867" y="2828"/>
                  <a:pt x="3971" y="2814"/>
                </a:cubicBezTo>
                <a:cubicBezTo>
                  <a:pt x="4076" y="2801"/>
                  <a:pt x="4185" y="2804"/>
                  <a:pt x="4291" y="2814"/>
                </a:cubicBezTo>
                <a:cubicBezTo>
                  <a:pt x="4505" y="2836"/>
                  <a:pt x="4719" y="2883"/>
                  <a:pt x="4931" y="2931"/>
                </a:cubicBezTo>
                <a:cubicBezTo>
                  <a:pt x="5132" y="2976"/>
                  <a:pt x="5333" y="3029"/>
                  <a:pt x="5532" y="3087"/>
                </a:cubicBezTo>
                <a:cubicBezTo>
                  <a:pt x="5534" y="3092"/>
                  <a:pt x="5540" y="3097"/>
                  <a:pt x="5542" y="3103"/>
                </a:cubicBezTo>
                <a:cubicBezTo>
                  <a:pt x="5286" y="3058"/>
                  <a:pt x="5029" y="3047"/>
                  <a:pt x="4770" y="3045"/>
                </a:cubicBezTo>
                <a:cubicBezTo>
                  <a:pt x="4288" y="3039"/>
                  <a:pt x="3804" y="3100"/>
                  <a:pt x="3338" y="3227"/>
                </a:cubicBezTo>
                <a:cubicBezTo>
                  <a:pt x="3243" y="3254"/>
                  <a:pt x="3148" y="3285"/>
                  <a:pt x="3060" y="3328"/>
                </a:cubicBezTo>
                <a:cubicBezTo>
                  <a:pt x="2957" y="3354"/>
                  <a:pt x="2854" y="3370"/>
                  <a:pt x="2748" y="3367"/>
                </a:cubicBezTo>
                <a:cubicBezTo>
                  <a:pt x="2621" y="3365"/>
                  <a:pt x="2492" y="3362"/>
                  <a:pt x="2365" y="3349"/>
                </a:cubicBezTo>
                <a:cubicBezTo>
                  <a:pt x="2235" y="3336"/>
                  <a:pt x="2103" y="3320"/>
                  <a:pt x="1973" y="3309"/>
                </a:cubicBezTo>
                <a:cubicBezTo>
                  <a:pt x="1833" y="3299"/>
                  <a:pt x="1690" y="3283"/>
                  <a:pt x="1550" y="3277"/>
                </a:cubicBezTo>
                <a:cubicBezTo>
                  <a:pt x="1478" y="3275"/>
                  <a:pt x="1410" y="3275"/>
                  <a:pt x="1338" y="3275"/>
                </a:cubicBezTo>
                <a:cubicBezTo>
                  <a:pt x="1283" y="3275"/>
                  <a:pt x="1227" y="3283"/>
                  <a:pt x="1177" y="3256"/>
                </a:cubicBezTo>
                <a:lnTo>
                  <a:pt x="1171" y="3251"/>
                </a:lnTo>
                <a:moveTo>
                  <a:pt x="2127" y="3952"/>
                </a:moveTo>
                <a:lnTo>
                  <a:pt x="2119" y="3957"/>
                </a:lnTo>
                <a:lnTo>
                  <a:pt x="2116" y="3960"/>
                </a:lnTo>
                <a:lnTo>
                  <a:pt x="2111" y="3965"/>
                </a:lnTo>
                <a:lnTo>
                  <a:pt x="2105" y="3971"/>
                </a:lnTo>
                <a:lnTo>
                  <a:pt x="2103" y="3973"/>
                </a:lnTo>
                <a:lnTo>
                  <a:pt x="2100" y="3973"/>
                </a:lnTo>
                <a:cubicBezTo>
                  <a:pt x="2095" y="3976"/>
                  <a:pt x="2090" y="3981"/>
                  <a:pt x="2084" y="3984"/>
                </a:cubicBezTo>
                <a:lnTo>
                  <a:pt x="2082" y="3986"/>
                </a:lnTo>
                <a:lnTo>
                  <a:pt x="2076" y="3989"/>
                </a:lnTo>
                <a:lnTo>
                  <a:pt x="2071" y="3992"/>
                </a:lnTo>
                <a:lnTo>
                  <a:pt x="2074" y="3992"/>
                </a:lnTo>
                <a:lnTo>
                  <a:pt x="2066" y="3994"/>
                </a:lnTo>
                <a:lnTo>
                  <a:pt x="2058" y="3997"/>
                </a:lnTo>
                <a:cubicBezTo>
                  <a:pt x="2052" y="4000"/>
                  <a:pt x="2045" y="4000"/>
                  <a:pt x="2039" y="4000"/>
                </a:cubicBezTo>
                <a:lnTo>
                  <a:pt x="2039" y="4000"/>
                </a:lnTo>
                <a:lnTo>
                  <a:pt x="2037" y="4000"/>
                </a:lnTo>
                <a:lnTo>
                  <a:pt x="2029" y="4000"/>
                </a:lnTo>
                <a:cubicBezTo>
                  <a:pt x="2021" y="4000"/>
                  <a:pt x="2013" y="4000"/>
                  <a:pt x="2005" y="4002"/>
                </a:cubicBezTo>
                <a:cubicBezTo>
                  <a:pt x="1830" y="3933"/>
                  <a:pt x="1664" y="3844"/>
                  <a:pt x="1518" y="3722"/>
                </a:cubicBezTo>
                <a:cubicBezTo>
                  <a:pt x="1399" y="3624"/>
                  <a:pt x="1293" y="3505"/>
                  <a:pt x="1214" y="3373"/>
                </a:cubicBezTo>
                <a:cubicBezTo>
                  <a:pt x="1211" y="3367"/>
                  <a:pt x="1208" y="3365"/>
                  <a:pt x="1206" y="3359"/>
                </a:cubicBezTo>
                <a:cubicBezTo>
                  <a:pt x="1246" y="3367"/>
                  <a:pt x="1291" y="3365"/>
                  <a:pt x="1325" y="3365"/>
                </a:cubicBezTo>
                <a:cubicBezTo>
                  <a:pt x="1404" y="3365"/>
                  <a:pt x="1486" y="3365"/>
                  <a:pt x="1566" y="3367"/>
                </a:cubicBezTo>
                <a:cubicBezTo>
                  <a:pt x="1714" y="3370"/>
                  <a:pt x="1865" y="3370"/>
                  <a:pt x="2013" y="3383"/>
                </a:cubicBezTo>
                <a:cubicBezTo>
                  <a:pt x="2148" y="3394"/>
                  <a:pt x="2283" y="3407"/>
                  <a:pt x="2418" y="3418"/>
                </a:cubicBezTo>
                <a:cubicBezTo>
                  <a:pt x="2484" y="3423"/>
                  <a:pt x="2553" y="3428"/>
                  <a:pt x="2621" y="3428"/>
                </a:cubicBezTo>
                <a:cubicBezTo>
                  <a:pt x="2687" y="3428"/>
                  <a:pt x="2751" y="3423"/>
                  <a:pt x="2817" y="3418"/>
                </a:cubicBezTo>
                <a:cubicBezTo>
                  <a:pt x="2857" y="3415"/>
                  <a:pt x="2896" y="3407"/>
                  <a:pt x="2936" y="3402"/>
                </a:cubicBezTo>
                <a:cubicBezTo>
                  <a:pt x="2862" y="3449"/>
                  <a:pt x="2791" y="3502"/>
                  <a:pt x="2719" y="3553"/>
                </a:cubicBezTo>
                <a:cubicBezTo>
                  <a:pt x="2529" y="3682"/>
                  <a:pt x="2341" y="3817"/>
                  <a:pt x="2153" y="3949"/>
                </a:cubicBezTo>
                <a:cubicBezTo>
                  <a:pt x="2140" y="3947"/>
                  <a:pt x="2132" y="3947"/>
                  <a:pt x="2127" y="3952"/>
                </a:cubicBezTo>
                <a:moveTo>
                  <a:pt x="3378" y="4094"/>
                </a:moveTo>
                <a:cubicBezTo>
                  <a:pt x="3045" y="4152"/>
                  <a:pt x="2703" y="4173"/>
                  <a:pt x="2370" y="4110"/>
                </a:cubicBezTo>
                <a:cubicBezTo>
                  <a:pt x="2299" y="4097"/>
                  <a:pt x="2227" y="4078"/>
                  <a:pt x="2156" y="4057"/>
                </a:cubicBezTo>
                <a:cubicBezTo>
                  <a:pt x="2267" y="3978"/>
                  <a:pt x="2378" y="3899"/>
                  <a:pt x="2489" y="3820"/>
                </a:cubicBezTo>
                <a:cubicBezTo>
                  <a:pt x="2600" y="3738"/>
                  <a:pt x="2709" y="3656"/>
                  <a:pt x="2822" y="3574"/>
                </a:cubicBezTo>
                <a:cubicBezTo>
                  <a:pt x="2918" y="3505"/>
                  <a:pt x="3010" y="3436"/>
                  <a:pt x="3111" y="3375"/>
                </a:cubicBezTo>
                <a:cubicBezTo>
                  <a:pt x="3211" y="3317"/>
                  <a:pt x="3330" y="3291"/>
                  <a:pt x="3441" y="3261"/>
                </a:cubicBezTo>
                <a:cubicBezTo>
                  <a:pt x="3674" y="3203"/>
                  <a:pt x="3910" y="3158"/>
                  <a:pt x="4148" y="3132"/>
                </a:cubicBezTo>
                <a:cubicBezTo>
                  <a:pt x="4378" y="3105"/>
                  <a:pt x="4608" y="3087"/>
                  <a:pt x="4838" y="3087"/>
                </a:cubicBezTo>
                <a:cubicBezTo>
                  <a:pt x="4807" y="3132"/>
                  <a:pt x="4748" y="3156"/>
                  <a:pt x="4701" y="3177"/>
                </a:cubicBezTo>
                <a:cubicBezTo>
                  <a:pt x="4637" y="3206"/>
                  <a:pt x="4571" y="3232"/>
                  <a:pt x="4502" y="3254"/>
                </a:cubicBezTo>
                <a:cubicBezTo>
                  <a:pt x="4264" y="3336"/>
                  <a:pt x="4018" y="3388"/>
                  <a:pt x="3785" y="3486"/>
                </a:cubicBezTo>
                <a:cubicBezTo>
                  <a:pt x="3727" y="3510"/>
                  <a:pt x="3672" y="3534"/>
                  <a:pt x="3619" y="3566"/>
                </a:cubicBezTo>
                <a:cubicBezTo>
                  <a:pt x="3595" y="3579"/>
                  <a:pt x="3576" y="3592"/>
                  <a:pt x="3561" y="3608"/>
                </a:cubicBezTo>
                <a:cubicBezTo>
                  <a:pt x="3555" y="3605"/>
                  <a:pt x="3547" y="3605"/>
                  <a:pt x="3545" y="3613"/>
                </a:cubicBezTo>
                <a:cubicBezTo>
                  <a:pt x="3539" y="3621"/>
                  <a:pt x="3537" y="3632"/>
                  <a:pt x="3534" y="3640"/>
                </a:cubicBezTo>
                <a:cubicBezTo>
                  <a:pt x="3526" y="3653"/>
                  <a:pt x="3521" y="3666"/>
                  <a:pt x="3516" y="3682"/>
                </a:cubicBezTo>
                <a:lnTo>
                  <a:pt x="3513" y="3693"/>
                </a:lnTo>
                <a:cubicBezTo>
                  <a:pt x="3492" y="3743"/>
                  <a:pt x="3473" y="3796"/>
                  <a:pt x="3455" y="3849"/>
                </a:cubicBezTo>
                <a:cubicBezTo>
                  <a:pt x="3428" y="3931"/>
                  <a:pt x="3404" y="4013"/>
                  <a:pt x="3378" y="4094"/>
                </a:cubicBezTo>
                <a:moveTo>
                  <a:pt x="3513" y="4067"/>
                </a:moveTo>
                <a:cubicBezTo>
                  <a:pt x="3531" y="4002"/>
                  <a:pt x="3542" y="3931"/>
                  <a:pt x="3555" y="3865"/>
                </a:cubicBezTo>
                <a:cubicBezTo>
                  <a:pt x="3563" y="3825"/>
                  <a:pt x="3568" y="3788"/>
                  <a:pt x="3576" y="3748"/>
                </a:cubicBezTo>
                <a:cubicBezTo>
                  <a:pt x="3582" y="3717"/>
                  <a:pt x="3584" y="3682"/>
                  <a:pt x="3605" y="3656"/>
                </a:cubicBezTo>
                <a:cubicBezTo>
                  <a:pt x="3621" y="3632"/>
                  <a:pt x="3655" y="3618"/>
                  <a:pt x="3682" y="3605"/>
                </a:cubicBezTo>
                <a:cubicBezTo>
                  <a:pt x="3708" y="3591"/>
                  <a:pt x="3735" y="3579"/>
                  <a:pt x="3762" y="3566"/>
                </a:cubicBezTo>
                <a:cubicBezTo>
                  <a:pt x="3820" y="3539"/>
                  <a:pt x="3878" y="3515"/>
                  <a:pt x="3936" y="3494"/>
                </a:cubicBezTo>
                <a:cubicBezTo>
                  <a:pt x="4053" y="3452"/>
                  <a:pt x="4172" y="3418"/>
                  <a:pt x="4291" y="3381"/>
                </a:cubicBezTo>
                <a:cubicBezTo>
                  <a:pt x="4410" y="3343"/>
                  <a:pt x="4531" y="3306"/>
                  <a:pt x="4648" y="3259"/>
                </a:cubicBezTo>
                <a:cubicBezTo>
                  <a:pt x="4690" y="3240"/>
                  <a:pt x="4741" y="3222"/>
                  <a:pt x="4785" y="3195"/>
                </a:cubicBezTo>
                <a:cubicBezTo>
                  <a:pt x="4772" y="3219"/>
                  <a:pt x="4762" y="3243"/>
                  <a:pt x="4748" y="3264"/>
                </a:cubicBezTo>
                <a:cubicBezTo>
                  <a:pt x="4703" y="3351"/>
                  <a:pt x="4664" y="3441"/>
                  <a:pt x="4629" y="3534"/>
                </a:cubicBezTo>
                <a:cubicBezTo>
                  <a:pt x="4603" y="3608"/>
                  <a:pt x="4576" y="3685"/>
                  <a:pt x="4555" y="3762"/>
                </a:cubicBezTo>
                <a:cubicBezTo>
                  <a:pt x="4214" y="3883"/>
                  <a:pt x="3865" y="3994"/>
                  <a:pt x="3513" y="4067"/>
                </a:cubicBezTo>
                <a:moveTo>
                  <a:pt x="4566" y="4491"/>
                </a:moveTo>
                <a:cubicBezTo>
                  <a:pt x="4566" y="4493"/>
                  <a:pt x="4566" y="4493"/>
                  <a:pt x="4566" y="4491"/>
                </a:cubicBezTo>
                <a:moveTo>
                  <a:pt x="4233" y="5747"/>
                </a:moveTo>
                <a:cubicBezTo>
                  <a:pt x="4230" y="5747"/>
                  <a:pt x="4227" y="5745"/>
                  <a:pt x="4222" y="5745"/>
                </a:cubicBezTo>
                <a:cubicBezTo>
                  <a:pt x="4219" y="5737"/>
                  <a:pt x="4217" y="5726"/>
                  <a:pt x="4214" y="5718"/>
                </a:cubicBezTo>
                <a:cubicBezTo>
                  <a:pt x="4222" y="5716"/>
                  <a:pt x="4230" y="5713"/>
                  <a:pt x="4235" y="5708"/>
                </a:cubicBezTo>
                <a:cubicBezTo>
                  <a:pt x="4235" y="5721"/>
                  <a:pt x="4235" y="5734"/>
                  <a:pt x="4233" y="5747"/>
                </a:cubicBezTo>
                <a:moveTo>
                  <a:pt x="4312" y="5866"/>
                </a:moveTo>
                <a:cubicBezTo>
                  <a:pt x="4312" y="5864"/>
                  <a:pt x="4309" y="5861"/>
                  <a:pt x="4309" y="5856"/>
                </a:cubicBezTo>
                <a:cubicBezTo>
                  <a:pt x="4307" y="5845"/>
                  <a:pt x="4299" y="5840"/>
                  <a:pt x="4291" y="5835"/>
                </a:cubicBezTo>
                <a:cubicBezTo>
                  <a:pt x="4293" y="5808"/>
                  <a:pt x="4296" y="5784"/>
                  <a:pt x="4296" y="5758"/>
                </a:cubicBezTo>
                <a:cubicBezTo>
                  <a:pt x="4304" y="5755"/>
                  <a:pt x="4312" y="5750"/>
                  <a:pt x="4317" y="5742"/>
                </a:cubicBezTo>
                <a:cubicBezTo>
                  <a:pt x="4317" y="5766"/>
                  <a:pt x="4317" y="5792"/>
                  <a:pt x="4317" y="5816"/>
                </a:cubicBezTo>
                <a:cubicBezTo>
                  <a:pt x="4317" y="5835"/>
                  <a:pt x="4315" y="5851"/>
                  <a:pt x="4312" y="5866"/>
                </a:cubicBezTo>
                <a:moveTo>
                  <a:pt x="4378" y="5978"/>
                </a:moveTo>
                <a:cubicBezTo>
                  <a:pt x="4378" y="5975"/>
                  <a:pt x="4378" y="5975"/>
                  <a:pt x="4375" y="5972"/>
                </a:cubicBezTo>
                <a:cubicBezTo>
                  <a:pt x="4367" y="5925"/>
                  <a:pt x="4362" y="5874"/>
                  <a:pt x="4360" y="5827"/>
                </a:cubicBezTo>
                <a:cubicBezTo>
                  <a:pt x="4360" y="5824"/>
                  <a:pt x="4360" y="5824"/>
                  <a:pt x="4360" y="5822"/>
                </a:cubicBezTo>
                <a:cubicBezTo>
                  <a:pt x="4362" y="5822"/>
                  <a:pt x="4367" y="5822"/>
                  <a:pt x="4370" y="5822"/>
                </a:cubicBezTo>
                <a:cubicBezTo>
                  <a:pt x="4370" y="5869"/>
                  <a:pt x="4373" y="5919"/>
                  <a:pt x="4375" y="5967"/>
                </a:cubicBezTo>
                <a:cubicBezTo>
                  <a:pt x="4378" y="5972"/>
                  <a:pt x="4378" y="5975"/>
                  <a:pt x="4378" y="5978"/>
                </a:cubicBezTo>
                <a:moveTo>
                  <a:pt x="4428" y="6020"/>
                </a:moveTo>
                <a:cubicBezTo>
                  <a:pt x="4426" y="6001"/>
                  <a:pt x="4423" y="5986"/>
                  <a:pt x="4423" y="5967"/>
                </a:cubicBezTo>
                <a:cubicBezTo>
                  <a:pt x="4428" y="5925"/>
                  <a:pt x="4431" y="5885"/>
                  <a:pt x="4434" y="5843"/>
                </a:cubicBezTo>
                <a:cubicBezTo>
                  <a:pt x="4434" y="5848"/>
                  <a:pt x="4436" y="5853"/>
                  <a:pt x="4436" y="5859"/>
                </a:cubicBezTo>
                <a:cubicBezTo>
                  <a:pt x="4436" y="5861"/>
                  <a:pt x="4439" y="5866"/>
                  <a:pt x="4442" y="5869"/>
                </a:cubicBezTo>
                <a:cubicBezTo>
                  <a:pt x="4442" y="5919"/>
                  <a:pt x="4442" y="5970"/>
                  <a:pt x="4444" y="6020"/>
                </a:cubicBezTo>
                <a:cubicBezTo>
                  <a:pt x="4439" y="6020"/>
                  <a:pt x="4434" y="6020"/>
                  <a:pt x="4428" y="6020"/>
                </a:cubicBezTo>
                <a:moveTo>
                  <a:pt x="4516" y="6068"/>
                </a:moveTo>
                <a:cubicBezTo>
                  <a:pt x="4508" y="6065"/>
                  <a:pt x="4497" y="6065"/>
                  <a:pt x="4489" y="6068"/>
                </a:cubicBezTo>
                <a:cubicBezTo>
                  <a:pt x="4489" y="6065"/>
                  <a:pt x="4489" y="6062"/>
                  <a:pt x="4489" y="6060"/>
                </a:cubicBezTo>
                <a:cubicBezTo>
                  <a:pt x="4500" y="6004"/>
                  <a:pt x="4508" y="5946"/>
                  <a:pt x="4510" y="5890"/>
                </a:cubicBezTo>
                <a:cubicBezTo>
                  <a:pt x="4510" y="5946"/>
                  <a:pt x="4513" y="5999"/>
                  <a:pt x="4518" y="6054"/>
                </a:cubicBezTo>
                <a:cubicBezTo>
                  <a:pt x="4518" y="6060"/>
                  <a:pt x="4518" y="6065"/>
                  <a:pt x="4516" y="6068"/>
                </a:cubicBezTo>
                <a:moveTo>
                  <a:pt x="4571" y="5837"/>
                </a:moveTo>
                <a:cubicBezTo>
                  <a:pt x="4571" y="5919"/>
                  <a:pt x="4569" y="6001"/>
                  <a:pt x="4563" y="6081"/>
                </a:cubicBezTo>
                <a:cubicBezTo>
                  <a:pt x="4563" y="6070"/>
                  <a:pt x="4561" y="6060"/>
                  <a:pt x="4561" y="6046"/>
                </a:cubicBezTo>
                <a:cubicBezTo>
                  <a:pt x="4569" y="5964"/>
                  <a:pt x="4569" y="5885"/>
                  <a:pt x="4566" y="5803"/>
                </a:cubicBezTo>
                <a:cubicBezTo>
                  <a:pt x="4569" y="5803"/>
                  <a:pt x="4569" y="5803"/>
                  <a:pt x="4571" y="5803"/>
                </a:cubicBezTo>
                <a:cubicBezTo>
                  <a:pt x="4571" y="5816"/>
                  <a:pt x="4571" y="5827"/>
                  <a:pt x="4571" y="5837"/>
                </a:cubicBezTo>
                <a:moveTo>
                  <a:pt x="4651" y="6205"/>
                </a:moveTo>
                <a:cubicBezTo>
                  <a:pt x="4648" y="6203"/>
                  <a:pt x="4645" y="6203"/>
                  <a:pt x="4643" y="6200"/>
                </a:cubicBezTo>
                <a:cubicBezTo>
                  <a:pt x="4627" y="6078"/>
                  <a:pt x="4621" y="5956"/>
                  <a:pt x="4619" y="5835"/>
                </a:cubicBezTo>
                <a:cubicBezTo>
                  <a:pt x="4627" y="5837"/>
                  <a:pt x="4637" y="5840"/>
                  <a:pt x="4645" y="5837"/>
                </a:cubicBezTo>
                <a:cubicBezTo>
                  <a:pt x="4643" y="5941"/>
                  <a:pt x="4643" y="6046"/>
                  <a:pt x="4651" y="6150"/>
                </a:cubicBezTo>
                <a:cubicBezTo>
                  <a:pt x="4653" y="6171"/>
                  <a:pt x="4651" y="6187"/>
                  <a:pt x="4651" y="6205"/>
                </a:cubicBezTo>
                <a:moveTo>
                  <a:pt x="4754" y="6263"/>
                </a:moveTo>
                <a:lnTo>
                  <a:pt x="4754" y="6263"/>
                </a:lnTo>
                <a:cubicBezTo>
                  <a:pt x="4754" y="6232"/>
                  <a:pt x="4754" y="6203"/>
                  <a:pt x="4756" y="6173"/>
                </a:cubicBezTo>
                <a:cubicBezTo>
                  <a:pt x="4762" y="6216"/>
                  <a:pt x="4764" y="6255"/>
                  <a:pt x="4770" y="6298"/>
                </a:cubicBezTo>
                <a:cubicBezTo>
                  <a:pt x="4762" y="6285"/>
                  <a:pt x="4759" y="6274"/>
                  <a:pt x="4754" y="6263"/>
                </a:cubicBezTo>
                <a:moveTo>
                  <a:pt x="4807" y="6105"/>
                </a:moveTo>
                <a:cubicBezTo>
                  <a:pt x="4799" y="6038"/>
                  <a:pt x="4793" y="5972"/>
                  <a:pt x="4785" y="5906"/>
                </a:cubicBezTo>
                <a:cubicBezTo>
                  <a:pt x="4793" y="5898"/>
                  <a:pt x="4799" y="5888"/>
                  <a:pt x="4801" y="5877"/>
                </a:cubicBezTo>
                <a:cubicBezTo>
                  <a:pt x="4801" y="5872"/>
                  <a:pt x="4801" y="5866"/>
                  <a:pt x="4801" y="5861"/>
                </a:cubicBezTo>
                <a:cubicBezTo>
                  <a:pt x="4807" y="5866"/>
                  <a:pt x="4815" y="5869"/>
                  <a:pt x="4823" y="5869"/>
                </a:cubicBezTo>
                <a:cubicBezTo>
                  <a:pt x="4817" y="5949"/>
                  <a:pt x="4812" y="6025"/>
                  <a:pt x="4807" y="6105"/>
                </a:cubicBezTo>
                <a:moveTo>
                  <a:pt x="4862" y="6343"/>
                </a:moveTo>
                <a:lnTo>
                  <a:pt x="4860" y="6335"/>
                </a:lnTo>
                <a:cubicBezTo>
                  <a:pt x="4857" y="6329"/>
                  <a:pt x="4854" y="6324"/>
                  <a:pt x="4852" y="6322"/>
                </a:cubicBezTo>
                <a:cubicBezTo>
                  <a:pt x="4854" y="6277"/>
                  <a:pt x="4857" y="6232"/>
                  <a:pt x="4862" y="6187"/>
                </a:cubicBezTo>
                <a:cubicBezTo>
                  <a:pt x="4865" y="6237"/>
                  <a:pt x="4865" y="6287"/>
                  <a:pt x="4870" y="6337"/>
                </a:cubicBezTo>
                <a:cubicBezTo>
                  <a:pt x="4868" y="6337"/>
                  <a:pt x="4862" y="6337"/>
                  <a:pt x="4862" y="6343"/>
                </a:cubicBezTo>
                <a:moveTo>
                  <a:pt x="4928" y="6303"/>
                </a:moveTo>
                <a:cubicBezTo>
                  <a:pt x="4923" y="6240"/>
                  <a:pt x="4920" y="6176"/>
                  <a:pt x="4918" y="6113"/>
                </a:cubicBezTo>
                <a:cubicBezTo>
                  <a:pt x="4912" y="6036"/>
                  <a:pt x="4910" y="5959"/>
                  <a:pt x="4905" y="5882"/>
                </a:cubicBezTo>
                <a:cubicBezTo>
                  <a:pt x="4907" y="5882"/>
                  <a:pt x="4910" y="5882"/>
                  <a:pt x="4912" y="5882"/>
                </a:cubicBezTo>
                <a:cubicBezTo>
                  <a:pt x="4915" y="5896"/>
                  <a:pt x="4926" y="5904"/>
                  <a:pt x="4936" y="5906"/>
                </a:cubicBezTo>
                <a:cubicBezTo>
                  <a:pt x="4939" y="6041"/>
                  <a:pt x="4936" y="6173"/>
                  <a:pt x="4928" y="6303"/>
                </a:cubicBezTo>
                <a:moveTo>
                  <a:pt x="5024" y="6290"/>
                </a:moveTo>
                <a:cubicBezTo>
                  <a:pt x="5010" y="6184"/>
                  <a:pt x="5002" y="6078"/>
                  <a:pt x="5000" y="5972"/>
                </a:cubicBezTo>
                <a:cubicBezTo>
                  <a:pt x="5000" y="5933"/>
                  <a:pt x="5000" y="5893"/>
                  <a:pt x="4997" y="5851"/>
                </a:cubicBezTo>
                <a:cubicBezTo>
                  <a:pt x="5002" y="5872"/>
                  <a:pt x="5008" y="5893"/>
                  <a:pt x="5016" y="5914"/>
                </a:cubicBezTo>
                <a:cubicBezTo>
                  <a:pt x="5018" y="5922"/>
                  <a:pt x="5021" y="5925"/>
                  <a:pt x="5026" y="5930"/>
                </a:cubicBezTo>
                <a:cubicBezTo>
                  <a:pt x="5010" y="6049"/>
                  <a:pt x="5024" y="6171"/>
                  <a:pt x="5024" y="6290"/>
                </a:cubicBezTo>
                <a:moveTo>
                  <a:pt x="5053" y="5168"/>
                </a:moveTo>
                <a:cubicBezTo>
                  <a:pt x="5053" y="5165"/>
                  <a:pt x="5053" y="5165"/>
                  <a:pt x="5053" y="5163"/>
                </a:cubicBezTo>
                <a:lnTo>
                  <a:pt x="5053" y="5163"/>
                </a:lnTo>
                <a:cubicBezTo>
                  <a:pt x="5055" y="5165"/>
                  <a:pt x="5055" y="5168"/>
                  <a:pt x="5053" y="5168"/>
                </a:cubicBezTo>
                <a:moveTo>
                  <a:pt x="5077" y="6374"/>
                </a:moveTo>
                <a:cubicBezTo>
                  <a:pt x="5082" y="6298"/>
                  <a:pt x="5077" y="6218"/>
                  <a:pt x="5074" y="6139"/>
                </a:cubicBezTo>
                <a:cubicBezTo>
                  <a:pt x="5071" y="6086"/>
                  <a:pt x="5071" y="6036"/>
                  <a:pt x="5074" y="5983"/>
                </a:cubicBezTo>
                <a:cubicBezTo>
                  <a:pt x="5079" y="6113"/>
                  <a:pt x="5090" y="6242"/>
                  <a:pt x="5100" y="6372"/>
                </a:cubicBezTo>
                <a:cubicBezTo>
                  <a:pt x="5095" y="6367"/>
                  <a:pt x="5084" y="6369"/>
                  <a:pt x="5077" y="6374"/>
                </a:cubicBezTo>
                <a:moveTo>
                  <a:pt x="5164" y="6181"/>
                </a:moveTo>
                <a:cubicBezTo>
                  <a:pt x="5161" y="6234"/>
                  <a:pt x="5159" y="6287"/>
                  <a:pt x="5156" y="6337"/>
                </a:cubicBezTo>
                <a:cubicBezTo>
                  <a:pt x="5143" y="6195"/>
                  <a:pt x="5135" y="6052"/>
                  <a:pt x="5129" y="5909"/>
                </a:cubicBezTo>
                <a:cubicBezTo>
                  <a:pt x="5140" y="5906"/>
                  <a:pt x="5151" y="5896"/>
                  <a:pt x="5151" y="5880"/>
                </a:cubicBezTo>
                <a:cubicBezTo>
                  <a:pt x="5151" y="5869"/>
                  <a:pt x="5151" y="5859"/>
                  <a:pt x="5153" y="5848"/>
                </a:cubicBezTo>
                <a:cubicBezTo>
                  <a:pt x="5161" y="5853"/>
                  <a:pt x="5172" y="5856"/>
                  <a:pt x="5180" y="5856"/>
                </a:cubicBezTo>
                <a:cubicBezTo>
                  <a:pt x="5174" y="5962"/>
                  <a:pt x="5169" y="6073"/>
                  <a:pt x="5164" y="6181"/>
                </a:cubicBezTo>
                <a:moveTo>
                  <a:pt x="5211" y="6454"/>
                </a:moveTo>
                <a:lnTo>
                  <a:pt x="5206" y="6451"/>
                </a:lnTo>
                <a:cubicBezTo>
                  <a:pt x="5206" y="6449"/>
                  <a:pt x="5204" y="6443"/>
                  <a:pt x="5204" y="6438"/>
                </a:cubicBezTo>
                <a:cubicBezTo>
                  <a:pt x="5206" y="6427"/>
                  <a:pt x="5206" y="6417"/>
                  <a:pt x="5209" y="6406"/>
                </a:cubicBezTo>
                <a:cubicBezTo>
                  <a:pt x="5211" y="6419"/>
                  <a:pt x="5214" y="6433"/>
                  <a:pt x="5214" y="6446"/>
                </a:cubicBezTo>
                <a:cubicBezTo>
                  <a:pt x="5214" y="6449"/>
                  <a:pt x="5211" y="6451"/>
                  <a:pt x="5211" y="6454"/>
                </a:cubicBezTo>
                <a:moveTo>
                  <a:pt x="5248" y="6218"/>
                </a:moveTo>
                <a:cubicBezTo>
                  <a:pt x="5241" y="6110"/>
                  <a:pt x="5241" y="6004"/>
                  <a:pt x="5241" y="5896"/>
                </a:cubicBezTo>
                <a:cubicBezTo>
                  <a:pt x="5251" y="5898"/>
                  <a:pt x="5262" y="5896"/>
                  <a:pt x="5270" y="5890"/>
                </a:cubicBezTo>
                <a:cubicBezTo>
                  <a:pt x="5264" y="5999"/>
                  <a:pt x="5259" y="6110"/>
                  <a:pt x="5248" y="6218"/>
                </a:cubicBezTo>
                <a:moveTo>
                  <a:pt x="5299" y="6491"/>
                </a:moveTo>
                <a:cubicBezTo>
                  <a:pt x="5293" y="6491"/>
                  <a:pt x="5288" y="6488"/>
                  <a:pt x="5286" y="6491"/>
                </a:cubicBezTo>
                <a:cubicBezTo>
                  <a:pt x="5283" y="6486"/>
                  <a:pt x="5283" y="6480"/>
                  <a:pt x="5280" y="6475"/>
                </a:cubicBezTo>
                <a:cubicBezTo>
                  <a:pt x="5286" y="6438"/>
                  <a:pt x="5288" y="6404"/>
                  <a:pt x="5293" y="6367"/>
                </a:cubicBezTo>
                <a:cubicBezTo>
                  <a:pt x="5296" y="6390"/>
                  <a:pt x="5299" y="6412"/>
                  <a:pt x="5307" y="6433"/>
                </a:cubicBezTo>
                <a:cubicBezTo>
                  <a:pt x="5301" y="6435"/>
                  <a:pt x="5296" y="6443"/>
                  <a:pt x="5299" y="6451"/>
                </a:cubicBezTo>
                <a:cubicBezTo>
                  <a:pt x="5299" y="6467"/>
                  <a:pt x="5299" y="6480"/>
                  <a:pt x="5299" y="6491"/>
                </a:cubicBezTo>
                <a:moveTo>
                  <a:pt x="5272" y="5419"/>
                </a:moveTo>
                <a:cubicBezTo>
                  <a:pt x="5272" y="5372"/>
                  <a:pt x="5275" y="5324"/>
                  <a:pt x="5278" y="5279"/>
                </a:cubicBezTo>
                <a:cubicBezTo>
                  <a:pt x="5280" y="5269"/>
                  <a:pt x="5283" y="5261"/>
                  <a:pt x="5286" y="5250"/>
                </a:cubicBezTo>
                <a:cubicBezTo>
                  <a:pt x="5286" y="5261"/>
                  <a:pt x="5286" y="5271"/>
                  <a:pt x="5288" y="5284"/>
                </a:cubicBezTo>
                <a:lnTo>
                  <a:pt x="5288" y="5287"/>
                </a:lnTo>
                <a:cubicBezTo>
                  <a:pt x="5280" y="5329"/>
                  <a:pt x="5278" y="5374"/>
                  <a:pt x="5272" y="5419"/>
                </a:cubicBezTo>
                <a:moveTo>
                  <a:pt x="5341" y="5954"/>
                </a:moveTo>
                <a:cubicBezTo>
                  <a:pt x="5341" y="5933"/>
                  <a:pt x="5341" y="5911"/>
                  <a:pt x="5338" y="5890"/>
                </a:cubicBezTo>
                <a:cubicBezTo>
                  <a:pt x="5341" y="5890"/>
                  <a:pt x="5344" y="5888"/>
                  <a:pt x="5346" y="5888"/>
                </a:cubicBezTo>
                <a:cubicBezTo>
                  <a:pt x="5346" y="5909"/>
                  <a:pt x="5344" y="5930"/>
                  <a:pt x="5341" y="5954"/>
                </a:cubicBezTo>
                <a:moveTo>
                  <a:pt x="5394" y="6419"/>
                </a:moveTo>
                <a:cubicBezTo>
                  <a:pt x="5386" y="6316"/>
                  <a:pt x="5386" y="6213"/>
                  <a:pt x="5389" y="6107"/>
                </a:cubicBezTo>
                <a:cubicBezTo>
                  <a:pt x="5394" y="6208"/>
                  <a:pt x="5402" y="6306"/>
                  <a:pt x="5407" y="6406"/>
                </a:cubicBezTo>
                <a:cubicBezTo>
                  <a:pt x="5402" y="6409"/>
                  <a:pt x="5397" y="6414"/>
                  <a:pt x="5394" y="6419"/>
                </a:cubicBezTo>
                <a:moveTo>
                  <a:pt x="5455" y="6179"/>
                </a:moveTo>
                <a:cubicBezTo>
                  <a:pt x="5450" y="6073"/>
                  <a:pt x="5442" y="5967"/>
                  <a:pt x="5436" y="5861"/>
                </a:cubicBezTo>
                <a:cubicBezTo>
                  <a:pt x="5444" y="5861"/>
                  <a:pt x="5455" y="5856"/>
                  <a:pt x="5460" y="5848"/>
                </a:cubicBezTo>
                <a:lnTo>
                  <a:pt x="5460" y="5848"/>
                </a:lnTo>
                <a:cubicBezTo>
                  <a:pt x="5460" y="5864"/>
                  <a:pt x="5473" y="5869"/>
                  <a:pt x="5487" y="5864"/>
                </a:cubicBezTo>
                <a:cubicBezTo>
                  <a:pt x="5471" y="5967"/>
                  <a:pt x="5465" y="6073"/>
                  <a:pt x="5455" y="6179"/>
                </a:cubicBezTo>
                <a:moveTo>
                  <a:pt x="5487" y="6409"/>
                </a:moveTo>
                <a:lnTo>
                  <a:pt x="5487" y="6409"/>
                </a:lnTo>
                <a:cubicBezTo>
                  <a:pt x="5484" y="6412"/>
                  <a:pt x="5484" y="6412"/>
                  <a:pt x="5481" y="6412"/>
                </a:cubicBezTo>
                <a:cubicBezTo>
                  <a:pt x="5508" y="6298"/>
                  <a:pt x="5516" y="6181"/>
                  <a:pt x="5524" y="6068"/>
                </a:cubicBezTo>
                <a:cubicBezTo>
                  <a:pt x="5524" y="6179"/>
                  <a:pt x="5524" y="6287"/>
                  <a:pt x="5529" y="6398"/>
                </a:cubicBezTo>
                <a:cubicBezTo>
                  <a:pt x="5518" y="6380"/>
                  <a:pt x="5487" y="6382"/>
                  <a:pt x="5487" y="6409"/>
                </a:cubicBezTo>
                <a:moveTo>
                  <a:pt x="5606" y="7544"/>
                </a:moveTo>
                <a:cubicBezTo>
                  <a:pt x="5606" y="7541"/>
                  <a:pt x="5606" y="7541"/>
                  <a:pt x="5606" y="7539"/>
                </a:cubicBezTo>
                <a:lnTo>
                  <a:pt x="5608" y="7539"/>
                </a:lnTo>
                <a:cubicBezTo>
                  <a:pt x="5606" y="7541"/>
                  <a:pt x="5606" y="7544"/>
                  <a:pt x="5606" y="7544"/>
                </a:cubicBezTo>
                <a:moveTo>
                  <a:pt x="5592" y="6335"/>
                </a:moveTo>
                <a:cubicBezTo>
                  <a:pt x="5587" y="6165"/>
                  <a:pt x="5590" y="5996"/>
                  <a:pt x="5595" y="5827"/>
                </a:cubicBezTo>
                <a:cubicBezTo>
                  <a:pt x="5600" y="5822"/>
                  <a:pt x="5606" y="5814"/>
                  <a:pt x="5606" y="5803"/>
                </a:cubicBezTo>
                <a:cubicBezTo>
                  <a:pt x="5606" y="5792"/>
                  <a:pt x="5606" y="5782"/>
                  <a:pt x="5608" y="5771"/>
                </a:cubicBezTo>
                <a:cubicBezTo>
                  <a:pt x="5608" y="5777"/>
                  <a:pt x="5608" y="5784"/>
                  <a:pt x="5611" y="5790"/>
                </a:cubicBezTo>
                <a:cubicBezTo>
                  <a:pt x="5614" y="5819"/>
                  <a:pt x="5637" y="5832"/>
                  <a:pt x="5659" y="5829"/>
                </a:cubicBezTo>
                <a:cubicBezTo>
                  <a:pt x="5611" y="5993"/>
                  <a:pt x="5616" y="6168"/>
                  <a:pt x="5592" y="6335"/>
                </a:cubicBezTo>
                <a:moveTo>
                  <a:pt x="5701" y="6343"/>
                </a:moveTo>
                <a:cubicBezTo>
                  <a:pt x="5698" y="6343"/>
                  <a:pt x="5696" y="6343"/>
                  <a:pt x="5693" y="6345"/>
                </a:cubicBezTo>
                <a:cubicBezTo>
                  <a:pt x="5682" y="6335"/>
                  <a:pt x="5669" y="6332"/>
                  <a:pt x="5656" y="6335"/>
                </a:cubicBezTo>
                <a:cubicBezTo>
                  <a:pt x="5672" y="6210"/>
                  <a:pt x="5674" y="6083"/>
                  <a:pt x="5693" y="5959"/>
                </a:cubicBezTo>
                <a:cubicBezTo>
                  <a:pt x="5698" y="6089"/>
                  <a:pt x="5704" y="6216"/>
                  <a:pt x="5709" y="6345"/>
                </a:cubicBezTo>
                <a:lnTo>
                  <a:pt x="5701" y="6343"/>
                </a:lnTo>
                <a:moveTo>
                  <a:pt x="5803" y="6427"/>
                </a:moveTo>
                <a:lnTo>
                  <a:pt x="5803" y="6417"/>
                </a:lnTo>
                <a:cubicBezTo>
                  <a:pt x="5803" y="6406"/>
                  <a:pt x="5795" y="6401"/>
                  <a:pt x="5791" y="6401"/>
                </a:cubicBezTo>
                <a:lnTo>
                  <a:pt x="5791" y="6398"/>
                </a:lnTo>
                <a:lnTo>
                  <a:pt x="5788" y="6388"/>
                </a:lnTo>
                <a:cubicBezTo>
                  <a:pt x="5791" y="6343"/>
                  <a:pt x="5794" y="6298"/>
                  <a:pt x="5795" y="6253"/>
                </a:cubicBezTo>
                <a:cubicBezTo>
                  <a:pt x="5800" y="6308"/>
                  <a:pt x="5808" y="6364"/>
                  <a:pt x="5816" y="6417"/>
                </a:cubicBezTo>
                <a:cubicBezTo>
                  <a:pt x="5811" y="6419"/>
                  <a:pt x="5806" y="6422"/>
                  <a:pt x="5803" y="6427"/>
                </a:cubicBezTo>
                <a:moveTo>
                  <a:pt x="5882" y="6417"/>
                </a:moveTo>
                <a:cubicBezTo>
                  <a:pt x="5882" y="6412"/>
                  <a:pt x="5880" y="6406"/>
                  <a:pt x="5877" y="6404"/>
                </a:cubicBezTo>
                <a:cubicBezTo>
                  <a:pt x="5848" y="6221"/>
                  <a:pt x="5837" y="6036"/>
                  <a:pt x="5830" y="5853"/>
                </a:cubicBezTo>
                <a:lnTo>
                  <a:pt x="5843" y="5853"/>
                </a:lnTo>
                <a:cubicBezTo>
                  <a:pt x="5843" y="5861"/>
                  <a:pt x="5845" y="5869"/>
                  <a:pt x="5845" y="5877"/>
                </a:cubicBezTo>
                <a:cubicBezTo>
                  <a:pt x="5851" y="5911"/>
                  <a:pt x="5898" y="5898"/>
                  <a:pt x="5901" y="5869"/>
                </a:cubicBezTo>
                <a:lnTo>
                  <a:pt x="5901" y="5859"/>
                </a:lnTo>
                <a:cubicBezTo>
                  <a:pt x="5909" y="5874"/>
                  <a:pt x="5927" y="5880"/>
                  <a:pt x="5941" y="5874"/>
                </a:cubicBezTo>
                <a:cubicBezTo>
                  <a:pt x="5925" y="6057"/>
                  <a:pt x="5904" y="6237"/>
                  <a:pt x="5882" y="6417"/>
                </a:cubicBezTo>
                <a:moveTo>
                  <a:pt x="5991" y="6480"/>
                </a:moveTo>
                <a:cubicBezTo>
                  <a:pt x="5986" y="6480"/>
                  <a:pt x="5980" y="6480"/>
                  <a:pt x="5978" y="6480"/>
                </a:cubicBezTo>
                <a:cubicBezTo>
                  <a:pt x="5978" y="6467"/>
                  <a:pt x="5978" y="6456"/>
                  <a:pt x="5980" y="6443"/>
                </a:cubicBezTo>
                <a:cubicBezTo>
                  <a:pt x="5983" y="6422"/>
                  <a:pt x="5959" y="6417"/>
                  <a:pt x="5943" y="6425"/>
                </a:cubicBezTo>
                <a:cubicBezTo>
                  <a:pt x="5954" y="6327"/>
                  <a:pt x="5964" y="6232"/>
                  <a:pt x="5975" y="6134"/>
                </a:cubicBezTo>
                <a:cubicBezTo>
                  <a:pt x="5980" y="6245"/>
                  <a:pt x="5988" y="6359"/>
                  <a:pt x="5994" y="6470"/>
                </a:cubicBezTo>
                <a:lnTo>
                  <a:pt x="5991" y="6480"/>
                </a:lnTo>
                <a:moveTo>
                  <a:pt x="6068" y="6020"/>
                </a:moveTo>
                <a:cubicBezTo>
                  <a:pt x="6062" y="6110"/>
                  <a:pt x="6054" y="6200"/>
                  <a:pt x="6041" y="6287"/>
                </a:cubicBezTo>
                <a:cubicBezTo>
                  <a:pt x="6033" y="6152"/>
                  <a:pt x="6028" y="6017"/>
                  <a:pt x="6020" y="5885"/>
                </a:cubicBezTo>
                <a:cubicBezTo>
                  <a:pt x="6039" y="5885"/>
                  <a:pt x="6057" y="5872"/>
                  <a:pt x="6060" y="5848"/>
                </a:cubicBezTo>
                <a:cubicBezTo>
                  <a:pt x="6060" y="5840"/>
                  <a:pt x="6060" y="5832"/>
                  <a:pt x="6060" y="5824"/>
                </a:cubicBezTo>
                <a:cubicBezTo>
                  <a:pt x="6062" y="5829"/>
                  <a:pt x="6065" y="5832"/>
                  <a:pt x="6070" y="5837"/>
                </a:cubicBezTo>
                <a:cubicBezTo>
                  <a:pt x="6068" y="5896"/>
                  <a:pt x="6068" y="5959"/>
                  <a:pt x="6068" y="6020"/>
                </a:cubicBezTo>
                <a:moveTo>
                  <a:pt x="6245" y="6377"/>
                </a:moveTo>
                <a:cubicBezTo>
                  <a:pt x="6240" y="6393"/>
                  <a:pt x="6234" y="6409"/>
                  <a:pt x="6226" y="6422"/>
                </a:cubicBezTo>
                <a:lnTo>
                  <a:pt x="6218" y="6425"/>
                </a:lnTo>
                <a:cubicBezTo>
                  <a:pt x="6218" y="6412"/>
                  <a:pt x="6216" y="6398"/>
                  <a:pt x="6216" y="6385"/>
                </a:cubicBezTo>
                <a:cubicBezTo>
                  <a:pt x="6213" y="6359"/>
                  <a:pt x="6173" y="6340"/>
                  <a:pt x="6158" y="6369"/>
                </a:cubicBezTo>
                <a:cubicBezTo>
                  <a:pt x="6147" y="6390"/>
                  <a:pt x="6139" y="6412"/>
                  <a:pt x="6131" y="6435"/>
                </a:cubicBezTo>
                <a:cubicBezTo>
                  <a:pt x="6129" y="6441"/>
                  <a:pt x="6126" y="6443"/>
                  <a:pt x="6123" y="6451"/>
                </a:cubicBezTo>
                <a:cubicBezTo>
                  <a:pt x="6123" y="6456"/>
                  <a:pt x="6121" y="6459"/>
                  <a:pt x="6121" y="6464"/>
                </a:cubicBezTo>
                <a:lnTo>
                  <a:pt x="6118" y="6467"/>
                </a:lnTo>
                <a:cubicBezTo>
                  <a:pt x="6121" y="6451"/>
                  <a:pt x="6121" y="6435"/>
                  <a:pt x="6121" y="6419"/>
                </a:cubicBezTo>
                <a:cubicBezTo>
                  <a:pt x="6131" y="6417"/>
                  <a:pt x="6139" y="6412"/>
                  <a:pt x="6142" y="6398"/>
                </a:cubicBezTo>
                <a:cubicBezTo>
                  <a:pt x="6187" y="6237"/>
                  <a:pt x="6229" y="6076"/>
                  <a:pt x="6274" y="5914"/>
                </a:cubicBezTo>
                <a:cubicBezTo>
                  <a:pt x="6282" y="6065"/>
                  <a:pt x="6290" y="6218"/>
                  <a:pt x="6298" y="6369"/>
                </a:cubicBezTo>
                <a:cubicBezTo>
                  <a:pt x="6287" y="6348"/>
                  <a:pt x="6255" y="6351"/>
                  <a:pt x="6245" y="6377"/>
                </a:cubicBezTo>
                <a:moveTo>
                  <a:pt x="6126" y="6004"/>
                </a:moveTo>
                <a:cubicBezTo>
                  <a:pt x="6129" y="5967"/>
                  <a:pt x="6129" y="5927"/>
                  <a:pt x="6129" y="5890"/>
                </a:cubicBezTo>
                <a:cubicBezTo>
                  <a:pt x="6134" y="5896"/>
                  <a:pt x="6142" y="5898"/>
                  <a:pt x="6147" y="5898"/>
                </a:cubicBezTo>
                <a:cubicBezTo>
                  <a:pt x="6147" y="5904"/>
                  <a:pt x="6147" y="5909"/>
                  <a:pt x="6147" y="5911"/>
                </a:cubicBezTo>
                <a:cubicBezTo>
                  <a:pt x="6150" y="5943"/>
                  <a:pt x="6187" y="5956"/>
                  <a:pt x="6205" y="5941"/>
                </a:cubicBezTo>
                <a:cubicBezTo>
                  <a:pt x="6179" y="6033"/>
                  <a:pt x="6155" y="6128"/>
                  <a:pt x="6129" y="6221"/>
                </a:cubicBezTo>
                <a:cubicBezTo>
                  <a:pt x="6129" y="6147"/>
                  <a:pt x="6126" y="6076"/>
                  <a:pt x="6126" y="6004"/>
                </a:cubicBezTo>
                <a:moveTo>
                  <a:pt x="6338" y="5890"/>
                </a:moveTo>
                <a:cubicBezTo>
                  <a:pt x="6345" y="5888"/>
                  <a:pt x="6353" y="5880"/>
                  <a:pt x="6356" y="5869"/>
                </a:cubicBezTo>
                <a:cubicBezTo>
                  <a:pt x="6367" y="5869"/>
                  <a:pt x="6377" y="5861"/>
                  <a:pt x="6377" y="5848"/>
                </a:cubicBezTo>
                <a:cubicBezTo>
                  <a:pt x="6377" y="5840"/>
                  <a:pt x="6375" y="5832"/>
                  <a:pt x="6375" y="5824"/>
                </a:cubicBezTo>
                <a:lnTo>
                  <a:pt x="6377" y="5819"/>
                </a:lnTo>
                <a:cubicBezTo>
                  <a:pt x="6385" y="5832"/>
                  <a:pt x="6398" y="5835"/>
                  <a:pt x="6414" y="5832"/>
                </a:cubicBezTo>
                <a:lnTo>
                  <a:pt x="6422" y="5843"/>
                </a:lnTo>
                <a:cubicBezTo>
                  <a:pt x="6401" y="5962"/>
                  <a:pt x="6380" y="6083"/>
                  <a:pt x="6356" y="6203"/>
                </a:cubicBezTo>
                <a:cubicBezTo>
                  <a:pt x="6348" y="6097"/>
                  <a:pt x="6343" y="5993"/>
                  <a:pt x="6338" y="5890"/>
                </a:cubicBezTo>
                <a:moveTo>
                  <a:pt x="6414" y="6316"/>
                </a:moveTo>
                <a:lnTo>
                  <a:pt x="6412" y="6324"/>
                </a:lnTo>
                <a:cubicBezTo>
                  <a:pt x="6406" y="6319"/>
                  <a:pt x="6401" y="6314"/>
                  <a:pt x="6393" y="6314"/>
                </a:cubicBezTo>
                <a:cubicBezTo>
                  <a:pt x="6404" y="6269"/>
                  <a:pt x="6414" y="6224"/>
                  <a:pt x="6422" y="6176"/>
                </a:cubicBezTo>
                <a:cubicBezTo>
                  <a:pt x="6422" y="6216"/>
                  <a:pt x="6425" y="6258"/>
                  <a:pt x="6425" y="6298"/>
                </a:cubicBezTo>
                <a:cubicBezTo>
                  <a:pt x="6422" y="6303"/>
                  <a:pt x="6417" y="6308"/>
                  <a:pt x="6414" y="6316"/>
                </a:cubicBezTo>
                <a:moveTo>
                  <a:pt x="6496" y="6253"/>
                </a:moveTo>
                <a:cubicBezTo>
                  <a:pt x="6496" y="6258"/>
                  <a:pt x="6494" y="6263"/>
                  <a:pt x="6494" y="6266"/>
                </a:cubicBezTo>
                <a:cubicBezTo>
                  <a:pt x="6488" y="6142"/>
                  <a:pt x="6488" y="6020"/>
                  <a:pt x="6494" y="5896"/>
                </a:cubicBezTo>
                <a:cubicBezTo>
                  <a:pt x="6517" y="5909"/>
                  <a:pt x="6549" y="5904"/>
                  <a:pt x="6554" y="5872"/>
                </a:cubicBezTo>
                <a:cubicBezTo>
                  <a:pt x="6557" y="5856"/>
                  <a:pt x="6560" y="5843"/>
                  <a:pt x="6560" y="5827"/>
                </a:cubicBezTo>
                <a:cubicBezTo>
                  <a:pt x="6570" y="5827"/>
                  <a:pt x="6581" y="5822"/>
                  <a:pt x="6586" y="5806"/>
                </a:cubicBezTo>
                <a:lnTo>
                  <a:pt x="6586" y="5800"/>
                </a:lnTo>
                <a:cubicBezTo>
                  <a:pt x="6589" y="5806"/>
                  <a:pt x="6594" y="5808"/>
                  <a:pt x="6599" y="5814"/>
                </a:cubicBezTo>
                <a:cubicBezTo>
                  <a:pt x="6578" y="5904"/>
                  <a:pt x="6557" y="5996"/>
                  <a:pt x="6536" y="6086"/>
                </a:cubicBezTo>
                <a:cubicBezTo>
                  <a:pt x="6523" y="6142"/>
                  <a:pt x="6509" y="6197"/>
                  <a:pt x="6496" y="6253"/>
                </a:cubicBezTo>
                <a:moveTo>
                  <a:pt x="6610" y="6208"/>
                </a:moveTo>
                <a:cubicBezTo>
                  <a:pt x="6602" y="6234"/>
                  <a:pt x="6592" y="6261"/>
                  <a:pt x="6584" y="6287"/>
                </a:cubicBezTo>
                <a:cubicBezTo>
                  <a:pt x="6584" y="6279"/>
                  <a:pt x="6581" y="6271"/>
                  <a:pt x="6581" y="6263"/>
                </a:cubicBezTo>
                <a:cubicBezTo>
                  <a:pt x="6581" y="6255"/>
                  <a:pt x="6576" y="6247"/>
                  <a:pt x="6570" y="6242"/>
                </a:cubicBezTo>
                <a:cubicBezTo>
                  <a:pt x="6578" y="6205"/>
                  <a:pt x="6589" y="6165"/>
                  <a:pt x="6597" y="6128"/>
                </a:cubicBezTo>
                <a:cubicBezTo>
                  <a:pt x="6605" y="6091"/>
                  <a:pt x="6615" y="6054"/>
                  <a:pt x="6623" y="6017"/>
                </a:cubicBezTo>
                <a:cubicBezTo>
                  <a:pt x="6626" y="6073"/>
                  <a:pt x="6626" y="6128"/>
                  <a:pt x="6629" y="6184"/>
                </a:cubicBezTo>
                <a:cubicBezTo>
                  <a:pt x="6621" y="6189"/>
                  <a:pt x="6613" y="6195"/>
                  <a:pt x="6610" y="6208"/>
                </a:cubicBezTo>
                <a:moveTo>
                  <a:pt x="6689" y="5967"/>
                </a:moveTo>
                <a:cubicBezTo>
                  <a:pt x="6687" y="5906"/>
                  <a:pt x="6687" y="5848"/>
                  <a:pt x="6684" y="5787"/>
                </a:cubicBezTo>
                <a:cubicBezTo>
                  <a:pt x="6700" y="5787"/>
                  <a:pt x="6713" y="5782"/>
                  <a:pt x="6721" y="5763"/>
                </a:cubicBezTo>
                <a:cubicBezTo>
                  <a:pt x="6724" y="5755"/>
                  <a:pt x="6726" y="5747"/>
                  <a:pt x="6729" y="5742"/>
                </a:cubicBezTo>
                <a:cubicBezTo>
                  <a:pt x="6732" y="5750"/>
                  <a:pt x="6732" y="5758"/>
                  <a:pt x="6734" y="5766"/>
                </a:cubicBezTo>
                <a:cubicBezTo>
                  <a:pt x="6721" y="5832"/>
                  <a:pt x="6708" y="5901"/>
                  <a:pt x="6689" y="5967"/>
                </a:cubicBezTo>
                <a:moveTo>
                  <a:pt x="6740" y="6060"/>
                </a:moveTo>
                <a:cubicBezTo>
                  <a:pt x="6753" y="6012"/>
                  <a:pt x="6763" y="5967"/>
                  <a:pt x="6774" y="5919"/>
                </a:cubicBezTo>
                <a:cubicBezTo>
                  <a:pt x="6777" y="5962"/>
                  <a:pt x="6782" y="6007"/>
                  <a:pt x="6785" y="6049"/>
                </a:cubicBezTo>
                <a:cubicBezTo>
                  <a:pt x="6769" y="6041"/>
                  <a:pt x="6750" y="6044"/>
                  <a:pt x="6740" y="6060"/>
                </a:cubicBezTo>
                <a:moveTo>
                  <a:pt x="6843" y="5911"/>
                </a:moveTo>
                <a:cubicBezTo>
                  <a:pt x="6840" y="5880"/>
                  <a:pt x="6838" y="5851"/>
                  <a:pt x="6835" y="5819"/>
                </a:cubicBezTo>
                <a:cubicBezTo>
                  <a:pt x="6838" y="5800"/>
                  <a:pt x="6840" y="5782"/>
                  <a:pt x="6843" y="5763"/>
                </a:cubicBezTo>
                <a:lnTo>
                  <a:pt x="6848" y="5777"/>
                </a:lnTo>
                <a:cubicBezTo>
                  <a:pt x="6853" y="5822"/>
                  <a:pt x="6851" y="5866"/>
                  <a:pt x="6843" y="5911"/>
                </a:cubicBezTo>
                <a:moveTo>
                  <a:pt x="7031" y="5684"/>
                </a:moveTo>
                <a:cubicBezTo>
                  <a:pt x="7036" y="5689"/>
                  <a:pt x="7044" y="5695"/>
                  <a:pt x="7052" y="5697"/>
                </a:cubicBezTo>
                <a:cubicBezTo>
                  <a:pt x="7049" y="5705"/>
                  <a:pt x="7047" y="5716"/>
                  <a:pt x="7044" y="5724"/>
                </a:cubicBezTo>
                <a:cubicBezTo>
                  <a:pt x="7039" y="5724"/>
                  <a:pt x="7036" y="5724"/>
                  <a:pt x="7031" y="5726"/>
                </a:cubicBezTo>
                <a:lnTo>
                  <a:pt x="7025" y="5713"/>
                </a:lnTo>
                <a:cubicBezTo>
                  <a:pt x="7028" y="5708"/>
                  <a:pt x="7031" y="5700"/>
                  <a:pt x="7031" y="5692"/>
                </a:cubicBezTo>
                <a:lnTo>
                  <a:pt x="7031" y="5684"/>
                </a:lnTo>
                <a:moveTo>
                  <a:pt x="6943" y="5705"/>
                </a:moveTo>
                <a:cubicBezTo>
                  <a:pt x="6946" y="5713"/>
                  <a:pt x="6949" y="5718"/>
                  <a:pt x="6954" y="5724"/>
                </a:cubicBezTo>
                <a:lnTo>
                  <a:pt x="6954" y="5734"/>
                </a:lnTo>
                <a:cubicBezTo>
                  <a:pt x="6954" y="5750"/>
                  <a:pt x="6967" y="5758"/>
                  <a:pt x="6980" y="5758"/>
                </a:cubicBezTo>
                <a:cubicBezTo>
                  <a:pt x="6983" y="5774"/>
                  <a:pt x="6986" y="5790"/>
                  <a:pt x="6986" y="5808"/>
                </a:cubicBezTo>
                <a:cubicBezTo>
                  <a:pt x="6978" y="5811"/>
                  <a:pt x="6970" y="5816"/>
                  <a:pt x="6965" y="5824"/>
                </a:cubicBezTo>
                <a:cubicBezTo>
                  <a:pt x="6954" y="5814"/>
                  <a:pt x="6946" y="5800"/>
                  <a:pt x="6938" y="5787"/>
                </a:cubicBezTo>
                <a:cubicBezTo>
                  <a:pt x="6943" y="5779"/>
                  <a:pt x="6949" y="5771"/>
                  <a:pt x="6949" y="5758"/>
                </a:cubicBezTo>
                <a:cubicBezTo>
                  <a:pt x="6946" y="5742"/>
                  <a:pt x="6943" y="5724"/>
                  <a:pt x="6943" y="5705"/>
                </a:cubicBezTo>
                <a:moveTo>
                  <a:pt x="6920" y="5880"/>
                </a:moveTo>
                <a:cubicBezTo>
                  <a:pt x="6925" y="5885"/>
                  <a:pt x="6930" y="5890"/>
                  <a:pt x="6938" y="5896"/>
                </a:cubicBezTo>
                <a:cubicBezTo>
                  <a:pt x="6935" y="5904"/>
                  <a:pt x="6933" y="5911"/>
                  <a:pt x="6930" y="5919"/>
                </a:cubicBezTo>
                <a:cubicBezTo>
                  <a:pt x="6925" y="5919"/>
                  <a:pt x="6920" y="5919"/>
                  <a:pt x="6914" y="5922"/>
                </a:cubicBezTo>
                <a:cubicBezTo>
                  <a:pt x="6914" y="5911"/>
                  <a:pt x="6917" y="5896"/>
                  <a:pt x="6920" y="5880"/>
                </a:cubicBezTo>
                <a:moveTo>
                  <a:pt x="6793" y="4660"/>
                </a:moveTo>
                <a:cubicBezTo>
                  <a:pt x="6801" y="4665"/>
                  <a:pt x="6814" y="4668"/>
                  <a:pt x="6824" y="4665"/>
                </a:cubicBezTo>
                <a:cubicBezTo>
                  <a:pt x="6832" y="4692"/>
                  <a:pt x="6840" y="4718"/>
                  <a:pt x="6848" y="4745"/>
                </a:cubicBezTo>
                <a:cubicBezTo>
                  <a:pt x="6851" y="4755"/>
                  <a:pt x="6869" y="4753"/>
                  <a:pt x="6867" y="4739"/>
                </a:cubicBezTo>
                <a:cubicBezTo>
                  <a:pt x="6861" y="4710"/>
                  <a:pt x="6853" y="4684"/>
                  <a:pt x="6848" y="4655"/>
                </a:cubicBezTo>
                <a:cubicBezTo>
                  <a:pt x="6856" y="4649"/>
                  <a:pt x="6861" y="4642"/>
                  <a:pt x="6864" y="4631"/>
                </a:cubicBezTo>
                <a:cubicBezTo>
                  <a:pt x="6867" y="4620"/>
                  <a:pt x="6867" y="4610"/>
                  <a:pt x="6869" y="4599"/>
                </a:cubicBezTo>
                <a:cubicBezTo>
                  <a:pt x="6875" y="4602"/>
                  <a:pt x="6877" y="4604"/>
                  <a:pt x="6883" y="4604"/>
                </a:cubicBezTo>
                <a:cubicBezTo>
                  <a:pt x="6885" y="4610"/>
                  <a:pt x="6888" y="4615"/>
                  <a:pt x="6888" y="4623"/>
                </a:cubicBezTo>
                <a:cubicBezTo>
                  <a:pt x="6888" y="4628"/>
                  <a:pt x="6888" y="4634"/>
                  <a:pt x="6888" y="4642"/>
                </a:cubicBezTo>
                <a:cubicBezTo>
                  <a:pt x="6890" y="4652"/>
                  <a:pt x="6893" y="4665"/>
                  <a:pt x="6898" y="4676"/>
                </a:cubicBezTo>
                <a:cubicBezTo>
                  <a:pt x="6890" y="4681"/>
                  <a:pt x="6885" y="4692"/>
                  <a:pt x="6885" y="4702"/>
                </a:cubicBezTo>
                <a:lnTo>
                  <a:pt x="6888" y="4713"/>
                </a:lnTo>
                <a:lnTo>
                  <a:pt x="6888" y="4713"/>
                </a:lnTo>
                <a:cubicBezTo>
                  <a:pt x="6888" y="4718"/>
                  <a:pt x="6890" y="4721"/>
                  <a:pt x="6890" y="4726"/>
                </a:cubicBezTo>
                <a:cubicBezTo>
                  <a:pt x="6893" y="4742"/>
                  <a:pt x="6896" y="4755"/>
                  <a:pt x="6898" y="4771"/>
                </a:cubicBezTo>
                <a:lnTo>
                  <a:pt x="6888" y="4779"/>
                </a:lnTo>
                <a:cubicBezTo>
                  <a:pt x="6869" y="4776"/>
                  <a:pt x="6848" y="4787"/>
                  <a:pt x="6851" y="4808"/>
                </a:cubicBezTo>
                <a:cubicBezTo>
                  <a:pt x="6851" y="4819"/>
                  <a:pt x="6851" y="4829"/>
                  <a:pt x="6853" y="4840"/>
                </a:cubicBezTo>
                <a:cubicBezTo>
                  <a:pt x="6845" y="4843"/>
                  <a:pt x="6838" y="4845"/>
                  <a:pt x="6832" y="4851"/>
                </a:cubicBezTo>
                <a:cubicBezTo>
                  <a:pt x="6819" y="4811"/>
                  <a:pt x="6753" y="4808"/>
                  <a:pt x="6745" y="4853"/>
                </a:cubicBezTo>
                <a:cubicBezTo>
                  <a:pt x="6742" y="4866"/>
                  <a:pt x="6740" y="4877"/>
                  <a:pt x="6740" y="4890"/>
                </a:cubicBezTo>
                <a:cubicBezTo>
                  <a:pt x="6718" y="4864"/>
                  <a:pt x="6666" y="4869"/>
                  <a:pt x="6660" y="4906"/>
                </a:cubicBezTo>
                <a:cubicBezTo>
                  <a:pt x="6658" y="4914"/>
                  <a:pt x="6658" y="4922"/>
                  <a:pt x="6655" y="4930"/>
                </a:cubicBezTo>
                <a:cubicBezTo>
                  <a:pt x="6644" y="4888"/>
                  <a:pt x="6584" y="4898"/>
                  <a:pt x="6570" y="4935"/>
                </a:cubicBezTo>
                <a:cubicBezTo>
                  <a:pt x="6565" y="4951"/>
                  <a:pt x="6560" y="4970"/>
                  <a:pt x="6552" y="4985"/>
                </a:cubicBezTo>
                <a:cubicBezTo>
                  <a:pt x="6549" y="4980"/>
                  <a:pt x="6549" y="4975"/>
                  <a:pt x="6547" y="4967"/>
                </a:cubicBezTo>
                <a:cubicBezTo>
                  <a:pt x="6533" y="4925"/>
                  <a:pt x="6475" y="4925"/>
                  <a:pt x="6462" y="4967"/>
                </a:cubicBezTo>
                <a:cubicBezTo>
                  <a:pt x="6451" y="4999"/>
                  <a:pt x="6441" y="5030"/>
                  <a:pt x="6430" y="5062"/>
                </a:cubicBezTo>
                <a:lnTo>
                  <a:pt x="6409" y="4978"/>
                </a:lnTo>
                <a:cubicBezTo>
                  <a:pt x="6398" y="4938"/>
                  <a:pt x="6332" y="4935"/>
                  <a:pt x="6324" y="4978"/>
                </a:cubicBezTo>
                <a:cubicBezTo>
                  <a:pt x="6322" y="4991"/>
                  <a:pt x="6319" y="5007"/>
                  <a:pt x="6316" y="5020"/>
                </a:cubicBezTo>
                <a:cubicBezTo>
                  <a:pt x="6316" y="5015"/>
                  <a:pt x="6314" y="5009"/>
                  <a:pt x="6314" y="5007"/>
                </a:cubicBezTo>
                <a:cubicBezTo>
                  <a:pt x="6306" y="4967"/>
                  <a:pt x="6237" y="4964"/>
                  <a:pt x="6229" y="5007"/>
                </a:cubicBezTo>
                <a:cubicBezTo>
                  <a:pt x="6224" y="5038"/>
                  <a:pt x="6218" y="5070"/>
                  <a:pt x="6211" y="5102"/>
                </a:cubicBezTo>
                <a:cubicBezTo>
                  <a:pt x="6203" y="5067"/>
                  <a:pt x="6195" y="5033"/>
                  <a:pt x="6187" y="4999"/>
                </a:cubicBezTo>
                <a:cubicBezTo>
                  <a:pt x="6176" y="4956"/>
                  <a:pt x="6118" y="4962"/>
                  <a:pt x="6105" y="4999"/>
                </a:cubicBezTo>
                <a:cubicBezTo>
                  <a:pt x="6099" y="5015"/>
                  <a:pt x="6094" y="5033"/>
                  <a:pt x="6089" y="5049"/>
                </a:cubicBezTo>
                <a:cubicBezTo>
                  <a:pt x="6084" y="5041"/>
                  <a:pt x="6076" y="5036"/>
                  <a:pt x="6068" y="5033"/>
                </a:cubicBezTo>
                <a:cubicBezTo>
                  <a:pt x="6057" y="5012"/>
                  <a:pt x="6046" y="4991"/>
                  <a:pt x="6036" y="4970"/>
                </a:cubicBezTo>
                <a:cubicBezTo>
                  <a:pt x="6020" y="4940"/>
                  <a:pt x="5964" y="4943"/>
                  <a:pt x="5959" y="4980"/>
                </a:cubicBezTo>
                <a:cubicBezTo>
                  <a:pt x="5957" y="4991"/>
                  <a:pt x="5957" y="5001"/>
                  <a:pt x="5954" y="5012"/>
                </a:cubicBezTo>
                <a:cubicBezTo>
                  <a:pt x="5935" y="4993"/>
                  <a:pt x="5898" y="5001"/>
                  <a:pt x="5888" y="5023"/>
                </a:cubicBezTo>
                <a:cubicBezTo>
                  <a:pt x="5880" y="5038"/>
                  <a:pt x="5872" y="5057"/>
                  <a:pt x="5864" y="5073"/>
                </a:cubicBezTo>
                <a:cubicBezTo>
                  <a:pt x="5851" y="5036"/>
                  <a:pt x="5795" y="5044"/>
                  <a:pt x="5786" y="5078"/>
                </a:cubicBezTo>
                <a:cubicBezTo>
                  <a:pt x="5783" y="5083"/>
                  <a:pt x="5783" y="5091"/>
                  <a:pt x="5780" y="5097"/>
                </a:cubicBezTo>
                <a:lnTo>
                  <a:pt x="5780" y="5091"/>
                </a:lnTo>
                <a:cubicBezTo>
                  <a:pt x="5775" y="5049"/>
                  <a:pt x="5705" y="5052"/>
                  <a:pt x="5698" y="5091"/>
                </a:cubicBezTo>
                <a:cubicBezTo>
                  <a:pt x="5692" y="5118"/>
                  <a:pt x="5688" y="5142"/>
                  <a:pt x="5680" y="5168"/>
                </a:cubicBezTo>
                <a:cubicBezTo>
                  <a:pt x="5677" y="5155"/>
                  <a:pt x="5672" y="5142"/>
                  <a:pt x="5669" y="5131"/>
                </a:cubicBezTo>
                <a:cubicBezTo>
                  <a:pt x="5659" y="5094"/>
                  <a:pt x="5616" y="5091"/>
                  <a:pt x="5595" y="5118"/>
                </a:cubicBezTo>
                <a:cubicBezTo>
                  <a:pt x="5579" y="5083"/>
                  <a:pt x="5529" y="5083"/>
                  <a:pt x="5516" y="5123"/>
                </a:cubicBezTo>
                <a:cubicBezTo>
                  <a:pt x="5508" y="5142"/>
                  <a:pt x="5502" y="5163"/>
                  <a:pt x="5497" y="5181"/>
                </a:cubicBezTo>
                <a:cubicBezTo>
                  <a:pt x="5495" y="5157"/>
                  <a:pt x="5489" y="5131"/>
                  <a:pt x="5487" y="5107"/>
                </a:cubicBezTo>
                <a:cubicBezTo>
                  <a:pt x="5481" y="5067"/>
                  <a:pt x="5415" y="5070"/>
                  <a:pt x="5407" y="5107"/>
                </a:cubicBezTo>
                <a:lnTo>
                  <a:pt x="5407" y="5107"/>
                </a:lnTo>
                <a:cubicBezTo>
                  <a:pt x="5389" y="5102"/>
                  <a:pt x="5368" y="5110"/>
                  <a:pt x="5365" y="5136"/>
                </a:cubicBezTo>
                <a:cubicBezTo>
                  <a:pt x="5362" y="5126"/>
                  <a:pt x="5360" y="5112"/>
                  <a:pt x="5357" y="5102"/>
                </a:cubicBezTo>
                <a:cubicBezTo>
                  <a:pt x="5349" y="5065"/>
                  <a:pt x="5304" y="5067"/>
                  <a:pt x="5283" y="5094"/>
                </a:cubicBezTo>
                <a:cubicBezTo>
                  <a:pt x="5275" y="5105"/>
                  <a:pt x="5267" y="5118"/>
                  <a:pt x="5262" y="5128"/>
                </a:cubicBezTo>
                <a:cubicBezTo>
                  <a:pt x="5259" y="5110"/>
                  <a:pt x="5259" y="5091"/>
                  <a:pt x="5256" y="5070"/>
                </a:cubicBezTo>
                <a:cubicBezTo>
                  <a:pt x="5254" y="5025"/>
                  <a:pt x="5196" y="5020"/>
                  <a:pt x="5180" y="5060"/>
                </a:cubicBezTo>
                <a:cubicBezTo>
                  <a:pt x="5166" y="5091"/>
                  <a:pt x="5156" y="5126"/>
                  <a:pt x="5143" y="5157"/>
                </a:cubicBezTo>
                <a:cubicBezTo>
                  <a:pt x="5143" y="5131"/>
                  <a:pt x="5143" y="5107"/>
                  <a:pt x="5143" y="5081"/>
                </a:cubicBezTo>
                <a:cubicBezTo>
                  <a:pt x="5143" y="5067"/>
                  <a:pt x="5135" y="5060"/>
                  <a:pt x="5127" y="5054"/>
                </a:cubicBezTo>
                <a:cubicBezTo>
                  <a:pt x="5127" y="5049"/>
                  <a:pt x="5127" y="5046"/>
                  <a:pt x="5124" y="5041"/>
                </a:cubicBezTo>
                <a:cubicBezTo>
                  <a:pt x="5119" y="5004"/>
                  <a:pt x="5077" y="4991"/>
                  <a:pt x="5053" y="5023"/>
                </a:cubicBezTo>
                <a:cubicBezTo>
                  <a:pt x="5029" y="5054"/>
                  <a:pt x="5010" y="5089"/>
                  <a:pt x="4992" y="5126"/>
                </a:cubicBezTo>
                <a:cubicBezTo>
                  <a:pt x="4989" y="5097"/>
                  <a:pt x="4987" y="5067"/>
                  <a:pt x="4984" y="5038"/>
                </a:cubicBezTo>
                <a:cubicBezTo>
                  <a:pt x="4981" y="5007"/>
                  <a:pt x="4928" y="4980"/>
                  <a:pt x="4912" y="5020"/>
                </a:cubicBezTo>
                <a:cubicBezTo>
                  <a:pt x="4905" y="5036"/>
                  <a:pt x="4899" y="5052"/>
                  <a:pt x="4891" y="5067"/>
                </a:cubicBezTo>
                <a:cubicBezTo>
                  <a:pt x="4886" y="5070"/>
                  <a:pt x="4883" y="5076"/>
                  <a:pt x="4881" y="5081"/>
                </a:cubicBezTo>
                <a:cubicBezTo>
                  <a:pt x="4878" y="5087"/>
                  <a:pt x="4878" y="5091"/>
                  <a:pt x="4878" y="5097"/>
                </a:cubicBezTo>
                <a:cubicBezTo>
                  <a:pt x="4875" y="5105"/>
                  <a:pt x="4870" y="5112"/>
                  <a:pt x="4868" y="5120"/>
                </a:cubicBezTo>
                <a:cubicBezTo>
                  <a:pt x="4862" y="5073"/>
                  <a:pt x="4854" y="5023"/>
                  <a:pt x="4849" y="4975"/>
                </a:cubicBezTo>
                <a:cubicBezTo>
                  <a:pt x="4844" y="4938"/>
                  <a:pt x="4801" y="4927"/>
                  <a:pt x="4780" y="4956"/>
                </a:cubicBezTo>
                <a:cubicBezTo>
                  <a:pt x="4756" y="4988"/>
                  <a:pt x="4735" y="5023"/>
                  <a:pt x="4717" y="5060"/>
                </a:cubicBezTo>
                <a:cubicBezTo>
                  <a:pt x="4709" y="5030"/>
                  <a:pt x="4698" y="4999"/>
                  <a:pt x="4685" y="4972"/>
                </a:cubicBezTo>
                <a:cubicBezTo>
                  <a:pt x="4674" y="4948"/>
                  <a:pt x="4635" y="4948"/>
                  <a:pt x="4624" y="4972"/>
                </a:cubicBezTo>
                <a:cubicBezTo>
                  <a:pt x="4614" y="4993"/>
                  <a:pt x="4606" y="5017"/>
                  <a:pt x="4595" y="5041"/>
                </a:cubicBezTo>
                <a:lnTo>
                  <a:pt x="4592" y="5041"/>
                </a:lnTo>
                <a:cubicBezTo>
                  <a:pt x="4592" y="5038"/>
                  <a:pt x="4592" y="5033"/>
                  <a:pt x="4592" y="5030"/>
                </a:cubicBezTo>
                <a:cubicBezTo>
                  <a:pt x="4595" y="4996"/>
                  <a:pt x="4550" y="4988"/>
                  <a:pt x="4531" y="5009"/>
                </a:cubicBezTo>
                <a:cubicBezTo>
                  <a:pt x="4524" y="5004"/>
                  <a:pt x="4516" y="5004"/>
                  <a:pt x="4508" y="5007"/>
                </a:cubicBezTo>
                <a:cubicBezTo>
                  <a:pt x="4508" y="5007"/>
                  <a:pt x="4505" y="5007"/>
                  <a:pt x="4505" y="5009"/>
                </a:cubicBezTo>
                <a:cubicBezTo>
                  <a:pt x="4505" y="5007"/>
                  <a:pt x="4502" y="5001"/>
                  <a:pt x="4502" y="4999"/>
                </a:cubicBezTo>
                <a:cubicBezTo>
                  <a:pt x="4497" y="4980"/>
                  <a:pt x="4476" y="4972"/>
                  <a:pt x="4460" y="4975"/>
                </a:cubicBezTo>
                <a:cubicBezTo>
                  <a:pt x="4460" y="4970"/>
                  <a:pt x="4457" y="4964"/>
                  <a:pt x="4457" y="4956"/>
                </a:cubicBezTo>
                <a:cubicBezTo>
                  <a:pt x="4452" y="4930"/>
                  <a:pt x="4428" y="4922"/>
                  <a:pt x="4407" y="4930"/>
                </a:cubicBezTo>
                <a:cubicBezTo>
                  <a:pt x="4399" y="4906"/>
                  <a:pt x="4367" y="4896"/>
                  <a:pt x="4346" y="4903"/>
                </a:cubicBezTo>
                <a:cubicBezTo>
                  <a:pt x="4346" y="4898"/>
                  <a:pt x="4346" y="4890"/>
                  <a:pt x="4344" y="4885"/>
                </a:cubicBezTo>
                <a:cubicBezTo>
                  <a:pt x="4341" y="4872"/>
                  <a:pt x="4333" y="4864"/>
                  <a:pt x="4325" y="4861"/>
                </a:cubicBezTo>
                <a:cubicBezTo>
                  <a:pt x="4336" y="4821"/>
                  <a:pt x="4346" y="4784"/>
                  <a:pt x="4354" y="4745"/>
                </a:cubicBezTo>
                <a:cubicBezTo>
                  <a:pt x="4367" y="4745"/>
                  <a:pt x="4378" y="4742"/>
                  <a:pt x="4386" y="4729"/>
                </a:cubicBezTo>
                <a:cubicBezTo>
                  <a:pt x="4402" y="4702"/>
                  <a:pt x="4415" y="4673"/>
                  <a:pt x="4431" y="4644"/>
                </a:cubicBezTo>
                <a:cubicBezTo>
                  <a:pt x="4447" y="4652"/>
                  <a:pt x="4471" y="4652"/>
                  <a:pt x="4481" y="4631"/>
                </a:cubicBezTo>
                <a:lnTo>
                  <a:pt x="4484" y="4628"/>
                </a:lnTo>
                <a:cubicBezTo>
                  <a:pt x="4489" y="4655"/>
                  <a:pt x="4521" y="4676"/>
                  <a:pt x="4545" y="4657"/>
                </a:cubicBezTo>
                <a:cubicBezTo>
                  <a:pt x="4553" y="4652"/>
                  <a:pt x="4558" y="4647"/>
                  <a:pt x="4563" y="4642"/>
                </a:cubicBezTo>
                <a:cubicBezTo>
                  <a:pt x="4563" y="4647"/>
                  <a:pt x="4563" y="4652"/>
                  <a:pt x="4563" y="4655"/>
                </a:cubicBezTo>
                <a:cubicBezTo>
                  <a:pt x="4566" y="4671"/>
                  <a:pt x="4582" y="4681"/>
                  <a:pt x="4598" y="4684"/>
                </a:cubicBezTo>
                <a:cubicBezTo>
                  <a:pt x="4606" y="4702"/>
                  <a:pt x="4619" y="4718"/>
                  <a:pt x="4643" y="4724"/>
                </a:cubicBezTo>
                <a:cubicBezTo>
                  <a:pt x="4658" y="4726"/>
                  <a:pt x="4674" y="4724"/>
                  <a:pt x="4685" y="4718"/>
                </a:cubicBezTo>
                <a:cubicBezTo>
                  <a:pt x="4696" y="4742"/>
                  <a:pt x="4714" y="4761"/>
                  <a:pt x="4741" y="4763"/>
                </a:cubicBezTo>
                <a:cubicBezTo>
                  <a:pt x="4764" y="4766"/>
                  <a:pt x="4780" y="4755"/>
                  <a:pt x="4791" y="4739"/>
                </a:cubicBezTo>
                <a:cubicBezTo>
                  <a:pt x="4801" y="4758"/>
                  <a:pt x="4812" y="4771"/>
                  <a:pt x="4830" y="4779"/>
                </a:cubicBezTo>
                <a:cubicBezTo>
                  <a:pt x="4854" y="4787"/>
                  <a:pt x="4870" y="4782"/>
                  <a:pt x="4886" y="4771"/>
                </a:cubicBezTo>
                <a:lnTo>
                  <a:pt x="4891" y="4779"/>
                </a:lnTo>
                <a:cubicBezTo>
                  <a:pt x="4907" y="4806"/>
                  <a:pt x="4944" y="4803"/>
                  <a:pt x="4960" y="4779"/>
                </a:cubicBezTo>
                <a:cubicBezTo>
                  <a:pt x="4965" y="4774"/>
                  <a:pt x="4968" y="4766"/>
                  <a:pt x="4971" y="4761"/>
                </a:cubicBezTo>
                <a:cubicBezTo>
                  <a:pt x="4979" y="4769"/>
                  <a:pt x="4989" y="4774"/>
                  <a:pt x="5000" y="4774"/>
                </a:cubicBezTo>
                <a:cubicBezTo>
                  <a:pt x="5005" y="4787"/>
                  <a:pt x="5013" y="4800"/>
                  <a:pt x="5021" y="4811"/>
                </a:cubicBezTo>
                <a:cubicBezTo>
                  <a:pt x="5037" y="4832"/>
                  <a:pt x="5066" y="4840"/>
                  <a:pt x="5087" y="4819"/>
                </a:cubicBezTo>
                <a:cubicBezTo>
                  <a:pt x="5098" y="4808"/>
                  <a:pt x="5108" y="4795"/>
                  <a:pt x="5119" y="4784"/>
                </a:cubicBezTo>
                <a:cubicBezTo>
                  <a:pt x="5121" y="4787"/>
                  <a:pt x="5121" y="4790"/>
                  <a:pt x="5124" y="4792"/>
                </a:cubicBezTo>
                <a:cubicBezTo>
                  <a:pt x="5137" y="4814"/>
                  <a:pt x="5166" y="4816"/>
                  <a:pt x="5182" y="4800"/>
                </a:cubicBezTo>
                <a:lnTo>
                  <a:pt x="5185" y="4798"/>
                </a:lnTo>
                <a:cubicBezTo>
                  <a:pt x="5190" y="4803"/>
                  <a:pt x="5198" y="4806"/>
                  <a:pt x="5206" y="4808"/>
                </a:cubicBezTo>
                <a:cubicBezTo>
                  <a:pt x="5209" y="4814"/>
                  <a:pt x="5214" y="4816"/>
                  <a:pt x="5219" y="4819"/>
                </a:cubicBezTo>
                <a:lnTo>
                  <a:pt x="5219" y="4819"/>
                </a:lnTo>
                <a:cubicBezTo>
                  <a:pt x="5233" y="4848"/>
                  <a:pt x="5275" y="4843"/>
                  <a:pt x="5288" y="4819"/>
                </a:cubicBezTo>
                <a:cubicBezTo>
                  <a:pt x="5296" y="4806"/>
                  <a:pt x="5301" y="4792"/>
                  <a:pt x="5307" y="4779"/>
                </a:cubicBezTo>
                <a:cubicBezTo>
                  <a:pt x="5309" y="4787"/>
                  <a:pt x="5312" y="4792"/>
                  <a:pt x="5315" y="4800"/>
                </a:cubicBezTo>
                <a:cubicBezTo>
                  <a:pt x="5328" y="4829"/>
                  <a:pt x="5370" y="4824"/>
                  <a:pt x="5386" y="4800"/>
                </a:cubicBezTo>
                <a:cubicBezTo>
                  <a:pt x="5389" y="4795"/>
                  <a:pt x="5391" y="4790"/>
                  <a:pt x="5394" y="4784"/>
                </a:cubicBezTo>
                <a:cubicBezTo>
                  <a:pt x="5399" y="4798"/>
                  <a:pt x="5405" y="4811"/>
                  <a:pt x="5410" y="4824"/>
                </a:cubicBezTo>
                <a:cubicBezTo>
                  <a:pt x="5426" y="4861"/>
                  <a:pt x="5476" y="4843"/>
                  <a:pt x="5487" y="4814"/>
                </a:cubicBezTo>
                <a:cubicBezTo>
                  <a:pt x="5492" y="4800"/>
                  <a:pt x="5497" y="4787"/>
                  <a:pt x="5502" y="4774"/>
                </a:cubicBezTo>
                <a:cubicBezTo>
                  <a:pt x="5505" y="4784"/>
                  <a:pt x="5508" y="4792"/>
                  <a:pt x="5510" y="4803"/>
                </a:cubicBezTo>
                <a:cubicBezTo>
                  <a:pt x="5521" y="4835"/>
                  <a:pt x="5574" y="4851"/>
                  <a:pt x="5590" y="4814"/>
                </a:cubicBezTo>
                <a:cubicBezTo>
                  <a:pt x="5598" y="4792"/>
                  <a:pt x="5608" y="4771"/>
                  <a:pt x="5616" y="4750"/>
                </a:cubicBezTo>
                <a:cubicBezTo>
                  <a:pt x="5624" y="4774"/>
                  <a:pt x="5635" y="4798"/>
                  <a:pt x="5645" y="4821"/>
                </a:cubicBezTo>
                <a:cubicBezTo>
                  <a:pt x="5659" y="4851"/>
                  <a:pt x="5709" y="4851"/>
                  <a:pt x="5722" y="4821"/>
                </a:cubicBezTo>
                <a:cubicBezTo>
                  <a:pt x="5735" y="4790"/>
                  <a:pt x="5746" y="4761"/>
                  <a:pt x="5756" y="4729"/>
                </a:cubicBezTo>
                <a:cubicBezTo>
                  <a:pt x="5764" y="4745"/>
                  <a:pt x="5772" y="4758"/>
                  <a:pt x="5783" y="4771"/>
                </a:cubicBezTo>
                <a:cubicBezTo>
                  <a:pt x="5798" y="4792"/>
                  <a:pt x="5832" y="4806"/>
                  <a:pt x="5853" y="4779"/>
                </a:cubicBezTo>
                <a:cubicBezTo>
                  <a:pt x="5861" y="4769"/>
                  <a:pt x="5869" y="4758"/>
                  <a:pt x="5875" y="4745"/>
                </a:cubicBezTo>
                <a:cubicBezTo>
                  <a:pt x="5880" y="4750"/>
                  <a:pt x="5888" y="4758"/>
                  <a:pt x="5893" y="4763"/>
                </a:cubicBezTo>
                <a:cubicBezTo>
                  <a:pt x="5919" y="4784"/>
                  <a:pt x="5959" y="4779"/>
                  <a:pt x="5970" y="4742"/>
                </a:cubicBezTo>
                <a:cubicBezTo>
                  <a:pt x="5972" y="4734"/>
                  <a:pt x="5972" y="4729"/>
                  <a:pt x="5975" y="4721"/>
                </a:cubicBezTo>
                <a:cubicBezTo>
                  <a:pt x="5994" y="4747"/>
                  <a:pt x="6020" y="4771"/>
                  <a:pt x="6054" y="4774"/>
                </a:cubicBezTo>
                <a:cubicBezTo>
                  <a:pt x="6060" y="4774"/>
                  <a:pt x="6062" y="4774"/>
                  <a:pt x="6068" y="4774"/>
                </a:cubicBezTo>
                <a:cubicBezTo>
                  <a:pt x="6078" y="4792"/>
                  <a:pt x="6094" y="4800"/>
                  <a:pt x="6121" y="4795"/>
                </a:cubicBezTo>
                <a:cubicBezTo>
                  <a:pt x="6158" y="4787"/>
                  <a:pt x="6171" y="4753"/>
                  <a:pt x="6179" y="4721"/>
                </a:cubicBezTo>
                <a:cubicBezTo>
                  <a:pt x="6197" y="4729"/>
                  <a:pt x="6216" y="4734"/>
                  <a:pt x="6240" y="4734"/>
                </a:cubicBezTo>
                <a:cubicBezTo>
                  <a:pt x="6242" y="4734"/>
                  <a:pt x="6242" y="4734"/>
                  <a:pt x="6242" y="4734"/>
                </a:cubicBezTo>
                <a:cubicBezTo>
                  <a:pt x="6269" y="4747"/>
                  <a:pt x="6306" y="4737"/>
                  <a:pt x="6311" y="4708"/>
                </a:cubicBezTo>
                <a:cubicBezTo>
                  <a:pt x="6319" y="4710"/>
                  <a:pt x="6324" y="4716"/>
                  <a:pt x="6332" y="4718"/>
                </a:cubicBezTo>
                <a:cubicBezTo>
                  <a:pt x="6359" y="4731"/>
                  <a:pt x="6390" y="4721"/>
                  <a:pt x="6398" y="4692"/>
                </a:cubicBezTo>
                <a:cubicBezTo>
                  <a:pt x="6401" y="4679"/>
                  <a:pt x="6404" y="4668"/>
                  <a:pt x="6406" y="4655"/>
                </a:cubicBezTo>
                <a:cubicBezTo>
                  <a:pt x="6427" y="4668"/>
                  <a:pt x="6451" y="4679"/>
                  <a:pt x="6475" y="4687"/>
                </a:cubicBezTo>
                <a:cubicBezTo>
                  <a:pt x="6499" y="4694"/>
                  <a:pt x="6523" y="4676"/>
                  <a:pt x="6531" y="4655"/>
                </a:cubicBezTo>
                <a:lnTo>
                  <a:pt x="6531" y="4655"/>
                </a:lnTo>
                <a:cubicBezTo>
                  <a:pt x="6541" y="4647"/>
                  <a:pt x="6549" y="4634"/>
                  <a:pt x="6554" y="4623"/>
                </a:cubicBezTo>
                <a:lnTo>
                  <a:pt x="6560" y="4612"/>
                </a:lnTo>
                <a:cubicBezTo>
                  <a:pt x="6568" y="4636"/>
                  <a:pt x="6581" y="4658"/>
                  <a:pt x="6599" y="4679"/>
                </a:cubicBezTo>
                <a:cubicBezTo>
                  <a:pt x="6618" y="4701"/>
                  <a:pt x="6650" y="4689"/>
                  <a:pt x="6663" y="4671"/>
                </a:cubicBezTo>
                <a:lnTo>
                  <a:pt x="6668" y="4660"/>
                </a:lnTo>
                <a:cubicBezTo>
                  <a:pt x="6684" y="4676"/>
                  <a:pt x="6705" y="4681"/>
                  <a:pt x="6729" y="4668"/>
                </a:cubicBezTo>
                <a:cubicBezTo>
                  <a:pt x="6742" y="4660"/>
                  <a:pt x="6748" y="4649"/>
                  <a:pt x="6753" y="4636"/>
                </a:cubicBezTo>
                <a:cubicBezTo>
                  <a:pt x="6763" y="4634"/>
                  <a:pt x="6777" y="4647"/>
                  <a:pt x="6793" y="4660"/>
                </a:cubicBezTo>
                <a:moveTo>
                  <a:pt x="6692" y="3740"/>
                </a:moveTo>
                <a:cubicBezTo>
                  <a:pt x="6671" y="3664"/>
                  <a:pt x="6644" y="3587"/>
                  <a:pt x="6615" y="3513"/>
                </a:cubicBezTo>
                <a:cubicBezTo>
                  <a:pt x="6581" y="3420"/>
                  <a:pt x="6539" y="3330"/>
                  <a:pt x="6494" y="3243"/>
                </a:cubicBezTo>
                <a:cubicBezTo>
                  <a:pt x="6483" y="3222"/>
                  <a:pt x="6470" y="3198"/>
                  <a:pt x="6457" y="3174"/>
                </a:cubicBezTo>
                <a:cubicBezTo>
                  <a:pt x="6502" y="3201"/>
                  <a:pt x="6552" y="3219"/>
                  <a:pt x="6594" y="3235"/>
                </a:cubicBezTo>
                <a:cubicBezTo>
                  <a:pt x="6711" y="3283"/>
                  <a:pt x="6832" y="3317"/>
                  <a:pt x="6951" y="3354"/>
                </a:cubicBezTo>
                <a:cubicBezTo>
                  <a:pt x="7070" y="3388"/>
                  <a:pt x="7189" y="3420"/>
                  <a:pt x="7306" y="3463"/>
                </a:cubicBezTo>
                <a:cubicBezTo>
                  <a:pt x="7367" y="3484"/>
                  <a:pt x="7425" y="3508"/>
                  <a:pt x="7483" y="3534"/>
                </a:cubicBezTo>
                <a:cubicBezTo>
                  <a:pt x="7510" y="3547"/>
                  <a:pt x="7536" y="3558"/>
                  <a:pt x="7562" y="3574"/>
                </a:cubicBezTo>
                <a:cubicBezTo>
                  <a:pt x="7589" y="3587"/>
                  <a:pt x="7623" y="3600"/>
                  <a:pt x="7639" y="3624"/>
                </a:cubicBezTo>
                <a:cubicBezTo>
                  <a:pt x="7658" y="3650"/>
                  <a:pt x="7663" y="3685"/>
                  <a:pt x="7668" y="3717"/>
                </a:cubicBezTo>
                <a:cubicBezTo>
                  <a:pt x="7676" y="3756"/>
                  <a:pt x="7684" y="3793"/>
                  <a:pt x="7692" y="3833"/>
                </a:cubicBezTo>
                <a:cubicBezTo>
                  <a:pt x="7705" y="3902"/>
                  <a:pt x="7719" y="3971"/>
                  <a:pt x="7737" y="4036"/>
                </a:cubicBezTo>
                <a:cubicBezTo>
                  <a:pt x="7383" y="3968"/>
                  <a:pt x="7033" y="3859"/>
                  <a:pt x="6692" y="3740"/>
                </a:cubicBezTo>
                <a:moveTo>
                  <a:pt x="8877" y="4062"/>
                </a:moveTo>
                <a:cubicBezTo>
                  <a:pt x="8547" y="4128"/>
                  <a:pt x="8203" y="4112"/>
                  <a:pt x="7869" y="4059"/>
                </a:cubicBezTo>
                <a:cubicBezTo>
                  <a:pt x="7843" y="3978"/>
                  <a:pt x="7816" y="3896"/>
                  <a:pt x="7790" y="3817"/>
                </a:cubicBezTo>
                <a:cubicBezTo>
                  <a:pt x="7771" y="3764"/>
                  <a:pt x="7753" y="3714"/>
                  <a:pt x="7732" y="3661"/>
                </a:cubicBezTo>
                <a:lnTo>
                  <a:pt x="7729" y="3650"/>
                </a:lnTo>
                <a:cubicBezTo>
                  <a:pt x="7724" y="3635"/>
                  <a:pt x="7719" y="3621"/>
                  <a:pt x="7711" y="3608"/>
                </a:cubicBezTo>
                <a:cubicBezTo>
                  <a:pt x="7705" y="3600"/>
                  <a:pt x="7703" y="3590"/>
                  <a:pt x="7700" y="3582"/>
                </a:cubicBezTo>
                <a:cubicBezTo>
                  <a:pt x="7697" y="3574"/>
                  <a:pt x="7689" y="3574"/>
                  <a:pt x="7684" y="3576"/>
                </a:cubicBezTo>
                <a:cubicBezTo>
                  <a:pt x="7668" y="3560"/>
                  <a:pt x="7647" y="3547"/>
                  <a:pt x="7623" y="3534"/>
                </a:cubicBezTo>
                <a:cubicBezTo>
                  <a:pt x="7568" y="3505"/>
                  <a:pt x="7512" y="3481"/>
                  <a:pt x="7454" y="3457"/>
                </a:cubicBezTo>
                <a:cubicBezTo>
                  <a:pt x="7221" y="3365"/>
                  <a:pt x="6972" y="3312"/>
                  <a:pt x="6734" y="3235"/>
                </a:cubicBezTo>
                <a:cubicBezTo>
                  <a:pt x="6668" y="3214"/>
                  <a:pt x="6599" y="3187"/>
                  <a:pt x="6536" y="3158"/>
                </a:cubicBezTo>
                <a:cubicBezTo>
                  <a:pt x="6488" y="3137"/>
                  <a:pt x="6427" y="3116"/>
                  <a:pt x="6396" y="3068"/>
                </a:cubicBezTo>
                <a:cubicBezTo>
                  <a:pt x="6626" y="3066"/>
                  <a:pt x="6859" y="3079"/>
                  <a:pt x="7089" y="3105"/>
                </a:cubicBezTo>
                <a:cubicBezTo>
                  <a:pt x="7327" y="3132"/>
                  <a:pt x="7562" y="3174"/>
                  <a:pt x="7795" y="3227"/>
                </a:cubicBezTo>
                <a:cubicBezTo>
                  <a:pt x="7906" y="3254"/>
                  <a:pt x="8029" y="3277"/>
                  <a:pt x="8129" y="3336"/>
                </a:cubicBezTo>
                <a:cubicBezTo>
                  <a:pt x="8230" y="3394"/>
                  <a:pt x="8324" y="3463"/>
                  <a:pt x="8420" y="3529"/>
                </a:cubicBezTo>
                <a:cubicBezTo>
                  <a:pt x="8531" y="3608"/>
                  <a:pt x="8642" y="3690"/>
                  <a:pt x="8756" y="3769"/>
                </a:cubicBezTo>
                <a:cubicBezTo>
                  <a:pt x="8867" y="3849"/>
                  <a:pt x="8981" y="3926"/>
                  <a:pt x="9092" y="4005"/>
                </a:cubicBezTo>
                <a:cubicBezTo>
                  <a:pt x="9020" y="4030"/>
                  <a:pt x="8949" y="4049"/>
                  <a:pt x="8877" y="4062"/>
                </a:cubicBezTo>
                <a:moveTo>
                  <a:pt x="10028" y="3317"/>
                </a:moveTo>
                <a:cubicBezTo>
                  <a:pt x="9949" y="3449"/>
                  <a:pt x="9846" y="3568"/>
                  <a:pt x="9727" y="3669"/>
                </a:cubicBezTo>
                <a:cubicBezTo>
                  <a:pt x="9584" y="3791"/>
                  <a:pt x="9417" y="3886"/>
                  <a:pt x="9243" y="3955"/>
                </a:cubicBezTo>
                <a:cubicBezTo>
                  <a:pt x="9235" y="3952"/>
                  <a:pt x="9227" y="3952"/>
                  <a:pt x="9219" y="3952"/>
                </a:cubicBezTo>
                <a:lnTo>
                  <a:pt x="9211" y="3952"/>
                </a:lnTo>
                <a:lnTo>
                  <a:pt x="9208" y="3952"/>
                </a:lnTo>
                <a:lnTo>
                  <a:pt x="9208" y="3952"/>
                </a:lnTo>
                <a:cubicBezTo>
                  <a:pt x="9203" y="3952"/>
                  <a:pt x="9195" y="3949"/>
                  <a:pt x="9190" y="3949"/>
                </a:cubicBezTo>
                <a:lnTo>
                  <a:pt x="9182" y="3947"/>
                </a:lnTo>
                <a:lnTo>
                  <a:pt x="9174" y="3944"/>
                </a:lnTo>
                <a:lnTo>
                  <a:pt x="9176" y="3944"/>
                </a:lnTo>
                <a:lnTo>
                  <a:pt x="9171" y="3941"/>
                </a:lnTo>
                <a:lnTo>
                  <a:pt x="9166" y="3939"/>
                </a:lnTo>
                <a:lnTo>
                  <a:pt x="9163" y="3936"/>
                </a:lnTo>
                <a:cubicBezTo>
                  <a:pt x="9158" y="3933"/>
                  <a:pt x="9153" y="3931"/>
                  <a:pt x="9147" y="3926"/>
                </a:cubicBezTo>
                <a:lnTo>
                  <a:pt x="9145" y="3926"/>
                </a:lnTo>
                <a:lnTo>
                  <a:pt x="9142" y="3923"/>
                </a:lnTo>
                <a:lnTo>
                  <a:pt x="9137" y="3918"/>
                </a:lnTo>
                <a:lnTo>
                  <a:pt x="9131" y="3912"/>
                </a:lnTo>
                <a:lnTo>
                  <a:pt x="9129" y="3910"/>
                </a:lnTo>
                <a:lnTo>
                  <a:pt x="9121" y="3904"/>
                </a:lnTo>
                <a:cubicBezTo>
                  <a:pt x="9116" y="3899"/>
                  <a:pt x="9108" y="3899"/>
                  <a:pt x="9100" y="3902"/>
                </a:cubicBezTo>
                <a:cubicBezTo>
                  <a:pt x="8909" y="3769"/>
                  <a:pt x="8721" y="3637"/>
                  <a:pt x="8528" y="3510"/>
                </a:cubicBezTo>
                <a:cubicBezTo>
                  <a:pt x="8454" y="3463"/>
                  <a:pt x="8383" y="3410"/>
                  <a:pt x="8309" y="3362"/>
                </a:cubicBezTo>
                <a:cubicBezTo>
                  <a:pt x="8348" y="3370"/>
                  <a:pt x="8388" y="3373"/>
                  <a:pt x="8428" y="3378"/>
                </a:cubicBezTo>
                <a:cubicBezTo>
                  <a:pt x="8494" y="3383"/>
                  <a:pt x="8557" y="3388"/>
                  <a:pt x="8623" y="3386"/>
                </a:cubicBezTo>
                <a:cubicBezTo>
                  <a:pt x="8692" y="3386"/>
                  <a:pt x="8758" y="3381"/>
                  <a:pt x="8827" y="3373"/>
                </a:cubicBezTo>
                <a:cubicBezTo>
                  <a:pt x="8962" y="3362"/>
                  <a:pt x="9097" y="3346"/>
                  <a:pt x="9232" y="3333"/>
                </a:cubicBezTo>
                <a:cubicBezTo>
                  <a:pt x="9380" y="3320"/>
                  <a:pt x="9528" y="3317"/>
                  <a:pt x="9679" y="3312"/>
                </a:cubicBezTo>
                <a:cubicBezTo>
                  <a:pt x="9758" y="3309"/>
                  <a:pt x="9840" y="3306"/>
                  <a:pt x="9920" y="3306"/>
                </a:cubicBezTo>
                <a:cubicBezTo>
                  <a:pt x="9957" y="3306"/>
                  <a:pt x="9999" y="3309"/>
                  <a:pt x="10039" y="3301"/>
                </a:cubicBezTo>
                <a:cubicBezTo>
                  <a:pt x="10034" y="3309"/>
                  <a:pt x="10031" y="3314"/>
                  <a:pt x="10028" y="3317"/>
                </a:cubicBezTo>
                <a:moveTo>
                  <a:pt x="9997" y="3121"/>
                </a:moveTo>
                <a:cubicBezTo>
                  <a:pt x="10023" y="3140"/>
                  <a:pt x="10057" y="3161"/>
                  <a:pt x="10065" y="3193"/>
                </a:cubicBezTo>
                <a:lnTo>
                  <a:pt x="10057" y="3195"/>
                </a:lnTo>
                <a:cubicBezTo>
                  <a:pt x="10007" y="3222"/>
                  <a:pt x="9952" y="3216"/>
                  <a:pt x="9896" y="3216"/>
                </a:cubicBezTo>
                <a:cubicBezTo>
                  <a:pt x="9825" y="3216"/>
                  <a:pt x="9756" y="3219"/>
                  <a:pt x="9684" y="3222"/>
                </a:cubicBezTo>
                <a:cubicBezTo>
                  <a:pt x="9544" y="3227"/>
                  <a:pt x="9401" y="3246"/>
                  <a:pt x="9261" y="3256"/>
                </a:cubicBezTo>
                <a:cubicBezTo>
                  <a:pt x="9131" y="3269"/>
                  <a:pt x="8999" y="3285"/>
                  <a:pt x="8869" y="3301"/>
                </a:cubicBezTo>
                <a:cubicBezTo>
                  <a:pt x="8742" y="3317"/>
                  <a:pt x="8615" y="3320"/>
                  <a:pt x="8486" y="3325"/>
                </a:cubicBezTo>
                <a:cubicBezTo>
                  <a:pt x="8380" y="3328"/>
                  <a:pt x="8277" y="3314"/>
                  <a:pt x="8174" y="3288"/>
                </a:cubicBezTo>
                <a:cubicBezTo>
                  <a:pt x="8084" y="3246"/>
                  <a:pt x="7988" y="3214"/>
                  <a:pt x="7896" y="3190"/>
                </a:cubicBezTo>
                <a:cubicBezTo>
                  <a:pt x="7430" y="3068"/>
                  <a:pt x="6943" y="3015"/>
                  <a:pt x="6462" y="3026"/>
                </a:cubicBezTo>
                <a:cubicBezTo>
                  <a:pt x="6203" y="3031"/>
                  <a:pt x="5943" y="3047"/>
                  <a:pt x="5690" y="3095"/>
                </a:cubicBezTo>
                <a:cubicBezTo>
                  <a:pt x="5693" y="3090"/>
                  <a:pt x="5696" y="3084"/>
                  <a:pt x="5701" y="3079"/>
                </a:cubicBezTo>
                <a:cubicBezTo>
                  <a:pt x="5898" y="3018"/>
                  <a:pt x="6097" y="2965"/>
                  <a:pt x="6298" y="2918"/>
                </a:cubicBezTo>
                <a:cubicBezTo>
                  <a:pt x="6507" y="2867"/>
                  <a:pt x="6721" y="2817"/>
                  <a:pt x="6935" y="2793"/>
                </a:cubicBezTo>
                <a:cubicBezTo>
                  <a:pt x="7041" y="2783"/>
                  <a:pt x="7150" y="2780"/>
                  <a:pt x="7256" y="2791"/>
                </a:cubicBezTo>
                <a:cubicBezTo>
                  <a:pt x="7359" y="2801"/>
                  <a:pt x="7459" y="2828"/>
                  <a:pt x="7562" y="2849"/>
                </a:cubicBezTo>
                <a:cubicBezTo>
                  <a:pt x="7774" y="2896"/>
                  <a:pt x="7988" y="2918"/>
                  <a:pt x="8205" y="2933"/>
                </a:cubicBezTo>
                <a:cubicBezTo>
                  <a:pt x="8428" y="2949"/>
                  <a:pt x="8650" y="2965"/>
                  <a:pt x="8872" y="2981"/>
                </a:cubicBezTo>
                <a:cubicBezTo>
                  <a:pt x="8983" y="2989"/>
                  <a:pt x="9092" y="2997"/>
                  <a:pt x="9203" y="3005"/>
                </a:cubicBezTo>
                <a:cubicBezTo>
                  <a:pt x="9309" y="3013"/>
                  <a:pt x="9414" y="3021"/>
                  <a:pt x="9520" y="3013"/>
                </a:cubicBezTo>
                <a:cubicBezTo>
                  <a:pt x="9592" y="3007"/>
                  <a:pt x="9658" y="2994"/>
                  <a:pt x="9724" y="2973"/>
                </a:cubicBezTo>
                <a:cubicBezTo>
                  <a:pt x="9727" y="2978"/>
                  <a:pt x="9732" y="2984"/>
                  <a:pt x="9740" y="2986"/>
                </a:cubicBezTo>
                <a:cubicBezTo>
                  <a:pt x="9830" y="3023"/>
                  <a:pt x="9917" y="3068"/>
                  <a:pt x="9997" y="3121"/>
                </a:cubicBezTo>
                <a:moveTo>
                  <a:pt x="9711" y="2888"/>
                </a:moveTo>
                <a:cubicBezTo>
                  <a:pt x="9512" y="2952"/>
                  <a:pt x="9298" y="2925"/>
                  <a:pt x="9094" y="2910"/>
                </a:cubicBezTo>
                <a:cubicBezTo>
                  <a:pt x="8877" y="2894"/>
                  <a:pt x="8660" y="2878"/>
                  <a:pt x="8444" y="2862"/>
                </a:cubicBezTo>
                <a:cubicBezTo>
                  <a:pt x="8229" y="2846"/>
                  <a:pt x="8012" y="2838"/>
                  <a:pt x="7801" y="2804"/>
                </a:cubicBezTo>
                <a:cubicBezTo>
                  <a:pt x="7658" y="2780"/>
                  <a:pt x="7518" y="2740"/>
                  <a:pt x="7375" y="2714"/>
                </a:cubicBezTo>
                <a:cubicBezTo>
                  <a:pt x="7446" y="2706"/>
                  <a:pt x="7515" y="2695"/>
                  <a:pt x="7586" y="2679"/>
                </a:cubicBezTo>
                <a:cubicBezTo>
                  <a:pt x="7689" y="2658"/>
                  <a:pt x="7793" y="2632"/>
                  <a:pt x="7891" y="2592"/>
                </a:cubicBezTo>
                <a:cubicBezTo>
                  <a:pt x="7978" y="2558"/>
                  <a:pt x="8055" y="2505"/>
                  <a:pt x="8126" y="2444"/>
                </a:cubicBezTo>
                <a:cubicBezTo>
                  <a:pt x="8131" y="2439"/>
                  <a:pt x="8139" y="2433"/>
                  <a:pt x="8145" y="2428"/>
                </a:cubicBezTo>
                <a:lnTo>
                  <a:pt x="8145" y="2428"/>
                </a:lnTo>
                <a:cubicBezTo>
                  <a:pt x="8216" y="2447"/>
                  <a:pt x="8295" y="2439"/>
                  <a:pt x="8367" y="2433"/>
                </a:cubicBezTo>
                <a:cubicBezTo>
                  <a:pt x="8441" y="2431"/>
                  <a:pt x="8512" y="2425"/>
                  <a:pt x="8586" y="2417"/>
                </a:cubicBezTo>
                <a:cubicBezTo>
                  <a:pt x="8724" y="2407"/>
                  <a:pt x="8862" y="2391"/>
                  <a:pt x="8999" y="2378"/>
                </a:cubicBezTo>
                <a:cubicBezTo>
                  <a:pt x="9007" y="2383"/>
                  <a:pt x="9018" y="2386"/>
                  <a:pt x="9028" y="2388"/>
                </a:cubicBezTo>
                <a:cubicBezTo>
                  <a:pt x="9049" y="2394"/>
                  <a:pt x="9073" y="2402"/>
                  <a:pt x="9094" y="2410"/>
                </a:cubicBezTo>
                <a:cubicBezTo>
                  <a:pt x="9142" y="2425"/>
                  <a:pt x="9187" y="2444"/>
                  <a:pt x="9232" y="2465"/>
                </a:cubicBezTo>
                <a:cubicBezTo>
                  <a:pt x="9319" y="2505"/>
                  <a:pt x="9404" y="2550"/>
                  <a:pt x="9491" y="2589"/>
                </a:cubicBezTo>
                <a:cubicBezTo>
                  <a:pt x="9581" y="2632"/>
                  <a:pt x="9668" y="2674"/>
                  <a:pt x="9758" y="2716"/>
                </a:cubicBezTo>
                <a:cubicBezTo>
                  <a:pt x="9803" y="2738"/>
                  <a:pt x="9846" y="2756"/>
                  <a:pt x="9891" y="2775"/>
                </a:cubicBezTo>
                <a:cubicBezTo>
                  <a:pt x="9901" y="2780"/>
                  <a:pt x="9912" y="2783"/>
                  <a:pt x="9925" y="2788"/>
                </a:cubicBezTo>
                <a:cubicBezTo>
                  <a:pt x="9859" y="2830"/>
                  <a:pt x="9788" y="2865"/>
                  <a:pt x="9711" y="2888"/>
                </a:cubicBezTo>
                <a:moveTo>
                  <a:pt x="10219" y="2584"/>
                </a:moveTo>
                <a:cubicBezTo>
                  <a:pt x="10161" y="2632"/>
                  <a:pt x="10100" y="2677"/>
                  <a:pt x="10039" y="2719"/>
                </a:cubicBezTo>
                <a:cubicBezTo>
                  <a:pt x="10034" y="2719"/>
                  <a:pt x="10031" y="2716"/>
                  <a:pt x="10026" y="2719"/>
                </a:cubicBezTo>
                <a:cubicBezTo>
                  <a:pt x="9928" y="2732"/>
                  <a:pt x="9840" y="2690"/>
                  <a:pt x="9750" y="2658"/>
                </a:cubicBezTo>
                <a:cubicBezTo>
                  <a:pt x="9658" y="2624"/>
                  <a:pt x="9565" y="2587"/>
                  <a:pt x="9475" y="2547"/>
                </a:cubicBezTo>
                <a:cubicBezTo>
                  <a:pt x="9391" y="2507"/>
                  <a:pt x="9309" y="2465"/>
                  <a:pt x="9224" y="2425"/>
                </a:cubicBezTo>
                <a:cubicBezTo>
                  <a:pt x="9184" y="2407"/>
                  <a:pt x="9145" y="2391"/>
                  <a:pt x="9102" y="2378"/>
                </a:cubicBezTo>
                <a:cubicBezTo>
                  <a:pt x="9097" y="2378"/>
                  <a:pt x="9094" y="2375"/>
                  <a:pt x="9089" y="2373"/>
                </a:cubicBezTo>
                <a:cubicBezTo>
                  <a:pt x="9224" y="2359"/>
                  <a:pt x="9362" y="2349"/>
                  <a:pt x="9496" y="2346"/>
                </a:cubicBezTo>
                <a:cubicBezTo>
                  <a:pt x="9650" y="2341"/>
                  <a:pt x="9801" y="2362"/>
                  <a:pt x="9954" y="2383"/>
                </a:cubicBezTo>
                <a:cubicBezTo>
                  <a:pt x="10036" y="2394"/>
                  <a:pt x="10121" y="2407"/>
                  <a:pt x="10203" y="2420"/>
                </a:cubicBezTo>
                <a:cubicBezTo>
                  <a:pt x="10245" y="2425"/>
                  <a:pt x="10288" y="2433"/>
                  <a:pt x="10330" y="2439"/>
                </a:cubicBezTo>
                <a:cubicBezTo>
                  <a:pt x="10351" y="2441"/>
                  <a:pt x="10370" y="2447"/>
                  <a:pt x="10391" y="2447"/>
                </a:cubicBezTo>
                <a:cubicBezTo>
                  <a:pt x="10333" y="2492"/>
                  <a:pt x="10274" y="2539"/>
                  <a:pt x="10219" y="2584"/>
                </a:cubicBezTo>
                <a:moveTo>
                  <a:pt x="10975" y="1833"/>
                </a:moveTo>
                <a:cubicBezTo>
                  <a:pt x="10885" y="1978"/>
                  <a:pt x="10769" y="2103"/>
                  <a:pt x="10645" y="2219"/>
                </a:cubicBezTo>
                <a:cubicBezTo>
                  <a:pt x="10589" y="2272"/>
                  <a:pt x="10531" y="2325"/>
                  <a:pt x="10470" y="2375"/>
                </a:cubicBezTo>
                <a:lnTo>
                  <a:pt x="10467" y="2373"/>
                </a:lnTo>
                <a:cubicBezTo>
                  <a:pt x="10433" y="2354"/>
                  <a:pt x="10396" y="2351"/>
                  <a:pt x="10356" y="2346"/>
                </a:cubicBezTo>
                <a:cubicBezTo>
                  <a:pt x="10317" y="2341"/>
                  <a:pt x="10280" y="2335"/>
                  <a:pt x="10240" y="2330"/>
                </a:cubicBezTo>
                <a:cubicBezTo>
                  <a:pt x="10163" y="2320"/>
                  <a:pt x="10089" y="2309"/>
                  <a:pt x="10012" y="2301"/>
                </a:cubicBezTo>
                <a:cubicBezTo>
                  <a:pt x="9938" y="2293"/>
                  <a:pt x="9862" y="2288"/>
                  <a:pt x="9788" y="2288"/>
                </a:cubicBezTo>
                <a:cubicBezTo>
                  <a:pt x="9711" y="2288"/>
                  <a:pt x="9634" y="2298"/>
                  <a:pt x="9557" y="2298"/>
                </a:cubicBezTo>
                <a:cubicBezTo>
                  <a:pt x="9253" y="2306"/>
                  <a:pt x="8954" y="2343"/>
                  <a:pt x="8650" y="2370"/>
                </a:cubicBezTo>
                <a:cubicBezTo>
                  <a:pt x="8565" y="2378"/>
                  <a:pt x="8481" y="2382"/>
                  <a:pt x="8396" y="2388"/>
                </a:cubicBezTo>
                <a:cubicBezTo>
                  <a:pt x="8354" y="2390"/>
                  <a:pt x="8311" y="2391"/>
                  <a:pt x="8269" y="2394"/>
                </a:cubicBezTo>
                <a:cubicBezTo>
                  <a:pt x="8237" y="2396"/>
                  <a:pt x="8205" y="2396"/>
                  <a:pt x="8174" y="2402"/>
                </a:cubicBezTo>
                <a:cubicBezTo>
                  <a:pt x="8229" y="2349"/>
                  <a:pt x="8282" y="2293"/>
                  <a:pt x="8335" y="2240"/>
                </a:cubicBezTo>
                <a:cubicBezTo>
                  <a:pt x="8369" y="2203"/>
                  <a:pt x="8406" y="2169"/>
                  <a:pt x="8441" y="2132"/>
                </a:cubicBezTo>
                <a:cubicBezTo>
                  <a:pt x="8520" y="2113"/>
                  <a:pt x="8597" y="2079"/>
                  <a:pt x="8674" y="2047"/>
                </a:cubicBezTo>
                <a:cubicBezTo>
                  <a:pt x="8753" y="2015"/>
                  <a:pt x="8835" y="1984"/>
                  <a:pt x="8917" y="1957"/>
                </a:cubicBezTo>
                <a:cubicBezTo>
                  <a:pt x="9078" y="1902"/>
                  <a:pt x="9243" y="1857"/>
                  <a:pt x="9409" y="1825"/>
                </a:cubicBezTo>
                <a:cubicBezTo>
                  <a:pt x="9581" y="1790"/>
                  <a:pt x="9753" y="1769"/>
                  <a:pt x="9930" y="1756"/>
                </a:cubicBezTo>
                <a:cubicBezTo>
                  <a:pt x="10108" y="1743"/>
                  <a:pt x="10285" y="1732"/>
                  <a:pt x="10462" y="1732"/>
                </a:cubicBezTo>
                <a:cubicBezTo>
                  <a:pt x="10560" y="1732"/>
                  <a:pt x="10655" y="1748"/>
                  <a:pt x="10751" y="1759"/>
                </a:cubicBezTo>
                <a:cubicBezTo>
                  <a:pt x="10801" y="1764"/>
                  <a:pt x="10851" y="1769"/>
                  <a:pt x="10901" y="1775"/>
                </a:cubicBezTo>
                <a:cubicBezTo>
                  <a:pt x="10936" y="1777"/>
                  <a:pt x="10973" y="1783"/>
                  <a:pt x="11007" y="1785"/>
                </a:cubicBezTo>
                <a:cubicBezTo>
                  <a:pt x="10994" y="1798"/>
                  <a:pt x="10986" y="1817"/>
                  <a:pt x="10975" y="1833"/>
                </a:cubicBezTo>
                <a:moveTo>
                  <a:pt x="11044" y="1701"/>
                </a:moveTo>
                <a:cubicBezTo>
                  <a:pt x="10962" y="1682"/>
                  <a:pt x="10872" y="1679"/>
                  <a:pt x="10788" y="1674"/>
                </a:cubicBezTo>
                <a:cubicBezTo>
                  <a:pt x="10700" y="1669"/>
                  <a:pt x="10610" y="1671"/>
                  <a:pt x="10520" y="1671"/>
                </a:cubicBezTo>
                <a:cubicBezTo>
                  <a:pt x="10340" y="1671"/>
                  <a:pt x="10161" y="1663"/>
                  <a:pt x="9981" y="1679"/>
                </a:cubicBezTo>
                <a:cubicBezTo>
                  <a:pt x="9957" y="1682"/>
                  <a:pt x="9930" y="1685"/>
                  <a:pt x="9907" y="1687"/>
                </a:cubicBezTo>
                <a:cubicBezTo>
                  <a:pt x="10034" y="1629"/>
                  <a:pt x="10163" y="1574"/>
                  <a:pt x="10285" y="1505"/>
                </a:cubicBezTo>
                <a:cubicBezTo>
                  <a:pt x="10351" y="1468"/>
                  <a:pt x="10412" y="1423"/>
                  <a:pt x="10473" y="1378"/>
                </a:cubicBezTo>
                <a:cubicBezTo>
                  <a:pt x="10552" y="1333"/>
                  <a:pt x="10632" y="1290"/>
                  <a:pt x="10716" y="1256"/>
                </a:cubicBezTo>
                <a:cubicBezTo>
                  <a:pt x="10772" y="1232"/>
                  <a:pt x="10830" y="1216"/>
                  <a:pt x="10888" y="1198"/>
                </a:cubicBezTo>
                <a:cubicBezTo>
                  <a:pt x="10909" y="1190"/>
                  <a:pt x="10949" y="1182"/>
                  <a:pt x="10973" y="1163"/>
                </a:cubicBezTo>
                <a:cubicBezTo>
                  <a:pt x="11047" y="1200"/>
                  <a:pt x="11105" y="1261"/>
                  <a:pt x="11113" y="1357"/>
                </a:cubicBezTo>
                <a:cubicBezTo>
                  <a:pt x="11126" y="1470"/>
                  <a:pt x="11095" y="1592"/>
                  <a:pt x="11044" y="17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27"/>
          <p:cNvSpPr txBox="1"/>
          <p:nvPr>
            <p:ph idx="1" type="subTitle"/>
          </p:nvPr>
        </p:nvSpPr>
        <p:spPr>
          <a:xfrm>
            <a:off x="1136700" y="1338450"/>
            <a:ext cx="6870600" cy="24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ScummVM</a:t>
            </a:r>
            <a:r>
              <a:rPr lang="en" sz="1600"/>
              <a:t> is an open-source software that runs classic point-and-click games across a variety of platforms</a:t>
            </a:r>
            <a:endParaRPr sz="1600"/>
          </a:p>
          <a:p>
            <a:pPr indent="-330200" lvl="0" marL="457200" rtl="0" algn="l">
              <a:spcBef>
                <a:spcPts val="1000"/>
              </a:spcBef>
              <a:spcAft>
                <a:spcPts val="0"/>
              </a:spcAft>
              <a:buClr>
                <a:schemeClr val="lt2"/>
              </a:buClr>
              <a:buSzPts val="1600"/>
              <a:buChar char="●"/>
            </a:pPr>
            <a:r>
              <a:rPr lang="en" sz="1600"/>
              <a:t>Has a layered style</a:t>
            </a:r>
            <a:endParaRPr sz="1600"/>
          </a:p>
          <a:p>
            <a:pPr indent="-330200" lvl="0" marL="457200" rtl="0" algn="l">
              <a:spcBef>
                <a:spcPts val="0"/>
              </a:spcBef>
              <a:spcAft>
                <a:spcPts val="0"/>
              </a:spcAft>
              <a:buClr>
                <a:schemeClr val="lt2"/>
              </a:buClr>
              <a:buSzPts val="1600"/>
              <a:buChar char="●"/>
            </a:pPr>
            <a:r>
              <a:rPr lang="en" sz="1600"/>
              <a:t>Recreates other game engines to run in it</a:t>
            </a:r>
            <a:endParaRPr sz="1600"/>
          </a:p>
          <a:p>
            <a:pPr indent="-330200" lvl="0" marL="457200" rtl="0" algn="l">
              <a:spcBef>
                <a:spcPts val="0"/>
              </a:spcBef>
              <a:spcAft>
                <a:spcPts val="0"/>
              </a:spcAft>
              <a:buClr>
                <a:schemeClr val="lt2"/>
              </a:buClr>
              <a:buSzPts val="1600"/>
              <a:buChar char="●"/>
            </a:pPr>
            <a:r>
              <a:rPr lang="en" sz="1600"/>
              <a:t>Maintained by the community</a:t>
            </a:r>
            <a:endParaRPr sz="1600"/>
          </a:p>
          <a:p>
            <a:pPr indent="-330200" lvl="0" marL="457200" rtl="0" algn="l">
              <a:spcBef>
                <a:spcPts val="0"/>
              </a:spcBef>
              <a:spcAft>
                <a:spcPts val="0"/>
              </a:spcAft>
              <a:buClr>
                <a:schemeClr val="lt2"/>
              </a:buClr>
              <a:buSzPts val="1600"/>
              <a:buChar char="●"/>
            </a:pPr>
            <a:r>
              <a:rPr lang="en" sz="1600"/>
              <a:t>Includes features such as</a:t>
            </a:r>
            <a:endParaRPr sz="1600"/>
          </a:p>
          <a:p>
            <a:pPr indent="-330200" lvl="1" marL="914400" rtl="0" algn="l">
              <a:spcBef>
                <a:spcPts val="0"/>
              </a:spcBef>
              <a:spcAft>
                <a:spcPts val="0"/>
              </a:spcAft>
              <a:buClr>
                <a:schemeClr val="lt2"/>
              </a:buClr>
              <a:buSzPts val="1600"/>
              <a:buChar char="○"/>
            </a:pPr>
            <a:r>
              <a:rPr lang="en" sz="1600"/>
              <a:t>Save states</a:t>
            </a:r>
            <a:endParaRPr sz="1600"/>
          </a:p>
          <a:p>
            <a:pPr indent="-330200" lvl="1" marL="914400" rtl="0" algn="l">
              <a:spcBef>
                <a:spcPts val="0"/>
              </a:spcBef>
              <a:spcAft>
                <a:spcPts val="0"/>
              </a:spcAft>
              <a:buClr>
                <a:schemeClr val="lt2"/>
              </a:buClr>
              <a:buSzPts val="1600"/>
              <a:buChar char="○"/>
            </a:pPr>
            <a:r>
              <a:rPr lang="en" sz="1600"/>
              <a:t>Remapping controls</a:t>
            </a:r>
            <a:endParaRPr sz="1600"/>
          </a:p>
          <a:p>
            <a:pPr indent="-330200" lvl="1" marL="914400" rtl="0" algn="l">
              <a:spcBef>
                <a:spcPts val="0"/>
              </a:spcBef>
              <a:spcAft>
                <a:spcPts val="0"/>
              </a:spcAft>
              <a:buClr>
                <a:schemeClr val="lt2"/>
              </a:buClr>
              <a:buSzPts val="1600"/>
              <a:buChar char="○"/>
            </a:pPr>
            <a:r>
              <a:rPr lang="en" sz="1600"/>
              <a:t>Fast-forward functionality</a:t>
            </a:r>
            <a:endParaRPr sz="1600"/>
          </a:p>
          <a:p>
            <a:pPr indent="0" lvl="0" marL="0" rtl="0" algn="l">
              <a:spcBef>
                <a:spcPts val="1000"/>
              </a:spcBef>
              <a:spcAft>
                <a:spcPts val="0"/>
              </a:spcAft>
              <a:buNone/>
            </a:pPr>
            <a:r>
              <a:rPr lang="en" sz="1600"/>
              <a:t>Does not have an explicit speedrunning tool… </a:t>
            </a:r>
            <a:endParaRPr sz="1600"/>
          </a:p>
          <a:p>
            <a:pPr indent="0" lvl="0" marL="0" rtl="0" algn="l">
              <a:spcBef>
                <a:spcPts val="1000"/>
              </a:spcBef>
              <a:spcAft>
                <a:spcPts val="0"/>
              </a:spcAft>
              <a:buNone/>
            </a:pPr>
            <a:r>
              <a:t/>
            </a:r>
            <a:endParaRPr sz="1600"/>
          </a:p>
          <a:p>
            <a:pPr indent="0" lvl="0" marL="457200" rtl="0" algn="l">
              <a:spcBef>
                <a:spcPts val="1000"/>
              </a:spcBef>
              <a:spcAft>
                <a:spcPts val="1000"/>
              </a:spcAft>
              <a:buNone/>
            </a:pPr>
            <a:r>
              <a:t/>
            </a:r>
            <a:endParaRPr sz="1600"/>
          </a:p>
        </p:txBody>
      </p:sp>
      <p:sp>
        <p:nvSpPr>
          <p:cNvPr id="924" name="Google Shape;924;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Current State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28"/>
          <p:cNvSpPr txBox="1"/>
          <p:nvPr>
            <p:ph idx="1" type="subTitle"/>
          </p:nvPr>
        </p:nvSpPr>
        <p:spPr>
          <a:xfrm>
            <a:off x="2579700" y="1338450"/>
            <a:ext cx="3984600" cy="24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Proposed Idea: A </a:t>
            </a:r>
            <a:r>
              <a:rPr b="1" lang="en" sz="1600"/>
              <a:t>Speedrunning</a:t>
            </a:r>
            <a:r>
              <a:rPr lang="en" sz="1600"/>
              <a:t> toolset</a:t>
            </a:r>
            <a:endParaRPr sz="1600"/>
          </a:p>
          <a:p>
            <a:pPr indent="-330200" lvl="0" marL="457200" rtl="0" algn="l">
              <a:spcBef>
                <a:spcPts val="1000"/>
              </a:spcBef>
              <a:spcAft>
                <a:spcPts val="0"/>
              </a:spcAft>
              <a:buClr>
                <a:schemeClr val="lt2"/>
              </a:buClr>
              <a:buSzPts val="1600"/>
              <a:buChar char="●"/>
            </a:pPr>
            <a:r>
              <a:rPr lang="en" sz="1600"/>
              <a:t>Track best time</a:t>
            </a:r>
            <a:endParaRPr sz="1600"/>
          </a:p>
          <a:p>
            <a:pPr indent="-330200" lvl="0" marL="457200" rtl="0" algn="l">
              <a:spcBef>
                <a:spcPts val="0"/>
              </a:spcBef>
              <a:spcAft>
                <a:spcPts val="0"/>
              </a:spcAft>
              <a:buClr>
                <a:schemeClr val="lt2"/>
              </a:buClr>
              <a:buSzPts val="1600"/>
              <a:buChar char="●"/>
            </a:pPr>
            <a:r>
              <a:rPr lang="en" sz="1600"/>
              <a:t>Rewind</a:t>
            </a:r>
            <a:r>
              <a:rPr lang="en" sz="1600"/>
              <a:t> to previous checkpoints</a:t>
            </a:r>
            <a:endParaRPr sz="1600"/>
          </a:p>
          <a:p>
            <a:pPr indent="-330200" lvl="0" marL="457200" rtl="0" algn="l">
              <a:spcBef>
                <a:spcPts val="0"/>
              </a:spcBef>
              <a:spcAft>
                <a:spcPts val="0"/>
              </a:spcAft>
              <a:buClr>
                <a:schemeClr val="lt2"/>
              </a:buClr>
              <a:buSzPts val="1600"/>
              <a:buChar char="●"/>
            </a:pPr>
            <a:r>
              <a:rPr lang="en" sz="1600"/>
              <a:t>A timer that can be started </a:t>
            </a:r>
            <a:r>
              <a:rPr lang="en" sz="1600"/>
              <a:t>manually</a:t>
            </a:r>
            <a:r>
              <a:rPr lang="en" sz="1600"/>
              <a:t> or automatically</a:t>
            </a:r>
            <a:endParaRPr sz="1600"/>
          </a:p>
          <a:p>
            <a:pPr indent="-330200" lvl="0" marL="457200" rtl="0" algn="l">
              <a:spcBef>
                <a:spcPts val="0"/>
              </a:spcBef>
              <a:spcAft>
                <a:spcPts val="0"/>
              </a:spcAft>
              <a:buClr>
                <a:schemeClr val="lt2"/>
              </a:buClr>
              <a:buSzPts val="1600"/>
              <a:buChar char="●"/>
            </a:pPr>
            <a:r>
              <a:rPr lang="en" sz="1600"/>
              <a:t>Tracks current progress</a:t>
            </a:r>
            <a:endParaRPr sz="1600"/>
          </a:p>
          <a:p>
            <a:pPr indent="-330200" lvl="0" marL="457200" rtl="0" algn="l">
              <a:spcBef>
                <a:spcPts val="0"/>
              </a:spcBef>
              <a:spcAft>
                <a:spcPts val="0"/>
              </a:spcAft>
              <a:buClr>
                <a:schemeClr val="lt2"/>
              </a:buClr>
              <a:buSzPts val="1600"/>
              <a:buChar char="●"/>
            </a:pPr>
            <a:r>
              <a:rPr lang="en" sz="1600"/>
              <a:t>Has a practice mode</a:t>
            </a:r>
            <a:endParaRPr sz="1600"/>
          </a:p>
          <a:p>
            <a:pPr indent="-330200" lvl="0" marL="457200" rtl="0" algn="l">
              <a:spcBef>
                <a:spcPts val="0"/>
              </a:spcBef>
              <a:spcAft>
                <a:spcPts val="0"/>
              </a:spcAft>
              <a:buClr>
                <a:schemeClr val="lt2"/>
              </a:buClr>
              <a:buSzPts val="1600"/>
              <a:buChar char="●"/>
            </a:pPr>
            <a:r>
              <a:rPr lang="en" sz="1600"/>
              <a:t>Have its own UI</a:t>
            </a:r>
            <a:endParaRPr sz="1600"/>
          </a:p>
          <a:p>
            <a:pPr indent="0" lvl="0" marL="457200" rtl="0" algn="l">
              <a:spcBef>
                <a:spcPts val="1000"/>
              </a:spcBef>
              <a:spcAft>
                <a:spcPts val="1000"/>
              </a:spcAft>
              <a:buNone/>
            </a:pPr>
            <a:r>
              <a:t/>
            </a:r>
            <a:endParaRPr sz="1600"/>
          </a:p>
        </p:txBody>
      </p:sp>
      <p:sp>
        <p:nvSpPr>
          <p:cNvPr id="930" name="Google Shape;930;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Enhancement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29"/>
          <p:cNvSpPr txBox="1"/>
          <p:nvPr>
            <p:ph idx="1" type="subTitle"/>
          </p:nvPr>
        </p:nvSpPr>
        <p:spPr>
          <a:xfrm>
            <a:off x="1200975" y="1366400"/>
            <a:ext cx="3175500" cy="24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Why?</a:t>
            </a:r>
            <a:endParaRPr sz="1600"/>
          </a:p>
          <a:p>
            <a:pPr indent="-330200" lvl="0" marL="457200" rtl="0" algn="l">
              <a:spcBef>
                <a:spcPts val="1000"/>
              </a:spcBef>
              <a:spcAft>
                <a:spcPts val="0"/>
              </a:spcAft>
              <a:buClr>
                <a:schemeClr val="lt2"/>
              </a:buClr>
              <a:buSzPts val="1600"/>
              <a:buChar char="●"/>
            </a:pPr>
            <a:r>
              <a:rPr lang="en" sz="1600"/>
              <a:t>Speedrunning has become a popular and competitive activity</a:t>
            </a:r>
            <a:endParaRPr sz="1600"/>
          </a:p>
          <a:p>
            <a:pPr indent="-330200" lvl="0" marL="457200" rtl="0" algn="l">
              <a:spcBef>
                <a:spcPts val="0"/>
              </a:spcBef>
              <a:spcAft>
                <a:spcPts val="0"/>
              </a:spcAft>
              <a:buClr>
                <a:schemeClr val="lt2"/>
              </a:buClr>
              <a:buSzPts val="1600"/>
              <a:buChar char="●"/>
            </a:pPr>
            <a:r>
              <a:rPr lang="en" sz="1600"/>
              <a:t>Encourage new categories + games to be competed in</a:t>
            </a:r>
            <a:endParaRPr sz="1600"/>
          </a:p>
          <a:p>
            <a:pPr indent="-330200" lvl="0" marL="457200" rtl="0" algn="l">
              <a:spcBef>
                <a:spcPts val="0"/>
              </a:spcBef>
              <a:spcAft>
                <a:spcPts val="0"/>
              </a:spcAft>
              <a:buClr>
                <a:schemeClr val="lt2"/>
              </a:buClr>
              <a:buSzPts val="1600"/>
              <a:buChar char="●"/>
            </a:pPr>
            <a:r>
              <a:rPr lang="en" sz="1600"/>
              <a:t>Proven market for speedrunning already exists</a:t>
            </a:r>
            <a:endParaRPr sz="1600"/>
          </a:p>
          <a:p>
            <a:pPr indent="0" lvl="0" marL="457200" rtl="0" algn="l">
              <a:spcBef>
                <a:spcPts val="1000"/>
              </a:spcBef>
              <a:spcAft>
                <a:spcPts val="1000"/>
              </a:spcAft>
              <a:buNone/>
            </a:pPr>
            <a:r>
              <a:t/>
            </a:r>
            <a:endParaRPr sz="1600"/>
          </a:p>
        </p:txBody>
      </p:sp>
      <p:sp>
        <p:nvSpPr>
          <p:cNvPr id="936" name="Google Shape;936;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Motivation, Value, and Benefit</a:t>
            </a:r>
            <a:endParaRPr/>
          </a:p>
        </p:txBody>
      </p:sp>
      <p:sp>
        <p:nvSpPr>
          <p:cNvPr id="937" name="Google Shape;937;p29"/>
          <p:cNvSpPr txBox="1"/>
          <p:nvPr>
            <p:ph idx="1" type="subTitle"/>
          </p:nvPr>
        </p:nvSpPr>
        <p:spPr>
          <a:xfrm>
            <a:off x="4767525" y="1366400"/>
            <a:ext cx="3175500" cy="24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Value</a:t>
            </a:r>
            <a:r>
              <a:rPr lang="en" sz="1600"/>
              <a:t>?</a:t>
            </a:r>
            <a:endParaRPr sz="1600"/>
          </a:p>
          <a:p>
            <a:pPr indent="-330200" lvl="0" marL="457200" rtl="0" algn="l">
              <a:spcBef>
                <a:spcPts val="1000"/>
              </a:spcBef>
              <a:spcAft>
                <a:spcPts val="0"/>
              </a:spcAft>
              <a:buClr>
                <a:schemeClr val="lt2"/>
              </a:buClr>
              <a:buSzPts val="1600"/>
              <a:buChar char="●"/>
            </a:pPr>
            <a:r>
              <a:rPr lang="en" sz="1600"/>
              <a:t>Empower current players by making speedrunning accessible</a:t>
            </a:r>
            <a:endParaRPr sz="1600"/>
          </a:p>
          <a:p>
            <a:pPr indent="-330200" lvl="0" marL="457200" rtl="0" algn="l">
              <a:spcBef>
                <a:spcPts val="0"/>
              </a:spcBef>
              <a:spcAft>
                <a:spcPts val="0"/>
              </a:spcAft>
              <a:buClr>
                <a:schemeClr val="lt2"/>
              </a:buClr>
              <a:buSzPts val="1600"/>
              <a:buChar char="●"/>
            </a:pPr>
            <a:r>
              <a:rPr lang="en" sz="1600"/>
              <a:t>Enable new ways to </a:t>
            </a:r>
            <a:r>
              <a:rPr lang="en" sz="1600"/>
              <a:t>interact</a:t>
            </a:r>
            <a:r>
              <a:rPr lang="en" sz="1600"/>
              <a:t> with old games, creating community</a:t>
            </a:r>
            <a:endParaRPr sz="1600"/>
          </a:p>
          <a:p>
            <a:pPr indent="-330200" lvl="0" marL="457200" rtl="0" algn="l">
              <a:spcBef>
                <a:spcPts val="0"/>
              </a:spcBef>
              <a:spcAft>
                <a:spcPts val="0"/>
              </a:spcAft>
              <a:buClr>
                <a:schemeClr val="lt2"/>
              </a:buClr>
              <a:buSzPts val="1600"/>
              <a:buChar char="●"/>
            </a:pPr>
            <a:r>
              <a:rPr lang="en" sz="1600"/>
              <a:t>Provides tools for players who want to master games</a:t>
            </a:r>
            <a:endParaRPr sz="1600"/>
          </a:p>
          <a:p>
            <a:pPr indent="-330200" lvl="0" marL="457200" rtl="0" algn="l">
              <a:spcBef>
                <a:spcPts val="0"/>
              </a:spcBef>
              <a:spcAft>
                <a:spcPts val="0"/>
              </a:spcAft>
              <a:buClr>
                <a:schemeClr val="lt2"/>
              </a:buClr>
              <a:buSzPts val="1600"/>
              <a:buChar char="●"/>
            </a:pPr>
            <a:r>
              <a:rPr lang="en" sz="1600"/>
              <a:t>Non-</a:t>
            </a:r>
            <a:r>
              <a:rPr lang="en" sz="1600"/>
              <a:t>intrusive</a:t>
            </a:r>
            <a:r>
              <a:rPr lang="en" sz="1600"/>
              <a:t> for casual players</a:t>
            </a:r>
            <a:endParaRPr sz="1600"/>
          </a:p>
          <a:p>
            <a:pPr indent="0" lvl="0" marL="457200" rtl="0" algn="l">
              <a:spcBef>
                <a:spcPts val="1000"/>
              </a:spcBef>
              <a:spcAft>
                <a:spcPts val="10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30"/>
          <p:cNvSpPr txBox="1"/>
          <p:nvPr>
            <p:ph type="title"/>
          </p:nvPr>
        </p:nvSpPr>
        <p:spPr>
          <a:xfrm>
            <a:off x="1104150" y="2421750"/>
            <a:ext cx="6935700" cy="69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IMPLEMENTATION 1: ENGINE-INDEPENDENT</a:t>
            </a:r>
            <a:endParaRPr/>
          </a:p>
        </p:txBody>
      </p:sp>
      <p:sp>
        <p:nvSpPr>
          <p:cNvPr id="943" name="Google Shape;943;p30"/>
          <p:cNvSpPr/>
          <p:nvPr/>
        </p:nvSpPr>
        <p:spPr>
          <a:xfrm>
            <a:off x="4251067" y="3290392"/>
            <a:ext cx="641850" cy="449267"/>
          </a:xfrm>
          <a:custGeom>
            <a:rect b="b" l="l" r="r" t="t"/>
            <a:pathLst>
              <a:path extrusionOk="0" h="7843" w="11205">
                <a:moveTo>
                  <a:pt x="11198" y="1312"/>
                </a:moveTo>
                <a:cubicBezTo>
                  <a:pt x="11182" y="1227"/>
                  <a:pt x="11132" y="1158"/>
                  <a:pt x="11060" y="1111"/>
                </a:cubicBezTo>
                <a:cubicBezTo>
                  <a:pt x="10994" y="1066"/>
                  <a:pt x="10915" y="1042"/>
                  <a:pt x="10835" y="1028"/>
                </a:cubicBezTo>
                <a:cubicBezTo>
                  <a:pt x="10737" y="1013"/>
                  <a:pt x="10634" y="1005"/>
                  <a:pt x="10536" y="1005"/>
                </a:cubicBezTo>
                <a:cubicBezTo>
                  <a:pt x="10110" y="1005"/>
                  <a:pt x="9698" y="1132"/>
                  <a:pt x="9301" y="1275"/>
                </a:cubicBezTo>
                <a:cubicBezTo>
                  <a:pt x="8906" y="1415"/>
                  <a:pt x="8518" y="1566"/>
                  <a:pt x="8134" y="1730"/>
                </a:cubicBezTo>
                <a:cubicBezTo>
                  <a:pt x="8039" y="1772"/>
                  <a:pt x="7943" y="1812"/>
                  <a:pt x="7848" y="1854"/>
                </a:cubicBezTo>
                <a:cubicBezTo>
                  <a:pt x="7785" y="1880"/>
                  <a:pt x="7719" y="1904"/>
                  <a:pt x="7655" y="1931"/>
                </a:cubicBezTo>
                <a:cubicBezTo>
                  <a:pt x="7480" y="2002"/>
                  <a:pt x="7306" y="2071"/>
                  <a:pt x="7134" y="2150"/>
                </a:cubicBezTo>
                <a:cubicBezTo>
                  <a:pt x="7039" y="2195"/>
                  <a:pt x="6943" y="2240"/>
                  <a:pt x="6851" y="2288"/>
                </a:cubicBezTo>
                <a:cubicBezTo>
                  <a:pt x="6861" y="2277"/>
                  <a:pt x="6867" y="2261"/>
                  <a:pt x="6861" y="2246"/>
                </a:cubicBezTo>
                <a:cubicBezTo>
                  <a:pt x="6830" y="2166"/>
                  <a:pt x="6787" y="2092"/>
                  <a:pt x="6734" y="2023"/>
                </a:cubicBezTo>
                <a:cubicBezTo>
                  <a:pt x="6883" y="1880"/>
                  <a:pt x="7031" y="1735"/>
                  <a:pt x="7147" y="1560"/>
                </a:cubicBezTo>
                <a:cubicBezTo>
                  <a:pt x="7258" y="1391"/>
                  <a:pt x="7324" y="1198"/>
                  <a:pt x="7383" y="1005"/>
                </a:cubicBezTo>
                <a:cubicBezTo>
                  <a:pt x="7398" y="1002"/>
                  <a:pt x="7409" y="994"/>
                  <a:pt x="7417" y="981"/>
                </a:cubicBezTo>
                <a:cubicBezTo>
                  <a:pt x="7422" y="973"/>
                  <a:pt x="7425" y="962"/>
                  <a:pt x="7428" y="952"/>
                </a:cubicBezTo>
                <a:cubicBezTo>
                  <a:pt x="7433" y="931"/>
                  <a:pt x="7443" y="909"/>
                  <a:pt x="7441" y="888"/>
                </a:cubicBezTo>
                <a:cubicBezTo>
                  <a:pt x="7441" y="872"/>
                  <a:pt x="7435" y="857"/>
                  <a:pt x="7422" y="846"/>
                </a:cubicBezTo>
                <a:cubicBezTo>
                  <a:pt x="7409" y="833"/>
                  <a:pt x="7391" y="827"/>
                  <a:pt x="7375" y="833"/>
                </a:cubicBezTo>
                <a:cubicBezTo>
                  <a:pt x="7351" y="838"/>
                  <a:pt x="7338" y="859"/>
                  <a:pt x="7330" y="883"/>
                </a:cubicBezTo>
                <a:cubicBezTo>
                  <a:pt x="7327" y="888"/>
                  <a:pt x="7322" y="894"/>
                  <a:pt x="7322" y="902"/>
                </a:cubicBezTo>
                <a:cubicBezTo>
                  <a:pt x="7316" y="912"/>
                  <a:pt x="7316" y="928"/>
                  <a:pt x="7319" y="939"/>
                </a:cubicBezTo>
                <a:lnTo>
                  <a:pt x="7322" y="944"/>
                </a:lnTo>
                <a:lnTo>
                  <a:pt x="7322" y="949"/>
                </a:lnTo>
                <a:lnTo>
                  <a:pt x="7322" y="952"/>
                </a:lnTo>
                <a:cubicBezTo>
                  <a:pt x="7322" y="957"/>
                  <a:pt x="7324" y="962"/>
                  <a:pt x="7324" y="968"/>
                </a:cubicBezTo>
                <a:cubicBezTo>
                  <a:pt x="7282" y="1058"/>
                  <a:pt x="7240" y="1148"/>
                  <a:pt x="7197" y="1238"/>
                </a:cubicBezTo>
                <a:cubicBezTo>
                  <a:pt x="7152" y="1335"/>
                  <a:pt x="7107" y="1433"/>
                  <a:pt x="7057" y="1529"/>
                </a:cubicBezTo>
                <a:cubicBezTo>
                  <a:pt x="7033" y="1576"/>
                  <a:pt x="7002" y="1605"/>
                  <a:pt x="6957" y="1632"/>
                </a:cubicBezTo>
                <a:cubicBezTo>
                  <a:pt x="6917" y="1658"/>
                  <a:pt x="6877" y="1685"/>
                  <a:pt x="6840" y="1714"/>
                </a:cubicBezTo>
                <a:cubicBezTo>
                  <a:pt x="6766" y="1772"/>
                  <a:pt x="6695" y="1841"/>
                  <a:pt x="6636" y="1915"/>
                </a:cubicBezTo>
                <a:cubicBezTo>
                  <a:pt x="6621" y="1899"/>
                  <a:pt x="6602" y="1880"/>
                  <a:pt x="6586" y="1865"/>
                </a:cubicBezTo>
                <a:cubicBezTo>
                  <a:pt x="6576" y="1854"/>
                  <a:pt x="6565" y="1846"/>
                  <a:pt x="6554" y="1838"/>
                </a:cubicBezTo>
                <a:cubicBezTo>
                  <a:pt x="6560" y="1830"/>
                  <a:pt x="6560" y="1820"/>
                  <a:pt x="6557" y="1809"/>
                </a:cubicBezTo>
                <a:cubicBezTo>
                  <a:pt x="6552" y="1788"/>
                  <a:pt x="6547" y="1761"/>
                  <a:pt x="6541" y="1738"/>
                </a:cubicBezTo>
                <a:cubicBezTo>
                  <a:pt x="6536" y="1714"/>
                  <a:pt x="6528" y="1693"/>
                  <a:pt x="6517" y="1669"/>
                </a:cubicBezTo>
                <a:cubicBezTo>
                  <a:pt x="6509" y="1650"/>
                  <a:pt x="6502" y="1632"/>
                  <a:pt x="6494" y="1616"/>
                </a:cubicBezTo>
                <a:cubicBezTo>
                  <a:pt x="6486" y="1481"/>
                  <a:pt x="6433" y="1351"/>
                  <a:pt x="6348" y="1245"/>
                </a:cubicBezTo>
                <a:cubicBezTo>
                  <a:pt x="6242" y="1113"/>
                  <a:pt x="6094" y="1034"/>
                  <a:pt x="5927" y="1013"/>
                </a:cubicBezTo>
                <a:cubicBezTo>
                  <a:pt x="5964" y="997"/>
                  <a:pt x="5999" y="978"/>
                  <a:pt x="6036" y="960"/>
                </a:cubicBezTo>
                <a:cubicBezTo>
                  <a:pt x="6076" y="939"/>
                  <a:pt x="6115" y="917"/>
                  <a:pt x="6147" y="883"/>
                </a:cubicBezTo>
                <a:cubicBezTo>
                  <a:pt x="6171" y="854"/>
                  <a:pt x="6184" y="819"/>
                  <a:pt x="6195" y="782"/>
                </a:cubicBezTo>
                <a:cubicBezTo>
                  <a:pt x="6211" y="730"/>
                  <a:pt x="6226" y="679"/>
                  <a:pt x="6245" y="629"/>
                </a:cubicBezTo>
                <a:cubicBezTo>
                  <a:pt x="6279" y="536"/>
                  <a:pt x="6290" y="433"/>
                  <a:pt x="6306" y="335"/>
                </a:cubicBezTo>
                <a:cubicBezTo>
                  <a:pt x="6316" y="269"/>
                  <a:pt x="6322" y="195"/>
                  <a:pt x="6340" y="129"/>
                </a:cubicBezTo>
                <a:cubicBezTo>
                  <a:pt x="6375" y="113"/>
                  <a:pt x="6390" y="63"/>
                  <a:pt x="6375" y="26"/>
                </a:cubicBezTo>
                <a:cubicBezTo>
                  <a:pt x="6364" y="-3"/>
                  <a:pt x="6327" y="-9"/>
                  <a:pt x="6308" y="18"/>
                </a:cubicBezTo>
                <a:cubicBezTo>
                  <a:pt x="6258" y="92"/>
                  <a:pt x="6253" y="185"/>
                  <a:pt x="6242" y="272"/>
                </a:cubicBezTo>
                <a:cubicBezTo>
                  <a:pt x="6229" y="370"/>
                  <a:pt x="6211" y="468"/>
                  <a:pt x="6200" y="565"/>
                </a:cubicBezTo>
                <a:cubicBezTo>
                  <a:pt x="6189" y="658"/>
                  <a:pt x="6182" y="761"/>
                  <a:pt x="6129" y="841"/>
                </a:cubicBezTo>
                <a:cubicBezTo>
                  <a:pt x="6103" y="880"/>
                  <a:pt x="6054" y="894"/>
                  <a:pt x="6015" y="915"/>
                </a:cubicBezTo>
                <a:cubicBezTo>
                  <a:pt x="5970" y="939"/>
                  <a:pt x="5919" y="960"/>
                  <a:pt x="5877" y="991"/>
                </a:cubicBezTo>
                <a:cubicBezTo>
                  <a:pt x="5872" y="997"/>
                  <a:pt x="5869" y="1002"/>
                  <a:pt x="5869" y="1007"/>
                </a:cubicBezTo>
                <a:cubicBezTo>
                  <a:pt x="5832" y="1005"/>
                  <a:pt x="5795" y="1002"/>
                  <a:pt x="5759" y="1005"/>
                </a:cubicBezTo>
                <a:cubicBezTo>
                  <a:pt x="5706" y="1005"/>
                  <a:pt x="5643" y="1005"/>
                  <a:pt x="5592" y="1023"/>
                </a:cubicBezTo>
                <a:lnTo>
                  <a:pt x="5590" y="1026"/>
                </a:lnTo>
                <a:cubicBezTo>
                  <a:pt x="5545" y="1013"/>
                  <a:pt x="5492" y="1015"/>
                  <a:pt x="5444" y="1015"/>
                </a:cubicBezTo>
                <a:cubicBezTo>
                  <a:pt x="5407" y="1015"/>
                  <a:pt x="5370" y="1018"/>
                  <a:pt x="5333" y="1021"/>
                </a:cubicBezTo>
                <a:cubicBezTo>
                  <a:pt x="5333" y="1015"/>
                  <a:pt x="5331" y="1007"/>
                  <a:pt x="5325" y="1005"/>
                </a:cubicBezTo>
                <a:cubicBezTo>
                  <a:pt x="5283" y="976"/>
                  <a:pt x="5235" y="952"/>
                  <a:pt x="5188" y="931"/>
                </a:cubicBezTo>
                <a:cubicBezTo>
                  <a:pt x="5148" y="912"/>
                  <a:pt x="5100" y="896"/>
                  <a:pt x="5074" y="857"/>
                </a:cubicBezTo>
                <a:cubicBezTo>
                  <a:pt x="5018" y="777"/>
                  <a:pt x="5010" y="674"/>
                  <a:pt x="5000" y="581"/>
                </a:cubicBezTo>
                <a:cubicBezTo>
                  <a:pt x="4987" y="483"/>
                  <a:pt x="4968" y="386"/>
                  <a:pt x="4952" y="288"/>
                </a:cubicBezTo>
                <a:cubicBezTo>
                  <a:pt x="4939" y="200"/>
                  <a:pt x="4934" y="108"/>
                  <a:pt x="4883" y="34"/>
                </a:cubicBezTo>
                <a:cubicBezTo>
                  <a:pt x="4865" y="7"/>
                  <a:pt x="4828" y="13"/>
                  <a:pt x="4817" y="42"/>
                </a:cubicBezTo>
                <a:cubicBezTo>
                  <a:pt x="4804" y="79"/>
                  <a:pt x="4817" y="129"/>
                  <a:pt x="4854" y="145"/>
                </a:cubicBezTo>
                <a:cubicBezTo>
                  <a:pt x="4875" y="211"/>
                  <a:pt x="4881" y="282"/>
                  <a:pt x="4891" y="351"/>
                </a:cubicBezTo>
                <a:cubicBezTo>
                  <a:pt x="4907" y="449"/>
                  <a:pt x="4920" y="552"/>
                  <a:pt x="4955" y="645"/>
                </a:cubicBezTo>
                <a:cubicBezTo>
                  <a:pt x="4973" y="695"/>
                  <a:pt x="4989" y="748"/>
                  <a:pt x="5008" y="798"/>
                </a:cubicBezTo>
                <a:cubicBezTo>
                  <a:pt x="5018" y="833"/>
                  <a:pt x="5032" y="870"/>
                  <a:pt x="5058" y="899"/>
                </a:cubicBezTo>
                <a:cubicBezTo>
                  <a:pt x="5087" y="933"/>
                  <a:pt x="5127" y="954"/>
                  <a:pt x="5169" y="976"/>
                </a:cubicBezTo>
                <a:cubicBezTo>
                  <a:pt x="5206" y="994"/>
                  <a:pt x="5241" y="1013"/>
                  <a:pt x="5278" y="1028"/>
                </a:cubicBezTo>
                <a:cubicBezTo>
                  <a:pt x="5111" y="1052"/>
                  <a:pt x="4965" y="1134"/>
                  <a:pt x="4860" y="1267"/>
                </a:cubicBezTo>
                <a:cubicBezTo>
                  <a:pt x="4772" y="1378"/>
                  <a:pt x="4719" y="1518"/>
                  <a:pt x="4717" y="1661"/>
                </a:cubicBezTo>
                <a:cubicBezTo>
                  <a:pt x="4709" y="1687"/>
                  <a:pt x="4701" y="1711"/>
                  <a:pt x="4696" y="1738"/>
                </a:cubicBezTo>
                <a:cubicBezTo>
                  <a:pt x="4693" y="1745"/>
                  <a:pt x="4693" y="1753"/>
                  <a:pt x="4693" y="1761"/>
                </a:cubicBezTo>
                <a:cubicBezTo>
                  <a:pt x="4690" y="1777"/>
                  <a:pt x="4688" y="1790"/>
                  <a:pt x="4688" y="1806"/>
                </a:cubicBezTo>
                <a:lnTo>
                  <a:pt x="4688" y="1814"/>
                </a:lnTo>
                <a:cubicBezTo>
                  <a:pt x="4685" y="1822"/>
                  <a:pt x="4682" y="1833"/>
                  <a:pt x="4680" y="1841"/>
                </a:cubicBezTo>
                <a:lnTo>
                  <a:pt x="4680" y="1843"/>
                </a:lnTo>
                <a:cubicBezTo>
                  <a:pt x="4664" y="1857"/>
                  <a:pt x="4645" y="1872"/>
                  <a:pt x="4629" y="1886"/>
                </a:cubicBezTo>
                <a:cubicBezTo>
                  <a:pt x="4614" y="1902"/>
                  <a:pt x="4595" y="1917"/>
                  <a:pt x="4579" y="1936"/>
                </a:cubicBezTo>
                <a:cubicBezTo>
                  <a:pt x="4521" y="1862"/>
                  <a:pt x="4446" y="1796"/>
                  <a:pt x="4373" y="1738"/>
                </a:cubicBezTo>
                <a:cubicBezTo>
                  <a:pt x="4335" y="1708"/>
                  <a:pt x="4296" y="1682"/>
                  <a:pt x="4254" y="1656"/>
                </a:cubicBezTo>
                <a:cubicBezTo>
                  <a:pt x="4209" y="1629"/>
                  <a:pt x="4177" y="1600"/>
                  <a:pt x="4153" y="1555"/>
                </a:cubicBezTo>
                <a:cubicBezTo>
                  <a:pt x="4103" y="1460"/>
                  <a:pt x="4058" y="1362"/>
                  <a:pt x="4010" y="1267"/>
                </a:cubicBezTo>
                <a:cubicBezTo>
                  <a:pt x="3968" y="1177"/>
                  <a:pt x="3923" y="1089"/>
                  <a:pt x="3881" y="999"/>
                </a:cubicBezTo>
                <a:cubicBezTo>
                  <a:pt x="3881" y="994"/>
                  <a:pt x="3883" y="989"/>
                  <a:pt x="3883" y="984"/>
                </a:cubicBezTo>
                <a:lnTo>
                  <a:pt x="3883" y="981"/>
                </a:lnTo>
                <a:lnTo>
                  <a:pt x="3883" y="976"/>
                </a:lnTo>
                <a:lnTo>
                  <a:pt x="3886" y="970"/>
                </a:lnTo>
                <a:cubicBezTo>
                  <a:pt x="3889" y="957"/>
                  <a:pt x="3889" y="944"/>
                  <a:pt x="3883" y="933"/>
                </a:cubicBezTo>
                <a:cubicBezTo>
                  <a:pt x="3881" y="928"/>
                  <a:pt x="3878" y="920"/>
                  <a:pt x="3873" y="915"/>
                </a:cubicBezTo>
                <a:cubicBezTo>
                  <a:pt x="3865" y="894"/>
                  <a:pt x="3849" y="872"/>
                  <a:pt x="3828" y="867"/>
                </a:cubicBezTo>
                <a:cubicBezTo>
                  <a:pt x="3809" y="862"/>
                  <a:pt x="3793" y="870"/>
                  <a:pt x="3780" y="880"/>
                </a:cubicBezTo>
                <a:cubicBezTo>
                  <a:pt x="3770" y="891"/>
                  <a:pt x="3764" y="907"/>
                  <a:pt x="3762" y="923"/>
                </a:cubicBezTo>
                <a:cubicBezTo>
                  <a:pt x="3762" y="944"/>
                  <a:pt x="3770" y="965"/>
                  <a:pt x="3777" y="986"/>
                </a:cubicBezTo>
                <a:cubicBezTo>
                  <a:pt x="3780" y="997"/>
                  <a:pt x="3783" y="1007"/>
                  <a:pt x="3788" y="1015"/>
                </a:cubicBezTo>
                <a:cubicBezTo>
                  <a:pt x="3796" y="1028"/>
                  <a:pt x="3809" y="1036"/>
                  <a:pt x="3822" y="1039"/>
                </a:cubicBezTo>
                <a:cubicBezTo>
                  <a:pt x="3883" y="1232"/>
                  <a:pt x="3952" y="1425"/>
                  <a:pt x="4066" y="1592"/>
                </a:cubicBezTo>
                <a:cubicBezTo>
                  <a:pt x="4182" y="1764"/>
                  <a:pt x="4333" y="1907"/>
                  <a:pt x="4484" y="2050"/>
                </a:cubicBezTo>
                <a:cubicBezTo>
                  <a:pt x="4434" y="2119"/>
                  <a:pt x="4391" y="2195"/>
                  <a:pt x="4360" y="2275"/>
                </a:cubicBezTo>
                <a:cubicBezTo>
                  <a:pt x="4354" y="2288"/>
                  <a:pt x="4357" y="2298"/>
                  <a:pt x="4362" y="2309"/>
                </a:cubicBezTo>
                <a:lnTo>
                  <a:pt x="4362" y="2312"/>
                </a:lnTo>
                <a:lnTo>
                  <a:pt x="4362" y="2314"/>
                </a:lnTo>
                <a:cubicBezTo>
                  <a:pt x="4270" y="2269"/>
                  <a:pt x="4177" y="2224"/>
                  <a:pt x="4084" y="2182"/>
                </a:cubicBezTo>
                <a:cubicBezTo>
                  <a:pt x="3912" y="2105"/>
                  <a:pt x="3735" y="2039"/>
                  <a:pt x="3561" y="1968"/>
                </a:cubicBezTo>
                <a:cubicBezTo>
                  <a:pt x="3497" y="1941"/>
                  <a:pt x="3431" y="1917"/>
                  <a:pt x="3365" y="1894"/>
                </a:cubicBezTo>
                <a:cubicBezTo>
                  <a:pt x="3269" y="1851"/>
                  <a:pt x="3174" y="1812"/>
                  <a:pt x="3076" y="1772"/>
                </a:cubicBezTo>
                <a:cubicBezTo>
                  <a:pt x="2690" y="1613"/>
                  <a:pt x="2301" y="1465"/>
                  <a:pt x="1904" y="1330"/>
                </a:cubicBezTo>
                <a:cubicBezTo>
                  <a:pt x="1505" y="1195"/>
                  <a:pt x="1092" y="1071"/>
                  <a:pt x="666" y="1076"/>
                </a:cubicBezTo>
                <a:cubicBezTo>
                  <a:pt x="566" y="1076"/>
                  <a:pt x="465" y="1084"/>
                  <a:pt x="367" y="1103"/>
                </a:cubicBezTo>
                <a:cubicBezTo>
                  <a:pt x="290" y="1116"/>
                  <a:pt x="208" y="1142"/>
                  <a:pt x="142" y="1187"/>
                </a:cubicBezTo>
                <a:cubicBezTo>
                  <a:pt x="73" y="1235"/>
                  <a:pt x="23" y="1306"/>
                  <a:pt x="7" y="1391"/>
                </a:cubicBezTo>
                <a:cubicBezTo>
                  <a:pt x="-9" y="1481"/>
                  <a:pt x="7" y="1579"/>
                  <a:pt x="31" y="1666"/>
                </a:cubicBezTo>
                <a:cubicBezTo>
                  <a:pt x="124" y="2007"/>
                  <a:pt x="394" y="2264"/>
                  <a:pt x="656" y="2484"/>
                </a:cubicBezTo>
                <a:cubicBezTo>
                  <a:pt x="812" y="2616"/>
                  <a:pt x="968" y="2746"/>
                  <a:pt x="1137" y="2859"/>
                </a:cubicBezTo>
                <a:cubicBezTo>
                  <a:pt x="1214" y="2910"/>
                  <a:pt x="1293" y="2955"/>
                  <a:pt x="1378" y="2992"/>
                </a:cubicBezTo>
                <a:cubicBezTo>
                  <a:pt x="1351" y="3005"/>
                  <a:pt x="1322" y="3018"/>
                  <a:pt x="1296" y="3034"/>
                </a:cubicBezTo>
                <a:cubicBezTo>
                  <a:pt x="1251" y="3060"/>
                  <a:pt x="1206" y="3087"/>
                  <a:pt x="1164" y="3116"/>
                </a:cubicBezTo>
                <a:cubicBezTo>
                  <a:pt x="1129" y="3140"/>
                  <a:pt x="1095" y="3169"/>
                  <a:pt x="1076" y="3209"/>
                </a:cubicBezTo>
                <a:cubicBezTo>
                  <a:pt x="1031" y="3304"/>
                  <a:pt x="1092" y="3399"/>
                  <a:pt x="1142" y="3476"/>
                </a:cubicBezTo>
                <a:cubicBezTo>
                  <a:pt x="1235" y="3616"/>
                  <a:pt x="1354" y="3738"/>
                  <a:pt x="1486" y="3841"/>
                </a:cubicBezTo>
                <a:cubicBezTo>
                  <a:pt x="1756" y="4046"/>
                  <a:pt x="2087" y="4173"/>
                  <a:pt x="2423" y="4224"/>
                </a:cubicBezTo>
                <a:cubicBezTo>
                  <a:pt x="2836" y="4284"/>
                  <a:pt x="3256" y="4234"/>
                  <a:pt x="3661" y="4136"/>
                </a:cubicBezTo>
                <a:cubicBezTo>
                  <a:pt x="3870" y="4086"/>
                  <a:pt x="4076" y="4022"/>
                  <a:pt x="4280" y="3957"/>
                </a:cubicBezTo>
                <a:cubicBezTo>
                  <a:pt x="4309" y="3947"/>
                  <a:pt x="4338" y="3939"/>
                  <a:pt x="4365" y="3928"/>
                </a:cubicBezTo>
                <a:cubicBezTo>
                  <a:pt x="4238" y="4000"/>
                  <a:pt x="4129" y="4099"/>
                  <a:pt x="4039" y="4213"/>
                </a:cubicBezTo>
                <a:cubicBezTo>
                  <a:pt x="3981" y="4287"/>
                  <a:pt x="3931" y="4364"/>
                  <a:pt x="3883" y="4446"/>
                </a:cubicBezTo>
                <a:cubicBezTo>
                  <a:pt x="3862" y="4485"/>
                  <a:pt x="3830" y="4525"/>
                  <a:pt x="3838" y="4573"/>
                </a:cubicBezTo>
                <a:cubicBezTo>
                  <a:pt x="3825" y="4573"/>
                  <a:pt x="3812" y="4575"/>
                  <a:pt x="3801" y="4583"/>
                </a:cubicBezTo>
                <a:cubicBezTo>
                  <a:pt x="3777" y="4599"/>
                  <a:pt x="3762" y="4626"/>
                  <a:pt x="3746" y="4649"/>
                </a:cubicBezTo>
                <a:cubicBezTo>
                  <a:pt x="3714" y="4694"/>
                  <a:pt x="3690" y="4745"/>
                  <a:pt x="3669" y="4792"/>
                </a:cubicBezTo>
                <a:cubicBezTo>
                  <a:pt x="3658" y="4821"/>
                  <a:pt x="3645" y="4848"/>
                  <a:pt x="3635" y="4877"/>
                </a:cubicBezTo>
                <a:cubicBezTo>
                  <a:pt x="3624" y="4903"/>
                  <a:pt x="3611" y="4930"/>
                  <a:pt x="3603" y="4956"/>
                </a:cubicBezTo>
                <a:cubicBezTo>
                  <a:pt x="3598" y="4978"/>
                  <a:pt x="3598" y="5001"/>
                  <a:pt x="3603" y="5025"/>
                </a:cubicBezTo>
                <a:cubicBezTo>
                  <a:pt x="3595" y="5023"/>
                  <a:pt x="3587" y="5023"/>
                  <a:pt x="3576" y="5025"/>
                </a:cubicBezTo>
                <a:cubicBezTo>
                  <a:pt x="3545" y="5033"/>
                  <a:pt x="3534" y="5062"/>
                  <a:pt x="3523" y="5091"/>
                </a:cubicBezTo>
                <a:cubicBezTo>
                  <a:pt x="3500" y="5152"/>
                  <a:pt x="3479" y="5213"/>
                  <a:pt x="3457" y="5277"/>
                </a:cubicBezTo>
                <a:cubicBezTo>
                  <a:pt x="3436" y="5337"/>
                  <a:pt x="3418" y="5401"/>
                  <a:pt x="3396" y="5462"/>
                </a:cubicBezTo>
                <a:cubicBezTo>
                  <a:pt x="3391" y="5478"/>
                  <a:pt x="3381" y="5499"/>
                  <a:pt x="3381" y="5517"/>
                </a:cubicBezTo>
                <a:cubicBezTo>
                  <a:pt x="3381" y="5530"/>
                  <a:pt x="3389" y="5541"/>
                  <a:pt x="3396" y="5552"/>
                </a:cubicBezTo>
                <a:cubicBezTo>
                  <a:pt x="3389" y="5575"/>
                  <a:pt x="3381" y="5602"/>
                  <a:pt x="3373" y="5626"/>
                </a:cubicBezTo>
                <a:lnTo>
                  <a:pt x="3367" y="5631"/>
                </a:lnTo>
                <a:cubicBezTo>
                  <a:pt x="3354" y="5652"/>
                  <a:pt x="3346" y="5676"/>
                  <a:pt x="3338" y="5697"/>
                </a:cubicBezTo>
                <a:cubicBezTo>
                  <a:pt x="3336" y="5702"/>
                  <a:pt x="3336" y="5708"/>
                  <a:pt x="3333" y="5710"/>
                </a:cubicBezTo>
                <a:cubicBezTo>
                  <a:pt x="3328" y="5721"/>
                  <a:pt x="3325" y="5734"/>
                  <a:pt x="3322" y="5745"/>
                </a:cubicBezTo>
                <a:lnTo>
                  <a:pt x="3317" y="5753"/>
                </a:lnTo>
                <a:cubicBezTo>
                  <a:pt x="3309" y="5769"/>
                  <a:pt x="3304" y="5787"/>
                  <a:pt x="3299" y="5803"/>
                </a:cubicBezTo>
                <a:cubicBezTo>
                  <a:pt x="3291" y="5837"/>
                  <a:pt x="3285" y="5872"/>
                  <a:pt x="3283" y="5909"/>
                </a:cubicBezTo>
                <a:cubicBezTo>
                  <a:pt x="3283" y="5927"/>
                  <a:pt x="3299" y="5943"/>
                  <a:pt x="3317" y="5946"/>
                </a:cubicBezTo>
                <a:cubicBezTo>
                  <a:pt x="3333" y="5949"/>
                  <a:pt x="3356" y="5938"/>
                  <a:pt x="3359" y="5917"/>
                </a:cubicBezTo>
                <a:cubicBezTo>
                  <a:pt x="3361" y="5896"/>
                  <a:pt x="3365" y="5874"/>
                  <a:pt x="3367" y="5851"/>
                </a:cubicBezTo>
                <a:cubicBezTo>
                  <a:pt x="3370" y="5843"/>
                  <a:pt x="3370" y="5837"/>
                  <a:pt x="3373" y="5829"/>
                </a:cubicBezTo>
                <a:cubicBezTo>
                  <a:pt x="3389" y="5829"/>
                  <a:pt x="3402" y="5822"/>
                  <a:pt x="3407" y="5806"/>
                </a:cubicBezTo>
                <a:cubicBezTo>
                  <a:pt x="3412" y="5782"/>
                  <a:pt x="3418" y="5761"/>
                  <a:pt x="3423" y="5737"/>
                </a:cubicBezTo>
                <a:cubicBezTo>
                  <a:pt x="3428" y="5716"/>
                  <a:pt x="3436" y="5695"/>
                  <a:pt x="3441" y="5673"/>
                </a:cubicBezTo>
                <a:cubicBezTo>
                  <a:pt x="3449" y="5647"/>
                  <a:pt x="3455" y="5618"/>
                  <a:pt x="3463" y="5589"/>
                </a:cubicBezTo>
                <a:cubicBezTo>
                  <a:pt x="3465" y="5583"/>
                  <a:pt x="3465" y="5575"/>
                  <a:pt x="3468" y="5570"/>
                </a:cubicBezTo>
                <a:cubicBezTo>
                  <a:pt x="3526" y="5568"/>
                  <a:pt x="3555" y="5517"/>
                  <a:pt x="3574" y="5467"/>
                </a:cubicBezTo>
                <a:cubicBezTo>
                  <a:pt x="3592" y="5409"/>
                  <a:pt x="3611" y="5353"/>
                  <a:pt x="3632" y="5298"/>
                </a:cubicBezTo>
                <a:cubicBezTo>
                  <a:pt x="3645" y="5269"/>
                  <a:pt x="3656" y="5239"/>
                  <a:pt x="3669" y="5210"/>
                </a:cubicBezTo>
                <a:cubicBezTo>
                  <a:pt x="3682" y="5184"/>
                  <a:pt x="3695" y="5157"/>
                  <a:pt x="3701" y="5128"/>
                </a:cubicBezTo>
                <a:cubicBezTo>
                  <a:pt x="3703" y="5115"/>
                  <a:pt x="3703" y="5102"/>
                  <a:pt x="3701" y="5089"/>
                </a:cubicBezTo>
                <a:cubicBezTo>
                  <a:pt x="3751" y="5083"/>
                  <a:pt x="3785" y="5033"/>
                  <a:pt x="3812" y="4996"/>
                </a:cubicBezTo>
                <a:cubicBezTo>
                  <a:pt x="3844" y="4951"/>
                  <a:pt x="3873" y="4903"/>
                  <a:pt x="3897" y="4853"/>
                </a:cubicBezTo>
                <a:cubicBezTo>
                  <a:pt x="3910" y="4824"/>
                  <a:pt x="3923" y="4795"/>
                  <a:pt x="3931" y="4766"/>
                </a:cubicBezTo>
                <a:cubicBezTo>
                  <a:pt x="3939" y="4742"/>
                  <a:pt x="3947" y="4718"/>
                  <a:pt x="3949" y="4694"/>
                </a:cubicBezTo>
                <a:cubicBezTo>
                  <a:pt x="3949" y="4687"/>
                  <a:pt x="3949" y="4679"/>
                  <a:pt x="3947" y="4673"/>
                </a:cubicBezTo>
                <a:cubicBezTo>
                  <a:pt x="3963" y="4676"/>
                  <a:pt x="3981" y="4668"/>
                  <a:pt x="3992" y="4652"/>
                </a:cubicBezTo>
                <a:cubicBezTo>
                  <a:pt x="4061" y="4541"/>
                  <a:pt x="4135" y="4430"/>
                  <a:pt x="4214" y="4327"/>
                </a:cubicBezTo>
                <a:cubicBezTo>
                  <a:pt x="4238" y="4303"/>
                  <a:pt x="4259" y="4279"/>
                  <a:pt x="4280" y="4253"/>
                </a:cubicBezTo>
                <a:cubicBezTo>
                  <a:pt x="4307" y="4226"/>
                  <a:pt x="4336" y="4202"/>
                  <a:pt x="4367" y="4184"/>
                </a:cubicBezTo>
                <a:cubicBezTo>
                  <a:pt x="4394" y="4168"/>
                  <a:pt x="4426" y="4160"/>
                  <a:pt x="4455" y="4160"/>
                </a:cubicBezTo>
                <a:cubicBezTo>
                  <a:pt x="4304" y="4313"/>
                  <a:pt x="4217" y="4530"/>
                  <a:pt x="4153" y="4729"/>
                </a:cubicBezTo>
                <a:cubicBezTo>
                  <a:pt x="4108" y="4877"/>
                  <a:pt x="4071" y="5028"/>
                  <a:pt x="4042" y="5179"/>
                </a:cubicBezTo>
                <a:cubicBezTo>
                  <a:pt x="4013" y="5335"/>
                  <a:pt x="3981" y="5499"/>
                  <a:pt x="3997" y="5657"/>
                </a:cubicBezTo>
                <a:cubicBezTo>
                  <a:pt x="4013" y="5808"/>
                  <a:pt x="4074" y="5949"/>
                  <a:pt x="4143" y="6081"/>
                </a:cubicBezTo>
                <a:cubicBezTo>
                  <a:pt x="4203" y="6200"/>
                  <a:pt x="4275" y="6314"/>
                  <a:pt x="4357" y="6417"/>
                </a:cubicBezTo>
                <a:cubicBezTo>
                  <a:pt x="4439" y="6520"/>
                  <a:pt x="4531" y="6613"/>
                  <a:pt x="4637" y="6692"/>
                </a:cubicBezTo>
                <a:cubicBezTo>
                  <a:pt x="4754" y="6777"/>
                  <a:pt x="4883" y="6830"/>
                  <a:pt x="5016" y="6885"/>
                </a:cubicBezTo>
                <a:cubicBezTo>
                  <a:pt x="5143" y="6938"/>
                  <a:pt x="5272" y="6994"/>
                  <a:pt x="5370" y="7094"/>
                </a:cubicBezTo>
                <a:cubicBezTo>
                  <a:pt x="5399" y="7126"/>
                  <a:pt x="5428" y="7163"/>
                  <a:pt x="5450" y="7203"/>
                </a:cubicBezTo>
                <a:cubicBezTo>
                  <a:pt x="5452" y="7245"/>
                  <a:pt x="5455" y="7287"/>
                  <a:pt x="5460" y="7330"/>
                </a:cubicBezTo>
                <a:cubicBezTo>
                  <a:pt x="5465" y="7380"/>
                  <a:pt x="5468" y="7438"/>
                  <a:pt x="5481" y="7486"/>
                </a:cubicBezTo>
                <a:cubicBezTo>
                  <a:pt x="5487" y="7509"/>
                  <a:pt x="5505" y="7531"/>
                  <a:pt x="5524" y="7541"/>
                </a:cubicBezTo>
                <a:cubicBezTo>
                  <a:pt x="5537" y="7634"/>
                  <a:pt x="5561" y="7724"/>
                  <a:pt x="5592" y="7814"/>
                </a:cubicBezTo>
                <a:cubicBezTo>
                  <a:pt x="5603" y="7843"/>
                  <a:pt x="5635" y="7851"/>
                  <a:pt x="5659" y="7832"/>
                </a:cubicBezTo>
                <a:cubicBezTo>
                  <a:pt x="5690" y="7806"/>
                  <a:pt x="5698" y="7766"/>
                  <a:pt x="5698" y="7729"/>
                </a:cubicBezTo>
                <a:cubicBezTo>
                  <a:pt x="5701" y="7679"/>
                  <a:pt x="5701" y="7631"/>
                  <a:pt x="5704" y="7581"/>
                </a:cubicBezTo>
                <a:cubicBezTo>
                  <a:pt x="5704" y="7568"/>
                  <a:pt x="5706" y="7554"/>
                  <a:pt x="5706" y="7541"/>
                </a:cubicBezTo>
                <a:cubicBezTo>
                  <a:pt x="5738" y="7536"/>
                  <a:pt x="5762" y="7509"/>
                  <a:pt x="5770" y="7478"/>
                </a:cubicBezTo>
                <a:cubicBezTo>
                  <a:pt x="5783" y="7427"/>
                  <a:pt x="5783" y="7372"/>
                  <a:pt x="5788" y="7319"/>
                </a:cubicBezTo>
                <a:cubicBezTo>
                  <a:pt x="5794" y="7277"/>
                  <a:pt x="5795" y="7234"/>
                  <a:pt x="5795" y="7192"/>
                </a:cubicBezTo>
                <a:cubicBezTo>
                  <a:pt x="5816" y="7152"/>
                  <a:pt x="5843" y="7115"/>
                  <a:pt x="5872" y="7084"/>
                </a:cubicBezTo>
                <a:cubicBezTo>
                  <a:pt x="5967" y="6980"/>
                  <a:pt x="6097" y="6922"/>
                  <a:pt x="6224" y="6869"/>
                </a:cubicBezTo>
                <a:cubicBezTo>
                  <a:pt x="6356" y="6814"/>
                  <a:pt x="6486" y="6758"/>
                  <a:pt x="6599" y="6673"/>
                </a:cubicBezTo>
                <a:cubicBezTo>
                  <a:pt x="6705" y="6594"/>
                  <a:pt x="6798" y="6501"/>
                  <a:pt x="6877" y="6396"/>
                </a:cubicBezTo>
                <a:cubicBezTo>
                  <a:pt x="6959" y="6290"/>
                  <a:pt x="7028" y="6176"/>
                  <a:pt x="7086" y="6057"/>
                </a:cubicBezTo>
                <a:cubicBezTo>
                  <a:pt x="7152" y="5922"/>
                  <a:pt x="7213" y="5782"/>
                  <a:pt x="7226" y="5631"/>
                </a:cubicBezTo>
                <a:cubicBezTo>
                  <a:pt x="7240" y="5472"/>
                  <a:pt x="7208" y="5308"/>
                  <a:pt x="7176" y="5152"/>
                </a:cubicBezTo>
                <a:cubicBezTo>
                  <a:pt x="7144" y="5001"/>
                  <a:pt x="7107" y="4851"/>
                  <a:pt x="7060" y="4705"/>
                </a:cubicBezTo>
                <a:cubicBezTo>
                  <a:pt x="6996" y="4507"/>
                  <a:pt x="6904" y="4290"/>
                  <a:pt x="6753" y="4139"/>
                </a:cubicBezTo>
                <a:cubicBezTo>
                  <a:pt x="6785" y="4139"/>
                  <a:pt x="6814" y="4147"/>
                  <a:pt x="6840" y="4163"/>
                </a:cubicBezTo>
                <a:cubicBezTo>
                  <a:pt x="6872" y="4181"/>
                  <a:pt x="6901" y="4205"/>
                  <a:pt x="6928" y="4229"/>
                </a:cubicBezTo>
                <a:cubicBezTo>
                  <a:pt x="6949" y="4255"/>
                  <a:pt x="6970" y="4279"/>
                  <a:pt x="6996" y="4300"/>
                </a:cubicBezTo>
                <a:cubicBezTo>
                  <a:pt x="7078" y="4403"/>
                  <a:pt x="7152" y="4512"/>
                  <a:pt x="7224" y="4623"/>
                </a:cubicBezTo>
                <a:cubicBezTo>
                  <a:pt x="7234" y="4639"/>
                  <a:pt x="7250" y="4647"/>
                  <a:pt x="7269" y="4644"/>
                </a:cubicBezTo>
                <a:cubicBezTo>
                  <a:pt x="7266" y="4652"/>
                  <a:pt x="7266" y="4657"/>
                  <a:pt x="7266" y="4665"/>
                </a:cubicBezTo>
                <a:cubicBezTo>
                  <a:pt x="7266" y="4689"/>
                  <a:pt x="7277" y="4716"/>
                  <a:pt x="7285" y="4737"/>
                </a:cubicBezTo>
                <a:cubicBezTo>
                  <a:pt x="7295" y="4766"/>
                  <a:pt x="7308" y="4795"/>
                  <a:pt x="7322" y="4824"/>
                </a:cubicBezTo>
                <a:cubicBezTo>
                  <a:pt x="7346" y="4874"/>
                  <a:pt x="7375" y="4922"/>
                  <a:pt x="7409" y="4967"/>
                </a:cubicBezTo>
                <a:cubicBezTo>
                  <a:pt x="7438" y="5004"/>
                  <a:pt x="7473" y="5052"/>
                  <a:pt x="7523" y="5060"/>
                </a:cubicBezTo>
                <a:cubicBezTo>
                  <a:pt x="7520" y="5073"/>
                  <a:pt x="7520" y="5086"/>
                  <a:pt x="7523" y="5099"/>
                </a:cubicBezTo>
                <a:cubicBezTo>
                  <a:pt x="7528" y="5128"/>
                  <a:pt x="7541" y="5155"/>
                  <a:pt x="7555" y="5181"/>
                </a:cubicBezTo>
                <a:cubicBezTo>
                  <a:pt x="7568" y="5210"/>
                  <a:pt x="7581" y="5239"/>
                  <a:pt x="7594" y="5266"/>
                </a:cubicBezTo>
                <a:cubicBezTo>
                  <a:pt x="7618" y="5321"/>
                  <a:pt x="7637" y="5377"/>
                  <a:pt x="7655" y="5435"/>
                </a:cubicBezTo>
                <a:cubicBezTo>
                  <a:pt x="7671" y="5486"/>
                  <a:pt x="7703" y="5536"/>
                  <a:pt x="7761" y="5538"/>
                </a:cubicBezTo>
                <a:cubicBezTo>
                  <a:pt x="7764" y="5544"/>
                  <a:pt x="7764" y="5552"/>
                  <a:pt x="7766" y="5557"/>
                </a:cubicBezTo>
                <a:cubicBezTo>
                  <a:pt x="7774" y="5586"/>
                  <a:pt x="7779" y="5613"/>
                  <a:pt x="7787" y="5642"/>
                </a:cubicBezTo>
                <a:cubicBezTo>
                  <a:pt x="7793" y="5663"/>
                  <a:pt x="7801" y="5684"/>
                  <a:pt x="7806" y="5705"/>
                </a:cubicBezTo>
                <a:cubicBezTo>
                  <a:pt x="7811" y="5726"/>
                  <a:pt x="7816" y="5750"/>
                  <a:pt x="7822" y="5774"/>
                </a:cubicBezTo>
                <a:cubicBezTo>
                  <a:pt x="7827" y="5790"/>
                  <a:pt x="7840" y="5798"/>
                  <a:pt x="7856" y="5798"/>
                </a:cubicBezTo>
                <a:cubicBezTo>
                  <a:pt x="7859" y="5806"/>
                  <a:pt x="7859" y="5811"/>
                  <a:pt x="7861" y="5819"/>
                </a:cubicBezTo>
                <a:cubicBezTo>
                  <a:pt x="7864" y="5840"/>
                  <a:pt x="7867" y="5861"/>
                  <a:pt x="7872" y="5882"/>
                </a:cubicBezTo>
                <a:cubicBezTo>
                  <a:pt x="7875" y="5901"/>
                  <a:pt x="7898" y="5911"/>
                  <a:pt x="7914" y="5909"/>
                </a:cubicBezTo>
                <a:cubicBezTo>
                  <a:pt x="7933" y="5906"/>
                  <a:pt x="7949" y="5890"/>
                  <a:pt x="7949" y="5872"/>
                </a:cubicBezTo>
                <a:cubicBezTo>
                  <a:pt x="7946" y="5837"/>
                  <a:pt x="7943" y="5800"/>
                  <a:pt x="7933" y="5769"/>
                </a:cubicBezTo>
                <a:cubicBezTo>
                  <a:pt x="7928" y="5753"/>
                  <a:pt x="7922" y="5734"/>
                  <a:pt x="7914" y="5718"/>
                </a:cubicBezTo>
                <a:lnTo>
                  <a:pt x="7909" y="5710"/>
                </a:lnTo>
                <a:cubicBezTo>
                  <a:pt x="7906" y="5697"/>
                  <a:pt x="7904" y="5687"/>
                  <a:pt x="7898" y="5676"/>
                </a:cubicBezTo>
                <a:cubicBezTo>
                  <a:pt x="7896" y="5671"/>
                  <a:pt x="7896" y="5665"/>
                  <a:pt x="7893" y="5663"/>
                </a:cubicBezTo>
                <a:cubicBezTo>
                  <a:pt x="7885" y="5639"/>
                  <a:pt x="7877" y="5618"/>
                  <a:pt x="7864" y="5597"/>
                </a:cubicBezTo>
                <a:lnTo>
                  <a:pt x="7859" y="5591"/>
                </a:lnTo>
                <a:cubicBezTo>
                  <a:pt x="7851" y="5568"/>
                  <a:pt x="7840" y="5541"/>
                  <a:pt x="7835" y="5517"/>
                </a:cubicBezTo>
                <a:cubicBezTo>
                  <a:pt x="7843" y="5507"/>
                  <a:pt x="7851" y="5496"/>
                  <a:pt x="7851" y="5483"/>
                </a:cubicBezTo>
                <a:cubicBezTo>
                  <a:pt x="7851" y="5464"/>
                  <a:pt x="7840" y="5443"/>
                  <a:pt x="7835" y="5427"/>
                </a:cubicBezTo>
                <a:cubicBezTo>
                  <a:pt x="7814" y="5366"/>
                  <a:pt x="7793" y="5303"/>
                  <a:pt x="7771" y="5242"/>
                </a:cubicBezTo>
                <a:cubicBezTo>
                  <a:pt x="7750" y="5181"/>
                  <a:pt x="7729" y="5118"/>
                  <a:pt x="7705" y="5060"/>
                </a:cubicBezTo>
                <a:cubicBezTo>
                  <a:pt x="7695" y="5033"/>
                  <a:pt x="7684" y="5004"/>
                  <a:pt x="7652" y="4996"/>
                </a:cubicBezTo>
                <a:cubicBezTo>
                  <a:pt x="7642" y="4993"/>
                  <a:pt x="7634" y="4993"/>
                  <a:pt x="7626" y="4996"/>
                </a:cubicBezTo>
                <a:cubicBezTo>
                  <a:pt x="7631" y="4975"/>
                  <a:pt x="7631" y="4951"/>
                  <a:pt x="7623" y="4927"/>
                </a:cubicBezTo>
                <a:cubicBezTo>
                  <a:pt x="7615" y="4901"/>
                  <a:pt x="7602" y="4874"/>
                  <a:pt x="7592" y="4848"/>
                </a:cubicBezTo>
                <a:cubicBezTo>
                  <a:pt x="7581" y="4819"/>
                  <a:pt x="7568" y="4792"/>
                  <a:pt x="7557" y="4763"/>
                </a:cubicBezTo>
                <a:cubicBezTo>
                  <a:pt x="7536" y="4713"/>
                  <a:pt x="7512" y="4665"/>
                  <a:pt x="7480" y="4620"/>
                </a:cubicBezTo>
                <a:cubicBezTo>
                  <a:pt x="7465" y="4599"/>
                  <a:pt x="7446" y="4570"/>
                  <a:pt x="7422" y="4554"/>
                </a:cubicBezTo>
                <a:cubicBezTo>
                  <a:pt x="7409" y="4546"/>
                  <a:pt x="7398" y="4544"/>
                  <a:pt x="7385" y="4544"/>
                </a:cubicBezTo>
                <a:cubicBezTo>
                  <a:pt x="7393" y="4496"/>
                  <a:pt x="7361" y="4456"/>
                  <a:pt x="7338" y="4417"/>
                </a:cubicBezTo>
                <a:cubicBezTo>
                  <a:pt x="7290" y="4335"/>
                  <a:pt x="7240" y="4258"/>
                  <a:pt x="7179" y="4186"/>
                </a:cubicBezTo>
                <a:cubicBezTo>
                  <a:pt x="7086" y="4073"/>
                  <a:pt x="6978" y="3976"/>
                  <a:pt x="6851" y="3904"/>
                </a:cubicBezTo>
                <a:cubicBezTo>
                  <a:pt x="6880" y="3915"/>
                  <a:pt x="6909" y="3923"/>
                  <a:pt x="6938" y="3933"/>
                </a:cubicBezTo>
                <a:cubicBezTo>
                  <a:pt x="7142" y="4000"/>
                  <a:pt x="7348" y="4057"/>
                  <a:pt x="7557" y="4104"/>
                </a:cubicBezTo>
                <a:cubicBezTo>
                  <a:pt x="7962" y="4197"/>
                  <a:pt x="8383" y="4245"/>
                  <a:pt x="8795" y="4179"/>
                </a:cubicBezTo>
                <a:cubicBezTo>
                  <a:pt x="9131" y="4126"/>
                  <a:pt x="9459" y="3997"/>
                  <a:pt x="9729" y="3785"/>
                </a:cubicBezTo>
                <a:cubicBezTo>
                  <a:pt x="9862" y="3682"/>
                  <a:pt x="9978" y="3558"/>
                  <a:pt x="10071" y="3418"/>
                </a:cubicBezTo>
                <a:cubicBezTo>
                  <a:pt x="10121" y="3341"/>
                  <a:pt x="10182" y="3243"/>
                  <a:pt x="10134" y="3150"/>
                </a:cubicBezTo>
                <a:cubicBezTo>
                  <a:pt x="10116" y="3111"/>
                  <a:pt x="10081" y="3084"/>
                  <a:pt x="10047" y="3058"/>
                </a:cubicBezTo>
                <a:cubicBezTo>
                  <a:pt x="10004" y="3029"/>
                  <a:pt x="9959" y="3002"/>
                  <a:pt x="9915" y="2976"/>
                </a:cubicBezTo>
                <a:cubicBezTo>
                  <a:pt x="9888" y="2960"/>
                  <a:pt x="9859" y="2947"/>
                  <a:pt x="9832" y="2933"/>
                </a:cubicBezTo>
                <a:cubicBezTo>
                  <a:pt x="9915" y="2896"/>
                  <a:pt x="9994" y="2851"/>
                  <a:pt x="10071" y="2798"/>
                </a:cubicBezTo>
                <a:cubicBezTo>
                  <a:pt x="10240" y="2685"/>
                  <a:pt x="10393" y="2552"/>
                  <a:pt x="10547" y="2417"/>
                </a:cubicBezTo>
                <a:cubicBezTo>
                  <a:pt x="10806" y="2195"/>
                  <a:pt x="11073" y="1933"/>
                  <a:pt x="11163" y="1592"/>
                </a:cubicBezTo>
                <a:cubicBezTo>
                  <a:pt x="11200" y="1499"/>
                  <a:pt x="11214" y="1402"/>
                  <a:pt x="11198" y="1312"/>
                </a:cubicBezTo>
                <a:moveTo>
                  <a:pt x="9348" y="1378"/>
                </a:moveTo>
                <a:cubicBezTo>
                  <a:pt x="9385" y="1354"/>
                  <a:pt x="9428" y="1335"/>
                  <a:pt x="9462" y="1309"/>
                </a:cubicBezTo>
                <a:cubicBezTo>
                  <a:pt x="9692" y="1232"/>
                  <a:pt x="9925" y="1163"/>
                  <a:pt x="10163" y="1124"/>
                </a:cubicBezTo>
                <a:cubicBezTo>
                  <a:pt x="10359" y="1092"/>
                  <a:pt x="10563" y="1081"/>
                  <a:pt x="10758" y="1105"/>
                </a:cubicBezTo>
                <a:cubicBezTo>
                  <a:pt x="10743" y="1113"/>
                  <a:pt x="10727" y="1121"/>
                  <a:pt x="10711" y="1129"/>
                </a:cubicBezTo>
                <a:cubicBezTo>
                  <a:pt x="10565" y="1206"/>
                  <a:pt x="10446" y="1325"/>
                  <a:pt x="10311" y="1417"/>
                </a:cubicBezTo>
                <a:cubicBezTo>
                  <a:pt x="10161" y="1518"/>
                  <a:pt x="10002" y="1613"/>
                  <a:pt x="9838" y="1695"/>
                </a:cubicBezTo>
                <a:cubicBezTo>
                  <a:pt x="9711" y="1708"/>
                  <a:pt x="9584" y="1727"/>
                  <a:pt x="9457" y="1748"/>
                </a:cubicBezTo>
                <a:cubicBezTo>
                  <a:pt x="9285" y="1777"/>
                  <a:pt x="9118" y="1827"/>
                  <a:pt x="8951" y="1883"/>
                </a:cubicBezTo>
                <a:cubicBezTo>
                  <a:pt x="8859" y="1915"/>
                  <a:pt x="8766" y="1949"/>
                  <a:pt x="8676" y="1986"/>
                </a:cubicBezTo>
                <a:cubicBezTo>
                  <a:pt x="8623" y="2007"/>
                  <a:pt x="8565" y="2029"/>
                  <a:pt x="8512" y="2055"/>
                </a:cubicBezTo>
                <a:cubicBezTo>
                  <a:pt x="8518" y="2050"/>
                  <a:pt x="8523" y="2042"/>
                  <a:pt x="8531" y="2037"/>
                </a:cubicBezTo>
                <a:cubicBezTo>
                  <a:pt x="8600" y="1968"/>
                  <a:pt x="8666" y="1899"/>
                  <a:pt x="8740" y="1835"/>
                </a:cubicBezTo>
                <a:cubicBezTo>
                  <a:pt x="8811" y="1775"/>
                  <a:pt x="8880" y="1708"/>
                  <a:pt x="8954" y="1650"/>
                </a:cubicBezTo>
                <a:cubicBezTo>
                  <a:pt x="9039" y="1584"/>
                  <a:pt x="9126" y="1521"/>
                  <a:pt x="9213" y="1460"/>
                </a:cubicBezTo>
                <a:cubicBezTo>
                  <a:pt x="9261" y="1431"/>
                  <a:pt x="9303" y="1404"/>
                  <a:pt x="9348" y="1378"/>
                </a:cubicBezTo>
                <a:moveTo>
                  <a:pt x="8975" y="1484"/>
                </a:moveTo>
                <a:cubicBezTo>
                  <a:pt x="9020" y="1465"/>
                  <a:pt x="9068" y="1449"/>
                  <a:pt x="9116" y="1431"/>
                </a:cubicBezTo>
                <a:cubicBezTo>
                  <a:pt x="9071" y="1462"/>
                  <a:pt x="9026" y="1497"/>
                  <a:pt x="8983" y="1534"/>
                </a:cubicBezTo>
                <a:cubicBezTo>
                  <a:pt x="8914" y="1595"/>
                  <a:pt x="8846" y="1658"/>
                  <a:pt x="8780" y="1722"/>
                </a:cubicBezTo>
                <a:cubicBezTo>
                  <a:pt x="8711" y="1788"/>
                  <a:pt x="8647" y="1857"/>
                  <a:pt x="8581" y="1923"/>
                </a:cubicBezTo>
                <a:cubicBezTo>
                  <a:pt x="8446" y="2055"/>
                  <a:pt x="8317" y="2195"/>
                  <a:pt x="8182" y="2328"/>
                </a:cubicBezTo>
                <a:cubicBezTo>
                  <a:pt x="8115" y="2394"/>
                  <a:pt x="8044" y="2460"/>
                  <a:pt x="7962" y="2507"/>
                </a:cubicBezTo>
                <a:cubicBezTo>
                  <a:pt x="7872" y="2558"/>
                  <a:pt x="7771" y="2587"/>
                  <a:pt x="7671" y="2613"/>
                </a:cubicBezTo>
                <a:cubicBezTo>
                  <a:pt x="7555" y="2645"/>
                  <a:pt x="7435" y="2666"/>
                  <a:pt x="7316" y="2685"/>
                </a:cubicBezTo>
                <a:cubicBezTo>
                  <a:pt x="7285" y="2690"/>
                  <a:pt x="7250" y="2693"/>
                  <a:pt x="7219" y="2695"/>
                </a:cubicBezTo>
                <a:cubicBezTo>
                  <a:pt x="7211" y="2695"/>
                  <a:pt x="7203" y="2693"/>
                  <a:pt x="7195" y="2693"/>
                </a:cubicBezTo>
                <a:cubicBezTo>
                  <a:pt x="7184" y="2693"/>
                  <a:pt x="7171" y="2693"/>
                  <a:pt x="7160" y="2693"/>
                </a:cubicBezTo>
                <a:lnTo>
                  <a:pt x="7160" y="2693"/>
                </a:lnTo>
                <a:cubicBezTo>
                  <a:pt x="7192" y="2685"/>
                  <a:pt x="7229" y="2679"/>
                  <a:pt x="7256" y="2658"/>
                </a:cubicBezTo>
                <a:cubicBezTo>
                  <a:pt x="7285" y="2634"/>
                  <a:pt x="7301" y="2595"/>
                  <a:pt x="7319" y="2563"/>
                </a:cubicBezTo>
                <a:cubicBezTo>
                  <a:pt x="7340" y="2526"/>
                  <a:pt x="7361" y="2492"/>
                  <a:pt x="7385" y="2457"/>
                </a:cubicBezTo>
                <a:cubicBezTo>
                  <a:pt x="7401" y="2433"/>
                  <a:pt x="7420" y="2410"/>
                  <a:pt x="7435" y="2386"/>
                </a:cubicBezTo>
                <a:cubicBezTo>
                  <a:pt x="7549" y="2290"/>
                  <a:pt x="7663" y="2190"/>
                  <a:pt x="7782" y="2103"/>
                </a:cubicBezTo>
                <a:cubicBezTo>
                  <a:pt x="7901" y="2015"/>
                  <a:pt x="8018" y="1920"/>
                  <a:pt x="8129" y="1825"/>
                </a:cubicBezTo>
                <a:cubicBezTo>
                  <a:pt x="8406" y="1703"/>
                  <a:pt x="8690" y="1589"/>
                  <a:pt x="8975" y="1484"/>
                </a:cubicBezTo>
                <a:moveTo>
                  <a:pt x="7692" y="2052"/>
                </a:moveTo>
                <a:cubicBezTo>
                  <a:pt x="7705" y="2039"/>
                  <a:pt x="7705" y="2023"/>
                  <a:pt x="7700" y="2007"/>
                </a:cubicBezTo>
                <a:cubicBezTo>
                  <a:pt x="7750" y="1986"/>
                  <a:pt x="7798" y="1962"/>
                  <a:pt x="7848" y="1941"/>
                </a:cubicBezTo>
                <a:cubicBezTo>
                  <a:pt x="7885" y="1925"/>
                  <a:pt x="7922" y="1910"/>
                  <a:pt x="7959" y="1894"/>
                </a:cubicBezTo>
                <a:cubicBezTo>
                  <a:pt x="7888" y="1954"/>
                  <a:pt x="7819" y="2015"/>
                  <a:pt x="7753" y="2079"/>
                </a:cubicBezTo>
                <a:cubicBezTo>
                  <a:pt x="7700" y="2129"/>
                  <a:pt x="7639" y="2177"/>
                  <a:pt x="7584" y="2224"/>
                </a:cubicBezTo>
                <a:cubicBezTo>
                  <a:pt x="7555" y="2248"/>
                  <a:pt x="7525" y="2275"/>
                  <a:pt x="7496" y="2298"/>
                </a:cubicBezTo>
                <a:cubicBezTo>
                  <a:pt x="7557" y="2216"/>
                  <a:pt x="7623" y="2134"/>
                  <a:pt x="7692" y="2052"/>
                </a:cubicBezTo>
                <a:moveTo>
                  <a:pt x="6742" y="2470"/>
                </a:moveTo>
                <a:cubicBezTo>
                  <a:pt x="7017" y="2328"/>
                  <a:pt x="7295" y="2193"/>
                  <a:pt x="7576" y="2066"/>
                </a:cubicBezTo>
                <a:cubicBezTo>
                  <a:pt x="7496" y="2169"/>
                  <a:pt x="7422" y="2277"/>
                  <a:pt x="7359" y="2391"/>
                </a:cubicBezTo>
                <a:cubicBezTo>
                  <a:pt x="7319" y="2460"/>
                  <a:pt x="7279" y="2526"/>
                  <a:pt x="7237" y="2595"/>
                </a:cubicBezTo>
                <a:cubicBezTo>
                  <a:pt x="7216" y="2629"/>
                  <a:pt x="7176" y="2637"/>
                  <a:pt x="7139" y="2648"/>
                </a:cubicBezTo>
                <a:cubicBezTo>
                  <a:pt x="7097" y="2661"/>
                  <a:pt x="7057" y="2671"/>
                  <a:pt x="7015" y="2685"/>
                </a:cubicBezTo>
                <a:cubicBezTo>
                  <a:pt x="7007" y="2687"/>
                  <a:pt x="7004" y="2690"/>
                  <a:pt x="7002" y="2695"/>
                </a:cubicBezTo>
                <a:cubicBezTo>
                  <a:pt x="6853" y="2706"/>
                  <a:pt x="6708" y="2732"/>
                  <a:pt x="6562" y="2764"/>
                </a:cubicBezTo>
                <a:cubicBezTo>
                  <a:pt x="6353" y="2806"/>
                  <a:pt x="6147" y="2857"/>
                  <a:pt x="5943" y="2912"/>
                </a:cubicBezTo>
                <a:cubicBezTo>
                  <a:pt x="5935" y="2915"/>
                  <a:pt x="5927" y="2918"/>
                  <a:pt x="5919" y="2920"/>
                </a:cubicBezTo>
                <a:cubicBezTo>
                  <a:pt x="5925" y="2918"/>
                  <a:pt x="5933" y="2912"/>
                  <a:pt x="5938" y="2910"/>
                </a:cubicBezTo>
                <a:cubicBezTo>
                  <a:pt x="6025" y="2859"/>
                  <a:pt x="6115" y="2809"/>
                  <a:pt x="6203" y="2761"/>
                </a:cubicBezTo>
                <a:cubicBezTo>
                  <a:pt x="6382" y="2661"/>
                  <a:pt x="6562" y="2563"/>
                  <a:pt x="6742" y="2470"/>
                </a:cubicBezTo>
                <a:moveTo>
                  <a:pt x="6438" y="1851"/>
                </a:moveTo>
                <a:cubicBezTo>
                  <a:pt x="6459" y="1867"/>
                  <a:pt x="6478" y="1886"/>
                  <a:pt x="6496" y="1902"/>
                </a:cubicBezTo>
                <a:cubicBezTo>
                  <a:pt x="6502" y="1933"/>
                  <a:pt x="6507" y="1962"/>
                  <a:pt x="6512" y="1994"/>
                </a:cubicBezTo>
                <a:cubicBezTo>
                  <a:pt x="6520" y="2042"/>
                  <a:pt x="6525" y="2089"/>
                  <a:pt x="6525" y="2137"/>
                </a:cubicBezTo>
                <a:cubicBezTo>
                  <a:pt x="6525" y="2185"/>
                  <a:pt x="6517" y="2230"/>
                  <a:pt x="6502" y="2275"/>
                </a:cubicBezTo>
                <a:cubicBezTo>
                  <a:pt x="6494" y="2293"/>
                  <a:pt x="6486" y="2312"/>
                  <a:pt x="6475" y="2330"/>
                </a:cubicBezTo>
                <a:cubicBezTo>
                  <a:pt x="6470" y="2338"/>
                  <a:pt x="6467" y="2343"/>
                  <a:pt x="6462" y="2351"/>
                </a:cubicBezTo>
                <a:cubicBezTo>
                  <a:pt x="6425" y="2388"/>
                  <a:pt x="6380" y="2420"/>
                  <a:pt x="6338" y="2449"/>
                </a:cubicBezTo>
                <a:cubicBezTo>
                  <a:pt x="6322" y="2460"/>
                  <a:pt x="6308" y="2468"/>
                  <a:pt x="6293" y="2478"/>
                </a:cubicBezTo>
                <a:cubicBezTo>
                  <a:pt x="6306" y="2444"/>
                  <a:pt x="6316" y="2407"/>
                  <a:pt x="6322" y="2373"/>
                </a:cubicBezTo>
                <a:cubicBezTo>
                  <a:pt x="6340" y="2280"/>
                  <a:pt x="6345" y="2187"/>
                  <a:pt x="6332" y="2095"/>
                </a:cubicBezTo>
                <a:cubicBezTo>
                  <a:pt x="6322" y="2002"/>
                  <a:pt x="6298" y="1915"/>
                  <a:pt x="6258" y="1830"/>
                </a:cubicBezTo>
                <a:cubicBezTo>
                  <a:pt x="6234" y="1777"/>
                  <a:pt x="6203" y="1724"/>
                  <a:pt x="6158" y="1690"/>
                </a:cubicBezTo>
                <a:cubicBezTo>
                  <a:pt x="6160" y="1690"/>
                  <a:pt x="6163" y="1693"/>
                  <a:pt x="6166" y="1693"/>
                </a:cubicBezTo>
                <a:cubicBezTo>
                  <a:pt x="6184" y="1698"/>
                  <a:pt x="6200" y="1703"/>
                  <a:pt x="6218" y="1708"/>
                </a:cubicBezTo>
                <a:cubicBezTo>
                  <a:pt x="6295" y="1751"/>
                  <a:pt x="6369" y="1798"/>
                  <a:pt x="6438" y="1851"/>
                </a:cubicBezTo>
                <a:moveTo>
                  <a:pt x="6123" y="1203"/>
                </a:moveTo>
                <a:cubicBezTo>
                  <a:pt x="6131" y="1198"/>
                  <a:pt x="6129" y="1200"/>
                  <a:pt x="6136" y="1198"/>
                </a:cubicBezTo>
                <a:lnTo>
                  <a:pt x="6139" y="1198"/>
                </a:lnTo>
                <a:lnTo>
                  <a:pt x="6142" y="1198"/>
                </a:lnTo>
                <a:cubicBezTo>
                  <a:pt x="6139" y="1198"/>
                  <a:pt x="6136" y="1195"/>
                  <a:pt x="6147" y="1198"/>
                </a:cubicBezTo>
                <a:cubicBezTo>
                  <a:pt x="6160" y="1200"/>
                  <a:pt x="6173" y="1208"/>
                  <a:pt x="6184" y="1214"/>
                </a:cubicBezTo>
                <a:cubicBezTo>
                  <a:pt x="6211" y="1227"/>
                  <a:pt x="6229" y="1243"/>
                  <a:pt x="6248" y="1264"/>
                </a:cubicBezTo>
                <a:lnTo>
                  <a:pt x="6250" y="1267"/>
                </a:lnTo>
                <a:lnTo>
                  <a:pt x="6250" y="1269"/>
                </a:lnTo>
                <a:lnTo>
                  <a:pt x="6255" y="1277"/>
                </a:lnTo>
                <a:cubicBezTo>
                  <a:pt x="6258" y="1282"/>
                  <a:pt x="6263" y="1290"/>
                  <a:pt x="6266" y="1296"/>
                </a:cubicBezTo>
                <a:lnTo>
                  <a:pt x="6271" y="1306"/>
                </a:lnTo>
                <a:lnTo>
                  <a:pt x="6274" y="1314"/>
                </a:lnTo>
                <a:lnTo>
                  <a:pt x="6274" y="1322"/>
                </a:lnTo>
                <a:cubicBezTo>
                  <a:pt x="6274" y="1327"/>
                  <a:pt x="6274" y="1333"/>
                  <a:pt x="6274" y="1338"/>
                </a:cubicBezTo>
                <a:cubicBezTo>
                  <a:pt x="6255" y="1357"/>
                  <a:pt x="6237" y="1372"/>
                  <a:pt x="6213" y="1383"/>
                </a:cubicBezTo>
                <a:cubicBezTo>
                  <a:pt x="6208" y="1386"/>
                  <a:pt x="6189" y="1391"/>
                  <a:pt x="6181" y="1391"/>
                </a:cubicBezTo>
                <a:cubicBezTo>
                  <a:pt x="6168" y="1391"/>
                  <a:pt x="6158" y="1391"/>
                  <a:pt x="6147" y="1383"/>
                </a:cubicBezTo>
                <a:cubicBezTo>
                  <a:pt x="6142" y="1380"/>
                  <a:pt x="6136" y="1380"/>
                  <a:pt x="6129" y="1380"/>
                </a:cubicBezTo>
                <a:cubicBezTo>
                  <a:pt x="6123" y="1375"/>
                  <a:pt x="6118" y="1372"/>
                  <a:pt x="6115" y="1367"/>
                </a:cubicBezTo>
                <a:cubicBezTo>
                  <a:pt x="6115" y="1362"/>
                  <a:pt x="6115" y="1357"/>
                  <a:pt x="6115" y="1354"/>
                </a:cubicBezTo>
                <a:cubicBezTo>
                  <a:pt x="6105" y="1322"/>
                  <a:pt x="6094" y="1288"/>
                  <a:pt x="6097" y="1251"/>
                </a:cubicBezTo>
                <a:cubicBezTo>
                  <a:pt x="6094" y="1235"/>
                  <a:pt x="6105" y="1214"/>
                  <a:pt x="6123" y="1203"/>
                </a:cubicBezTo>
                <a:moveTo>
                  <a:pt x="5161" y="1589"/>
                </a:moveTo>
                <a:cubicBezTo>
                  <a:pt x="5256" y="1460"/>
                  <a:pt x="5275" y="1285"/>
                  <a:pt x="5262" y="1129"/>
                </a:cubicBezTo>
                <a:cubicBezTo>
                  <a:pt x="5270" y="1121"/>
                  <a:pt x="5272" y="1113"/>
                  <a:pt x="5270" y="1103"/>
                </a:cubicBezTo>
                <a:lnTo>
                  <a:pt x="5270" y="1100"/>
                </a:lnTo>
                <a:cubicBezTo>
                  <a:pt x="5299" y="1095"/>
                  <a:pt x="5328" y="1089"/>
                  <a:pt x="5357" y="1087"/>
                </a:cubicBezTo>
                <a:cubicBezTo>
                  <a:pt x="5402" y="1081"/>
                  <a:pt x="5447" y="1081"/>
                  <a:pt x="5492" y="1079"/>
                </a:cubicBezTo>
                <a:cubicBezTo>
                  <a:pt x="5534" y="1079"/>
                  <a:pt x="5579" y="1081"/>
                  <a:pt x="5622" y="1068"/>
                </a:cubicBezTo>
                <a:cubicBezTo>
                  <a:pt x="5624" y="1068"/>
                  <a:pt x="5624" y="1066"/>
                  <a:pt x="5627" y="1066"/>
                </a:cubicBezTo>
                <a:cubicBezTo>
                  <a:pt x="5661" y="1071"/>
                  <a:pt x="5696" y="1068"/>
                  <a:pt x="5730" y="1068"/>
                </a:cubicBezTo>
                <a:cubicBezTo>
                  <a:pt x="5775" y="1068"/>
                  <a:pt x="5819" y="1071"/>
                  <a:pt x="5864" y="1073"/>
                </a:cubicBezTo>
                <a:cubicBezTo>
                  <a:pt x="5893" y="1076"/>
                  <a:pt x="5922" y="1081"/>
                  <a:pt x="5951" y="1087"/>
                </a:cubicBezTo>
                <a:lnTo>
                  <a:pt x="5951" y="1089"/>
                </a:lnTo>
                <a:cubicBezTo>
                  <a:pt x="5949" y="1100"/>
                  <a:pt x="5951" y="1111"/>
                  <a:pt x="5959" y="1116"/>
                </a:cubicBezTo>
                <a:cubicBezTo>
                  <a:pt x="5946" y="1275"/>
                  <a:pt x="5967" y="1447"/>
                  <a:pt x="6065" y="1576"/>
                </a:cubicBezTo>
                <a:lnTo>
                  <a:pt x="6068" y="1579"/>
                </a:lnTo>
                <a:lnTo>
                  <a:pt x="6065" y="1579"/>
                </a:lnTo>
                <a:cubicBezTo>
                  <a:pt x="6062" y="1579"/>
                  <a:pt x="6057" y="1579"/>
                  <a:pt x="6054" y="1579"/>
                </a:cubicBezTo>
                <a:cubicBezTo>
                  <a:pt x="6012" y="1574"/>
                  <a:pt x="5970" y="1576"/>
                  <a:pt x="5927" y="1584"/>
                </a:cubicBezTo>
                <a:cubicBezTo>
                  <a:pt x="5898" y="1587"/>
                  <a:pt x="5869" y="1589"/>
                  <a:pt x="5840" y="1592"/>
                </a:cubicBezTo>
                <a:cubicBezTo>
                  <a:pt x="5803" y="1595"/>
                  <a:pt x="5764" y="1597"/>
                  <a:pt x="5725" y="1603"/>
                </a:cubicBezTo>
                <a:cubicBezTo>
                  <a:pt x="5688" y="1603"/>
                  <a:pt x="5653" y="1605"/>
                  <a:pt x="5616" y="1608"/>
                </a:cubicBezTo>
                <a:cubicBezTo>
                  <a:pt x="5582" y="1611"/>
                  <a:pt x="5550" y="1613"/>
                  <a:pt x="5516" y="1613"/>
                </a:cubicBezTo>
                <a:cubicBezTo>
                  <a:pt x="5473" y="1605"/>
                  <a:pt x="5428" y="1603"/>
                  <a:pt x="5386" y="1600"/>
                </a:cubicBezTo>
                <a:cubicBezTo>
                  <a:pt x="5357" y="1597"/>
                  <a:pt x="5328" y="1595"/>
                  <a:pt x="5299" y="1595"/>
                </a:cubicBezTo>
                <a:cubicBezTo>
                  <a:pt x="5251" y="1587"/>
                  <a:pt x="5206" y="1584"/>
                  <a:pt x="5161" y="1589"/>
                </a:cubicBezTo>
                <a:moveTo>
                  <a:pt x="5357" y="1711"/>
                </a:moveTo>
                <a:cubicBezTo>
                  <a:pt x="5444" y="1732"/>
                  <a:pt x="5529" y="1753"/>
                  <a:pt x="5619" y="1751"/>
                </a:cubicBezTo>
                <a:cubicBezTo>
                  <a:pt x="5704" y="1748"/>
                  <a:pt x="5791" y="1732"/>
                  <a:pt x="5872" y="1708"/>
                </a:cubicBezTo>
                <a:cubicBezTo>
                  <a:pt x="5912" y="1698"/>
                  <a:pt x="5951" y="1682"/>
                  <a:pt x="5994" y="1674"/>
                </a:cubicBezTo>
                <a:cubicBezTo>
                  <a:pt x="6017" y="1669"/>
                  <a:pt x="6039" y="1669"/>
                  <a:pt x="6057" y="1674"/>
                </a:cubicBezTo>
                <a:cubicBezTo>
                  <a:pt x="6057" y="1682"/>
                  <a:pt x="6060" y="1690"/>
                  <a:pt x="6068" y="1695"/>
                </a:cubicBezTo>
                <a:cubicBezTo>
                  <a:pt x="6136" y="1732"/>
                  <a:pt x="6173" y="1814"/>
                  <a:pt x="6200" y="1883"/>
                </a:cubicBezTo>
                <a:cubicBezTo>
                  <a:pt x="6229" y="1957"/>
                  <a:pt x="6248" y="2039"/>
                  <a:pt x="6253" y="2119"/>
                </a:cubicBezTo>
                <a:cubicBezTo>
                  <a:pt x="6258" y="2201"/>
                  <a:pt x="6253" y="2280"/>
                  <a:pt x="6237" y="2359"/>
                </a:cubicBezTo>
                <a:cubicBezTo>
                  <a:pt x="6229" y="2396"/>
                  <a:pt x="6218" y="2436"/>
                  <a:pt x="6205" y="2473"/>
                </a:cubicBezTo>
                <a:cubicBezTo>
                  <a:pt x="6197" y="2497"/>
                  <a:pt x="6184" y="2523"/>
                  <a:pt x="6181" y="2552"/>
                </a:cubicBezTo>
                <a:cubicBezTo>
                  <a:pt x="6046" y="2637"/>
                  <a:pt x="5909" y="2719"/>
                  <a:pt x="5775" y="2804"/>
                </a:cubicBezTo>
                <a:cubicBezTo>
                  <a:pt x="5688" y="2859"/>
                  <a:pt x="5579" y="2928"/>
                  <a:pt x="5468" y="2904"/>
                </a:cubicBezTo>
                <a:cubicBezTo>
                  <a:pt x="5460" y="2902"/>
                  <a:pt x="5455" y="2904"/>
                  <a:pt x="5452" y="2907"/>
                </a:cubicBezTo>
                <a:cubicBezTo>
                  <a:pt x="5442" y="2902"/>
                  <a:pt x="5428" y="2894"/>
                  <a:pt x="5418" y="2888"/>
                </a:cubicBezTo>
                <a:cubicBezTo>
                  <a:pt x="5375" y="2865"/>
                  <a:pt x="5331" y="2841"/>
                  <a:pt x="5291" y="2814"/>
                </a:cubicBezTo>
                <a:cubicBezTo>
                  <a:pt x="5217" y="2767"/>
                  <a:pt x="5143" y="2716"/>
                  <a:pt x="5071" y="2664"/>
                </a:cubicBezTo>
                <a:cubicBezTo>
                  <a:pt x="5066" y="2648"/>
                  <a:pt x="5058" y="2632"/>
                  <a:pt x="5050" y="2616"/>
                </a:cubicBezTo>
                <a:cubicBezTo>
                  <a:pt x="5039" y="2592"/>
                  <a:pt x="5029" y="2566"/>
                  <a:pt x="5021" y="2542"/>
                </a:cubicBezTo>
                <a:cubicBezTo>
                  <a:pt x="5005" y="2494"/>
                  <a:pt x="4992" y="2447"/>
                  <a:pt x="4981" y="2399"/>
                </a:cubicBezTo>
                <a:cubicBezTo>
                  <a:pt x="4960" y="2301"/>
                  <a:pt x="4955" y="2198"/>
                  <a:pt x="4965" y="2097"/>
                </a:cubicBezTo>
                <a:cubicBezTo>
                  <a:pt x="4976" y="1999"/>
                  <a:pt x="5002" y="1902"/>
                  <a:pt x="5055" y="1820"/>
                </a:cubicBezTo>
                <a:cubicBezTo>
                  <a:pt x="5082" y="1780"/>
                  <a:pt x="5111" y="1745"/>
                  <a:pt x="5145" y="1714"/>
                </a:cubicBezTo>
                <a:cubicBezTo>
                  <a:pt x="5211" y="1682"/>
                  <a:pt x="5288" y="1695"/>
                  <a:pt x="5357" y="1711"/>
                </a:cubicBezTo>
                <a:moveTo>
                  <a:pt x="4860" y="4583"/>
                </a:moveTo>
                <a:cubicBezTo>
                  <a:pt x="4857" y="4589"/>
                  <a:pt x="4852" y="4591"/>
                  <a:pt x="4849" y="4597"/>
                </a:cubicBezTo>
                <a:cubicBezTo>
                  <a:pt x="4849" y="4594"/>
                  <a:pt x="4849" y="4594"/>
                  <a:pt x="4849" y="4591"/>
                </a:cubicBezTo>
                <a:cubicBezTo>
                  <a:pt x="4849" y="4589"/>
                  <a:pt x="4849" y="4586"/>
                  <a:pt x="4846" y="4581"/>
                </a:cubicBezTo>
                <a:cubicBezTo>
                  <a:pt x="4846" y="4570"/>
                  <a:pt x="4846" y="4562"/>
                  <a:pt x="4849" y="4552"/>
                </a:cubicBezTo>
                <a:cubicBezTo>
                  <a:pt x="4852" y="4549"/>
                  <a:pt x="4854" y="4544"/>
                  <a:pt x="4857" y="4541"/>
                </a:cubicBezTo>
                <a:cubicBezTo>
                  <a:pt x="4857" y="4546"/>
                  <a:pt x="4854" y="4554"/>
                  <a:pt x="4854" y="4560"/>
                </a:cubicBezTo>
                <a:cubicBezTo>
                  <a:pt x="4854" y="4570"/>
                  <a:pt x="4857" y="4578"/>
                  <a:pt x="4860" y="4583"/>
                </a:cubicBezTo>
                <a:moveTo>
                  <a:pt x="4733" y="4036"/>
                </a:moveTo>
                <a:cubicBezTo>
                  <a:pt x="4703" y="4010"/>
                  <a:pt x="4677" y="3976"/>
                  <a:pt x="4661" y="3941"/>
                </a:cubicBezTo>
                <a:cubicBezTo>
                  <a:pt x="4651" y="3923"/>
                  <a:pt x="4645" y="3902"/>
                  <a:pt x="4640" y="3878"/>
                </a:cubicBezTo>
                <a:cubicBezTo>
                  <a:pt x="4637" y="3862"/>
                  <a:pt x="4635" y="3849"/>
                  <a:pt x="4632" y="3833"/>
                </a:cubicBezTo>
                <a:cubicBezTo>
                  <a:pt x="4685" y="3814"/>
                  <a:pt x="4738" y="3793"/>
                  <a:pt x="4788" y="3775"/>
                </a:cubicBezTo>
                <a:cubicBezTo>
                  <a:pt x="4793" y="3788"/>
                  <a:pt x="4807" y="3796"/>
                  <a:pt x="4823" y="3796"/>
                </a:cubicBezTo>
                <a:cubicBezTo>
                  <a:pt x="4833" y="3793"/>
                  <a:pt x="4844" y="3791"/>
                  <a:pt x="4854" y="3788"/>
                </a:cubicBezTo>
                <a:cubicBezTo>
                  <a:pt x="4838" y="3825"/>
                  <a:pt x="4875" y="3870"/>
                  <a:pt x="4915" y="3844"/>
                </a:cubicBezTo>
                <a:lnTo>
                  <a:pt x="4920" y="3838"/>
                </a:lnTo>
                <a:cubicBezTo>
                  <a:pt x="4931" y="3859"/>
                  <a:pt x="4957" y="3873"/>
                  <a:pt x="4981" y="3857"/>
                </a:cubicBezTo>
                <a:lnTo>
                  <a:pt x="4981" y="3857"/>
                </a:lnTo>
                <a:cubicBezTo>
                  <a:pt x="4992" y="3878"/>
                  <a:pt x="5013" y="3891"/>
                  <a:pt x="5039" y="3875"/>
                </a:cubicBezTo>
                <a:cubicBezTo>
                  <a:pt x="5045" y="3873"/>
                  <a:pt x="5047" y="3870"/>
                  <a:pt x="5053" y="3867"/>
                </a:cubicBezTo>
                <a:cubicBezTo>
                  <a:pt x="5058" y="3891"/>
                  <a:pt x="5084" y="3910"/>
                  <a:pt x="5108" y="3899"/>
                </a:cubicBezTo>
                <a:lnTo>
                  <a:pt x="5103" y="3912"/>
                </a:lnTo>
                <a:cubicBezTo>
                  <a:pt x="5092" y="3949"/>
                  <a:pt x="5140" y="3973"/>
                  <a:pt x="5166" y="3949"/>
                </a:cubicBezTo>
                <a:cubicBezTo>
                  <a:pt x="5177" y="3941"/>
                  <a:pt x="5185" y="3931"/>
                  <a:pt x="5193" y="3923"/>
                </a:cubicBezTo>
                <a:lnTo>
                  <a:pt x="5190" y="3933"/>
                </a:lnTo>
                <a:cubicBezTo>
                  <a:pt x="5182" y="3973"/>
                  <a:pt x="5230" y="3992"/>
                  <a:pt x="5254" y="3960"/>
                </a:cubicBezTo>
                <a:lnTo>
                  <a:pt x="5256" y="3957"/>
                </a:lnTo>
                <a:cubicBezTo>
                  <a:pt x="5267" y="3973"/>
                  <a:pt x="5291" y="3981"/>
                  <a:pt x="5304" y="3965"/>
                </a:cubicBezTo>
                <a:cubicBezTo>
                  <a:pt x="5315" y="3984"/>
                  <a:pt x="5341" y="3986"/>
                  <a:pt x="5357" y="3965"/>
                </a:cubicBezTo>
                <a:cubicBezTo>
                  <a:pt x="5360" y="3960"/>
                  <a:pt x="5362" y="3955"/>
                  <a:pt x="5365" y="3949"/>
                </a:cubicBezTo>
                <a:cubicBezTo>
                  <a:pt x="5373" y="3968"/>
                  <a:pt x="5407" y="3971"/>
                  <a:pt x="5415" y="3952"/>
                </a:cubicBezTo>
                <a:cubicBezTo>
                  <a:pt x="5418" y="3957"/>
                  <a:pt x="5418" y="3965"/>
                  <a:pt x="5420" y="3971"/>
                </a:cubicBezTo>
                <a:cubicBezTo>
                  <a:pt x="5428" y="4000"/>
                  <a:pt x="5465" y="3994"/>
                  <a:pt x="5473" y="3971"/>
                </a:cubicBezTo>
                <a:lnTo>
                  <a:pt x="5473" y="3968"/>
                </a:lnTo>
                <a:lnTo>
                  <a:pt x="5473" y="3971"/>
                </a:lnTo>
                <a:cubicBezTo>
                  <a:pt x="5481" y="3997"/>
                  <a:pt x="5524" y="4000"/>
                  <a:pt x="5529" y="3971"/>
                </a:cubicBezTo>
                <a:cubicBezTo>
                  <a:pt x="5532" y="3955"/>
                  <a:pt x="5534" y="3939"/>
                  <a:pt x="5537" y="3926"/>
                </a:cubicBezTo>
                <a:cubicBezTo>
                  <a:pt x="5540" y="3936"/>
                  <a:pt x="5545" y="3947"/>
                  <a:pt x="5547" y="3957"/>
                </a:cubicBezTo>
                <a:cubicBezTo>
                  <a:pt x="5561" y="3992"/>
                  <a:pt x="5614" y="3989"/>
                  <a:pt x="5614" y="3949"/>
                </a:cubicBezTo>
                <a:cubicBezTo>
                  <a:pt x="5622" y="3952"/>
                  <a:pt x="5629" y="3947"/>
                  <a:pt x="5637" y="3941"/>
                </a:cubicBezTo>
                <a:lnTo>
                  <a:pt x="5640" y="3941"/>
                </a:lnTo>
                <a:cubicBezTo>
                  <a:pt x="5640" y="3978"/>
                  <a:pt x="5693" y="3981"/>
                  <a:pt x="5706" y="3947"/>
                </a:cubicBezTo>
                <a:cubicBezTo>
                  <a:pt x="5709" y="3936"/>
                  <a:pt x="5714" y="3926"/>
                  <a:pt x="5717" y="3915"/>
                </a:cubicBezTo>
                <a:cubicBezTo>
                  <a:pt x="5719" y="3931"/>
                  <a:pt x="5722" y="3947"/>
                  <a:pt x="5725" y="3960"/>
                </a:cubicBezTo>
                <a:cubicBezTo>
                  <a:pt x="5730" y="3989"/>
                  <a:pt x="5772" y="3984"/>
                  <a:pt x="5780" y="3960"/>
                </a:cubicBezTo>
                <a:lnTo>
                  <a:pt x="5780" y="3957"/>
                </a:lnTo>
                <a:lnTo>
                  <a:pt x="5780" y="3960"/>
                </a:lnTo>
                <a:cubicBezTo>
                  <a:pt x="5788" y="3984"/>
                  <a:pt x="5824" y="3989"/>
                  <a:pt x="5832" y="3960"/>
                </a:cubicBezTo>
                <a:cubicBezTo>
                  <a:pt x="5835" y="3955"/>
                  <a:pt x="5835" y="3947"/>
                  <a:pt x="5835" y="3941"/>
                </a:cubicBezTo>
                <a:cubicBezTo>
                  <a:pt x="5845" y="3963"/>
                  <a:pt x="5877" y="3957"/>
                  <a:pt x="5885" y="3939"/>
                </a:cubicBezTo>
                <a:cubicBezTo>
                  <a:pt x="5888" y="3944"/>
                  <a:pt x="5890" y="3949"/>
                  <a:pt x="5893" y="3955"/>
                </a:cubicBezTo>
                <a:cubicBezTo>
                  <a:pt x="5909" y="3973"/>
                  <a:pt x="5935" y="3973"/>
                  <a:pt x="5946" y="3952"/>
                </a:cubicBezTo>
                <a:cubicBezTo>
                  <a:pt x="5959" y="3968"/>
                  <a:pt x="5983" y="3960"/>
                  <a:pt x="5994" y="3944"/>
                </a:cubicBezTo>
                <a:lnTo>
                  <a:pt x="5996" y="3947"/>
                </a:lnTo>
                <a:cubicBezTo>
                  <a:pt x="6017" y="3978"/>
                  <a:pt x="6068" y="3957"/>
                  <a:pt x="6057" y="3920"/>
                </a:cubicBezTo>
                <a:lnTo>
                  <a:pt x="6054" y="3910"/>
                </a:lnTo>
                <a:cubicBezTo>
                  <a:pt x="6062" y="3918"/>
                  <a:pt x="6073" y="3928"/>
                  <a:pt x="6081" y="3936"/>
                </a:cubicBezTo>
                <a:cubicBezTo>
                  <a:pt x="6107" y="3960"/>
                  <a:pt x="6158" y="3936"/>
                  <a:pt x="6144" y="3899"/>
                </a:cubicBezTo>
                <a:lnTo>
                  <a:pt x="6139" y="3886"/>
                </a:lnTo>
                <a:cubicBezTo>
                  <a:pt x="6160" y="3896"/>
                  <a:pt x="6189" y="3878"/>
                  <a:pt x="6195" y="3854"/>
                </a:cubicBezTo>
                <a:cubicBezTo>
                  <a:pt x="6200" y="3857"/>
                  <a:pt x="6203" y="3859"/>
                  <a:pt x="6208" y="3862"/>
                </a:cubicBezTo>
                <a:cubicBezTo>
                  <a:pt x="6234" y="3878"/>
                  <a:pt x="6255" y="3865"/>
                  <a:pt x="6266" y="3844"/>
                </a:cubicBezTo>
                <a:lnTo>
                  <a:pt x="6266" y="3844"/>
                </a:lnTo>
                <a:cubicBezTo>
                  <a:pt x="6290" y="3859"/>
                  <a:pt x="6316" y="3846"/>
                  <a:pt x="6327" y="3825"/>
                </a:cubicBezTo>
                <a:lnTo>
                  <a:pt x="6332" y="3830"/>
                </a:lnTo>
                <a:cubicBezTo>
                  <a:pt x="6372" y="3857"/>
                  <a:pt x="6406" y="3809"/>
                  <a:pt x="6393" y="3772"/>
                </a:cubicBezTo>
                <a:cubicBezTo>
                  <a:pt x="6404" y="3775"/>
                  <a:pt x="6414" y="3777"/>
                  <a:pt x="6425" y="3780"/>
                </a:cubicBezTo>
                <a:cubicBezTo>
                  <a:pt x="6441" y="3783"/>
                  <a:pt x="6454" y="3772"/>
                  <a:pt x="6459" y="3759"/>
                </a:cubicBezTo>
                <a:cubicBezTo>
                  <a:pt x="6512" y="3777"/>
                  <a:pt x="6565" y="3799"/>
                  <a:pt x="6615" y="3817"/>
                </a:cubicBezTo>
                <a:cubicBezTo>
                  <a:pt x="6610" y="3830"/>
                  <a:pt x="6610" y="3846"/>
                  <a:pt x="6607" y="3862"/>
                </a:cubicBezTo>
                <a:cubicBezTo>
                  <a:pt x="6602" y="3883"/>
                  <a:pt x="6597" y="3904"/>
                  <a:pt x="6586" y="3926"/>
                </a:cubicBezTo>
                <a:cubicBezTo>
                  <a:pt x="6568" y="3963"/>
                  <a:pt x="6544" y="3994"/>
                  <a:pt x="6515" y="4022"/>
                </a:cubicBezTo>
                <a:cubicBezTo>
                  <a:pt x="6457" y="4078"/>
                  <a:pt x="6377" y="4104"/>
                  <a:pt x="6300" y="4126"/>
                </a:cubicBezTo>
                <a:cubicBezTo>
                  <a:pt x="6221" y="4147"/>
                  <a:pt x="6142" y="4160"/>
                  <a:pt x="6060" y="4173"/>
                </a:cubicBezTo>
                <a:cubicBezTo>
                  <a:pt x="6049" y="4171"/>
                  <a:pt x="6036" y="4173"/>
                  <a:pt x="6028" y="4179"/>
                </a:cubicBezTo>
                <a:lnTo>
                  <a:pt x="6028" y="4179"/>
                </a:lnTo>
                <a:cubicBezTo>
                  <a:pt x="5978" y="4189"/>
                  <a:pt x="5930" y="4197"/>
                  <a:pt x="5880" y="4208"/>
                </a:cubicBezTo>
                <a:cubicBezTo>
                  <a:pt x="5853" y="4213"/>
                  <a:pt x="5827" y="4218"/>
                  <a:pt x="5800" y="4224"/>
                </a:cubicBezTo>
                <a:cubicBezTo>
                  <a:pt x="5791" y="4226"/>
                  <a:pt x="5775" y="4231"/>
                  <a:pt x="5759" y="4237"/>
                </a:cubicBezTo>
                <a:cubicBezTo>
                  <a:pt x="5751" y="4216"/>
                  <a:pt x="5722" y="4216"/>
                  <a:pt x="5711" y="4237"/>
                </a:cubicBezTo>
                <a:lnTo>
                  <a:pt x="5711" y="4237"/>
                </a:lnTo>
                <a:lnTo>
                  <a:pt x="5711" y="4231"/>
                </a:lnTo>
                <a:cubicBezTo>
                  <a:pt x="5711" y="4213"/>
                  <a:pt x="5696" y="4205"/>
                  <a:pt x="5682" y="4208"/>
                </a:cubicBezTo>
                <a:cubicBezTo>
                  <a:pt x="5674" y="4176"/>
                  <a:pt x="5632" y="4176"/>
                  <a:pt x="5624" y="4208"/>
                </a:cubicBezTo>
                <a:cubicBezTo>
                  <a:pt x="5611" y="4184"/>
                  <a:pt x="5574" y="4186"/>
                  <a:pt x="5569" y="4216"/>
                </a:cubicBezTo>
                <a:cubicBezTo>
                  <a:pt x="5555" y="4213"/>
                  <a:pt x="5540" y="4221"/>
                  <a:pt x="5540" y="4239"/>
                </a:cubicBezTo>
                <a:lnTo>
                  <a:pt x="5540" y="4245"/>
                </a:lnTo>
                <a:lnTo>
                  <a:pt x="5540" y="4245"/>
                </a:lnTo>
                <a:cubicBezTo>
                  <a:pt x="5529" y="4224"/>
                  <a:pt x="5500" y="4226"/>
                  <a:pt x="5492" y="4247"/>
                </a:cubicBezTo>
                <a:cubicBezTo>
                  <a:pt x="5476" y="4245"/>
                  <a:pt x="5460" y="4239"/>
                  <a:pt x="5450" y="4237"/>
                </a:cubicBezTo>
                <a:cubicBezTo>
                  <a:pt x="5423" y="4231"/>
                  <a:pt x="5397" y="4226"/>
                  <a:pt x="5370" y="4221"/>
                </a:cubicBezTo>
                <a:cubicBezTo>
                  <a:pt x="5320" y="4210"/>
                  <a:pt x="5272" y="4202"/>
                  <a:pt x="5222" y="4192"/>
                </a:cubicBezTo>
                <a:lnTo>
                  <a:pt x="5222" y="4192"/>
                </a:lnTo>
                <a:cubicBezTo>
                  <a:pt x="5214" y="4186"/>
                  <a:pt x="5204" y="4184"/>
                  <a:pt x="5190" y="4186"/>
                </a:cubicBezTo>
                <a:cubicBezTo>
                  <a:pt x="5111" y="4173"/>
                  <a:pt x="5029" y="4160"/>
                  <a:pt x="4950" y="4141"/>
                </a:cubicBezTo>
                <a:cubicBezTo>
                  <a:pt x="4873" y="4115"/>
                  <a:pt x="4791" y="4091"/>
                  <a:pt x="4733" y="4036"/>
                </a:cubicBezTo>
                <a:moveTo>
                  <a:pt x="5794" y="3754"/>
                </a:moveTo>
                <a:cubicBezTo>
                  <a:pt x="5786" y="3746"/>
                  <a:pt x="5772" y="3746"/>
                  <a:pt x="5762" y="3751"/>
                </a:cubicBezTo>
                <a:lnTo>
                  <a:pt x="5762" y="3740"/>
                </a:lnTo>
                <a:cubicBezTo>
                  <a:pt x="5764" y="3706"/>
                  <a:pt x="5714" y="3703"/>
                  <a:pt x="5704" y="3732"/>
                </a:cubicBezTo>
                <a:lnTo>
                  <a:pt x="5698" y="3743"/>
                </a:lnTo>
                <a:cubicBezTo>
                  <a:pt x="5690" y="3719"/>
                  <a:pt x="5651" y="3714"/>
                  <a:pt x="5640" y="3740"/>
                </a:cubicBezTo>
                <a:cubicBezTo>
                  <a:pt x="5635" y="3740"/>
                  <a:pt x="5632" y="3743"/>
                  <a:pt x="5629" y="3748"/>
                </a:cubicBezTo>
                <a:cubicBezTo>
                  <a:pt x="5624" y="3759"/>
                  <a:pt x="5622" y="3769"/>
                  <a:pt x="5616" y="3780"/>
                </a:cubicBezTo>
                <a:cubicBezTo>
                  <a:pt x="5614" y="3772"/>
                  <a:pt x="5611" y="3764"/>
                  <a:pt x="5606" y="3756"/>
                </a:cubicBezTo>
                <a:cubicBezTo>
                  <a:pt x="5603" y="3751"/>
                  <a:pt x="5598" y="3748"/>
                  <a:pt x="5595" y="3748"/>
                </a:cubicBezTo>
                <a:cubicBezTo>
                  <a:pt x="5587" y="3722"/>
                  <a:pt x="5547" y="3727"/>
                  <a:pt x="5537" y="3754"/>
                </a:cubicBezTo>
                <a:lnTo>
                  <a:pt x="5532" y="3743"/>
                </a:lnTo>
                <a:cubicBezTo>
                  <a:pt x="5521" y="3714"/>
                  <a:pt x="5471" y="3717"/>
                  <a:pt x="5473" y="3751"/>
                </a:cubicBezTo>
                <a:lnTo>
                  <a:pt x="5473" y="3762"/>
                </a:lnTo>
                <a:cubicBezTo>
                  <a:pt x="5463" y="3756"/>
                  <a:pt x="5452" y="3756"/>
                  <a:pt x="5442" y="3764"/>
                </a:cubicBezTo>
                <a:lnTo>
                  <a:pt x="5442" y="3762"/>
                </a:lnTo>
                <a:cubicBezTo>
                  <a:pt x="5442" y="3735"/>
                  <a:pt x="5407" y="3732"/>
                  <a:pt x="5397" y="3751"/>
                </a:cubicBezTo>
                <a:cubicBezTo>
                  <a:pt x="5389" y="3738"/>
                  <a:pt x="5370" y="3735"/>
                  <a:pt x="5357" y="3743"/>
                </a:cubicBezTo>
                <a:cubicBezTo>
                  <a:pt x="5352" y="3730"/>
                  <a:pt x="5333" y="3722"/>
                  <a:pt x="5320" y="3727"/>
                </a:cubicBezTo>
                <a:cubicBezTo>
                  <a:pt x="5312" y="3706"/>
                  <a:pt x="5283" y="3698"/>
                  <a:pt x="5267" y="3717"/>
                </a:cubicBezTo>
                <a:cubicBezTo>
                  <a:pt x="5259" y="3711"/>
                  <a:pt x="5248" y="3709"/>
                  <a:pt x="5241" y="3711"/>
                </a:cubicBezTo>
                <a:cubicBezTo>
                  <a:pt x="5241" y="3679"/>
                  <a:pt x="5190" y="3661"/>
                  <a:pt x="5169" y="3690"/>
                </a:cubicBezTo>
                <a:cubicBezTo>
                  <a:pt x="5156" y="3677"/>
                  <a:pt x="5135" y="3674"/>
                  <a:pt x="5119" y="3690"/>
                </a:cubicBezTo>
                <a:cubicBezTo>
                  <a:pt x="5108" y="3664"/>
                  <a:pt x="5074" y="3648"/>
                  <a:pt x="5053" y="3669"/>
                </a:cubicBezTo>
                <a:lnTo>
                  <a:pt x="5047" y="3664"/>
                </a:lnTo>
                <a:cubicBezTo>
                  <a:pt x="5180" y="3603"/>
                  <a:pt x="5309" y="3539"/>
                  <a:pt x="5431" y="3463"/>
                </a:cubicBezTo>
                <a:cubicBezTo>
                  <a:pt x="5484" y="3428"/>
                  <a:pt x="5537" y="3388"/>
                  <a:pt x="5577" y="3338"/>
                </a:cubicBezTo>
                <a:lnTo>
                  <a:pt x="5587" y="3330"/>
                </a:lnTo>
                <a:cubicBezTo>
                  <a:pt x="5598" y="3320"/>
                  <a:pt x="5606" y="3306"/>
                  <a:pt x="5614" y="3293"/>
                </a:cubicBezTo>
                <a:cubicBezTo>
                  <a:pt x="5622" y="3304"/>
                  <a:pt x="5627" y="3312"/>
                  <a:pt x="5635" y="3322"/>
                </a:cubicBezTo>
                <a:lnTo>
                  <a:pt x="5645" y="3330"/>
                </a:lnTo>
                <a:cubicBezTo>
                  <a:pt x="5682" y="3381"/>
                  <a:pt x="5738" y="3420"/>
                  <a:pt x="5791" y="3452"/>
                </a:cubicBezTo>
                <a:cubicBezTo>
                  <a:pt x="5914" y="3526"/>
                  <a:pt x="6044" y="3590"/>
                  <a:pt x="6176" y="3648"/>
                </a:cubicBezTo>
                <a:lnTo>
                  <a:pt x="6171" y="3653"/>
                </a:lnTo>
                <a:cubicBezTo>
                  <a:pt x="6147" y="3632"/>
                  <a:pt x="6115" y="3650"/>
                  <a:pt x="6105" y="3674"/>
                </a:cubicBezTo>
                <a:cubicBezTo>
                  <a:pt x="6089" y="3661"/>
                  <a:pt x="6068" y="3664"/>
                  <a:pt x="6054" y="3677"/>
                </a:cubicBezTo>
                <a:cubicBezTo>
                  <a:pt x="6033" y="3650"/>
                  <a:pt x="5983" y="3669"/>
                  <a:pt x="5983" y="3701"/>
                </a:cubicBezTo>
                <a:cubicBezTo>
                  <a:pt x="5975" y="3698"/>
                  <a:pt x="5964" y="3701"/>
                  <a:pt x="5957" y="3709"/>
                </a:cubicBezTo>
                <a:cubicBezTo>
                  <a:pt x="5941" y="3690"/>
                  <a:pt x="5912" y="3698"/>
                  <a:pt x="5904" y="3719"/>
                </a:cubicBezTo>
                <a:cubicBezTo>
                  <a:pt x="5890" y="3714"/>
                  <a:pt x="5872" y="3722"/>
                  <a:pt x="5867" y="3735"/>
                </a:cubicBezTo>
                <a:cubicBezTo>
                  <a:pt x="5853" y="3727"/>
                  <a:pt x="5835" y="3732"/>
                  <a:pt x="5827" y="3746"/>
                </a:cubicBezTo>
                <a:cubicBezTo>
                  <a:pt x="5827" y="3722"/>
                  <a:pt x="5794" y="3724"/>
                  <a:pt x="5794" y="3754"/>
                </a:cubicBezTo>
                <a:moveTo>
                  <a:pt x="5423" y="3365"/>
                </a:moveTo>
                <a:cubicBezTo>
                  <a:pt x="5344" y="3415"/>
                  <a:pt x="5259" y="3460"/>
                  <a:pt x="5174" y="3500"/>
                </a:cubicBezTo>
                <a:cubicBezTo>
                  <a:pt x="5000" y="3587"/>
                  <a:pt x="4820" y="3661"/>
                  <a:pt x="4637" y="3730"/>
                </a:cubicBezTo>
                <a:cubicBezTo>
                  <a:pt x="4632" y="3732"/>
                  <a:pt x="4624" y="3735"/>
                  <a:pt x="4619" y="3738"/>
                </a:cubicBezTo>
                <a:cubicBezTo>
                  <a:pt x="4635" y="3679"/>
                  <a:pt x="4651" y="3619"/>
                  <a:pt x="4672" y="3560"/>
                </a:cubicBezTo>
                <a:cubicBezTo>
                  <a:pt x="4701" y="3473"/>
                  <a:pt x="4733" y="3386"/>
                  <a:pt x="4770" y="3301"/>
                </a:cubicBezTo>
                <a:cubicBezTo>
                  <a:pt x="4801" y="3227"/>
                  <a:pt x="4833" y="3127"/>
                  <a:pt x="4920" y="3103"/>
                </a:cubicBezTo>
                <a:cubicBezTo>
                  <a:pt x="4981" y="3084"/>
                  <a:pt x="5047" y="3100"/>
                  <a:pt x="5111" y="3095"/>
                </a:cubicBezTo>
                <a:cubicBezTo>
                  <a:pt x="5262" y="3103"/>
                  <a:pt x="5410" y="3116"/>
                  <a:pt x="5558" y="3129"/>
                </a:cubicBezTo>
                <a:cubicBezTo>
                  <a:pt x="5563" y="3145"/>
                  <a:pt x="5566" y="3164"/>
                  <a:pt x="5563" y="3182"/>
                </a:cubicBezTo>
                <a:cubicBezTo>
                  <a:pt x="5555" y="3264"/>
                  <a:pt x="5487" y="3322"/>
                  <a:pt x="5423" y="3365"/>
                </a:cubicBezTo>
                <a:moveTo>
                  <a:pt x="6607" y="3711"/>
                </a:moveTo>
                <a:cubicBezTo>
                  <a:pt x="6425" y="3645"/>
                  <a:pt x="6242" y="3574"/>
                  <a:pt x="6068" y="3489"/>
                </a:cubicBezTo>
                <a:cubicBezTo>
                  <a:pt x="5983" y="3449"/>
                  <a:pt x="5898" y="3407"/>
                  <a:pt x="5819" y="3357"/>
                </a:cubicBezTo>
                <a:cubicBezTo>
                  <a:pt x="5754" y="3314"/>
                  <a:pt x="5685" y="3256"/>
                  <a:pt x="5677" y="3174"/>
                </a:cubicBezTo>
                <a:cubicBezTo>
                  <a:pt x="5674" y="3156"/>
                  <a:pt x="5677" y="3140"/>
                  <a:pt x="5682" y="3121"/>
                </a:cubicBezTo>
                <a:cubicBezTo>
                  <a:pt x="5830" y="3105"/>
                  <a:pt x="5980" y="3092"/>
                  <a:pt x="6129" y="3084"/>
                </a:cubicBezTo>
                <a:cubicBezTo>
                  <a:pt x="6192" y="3090"/>
                  <a:pt x="6255" y="3074"/>
                  <a:pt x="6319" y="3090"/>
                </a:cubicBezTo>
                <a:cubicBezTo>
                  <a:pt x="6406" y="3113"/>
                  <a:pt x="6441" y="3211"/>
                  <a:pt x="6472" y="3285"/>
                </a:cubicBezTo>
                <a:cubicBezTo>
                  <a:pt x="6509" y="3370"/>
                  <a:pt x="6541" y="3455"/>
                  <a:pt x="6573" y="3542"/>
                </a:cubicBezTo>
                <a:cubicBezTo>
                  <a:pt x="6594" y="3600"/>
                  <a:pt x="6610" y="3658"/>
                  <a:pt x="6626" y="3717"/>
                </a:cubicBezTo>
                <a:cubicBezTo>
                  <a:pt x="6621" y="3717"/>
                  <a:pt x="6615" y="3714"/>
                  <a:pt x="6607" y="3711"/>
                </a:cubicBezTo>
                <a:moveTo>
                  <a:pt x="4947" y="1341"/>
                </a:moveTo>
                <a:lnTo>
                  <a:pt x="4947" y="1333"/>
                </a:lnTo>
                <a:lnTo>
                  <a:pt x="4950" y="1325"/>
                </a:lnTo>
                <a:lnTo>
                  <a:pt x="4952" y="1314"/>
                </a:lnTo>
                <a:cubicBezTo>
                  <a:pt x="4955" y="1309"/>
                  <a:pt x="4957" y="1301"/>
                  <a:pt x="4963" y="1296"/>
                </a:cubicBezTo>
                <a:lnTo>
                  <a:pt x="4968" y="1288"/>
                </a:lnTo>
                <a:lnTo>
                  <a:pt x="4968" y="1285"/>
                </a:lnTo>
                <a:lnTo>
                  <a:pt x="4971" y="1282"/>
                </a:lnTo>
                <a:cubicBezTo>
                  <a:pt x="4989" y="1259"/>
                  <a:pt x="5008" y="1245"/>
                  <a:pt x="5034" y="1232"/>
                </a:cubicBezTo>
                <a:cubicBezTo>
                  <a:pt x="5045" y="1224"/>
                  <a:pt x="5058" y="1219"/>
                  <a:pt x="5071" y="1216"/>
                </a:cubicBezTo>
                <a:cubicBezTo>
                  <a:pt x="5082" y="1214"/>
                  <a:pt x="5077" y="1216"/>
                  <a:pt x="5077" y="1216"/>
                </a:cubicBezTo>
                <a:lnTo>
                  <a:pt x="5079" y="1216"/>
                </a:lnTo>
                <a:lnTo>
                  <a:pt x="5082" y="1216"/>
                </a:lnTo>
                <a:cubicBezTo>
                  <a:pt x="5090" y="1216"/>
                  <a:pt x="5087" y="1216"/>
                  <a:pt x="5095" y="1222"/>
                </a:cubicBezTo>
                <a:cubicBezTo>
                  <a:pt x="5111" y="1232"/>
                  <a:pt x="5124" y="1251"/>
                  <a:pt x="5124" y="1275"/>
                </a:cubicBezTo>
                <a:cubicBezTo>
                  <a:pt x="5127" y="1309"/>
                  <a:pt x="5116" y="1343"/>
                  <a:pt x="5106" y="1378"/>
                </a:cubicBezTo>
                <a:cubicBezTo>
                  <a:pt x="5103" y="1383"/>
                  <a:pt x="5103" y="1388"/>
                  <a:pt x="5106" y="1391"/>
                </a:cubicBezTo>
                <a:cubicBezTo>
                  <a:pt x="5100" y="1396"/>
                  <a:pt x="5098" y="1402"/>
                  <a:pt x="5092" y="1404"/>
                </a:cubicBezTo>
                <a:cubicBezTo>
                  <a:pt x="5087" y="1404"/>
                  <a:pt x="5082" y="1404"/>
                  <a:pt x="5074" y="1407"/>
                </a:cubicBezTo>
                <a:cubicBezTo>
                  <a:pt x="5063" y="1412"/>
                  <a:pt x="5053" y="1415"/>
                  <a:pt x="5039" y="1415"/>
                </a:cubicBezTo>
                <a:cubicBezTo>
                  <a:pt x="5032" y="1415"/>
                  <a:pt x="5016" y="1409"/>
                  <a:pt x="5008" y="1407"/>
                </a:cubicBezTo>
                <a:cubicBezTo>
                  <a:pt x="4984" y="1396"/>
                  <a:pt x="4965" y="1378"/>
                  <a:pt x="4944" y="1362"/>
                </a:cubicBezTo>
                <a:cubicBezTo>
                  <a:pt x="4947" y="1351"/>
                  <a:pt x="4947" y="1346"/>
                  <a:pt x="4947" y="1341"/>
                </a:cubicBezTo>
                <a:moveTo>
                  <a:pt x="4696" y="1952"/>
                </a:moveTo>
                <a:cubicBezTo>
                  <a:pt x="4725" y="1923"/>
                  <a:pt x="4754" y="1894"/>
                  <a:pt x="4788" y="1867"/>
                </a:cubicBezTo>
                <a:cubicBezTo>
                  <a:pt x="4854" y="1812"/>
                  <a:pt x="4928" y="1764"/>
                  <a:pt x="5005" y="1724"/>
                </a:cubicBezTo>
                <a:cubicBezTo>
                  <a:pt x="5021" y="1719"/>
                  <a:pt x="5039" y="1711"/>
                  <a:pt x="5058" y="1706"/>
                </a:cubicBezTo>
                <a:lnTo>
                  <a:pt x="5058" y="1706"/>
                </a:lnTo>
                <a:cubicBezTo>
                  <a:pt x="5039" y="1724"/>
                  <a:pt x="5024" y="1745"/>
                  <a:pt x="5010" y="1764"/>
                </a:cubicBezTo>
                <a:cubicBezTo>
                  <a:pt x="4947" y="1851"/>
                  <a:pt x="4915" y="1960"/>
                  <a:pt x="4902" y="2066"/>
                </a:cubicBezTo>
                <a:cubicBezTo>
                  <a:pt x="4886" y="2177"/>
                  <a:pt x="4891" y="2290"/>
                  <a:pt x="4910" y="2402"/>
                </a:cubicBezTo>
                <a:cubicBezTo>
                  <a:pt x="4920" y="2457"/>
                  <a:pt x="4934" y="2510"/>
                  <a:pt x="4952" y="2560"/>
                </a:cubicBezTo>
                <a:cubicBezTo>
                  <a:pt x="4907" y="2526"/>
                  <a:pt x="4865" y="2489"/>
                  <a:pt x="4823" y="2455"/>
                </a:cubicBezTo>
                <a:cubicBezTo>
                  <a:pt x="4807" y="2441"/>
                  <a:pt x="4791" y="2428"/>
                  <a:pt x="4775" y="2412"/>
                </a:cubicBezTo>
                <a:cubicBezTo>
                  <a:pt x="4772" y="2404"/>
                  <a:pt x="4770" y="2396"/>
                  <a:pt x="4764" y="2388"/>
                </a:cubicBezTo>
                <a:cubicBezTo>
                  <a:pt x="4645" y="2280"/>
                  <a:pt x="4658" y="2100"/>
                  <a:pt x="4696" y="1952"/>
                </a:cubicBezTo>
                <a:moveTo>
                  <a:pt x="4489" y="2492"/>
                </a:moveTo>
                <a:cubicBezTo>
                  <a:pt x="4672" y="2584"/>
                  <a:pt x="4852" y="2677"/>
                  <a:pt x="5029" y="2775"/>
                </a:cubicBezTo>
                <a:cubicBezTo>
                  <a:pt x="5100" y="2812"/>
                  <a:pt x="5169" y="2851"/>
                  <a:pt x="5238" y="2888"/>
                </a:cubicBezTo>
                <a:cubicBezTo>
                  <a:pt x="5243" y="2891"/>
                  <a:pt x="5248" y="2896"/>
                  <a:pt x="5254" y="2899"/>
                </a:cubicBezTo>
                <a:cubicBezTo>
                  <a:pt x="5267" y="2907"/>
                  <a:pt x="5283" y="2915"/>
                  <a:pt x="5296" y="2925"/>
                </a:cubicBezTo>
                <a:cubicBezTo>
                  <a:pt x="5293" y="2925"/>
                  <a:pt x="5293" y="2925"/>
                  <a:pt x="5291" y="2925"/>
                </a:cubicBezTo>
                <a:cubicBezTo>
                  <a:pt x="5084" y="2873"/>
                  <a:pt x="4878" y="2825"/>
                  <a:pt x="4672" y="2783"/>
                </a:cubicBezTo>
                <a:cubicBezTo>
                  <a:pt x="4526" y="2753"/>
                  <a:pt x="4381" y="2727"/>
                  <a:pt x="4233" y="2719"/>
                </a:cubicBezTo>
                <a:cubicBezTo>
                  <a:pt x="4230" y="2714"/>
                  <a:pt x="4227" y="2709"/>
                  <a:pt x="4219" y="2709"/>
                </a:cubicBezTo>
                <a:cubicBezTo>
                  <a:pt x="4177" y="2695"/>
                  <a:pt x="4137" y="2685"/>
                  <a:pt x="4095" y="2674"/>
                </a:cubicBezTo>
                <a:cubicBezTo>
                  <a:pt x="4058" y="2664"/>
                  <a:pt x="4018" y="2658"/>
                  <a:pt x="3997" y="2624"/>
                </a:cubicBezTo>
                <a:cubicBezTo>
                  <a:pt x="3955" y="2558"/>
                  <a:pt x="3912" y="2489"/>
                  <a:pt x="3873" y="2423"/>
                </a:cubicBezTo>
                <a:cubicBezTo>
                  <a:pt x="3807" y="2312"/>
                  <a:pt x="3732" y="2203"/>
                  <a:pt x="3650" y="2100"/>
                </a:cubicBezTo>
                <a:cubicBezTo>
                  <a:pt x="3934" y="2222"/>
                  <a:pt x="4214" y="2351"/>
                  <a:pt x="4489" y="2492"/>
                </a:cubicBezTo>
                <a:moveTo>
                  <a:pt x="3378" y="1976"/>
                </a:moveTo>
                <a:cubicBezTo>
                  <a:pt x="3428" y="1997"/>
                  <a:pt x="3476" y="2018"/>
                  <a:pt x="3526" y="2039"/>
                </a:cubicBezTo>
                <a:cubicBezTo>
                  <a:pt x="3521" y="2052"/>
                  <a:pt x="3521" y="2068"/>
                  <a:pt x="3534" y="2084"/>
                </a:cubicBezTo>
                <a:cubicBezTo>
                  <a:pt x="3603" y="2164"/>
                  <a:pt x="3672" y="2246"/>
                  <a:pt x="3735" y="2328"/>
                </a:cubicBezTo>
                <a:cubicBezTo>
                  <a:pt x="3706" y="2304"/>
                  <a:pt x="3677" y="2280"/>
                  <a:pt x="3648" y="2256"/>
                </a:cubicBezTo>
                <a:cubicBezTo>
                  <a:pt x="3592" y="2208"/>
                  <a:pt x="3531" y="2164"/>
                  <a:pt x="3476" y="2113"/>
                </a:cubicBezTo>
                <a:cubicBezTo>
                  <a:pt x="3407" y="2050"/>
                  <a:pt x="3338" y="1989"/>
                  <a:pt x="3267" y="1931"/>
                </a:cubicBezTo>
                <a:cubicBezTo>
                  <a:pt x="3304" y="1944"/>
                  <a:pt x="3341" y="1960"/>
                  <a:pt x="3378" y="1976"/>
                </a:cubicBezTo>
                <a:moveTo>
                  <a:pt x="2246" y="1529"/>
                </a:moveTo>
                <a:cubicBezTo>
                  <a:pt x="2531" y="1632"/>
                  <a:pt x="2814" y="1740"/>
                  <a:pt x="3098" y="1857"/>
                </a:cubicBezTo>
                <a:cubicBezTo>
                  <a:pt x="3211" y="1952"/>
                  <a:pt x="3328" y="2044"/>
                  <a:pt x="3449" y="2132"/>
                </a:cubicBezTo>
                <a:cubicBezTo>
                  <a:pt x="3571" y="2219"/>
                  <a:pt x="3685" y="2317"/>
                  <a:pt x="3801" y="2410"/>
                </a:cubicBezTo>
                <a:cubicBezTo>
                  <a:pt x="3820" y="2433"/>
                  <a:pt x="3836" y="2457"/>
                  <a:pt x="3854" y="2481"/>
                </a:cubicBezTo>
                <a:cubicBezTo>
                  <a:pt x="3878" y="2515"/>
                  <a:pt x="3899" y="2550"/>
                  <a:pt x="3920" y="2587"/>
                </a:cubicBezTo>
                <a:cubicBezTo>
                  <a:pt x="3939" y="2619"/>
                  <a:pt x="3955" y="2656"/>
                  <a:pt x="3984" y="2679"/>
                </a:cubicBezTo>
                <a:cubicBezTo>
                  <a:pt x="4010" y="2701"/>
                  <a:pt x="4047" y="2706"/>
                  <a:pt x="4079" y="2714"/>
                </a:cubicBezTo>
                <a:lnTo>
                  <a:pt x="4079" y="2714"/>
                </a:lnTo>
                <a:cubicBezTo>
                  <a:pt x="4068" y="2714"/>
                  <a:pt x="4055" y="2714"/>
                  <a:pt x="4045" y="2714"/>
                </a:cubicBezTo>
                <a:cubicBezTo>
                  <a:pt x="4037" y="2714"/>
                  <a:pt x="4029" y="2716"/>
                  <a:pt x="4021" y="2716"/>
                </a:cubicBezTo>
                <a:cubicBezTo>
                  <a:pt x="3989" y="2714"/>
                  <a:pt x="3955" y="2711"/>
                  <a:pt x="3923" y="2709"/>
                </a:cubicBezTo>
                <a:cubicBezTo>
                  <a:pt x="3804" y="2693"/>
                  <a:pt x="3685" y="2671"/>
                  <a:pt x="3568" y="2642"/>
                </a:cubicBezTo>
                <a:cubicBezTo>
                  <a:pt x="3471" y="2619"/>
                  <a:pt x="3367" y="2592"/>
                  <a:pt x="3277" y="2542"/>
                </a:cubicBezTo>
                <a:cubicBezTo>
                  <a:pt x="3195" y="2494"/>
                  <a:pt x="3124" y="2431"/>
                  <a:pt x="3055" y="2365"/>
                </a:cubicBezTo>
                <a:cubicBezTo>
                  <a:pt x="2920" y="2232"/>
                  <a:pt x="2788" y="2095"/>
                  <a:pt x="2650" y="1962"/>
                </a:cubicBezTo>
                <a:cubicBezTo>
                  <a:pt x="2582" y="1896"/>
                  <a:pt x="2518" y="1827"/>
                  <a:pt x="2449" y="1761"/>
                </a:cubicBezTo>
                <a:cubicBezTo>
                  <a:pt x="2381" y="1698"/>
                  <a:pt x="2314" y="1634"/>
                  <a:pt x="2243" y="1576"/>
                </a:cubicBezTo>
                <a:cubicBezTo>
                  <a:pt x="2201" y="1542"/>
                  <a:pt x="2156" y="1507"/>
                  <a:pt x="2108" y="1476"/>
                </a:cubicBezTo>
                <a:cubicBezTo>
                  <a:pt x="2150" y="1497"/>
                  <a:pt x="2198" y="1513"/>
                  <a:pt x="2246" y="1529"/>
                </a:cubicBezTo>
                <a:moveTo>
                  <a:pt x="1052" y="1182"/>
                </a:moveTo>
                <a:cubicBezTo>
                  <a:pt x="1291" y="1219"/>
                  <a:pt x="1523" y="1282"/>
                  <a:pt x="1754" y="1359"/>
                </a:cubicBezTo>
                <a:cubicBezTo>
                  <a:pt x="1788" y="1386"/>
                  <a:pt x="1830" y="1404"/>
                  <a:pt x="1870" y="1428"/>
                </a:cubicBezTo>
                <a:cubicBezTo>
                  <a:pt x="1915" y="1454"/>
                  <a:pt x="1957" y="1481"/>
                  <a:pt x="2002" y="1510"/>
                </a:cubicBezTo>
                <a:cubicBezTo>
                  <a:pt x="2092" y="1571"/>
                  <a:pt x="2179" y="1632"/>
                  <a:pt x="2264" y="1698"/>
                </a:cubicBezTo>
                <a:cubicBezTo>
                  <a:pt x="2338" y="1756"/>
                  <a:pt x="2410" y="1820"/>
                  <a:pt x="2481" y="1880"/>
                </a:cubicBezTo>
                <a:cubicBezTo>
                  <a:pt x="2555" y="1941"/>
                  <a:pt x="2624" y="2010"/>
                  <a:pt x="2693" y="2079"/>
                </a:cubicBezTo>
                <a:cubicBezTo>
                  <a:pt x="2698" y="2084"/>
                  <a:pt x="2706" y="2092"/>
                  <a:pt x="2711" y="2097"/>
                </a:cubicBezTo>
                <a:cubicBezTo>
                  <a:pt x="2658" y="2074"/>
                  <a:pt x="2600" y="2052"/>
                  <a:pt x="2547" y="2031"/>
                </a:cubicBezTo>
                <a:cubicBezTo>
                  <a:pt x="2457" y="1997"/>
                  <a:pt x="2365" y="1962"/>
                  <a:pt x="2272" y="1931"/>
                </a:cubicBezTo>
                <a:cubicBezTo>
                  <a:pt x="2105" y="1875"/>
                  <a:pt x="1939" y="1827"/>
                  <a:pt x="1767" y="1801"/>
                </a:cubicBezTo>
                <a:cubicBezTo>
                  <a:pt x="1640" y="1780"/>
                  <a:pt x="1513" y="1764"/>
                  <a:pt x="1386" y="1751"/>
                </a:cubicBezTo>
                <a:cubicBezTo>
                  <a:pt x="1222" y="1671"/>
                  <a:pt x="1063" y="1579"/>
                  <a:pt x="910" y="1478"/>
                </a:cubicBezTo>
                <a:cubicBezTo>
                  <a:pt x="772" y="1388"/>
                  <a:pt x="653" y="1269"/>
                  <a:pt x="507" y="1195"/>
                </a:cubicBezTo>
                <a:cubicBezTo>
                  <a:pt x="492" y="1187"/>
                  <a:pt x="476" y="1179"/>
                  <a:pt x="460" y="1171"/>
                </a:cubicBezTo>
                <a:cubicBezTo>
                  <a:pt x="653" y="1142"/>
                  <a:pt x="857" y="1153"/>
                  <a:pt x="1052" y="1182"/>
                </a:cubicBezTo>
                <a:moveTo>
                  <a:pt x="103" y="1425"/>
                </a:moveTo>
                <a:cubicBezTo>
                  <a:pt x="111" y="1330"/>
                  <a:pt x="169" y="1269"/>
                  <a:pt x="243" y="1232"/>
                </a:cubicBezTo>
                <a:cubicBezTo>
                  <a:pt x="267" y="1251"/>
                  <a:pt x="304" y="1259"/>
                  <a:pt x="327" y="1267"/>
                </a:cubicBezTo>
                <a:cubicBezTo>
                  <a:pt x="386" y="1285"/>
                  <a:pt x="444" y="1298"/>
                  <a:pt x="502" y="1322"/>
                </a:cubicBezTo>
                <a:cubicBezTo>
                  <a:pt x="584" y="1359"/>
                  <a:pt x="666" y="1399"/>
                  <a:pt x="745" y="1441"/>
                </a:cubicBezTo>
                <a:cubicBezTo>
                  <a:pt x="806" y="1486"/>
                  <a:pt x="867" y="1529"/>
                  <a:pt x="936" y="1566"/>
                </a:cubicBezTo>
                <a:cubicBezTo>
                  <a:pt x="1060" y="1634"/>
                  <a:pt x="1187" y="1687"/>
                  <a:pt x="1317" y="1743"/>
                </a:cubicBezTo>
                <a:cubicBezTo>
                  <a:pt x="1293" y="1740"/>
                  <a:pt x="1267" y="1738"/>
                  <a:pt x="1243" y="1738"/>
                </a:cubicBezTo>
                <a:cubicBezTo>
                  <a:pt x="1063" y="1724"/>
                  <a:pt x="883" y="1735"/>
                  <a:pt x="703" y="1735"/>
                </a:cubicBezTo>
                <a:cubicBezTo>
                  <a:pt x="616" y="1735"/>
                  <a:pt x="526" y="1732"/>
                  <a:pt x="436" y="1740"/>
                </a:cubicBezTo>
                <a:cubicBezTo>
                  <a:pt x="351" y="1745"/>
                  <a:pt x="264" y="1751"/>
                  <a:pt x="179" y="1772"/>
                </a:cubicBezTo>
                <a:cubicBezTo>
                  <a:pt x="126" y="1661"/>
                  <a:pt x="92" y="1542"/>
                  <a:pt x="103" y="1425"/>
                </a:cubicBezTo>
                <a:moveTo>
                  <a:pt x="759" y="2436"/>
                </a:moveTo>
                <a:cubicBezTo>
                  <a:pt x="701" y="2386"/>
                  <a:pt x="640" y="2335"/>
                  <a:pt x="584" y="2283"/>
                </a:cubicBezTo>
                <a:cubicBezTo>
                  <a:pt x="460" y="2169"/>
                  <a:pt x="341" y="2044"/>
                  <a:pt x="251" y="1902"/>
                </a:cubicBezTo>
                <a:cubicBezTo>
                  <a:pt x="240" y="1886"/>
                  <a:pt x="230" y="1867"/>
                  <a:pt x="222" y="1851"/>
                </a:cubicBezTo>
                <a:cubicBezTo>
                  <a:pt x="256" y="1849"/>
                  <a:pt x="293" y="1843"/>
                  <a:pt x="327" y="1838"/>
                </a:cubicBezTo>
                <a:cubicBezTo>
                  <a:pt x="378" y="1833"/>
                  <a:pt x="428" y="1827"/>
                  <a:pt x="478" y="1822"/>
                </a:cubicBezTo>
                <a:cubicBezTo>
                  <a:pt x="574" y="1812"/>
                  <a:pt x="671" y="1796"/>
                  <a:pt x="767" y="1793"/>
                </a:cubicBezTo>
                <a:cubicBezTo>
                  <a:pt x="944" y="1790"/>
                  <a:pt x="1121" y="1801"/>
                  <a:pt x="1298" y="1812"/>
                </a:cubicBezTo>
                <a:cubicBezTo>
                  <a:pt x="1473" y="1822"/>
                  <a:pt x="1648" y="1843"/>
                  <a:pt x="1820" y="1875"/>
                </a:cubicBezTo>
                <a:cubicBezTo>
                  <a:pt x="1986" y="1904"/>
                  <a:pt x="2150" y="1949"/>
                  <a:pt x="2312" y="2002"/>
                </a:cubicBezTo>
                <a:cubicBezTo>
                  <a:pt x="2394" y="2029"/>
                  <a:pt x="2476" y="2060"/>
                  <a:pt x="2555" y="2089"/>
                </a:cubicBezTo>
                <a:cubicBezTo>
                  <a:pt x="2632" y="2119"/>
                  <a:pt x="2709" y="2153"/>
                  <a:pt x="2788" y="2171"/>
                </a:cubicBezTo>
                <a:cubicBezTo>
                  <a:pt x="2825" y="2208"/>
                  <a:pt x="2859" y="2243"/>
                  <a:pt x="2896" y="2280"/>
                </a:cubicBezTo>
                <a:cubicBezTo>
                  <a:pt x="2949" y="2333"/>
                  <a:pt x="3002" y="2388"/>
                  <a:pt x="3060" y="2441"/>
                </a:cubicBezTo>
                <a:cubicBezTo>
                  <a:pt x="3029" y="2436"/>
                  <a:pt x="2997" y="2436"/>
                  <a:pt x="2963" y="2436"/>
                </a:cubicBezTo>
                <a:cubicBezTo>
                  <a:pt x="2920" y="2433"/>
                  <a:pt x="2878" y="2433"/>
                  <a:pt x="2836" y="2431"/>
                </a:cubicBezTo>
                <a:cubicBezTo>
                  <a:pt x="2751" y="2428"/>
                  <a:pt x="2666" y="2420"/>
                  <a:pt x="2582" y="2415"/>
                </a:cubicBezTo>
                <a:cubicBezTo>
                  <a:pt x="2280" y="2391"/>
                  <a:pt x="1978" y="2359"/>
                  <a:pt x="1674" y="2354"/>
                </a:cubicBezTo>
                <a:cubicBezTo>
                  <a:pt x="1597" y="2354"/>
                  <a:pt x="1521" y="2343"/>
                  <a:pt x="1444" y="2346"/>
                </a:cubicBezTo>
                <a:cubicBezTo>
                  <a:pt x="1367" y="2346"/>
                  <a:pt x="1293" y="2354"/>
                  <a:pt x="1219" y="2362"/>
                </a:cubicBezTo>
                <a:cubicBezTo>
                  <a:pt x="1142" y="2370"/>
                  <a:pt x="1068" y="2380"/>
                  <a:pt x="992" y="2394"/>
                </a:cubicBezTo>
                <a:cubicBezTo>
                  <a:pt x="952" y="2399"/>
                  <a:pt x="915" y="2407"/>
                  <a:pt x="875" y="2412"/>
                </a:cubicBezTo>
                <a:cubicBezTo>
                  <a:pt x="833" y="2412"/>
                  <a:pt x="796" y="2415"/>
                  <a:pt x="759" y="2436"/>
                </a:cubicBezTo>
                <a:moveTo>
                  <a:pt x="1208" y="2775"/>
                </a:moveTo>
                <a:cubicBezTo>
                  <a:pt x="1203" y="2775"/>
                  <a:pt x="1198" y="2775"/>
                  <a:pt x="1195" y="2777"/>
                </a:cubicBezTo>
                <a:cubicBezTo>
                  <a:pt x="1132" y="2735"/>
                  <a:pt x="1071" y="2690"/>
                  <a:pt x="1013" y="2645"/>
                </a:cubicBezTo>
                <a:cubicBezTo>
                  <a:pt x="954" y="2600"/>
                  <a:pt x="899" y="2555"/>
                  <a:pt x="841" y="2507"/>
                </a:cubicBezTo>
                <a:cubicBezTo>
                  <a:pt x="862" y="2505"/>
                  <a:pt x="880" y="2500"/>
                  <a:pt x="902" y="2497"/>
                </a:cubicBezTo>
                <a:cubicBezTo>
                  <a:pt x="944" y="2489"/>
                  <a:pt x="986" y="2484"/>
                  <a:pt x="1029" y="2476"/>
                </a:cubicBezTo>
                <a:cubicBezTo>
                  <a:pt x="1111" y="2462"/>
                  <a:pt x="1193" y="2447"/>
                  <a:pt x="1277" y="2436"/>
                </a:cubicBezTo>
                <a:cubicBezTo>
                  <a:pt x="1428" y="2415"/>
                  <a:pt x="1582" y="2391"/>
                  <a:pt x="1732" y="2394"/>
                </a:cubicBezTo>
                <a:cubicBezTo>
                  <a:pt x="1870" y="2396"/>
                  <a:pt x="2005" y="2404"/>
                  <a:pt x="2142" y="2415"/>
                </a:cubicBezTo>
                <a:cubicBezTo>
                  <a:pt x="2137" y="2417"/>
                  <a:pt x="2134" y="2417"/>
                  <a:pt x="2129" y="2420"/>
                </a:cubicBezTo>
                <a:cubicBezTo>
                  <a:pt x="2087" y="2433"/>
                  <a:pt x="2047" y="2452"/>
                  <a:pt x="2007" y="2470"/>
                </a:cubicBezTo>
                <a:cubicBezTo>
                  <a:pt x="1923" y="2510"/>
                  <a:pt x="1841" y="2555"/>
                  <a:pt x="1756" y="2595"/>
                </a:cubicBezTo>
                <a:cubicBezTo>
                  <a:pt x="1666" y="2637"/>
                  <a:pt x="1574" y="2674"/>
                  <a:pt x="1481" y="2709"/>
                </a:cubicBezTo>
                <a:cubicBezTo>
                  <a:pt x="1394" y="2743"/>
                  <a:pt x="1306" y="2788"/>
                  <a:pt x="1208" y="2775"/>
                </a:cubicBezTo>
                <a:moveTo>
                  <a:pt x="1309" y="2846"/>
                </a:moveTo>
                <a:cubicBezTo>
                  <a:pt x="1320" y="2843"/>
                  <a:pt x="1333" y="2838"/>
                  <a:pt x="1343" y="2833"/>
                </a:cubicBezTo>
                <a:cubicBezTo>
                  <a:pt x="1388" y="2814"/>
                  <a:pt x="1431" y="2793"/>
                  <a:pt x="1476" y="2775"/>
                </a:cubicBezTo>
                <a:cubicBezTo>
                  <a:pt x="1566" y="2732"/>
                  <a:pt x="1653" y="2687"/>
                  <a:pt x="1743" y="2645"/>
                </a:cubicBezTo>
                <a:cubicBezTo>
                  <a:pt x="1828" y="2603"/>
                  <a:pt x="1915" y="2558"/>
                  <a:pt x="2000" y="2515"/>
                </a:cubicBezTo>
                <a:cubicBezTo>
                  <a:pt x="2045" y="2494"/>
                  <a:pt x="2090" y="2473"/>
                  <a:pt x="2137" y="2457"/>
                </a:cubicBezTo>
                <a:cubicBezTo>
                  <a:pt x="2158" y="2449"/>
                  <a:pt x="2179" y="2441"/>
                  <a:pt x="2203" y="2436"/>
                </a:cubicBezTo>
                <a:cubicBezTo>
                  <a:pt x="2214" y="2433"/>
                  <a:pt x="2224" y="2431"/>
                  <a:pt x="2232" y="2425"/>
                </a:cubicBezTo>
                <a:cubicBezTo>
                  <a:pt x="2370" y="2436"/>
                  <a:pt x="2508" y="2449"/>
                  <a:pt x="2645" y="2460"/>
                </a:cubicBezTo>
                <a:cubicBezTo>
                  <a:pt x="2719" y="2465"/>
                  <a:pt x="2791" y="2470"/>
                  <a:pt x="2865" y="2473"/>
                </a:cubicBezTo>
                <a:cubicBezTo>
                  <a:pt x="2936" y="2476"/>
                  <a:pt x="3018" y="2484"/>
                  <a:pt x="3087" y="2465"/>
                </a:cubicBezTo>
                <a:lnTo>
                  <a:pt x="3087" y="2465"/>
                </a:lnTo>
                <a:cubicBezTo>
                  <a:pt x="3092" y="2470"/>
                  <a:pt x="3100" y="2476"/>
                  <a:pt x="3105" y="2481"/>
                </a:cubicBezTo>
                <a:cubicBezTo>
                  <a:pt x="3177" y="2542"/>
                  <a:pt x="3256" y="2592"/>
                  <a:pt x="3344" y="2627"/>
                </a:cubicBezTo>
                <a:cubicBezTo>
                  <a:pt x="3441" y="2664"/>
                  <a:pt x="3547" y="2690"/>
                  <a:pt x="3648" y="2711"/>
                </a:cubicBezTo>
                <a:cubicBezTo>
                  <a:pt x="3719" y="2724"/>
                  <a:pt x="3788" y="2735"/>
                  <a:pt x="3859" y="2743"/>
                </a:cubicBezTo>
                <a:cubicBezTo>
                  <a:pt x="3717" y="2769"/>
                  <a:pt x="3576" y="2812"/>
                  <a:pt x="3434" y="2838"/>
                </a:cubicBezTo>
                <a:cubicBezTo>
                  <a:pt x="3222" y="2875"/>
                  <a:pt x="3005" y="2886"/>
                  <a:pt x="2793" y="2904"/>
                </a:cubicBezTo>
                <a:cubicBezTo>
                  <a:pt x="2576" y="2923"/>
                  <a:pt x="2359" y="2941"/>
                  <a:pt x="2142" y="2960"/>
                </a:cubicBezTo>
                <a:cubicBezTo>
                  <a:pt x="1939" y="2976"/>
                  <a:pt x="1724" y="3007"/>
                  <a:pt x="1526" y="2947"/>
                </a:cubicBezTo>
                <a:cubicBezTo>
                  <a:pt x="1449" y="2918"/>
                  <a:pt x="1378" y="2886"/>
                  <a:pt x="1309" y="2846"/>
                </a:cubicBezTo>
                <a:moveTo>
                  <a:pt x="1171" y="3251"/>
                </a:moveTo>
                <a:cubicBezTo>
                  <a:pt x="1182" y="3219"/>
                  <a:pt x="1214" y="3195"/>
                  <a:pt x="1240" y="3179"/>
                </a:cubicBezTo>
                <a:cubicBezTo>
                  <a:pt x="1320" y="3124"/>
                  <a:pt x="1404" y="3079"/>
                  <a:pt x="1494" y="3037"/>
                </a:cubicBezTo>
                <a:cubicBezTo>
                  <a:pt x="1500" y="3034"/>
                  <a:pt x="1505" y="3029"/>
                  <a:pt x="1507" y="3023"/>
                </a:cubicBezTo>
                <a:cubicBezTo>
                  <a:pt x="1574" y="3042"/>
                  <a:pt x="1640" y="3055"/>
                  <a:pt x="1711" y="3060"/>
                </a:cubicBezTo>
                <a:cubicBezTo>
                  <a:pt x="1817" y="3068"/>
                  <a:pt x="1923" y="3058"/>
                  <a:pt x="2029" y="3050"/>
                </a:cubicBezTo>
                <a:cubicBezTo>
                  <a:pt x="2140" y="3042"/>
                  <a:pt x="2248" y="3031"/>
                  <a:pt x="2359" y="3023"/>
                </a:cubicBezTo>
                <a:cubicBezTo>
                  <a:pt x="2582" y="3005"/>
                  <a:pt x="2804" y="2986"/>
                  <a:pt x="3026" y="2970"/>
                </a:cubicBezTo>
                <a:cubicBezTo>
                  <a:pt x="3243" y="2952"/>
                  <a:pt x="3457" y="2928"/>
                  <a:pt x="3666" y="2878"/>
                </a:cubicBezTo>
                <a:cubicBezTo>
                  <a:pt x="3767" y="2854"/>
                  <a:pt x="3867" y="2828"/>
                  <a:pt x="3971" y="2814"/>
                </a:cubicBezTo>
                <a:cubicBezTo>
                  <a:pt x="4076" y="2801"/>
                  <a:pt x="4185" y="2804"/>
                  <a:pt x="4291" y="2814"/>
                </a:cubicBezTo>
                <a:cubicBezTo>
                  <a:pt x="4505" y="2836"/>
                  <a:pt x="4719" y="2883"/>
                  <a:pt x="4931" y="2931"/>
                </a:cubicBezTo>
                <a:cubicBezTo>
                  <a:pt x="5132" y="2976"/>
                  <a:pt x="5333" y="3029"/>
                  <a:pt x="5532" y="3087"/>
                </a:cubicBezTo>
                <a:cubicBezTo>
                  <a:pt x="5534" y="3092"/>
                  <a:pt x="5540" y="3097"/>
                  <a:pt x="5542" y="3103"/>
                </a:cubicBezTo>
                <a:cubicBezTo>
                  <a:pt x="5286" y="3058"/>
                  <a:pt x="5029" y="3047"/>
                  <a:pt x="4770" y="3045"/>
                </a:cubicBezTo>
                <a:cubicBezTo>
                  <a:pt x="4288" y="3039"/>
                  <a:pt x="3804" y="3100"/>
                  <a:pt x="3338" y="3227"/>
                </a:cubicBezTo>
                <a:cubicBezTo>
                  <a:pt x="3243" y="3254"/>
                  <a:pt x="3148" y="3285"/>
                  <a:pt x="3060" y="3328"/>
                </a:cubicBezTo>
                <a:cubicBezTo>
                  <a:pt x="2957" y="3354"/>
                  <a:pt x="2854" y="3370"/>
                  <a:pt x="2748" y="3367"/>
                </a:cubicBezTo>
                <a:cubicBezTo>
                  <a:pt x="2621" y="3365"/>
                  <a:pt x="2492" y="3362"/>
                  <a:pt x="2365" y="3349"/>
                </a:cubicBezTo>
                <a:cubicBezTo>
                  <a:pt x="2235" y="3336"/>
                  <a:pt x="2103" y="3320"/>
                  <a:pt x="1973" y="3309"/>
                </a:cubicBezTo>
                <a:cubicBezTo>
                  <a:pt x="1833" y="3299"/>
                  <a:pt x="1690" y="3283"/>
                  <a:pt x="1550" y="3277"/>
                </a:cubicBezTo>
                <a:cubicBezTo>
                  <a:pt x="1478" y="3275"/>
                  <a:pt x="1410" y="3275"/>
                  <a:pt x="1338" y="3275"/>
                </a:cubicBezTo>
                <a:cubicBezTo>
                  <a:pt x="1283" y="3275"/>
                  <a:pt x="1227" y="3283"/>
                  <a:pt x="1177" y="3256"/>
                </a:cubicBezTo>
                <a:lnTo>
                  <a:pt x="1171" y="3251"/>
                </a:lnTo>
                <a:moveTo>
                  <a:pt x="2127" y="3952"/>
                </a:moveTo>
                <a:lnTo>
                  <a:pt x="2119" y="3957"/>
                </a:lnTo>
                <a:lnTo>
                  <a:pt x="2116" y="3960"/>
                </a:lnTo>
                <a:lnTo>
                  <a:pt x="2111" y="3965"/>
                </a:lnTo>
                <a:lnTo>
                  <a:pt x="2105" y="3971"/>
                </a:lnTo>
                <a:lnTo>
                  <a:pt x="2103" y="3973"/>
                </a:lnTo>
                <a:lnTo>
                  <a:pt x="2100" y="3973"/>
                </a:lnTo>
                <a:cubicBezTo>
                  <a:pt x="2095" y="3976"/>
                  <a:pt x="2090" y="3981"/>
                  <a:pt x="2084" y="3984"/>
                </a:cubicBezTo>
                <a:lnTo>
                  <a:pt x="2082" y="3986"/>
                </a:lnTo>
                <a:lnTo>
                  <a:pt x="2076" y="3989"/>
                </a:lnTo>
                <a:lnTo>
                  <a:pt x="2071" y="3992"/>
                </a:lnTo>
                <a:lnTo>
                  <a:pt x="2074" y="3992"/>
                </a:lnTo>
                <a:lnTo>
                  <a:pt x="2066" y="3994"/>
                </a:lnTo>
                <a:lnTo>
                  <a:pt x="2058" y="3997"/>
                </a:lnTo>
                <a:cubicBezTo>
                  <a:pt x="2052" y="4000"/>
                  <a:pt x="2045" y="4000"/>
                  <a:pt x="2039" y="4000"/>
                </a:cubicBezTo>
                <a:lnTo>
                  <a:pt x="2039" y="4000"/>
                </a:lnTo>
                <a:lnTo>
                  <a:pt x="2037" y="4000"/>
                </a:lnTo>
                <a:lnTo>
                  <a:pt x="2029" y="4000"/>
                </a:lnTo>
                <a:cubicBezTo>
                  <a:pt x="2021" y="4000"/>
                  <a:pt x="2013" y="4000"/>
                  <a:pt x="2005" y="4002"/>
                </a:cubicBezTo>
                <a:cubicBezTo>
                  <a:pt x="1830" y="3933"/>
                  <a:pt x="1664" y="3844"/>
                  <a:pt x="1518" y="3722"/>
                </a:cubicBezTo>
                <a:cubicBezTo>
                  <a:pt x="1399" y="3624"/>
                  <a:pt x="1293" y="3505"/>
                  <a:pt x="1214" y="3373"/>
                </a:cubicBezTo>
                <a:cubicBezTo>
                  <a:pt x="1211" y="3367"/>
                  <a:pt x="1208" y="3365"/>
                  <a:pt x="1206" y="3359"/>
                </a:cubicBezTo>
                <a:cubicBezTo>
                  <a:pt x="1246" y="3367"/>
                  <a:pt x="1291" y="3365"/>
                  <a:pt x="1325" y="3365"/>
                </a:cubicBezTo>
                <a:cubicBezTo>
                  <a:pt x="1404" y="3365"/>
                  <a:pt x="1486" y="3365"/>
                  <a:pt x="1566" y="3367"/>
                </a:cubicBezTo>
                <a:cubicBezTo>
                  <a:pt x="1714" y="3370"/>
                  <a:pt x="1865" y="3370"/>
                  <a:pt x="2013" y="3383"/>
                </a:cubicBezTo>
                <a:cubicBezTo>
                  <a:pt x="2148" y="3394"/>
                  <a:pt x="2283" y="3407"/>
                  <a:pt x="2418" y="3418"/>
                </a:cubicBezTo>
                <a:cubicBezTo>
                  <a:pt x="2484" y="3423"/>
                  <a:pt x="2553" y="3428"/>
                  <a:pt x="2621" y="3428"/>
                </a:cubicBezTo>
                <a:cubicBezTo>
                  <a:pt x="2687" y="3428"/>
                  <a:pt x="2751" y="3423"/>
                  <a:pt x="2817" y="3418"/>
                </a:cubicBezTo>
                <a:cubicBezTo>
                  <a:pt x="2857" y="3415"/>
                  <a:pt x="2896" y="3407"/>
                  <a:pt x="2936" y="3402"/>
                </a:cubicBezTo>
                <a:cubicBezTo>
                  <a:pt x="2862" y="3449"/>
                  <a:pt x="2791" y="3502"/>
                  <a:pt x="2719" y="3553"/>
                </a:cubicBezTo>
                <a:cubicBezTo>
                  <a:pt x="2529" y="3682"/>
                  <a:pt x="2341" y="3817"/>
                  <a:pt x="2153" y="3949"/>
                </a:cubicBezTo>
                <a:cubicBezTo>
                  <a:pt x="2140" y="3947"/>
                  <a:pt x="2132" y="3947"/>
                  <a:pt x="2127" y="3952"/>
                </a:cubicBezTo>
                <a:moveTo>
                  <a:pt x="3378" y="4094"/>
                </a:moveTo>
                <a:cubicBezTo>
                  <a:pt x="3045" y="4152"/>
                  <a:pt x="2703" y="4173"/>
                  <a:pt x="2370" y="4110"/>
                </a:cubicBezTo>
                <a:cubicBezTo>
                  <a:pt x="2299" y="4097"/>
                  <a:pt x="2227" y="4078"/>
                  <a:pt x="2156" y="4057"/>
                </a:cubicBezTo>
                <a:cubicBezTo>
                  <a:pt x="2267" y="3978"/>
                  <a:pt x="2378" y="3899"/>
                  <a:pt x="2489" y="3820"/>
                </a:cubicBezTo>
                <a:cubicBezTo>
                  <a:pt x="2600" y="3738"/>
                  <a:pt x="2709" y="3656"/>
                  <a:pt x="2822" y="3574"/>
                </a:cubicBezTo>
                <a:cubicBezTo>
                  <a:pt x="2918" y="3505"/>
                  <a:pt x="3010" y="3436"/>
                  <a:pt x="3111" y="3375"/>
                </a:cubicBezTo>
                <a:cubicBezTo>
                  <a:pt x="3211" y="3317"/>
                  <a:pt x="3330" y="3291"/>
                  <a:pt x="3441" y="3261"/>
                </a:cubicBezTo>
                <a:cubicBezTo>
                  <a:pt x="3674" y="3203"/>
                  <a:pt x="3910" y="3158"/>
                  <a:pt x="4148" y="3132"/>
                </a:cubicBezTo>
                <a:cubicBezTo>
                  <a:pt x="4378" y="3105"/>
                  <a:pt x="4608" y="3087"/>
                  <a:pt x="4838" y="3087"/>
                </a:cubicBezTo>
                <a:cubicBezTo>
                  <a:pt x="4807" y="3132"/>
                  <a:pt x="4748" y="3156"/>
                  <a:pt x="4701" y="3177"/>
                </a:cubicBezTo>
                <a:cubicBezTo>
                  <a:pt x="4637" y="3206"/>
                  <a:pt x="4571" y="3232"/>
                  <a:pt x="4502" y="3254"/>
                </a:cubicBezTo>
                <a:cubicBezTo>
                  <a:pt x="4264" y="3336"/>
                  <a:pt x="4018" y="3388"/>
                  <a:pt x="3785" y="3486"/>
                </a:cubicBezTo>
                <a:cubicBezTo>
                  <a:pt x="3727" y="3510"/>
                  <a:pt x="3672" y="3534"/>
                  <a:pt x="3619" y="3566"/>
                </a:cubicBezTo>
                <a:cubicBezTo>
                  <a:pt x="3595" y="3579"/>
                  <a:pt x="3576" y="3592"/>
                  <a:pt x="3561" y="3608"/>
                </a:cubicBezTo>
                <a:cubicBezTo>
                  <a:pt x="3555" y="3605"/>
                  <a:pt x="3547" y="3605"/>
                  <a:pt x="3545" y="3613"/>
                </a:cubicBezTo>
                <a:cubicBezTo>
                  <a:pt x="3539" y="3621"/>
                  <a:pt x="3537" y="3632"/>
                  <a:pt x="3534" y="3640"/>
                </a:cubicBezTo>
                <a:cubicBezTo>
                  <a:pt x="3526" y="3653"/>
                  <a:pt x="3521" y="3666"/>
                  <a:pt x="3516" y="3682"/>
                </a:cubicBezTo>
                <a:lnTo>
                  <a:pt x="3513" y="3693"/>
                </a:lnTo>
                <a:cubicBezTo>
                  <a:pt x="3492" y="3743"/>
                  <a:pt x="3473" y="3796"/>
                  <a:pt x="3455" y="3849"/>
                </a:cubicBezTo>
                <a:cubicBezTo>
                  <a:pt x="3428" y="3931"/>
                  <a:pt x="3404" y="4013"/>
                  <a:pt x="3378" y="4094"/>
                </a:cubicBezTo>
                <a:moveTo>
                  <a:pt x="3513" y="4067"/>
                </a:moveTo>
                <a:cubicBezTo>
                  <a:pt x="3531" y="4002"/>
                  <a:pt x="3542" y="3931"/>
                  <a:pt x="3555" y="3865"/>
                </a:cubicBezTo>
                <a:cubicBezTo>
                  <a:pt x="3563" y="3825"/>
                  <a:pt x="3568" y="3788"/>
                  <a:pt x="3576" y="3748"/>
                </a:cubicBezTo>
                <a:cubicBezTo>
                  <a:pt x="3582" y="3717"/>
                  <a:pt x="3584" y="3682"/>
                  <a:pt x="3605" y="3656"/>
                </a:cubicBezTo>
                <a:cubicBezTo>
                  <a:pt x="3621" y="3632"/>
                  <a:pt x="3655" y="3618"/>
                  <a:pt x="3682" y="3605"/>
                </a:cubicBezTo>
                <a:cubicBezTo>
                  <a:pt x="3708" y="3591"/>
                  <a:pt x="3735" y="3579"/>
                  <a:pt x="3762" y="3566"/>
                </a:cubicBezTo>
                <a:cubicBezTo>
                  <a:pt x="3820" y="3539"/>
                  <a:pt x="3878" y="3515"/>
                  <a:pt x="3936" y="3494"/>
                </a:cubicBezTo>
                <a:cubicBezTo>
                  <a:pt x="4053" y="3452"/>
                  <a:pt x="4172" y="3418"/>
                  <a:pt x="4291" y="3381"/>
                </a:cubicBezTo>
                <a:cubicBezTo>
                  <a:pt x="4410" y="3343"/>
                  <a:pt x="4531" y="3306"/>
                  <a:pt x="4648" y="3259"/>
                </a:cubicBezTo>
                <a:cubicBezTo>
                  <a:pt x="4690" y="3240"/>
                  <a:pt x="4741" y="3222"/>
                  <a:pt x="4785" y="3195"/>
                </a:cubicBezTo>
                <a:cubicBezTo>
                  <a:pt x="4772" y="3219"/>
                  <a:pt x="4762" y="3243"/>
                  <a:pt x="4748" y="3264"/>
                </a:cubicBezTo>
                <a:cubicBezTo>
                  <a:pt x="4703" y="3351"/>
                  <a:pt x="4664" y="3441"/>
                  <a:pt x="4629" y="3534"/>
                </a:cubicBezTo>
                <a:cubicBezTo>
                  <a:pt x="4603" y="3608"/>
                  <a:pt x="4576" y="3685"/>
                  <a:pt x="4555" y="3762"/>
                </a:cubicBezTo>
                <a:cubicBezTo>
                  <a:pt x="4214" y="3883"/>
                  <a:pt x="3865" y="3994"/>
                  <a:pt x="3513" y="4067"/>
                </a:cubicBezTo>
                <a:moveTo>
                  <a:pt x="4566" y="4491"/>
                </a:moveTo>
                <a:cubicBezTo>
                  <a:pt x="4566" y="4493"/>
                  <a:pt x="4566" y="4493"/>
                  <a:pt x="4566" y="4491"/>
                </a:cubicBezTo>
                <a:moveTo>
                  <a:pt x="4233" y="5747"/>
                </a:moveTo>
                <a:cubicBezTo>
                  <a:pt x="4230" y="5747"/>
                  <a:pt x="4227" y="5745"/>
                  <a:pt x="4222" y="5745"/>
                </a:cubicBezTo>
                <a:cubicBezTo>
                  <a:pt x="4219" y="5737"/>
                  <a:pt x="4217" y="5726"/>
                  <a:pt x="4214" y="5718"/>
                </a:cubicBezTo>
                <a:cubicBezTo>
                  <a:pt x="4222" y="5716"/>
                  <a:pt x="4230" y="5713"/>
                  <a:pt x="4235" y="5708"/>
                </a:cubicBezTo>
                <a:cubicBezTo>
                  <a:pt x="4235" y="5721"/>
                  <a:pt x="4235" y="5734"/>
                  <a:pt x="4233" y="5747"/>
                </a:cubicBezTo>
                <a:moveTo>
                  <a:pt x="4312" y="5866"/>
                </a:moveTo>
                <a:cubicBezTo>
                  <a:pt x="4312" y="5864"/>
                  <a:pt x="4309" y="5861"/>
                  <a:pt x="4309" y="5856"/>
                </a:cubicBezTo>
                <a:cubicBezTo>
                  <a:pt x="4307" y="5845"/>
                  <a:pt x="4299" y="5840"/>
                  <a:pt x="4291" y="5835"/>
                </a:cubicBezTo>
                <a:cubicBezTo>
                  <a:pt x="4293" y="5808"/>
                  <a:pt x="4296" y="5784"/>
                  <a:pt x="4296" y="5758"/>
                </a:cubicBezTo>
                <a:cubicBezTo>
                  <a:pt x="4304" y="5755"/>
                  <a:pt x="4312" y="5750"/>
                  <a:pt x="4317" y="5742"/>
                </a:cubicBezTo>
                <a:cubicBezTo>
                  <a:pt x="4317" y="5766"/>
                  <a:pt x="4317" y="5792"/>
                  <a:pt x="4317" y="5816"/>
                </a:cubicBezTo>
                <a:cubicBezTo>
                  <a:pt x="4317" y="5835"/>
                  <a:pt x="4315" y="5851"/>
                  <a:pt x="4312" y="5866"/>
                </a:cubicBezTo>
                <a:moveTo>
                  <a:pt x="4378" y="5978"/>
                </a:moveTo>
                <a:cubicBezTo>
                  <a:pt x="4378" y="5975"/>
                  <a:pt x="4378" y="5975"/>
                  <a:pt x="4375" y="5972"/>
                </a:cubicBezTo>
                <a:cubicBezTo>
                  <a:pt x="4367" y="5925"/>
                  <a:pt x="4362" y="5874"/>
                  <a:pt x="4360" y="5827"/>
                </a:cubicBezTo>
                <a:cubicBezTo>
                  <a:pt x="4360" y="5824"/>
                  <a:pt x="4360" y="5824"/>
                  <a:pt x="4360" y="5822"/>
                </a:cubicBezTo>
                <a:cubicBezTo>
                  <a:pt x="4362" y="5822"/>
                  <a:pt x="4367" y="5822"/>
                  <a:pt x="4370" y="5822"/>
                </a:cubicBezTo>
                <a:cubicBezTo>
                  <a:pt x="4370" y="5869"/>
                  <a:pt x="4373" y="5919"/>
                  <a:pt x="4375" y="5967"/>
                </a:cubicBezTo>
                <a:cubicBezTo>
                  <a:pt x="4378" y="5972"/>
                  <a:pt x="4378" y="5975"/>
                  <a:pt x="4378" y="5978"/>
                </a:cubicBezTo>
                <a:moveTo>
                  <a:pt x="4428" y="6020"/>
                </a:moveTo>
                <a:cubicBezTo>
                  <a:pt x="4426" y="6001"/>
                  <a:pt x="4423" y="5986"/>
                  <a:pt x="4423" y="5967"/>
                </a:cubicBezTo>
                <a:cubicBezTo>
                  <a:pt x="4428" y="5925"/>
                  <a:pt x="4431" y="5885"/>
                  <a:pt x="4434" y="5843"/>
                </a:cubicBezTo>
                <a:cubicBezTo>
                  <a:pt x="4434" y="5848"/>
                  <a:pt x="4436" y="5853"/>
                  <a:pt x="4436" y="5859"/>
                </a:cubicBezTo>
                <a:cubicBezTo>
                  <a:pt x="4436" y="5861"/>
                  <a:pt x="4439" y="5866"/>
                  <a:pt x="4442" y="5869"/>
                </a:cubicBezTo>
                <a:cubicBezTo>
                  <a:pt x="4442" y="5919"/>
                  <a:pt x="4442" y="5970"/>
                  <a:pt x="4444" y="6020"/>
                </a:cubicBezTo>
                <a:cubicBezTo>
                  <a:pt x="4439" y="6020"/>
                  <a:pt x="4434" y="6020"/>
                  <a:pt x="4428" y="6020"/>
                </a:cubicBezTo>
                <a:moveTo>
                  <a:pt x="4516" y="6068"/>
                </a:moveTo>
                <a:cubicBezTo>
                  <a:pt x="4508" y="6065"/>
                  <a:pt x="4497" y="6065"/>
                  <a:pt x="4489" y="6068"/>
                </a:cubicBezTo>
                <a:cubicBezTo>
                  <a:pt x="4489" y="6065"/>
                  <a:pt x="4489" y="6062"/>
                  <a:pt x="4489" y="6060"/>
                </a:cubicBezTo>
                <a:cubicBezTo>
                  <a:pt x="4500" y="6004"/>
                  <a:pt x="4508" y="5946"/>
                  <a:pt x="4510" y="5890"/>
                </a:cubicBezTo>
                <a:cubicBezTo>
                  <a:pt x="4510" y="5946"/>
                  <a:pt x="4513" y="5999"/>
                  <a:pt x="4518" y="6054"/>
                </a:cubicBezTo>
                <a:cubicBezTo>
                  <a:pt x="4518" y="6060"/>
                  <a:pt x="4518" y="6065"/>
                  <a:pt x="4516" y="6068"/>
                </a:cubicBezTo>
                <a:moveTo>
                  <a:pt x="4571" y="5837"/>
                </a:moveTo>
                <a:cubicBezTo>
                  <a:pt x="4571" y="5919"/>
                  <a:pt x="4569" y="6001"/>
                  <a:pt x="4563" y="6081"/>
                </a:cubicBezTo>
                <a:cubicBezTo>
                  <a:pt x="4563" y="6070"/>
                  <a:pt x="4561" y="6060"/>
                  <a:pt x="4561" y="6046"/>
                </a:cubicBezTo>
                <a:cubicBezTo>
                  <a:pt x="4569" y="5964"/>
                  <a:pt x="4569" y="5885"/>
                  <a:pt x="4566" y="5803"/>
                </a:cubicBezTo>
                <a:cubicBezTo>
                  <a:pt x="4569" y="5803"/>
                  <a:pt x="4569" y="5803"/>
                  <a:pt x="4571" y="5803"/>
                </a:cubicBezTo>
                <a:cubicBezTo>
                  <a:pt x="4571" y="5816"/>
                  <a:pt x="4571" y="5827"/>
                  <a:pt x="4571" y="5837"/>
                </a:cubicBezTo>
                <a:moveTo>
                  <a:pt x="4651" y="6205"/>
                </a:moveTo>
                <a:cubicBezTo>
                  <a:pt x="4648" y="6203"/>
                  <a:pt x="4645" y="6203"/>
                  <a:pt x="4643" y="6200"/>
                </a:cubicBezTo>
                <a:cubicBezTo>
                  <a:pt x="4627" y="6078"/>
                  <a:pt x="4621" y="5956"/>
                  <a:pt x="4619" y="5835"/>
                </a:cubicBezTo>
                <a:cubicBezTo>
                  <a:pt x="4627" y="5837"/>
                  <a:pt x="4637" y="5840"/>
                  <a:pt x="4645" y="5837"/>
                </a:cubicBezTo>
                <a:cubicBezTo>
                  <a:pt x="4643" y="5941"/>
                  <a:pt x="4643" y="6046"/>
                  <a:pt x="4651" y="6150"/>
                </a:cubicBezTo>
                <a:cubicBezTo>
                  <a:pt x="4653" y="6171"/>
                  <a:pt x="4651" y="6187"/>
                  <a:pt x="4651" y="6205"/>
                </a:cubicBezTo>
                <a:moveTo>
                  <a:pt x="4754" y="6263"/>
                </a:moveTo>
                <a:lnTo>
                  <a:pt x="4754" y="6263"/>
                </a:lnTo>
                <a:cubicBezTo>
                  <a:pt x="4754" y="6232"/>
                  <a:pt x="4754" y="6203"/>
                  <a:pt x="4756" y="6173"/>
                </a:cubicBezTo>
                <a:cubicBezTo>
                  <a:pt x="4762" y="6216"/>
                  <a:pt x="4764" y="6255"/>
                  <a:pt x="4770" y="6298"/>
                </a:cubicBezTo>
                <a:cubicBezTo>
                  <a:pt x="4762" y="6285"/>
                  <a:pt x="4759" y="6274"/>
                  <a:pt x="4754" y="6263"/>
                </a:cubicBezTo>
                <a:moveTo>
                  <a:pt x="4807" y="6105"/>
                </a:moveTo>
                <a:cubicBezTo>
                  <a:pt x="4799" y="6038"/>
                  <a:pt x="4793" y="5972"/>
                  <a:pt x="4785" y="5906"/>
                </a:cubicBezTo>
                <a:cubicBezTo>
                  <a:pt x="4793" y="5898"/>
                  <a:pt x="4799" y="5888"/>
                  <a:pt x="4801" y="5877"/>
                </a:cubicBezTo>
                <a:cubicBezTo>
                  <a:pt x="4801" y="5872"/>
                  <a:pt x="4801" y="5866"/>
                  <a:pt x="4801" y="5861"/>
                </a:cubicBezTo>
                <a:cubicBezTo>
                  <a:pt x="4807" y="5866"/>
                  <a:pt x="4815" y="5869"/>
                  <a:pt x="4823" y="5869"/>
                </a:cubicBezTo>
                <a:cubicBezTo>
                  <a:pt x="4817" y="5949"/>
                  <a:pt x="4812" y="6025"/>
                  <a:pt x="4807" y="6105"/>
                </a:cubicBezTo>
                <a:moveTo>
                  <a:pt x="4862" y="6343"/>
                </a:moveTo>
                <a:lnTo>
                  <a:pt x="4860" y="6335"/>
                </a:lnTo>
                <a:cubicBezTo>
                  <a:pt x="4857" y="6329"/>
                  <a:pt x="4854" y="6324"/>
                  <a:pt x="4852" y="6322"/>
                </a:cubicBezTo>
                <a:cubicBezTo>
                  <a:pt x="4854" y="6277"/>
                  <a:pt x="4857" y="6232"/>
                  <a:pt x="4862" y="6187"/>
                </a:cubicBezTo>
                <a:cubicBezTo>
                  <a:pt x="4865" y="6237"/>
                  <a:pt x="4865" y="6287"/>
                  <a:pt x="4870" y="6337"/>
                </a:cubicBezTo>
                <a:cubicBezTo>
                  <a:pt x="4868" y="6337"/>
                  <a:pt x="4862" y="6337"/>
                  <a:pt x="4862" y="6343"/>
                </a:cubicBezTo>
                <a:moveTo>
                  <a:pt x="4928" y="6303"/>
                </a:moveTo>
                <a:cubicBezTo>
                  <a:pt x="4923" y="6240"/>
                  <a:pt x="4920" y="6176"/>
                  <a:pt x="4918" y="6113"/>
                </a:cubicBezTo>
                <a:cubicBezTo>
                  <a:pt x="4912" y="6036"/>
                  <a:pt x="4910" y="5959"/>
                  <a:pt x="4905" y="5882"/>
                </a:cubicBezTo>
                <a:cubicBezTo>
                  <a:pt x="4907" y="5882"/>
                  <a:pt x="4910" y="5882"/>
                  <a:pt x="4912" y="5882"/>
                </a:cubicBezTo>
                <a:cubicBezTo>
                  <a:pt x="4915" y="5896"/>
                  <a:pt x="4926" y="5904"/>
                  <a:pt x="4936" y="5906"/>
                </a:cubicBezTo>
                <a:cubicBezTo>
                  <a:pt x="4939" y="6041"/>
                  <a:pt x="4936" y="6173"/>
                  <a:pt x="4928" y="6303"/>
                </a:cubicBezTo>
                <a:moveTo>
                  <a:pt x="5024" y="6290"/>
                </a:moveTo>
                <a:cubicBezTo>
                  <a:pt x="5010" y="6184"/>
                  <a:pt x="5002" y="6078"/>
                  <a:pt x="5000" y="5972"/>
                </a:cubicBezTo>
                <a:cubicBezTo>
                  <a:pt x="5000" y="5933"/>
                  <a:pt x="5000" y="5893"/>
                  <a:pt x="4997" y="5851"/>
                </a:cubicBezTo>
                <a:cubicBezTo>
                  <a:pt x="5002" y="5872"/>
                  <a:pt x="5008" y="5893"/>
                  <a:pt x="5016" y="5914"/>
                </a:cubicBezTo>
                <a:cubicBezTo>
                  <a:pt x="5018" y="5922"/>
                  <a:pt x="5021" y="5925"/>
                  <a:pt x="5026" y="5930"/>
                </a:cubicBezTo>
                <a:cubicBezTo>
                  <a:pt x="5010" y="6049"/>
                  <a:pt x="5024" y="6171"/>
                  <a:pt x="5024" y="6290"/>
                </a:cubicBezTo>
                <a:moveTo>
                  <a:pt x="5053" y="5168"/>
                </a:moveTo>
                <a:cubicBezTo>
                  <a:pt x="5053" y="5165"/>
                  <a:pt x="5053" y="5165"/>
                  <a:pt x="5053" y="5163"/>
                </a:cubicBezTo>
                <a:lnTo>
                  <a:pt x="5053" y="5163"/>
                </a:lnTo>
                <a:cubicBezTo>
                  <a:pt x="5055" y="5165"/>
                  <a:pt x="5055" y="5168"/>
                  <a:pt x="5053" y="5168"/>
                </a:cubicBezTo>
                <a:moveTo>
                  <a:pt x="5077" y="6374"/>
                </a:moveTo>
                <a:cubicBezTo>
                  <a:pt x="5082" y="6298"/>
                  <a:pt x="5077" y="6218"/>
                  <a:pt x="5074" y="6139"/>
                </a:cubicBezTo>
                <a:cubicBezTo>
                  <a:pt x="5071" y="6086"/>
                  <a:pt x="5071" y="6036"/>
                  <a:pt x="5074" y="5983"/>
                </a:cubicBezTo>
                <a:cubicBezTo>
                  <a:pt x="5079" y="6113"/>
                  <a:pt x="5090" y="6242"/>
                  <a:pt x="5100" y="6372"/>
                </a:cubicBezTo>
                <a:cubicBezTo>
                  <a:pt x="5095" y="6367"/>
                  <a:pt x="5084" y="6369"/>
                  <a:pt x="5077" y="6374"/>
                </a:cubicBezTo>
                <a:moveTo>
                  <a:pt x="5164" y="6181"/>
                </a:moveTo>
                <a:cubicBezTo>
                  <a:pt x="5161" y="6234"/>
                  <a:pt x="5159" y="6287"/>
                  <a:pt x="5156" y="6337"/>
                </a:cubicBezTo>
                <a:cubicBezTo>
                  <a:pt x="5143" y="6195"/>
                  <a:pt x="5135" y="6052"/>
                  <a:pt x="5129" y="5909"/>
                </a:cubicBezTo>
                <a:cubicBezTo>
                  <a:pt x="5140" y="5906"/>
                  <a:pt x="5151" y="5896"/>
                  <a:pt x="5151" y="5880"/>
                </a:cubicBezTo>
                <a:cubicBezTo>
                  <a:pt x="5151" y="5869"/>
                  <a:pt x="5151" y="5859"/>
                  <a:pt x="5153" y="5848"/>
                </a:cubicBezTo>
                <a:cubicBezTo>
                  <a:pt x="5161" y="5853"/>
                  <a:pt x="5172" y="5856"/>
                  <a:pt x="5180" y="5856"/>
                </a:cubicBezTo>
                <a:cubicBezTo>
                  <a:pt x="5174" y="5962"/>
                  <a:pt x="5169" y="6073"/>
                  <a:pt x="5164" y="6181"/>
                </a:cubicBezTo>
                <a:moveTo>
                  <a:pt x="5211" y="6454"/>
                </a:moveTo>
                <a:lnTo>
                  <a:pt x="5206" y="6451"/>
                </a:lnTo>
                <a:cubicBezTo>
                  <a:pt x="5206" y="6449"/>
                  <a:pt x="5204" y="6443"/>
                  <a:pt x="5204" y="6438"/>
                </a:cubicBezTo>
                <a:cubicBezTo>
                  <a:pt x="5206" y="6427"/>
                  <a:pt x="5206" y="6417"/>
                  <a:pt x="5209" y="6406"/>
                </a:cubicBezTo>
                <a:cubicBezTo>
                  <a:pt x="5211" y="6419"/>
                  <a:pt x="5214" y="6433"/>
                  <a:pt x="5214" y="6446"/>
                </a:cubicBezTo>
                <a:cubicBezTo>
                  <a:pt x="5214" y="6449"/>
                  <a:pt x="5211" y="6451"/>
                  <a:pt x="5211" y="6454"/>
                </a:cubicBezTo>
                <a:moveTo>
                  <a:pt x="5248" y="6218"/>
                </a:moveTo>
                <a:cubicBezTo>
                  <a:pt x="5241" y="6110"/>
                  <a:pt x="5241" y="6004"/>
                  <a:pt x="5241" y="5896"/>
                </a:cubicBezTo>
                <a:cubicBezTo>
                  <a:pt x="5251" y="5898"/>
                  <a:pt x="5262" y="5896"/>
                  <a:pt x="5270" y="5890"/>
                </a:cubicBezTo>
                <a:cubicBezTo>
                  <a:pt x="5264" y="5999"/>
                  <a:pt x="5259" y="6110"/>
                  <a:pt x="5248" y="6218"/>
                </a:cubicBezTo>
                <a:moveTo>
                  <a:pt x="5299" y="6491"/>
                </a:moveTo>
                <a:cubicBezTo>
                  <a:pt x="5293" y="6491"/>
                  <a:pt x="5288" y="6488"/>
                  <a:pt x="5286" y="6491"/>
                </a:cubicBezTo>
                <a:cubicBezTo>
                  <a:pt x="5283" y="6486"/>
                  <a:pt x="5283" y="6480"/>
                  <a:pt x="5280" y="6475"/>
                </a:cubicBezTo>
                <a:cubicBezTo>
                  <a:pt x="5286" y="6438"/>
                  <a:pt x="5288" y="6404"/>
                  <a:pt x="5293" y="6367"/>
                </a:cubicBezTo>
                <a:cubicBezTo>
                  <a:pt x="5296" y="6390"/>
                  <a:pt x="5299" y="6412"/>
                  <a:pt x="5307" y="6433"/>
                </a:cubicBezTo>
                <a:cubicBezTo>
                  <a:pt x="5301" y="6435"/>
                  <a:pt x="5296" y="6443"/>
                  <a:pt x="5299" y="6451"/>
                </a:cubicBezTo>
                <a:cubicBezTo>
                  <a:pt x="5299" y="6467"/>
                  <a:pt x="5299" y="6480"/>
                  <a:pt x="5299" y="6491"/>
                </a:cubicBezTo>
                <a:moveTo>
                  <a:pt x="5272" y="5419"/>
                </a:moveTo>
                <a:cubicBezTo>
                  <a:pt x="5272" y="5372"/>
                  <a:pt x="5275" y="5324"/>
                  <a:pt x="5278" y="5279"/>
                </a:cubicBezTo>
                <a:cubicBezTo>
                  <a:pt x="5280" y="5269"/>
                  <a:pt x="5283" y="5261"/>
                  <a:pt x="5286" y="5250"/>
                </a:cubicBezTo>
                <a:cubicBezTo>
                  <a:pt x="5286" y="5261"/>
                  <a:pt x="5286" y="5271"/>
                  <a:pt x="5288" y="5284"/>
                </a:cubicBezTo>
                <a:lnTo>
                  <a:pt x="5288" y="5287"/>
                </a:lnTo>
                <a:cubicBezTo>
                  <a:pt x="5280" y="5329"/>
                  <a:pt x="5278" y="5374"/>
                  <a:pt x="5272" y="5419"/>
                </a:cubicBezTo>
                <a:moveTo>
                  <a:pt x="5341" y="5954"/>
                </a:moveTo>
                <a:cubicBezTo>
                  <a:pt x="5341" y="5933"/>
                  <a:pt x="5341" y="5911"/>
                  <a:pt x="5338" y="5890"/>
                </a:cubicBezTo>
                <a:cubicBezTo>
                  <a:pt x="5341" y="5890"/>
                  <a:pt x="5344" y="5888"/>
                  <a:pt x="5346" y="5888"/>
                </a:cubicBezTo>
                <a:cubicBezTo>
                  <a:pt x="5346" y="5909"/>
                  <a:pt x="5344" y="5930"/>
                  <a:pt x="5341" y="5954"/>
                </a:cubicBezTo>
                <a:moveTo>
                  <a:pt x="5394" y="6419"/>
                </a:moveTo>
                <a:cubicBezTo>
                  <a:pt x="5386" y="6316"/>
                  <a:pt x="5386" y="6213"/>
                  <a:pt x="5389" y="6107"/>
                </a:cubicBezTo>
                <a:cubicBezTo>
                  <a:pt x="5394" y="6208"/>
                  <a:pt x="5402" y="6306"/>
                  <a:pt x="5407" y="6406"/>
                </a:cubicBezTo>
                <a:cubicBezTo>
                  <a:pt x="5402" y="6409"/>
                  <a:pt x="5397" y="6414"/>
                  <a:pt x="5394" y="6419"/>
                </a:cubicBezTo>
                <a:moveTo>
                  <a:pt x="5455" y="6179"/>
                </a:moveTo>
                <a:cubicBezTo>
                  <a:pt x="5450" y="6073"/>
                  <a:pt x="5442" y="5967"/>
                  <a:pt x="5436" y="5861"/>
                </a:cubicBezTo>
                <a:cubicBezTo>
                  <a:pt x="5444" y="5861"/>
                  <a:pt x="5455" y="5856"/>
                  <a:pt x="5460" y="5848"/>
                </a:cubicBezTo>
                <a:lnTo>
                  <a:pt x="5460" y="5848"/>
                </a:lnTo>
                <a:cubicBezTo>
                  <a:pt x="5460" y="5864"/>
                  <a:pt x="5473" y="5869"/>
                  <a:pt x="5487" y="5864"/>
                </a:cubicBezTo>
                <a:cubicBezTo>
                  <a:pt x="5471" y="5967"/>
                  <a:pt x="5465" y="6073"/>
                  <a:pt x="5455" y="6179"/>
                </a:cubicBezTo>
                <a:moveTo>
                  <a:pt x="5487" y="6409"/>
                </a:moveTo>
                <a:lnTo>
                  <a:pt x="5487" y="6409"/>
                </a:lnTo>
                <a:cubicBezTo>
                  <a:pt x="5484" y="6412"/>
                  <a:pt x="5484" y="6412"/>
                  <a:pt x="5481" y="6412"/>
                </a:cubicBezTo>
                <a:cubicBezTo>
                  <a:pt x="5508" y="6298"/>
                  <a:pt x="5516" y="6181"/>
                  <a:pt x="5524" y="6068"/>
                </a:cubicBezTo>
                <a:cubicBezTo>
                  <a:pt x="5524" y="6179"/>
                  <a:pt x="5524" y="6287"/>
                  <a:pt x="5529" y="6398"/>
                </a:cubicBezTo>
                <a:cubicBezTo>
                  <a:pt x="5518" y="6380"/>
                  <a:pt x="5487" y="6382"/>
                  <a:pt x="5487" y="6409"/>
                </a:cubicBezTo>
                <a:moveTo>
                  <a:pt x="5606" y="7544"/>
                </a:moveTo>
                <a:cubicBezTo>
                  <a:pt x="5606" y="7541"/>
                  <a:pt x="5606" y="7541"/>
                  <a:pt x="5606" y="7539"/>
                </a:cubicBezTo>
                <a:lnTo>
                  <a:pt x="5608" y="7539"/>
                </a:lnTo>
                <a:cubicBezTo>
                  <a:pt x="5606" y="7541"/>
                  <a:pt x="5606" y="7544"/>
                  <a:pt x="5606" y="7544"/>
                </a:cubicBezTo>
                <a:moveTo>
                  <a:pt x="5592" y="6335"/>
                </a:moveTo>
                <a:cubicBezTo>
                  <a:pt x="5587" y="6165"/>
                  <a:pt x="5590" y="5996"/>
                  <a:pt x="5595" y="5827"/>
                </a:cubicBezTo>
                <a:cubicBezTo>
                  <a:pt x="5600" y="5822"/>
                  <a:pt x="5606" y="5814"/>
                  <a:pt x="5606" y="5803"/>
                </a:cubicBezTo>
                <a:cubicBezTo>
                  <a:pt x="5606" y="5792"/>
                  <a:pt x="5606" y="5782"/>
                  <a:pt x="5608" y="5771"/>
                </a:cubicBezTo>
                <a:cubicBezTo>
                  <a:pt x="5608" y="5777"/>
                  <a:pt x="5608" y="5784"/>
                  <a:pt x="5611" y="5790"/>
                </a:cubicBezTo>
                <a:cubicBezTo>
                  <a:pt x="5614" y="5819"/>
                  <a:pt x="5637" y="5832"/>
                  <a:pt x="5659" y="5829"/>
                </a:cubicBezTo>
                <a:cubicBezTo>
                  <a:pt x="5611" y="5993"/>
                  <a:pt x="5616" y="6168"/>
                  <a:pt x="5592" y="6335"/>
                </a:cubicBezTo>
                <a:moveTo>
                  <a:pt x="5701" y="6343"/>
                </a:moveTo>
                <a:cubicBezTo>
                  <a:pt x="5698" y="6343"/>
                  <a:pt x="5696" y="6343"/>
                  <a:pt x="5693" y="6345"/>
                </a:cubicBezTo>
                <a:cubicBezTo>
                  <a:pt x="5682" y="6335"/>
                  <a:pt x="5669" y="6332"/>
                  <a:pt x="5656" y="6335"/>
                </a:cubicBezTo>
                <a:cubicBezTo>
                  <a:pt x="5672" y="6210"/>
                  <a:pt x="5674" y="6083"/>
                  <a:pt x="5693" y="5959"/>
                </a:cubicBezTo>
                <a:cubicBezTo>
                  <a:pt x="5698" y="6089"/>
                  <a:pt x="5704" y="6216"/>
                  <a:pt x="5709" y="6345"/>
                </a:cubicBezTo>
                <a:lnTo>
                  <a:pt x="5701" y="6343"/>
                </a:lnTo>
                <a:moveTo>
                  <a:pt x="5803" y="6427"/>
                </a:moveTo>
                <a:lnTo>
                  <a:pt x="5803" y="6417"/>
                </a:lnTo>
                <a:cubicBezTo>
                  <a:pt x="5803" y="6406"/>
                  <a:pt x="5795" y="6401"/>
                  <a:pt x="5791" y="6401"/>
                </a:cubicBezTo>
                <a:lnTo>
                  <a:pt x="5791" y="6398"/>
                </a:lnTo>
                <a:lnTo>
                  <a:pt x="5788" y="6388"/>
                </a:lnTo>
                <a:cubicBezTo>
                  <a:pt x="5791" y="6343"/>
                  <a:pt x="5794" y="6298"/>
                  <a:pt x="5795" y="6253"/>
                </a:cubicBezTo>
                <a:cubicBezTo>
                  <a:pt x="5800" y="6308"/>
                  <a:pt x="5808" y="6364"/>
                  <a:pt x="5816" y="6417"/>
                </a:cubicBezTo>
                <a:cubicBezTo>
                  <a:pt x="5811" y="6419"/>
                  <a:pt x="5806" y="6422"/>
                  <a:pt x="5803" y="6427"/>
                </a:cubicBezTo>
                <a:moveTo>
                  <a:pt x="5882" y="6417"/>
                </a:moveTo>
                <a:cubicBezTo>
                  <a:pt x="5882" y="6412"/>
                  <a:pt x="5880" y="6406"/>
                  <a:pt x="5877" y="6404"/>
                </a:cubicBezTo>
                <a:cubicBezTo>
                  <a:pt x="5848" y="6221"/>
                  <a:pt x="5837" y="6036"/>
                  <a:pt x="5830" y="5853"/>
                </a:cubicBezTo>
                <a:lnTo>
                  <a:pt x="5843" y="5853"/>
                </a:lnTo>
                <a:cubicBezTo>
                  <a:pt x="5843" y="5861"/>
                  <a:pt x="5845" y="5869"/>
                  <a:pt x="5845" y="5877"/>
                </a:cubicBezTo>
                <a:cubicBezTo>
                  <a:pt x="5851" y="5911"/>
                  <a:pt x="5898" y="5898"/>
                  <a:pt x="5901" y="5869"/>
                </a:cubicBezTo>
                <a:lnTo>
                  <a:pt x="5901" y="5859"/>
                </a:lnTo>
                <a:cubicBezTo>
                  <a:pt x="5909" y="5874"/>
                  <a:pt x="5927" y="5880"/>
                  <a:pt x="5941" y="5874"/>
                </a:cubicBezTo>
                <a:cubicBezTo>
                  <a:pt x="5925" y="6057"/>
                  <a:pt x="5904" y="6237"/>
                  <a:pt x="5882" y="6417"/>
                </a:cubicBezTo>
                <a:moveTo>
                  <a:pt x="5991" y="6480"/>
                </a:moveTo>
                <a:cubicBezTo>
                  <a:pt x="5986" y="6480"/>
                  <a:pt x="5980" y="6480"/>
                  <a:pt x="5978" y="6480"/>
                </a:cubicBezTo>
                <a:cubicBezTo>
                  <a:pt x="5978" y="6467"/>
                  <a:pt x="5978" y="6456"/>
                  <a:pt x="5980" y="6443"/>
                </a:cubicBezTo>
                <a:cubicBezTo>
                  <a:pt x="5983" y="6422"/>
                  <a:pt x="5959" y="6417"/>
                  <a:pt x="5943" y="6425"/>
                </a:cubicBezTo>
                <a:cubicBezTo>
                  <a:pt x="5954" y="6327"/>
                  <a:pt x="5964" y="6232"/>
                  <a:pt x="5975" y="6134"/>
                </a:cubicBezTo>
                <a:cubicBezTo>
                  <a:pt x="5980" y="6245"/>
                  <a:pt x="5988" y="6359"/>
                  <a:pt x="5994" y="6470"/>
                </a:cubicBezTo>
                <a:lnTo>
                  <a:pt x="5991" y="6480"/>
                </a:lnTo>
                <a:moveTo>
                  <a:pt x="6068" y="6020"/>
                </a:moveTo>
                <a:cubicBezTo>
                  <a:pt x="6062" y="6110"/>
                  <a:pt x="6054" y="6200"/>
                  <a:pt x="6041" y="6287"/>
                </a:cubicBezTo>
                <a:cubicBezTo>
                  <a:pt x="6033" y="6152"/>
                  <a:pt x="6028" y="6017"/>
                  <a:pt x="6020" y="5885"/>
                </a:cubicBezTo>
                <a:cubicBezTo>
                  <a:pt x="6039" y="5885"/>
                  <a:pt x="6057" y="5872"/>
                  <a:pt x="6060" y="5848"/>
                </a:cubicBezTo>
                <a:cubicBezTo>
                  <a:pt x="6060" y="5840"/>
                  <a:pt x="6060" y="5832"/>
                  <a:pt x="6060" y="5824"/>
                </a:cubicBezTo>
                <a:cubicBezTo>
                  <a:pt x="6062" y="5829"/>
                  <a:pt x="6065" y="5832"/>
                  <a:pt x="6070" y="5837"/>
                </a:cubicBezTo>
                <a:cubicBezTo>
                  <a:pt x="6068" y="5896"/>
                  <a:pt x="6068" y="5959"/>
                  <a:pt x="6068" y="6020"/>
                </a:cubicBezTo>
                <a:moveTo>
                  <a:pt x="6245" y="6377"/>
                </a:moveTo>
                <a:cubicBezTo>
                  <a:pt x="6240" y="6393"/>
                  <a:pt x="6234" y="6409"/>
                  <a:pt x="6226" y="6422"/>
                </a:cubicBezTo>
                <a:lnTo>
                  <a:pt x="6218" y="6425"/>
                </a:lnTo>
                <a:cubicBezTo>
                  <a:pt x="6218" y="6412"/>
                  <a:pt x="6216" y="6398"/>
                  <a:pt x="6216" y="6385"/>
                </a:cubicBezTo>
                <a:cubicBezTo>
                  <a:pt x="6213" y="6359"/>
                  <a:pt x="6173" y="6340"/>
                  <a:pt x="6158" y="6369"/>
                </a:cubicBezTo>
                <a:cubicBezTo>
                  <a:pt x="6147" y="6390"/>
                  <a:pt x="6139" y="6412"/>
                  <a:pt x="6131" y="6435"/>
                </a:cubicBezTo>
                <a:cubicBezTo>
                  <a:pt x="6129" y="6441"/>
                  <a:pt x="6126" y="6443"/>
                  <a:pt x="6123" y="6451"/>
                </a:cubicBezTo>
                <a:cubicBezTo>
                  <a:pt x="6123" y="6456"/>
                  <a:pt x="6121" y="6459"/>
                  <a:pt x="6121" y="6464"/>
                </a:cubicBezTo>
                <a:lnTo>
                  <a:pt x="6118" y="6467"/>
                </a:lnTo>
                <a:cubicBezTo>
                  <a:pt x="6121" y="6451"/>
                  <a:pt x="6121" y="6435"/>
                  <a:pt x="6121" y="6419"/>
                </a:cubicBezTo>
                <a:cubicBezTo>
                  <a:pt x="6131" y="6417"/>
                  <a:pt x="6139" y="6412"/>
                  <a:pt x="6142" y="6398"/>
                </a:cubicBezTo>
                <a:cubicBezTo>
                  <a:pt x="6187" y="6237"/>
                  <a:pt x="6229" y="6076"/>
                  <a:pt x="6274" y="5914"/>
                </a:cubicBezTo>
                <a:cubicBezTo>
                  <a:pt x="6282" y="6065"/>
                  <a:pt x="6290" y="6218"/>
                  <a:pt x="6298" y="6369"/>
                </a:cubicBezTo>
                <a:cubicBezTo>
                  <a:pt x="6287" y="6348"/>
                  <a:pt x="6255" y="6351"/>
                  <a:pt x="6245" y="6377"/>
                </a:cubicBezTo>
                <a:moveTo>
                  <a:pt x="6126" y="6004"/>
                </a:moveTo>
                <a:cubicBezTo>
                  <a:pt x="6129" y="5967"/>
                  <a:pt x="6129" y="5927"/>
                  <a:pt x="6129" y="5890"/>
                </a:cubicBezTo>
                <a:cubicBezTo>
                  <a:pt x="6134" y="5896"/>
                  <a:pt x="6142" y="5898"/>
                  <a:pt x="6147" y="5898"/>
                </a:cubicBezTo>
                <a:cubicBezTo>
                  <a:pt x="6147" y="5904"/>
                  <a:pt x="6147" y="5909"/>
                  <a:pt x="6147" y="5911"/>
                </a:cubicBezTo>
                <a:cubicBezTo>
                  <a:pt x="6150" y="5943"/>
                  <a:pt x="6187" y="5956"/>
                  <a:pt x="6205" y="5941"/>
                </a:cubicBezTo>
                <a:cubicBezTo>
                  <a:pt x="6179" y="6033"/>
                  <a:pt x="6155" y="6128"/>
                  <a:pt x="6129" y="6221"/>
                </a:cubicBezTo>
                <a:cubicBezTo>
                  <a:pt x="6129" y="6147"/>
                  <a:pt x="6126" y="6076"/>
                  <a:pt x="6126" y="6004"/>
                </a:cubicBezTo>
                <a:moveTo>
                  <a:pt x="6338" y="5890"/>
                </a:moveTo>
                <a:cubicBezTo>
                  <a:pt x="6345" y="5888"/>
                  <a:pt x="6353" y="5880"/>
                  <a:pt x="6356" y="5869"/>
                </a:cubicBezTo>
                <a:cubicBezTo>
                  <a:pt x="6367" y="5869"/>
                  <a:pt x="6377" y="5861"/>
                  <a:pt x="6377" y="5848"/>
                </a:cubicBezTo>
                <a:cubicBezTo>
                  <a:pt x="6377" y="5840"/>
                  <a:pt x="6375" y="5832"/>
                  <a:pt x="6375" y="5824"/>
                </a:cubicBezTo>
                <a:lnTo>
                  <a:pt x="6377" y="5819"/>
                </a:lnTo>
                <a:cubicBezTo>
                  <a:pt x="6385" y="5832"/>
                  <a:pt x="6398" y="5835"/>
                  <a:pt x="6414" y="5832"/>
                </a:cubicBezTo>
                <a:lnTo>
                  <a:pt x="6422" y="5843"/>
                </a:lnTo>
                <a:cubicBezTo>
                  <a:pt x="6401" y="5962"/>
                  <a:pt x="6380" y="6083"/>
                  <a:pt x="6356" y="6203"/>
                </a:cubicBezTo>
                <a:cubicBezTo>
                  <a:pt x="6348" y="6097"/>
                  <a:pt x="6343" y="5993"/>
                  <a:pt x="6338" y="5890"/>
                </a:cubicBezTo>
                <a:moveTo>
                  <a:pt x="6414" y="6316"/>
                </a:moveTo>
                <a:lnTo>
                  <a:pt x="6412" y="6324"/>
                </a:lnTo>
                <a:cubicBezTo>
                  <a:pt x="6406" y="6319"/>
                  <a:pt x="6401" y="6314"/>
                  <a:pt x="6393" y="6314"/>
                </a:cubicBezTo>
                <a:cubicBezTo>
                  <a:pt x="6404" y="6269"/>
                  <a:pt x="6414" y="6224"/>
                  <a:pt x="6422" y="6176"/>
                </a:cubicBezTo>
                <a:cubicBezTo>
                  <a:pt x="6422" y="6216"/>
                  <a:pt x="6425" y="6258"/>
                  <a:pt x="6425" y="6298"/>
                </a:cubicBezTo>
                <a:cubicBezTo>
                  <a:pt x="6422" y="6303"/>
                  <a:pt x="6417" y="6308"/>
                  <a:pt x="6414" y="6316"/>
                </a:cubicBezTo>
                <a:moveTo>
                  <a:pt x="6496" y="6253"/>
                </a:moveTo>
                <a:cubicBezTo>
                  <a:pt x="6496" y="6258"/>
                  <a:pt x="6494" y="6263"/>
                  <a:pt x="6494" y="6266"/>
                </a:cubicBezTo>
                <a:cubicBezTo>
                  <a:pt x="6488" y="6142"/>
                  <a:pt x="6488" y="6020"/>
                  <a:pt x="6494" y="5896"/>
                </a:cubicBezTo>
                <a:cubicBezTo>
                  <a:pt x="6517" y="5909"/>
                  <a:pt x="6549" y="5904"/>
                  <a:pt x="6554" y="5872"/>
                </a:cubicBezTo>
                <a:cubicBezTo>
                  <a:pt x="6557" y="5856"/>
                  <a:pt x="6560" y="5843"/>
                  <a:pt x="6560" y="5827"/>
                </a:cubicBezTo>
                <a:cubicBezTo>
                  <a:pt x="6570" y="5827"/>
                  <a:pt x="6581" y="5822"/>
                  <a:pt x="6586" y="5806"/>
                </a:cubicBezTo>
                <a:lnTo>
                  <a:pt x="6586" y="5800"/>
                </a:lnTo>
                <a:cubicBezTo>
                  <a:pt x="6589" y="5806"/>
                  <a:pt x="6594" y="5808"/>
                  <a:pt x="6599" y="5814"/>
                </a:cubicBezTo>
                <a:cubicBezTo>
                  <a:pt x="6578" y="5904"/>
                  <a:pt x="6557" y="5996"/>
                  <a:pt x="6536" y="6086"/>
                </a:cubicBezTo>
                <a:cubicBezTo>
                  <a:pt x="6523" y="6142"/>
                  <a:pt x="6509" y="6197"/>
                  <a:pt x="6496" y="6253"/>
                </a:cubicBezTo>
                <a:moveTo>
                  <a:pt x="6610" y="6208"/>
                </a:moveTo>
                <a:cubicBezTo>
                  <a:pt x="6602" y="6234"/>
                  <a:pt x="6592" y="6261"/>
                  <a:pt x="6584" y="6287"/>
                </a:cubicBezTo>
                <a:cubicBezTo>
                  <a:pt x="6584" y="6279"/>
                  <a:pt x="6581" y="6271"/>
                  <a:pt x="6581" y="6263"/>
                </a:cubicBezTo>
                <a:cubicBezTo>
                  <a:pt x="6581" y="6255"/>
                  <a:pt x="6576" y="6247"/>
                  <a:pt x="6570" y="6242"/>
                </a:cubicBezTo>
                <a:cubicBezTo>
                  <a:pt x="6578" y="6205"/>
                  <a:pt x="6589" y="6165"/>
                  <a:pt x="6597" y="6128"/>
                </a:cubicBezTo>
                <a:cubicBezTo>
                  <a:pt x="6605" y="6091"/>
                  <a:pt x="6615" y="6054"/>
                  <a:pt x="6623" y="6017"/>
                </a:cubicBezTo>
                <a:cubicBezTo>
                  <a:pt x="6626" y="6073"/>
                  <a:pt x="6626" y="6128"/>
                  <a:pt x="6629" y="6184"/>
                </a:cubicBezTo>
                <a:cubicBezTo>
                  <a:pt x="6621" y="6189"/>
                  <a:pt x="6613" y="6195"/>
                  <a:pt x="6610" y="6208"/>
                </a:cubicBezTo>
                <a:moveTo>
                  <a:pt x="6689" y="5967"/>
                </a:moveTo>
                <a:cubicBezTo>
                  <a:pt x="6687" y="5906"/>
                  <a:pt x="6687" y="5848"/>
                  <a:pt x="6684" y="5787"/>
                </a:cubicBezTo>
                <a:cubicBezTo>
                  <a:pt x="6700" y="5787"/>
                  <a:pt x="6713" y="5782"/>
                  <a:pt x="6721" y="5763"/>
                </a:cubicBezTo>
                <a:cubicBezTo>
                  <a:pt x="6724" y="5755"/>
                  <a:pt x="6726" y="5747"/>
                  <a:pt x="6729" y="5742"/>
                </a:cubicBezTo>
                <a:cubicBezTo>
                  <a:pt x="6732" y="5750"/>
                  <a:pt x="6732" y="5758"/>
                  <a:pt x="6734" y="5766"/>
                </a:cubicBezTo>
                <a:cubicBezTo>
                  <a:pt x="6721" y="5832"/>
                  <a:pt x="6708" y="5901"/>
                  <a:pt x="6689" y="5967"/>
                </a:cubicBezTo>
                <a:moveTo>
                  <a:pt x="6740" y="6060"/>
                </a:moveTo>
                <a:cubicBezTo>
                  <a:pt x="6753" y="6012"/>
                  <a:pt x="6763" y="5967"/>
                  <a:pt x="6774" y="5919"/>
                </a:cubicBezTo>
                <a:cubicBezTo>
                  <a:pt x="6777" y="5962"/>
                  <a:pt x="6782" y="6007"/>
                  <a:pt x="6785" y="6049"/>
                </a:cubicBezTo>
                <a:cubicBezTo>
                  <a:pt x="6769" y="6041"/>
                  <a:pt x="6750" y="6044"/>
                  <a:pt x="6740" y="6060"/>
                </a:cubicBezTo>
                <a:moveTo>
                  <a:pt x="6843" y="5911"/>
                </a:moveTo>
                <a:cubicBezTo>
                  <a:pt x="6840" y="5880"/>
                  <a:pt x="6838" y="5851"/>
                  <a:pt x="6835" y="5819"/>
                </a:cubicBezTo>
                <a:cubicBezTo>
                  <a:pt x="6838" y="5800"/>
                  <a:pt x="6840" y="5782"/>
                  <a:pt x="6843" y="5763"/>
                </a:cubicBezTo>
                <a:lnTo>
                  <a:pt x="6848" y="5777"/>
                </a:lnTo>
                <a:cubicBezTo>
                  <a:pt x="6853" y="5822"/>
                  <a:pt x="6851" y="5866"/>
                  <a:pt x="6843" y="5911"/>
                </a:cubicBezTo>
                <a:moveTo>
                  <a:pt x="7031" y="5684"/>
                </a:moveTo>
                <a:cubicBezTo>
                  <a:pt x="7036" y="5689"/>
                  <a:pt x="7044" y="5695"/>
                  <a:pt x="7052" y="5697"/>
                </a:cubicBezTo>
                <a:cubicBezTo>
                  <a:pt x="7049" y="5705"/>
                  <a:pt x="7047" y="5716"/>
                  <a:pt x="7044" y="5724"/>
                </a:cubicBezTo>
                <a:cubicBezTo>
                  <a:pt x="7039" y="5724"/>
                  <a:pt x="7036" y="5724"/>
                  <a:pt x="7031" y="5726"/>
                </a:cubicBezTo>
                <a:lnTo>
                  <a:pt x="7025" y="5713"/>
                </a:lnTo>
                <a:cubicBezTo>
                  <a:pt x="7028" y="5708"/>
                  <a:pt x="7031" y="5700"/>
                  <a:pt x="7031" y="5692"/>
                </a:cubicBezTo>
                <a:lnTo>
                  <a:pt x="7031" y="5684"/>
                </a:lnTo>
                <a:moveTo>
                  <a:pt x="6943" y="5705"/>
                </a:moveTo>
                <a:cubicBezTo>
                  <a:pt x="6946" y="5713"/>
                  <a:pt x="6949" y="5718"/>
                  <a:pt x="6954" y="5724"/>
                </a:cubicBezTo>
                <a:lnTo>
                  <a:pt x="6954" y="5734"/>
                </a:lnTo>
                <a:cubicBezTo>
                  <a:pt x="6954" y="5750"/>
                  <a:pt x="6967" y="5758"/>
                  <a:pt x="6980" y="5758"/>
                </a:cubicBezTo>
                <a:cubicBezTo>
                  <a:pt x="6983" y="5774"/>
                  <a:pt x="6986" y="5790"/>
                  <a:pt x="6986" y="5808"/>
                </a:cubicBezTo>
                <a:cubicBezTo>
                  <a:pt x="6978" y="5811"/>
                  <a:pt x="6970" y="5816"/>
                  <a:pt x="6965" y="5824"/>
                </a:cubicBezTo>
                <a:cubicBezTo>
                  <a:pt x="6954" y="5814"/>
                  <a:pt x="6946" y="5800"/>
                  <a:pt x="6938" y="5787"/>
                </a:cubicBezTo>
                <a:cubicBezTo>
                  <a:pt x="6943" y="5779"/>
                  <a:pt x="6949" y="5771"/>
                  <a:pt x="6949" y="5758"/>
                </a:cubicBezTo>
                <a:cubicBezTo>
                  <a:pt x="6946" y="5742"/>
                  <a:pt x="6943" y="5724"/>
                  <a:pt x="6943" y="5705"/>
                </a:cubicBezTo>
                <a:moveTo>
                  <a:pt x="6920" y="5880"/>
                </a:moveTo>
                <a:cubicBezTo>
                  <a:pt x="6925" y="5885"/>
                  <a:pt x="6930" y="5890"/>
                  <a:pt x="6938" y="5896"/>
                </a:cubicBezTo>
                <a:cubicBezTo>
                  <a:pt x="6935" y="5904"/>
                  <a:pt x="6933" y="5911"/>
                  <a:pt x="6930" y="5919"/>
                </a:cubicBezTo>
                <a:cubicBezTo>
                  <a:pt x="6925" y="5919"/>
                  <a:pt x="6920" y="5919"/>
                  <a:pt x="6914" y="5922"/>
                </a:cubicBezTo>
                <a:cubicBezTo>
                  <a:pt x="6914" y="5911"/>
                  <a:pt x="6917" y="5896"/>
                  <a:pt x="6920" y="5880"/>
                </a:cubicBezTo>
                <a:moveTo>
                  <a:pt x="6793" y="4660"/>
                </a:moveTo>
                <a:cubicBezTo>
                  <a:pt x="6801" y="4665"/>
                  <a:pt x="6814" y="4668"/>
                  <a:pt x="6824" y="4665"/>
                </a:cubicBezTo>
                <a:cubicBezTo>
                  <a:pt x="6832" y="4692"/>
                  <a:pt x="6840" y="4718"/>
                  <a:pt x="6848" y="4745"/>
                </a:cubicBezTo>
                <a:cubicBezTo>
                  <a:pt x="6851" y="4755"/>
                  <a:pt x="6869" y="4753"/>
                  <a:pt x="6867" y="4739"/>
                </a:cubicBezTo>
                <a:cubicBezTo>
                  <a:pt x="6861" y="4710"/>
                  <a:pt x="6853" y="4684"/>
                  <a:pt x="6848" y="4655"/>
                </a:cubicBezTo>
                <a:cubicBezTo>
                  <a:pt x="6856" y="4649"/>
                  <a:pt x="6861" y="4642"/>
                  <a:pt x="6864" y="4631"/>
                </a:cubicBezTo>
                <a:cubicBezTo>
                  <a:pt x="6867" y="4620"/>
                  <a:pt x="6867" y="4610"/>
                  <a:pt x="6869" y="4599"/>
                </a:cubicBezTo>
                <a:cubicBezTo>
                  <a:pt x="6875" y="4602"/>
                  <a:pt x="6877" y="4604"/>
                  <a:pt x="6883" y="4604"/>
                </a:cubicBezTo>
                <a:cubicBezTo>
                  <a:pt x="6885" y="4610"/>
                  <a:pt x="6888" y="4615"/>
                  <a:pt x="6888" y="4623"/>
                </a:cubicBezTo>
                <a:cubicBezTo>
                  <a:pt x="6888" y="4628"/>
                  <a:pt x="6888" y="4634"/>
                  <a:pt x="6888" y="4642"/>
                </a:cubicBezTo>
                <a:cubicBezTo>
                  <a:pt x="6890" y="4652"/>
                  <a:pt x="6893" y="4665"/>
                  <a:pt x="6898" y="4676"/>
                </a:cubicBezTo>
                <a:cubicBezTo>
                  <a:pt x="6890" y="4681"/>
                  <a:pt x="6885" y="4692"/>
                  <a:pt x="6885" y="4702"/>
                </a:cubicBezTo>
                <a:lnTo>
                  <a:pt x="6888" y="4713"/>
                </a:lnTo>
                <a:lnTo>
                  <a:pt x="6888" y="4713"/>
                </a:lnTo>
                <a:cubicBezTo>
                  <a:pt x="6888" y="4718"/>
                  <a:pt x="6890" y="4721"/>
                  <a:pt x="6890" y="4726"/>
                </a:cubicBezTo>
                <a:cubicBezTo>
                  <a:pt x="6893" y="4742"/>
                  <a:pt x="6896" y="4755"/>
                  <a:pt x="6898" y="4771"/>
                </a:cubicBezTo>
                <a:lnTo>
                  <a:pt x="6888" y="4779"/>
                </a:lnTo>
                <a:cubicBezTo>
                  <a:pt x="6869" y="4776"/>
                  <a:pt x="6848" y="4787"/>
                  <a:pt x="6851" y="4808"/>
                </a:cubicBezTo>
                <a:cubicBezTo>
                  <a:pt x="6851" y="4819"/>
                  <a:pt x="6851" y="4829"/>
                  <a:pt x="6853" y="4840"/>
                </a:cubicBezTo>
                <a:cubicBezTo>
                  <a:pt x="6845" y="4843"/>
                  <a:pt x="6838" y="4845"/>
                  <a:pt x="6832" y="4851"/>
                </a:cubicBezTo>
                <a:cubicBezTo>
                  <a:pt x="6819" y="4811"/>
                  <a:pt x="6753" y="4808"/>
                  <a:pt x="6745" y="4853"/>
                </a:cubicBezTo>
                <a:cubicBezTo>
                  <a:pt x="6742" y="4866"/>
                  <a:pt x="6740" y="4877"/>
                  <a:pt x="6740" y="4890"/>
                </a:cubicBezTo>
                <a:cubicBezTo>
                  <a:pt x="6718" y="4864"/>
                  <a:pt x="6666" y="4869"/>
                  <a:pt x="6660" y="4906"/>
                </a:cubicBezTo>
                <a:cubicBezTo>
                  <a:pt x="6658" y="4914"/>
                  <a:pt x="6658" y="4922"/>
                  <a:pt x="6655" y="4930"/>
                </a:cubicBezTo>
                <a:cubicBezTo>
                  <a:pt x="6644" y="4888"/>
                  <a:pt x="6584" y="4898"/>
                  <a:pt x="6570" y="4935"/>
                </a:cubicBezTo>
                <a:cubicBezTo>
                  <a:pt x="6565" y="4951"/>
                  <a:pt x="6560" y="4970"/>
                  <a:pt x="6552" y="4985"/>
                </a:cubicBezTo>
                <a:cubicBezTo>
                  <a:pt x="6549" y="4980"/>
                  <a:pt x="6549" y="4975"/>
                  <a:pt x="6547" y="4967"/>
                </a:cubicBezTo>
                <a:cubicBezTo>
                  <a:pt x="6533" y="4925"/>
                  <a:pt x="6475" y="4925"/>
                  <a:pt x="6462" y="4967"/>
                </a:cubicBezTo>
                <a:cubicBezTo>
                  <a:pt x="6451" y="4999"/>
                  <a:pt x="6441" y="5030"/>
                  <a:pt x="6430" y="5062"/>
                </a:cubicBezTo>
                <a:lnTo>
                  <a:pt x="6409" y="4978"/>
                </a:lnTo>
                <a:cubicBezTo>
                  <a:pt x="6398" y="4938"/>
                  <a:pt x="6332" y="4935"/>
                  <a:pt x="6324" y="4978"/>
                </a:cubicBezTo>
                <a:cubicBezTo>
                  <a:pt x="6322" y="4991"/>
                  <a:pt x="6319" y="5007"/>
                  <a:pt x="6316" y="5020"/>
                </a:cubicBezTo>
                <a:cubicBezTo>
                  <a:pt x="6316" y="5015"/>
                  <a:pt x="6314" y="5009"/>
                  <a:pt x="6314" y="5007"/>
                </a:cubicBezTo>
                <a:cubicBezTo>
                  <a:pt x="6306" y="4967"/>
                  <a:pt x="6237" y="4964"/>
                  <a:pt x="6229" y="5007"/>
                </a:cubicBezTo>
                <a:cubicBezTo>
                  <a:pt x="6224" y="5038"/>
                  <a:pt x="6218" y="5070"/>
                  <a:pt x="6211" y="5102"/>
                </a:cubicBezTo>
                <a:cubicBezTo>
                  <a:pt x="6203" y="5067"/>
                  <a:pt x="6195" y="5033"/>
                  <a:pt x="6187" y="4999"/>
                </a:cubicBezTo>
                <a:cubicBezTo>
                  <a:pt x="6176" y="4956"/>
                  <a:pt x="6118" y="4962"/>
                  <a:pt x="6105" y="4999"/>
                </a:cubicBezTo>
                <a:cubicBezTo>
                  <a:pt x="6099" y="5015"/>
                  <a:pt x="6094" y="5033"/>
                  <a:pt x="6089" y="5049"/>
                </a:cubicBezTo>
                <a:cubicBezTo>
                  <a:pt x="6084" y="5041"/>
                  <a:pt x="6076" y="5036"/>
                  <a:pt x="6068" y="5033"/>
                </a:cubicBezTo>
                <a:cubicBezTo>
                  <a:pt x="6057" y="5012"/>
                  <a:pt x="6046" y="4991"/>
                  <a:pt x="6036" y="4970"/>
                </a:cubicBezTo>
                <a:cubicBezTo>
                  <a:pt x="6020" y="4940"/>
                  <a:pt x="5964" y="4943"/>
                  <a:pt x="5959" y="4980"/>
                </a:cubicBezTo>
                <a:cubicBezTo>
                  <a:pt x="5957" y="4991"/>
                  <a:pt x="5957" y="5001"/>
                  <a:pt x="5954" y="5012"/>
                </a:cubicBezTo>
                <a:cubicBezTo>
                  <a:pt x="5935" y="4993"/>
                  <a:pt x="5898" y="5001"/>
                  <a:pt x="5888" y="5023"/>
                </a:cubicBezTo>
                <a:cubicBezTo>
                  <a:pt x="5880" y="5038"/>
                  <a:pt x="5872" y="5057"/>
                  <a:pt x="5864" y="5073"/>
                </a:cubicBezTo>
                <a:cubicBezTo>
                  <a:pt x="5851" y="5036"/>
                  <a:pt x="5795" y="5044"/>
                  <a:pt x="5786" y="5078"/>
                </a:cubicBezTo>
                <a:cubicBezTo>
                  <a:pt x="5783" y="5083"/>
                  <a:pt x="5783" y="5091"/>
                  <a:pt x="5780" y="5097"/>
                </a:cubicBezTo>
                <a:lnTo>
                  <a:pt x="5780" y="5091"/>
                </a:lnTo>
                <a:cubicBezTo>
                  <a:pt x="5775" y="5049"/>
                  <a:pt x="5705" y="5052"/>
                  <a:pt x="5698" y="5091"/>
                </a:cubicBezTo>
                <a:cubicBezTo>
                  <a:pt x="5692" y="5118"/>
                  <a:pt x="5688" y="5142"/>
                  <a:pt x="5680" y="5168"/>
                </a:cubicBezTo>
                <a:cubicBezTo>
                  <a:pt x="5677" y="5155"/>
                  <a:pt x="5672" y="5142"/>
                  <a:pt x="5669" y="5131"/>
                </a:cubicBezTo>
                <a:cubicBezTo>
                  <a:pt x="5659" y="5094"/>
                  <a:pt x="5616" y="5091"/>
                  <a:pt x="5595" y="5118"/>
                </a:cubicBezTo>
                <a:cubicBezTo>
                  <a:pt x="5579" y="5083"/>
                  <a:pt x="5529" y="5083"/>
                  <a:pt x="5516" y="5123"/>
                </a:cubicBezTo>
                <a:cubicBezTo>
                  <a:pt x="5508" y="5142"/>
                  <a:pt x="5502" y="5163"/>
                  <a:pt x="5497" y="5181"/>
                </a:cubicBezTo>
                <a:cubicBezTo>
                  <a:pt x="5495" y="5157"/>
                  <a:pt x="5489" y="5131"/>
                  <a:pt x="5487" y="5107"/>
                </a:cubicBezTo>
                <a:cubicBezTo>
                  <a:pt x="5481" y="5067"/>
                  <a:pt x="5415" y="5070"/>
                  <a:pt x="5407" y="5107"/>
                </a:cubicBezTo>
                <a:lnTo>
                  <a:pt x="5407" y="5107"/>
                </a:lnTo>
                <a:cubicBezTo>
                  <a:pt x="5389" y="5102"/>
                  <a:pt x="5368" y="5110"/>
                  <a:pt x="5365" y="5136"/>
                </a:cubicBezTo>
                <a:cubicBezTo>
                  <a:pt x="5362" y="5126"/>
                  <a:pt x="5360" y="5112"/>
                  <a:pt x="5357" y="5102"/>
                </a:cubicBezTo>
                <a:cubicBezTo>
                  <a:pt x="5349" y="5065"/>
                  <a:pt x="5304" y="5067"/>
                  <a:pt x="5283" y="5094"/>
                </a:cubicBezTo>
                <a:cubicBezTo>
                  <a:pt x="5275" y="5105"/>
                  <a:pt x="5267" y="5118"/>
                  <a:pt x="5262" y="5128"/>
                </a:cubicBezTo>
                <a:cubicBezTo>
                  <a:pt x="5259" y="5110"/>
                  <a:pt x="5259" y="5091"/>
                  <a:pt x="5256" y="5070"/>
                </a:cubicBezTo>
                <a:cubicBezTo>
                  <a:pt x="5254" y="5025"/>
                  <a:pt x="5196" y="5020"/>
                  <a:pt x="5180" y="5060"/>
                </a:cubicBezTo>
                <a:cubicBezTo>
                  <a:pt x="5166" y="5091"/>
                  <a:pt x="5156" y="5126"/>
                  <a:pt x="5143" y="5157"/>
                </a:cubicBezTo>
                <a:cubicBezTo>
                  <a:pt x="5143" y="5131"/>
                  <a:pt x="5143" y="5107"/>
                  <a:pt x="5143" y="5081"/>
                </a:cubicBezTo>
                <a:cubicBezTo>
                  <a:pt x="5143" y="5067"/>
                  <a:pt x="5135" y="5060"/>
                  <a:pt x="5127" y="5054"/>
                </a:cubicBezTo>
                <a:cubicBezTo>
                  <a:pt x="5127" y="5049"/>
                  <a:pt x="5127" y="5046"/>
                  <a:pt x="5124" y="5041"/>
                </a:cubicBezTo>
                <a:cubicBezTo>
                  <a:pt x="5119" y="5004"/>
                  <a:pt x="5077" y="4991"/>
                  <a:pt x="5053" y="5023"/>
                </a:cubicBezTo>
                <a:cubicBezTo>
                  <a:pt x="5029" y="5054"/>
                  <a:pt x="5010" y="5089"/>
                  <a:pt x="4992" y="5126"/>
                </a:cubicBezTo>
                <a:cubicBezTo>
                  <a:pt x="4989" y="5097"/>
                  <a:pt x="4987" y="5067"/>
                  <a:pt x="4984" y="5038"/>
                </a:cubicBezTo>
                <a:cubicBezTo>
                  <a:pt x="4981" y="5007"/>
                  <a:pt x="4928" y="4980"/>
                  <a:pt x="4912" y="5020"/>
                </a:cubicBezTo>
                <a:cubicBezTo>
                  <a:pt x="4905" y="5036"/>
                  <a:pt x="4899" y="5052"/>
                  <a:pt x="4891" y="5067"/>
                </a:cubicBezTo>
                <a:cubicBezTo>
                  <a:pt x="4886" y="5070"/>
                  <a:pt x="4883" y="5076"/>
                  <a:pt x="4881" y="5081"/>
                </a:cubicBezTo>
                <a:cubicBezTo>
                  <a:pt x="4878" y="5087"/>
                  <a:pt x="4878" y="5091"/>
                  <a:pt x="4878" y="5097"/>
                </a:cubicBezTo>
                <a:cubicBezTo>
                  <a:pt x="4875" y="5105"/>
                  <a:pt x="4870" y="5112"/>
                  <a:pt x="4868" y="5120"/>
                </a:cubicBezTo>
                <a:cubicBezTo>
                  <a:pt x="4862" y="5073"/>
                  <a:pt x="4854" y="5023"/>
                  <a:pt x="4849" y="4975"/>
                </a:cubicBezTo>
                <a:cubicBezTo>
                  <a:pt x="4844" y="4938"/>
                  <a:pt x="4801" y="4927"/>
                  <a:pt x="4780" y="4956"/>
                </a:cubicBezTo>
                <a:cubicBezTo>
                  <a:pt x="4756" y="4988"/>
                  <a:pt x="4735" y="5023"/>
                  <a:pt x="4717" y="5060"/>
                </a:cubicBezTo>
                <a:cubicBezTo>
                  <a:pt x="4709" y="5030"/>
                  <a:pt x="4698" y="4999"/>
                  <a:pt x="4685" y="4972"/>
                </a:cubicBezTo>
                <a:cubicBezTo>
                  <a:pt x="4674" y="4948"/>
                  <a:pt x="4635" y="4948"/>
                  <a:pt x="4624" y="4972"/>
                </a:cubicBezTo>
                <a:cubicBezTo>
                  <a:pt x="4614" y="4993"/>
                  <a:pt x="4606" y="5017"/>
                  <a:pt x="4595" y="5041"/>
                </a:cubicBezTo>
                <a:lnTo>
                  <a:pt x="4592" y="5041"/>
                </a:lnTo>
                <a:cubicBezTo>
                  <a:pt x="4592" y="5038"/>
                  <a:pt x="4592" y="5033"/>
                  <a:pt x="4592" y="5030"/>
                </a:cubicBezTo>
                <a:cubicBezTo>
                  <a:pt x="4595" y="4996"/>
                  <a:pt x="4550" y="4988"/>
                  <a:pt x="4531" y="5009"/>
                </a:cubicBezTo>
                <a:cubicBezTo>
                  <a:pt x="4524" y="5004"/>
                  <a:pt x="4516" y="5004"/>
                  <a:pt x="4508" y="5007"/>
                </a:cubicBezTo>
                <a:cubicBezTo>
                  <a:pt x="4508" y="5007"/>
                  <a:pt x="4505" y="5007"/>
                  <a:pt x="4505" y="5009"/>
                </a:cubicBezTo>
                <a:cubicBezTo>
                  <a:pt x="4505" y="5007"/>
                  <a:pt x="4502" y="5001"/>
                  <a:pt x="4502" y="4999"/>
                </a:cubicBezTo>
                <a:cubicBezTo>
                  <a:pt x="4497" y="4980"/>
                  <a:pt x="4476" y="4972"/>
                  <a:pt x="4460" y="4975"/>
                </a:cubicBezTo>
                <a:cubicBezTo>
                  <a:pt x="4460" y="4970"/>
                  <a:pt x="4457" y="4964"/>
                  <a:pt x="4457" y="4956"/>
                </a:cubicBezTo>
                <a:cubicBezTo>
                  <a:pt x="4452" y="4930"/>
                  <a:pt x="4428" y="4922"/>
                  <a:pt x="4407" y="4930"/>
                </a:cubicBezTo>
                <a:cubicBezTo>
                  <a:pt x="4399" y="4906"/>
                  <a:pt x="4367" y="4896"/>
                  <a:pt x="4346" y="4903"/>
                </a:cubicBezTo>
                <a:cubicBezTo>
                  <a:pt x="4346" y="4898"/>
                  <a:pt x="4346" y="4890"/>
                  <a:pt x="4344" y="4885"/>
                </a:cubicBezTo>
                <a:cubicBezTo>
                  <a:pt x="4341" y="4872"/>
                  <a:pt x="4333" y="4864"/>
                  <a:pt x="4325" y="4861"/>
                </a:cubicBezTo>
                <a:cubicBezTo>
                  <a:pt x="4336" y="4821"/>
                  <a:pt x="4346" y="4784"/>
                  <a:pt x="4354" y="4745"/>
                </a:cubicBezTo>
                <a:cubicBezTo>
                  <a:pt x="4367" y="4745"/>
                  <a:pt x="4378" y="4742"/>
                  <a:pt x="4386" y="4729"/>
                </a:cubicBezTo>
                <a:cubicBezTo>
                  <a:pt x="4402" y="4702"/>
                  <a:pt x="4415" y="4673"/>
                  <a:pt x="4431" y="4644"/>
                </a:cubicBezTo>
                <a:cubicBezTo>
                  <a:pt x="4447" y="4652"/>
                  <a:pt x="4471" y="4652"/>
                  <a:pt x="4481" y="4631"/>
                </a:cubicBezTo>
                <a:lnTo>
                  <a:pt x="4484" y="4628"/>
                </a:lnTo>
                <a:cubicBezTo>
                  <a:pt x="4489" y="4655"/>
                  <a:pt x="4521" y="4676"/>
                  <a:pt x="4545" y="4657"/>
                </a:cubicBezTo>
                <a:cubicBezTo>
                  <a:pt x="4553" y="4652"/>
                  <a:pt x="4558" y="4647"/>
                  <a:pt x="4563" y="4642"/>
                </a:cubicBezTo>
                <a:cubicBezTo>
                  <a:pt x="4563" y="4647"/>
                  <a:pt x="4563" y="4652"/>
                  <a:pt x="4563" y="4655"/>
                </a:cubicBezTo>
                <a:cubicBezTo>
                  <a:pt x="4566" y="4671"/>
                  <a:pt x="4582" y="4681"/>
                  <a:pt x="4598" y="4684"/>
                </a:cubicBezTo>
                <a:cubicBezTo>
                  <a:pt x="4606" y="4702"/>
                  <a:pt x="4619" y="4718"/>
                  <a:pt x="4643" y="4724"/>
                </a:cubicBezTo>
                <a:cubicBezTo>
                  <a:pt x="4658" y="4726"/>
                  <a:pt x="4674" y="4724"/>
                  <a:pt x="4685" y="4718"/>
                </a:cubicBezTo>
                <a:cubicBezTo>
                  <a:pt x="4696" y="4742"/>
                  <a:pt x="4714" y="4761"/>
                  <a:pt x="4741" y="4763"/>
                </a:cubicBezTo>
                <a:cubicBezTo>
                  <a:pt x="4764" y="4766"/>
                  <a:pt x="4780" y="4755"/>
                  <a:pt x="4791" y="4739"/>
                </a:cubicBezTo>
                <a:cubicBezTo>
                  <a:pt x="4801" y="4758"/>
                  <a:pt x="4812" y="4771"/>
                  <a:pt x="4830" y="4779"/>
                </a:cubicBezTo>
                <a:cubicBezTo>
                  <a:pt x="4854" y="4787"/>
                  <a:pt x="4870" y="4782"/>
                  <a:pt x="4886" y="4771"/>
                </a:cubicBezTo>
                <a:lnTo>
                  <a:pt x="4891" y="4779"/>
                </a:lnTo>
                <a:cubicBezTo>
                  <a:pt x="4907" y="4806"/>
                  <a:pt x="4944" y="4803"/>
                  <a:pt x="4960" y="4779"/>
                </a:cubicBezTo>
                <a:cubicBezTo>
                  <a:pt x="4965" y="4774"/>
                  <a:pt x="4968" y="4766"/>
                  <a:pt x="4971" y="4761"/>
                </a:cubicBezTo>
                <a:cubicBezTo>
                  <a:pt x="4979" y="4769"/>
                  <a:pt x="4989" y="4774"/>
                  <a:pt x="5000" y="4774"/>
                </a:cubicBezTo>
                <a:cubicBezTo>
                  <a:pt x="5005" y="4787"/>
                  <a:pt x="5013" y="4800"/>
                  <a:pt x="5021" y="4811"/>
                </a:cubicBezTo>
                <a:cubicBezTo>
                  <a:pt x="5037" y="4832"/>
                  <a:pt x="5066" y="4840"/>
                  <a:pt x="5087" y="4819"/>
                </a:cubicBezTo>
                <a:cubicBezTo>
                  <a:pt x="5098" y="4808"/>
                  <a:pt x="5108" y="4795"/>
                  <a:pt x="5119" y="4784"/>
                </a:cubicBezTo>
                <a:cubicBezTo>
                  <a:pt x="5121" y="4787"/>
                  <a:pt x="5121" y="4790"/>
                  <a:pt x="5124" y="4792"/>
                </a:cubicBezTo>
                <a:cubicBezTo>
                  <a:pt x="5137" y="4814"/>
                  <a:pt x="5166" y="4816"/>
                  <a:pt x="5182" y="4800"/>
                </a:cubicBezTo>
                <a:lnTo>
                  <a:pt x="5185" y="4798"/>
                </a:lnTo>
                <a:cubicBezTo>
                  <a:pt x="5190" y="4803"/>
                  <a:pt x="5198" y="4806"/>
                  <a:pt x="5206" y="4808"/>
                </a:cubicBezTo>
                <a:cubicBezTo>
                  <a:pt x="5209" y="4814"/>
                  <a:pt x="5214" y="4816"/>
                  <a:pt x="5219" y="4819"/>
                </a:cubicBezTo>
                <a:lnTo>
                  <a:pt x="5219" y="4819"/>
                </a:lnTo>
                <a:cubicBezTo>
                  <a:pt x="5233" y="4848"/>
                  <a:pt x="5275" y="4843"/>
                  <a:pt x="5288" y="4819"/>
                </a:cubicBezTo>
                <a:cubicBezTo>
                  <a:pt x="5296" y="4806"/>
                  <a:pt x="5301" y="4792"/>
                  <a:pt x="5307" y="4779"/>
                </a:cubicBezTo>
                <a:cubicBezTo>
                  <a:pt x="5309" y="4787"/>
                  <a:pt x="5312" y="4792"/>
                  <a:pt x="5315" y="4800"/>
                </a:cubicBezTo>
                <a:cubicBezTo>
                  <a:pt x="5328" y="4829"/>
                  <a:pt x="5370" y="4824"/>
                  <a:pt x="5386" y="4800"/>
                </a:cubicBezTo>
                <a:cubicBezTo>
                  <a:pt x="5389" y="4795"/>
                  <a:pt x="5391" y="4790"/>
                  <a:pt x="5394" y="4784"/>
                </a:cubicBezTo>
                <a:cubicBezTo>
                  <a:pt x="5399" y="4798"/>
                  <a:pt x="5405" y="4811"/>
                  <a:pt x="5410" y="4824"/>
                </a:cubicBezTo>
                <a:cubicBezTo>
                  <a:pt x="5426" y="4861"/>
                  <a:pt x="5476" y="4843"/>
                  <a:pt x="5487" y="4814"/>
                </a:cubicBezTo>
                <a:cubicBezTo>
                  <a:pt x="5492" y="4800"/>
                  <a:pt x="5497" y="4787"/>
                  <a:pt x="5502" y="4774"/>
                </a:cubicBezTo>
                <a:cubicBezTo>
                  <a:pt x="5505" y="4784"/>
                  <a:pt x="5508" y="4792"/>
                  <a:pt x="5510" y="4803"/>
                </a:cubicBezTo>
                <a:cubicBezTo>
                  <a:pt x="5521" y="4835"/>
                  <a:pt x="5574" y="4851"/>
                  <a:pt x="5590" y="4814"/>
                </a:cubicBezTo>
                <a:cubicBezTo>
                  <a:pt x="5598" y="4792"/>
                  <a:pt x="5608" y="4771"/>
                  <a:pt x="5616" y="4750"/>
                </a:cubicBezTo>
                <a:cubicBezTo>
                  <a:pt x="5624" y="4774"/>
                  <a:pt x="5635" y="4798"/>
                  <a:pt x="5645" y="4821"/>
                </a:cubicBezTo>
                <a:cubicBezTo>
                  <a:pt x="5659" y="4851"/>
                  <a:pt x="5709" y="4851"/>
                  <a:pt x="5722" y="4821"/>
                </a:cubicBezTo>
                <a:cubicBezTo>
                  <a:pt x="5735" y="4790"/>
                  <a:pt x="5746" y="4761"/>
                  <a:pt x="5756" y="4729"/>
                </a:cubicBezTo>
                <a:cubicBezTo>
                  <a:pt x="5764" y="4745"/>
                  <a:pt x="5772" y="4758"/>
                  <a:pt x="5783" y="4771"/>
                </a:cubicBezTo>
                <a:cubicBezTo>
                  <a:pt x="5798" y="4792"/>
                  <a:pt x="5832" y="4806"/>
                  <a:pt x="5853" y="4779"/>
                </a:cubicBezTo>
                <a:cubicBezTo>
                  <a:pt x="5861" y="4769"/>
                  <a:pt x="5869" y="4758"/>
                  <a:pt x="5875" y="4745"/>
                </a:cubicBezTo>
                <a:cubicBezTo>
                  <a:pt x="5880" y="4750"/>
                  <a:pt x="5888" y="4758"/>
                  <a:pt x="5893" y="4763"/>
                </a:cubicBezTo>
                <a:cubicBezTo>
                  <a:pt x="5919" y="4784"/>
                  <a:pt x="5959" y="4779"/>
                  <a:pt x="5970" y="4742"/>
                </a:cubicBezTo>
                <a:cubicBezTo>
                  <a:pt x="5972" y="4734"/>
                  <a:pt x="5972" y="4729"/>
                  <a:pt x="5975" y="4721"/>
                </a:cubicBezTo>
                <a:cubicBezTo>
                  <a:pt x="5994" y="4747"/>
                  <a:pt x="6020" y="4771"/>
                  <a:pt x="6054" y="4774"/>
                </a:cubicBezTo>
                <a:cubicBezTo>
                  <a:pt x="6060" y="4774"/>
                  <a:pt x="6062" y="4774"/>
                  <a:pt x="6068" y="4774"/>
                </a:cubicBezTo>
                <a:cubicBezTo>
                  <a:pt x="6078" y="4792"/>
                  <a:pt x="6094" y="4800"/>
                  <a:pt x="6121" y="4795"/>
                </a:cubicBezTo>
                <a:cubicBezTo>
                  <a:pt x="6158" y="4787"/>
                  <a:pt x="6171" y="4753"/>
                  <a:pt x="6179" y="4721"/>
                </a:cubicBezTo>
                <a:cubicBezTo>
                  <a:pt x="6197" y="4729"/>
                  <a:pt x="6216" y="4734"/>
                  <a:pt x="6240" y="4734"/>
                </a:cubicBezTo>
                <a:cubicBezTo>
                  <a:pt x="6242" y="4734"/>
                  <a:pt x="6242" y="4734"/>
                  <a:pt x="6242" y="4734"/>
                </a:cubicBezTo>
                <a:cubicBezTo>
                  <a:pt x="6269" y="4747"/>
                  <a:pt x="6306" y="4737"/>
                  <a:pt x="6311" y="4708"/>
                </a:cubicBezTo>
                <a:cubicBezTo>
                  <a:pt x="6319" y="4710"/>
                  <a:pt x="6324" y="4716"/>
                  <a:pt x="6332" y="4718"/>
                </a:cubicBezTo>
                <a:cubicBezTo>
                  <a:pt x="6359" y="4731"/>
                  <a:pt x="6390" y="4721"/>
                  <a:pt x="6398" y="4692"/>
                </a:cubicBezTo>
                <a:cubicBezTo>
                  <a:pt x="6401" y="4679"/>
                  <a:pt x="6404" y="4668"/>
                  <a:pt x="6406" y="4655"/>
                </a:cubicBezTo>
                <a:cubicBezTo>
                  <a:pt x="6427" y="4668"/>
                  <a:pt x="6451" y="4679"/>
                  <a:pt x="6475" y="4687"/>
                </a:cubicBezTo>
                <a:cubicBezTo>
                  <a:pt x="6499" y="4694"/>
                  <a:pt x="6523" y="4676"/>
                  <a:pt x="6531" y="4655"/>
                </a:cubicBezTo>
                <a:lnTo>
                  <a:pt x="6531" y="4655"/>
                </a:lnTo>
                <a:cubicBezTo>
                  <a:pt x="6541" y="4647"/>
                  <a:pt x="6549" y="4634"/>
                  <a:pt x="6554" y="4623"/>
                </a:cubicBezTo>
                <a:lnTo>
                  <a:pt x="6560" y="4612"/>
                </a:lnTo>
                <a:cubicBezTo>
                  <a:pt x="6568" y="4636"/>
                  <a:pt x="6581" y="4658"/>
                  <a:pt x="6599" y="4679"/>
                </a:cubicBezTo>
                <a:cubicBezTo>
                  <a:pt x="6618" y="4701"/>
                  <a:pt x="6650" y="4689"/>
                  <a:pt x="6663" y="4671"/>
                </a:cubicBezTo>
                <a:lnTo>
                  <a:pt x="6668" y="4660"/>
                </a:lnTo>
                <a:cubicBezTo>
                  <a:pt x="6684" y="4676"/>
                  <a:pt x="6705" y="4681"/>
                  <a:pt x="6729" y="4668"/>
                </a:cubicBezTo>
                <a:cubicBezTo>
                  <a:pt x="6742" y="4660"/>
                  <a:pt x="6748" y="4649"/>
                  <a:pt x="6753" y="4636"/>
                </a:cubicBezTo>
                <a:cubicBezTo>
                  <a:pt x="6763" y="4634"/>
                  <a:pt x="6777" y="4647"/>
                  <a:pt x="6793" y="4660"/>
                </a:cubicBezTo>
                <a:moveTo>
                  <a:pt x="6692" y="3740"/>
                </a:moveTo>
                <a:cubicBezTo>
                  <a:pt x="6671" y="3664"/>
                  <a:pt x="6644" y="3587"/>
                  <a:pt x="6615" y="3513"/>
                </a:cubicBezTo>
                <a:cubicBezTo>
                  <a:pt x="6581" y="3420"/>
                  <a:pt x="6539" y="3330"/>
                  <a:pt x="6494" y="3243"/>
                </a:cubicBezTo>
                <a:cubicBezTo>
                  <a:pt x="6483" y="3222"/>
                  <a:pt x="6470" y="3198"/>
                  <a:pt x="6457" y="3174"/>
                </a:cubicBezTo>
                <a:cubicBezTo>
                  <a:pt x="6502" y="3201"/>
                  <a:pt x="6552" y="3219"/>
                  <a:pt x="6594" y="3235"/>
                </a:cubicBezTo>
                <a:cubicBezTo>
                  <a:pt x="6711" y="3283"/>
                  <a:pt x="6832" y="3317"/>
                  <a:pt x="6951" y="3354"/>
                </a:cubicBezTo>
                <a:cubicBezTo>
                  <a:pt x="7070" y="3388"/>
                  <a:pt x="7189" y="3420"/>
                  <a:pt x="7306" y="3463"/>
                </a:cubicBezTo>
                <a:cubicBezTo>
                  <a:pt x="7367" y="3484"/>
                  <a:pt x="7425" y="3508"/>
                  <a:pt x="7483" y="3534"/>
                </a:cubicBezTo>
                <a:cubicBezTo>
                  <a:pt x="7510" y="3547"/>
                  <a:pt x="7536" y="3558"/>
                  <a:pt x="7562" y="3574"/>
                </a:cubicBezTo>
                <a:cubicBezTo>
                  <a:pt x="7589" y="3587"/>
                  <a:pt x="7623" y="3600"/>
                  <a:pt x="7639" y="3624"/>
                </a:cubicBezTo>
                <a:cubicBezTo>
                  <a:pt x="7658" y="3650"/>
                  <a:pt x="7663" y="3685"/>
                  <a:pt x="7668" y="3717"/>
                </a:cubicBezTo>
                <a:cubicBezTo>
                  <a:pt x="7676" y="3756"/>
                  <a:pt x="7684" y="3793"/>
                  <a:pt x="7692" y="3833"/>
                </a:cubicBezTo>
                <a:cubicBezTo>
                  <a:pt x="7705" y="3902"/>
                  <a:pt x="7719" y="3971"/>
                  <a:pt x="7737" y="4036"/>
                </a:cubicBezTo>
                <a:cubicBezTo>
                  <a:pt x="7383" y="3968"/>
                  <a:pt x="7033" y="3859"/>
                  <a:pt x="6692" y="3740"/>
                </a:cubicBezTo>
                <a:moveTo>
                  <a:pt x="8877" y="4062"/>
                </a:moveTo>
                <a:cubicBezTo>
                  <a:pt x="8547" y="4128"/>
                  <a:pt x="8203" y="4112"/>
                  <a:pt x="7869" y="4059"/>
                </a:cubicBezTo>
                <a:cubicBezTo>
                  <a:pt x="7843" y="3978"/>
                  <a:pt x="7816" y="3896"/>
                  <a:pt x="7790" y="3817"/>
                </a:cubicBezTo>
                <a:cubicBezTo>
                  <a:pt x="7771" y="3764"/>
                  <a:pt x="7753" y="3714"/>
                  <a:pt x="7732" y="3661"/>
                </a:cubicBezTo>
                <a:lnTo>
                  <a:pt x="7729" y="3650"/>
                </a:lnTo>
                <a:cubicBezTo>
                  <a:pt x="7724" y="3635"/>
                  <a:pt x="7719" y="3621"/>
                  <a:pt x="7711" y="3608"/>
                </a:cubicBezTo>
                <a:cubicBezTo>
                  <a:pt x="7705" y="3600"/>
                  <a:pt x="7703" y="3590"/>
                  <a:pt x="7700" y="3582"/>
                </a:cubicBezTo>
                <a:cubicBezTo>
                  <a:pt x="7697" y="3574"/>
                  <a:pt x="7689" y="3574"/>
                  <a:pt x="7684" y="3576"/>
                </a:cubicBezTo>
                <a:cubicBezTo>
                  <a:pt x="7668" y="3560"/>
                  <a:pt x="7647" y="3547"/>
                  <a:pt x="7623" y="3534"/>
                </a:cubicBezTo>
                <a:cubicBezTo>
                  <a:pt x="7568" y="3505"/>
                  <a:pt x="7512" y="3481"/>
                  <a:pt x="7454" y="3457"/>
                </a:cubicBezTo>
                <a:cubicBezTo>
                  <a:pt x="7221" y="3365"/>
                  <a:pt x="6972" y="3312"/>
                  <a:pt x="6734" y="3235"/>
                </a:cubicBezTo>
                <a:cubicBezTo>
                  <a:pt x="6668" y="3214"/>
                  <a:pt x="6599" y="3187"/>
                  <a:pt x="6536" y="3158"/>
                </a:cubicBezTo>
                <a:cubicBezTo>
                  <a:pt x="6488" y="3137"/>
                  <a:pt x="6427" y="3116"/>
                  <a:pt x="6396" y="3068"/>
                </a:cubicBezTo>
                <a:cubicBezTo>
                  <a:pt x="6626" y="3066"/>
                  <a:pt x="6859" y="3079"/>
                  <a:pt x="7089" y="3105"/>
                </a:cubicBezTo>
                <a:cubicBezTo>
                  <a:pt x="7327" y="3132"/>
                  <a:pt x="7562" y="3174"/>
                  <a:pt x="7795" y="3227"/>
                </a:cubicBezTo>
                <a:cubicBezTo>
                  <a:pt x="7906" y="3254"/>
                  <a:pt x="8029" y="3277"/>
                  <a:pt x="8129" y="3336"/>
                </a:cubicBezTo>
                <a:cubicBezTo>
                  <a:pt x="8230" y="3394"/>
                  <a:pt x="8324" y="3463"/>
                  <a:pt x="8420" y="3529"/>
                </a:cubicBezTo>
                <a:cubicBezTo>
                  <a:pt x="8531" y="3608"/>
                  <a:pt x="8642" y="3690"/>
                  <a:pt x="8756" y="3769"/>
                </a:cubicBezTo>
                <a:cubicBezTo>
                  <a:pt x="8867" y="3849"/>
                  <a:pt x="8981" y="3926"/>
                  <a:pt x="9092" y="4005"/>
                </a:cubicBezTo>
                <a:cubicBezTo>
                  <a:pt x="9020" y="4030"/>
                  <a:pt x="8949" y="4049"/>
                  <a:pt x="8877" y="4062"/>
                </a:cubicBezTo>
                <a:moveTo>
                  <a:pt x="10028" y="3317"/>
                </a:moveTo>
                <a:cubicBezTo>
                  <a:pt x="9949" y="3449"/>
                  <a:pt x="9846" y="3568"/>
                  <a:pt x="9727" y="3669"/>
                </a:cubicBezTo>
                <a:cubicBezTo>
                  <a:pt x="9584" y="3791"/>
                  <a:pt x="9417" y="3886"/>
                  <a:pt x="9243" y="3955"/>
                </a:cubicBezTo>
                <a:cubicBezTo>
                  <a:pt x="9235" y="3952"/>
                  <a:pt x="9227" y="3952"/>
                  <a:pt x="9219" y="3952"/>
                </a:cubicBezTo>
                <a:lnTo>
                  <a:pt x="9211" y="3952"/>
                </a:lnTo>
                <a:lnTo>
                  <a:pt x="9208" y="3952"/>
                </a:lnTo>
                <a:lnTo>
                  <a:pt x="9208" y="3952"/>
                </a:lnTo>
                <a:cubicBezTo>
                  <a:pt x="9203" y="3952"/>
                  <a:pt x="9195" y="3949"/>
                  <a:pt x="9190" y="3949"/>
                </a:cubicBezTo>
                <a:lnTo>
                  <a:pt x="9182" y="3947"/>
                </a:lnTo>
                <a:lnTo>
                  <a:pt x="9174" y="3944"/>
                </a:lnTo>
                <a:lnTo>
                  <a:pt x="9176" y="3944"/>
                </a:lnTo>
                <a:lnTo>
                  <a:pt x="9171" y="3941"/>
                </a:lnTo>
                <a:lnTo>
                  <a:pt x="9166" y="3939"/>
                </a:lnTo>
                <a:lnTo>
                  <a:pt x="9163" y="3936"/>
                </a:lnTo>
                <a:cubicBezTo>
                  <a:pt x="9158" y="3933"/>
                  <a:pt x="9153" y="3931"/>
                  <a:pt x="9147" y="3926"/>
                </a:cubicBezTo>
                <a:lnTo>
                  <a:pt x="9145" y="3926"/>
                </a:lnTo>
                <a:lnTo>
                  <a:pt x="9142" y="3923"/>
                </a:lnTo>
                <a:lnTo>
                  <a:pt x="9137" y="3918"/>
                </a:lnTo>
                <a:lnTo>
                  <a:pt x="9131" y="3912"/>
                </a:lnTo>
                <a:lnTo>
                  <a:pt x="9129" y="3910"/>
                </a:lnTo>
                <a:lnTo>
                  <a:pt x="9121" y="3904"/>
                </a:lnTo>
                <a:cubicBezTo>
                  <a:pt x="9116" y="3899"/>
                  <a:pt x="9108" y="3899"/>
                  <a:pt x="9100" y="3902"/>
                </a:cubicBezTo>
                <a:cubicBezTo>
                  <a:pt x="8909" y="3769"/>
                  <a:pt x="8721" y="3637"/>
                  <a:pt x="8528" y="3510"/>
                </a:cubicBezTo>
                <a:cubicBezTo>
                  <a:pt x="8454" y="3463"/>
                  <a:pt x="8383" y="3410"/>
                  <a:pt x="8309" y="3362"/>
                </a:cubicBezTo>
                <a:cubicBezTo>
                  <a:pt x="8348" y="3370"/>
                  <a:pt x="8388" y="3373"/>
                  <a:pt x="8428" y="3378"/>
                </a:cubicBezTo>
                <a:cubicBezTo>
                  <a:pt x="8494" y="3383"/>
                  <a:pt x="8557" y="3388"/>
                  <a:pt x="8623" y="3386"/>
                </a:cubicBezTo>
                <a:cubicBezTo>
                  <a:pt x="8692" y="3386"/>
                  <a:pt x="8758" y="3381"/>
                  <a:pt x="8827" y="3373"/>
                </a:cubicBezTo>
                <a:cubicBezTo>
                  <a:pt x="8962" y="3362"/>
                  <a:pt x="9097" y="3346"/>
                  <a:pt x="9232" y="3333"/>
                </a:cubicBezTo>
                <a:cubicBezTo>
                  <a:pt x="9380" y="3320"/>
                  <a:pt x="9528" y="3317"/>
                  <a:pt x="9679" y="3312"/>
                </a:cubicBezTo>
                <a:cubicBezTo>
                  <a:pt x="9758" y="3309"/>
                  <a:pt x="9840" y="3306"/>
                  <a:pt x="9920" y="3306"/>
                </a:cubicBezTo>
                <a:cubicBezTo>
                  <a:pt x="9957" y="3306"/>
                  <a:pt x="9999" y="3309"/>
                  <a:pt x="10039" y="3301"/>
                </a:cubicBezTo>
                <a:cubicBezTo>
                  <a:pt x="10034" y="3309"/>
                  <a:pt x="10031" y="3314"/>
                  <a:pt x="10028" y="3317"/>
                </a:cubicBezTo>
                <a:moveTo>
                  <a:pt x="9997" y="3121"/>
                </a:moveTo>
                <a:cubicBezTo>
                  <a:pt x="10023" y="3140"/>
                  <a:pt x="10057" y="3161"/>
                  <a:pt x="10065" y="3193"/>
                </a:cubicBezTo>
                <a:lnTo>
                  <a:pt x="10057" y="3195"/>
                </a:lnTo>
                <a:cubicBezTo>
                  <a:pt x="10007" y="3222"/>
                  <a:pt x="9952" y="3216"/>
                  <a:pt x="9896" y="3216"/>
                </a:cubicBezTo>
                <a:cubicBezTo>
                  <a:pt x="9825" y="3216"/>
                  <a:pt x="9756" y="3219"/>
                  <a:pt x="9684" y="3222"/>
                </a:cubicBezTo>
                <a:cubicBezTo>
                  <a:pt x="9544" y="3227"/>
                  <a:pt x="9401" y="3246"/>
                  <a:pt x="9261" y="3256"/>
                </a:cubicBezTo>
                <a:cubicBezTo>
                  <a:pt x="9131" y="3269"/>
                  <a:pt x="8999" y="3285"/>
                  <a:pt x="8869" y="3301"/>
                </a:cubicBezTo>
                <a:cubicBezTo>
                  <a:pt x="8742" y="3317"/>
                  <a:pt x="8615" y="3320"/>
                  <a:pt x="8486" y="3325"/>
                </a:cubicBezTo>
                <a:cubicBezTo>
                  <a:pt x="8380" y="3328"/>
                  <a:pt x="8277" y="3314"/>
                  <a:pt x="8174" y="3288"/>
                </a:cubicBezTo>
                <a:cubicBezTo>
                  <a:pt x="8084" y="3246"/>
                  <a:pt x="7988" y="3214"/>
                  <a:pt x="7896" y="3190"/>
                </a:cubicBezTo>
                <a:cubicBezTo>
                  <a:pt x="7430" y="3068"/>
                  <a:pt x="6943" y="3015"/>
                  <a:pt x="6462" y="3026"/>
                </a:cubicBezTo>
                <a:cubicBezTo>
                  <a:pt x="6203" y="3031"/>
                  <a:pt x="5943" y="3047"/>
                  <a:pt x="5690" y="3095"/>
                </a:cubicBezTo>
                <a:cubicBezTo>
                  <a:pt x="5693" y="3090"/>
                  <a:pt x="5696" y="3084"/>
                  <a:pt x="5701" y="3079"/>
                </a:cubicBezTo>
                <a:cubicBezTo>
                  <a:pt x="5898" y="3018"/>
                  <a:pt x="6097" y="2965"/>
                  <a:pt x="6298" y="2918"/>
                </a:cubicBezTo>
                <a:cubicBezTo>
                  <a:pt x="6507" y="2867"/>
                  <a:pt x="6721" y="2817"/>
                  <a:pt x="6935" y="2793"/>
                </a:cubicBezTo>
                <a:cubicBezTo>
                  <a:pt x="7041" y="2783"/>
                  <a:pt x="7150" y="2780"/>
                  <a:pt x="7256" y="2791"/>
                </a:cubicBezTo>
                <a:cubicBezTo>
                  <a:pt x="7359" y="2801"/>
                  <a:pt x="7459" y="2828"/>
                  <a:pt x="7562" y="2849"/>
                </a:cubicBezTo>
                <a:cubicBezTo>
                  <a:pt x="7774" y="2896"/>
                  <a:pt x="7988" y="2918"/>
                  <a:pt x="8205" y="2933"/>
                </a:cubicBezTo>
                <a:cubicBezTo>
                  <a:pt x="8428" y="2949"/>
                  <a:pt x="8650" y="2965"/>
                  <a:pt x="8872" y="2981"/>
                </a:cubicBezTo>
                <a:cubicBezTo>
                  <a:pt x="8983" y="2989"/>
                  <a:pt x="9092" y="2997"/>
                  <a:pt x="9203" y="3005"/>
                </a:cubicBezTo>
                <a:cubicBezTo>
                  <a:pt x="9309" y="3013"/>
                  <a:pt x="9414" y="3021"/>
                  <a:pt x="9520" y="3013"/>
                </a:cubicBezTo>
                <a:cubicBezTo>
                  <a:pt x="9592" y="3007"/>
                  <a:pt x="9658" y="2994"/>
                  <a:pt x="9724" y="2973"/>
                </a:cubicBezTo>
                <a:cubicBezTo>
                  <a:pt x="9727" y="2978"/>
                  <a:pt x="9732" y="2984"/>
                  <a:pt x="9740" y="2986"/>
                </a:cubicBezTo>
                <a:cubicBezTo>
                  <a:pt x="9830" y="3023"/>
                  <a:pt x="9917" y="3068"/>
                  <a:pt x="9997" y="3121"/>
                </a:cubicBezTo>
                <a:moveTo>
                  <a:pt x="9711" y="2888"/>
                </a:moveTo>
                <a:cubicBezTo>
                  <a:pt x="9512" y="2952"/>
                  <a:pt x="9298" y="2925"/>
                  <a:pt x="9094" y="2910"/>
                </a:cubicBezTo>
                <a:cubicBezTo>
                  <a:pt x="8877" y="2894"/>
                  <a:pt x="8660" y="2878"/>
                  <a:pt x="8444" y="2862"/>
                </a:cubicBezTo>
                <a:cubicBezTo>
                  <a:pt x="8229" y="2846"/>
                  <a:pt x="8012" y="2838"/>
                  <a:pt x="7801" y="2804"/>
                </a:cubicBezTo>
                <a:cubicBezTo>
                  <a:pt x="7658" y="2780"/>
                  <a:pt x="7518" y="2740"/>
                  <a:pt x="7375" y="2714"/>
                </a:cubicBezTo>
                <a:cubicBezTo>
                  <a:pt x="7446" y="2706"/>
                  <a:pt x="7515" y="2695"/>
                  <a:pt x="7586" y="2679"/>
                </a:cubicBezTo>
                <a:cubicBezTo>
                  <a:pt x="7689" y="2658"/>
                  <a:pt x="7793" y="2632"/>
                  <a:pt x="7891" y="2592"/>
                </a:cubicBezTo>
                <a:cubicBezTo>
                  <a:pt x="7978" y="2558"/>
                  <a:pt x="8055" y="2505"/>
                  <a:pt x="8126" y="2444"/>
                </a:cubicBezTo>
                <a:cubicBezTo>
                  <a:pt x="8131" y="2439"/>
                  <a:pt x="8139" y="2433"/>
                  <a:pt x="8145" y="2428"/>
                </a:cubicBezTo>
                <a:lnTo>
                  <a:pt x="8145" y="2428"/>
                </a:lnTo>
                <a:cubicBezTo>
                  <a:pt x="8216" y="2447"/>
                  <a:pt x="8295" y="2439"/>
                  <a:pt x="8367" y="2433"/>
                </a:cubicBezTo>
                <a:cubicBezTo>
                  <a:pt x="8441" y="2431"/>
                  <a:pt x="8512" y="2425"/>
                  <a:pt x="8586" y="2417"/>
                </a:cubicBezTo>
                <a:cubicBezTo>
                  <a:pt x="8724" y="2407"/>
                  <a:pt x="8862" y="2391"/>
                  <a:pt x="8999" y="2378"/>
                </a:cubicBezTo>
                <a:cubicBezTo>
                  <a:pt x="9007" y="2383"/>
                  <a:pt x="9018" y="2386"/>
                  <a:pt x="9028" y="2388"/>
                </a:cubicBezTo>
                <a:cubicBezTo>
                  <a:pt x="9049" y="2394"/>
                  <a:pt x="9073" y="2402"/>
                  <a:pt x="9094" y="2410"/>
                </a:cubicBezTo>
                <a:cubicBezTo>
                  <a:pt x="9142" y="2425"/>
                  <a:pt x="9187" y="2444"/>
                  <a:pt x="9232" y="2465"/>
                </a:cubicBezTo>
                <a:cubicBezTo>
                  <a:pt x="9319" y="2505"/>
                  <a:pt x="9404" y="2550"/>
                  <a:pt x="9491" y="2589"/>
                </a:cubicBezTo>
                <a:cubicBezTo>
                  <a:pt x="9581" y="2632"/>
                  <a:pt x="9668" y="2674"/>
                  <a:pt x="9758" y="2716"/>
                </a:cubicBezTo>
                <a:cubicBezTo>
                  <a:pt x="9803" y="2738"/>
                  <a:pt x="9846" y="2756"/>
                  <a:pt x="9891" y="2775"/>
                </a:cubicBezTo>
                <a:cubicBezTo>
                  <a:pt x="9901" y="2780"/>
                  <a:pt x="9912" y="2783"/>
                  <a:pt x="9925" y="2788"/>
                </a:cubicBezTo>
                <a:cubicBezTo>
                  <a:pt x="9859" y="2830"/>
                  <a:pt x="9788" y="2865"/>
                  <a:pt x="9711" y="2888"/>
                </a:cubicBezTo>
                <a:moveTo>
                  <a:pt x="10219" y="2584"/>
                </a:moveTo>
                <a:cubicBezTo>
                  <a:pt x="10161" y="2632"/>
                  <a:pt x="10100" y="2677"/>
                  <a:pt x="10039" y="2719"/>
                </a:cubicBezTo>
                <a:cubicBezTo>
                  <a:pt x="10034" y="2719"/>
                  <a:pt x="10031" y="2716"/>
                  <a:pt x="10026" y="2719"/>
                </a:cubicBezTo>
                <a:cubicBezTo>
                  <a:pt x="9928" y="2732"/>
                  <a:pt x="9840" y="2690"/>
                  <a:pt x="9750" y="2658"/>
                </a:cubicBezTo>
                <a:cubicBezTo>
                  <a:pt x="9658" y="2624"/>
                  <a:pt x="9565" y="2587"/>
                  <a:pt x="9475" y="2547"/>
                </a:cubicBezTo>
                <a:cubicBezTo>
                  <a:pt x="9391" y="2507"/>
                  <a:pt x="9309" y="2465"/>
                  <a:pt x="9224" y="2425"/>
                </a:cubicBezTo>
                <a:cubicBezTo>
                  <a:pt x="9184" y="2407"/>
                  <a:pt x="9145" y="2391"/>
                  <a:pt x="9102" y="2378"/>
                </a:cubicBezTo>
                <a:cubicBezTo>
                  <a:pt x="9097" y="2378"/>
                  <a:pt x="9094" y="2375"/>
                  <a:pt x="9089" y="2373"/>
                </a:cubicBezTo>
                <a:cubicBezTo>
                  <a:pt x="9224" y="2359"/>
                  <a:pt x="9362" y="2349"/>
                  <a:pt x="9496" y="2346"/>
                </a:cubicBezTo>
                <a:cubicBezTo>
                  <a:pt x="9650" y="2341"/>
                  <a:pt x="9801" y="2362"/>
                  <a:pt x="9954" y="2383"/>
                </a:cubicBezTo>
                <a:cubicBezTo>
                  <a:pt x="10036" y="2394"/>
                  <a:pt x="10121" y="2407"/>
                  <a:pt x="10203" y="2420"/>
                </a:cubicBezTo>
                <a:cubicBezTo>
                  <a:pt x="10245" y="2425"/>
                  <a:pt x="10288" y="2433"/>
                  <a:pt x="10330" y="2439"/>
                </a:cubicBezTo>
                <a:cubicBezTo>
                  <a:pt x="10351" y="2441"/>
                  <a:pt x="10370" y="2447"/>
                  <a:pt x="10391" y="2447"/>
                </a:cubicBezTo>
                <a:cubicBezTo>
                  <a:pt x="10333" y="2492"/>
                  <a:pt x="10274" y="2539"/>
                  <a:pt x="10219" y="2584"/>
                </a:cubicBezTo>
                <a:moveTo>
                  <a:pt x="10975" y="1833"/>
                </a:moveTo>
                <a:cubicBezTo>
                  <a:pt x="10885" y="1978"/>
                  <a:pt x="10769" y="2103"/>
                  <a:pt x="10645" y="2219"/>
                </a:cubicBezTo>
                <a:cubicBezTo>
                  <a:pt x="10589" y="2272"/>
                  <a:pt x="10531" y="2325"/>
                  <a:pt x="10470" y="2375"/>
                </a:cubicBezTo>
                <a:lnTo>
                  <a:pt x="10467" y="2373"/>
                </a:lnTo>
                <a:cubicBezTo>
                  <a:pt x="10433" y="2354"/>
                  <a:pt x="10396" y="2351"/>
                  <a:pt x="10356" y="2346"/>
                </a:cubicBezTo>
                <a:cubicBezTo>
                  <a:pt x="10317" y="2341"/>
                  <a:pt x="10280" y="2335"/>
                  <a:pt x="10240" y="2330"/>
                </a:cubicBezTo>
                <a:cubicBezTo>
                  <a:pt x="10163" y="2320"/>
                  <a:pt x="10089" y="2309"/>
                  <a:pt x="10012" y="2301"/>
                </a:cubicBezTo>
                <a:cubicBezTo>
                  <a:pt x="9938" y="2293"/>
                  <a:pt x="9862" y="2288"/>
                  <a:pt x="9788" y="2288"/>
                </a:cubicBezTo>
                <a:cubicBezTo>
                  <a:pt x="9711" y="2288"/>
                  <a:pt x="9634" y="2298"/>
                  <a:pt x="9557" y="2298"/>
                </a:cubicBezTo>
                <a:cubicBezTo>
                  <a:pt x="9253" y="2306"/>
                  <a:pt x="8954" y="2343"/>
                  <a:pt x="8650" y="2370"/>
                </a:cubicBezTo>
                <a:cubicBezTo>
                  <a:pt x="8565" y="2378"/>
                  <a:pt x="8481" y="2382"/>
                  <a:pt x="8396" y="2388"/>
                </a:cubicBezTo>
                <a:cubicBezTo>
                  <a:pt x="8354" y="2390"/>
                  <a:pt x="8311" y="2391"/>
                  <a:pt x="8269" y="2394"/>
                </a:cubicBezTo>
                <a:cubicBezTo>
                  <a:pt x="8237" y="2396"/>
                  <a:pt x="8205" y="2396"/>
                  <a:pt x="8174" y="2402"/>
                </a:cubicBezTo>
                <a:cubicBezTo>
                  <a:pt x="8229" y="2349"/>
                  <a:pt x="8282" y="2293"/>
                  <a:pt x="8335" y="2240"/>
                </a:cubicBezTo>
                <a:cubicBezTo>
                  <a:pt x="8369" y="2203"/>
                  <a:pt x="8406" y="2169"/>
                  <a:pt x="8441" y="2132"/>
                </a:cubicBezTo>
                <a:cubicBezTo>
                  <a:pt x="8520" y="2113"/>
                  <a:pt x="8597" y="2079"/>
                  <a:pt x="8674" y="2047"/>
                </a:cubicBezTo>
                <a:cubicBezTo>
                  <a:pt x="8753" y="2015"/>
                  <a:pt x="8835" y="1984"/>
                  <a:pt x="8917" y="1957"/>
                </a:cubicBezTo>
                <a:cubicBezTo>
                  <a:pt x="9078" y="1902"/>
                  <a:pt x="9243" y="1857"/>
                  <a:pt x="9409" y="1825"/>
                </a:cubicBezTo>
                <a:cubicBezTo>
                  <a:pt x="9581" y="1790"/>
                  <a:pt x="9753" y="1769"/>
                  <a:pt x="9930" y="1756"/>
                </a:cubicBezTo>
                <a:cubicBezTo>
                  <a:pt x="10108" y="1743"/>
                  <a:pt x="10285" y="1732"/>
                  <a:pt x="10462" y="1732"/>
                </a:cubicBezTo>
                <a:cubicBezTo>
                  <a:pt x="10560" y="1732"/>
                  <a:pt x="10655" y="1748"/>
                  <a:pt x="10751" y="1759"/>
                </a:cubicBezTo>
                <a:cubicBezTo>
                  <a:pt x="10801" y="1764"/>
                  <a:pt x="10851" y="1769"/>
                  <a:pt x="10901" y="1775"/>
                </a:cubicBezTo>
                <a:cubicBezTo>
                  <a:pt x="10936" y="1777"/>
                  <a:pt x="10973" y="1783"/>
                  <a:pt x="11007" y="1785"/>
                </a:cubicBezTo>
                <a:cubicBezTo>
                  <a:pt x="10994" y="1798"/>
                  <a:pt x="10986" y="1817"/>
                  <a:pt x="10975" y="1833"/>
                </a:cubicBezTo>
                <a:moveTo>
                  <a:pt x="11044" y="1701"/>
                </a:moveTo>
                <a:cubicBezTo>
                  <a:pt x="10962" y="1682"/>
                  <a:pt x="10872" y="1679"/>
                  <a:pt x="10788" y="1674"/>
                </a:cubicBezTo>
                <a:cubicBezTo>
                  <a:pt x="10700" y="1669"/>
                  <a:pt x="10610" y="1671"/>
                  <a:pt x="10520" y="1671"/>
                </a:cubicBezTo>
                <a:cubicBezTo>
                  <a:pt x="10340" y="1671"/>
                  <a:pt x="10161" y="1663"/>
                  <a:pt x="9981" y="1679"/>
                </a:cubicBezTo>
                <a:cubicBezTo>
                  <a:pt x="9957" y="1682"/>
                  <a:pt x="9930" y="1685"/>
                  <a:pt x="9907" y="1687"/>
                </a:cubicBezTo>
                <a:cubicBezTo>
                  <a:pt x="10034" y="1629"/>
                  <a:pt x="10163" y="1574"/>
                  <a:pt x="10285" y="1505"/>
                </a:cubicBezTo>
                <a:cubicBezTo>
                  <a:pt x="10351" y="1468"/>
                  <a:pt x="10412" y="1423"/>
                  <a:pt x="10473" y="1378"/>
                </a:cubicBezTo>
                <a:cubicBezTo>
                  <a:pt x="10552" y="1333"/>
                  <a:pt x="10632" y="1290"/>
                  <a:pt x="10716" y="1256"/>
                </a:cubicBezTo>
                <a:cubicBezTo>
                  <a:pt x="10772" y="1232"/>
                  <a:pt x="10830" y="1216"/>
                  <a:pt x="10888" y="1198"/>
                </a:cubicBezTo>
                <a:cubicBezTo>
                  <a:pt x="10909" y="1190"/>
                  <a:pt x="10949" y="1182"/>
                  <a:pt x="10973" y="1163"/>
                </a:cubicBezTo>
                <a:cubicBezTo>
                  <a:pt x="11047" y="1200"/>
                  <a:pt x="11105" y="1261"/>
                  <a:pt x="11113" y="1357"/>
                </a:cubicBezTo>
                <a:cubicBezTo>
                  <a:pt x="11126" y="1470"/>
                  <a:pt x="11095" y="1592"/>
                  <a:pt x="11044" y="17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31"/>
          <p:cNvSpPr txBox="1"/>
          <p:nvPr>
            <p:ph idx="1" type="subTitle"/>
          </p:nvPr>
        </p:nvSpPr>
        <p:spPr>
          <a:xfrm>
            <a:off x="1136700" y="1338450"/>
            <a:ext cx="6870600" cy="24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ScummVM Layer</a:t>
            </a:r>
            <a:r>
              <a:rPr b="1" lang="en" sz="1600"/>
              <a:t>: </a:t>
            </a:r>
            <a:r>
              <a:rPr lang="en" sz="1600"/>
              <a:t>Most components are added in a new layer of ScummVM, making it work without the SCI engine</a:t>
            </a:r>
            <a:endParaRPr sz="1600"/>
          </a:p>
          <a:p>
            <a:pPr indent="0" lvl="0" marL="0" rtl="0" algn="l">
              <a:spcBef>
                <a:spcPts val="1000"/>
              </a:spcBef>
              <a:spcAft>
                <a:spcPts val="0"/>
              </a:spcAft>
              <a:buNone/>
            </a:pPr>
            <a:r>
              <a:rPr b="1" lang="en" sz="1600"/>
              <a:t>Idea: </a:t>
            </a:r>
            <a:r>
              <a:rPr lang="en" sz="1600"/>
              <a:t> To implement the speedrun functionality in ScummVM, making it easy to port into other engines.</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rPr b="1" lang="en" sz="1600"/>
              <a:t>Changed Components: </a:t>
            </a:r>
            <a:r>
              <a:rPr lang="en" sz="1600"/>
              <a:t>Interpreter, User Interface</a:t>
            </a:r>
            <a:endParaRPr sz="1600"/>
          </a:p>
          <a:p>
            <a:pPr indent="0" lvl="0" marL="0" rtl="0" algn="l">
              <a:spcBef>
                <a:spcPts val="1000"/>
              </a:spcBef>
              <a:spcAft>
                <a:spcPts val="0"/>
              </a:spcAft>
              <a:buNone/>
            </a:pPr>
            <a:r>
              <a:rPr b="1" lang="en" sz="1600"/>
              <a:t>New Components: </a:t>
            </a:r>
            <a:r>
              <a:rPr lang="en" sz="1600"/>
              <a:t>Checkpoint Manager, Speedrun Launcher, Timer, Speedrun Database</a:t>
            </a:r>
            <a:endParaRPr sz="1600"/>
          </a:p>
          <a:p>
            <a:pPr indent="0" lvl="0" marL="0" rtl="0" algn="l">
              <a:spcBef>
                <a:spcPts val="1000"/>
              </a:spcBef>
              <a:spcAft>
                <a:spcPts val="1000"/>
              </a:spcAft>
              <a:buNone/>
            </a:pPr>
            <a:r>
              <a:t/>
            </a:r>
            <a:endParaRPr sz="1600"/>
          </a:p>
        </p:txBody>
      </p:sp>
      <p:sp>
        <p:nvSpPr>
          <p:cNvPr id="949" name="Google Shape;949;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 OF ALTERNATIVE 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e Honeycomb Pattern by Slidesgo">
  <a:themeElements>
    <a:clrScheme name="Simple Light">
      <a:dk1>
        <a:srgbClr val="2B302B"/>
      </a:dk1>
      <a:lt1>
        <a:srgbClr val="F0EAE5"/>
      </a:lt1>
      <a:dk2>
        <a:srgbClr val="E9C383"/>
      </a:dk2>
      <a:lt2>
        <a:srgbClr val="B3783D"/>
      </a:lt2>
      <a:accent1>
        <a:srgbClr val="535753"/>
      </a:accent1>
      <a:accent2>
        <a:srgbClr val="FFFFFF"/>
      </a:accent2>
      <a:accent3>
        <a:srgbClr val="FFFFFF"/>
      </a:accent3>
      <a:accent4>
        <a:srgbClr val="FFFFFF"/>
      </a:accent4>
      <a:accent5>
        <a:srgbClr val="FFFFFF"/>
      </a:accent5>
      <a:accent6>
        <a:srgbClr val="FFFFFF"/>
      </a:accent6>
      <a:hlink>
        <a:srgbClr val="2B302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