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Proxima Nova"/>
      <p:regular r:id="rId31"/>
      <p:bold r:id="rId32"/>
      <p:italic r:id="rId33"/>
      <p:boldItalic r:id="rId34"/>
    </p:embeddedFont>
    <p:embeddedFont>
      <p:font typeface="Inter"/>
      <p:regular r:id="rId35"/>
      <p:bold r:id="rId36"/>
      <p:italic r:id="rId37"/>
      <p:boldItalic r:id="rId38"/>
    </p:embeddedFont>
    <p:embeddedFont>
      <p:font typeface="Livvic"/>
      <p:regular r:id="rId39"/>
      <p:bold r:id="rId40"/>
      <p:italic r:id="rId41"/>
      <p:boldItalic r:id="rId42"/>
    </p:embeddedFont>
    <p:embeddedFont>
      <p:font typeface="DM Sans SemiBold"/>
      <p:regular r:id="rId43"/>
      <p:bold r:id="rId44"/>
      <p:italic r:id="rId45"/>
      <p:boldItalic r:id="rId46"/>
    </p:embeddedFont>
    <p:embeddedFont>
      <p:font typeface="DM Sans"/>
      <p:regular r:id="rId47"/>
      <p:bold r:id="rId48"/>
      <p:italic r:id="rId49"/>
      <p:boldItalic r:id="rId50"/>
    </p:embeddedFont>
    <p:embeddedFont>
      <p:font typeface="Livvic SemiBold"/>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ivvic-bold.fntdata"/><Relationship Id="rId42" Type="http://schemas.openxmlformats.org/officeDocument/2006/relationships/font" Target="fonts/Livvic-boldItalic.fntdata"/><Relationship Id="rId41" Type="http://schemas.openxmlformats.org/officeDocument/2006/relationships/font" Target="fonts/Livvic-italic.fntdata"/><Relationship Id="rId44" Type="http://schemas.openxmlformats.org/officeDocument/2006/relationships/font" Target="fonts/DMSansSemiBold-bold.fntdata"/><Relationship Id="rId43" Type="http://schemas.openxmlformats.org/officeDocument/2006/relationships/font" Target="fonts/DMSansSemiBold-regular.fntdata"/><Relationship Id="rId46" Type="http://schemas.openxmlformats.org/officeDocument/2006/relationships/font" Target="fonts/DMSansSemiBold-boldItalic.fntdata"/><Relationship Id="rId45" Type="http://schemas.openxmlformats.org/officeDocument/2006/relationships/font" Target="fonts/DMSansSemi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DMSans-bold.fntdata"/><Relationship Id="rId47" Type="http://schemas.openxmlformats.org/officeDocument/2006/relationships/font" Target="fonts/DMSans-regular.fntdata"/><Relationship Id="rId49" Type="http://schemas.openxmlformats.org/officeDocument/2006/relationships/font" Target="fonts/DMSans-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regular.fntdata"/><Relationship Id="rId30" Type="http://schemas.openxmlformats.org/officeDocument/2006/relationships/slide" Target="slides/slide24.xml"/><Relationship Id="rId33" Type="http://schemas.openxmlformats.org/officeDocument/2006/relationships/font" Target="fonts/ProximaNova-italic.fntdata"/><Relationship Id="rId32" Type="http://schemas.openxmlformats.org/officeDocument/2006/relationships/font" Target="fonts/ProximaNova-bold.fntdata"/><Relationship Id="rId35" Type="http://schemas.openxmlformats.org/officeDocument/2006/relationships/font" Target="fonts/Inter-regular.fntdata"/><Relationship Id="rId34" Type="http://schemas.openxmlformats.org/officeDocument/2006/relationships/font" Target="fonts/ProximaNova-boldItalic.fntdata"/><Relationship Id="rId37" Type="http://schemas.openxmlformats.org/officeDocument/2006/relationships/font" Target="fonts/Inter-italic.fntdata"/><Relationship Id="rId36" Type="http://schemas.openxmlformats.org/officeDocument/2006/relationships/font" Target="fonts/Inter-bold.fntdata"/><Relationship Id="rId39" Type="http://schemas.openxmlformats.org/officeDocument/2006/relationships/font" Target="fonts/Livvic-regular.fntdata"/><Relationship Id="rId38" Type="http://schemas.openxmlformats.org/officeDocument/2006/relationships/font" Target="fonts/Inter-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ivvicSemiBold-regular.fntdata"/><Relationship Id="rId50" Type="http://schemas.openxmlformats.org/officeDocument/2006/relationships/font" Target="fonts/DMSans-boldItalic.fntdata"/><Relationship Id="rId53" Type="http://schemas.openxmlformats.org/officeDocument/2006/relationships/font" Target="fonts/LivvicSemiBold-italic.fntdata"/><Relationship Id="rId52" Type="http://schemas.openxmlformats.org/officeDocument/2006/relationships/font" Target="fonts/LivvicSemiBold-bold.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LivvicSemiBold-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2fa2301651e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2fa2301651e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ge1d838b627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e1d838b627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8" name="Shape 1158"/>
        <p:cNvGrpSpPr/>
        <p:nvPr/>
      </p:nvGrpSpPr>
      <p:grpSpPr>
        <a:xfrm>
          <a:off x="0" y="0"/>
          <a:ext cx="0" cy="0"/>
          <a:chOff x="0" y="0"/>
          <a:chExt cx="0" cy="0"/>
        </a:xfrm>
      </p:grpSpPr>
      <p:sp>
        <p:nvSpPr>
          <p:cNvPr id="1159" name="Google Shape;1159;g2fa2301651e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0" name="Google Shape;1160;g2fa2301651e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g2fa2301651e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6" name="Google Shape;1166;g2fa2301651e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0" name="Shape 1170"/>
        <p:cNvGrpSpPr/>
        <p:nvPr/>
      </p:nvGrpSpPr>
      <p:grpSpPr>
        <a:xfrm>
          <a:off x="0" y="0"/>
          <a:ext cx="0" cy="0"/>
          <a:chOff x="0" y="0"/>
          <a:chExt cx="0" cy="0"/>
        </a:xfrm>
      </p:grpSpPr>
      <p:sp>
        <p:nvSpPr>
          <p:cNvPr id="1171" name="Google Shape;1171;g308a04ee76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2" name="Google Shape;1172;g308a04ee76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4" name="Shape 1194"/>
        <p:cNvGrpSpPr/>
        <p:nvPr/>
      </p:nvGrpSpPr>
      <p:grpSpPr>
        <a:xfrm>
          <a:off x="0" y="0"/>
          <a:ext cx="0" cy="0"/>
          <a:chOff x="0" y="0"/>
          <a:chExt cx="0" cy="0"/>
        </a:xfrm>
      </p:grpSpPr>
      <p:sp>
        <p:nvSpPr>
          <p:cNvPr id="1195" name="Google Shape;1195;g2fa2301651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6" name="Google Shape;1196;g2fa2301651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1" name="Shape 1241"/>
        <p:cNvGrpSpPr/>
        <p:nvPr/>
      </p:nvGrpSpPr>
      <p:grpSpPr>
        <a:xfrm>
          <a:off x="0" y="0"/>
          <a:ext cx="0" cy="0"/>
          <a:chOff x="0" y="0"/>
          <a:chExt cx="0" cy="0"/>
        </a:xfrm>
      </p:grpSpPr>
      <p:sp>
        <p:nvSpPr>
          <p:cNvPr id="1242" name="Google Shape;1242;g2fa2301651e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3" name="Google Shape;1243;g2fa2301651e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ge1d838b62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0" name="Google Shape;1250;ge1d838b62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g30a0ea444f0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6" name="Google Shape;1256;g30a0ea444f0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0" name="Shape 1260"/>
        <p:cNvGrpSpPr/>
        <p:nvPr/>
      </p:nvGrpSpPr>
      <p:grpSpPr>
        <a:xfrm>
          <a:off x="0" y="0"/>
          <a:ext cx="0" cy="0"/>
          <a:chOff x="0" y="0"/>
          <a:chExt cx="0" cy="0"/>
        </a:xfrm>
      </p:grpSpPr>
      <p:sp>
        <p:nvSpPr>
          <p:cNvPr id="1261" name="Google Shape;1261;g2fa2301651e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2" name="Google Shape;1262;g2fa2301651e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8" name="Shape 1308"/>
        <p:cNvGrpSpPr/>
        <p:nvPr/>
      </p:nvGrpSpPr>
      <p:grpSpPr>
        <a:xfrm>
          <a:off x="0" y="0"/>
          <a:ext cx="0" cy="0"/>
          <a:chOff x="0" y="0"/>
          <a:chExt cx="0" cy="0"/>
        </a:xfrm>
      </p:grpSpPr>
      <p:sp>
        <p:nvSpPr>
          <p:cNvPr id="1309" name="Google Shape;1309;g30a0ea444f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0" name="Google Shape;1310;g30a0ea444f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2b9060f080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2b9060f080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4" name="Shape 1314"/>
        <p:cNvGrpSpPr/>
        <p:nvPr/>
      </p:nvGrpSpPr>
      <p:grpSpPr>
        <a:xfrm>
          <a:off x="0" y="0"/>
          <a:ext cx="0" cy="0"/>
          <a:chOff x="0" y="0"/>
          <a:chExt cx="0" cy="0"/>
        </a:xfrm>
      </p:grpSpPr>
      <p:sp>
        <p:nvSpPr>
          <p:cNvPr id="1315" name="Google Shape;1315;g2fa2301651e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6" name="Google Shape;1316;g2fa2301651e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0" name="Shape 1360"/>
        <p:cNvGrpSpPr/>
        <p:nvPr/>
      </p:nvGrpSpPr>
      <p:grpSpPr>
        <a:xfrm>
          <a:off x="0" y="0"/>
          <a:ext cx="0" cy="0"/>
          <a:chOff x="0" y="0"/>
          <a:chExt cx="0" cy="0"/>
        </a:xfrm>
      </p:grpSpPr>
      <p:sp>
        <p:nvSpPr>
          <p:cNvPr id="1361" name="Google Shape;1361;g2fa2301651e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2" name="Google Shape;1362;g2fa2301651e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6" name="Shape 1366"/>
        <p:cNvGrpSpPr/>
        <p:nvPr/>
      </p:nvGrpSpPr>
      <p:grpSpPr>
        <a:xfrm>
          <a:off x="0" y="0"/>
          <a:ext cx="0" cy="0"/>
          <a:chOff x="0" y="0"/>
          <a:chExt cx="0" cy="0"/>
        </a:xfrm>
      </p:grpSpPr>
      <p:sp>
        <p:nvSpPr>
          <p:cNvPr id="1367" name="Google Shape;1367;g2fa2301651e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8" name="Google Shape;1368;g2fa2301651e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5" name="Shape 1375"/>
        <p:cNvGrpSpPr/>
        <p:nvPr/>
      </p:nvGrpSpPr>
      <p:grpSpPr>
        <a:xfrm>
          <a:off x="0" y="0"/>
          <a:ext cx="0" cy="0"/>
          <a:chOff x="0" y="0"/>
          <a:chExt cx="0" cy="0"/>
        </a:xfrm>
      </p:grpSpPr>
      <p:sp>
        <p:nvSpPr>
          <p:cNvPr id="1376" name="Google Shape;1376;g30a0ea444f0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7" name="Google Shape;1377;g30a0ea444f0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3" name="Shape 1383"/>
        <p:cNvGrpSpPr/>
        <p:nvPr/>
      </p:nvGrpSpPr>
      <p:grpSpPr>
        <a:xfrm>
          <a:off x="0" y="0"/>
          <a:ext cx="0" cy="0"/>
          <a:chOff x="0" y="0"/>
          <a:chExt cx="0" cy="0"/>
        </a:xfrm>
      </p:grpSpPr>
      <p:sp>
        <p:nvSpPr>
          <p:cNvPr id="1384" name="Google Shape;1384;g2b969453b33_0_30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5" name="Google Shape;1385;g2b969453b33_0_30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e1d838b62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e1d838b62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2b9060f0803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2b9060f0803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30a0ea444f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30a0ea444f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e1d838b62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e1d838b62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e1d838b627_4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e1d838b627_4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30a0ea444f0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30a0ea444f0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g30a0ea444f0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6" name="Google Shape;1066;g30a0ea444f0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sp>
        <p:nvSpPr>
          <p:cNvPr id="10" name="Google Shape;10;p2"/>
          <p:cNvSpPr txBox="1"/>
          <p:nvPr>
            <p:ph type="ctrTitle"/>
          </p:nvPr>
        </p:nvSpPr>
        <p:spPr>
          <a:xfrm>
            <a:off x="1950463" y="1397063"/>
            <a:ext cx="5227200" cy="16476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1950463" y="3098116"/>
            <a:ext cx="5227200" cy="393600"/>
          </a:xfrm>
          <a:prstGeom prst="rect">
            <a:avLst/>
          </a:prstGeom>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Inter"/>
              <a:buNone/>
              <a:defRPr sz="1600"/>
            </a:lvl1pPr>
            <a:lvl2pPr lvl="1" algn="ctr">
              <a:lnSpc>
                <a:spcPct val="100000"/>
              </a:lnSpc>
              <a:spcBef>
                <a:spcPts val="0"/>
              </a:spcBef>
              <a:spcAft>
                <a:spcPts val="0"/>
              </a:spcAft>
              <a:buSzPts val="1800"/>
              <a:buFont typeface="Inter"/>
              <a:buNone/>
              <a:defRPr sz="1800">
                <a:latin typeface="Inter"/>
                <a:ea typeface="Inter"/>
                <a:cs typeface="Inter"/>
                <a:sym typeface="Inter"/>
              </a:defRPr>
            </a:lvl2pPr>
            <a:lvl3pPr lvl="2" algn="ctr">
              <a:lnSpc>
                <a:spcPct val="100000"/>
              </a:lnSpc>
              <a:spcBef>
                <a:spcPts val="0"/>
              </a:spcBef>
              <a:spcAft>
                <a:spcPts val="0"/>
              </a:spcAft>
              <a:buSzPts val="1800"/>
              <a:buFont typeface="Inter"/>
              <a:buNone/>
              <a:defRPr sz="1800">
                <a:latin typeface="Inter"/>
                <a:ea typeface="Inter"/>
                <a:cs typeface="Inter"/>
                <a:sym typeface="Inter"/>
              </a:defRPr>
            </a:lvl3pPr>
            <a:lvl4pPr lvl="3" algn="ctr">
              <a:lnSpc>
                <a:spcPct val="100000"/>
              </a:lnSpc>
              <a:spcBef>
                <a:spcPts val="0"/>
              </a:spcBef>
              <a:spcAft>
                <a:spcPts val="0"/>
              </a:spcAft>
              <a:buSzPts val="1800"/>
              <a:buFont typeface="Inter"/>
              <a:buNone/>
              <a:defRPr sz="1800">
                <a:latin typeface="Inter"/>
                <a:ea typeface="Inter"/>
                <a:cs typeface="Inter"/>
                <a:sym typeface="Inter"/>
              </a:defRPr>
            </a:lvl4pPr>
            <a:lvl5pPr lvl="4" algn="ctr">
              <a:lnSpc>
                <a:spcPct val="100000"/>
              </a:lnSpc>
              <a:spcBef>
                <a:spcPts val="0"/>
              </a:spcBef>
              <a:spcAft>
                <a:spcPts val="0"/>
              </a:spcAft>
              <a:buSzPts val="1800"/>
              <a:buFont typeface="Inter"/>
              <a:buNone/>
              <a:defRPr sz="1800">
                <a:latin typeface="Inter"/>
                <a:ea typeface="Inter"/>
                <a:cs typeface="Inter"/>
                <a:sym typeface="Inter"/>
              </a:defRPr>
            </a:lvl5pPr>
            <a:lvl6pPr lvl="5" algn="ctr">
              <a:lnSpc>
                <a:spcPct val="100000"/>
              </a:lnSpc>
              <a:spcBef>
                <a:spcPts val="0"/>
              </a:spcBef>
              <a:spcAft>
                <a:spcPts val="0"/>
              </a:spcAft>
              <a:buSzPts val="1800"/>
              <a:buFont typeface="Inter"/>
              <a:buNone/>
              <a:defRPr sz="1800">
                <a:latin typeface="Inter"/>
                <a:ea typeface="Inter"/>
                <a:cs typeface="Inter"/>
                <a:sym typeface="Inter"/>
              </a:defRPr>
            </a:lvl6pPr>
            <a:lvl7pPr lvl="6" algn="ctr">
              <a:lnSpc>
                <a:spcPct val="100000"/>
              </a:lnSpc>
              <a:spcBef>
                <a:spcPts val="0"/>
              </a:spcBef>
              <a:spcAft>
                <a:spcPts val="0"/>
              </a:spcAft>
              <a:buSzPts val="1800"/>
              <a:buFont typeface="Inter"/>
              <a:buNone/>
              <a:defRPr sz="1800">
                <a:latin typeface="Inter"/>
                <a:ea typeface="Inter"/>
                <a:cs typeface="Inter"/>
                <a:sym typeface="Inter"/>
              </a:defRPr>
            </a:lvl7pPr>
            <a:lvl8pPr lvl="7" algn="ctr">
              <a:lnSpc>
                <a:spcPct val="100000"/>
              </a:lnSpc>
              <a:spcBef>
                <a:spcPts val="0"/>
              </a:spcBef>
              <a:spcAft>
                <a:spcPts val="0"/>
              </a:spcAft>
              <a:buSzPts val="1800"/>
              <a:buFont typeface="Inter"/>
              <a:buNone/>
              <a:defRPr sz="1800">
                <a:latin typeface="Inter"/>
                <a:ea typeface="Inter"/>
                <a:cs typeface="Inter"/>
                <a:sym typeface="Inter"/>
              </a:defRPr>
            </a:lvl8pPr>
            <a:lvl9pPr lvl="8" algn="ctr">
              <a:lnSpc>
                <a:spcPct val="100000"/>
              </a:lnSpc>
              <a:spcBef>
                <a:spcPts val="0"/>
              </a:spcBef>
              <a:spcAft>
                <a:spcPts val="0"/>
              </a:spcAft>
              <a:buSzPts val="1800"/>
              <a:buFont typeface="Inter"/>
              <a:buNone/>
              <a:defRPr sz="1800">
                <a:latin typeface="Inter"/>
                <a:ea typeface="Inter"/>
                <a:cs typeface="Inter"/>
                <a:sym typeface="Inter"/>
              </a:defRPr>
            </a:lvl9pPr>
          </a:lstStyle>
          <a:p/>
        </p:txBody>
      </p:sp>
      <p:grpSp>
        <p:nvGrpSpPr>
          <p:cNvPr id="12" name="Google Shape;12;p2"/>
          <p:cNvGrpSpPr/>
          <p:nvPr/>
        </p:nvGrpSpPr>
        <p:grpSpPr>
          <a:xfrm>
            <a:off x="-185653" y="-222888"/>
            <a:ext cx="9493965" cy="5580875"/>
            <a:chOff x="-185653" y="-222888"/>
            <a:chExt cx="9493965" cy="5580875"/>
          </a:xfrm>
        </p:grpSpPr>
        <p:sp>
          <p:nvSpPr>
            <p:cNvPr id="13" name="Google Shape;13;p2"/>
            <p:cNvSpPr/>
            <p:nvPr/>
          </p:nvSpPr>
          <p:spPr>
            <a:xfrm>
              <a:off x="193447" y="-213338"/>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 name="Google Shape;14;p2"/>
            <p:cNvSpPr/>
            <p:nvPr/>
          </p:nvSpPr>
          <p:spPr>
            <a:xfrm>
              <a:off x="-185653" y="-25413"/>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 name="Google Shape;15;p2"/>
            <p:cNvSpPr/>
            <p:nvPr/>
          </p:nvSpPr>
          <p:spPr>
            <a:xfrm>
              <a:off x="-176891" y="387799"/>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 name="Google Shape;16;p2"/>
            <p:cNvSpPr/>
            <p:nvPr/>
          </p:nvSpPr>
          <p:spPr>
            <a:xfrm>
              <a:off x="-176891" y="801012"/>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 name="Google Shape;17;p2"/>
            <p:cNvSpPr/>
            <p:nvPr/>
          </p:nvSpPr>
          <p:spPr>
            <a:xfrm>
              <a:off x="-185653" y="1214224"/>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 name="Google Shape;18;p2"/>
            <p:cNvSpPr/>
            <p:nvPr/>
          </p:nvSpPr>
          <p:spPr>
            <a:xfrm>
              <a:off x="186822" y="594424"/>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 name="Google Shape;19;p2"/>
            <p:cNvSpPr/>
            <p:nvPr/>
          </p:nvSpPr>
          <p:spPr>
            <a:xfrm>
              <a:off x="195584" y="1007637"/>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 name="Google Shape;20;p2"/>
            <p:cNvSpPr/>
            <p:nvPr/>
          </p:nvSpPr>
          <p:spPr>
            <a:xfrm>
              <a:off x="195584" y="1420849"/>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 name="Google Shape;21;p2"/>
            <p:cNvSpPr/>
            <p:nvPr/>
          </p:nvSpPr>
          <p:spPr>
            <a:xfrm>
              <a:off x="186822" y="1834062"/>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 name="Google Shape;22;p2"/>
            <p:cNvSpPr/>
            <p:nvPr/>
          </p:nvSpPr>
          <p:spPr>
            <a:xfrm>
              <a:off x="558247" y="-27613"/>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 name="Google Shape;23;p2"/>
            <p:cNvSpPr/>
            <p:nvPr/>
          </p:nvSpPr>
          <p:spPr>
            <a:xfrm>
              <a:off x="567009" y="385599"/>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 name="Google Shape;24;p2"/>
            <p:cNvSpPr/>
            <p:nvPr/>
          </p:nvSpPr>
          <p:spPr>
            <a:xfrm>
              <a:off x="567009" y="798812"/>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 name="Google Shape;25;p2"/>
            <p:cNvSpPr/>
            <p:nvPr/>
          </p:nvSpPr>
          <p:spPr>
            <a:xfrm>
              <a:off x="927009" y="-222888"/>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 name="Google Shape;26;p2"/>
            <p:cNvSpPr/>
            <p:nvPr/>
          </p:nvSpPr>
          <p:spPr>
            <a:xfrm>
              <a:off x="935772" y="190324"/>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 name="Google Shape;27;p2"/>
            <p:cNvSpPr/>
            <p:nvPr/>
          </p:nvSpPr>
          <p:spPr>
            <a:xfrm>
              <a:off x="-176903" y="2040674"/>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 name="Google Shape;28;p2"/>
            <p:cNvSpPr/>
            <p:nvPr/>
          </p:nvSpPr>
          <p:spPr>
            <a:xfrm>
              <a:off x="-168141" y="2453887"/>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 name="Google Shape;29;p2"/>
            <p:cNvSpPr/>
            <p:nvPr/>
          </p:nvSpPr>
          <p:spPr>
            <a:xfrm>
              <a:off x="203284" y="2245062"/>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 name="Google Shape;30;p2"/>
            <p:cNvSpPr/>
            <p:nvPr/>
          </p:nvSpPr>
          <p:spPr>
            <a:xfrm>
              <a:off x="558584" y="1627662"/>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 name="Google Shape;31;p2"/>
            <p:cNvSpPr/>
            <p:nvPr/>
          </p:nvSpPr>
          <p:spPr>
            <a:xfrm>
              <a:off x="1293734" y="-15176"/>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 name="Google Shape;32;p2"/>
            <p:cNvSpPr/>
            <p:nvPr/>
          </p:nvSpPr>
          <p:spPr>
            <a:xfrm>
              <a:off x="1310197" y="395824"/>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 name="Google Shape;33;p2"/>
            <p:cNvSpPr/>
            <p:nvPr/>
          </p:nvSpPr>
          <p:spPr>
            <a:xfrm>
              <a:off x="1669609" y="190324"/>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 name="Google Shape;34;p2"/>
            <p:cNvSpPr/>
            <p:nvPr/>
          </p:nvSpPr>
          <p:spPr>
            <a:xfrm>
              <a:off x="2029234" y="-15176"/>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 name="Google Shape;35;p2"/>
            <p:cNvSpPr/>
            <p:nvPr/>
          </p:nvSpPr>
          <p:spPr>
            <a:xfrm>
              <a:off x="2045697" y="395824"/>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 name="Google Shape;36;p2"/>
            <p:cNvSpPr/>
            <p:nvPr/>
          </p:nvSpPr>
          <p:spPr>
            <a:xfrm>
              <a:off x="2405109" y="190324"/>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 name="Google Shape;37;p2"/>
            <p:cNvSpPr/>
            <p:nvPr/>
          </p:nvSpPr>
          <p:spPr>
            <a:xfrm>
              <a:off x="2393284" y="-213338"/>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 name="Google Shape;38;p2"/>
            <p:cNvSpPr/>
            <p:nvPr/>
          </p:nvSpPr>
          <p:spPr>
            <a:xfrm>
              <a:off x="2751259" y="-25413"/>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39" name="Google Shape;39;p2"/>
            <p:cNvGrpSpPr/>
            <p:nvPr/>
          </p:nvGrpSpPr>
          <p:grpSpPr>
            <a:xfrm>
              <a:off x="6602023" y="2653639"/>
              <a:ext cx="2706288" cy="2704347"/>
              <a:chOff x="6218072" y="2209127"/>
              <a:chExt cx="3245728" cy="3243400"/>
            </a:xfrm>
          </p:grpSpPr>
          <p:sp>
            <p:nvSpPr>
              <p:cNvPr id="40" name="Google Shape;40;p2"/>
              <p:cNvSpPr/>
              <p:nvPr/>
            </p:nvSpPr>
            <p:spPr>
              <a:xfrm>
                <a:off x="6672897" y="5004559"/>
                <a:ext cx="513553" cy="447968"/>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 name="Google Shape;41;p2"/>
              <p:cNvSpPr/>
              <p:nvPr/>
            </p:nvSpPr>
            <p:spPr>
              <a:xfrm>
                <a:off x="7582548" y="5004559"/>
                <a:ext cx="513553" cy="447968"/>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 name="Google Shape;42;p2"/>
              <p:cNvSpPr/>
              <p:nvPr/>
            </p:nvSpPr>
            <p:spPr>
              <a:xfrm>
                <a:off x="8493055" y="5004559"/>
                <a:ext cx="513553" cy="447968"/>
              </a:xfrm>
              <a:custGeom>
                <a:rect b="b" l="l" r="r" t="t"/>
                <a:pathLst>
                  <a:path extrusionOk="0" h="1045" w="1198">
                    <a:moveTo>
                      <a:pt x="298" y="1045"/>
                    </a:moveTo>
                    <a:lnTo>
                      <a:pt x="0" y="524"/>
                    </a:lnTo>
                    <a:lnTo>
                      <a:pt x="298" y="0"/>
                    </a:lnTo>
                    <a:lnTo>
                      <a:pt x="896" y="0"/>
                    </a:lnTo>
                    <a:lnTo>
                      <a:pt x="1198" y="524"/>
                    </a:lnTo>
                    <a:lnTo>
                      <a:pt x="896" y="1045"/>
                    </a:lnTo>
                    <a:lnTo>
                      <a:pt x="298"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 name="Google Shape;43;p2"/>
              <p:cNvSpPr/>
              <p:nvPr/>
            </p:nvSpPr>
            <p:spPr>
              <a:xfrm>
                <a:off x="6218072" y="4750353"/>
                <a:ext cx="513553" cy="447968"/>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 name="Google Shape;44;p2"/>
              <p:cNvSpPr/>
              <p:nvPr/>
            </p:nvSpPr>
            <p:spPr>
              <a:xfrm>
                <a:off x="7127722" y="4750353"/>
                <a:ext cx="513553" cy="447968"/>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 name="Google Shape;45;p2"/>
              <p:cNvSpPr/>
              <p:nvPr/>
            </p:nvSpPr>
            <p:spPr>
              <a:xfrm>
                <a:off x="8037373" y="4750353"/>
                <a:ext cx="514410" cy="447968"/>
              </a:xfrm>
              <a:custGeom>
                <a:rect b="b" l="l" r="r" t="t"/>
                <a:pathLst>
                  <a:path extrusionOk="0" h="1045" w="1200">
                    <a:moveTo>
                      <a:pt x="301" y="1045"/>
                    </a:moveTo>
                    <a:lnTo>
                      <a:pt x="0" y="524"/>
                    </a:lnTo>
                    <a:lnTo>
                      <a:pt x="301" y="0"/>
                    </a:lnTo>
                    <a:lnTo>
                      <a:pt x="899" y="0"/>
                    </a:lnTo>
                    <a:lnTo>
                      <a:pt x="1200"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 name="Google Shape;46;p2"/>
              <p:cNvSpPr/>
              <p:nvPr/>
            </p:nvSpPr>
            <p:spPr>
              <a:xfrm>
                <a:off x="8947452" y="4750353"/>
                <a:ext cx="513981" cy="44796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 name="Google Shape;47;p2"/>
              <p:cNvSpPr/>
              <p:nvPr/>
            </p:nvSpPr>
            <p:spPr>
              <a:xfrm>
                <a:off x="6672678" y="4496560"/>
                <a:ext cx="513553" cy="449254"/>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 name="Google Shape;48;p2"/>
              <p:cNvSpPr/>
              <p:nvPr/>
            </p:nvSpPr>
            <p:spPr>
              <a:xfrm>
                <a:off x="8492836" y="4496560"/>
                <a:ext cx="513981" cy="449254"/>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 name="Google Shape;49;p2"/>
              <p:cNvSpPr/>
              <p:nvPr/>
            </p:nvSpPr>
            <p:spPr>
              <a:xfrm>
                <a:off x="7127503" y="4242354"/>
                <a:ext cx="513553" cy="449254"/>
              </a:xfrm>
              <a:custGeom>
                <a:rect b="b" l="l" r="r" t="t"/>
                <a:pathLst>
                  <a:path extrusionOk="0" h="1048" w="1198">
                    <a:moveTo>
                      <a:pt x="301" y="1048"/>
                    </a:moveTo>
                    <a:lnTo>
                      <a:pt x="0" y="524"/>
                    </a:lnTo>
                    <a:lnTo>
                      <a:pt x="301" y="0"/>
                    </a:lnTo>
                    <a:lnTo>
                      <a:pt x="899" y="0"/>
                    </a:lnTo>
                    <a:lnTo>
                      <a:pt x="1198"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 name="Google Shape;50;p2"/>
              <p:cNvSpPr/>
              <p:nvPr/>
            </p:nvSpPr>
            <p:spPr>
              <a:xfrm>
                <a:off x="8038011" y="4242354"/>
                <a:ext cx="513981" cy="449254"/>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 name="Google Shape;51;p2"/>
              <p:cNvSpPr/>
              <p:nvPr/>
            </p:nvSpPr>
            <p:spPr>
              <a:xfrm>
                <a:off x="8038011" y="3734371"/>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 name="Google Shape;52;p2"/>
              <p:cNvSpPr/>
              <p:nvPr/>
            </p:nvSpPr>
            <p:spPr>
              <a:xfrm>
                <a:off x="8038011" y="2718404"/>
                <a:ext cx="513981" cy="447968"/>
              </a:xfrm>
              <a:custGeom>
                <a:rect b="b" l="l" r="r" t="t"/>
                <a:pathLst>
                  <a:path extrusionOk="0" h="1045" w="1199">
                    <a:moveTo>
                      <a:pt x="299" y="1045"/>
                    </a:moveTo>
                    <a:lnTo>
                      <a:pt x="0" y="523"/>
                    </a:lnTo>
                    <a:lnTo>
                      <a:pt x="299" y="0"/>
                    </a:lnTo>
                    <a:lnTo>
                      <a:pt x="897" y="0"/>
                    </a:lnTo>
                    <a:lnTo>
                      <a:pt x="1199" y="523"/>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 name="Google Shape;53;p2"/>
              <p:cNvSpPr/>
              <p:nvPr/>
            </p:nvSpPr>
            <p:spPr>
              <a:xfrm>
                <a:off x="8492836" y="2464198"/>
                <a:ext cx="513981" cy="447968"/>
              </a:xfrm>
              <a:custGeom>
                <a:rect b="b" l="l" r="r" t="t"/>
                <a:pathLst>
                  <a:path extrusionOk="0" h="1045" w="1199">
                    <a:moveTo>
                      <a:pt x="299" y="1045"/>
                    </a:moveTo>
                    <a:lnTo>
                      <a:pt x="0" y="521"/>
                    </a:lnTo>
                    <a:lnTo>
                      <a:pt x="299" y="0"/>
                    </a:lnTo>
                    <a:lnTo>
                      <a:pt x="900" y="0"/>
                    </a:lnTo>
                    <a:lnTo>
                      <a:pt x="1199" y="521"/>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 name="Google Shape;54;p2"/>
              <p:cNvSpPr/>
              <p:nvPr/>
            </p:nvSpPr>
            <p:spPr>
              <a:xfrm>
                <a:off x="8492836" y="3480165"/>
                <a:ext cx="513981" cy="448397"/>
              </a:xfrm>
              <a:custGeom>
                <a:rect b="b" l="l" r="r" t="t"/>
                <a:pathLst>
                  <a:path extrusionOk="0" h="1046" w="1199">
                    <a:moveTo>
                      <a:pt x="299" y="1046"/>
                    </a:moveTo>
                    <a:lnTo>
                      <a:pt x="0" y="524"/>
                    </a:lnTo>
                    <a:lnTo>
                      <a:pt x="299" y="0"/>
                    </a:lnTo>
                    <a:lnTo>
                      <a:pt x="900" y="0"/>
                    </a:lnTo>
                    <a:lnTo>
                      <a:pt x="1199" y="524"/>
                    </a:lnTo>
                    <a:lnTo>
                      <a:pt x="900" y="1046"/>
                    </a:lnTo>
                    <a:lnTo>
                      <a:pt x="299" y="1046"/>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 name="Google Shape;55;p2"/>
              <p:cNvSpPr/>
              <p:nvPr/>
            </p:nvSpPr>
            <p:spPr>
              <a:xfrm>
                <a:off x="7582328" y="4496560"/>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 name="Google Shape;56;p2"/>
              <p:cNvSpPr/>
              <p:nvPr/>
            </p:nvSpPr>
            <p:spPr>
              <a:xfrm>
                <a:off x="8492836" y="2972182"/>
                <a:ext cx="513981" cy="44796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57" name="Google Shape;57;p2"/>
              <p:cNvGrpSpPr/>
              <p:nvPr/>
            </p:nvGrpSpPr>
            <p:grpSpPr>
              <a:xfrm>
                <a:off x="8947661" y="2209127"/>
                <a:ext cx="514839" cy="1973204"/>
                <a:chOff x="-335637" y="-54873"/>
                <a:chExt cx="514839" cy="1973204"/>
              </a:xfrm>
            </p:grpSpPr>
            <p:sp>
              <p:nvSpPr>
                <p:cNvPr id="58" name="Google Shape;58;p2"/>
                <p:cNvSpPr/>
                <p:nvPr/>
              </p:nvSpPr>
              <p:spPr>
                <a:xfrm>
                  <a:off x="-335637" y="961094"/>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 name="Google Shape;59;p2"/>
                <p:cNvSpPr/>
                <p:nvPr/>
              </p:nvSpPr>
              <p:spPr>
                <a:xfrm>
                  <a:off x="-335637" y="-54873"/>
                  <a:ext cx="514839" cy="447968"/>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 name="Google Shape;60;p2"/>
                <p:cNvSpPr/>
                <p:nvPr/>
              </p:nvSpPr>
              <p:spPr>
                <a:xfrm>
                  <a:off x="-335637" y="1470363"/>
                  <a:ext cx="514839" cy="447968"/>
                </a:xfrm>
                <a:custGeom>
                  <a:rect b="b" l="l" r="r" t="t"/>
                  <a:pathLst>
                    <a:path extrusionOk="0" h="1045" w="1201">
                      <a:moveTo>
                        <a:pt x="301" y="1045"/>
                      </a:moveTo>
                      <a:lnTo>
                        <a:pt x="0" y="521"/>
                      </a:lnTo>
                      <a:lnTo>
                        <a:pt x="301" y="0"/>
                      </a:lnTo>
                      <a:lnTo>
                        <a:pt x="899" y="0"/>
                      </a:lnTo>
                      <a:lnTo>
                        <a:pt x="1201" y="521"/>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61" name="Google Shape;61;p2"/>
              <p:cNvSpPr/>
              <p:nvPr/>
            </p:nvSpPr>
            <p:spPr>
              <a:xfrm>
                <a:off x="8948961" y="4242569"/>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62" name="Google Shape;62;p2"/>
            <p:cNvSpPr/>
            <p:nvPr/>
          </p:nvSpPr>
          <p:spPr>
            <a:xfrm>
              <a:off x="6602024" y="4362776"/>
              <a:ext cx="428201" cy="374589"/>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 name="Google Shape;63;p2"/>
            <p:cNvSpPr/>
            <p:nvPr/>
          </p:nvSpPr>
          <p:spPr>
            <a:xfrm>
              <a:off x="6226856" y="4984470"/>
              <a:ext cx="428201" cy="373517"/>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 name="Google Shape;64;p2"/>
            <p:cNvSpPr/>
            <p:nvPr/>
          </p:nvSpPr>
          <p:spPr>
            <a:xfrm>
              <a:off x="8119488" y="2653650"/>
              <a:ext cx="428559" cy="373517"/>
            </a:xfrm>
            <a:custGeom>
              <a:rect b="b" l="l" r="r" t="t"/>
              <a:pathLst>
                <a:path extrusionOk="0" h="1045" w="1199">
                  <a:moveTo>
                    <a:pt x="299" y="1045"/>
                  </a:moveTo>
                  <a:lnTo>
                    <a:pt x="0" y="523"/>
                  </a:lnTo>
                  <a:lnTo>
                    <a:pt x="299" y="0"/>
                  </a:lnTo>
                  <a:lnTo>
                    <a:pt x="897" y="0"/>
                  </a:lnTo>
                  <a:lnTo>
                    <a:pt x="1199" y="523"/>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 name="Google Shape;65;p2"/>
            <p:cNvSpPr/>
            <p:nvPr/>
          </p:nvSpPr>
          <p:spPr>
            <a:xfrm>
              <a:off x="934409" y="603524"/>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66" name="Google Shape;66;p2"/>
          <p:cNvGrpSpPr/>
          <p:nvPr/>
        </p:nvGrpSpPr>
        <p:grpSpPr>
          <a:xfrm>
            <a:off x="360591" y="-67172"/>
            <a:ext cx="8693492" cy="5138055"/>
            <a:chOff x="360591" y="-67172"/>
            <a:chExt cx="8693492" cy="5138055"/>
          </a:xfrm>
        </p:grpSpPr>
        <p:grpSp>
          <p:nvGrpSpPr>
            <p:cNvPr id="67" name="Google Shape;67;p2"/>
            <p:cNvGrpSpPr/>
            <p:nvPr/>
          </p:nvGrpSpPr>
          <p:grpSpPr>
            <a:xfrm>
              <a:off x="7103832" y="2584659"/>
              <a:ext cx="1950251" cy="2486224"/>
              <a:chOff x="6819906" y="2126398"/>
              <a:chExt cx="2338991" cy="2981799"/>
            </a:xfrm>
          </p:grpSpPr>
          <p:sp>
            <p:nvSpPr>
              <p:cNvPr id="68" name="Google Shape;68;p2"/>
              <p:cNvSpPr/>
              <p:nvPr/>
            </p:nvSpPr>
            <p:spPr>
              <a:xfrm>
                <a:off x="6819906" y="4660228"/>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 name="Google Shape;69;p2"/>
              <p:cNvSpPr/>
              <p:nvPr/>
            </p:nvSpPr>
            <p:spPr>
              <a:xfrm>
                <a:off x="8480925" y="3988567"/>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 name="Google Shape;70;p2"/>
              <p:cNvSpPr/>
              <p:nvPr/>
            </p:nvSpPr>
            <p:spPr>
              <a:xfrm>
                <a:off x="8644916" y="2126398"/>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71" name="Google Shape;71;p2"/>
            <p:cNvSpPr/>
            <p:nvPr/>
          </p:nvSpPr>
          <p:spPr>
            <a:xfrm>
              <a:off x="360591" y="1584378"/>
              <a:ext cx="414833" cy="36155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 name="Google Shape;72;p2"/>
            <p:cNvSpPr/>
            <p:nvPr/>
          </p:nvSpPr>
          <p:spPr>
            <a:xfrm>
              <a:off x="384230" y="401779"/>
              <a:ext cx="414833" cy="36155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 name="Google Shape;73;p2"/>
            <p:cNvSpPr/>
            <p:nvPr/>
          </p:nvSpPr>
          <p:spPr>
            <a:xfrm>
              <a:off x="1815013" y="-67172"/>
              <a:ext cx="414833" cy="36155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1" name="Shape 411"/>
        <p:cNvGrpSpPr/>
        <p:nvPr/>
      </p:nvGrpSpPr>
      <p:grpSpPr>
        <a:xfrm>
          <a:off x="0" y="0"/>
          <a:ext cx="0" cy="0"/>
          <a:chOff x="0" y="0"/>
          <a:chExt cx="0" cy="0"/>
        </a:xfrm>
      </p:grpSpPr>
      <p:pic>
        <p:nvPicPr>
          <p:cNvPr id="412" name="Google Shape;412;p11"/>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sp>
        <p:nvSpPr>
          <p:cNvPr id="413" name="Google Shape;413;p11"/>
          <p:cNvSpPr/>
          <p:nvPr/>
        </p:nvSpPr>
        <p:spPr>
          <a:xfrm>
            <a:off x="8590009" y="1682915"/>
            <a:ext cx="425628" cy="370607"/>
          </a:xfrm>
          <a:custGeom>
            <a:rect b="b" l="l" r="r" t="t"/>
            <a:pathLst>
              <a:path extrusionOk="0" h="1044" w="1199">
                <a:moveTo>
                  <a:pt x="299" y="1044"/>
                </a:moveTo>
                <a:lnTo>
                  <a:pt x="0" y="520"/>
                </a:lnTo>
                <a:lnTo>
                  <a:pt x="299" y="0"/>
                </a:lnTo>
                <a:lnTo>
                  <a:pt x="897" y="0"/>
                </a:lnTo>
                <a:lnTo>
                  <a:pt x="1199" y="520"/>
                </a:lnTo>
                <a:lnTo>
                  <a:pt x="897" y="1044"/>
                </a:lnTo>
                <a:lnTo>
                  <a:pt x="299"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4" name="Google Shape;414;p11"/>
          <p:cNvSpPr txBox="1"/>
          <p:nvPr>
            <p:ph hasCustomPrompt="1" type="title"/>
          </p:nvPr>
        </p:nvSpPr>
        <p:spPr>
          <a:xfrm>
            <a:off x="1982850" y="1625213"/>
            <a:ext cx="5178300" cy="9297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b="1" sz="5500">
                <a:latin typeface="DM Sans"/>
                <a:ea typeface="DM Sans"/>
                <a:cs typeface="DM Sans"/>
                <a:sym typeface="DM Sans"/>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15" name="Google Shape;415;p11"/>
          <p:cNvSpPr txBox="1"/>
          <p:nvPr>
            <p:ph idx="1" type="subTitle"/>
          </p:nvPr>
        </p:nvSpPr>
        <p:spPr>
          <a:xfrm>
            <a:off x="1982850" y="2564725"/>
            <a:ext cx="5178300" cy="3933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416" name="Google Shape;416;p11"/>
          <p:cNvGrpSpPr/>
          <p:nvPr/>
        </p:nvGrpSpPr>
        <p:grpSpPr>
          <a:xfrm>
            <a:off x="-226815" y="-211302"/>
            <a:ext cx="9619092" cy="5623018"/>
            <a:chOff x="-226815" y="-211302"/>
            <a:chExt cx="9619092" cy="5623018"/>
          </a:xfrm>
        </p:grpSpPr>
        <p:sp>
          <p:nvSpPr>
            <p:cNvPr id="417" name="Google Shape;417;p11"/>
            <p:cNvSpPr/>
            <p:nvPr/>
          </p:nvSpPr>
          <p:spPr>
            <a:xfrm>
              <a:off x="8212658" y="1472762"/>
              <a:ext cx="426338" cy="370607"/>
            </a:xfrm>
            <a:custGeom>
              <a:rect b="b" l="l" r="r" t="t"/>
              <a:pathLst>
                <a:path extrusionOk="0" h="1044" w="1201">
                  <a:moveTo>
                    <a:pt x="301" y="1044"/>
                  </a:moveTo>
                  <a:lnTo>
                    <a:pt x="0" y="521"/>
                  </a:lnTo>
                  <a:lnTo>
                    <a:pt x="301" y="0"/>
                  </a:lnTo>
                  <a:lnTo>
                    <a:pt x="899" y="0"/>
                  </a:lnTo>
                  <a:lnTo>
                    <a:pt x="1201" y="521"/>
                  </a:lnTo>
                  <a:lnTo>
                    <a:pt x="899" y="1044"/>
                  </a:lnTo>
                  <a:lnTo>
                    <a:pt x="301"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8" name="Google Shape;418;p11"/>
            <p:cNvSpPr/>
            <p:nvPr/>
          </p:nvSpPr>
          <p:spPr>
            <a:xfrm>
              <a:off x="8590009" y="840528"/>
              <a:ext cx="425628" cy="372027"/>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9" name="Google Shape;419;p11"/>
            <p:cNvSpPr/>
            <p:nvPr/>
          </p:nvSpPr>
          <p:spPr>
            <a:xfrm>
              <a:off x="8212658" y="630020"/>
              <a:ext cx="426338" cy="372027"/>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0" name="Google Shape;420;p11"/>
            <p:cNvSpPr/>
            <p:nvPr/>
          </p:nvSpPr>
          <p:spPr>
            <a:xfrm>
              <a:off x="7836017" y="419867"/>
              <a:ext cx="425273" cy="370962"/>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1" name="Google Shape;421;p11"/>
            <p:cNvSpPr/>
            <p:nvPr/>
          </p:nvSpPr>
          <p:spPr>
            <a:xfrm>
              <a:off x="5953168" y="209359"/>
              <a:ext cx="425273" cy="370962"/>
            </a:xfrm>
            <a:custGeom>
              <a:rect b="b" l="l" r="r" t="t"/>
              <a:pathLst>
                <a:path extrusionOk="0" h="1045" w="1198">
                  <a:moveTo>
                    <a:pt x="298" y="1045"/>
                  </a:moveTo>
                  <a:lnTo>
                    <a:pt x="0" y="524"/>
                  </a:lnTo>
                  <a:lnTo>
                    <a:pt x="298" y="0"/>
                  </a:lnTo>
                  <a:lnTo>
                    <a:pt x="896" y="0"/>
                  </a:lnTo>
                  <a:lnTo>
                    <a:pt x="1198" y="524"/>
                  </a:lnTo>
                  <a:lnTo>
                    <a:pt x="896" y="1045"/>
                  </a:lnTo>
                  <a:lnTo>
                    <a:pt x="298"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2" name="Google Shape;422;p11"/>
            <p:cNvSpPr/>
            <p:nvPr/>
          </p:nvSpPr>
          <p:spPr>
            <a:xfrm>
              <a:off x="7459376" y="209359"/>
              <a:ext cx="425273" cy="370962"/>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3" name="Google Shape;423;p11"/>
            <p:cNvSpPr/>
            <p:nvPr/>
          </p:nvSpPr>
          <p:spPr>
            <a:xfrm>
              <a:off x="8212658" y="209359"/>
              <a:ext cx="426338" cy="370962"/>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4" name="Google Shape;424;p11"/>
            <p:cNvSpPr/>
            <p:nvPr/>
          </p:nvSpPr>
          <p:spPr>
            <a:xfrm>
              <a:off x="8966649" y="209359"/>
              <a:ext cx="425628" cy="370962"/>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5" name="Google Shape;425;p11"/>
            <p:cNvSpPr/>
            <p:nvPr/>
          </p:nvSpPr>
          <p:spPr>
            <a:xfrm>
              <a:off x="6329454" y="-794"/>
              <a:ext cx="425628" cy="370962"/>
            </a:xfrm>
            <a:custGeom>
              <a:rect b="b" l="l" r="r" t="t"/>
              <a:pathLst>
                <a:path extrusionOk="0" h="1045" w="1199">
                  <a:moveTo>
                    <a:pt x="299" y="1045"/>
                  </a:moveTo>
                  <a:lnTo>
                    <a:pt x="0" y="523"/>
                  </a:lnTo>
                  <a:lnTo>
                    <a:pt x="299" y="0"/>
                  </a:lnTo>
                  <a:lnTo>
                    <a:pt x="900" y="0"/>
                  </a:lnTo>
                  <a:lnTo>
                    <a:pt x="1199" y="523"/>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6" name="Google Shape;426;p11"/>
            <p:cNvSpPr/>
            <p:nvPr/>
          </p:nvSpPr>
          <p:spPr>
            <a:xfrm>
              <a:off x="7082736" y="-794"/>
              <a:ext cx="425273" cy="370962"/>
            </a:xfrm>
            <a:custGeom>
              <a:rect b="b" l="l" r="r" t="t"/>
              <a:pathLst>
                <a:path extrusionOk="0" h="1045" w="1198">
                  <a:moveTo>
                    <a:pt x="299" y="1045"/>
                  </a:moveTo>
                  <a:lnTo>
                    <a:pt x="0" y="523"/>
                  </a:lnTo>
                  <a:lnTo>
                    <a:pt x="299" y="0"/>
                  </a:lnTo>
                  <a:lnTo>
                    <a:pt x="899" y="0"/>
                  </a:lnTo>
                  <a:lnTo>
                    <a:pt x="1198" y="523"/>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7" name="Google Shape;427;p11"/>
            <p:cNvSpPr/>
            <p:nvPr/>
          </p:nvSpPr>
          <p:spPr>
            <a:xfrm>
              <a:off x="7836017" y="-794"/>
              <a:ext cx="425273" cy="370962"/>
            </a:xfrm>
            <a:custGeom>
              <a:rect b="b" l="l" r="r" t="t"/>
              <a:pathLst>
                <a:path extrusionOk="0" h="1045" w="1198">
                  <a:moveTo>
                    <a:pt x="301" y="1045"/>
                  </a:moveTo>
                  <a:lnTo>
                    <a:pt x="0" y="523"/>
                  </a:lnTo>
                  <a:lnTo>
                    <a:pt x="301" y="0"/>
                  </a:lnTo>
                  <a:lnTo>
                    <a:pt x="899" y="0"/>
                  </a:lnTo>
                  <a:lnTo>
                    <a:pt x="1198"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8" name="Google Shape;428;p11"/>
            <p:cNvSpPr/>
            <p:nvPr/>
          </p:nvSpPr>
          <p:spPr>
            <a:xfrm>
              <a:off x="8590009" y="-794"/>
              <a:ext cx="425628" cy="370962"/>
            </a:xfrm>
            <a:custGeom>
              <a:rect b="b" l="l" r="r" t="t"/>
              <a:pathLst>
                <a:path extrusionOk="0" h="1045" w="1199">
                  <a:moveTo>
                    <a:pt x="299" y="1045"/>
                  </a:moveTo>
                  <a:lnTo>
                    <a:pt x="0" y="523"/>
                  </a:lnTo>
                  <a:lnTo>
                    <a:pt x="299" y="0"/>
                  </a:lnTo>
                  <a:lnTo>
                    <a:pt x="897" y="0"/>
                  </a:lnTo>
                  <a:lnTo>
                    <a:pt x="1199" y="523"/>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9" name="Google Shape;429;p11"/>
            <p:cNvSpPr/>
            <p:nvPr/>
          </p:nvSpPr>
          <p:spPr>
            <a:xfrm>
              <a:off x="7459376" y="-211302"/>
              <a:ext cx="425273" cy="370962"/>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0" name="Google Shape;430;p11"/>
            <p:cNvSpPr/>
            <p:nvPr/>
          </p:nvSpPr>
          <p:spPr>
            <a:xfrm>
              <a:off x="8966649" y="1051746"/>
              <a:ext cx="425628" cy="370962"/>
            </a:xfrm>
            <a:custGeom>
              <a:rect b="b" l="l" r="r" t="t"/>
              <a:pathLst>
                <a:path extrusionOk="0" h="1045" w="1199">
                  <a:moveTo>
                    <a:pt x="299" y="1045"/>
                  </a:moveTo>
                  <a:lnTo>
                    <a:pt x="0" y="522"/>
                  </a:lnTo>
                  <a:lnTo>
                    <a:pt x="299" y="0"/>
                  </a:lnTo>
                  <a:lnTo>
                    <a:pt x="900" y="0"/>
                  </a:lnTo>
                  <a:lnTo>
                    <a:pt x="1199" y="522"/>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1" name="Google Shape;431;p11"/>
            <p:cNvSpPr/>
            <p:nvPr/>
          </p:nvSpPr>
          <p:spPr>
            <a:xfrm>
              <a:off x="8966649" y="630020"/>
              <a:ext cx="425628" cy="372027"/>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2" name="Google Shape;432;p11"/>
            <p:cNvSpPr/>
            <p:nvPr/>
          </p:nvSpPr>
          <p:spPr>
            <a:xfrm>
              <a:off x="6706095" y="209359"/>
              <a:ext cx="425628" cy="370962"/>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3" name="Google Shape;433;p11"/>
            <p:cNvSpPr/>
            <p:nvPr/>
          </p:nvSpPr>
          <p:spPr>
            <a:xfrm>
              <a:off x="-226815" y="5038251"/>
              <a:ext cx="427985" cy="373465"/>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4" name="Google Shape;434;p11"/>
            <p:cNvSpPr/>
            <p:nvPr/>
          </p:nvSpPr>
          <p:spPr>
            <a:xfrm>
              <a:off x="530091" y="5038251"/>
              <a:ext cx="427273" cy="373465"/>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5" name="Google Shape;435;p11"/>
            <p:cNvSpPr/>
            <p:nvPr/>
          </p:nvSpPr>
          <p:spPr>
            <a:xfrm>
              <a:off x="1286283" y="5038251"/>
              <a:ext cx="426916" cy="373465"/>
            </a:xfrm>
            <a:custGeom>
              <a:rect b="b" l="l" r="r" t="t"/>
              <a:pathLst>
                <a:path extrusionOk="0" h="1048" w="1198">
                  <a:moveTo>
                    <a:pt x="299" y="1048"/>
                  </a:moveTo>
                  <a:lnTo>
                    <a:pt x="0" y="524"/>
                  </a:lnTo>
                  <a:lnTo>
                    <a:pt x="299" y="0"/>
                  </a:lnTo>
                  <a:lnTo>
                    <a:pt x="900" y="0"/>
                  </a:lnTo>
                  <a:lnTo>
                    <a:pt x="1198"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6" name="Google Shape;436;p11"/>
            <p:cNvSpPr/>
            <p:nvPr/>
          </p:nvSpPr>
          <p:spPr>
            <a:xfrm>
              <a:off x="2420572" y="4827286"/>
              <a:ext cx="426916" cy="372396"/>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7" name="Google Shape;437;p11"/>
            <p:cNvSpPr/>
            <p:nvPr/>
          </p:nvSpPr>
          <p:spPr>
            <a:xfrm>
              <a:off x="1286283" y="4615965"/>
              <a:ext cx="426916" cy="372396"/>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8" name="Google Shape;438;p11"/>
            <p:cNvSpPr/>
            <p:nvPr/>
          </p:nvSpPr>
          <p:spPr>
            <a:xfrm>
              <a:off x="-226815" y="4193678"/>
              <a:ext cx="427985" cy="372396"/>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9" name="Google Shape;439;p11"/>
            <p:cNvSpPr/>
            <p:nvPr/>
          </p:nvSpPr>
          <p:spPr>
            <a:xfrm>
              <a:off x="1664379" y="4827286"/>
              <a:ext cx="426916" cy="372396"/>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0" name="Google Shape;440;p11"/>
            <p:cNvSpPr/>
            <p:nvPr/>
          </p:nvSpPr>
          <p:spPr>
            <a:xfrm>
              <a:off x="-226815" y="4615965"/>
              <a:ext cx="427985" cy="372396"/>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1" name="Google Shape;441;p11"/>
            <p:cNvSpPr/>
            <p:nvPr/>
          </p:nvSpPr>
          <p:spPr>
            <a:xfrm>
              <a:off x="151994" y="4404643"/>
              <a:ext cx="427273" cy="372752"/>
            </a:xfrm>
            <a:custGeom>
              <a:rect b="b" l="l" r="r" t="t"/>
              <a:pathLst>
                <a:path extrusionOk="0" h="1046" w="1199">
                  <a:moveTo>
                    <a:pt x="299" y="1046"/>
                  </a:moveTo>
                  <a:lnTo>
                    <a:pt x="0" y="524"/>
                  </a:lnTo>
                  <a:lnTo>
                    <a:pt x="299" y="0"/>
                  </a:lnTo>
                  <a:lnTo>
                    <a:pt x="897" y="0"/>
                  </a:lnTo>
                  <a:lnTo>
                    <a:pt x="1199" y="524"/>
                  </a:lnTo>
                  <a:lnTo>
                    <a:pt x="897" y="1046"/>
                  </a:lnTo>
                  <a:lnTo>
                    <a:pt x="299" y="1046"/>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2" name="Google Shape;442;p11"/>
            <p:cNvSpPr/>
            <p:nvPr/>
          </p:nvSpPr>
          <p:spPr>
            <a:xfrm>
              <a:off x="-226815" y="3771392"/>
              <a:ext cx="427985" cy="372396"/>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3" name="Google Shape;443;p11"/>
            <p:cNvSpPr/>
            <p:nvPr/>
          </p:nvSpPr>
          <p:spPr>
            <a:xfrm>
              <a:off x="2042476" y="5038251"/>
              <a:ext cx="426916" cy="373465"/>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4" name="Google Shape;444;p11"/>
            <p:cNvSpPr/>
            <p:nvPr/>
          </p:nvSpPr>
          <p:spPr>
            <a:xfrm>
              <a:off x="908187" y="4827286"/>
              <a:ext cx="427273" cy="372396"/>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5" name="Google Shape;445;p11"/>
            <p:cNvSpPr/>
            <p:nvPr/>
          </p:nvSpPr>
          <p:spPr>
            <a:xfrm>
              <a:off x="530091" y="4615965"/>
              <a:ext cx="427273" cy="372396"/>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6" name="Google Shape;446;p11"/>
            <p:cNvSpPr/>
            <p:nvPr/>
          </p:nvSpPr>
          <p:spPr>
            <a:xfrm>
              <a:off x="151994" y="3560070"/>
              <a:ext cx="427273" cy="372396"/>
            </a:xfrm>
            <a:custGeom>
              <a:rect b="b" l="l" r="r" t="t"/>
              <a:pathLst>
                <a:path extrusionOk="0" h="1045" w="1199">
                  <a:moveTo>
                    <a:pt x="299" y="1045"/>
                  </a:moveTo>
                  <a:lnTo>
                    <a:pt x="0" y="521"/>
                  </a:lnTo>
                  <a:lnTo>
                    <a:pt x="299" y="0"/>
                  </a:lnTo>
                  <a:lnTo>
                    <a:pt x="897" y="0"/>
                  </a:lnTo>
                  <a:lnTo>
                    <a:pt x="1199" y="521"/>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7" name="Google Shape;447;p11"/>
            <p:cNvSpPr/>
            <p:nvPr/>
          </p:nvSpPr>
          <p:spPr>
            <a:xfrm>
              <a:off x="-226815" y="3348045"/>
              <a:ext cx="427985" cy="372396"/>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8" name="Google Shape;448;p11"/>
            <p:cNvSpPr/>
            <p:nvPr/>
          </p:nvSpPr>
          <p:spPr>
            <a:xfrm>
              <a:off x="530091" y="4193675"/>
              <a:ext cx="427273" cy="372396"/>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9" name="Google Shape;449;p11"/>
            <p:cNvSpPr/>
            <p:nvPr/>
          </p:nvSpPr>
          <p:spPr>
            <a:xfrm>
              <a:off x="530103" y="3771375"/>
              <a:ext cx="427273" cy="372396"/>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0" name="Google Shape;450;p11"/>
            <p:cNvSpPr/>
            <p:nvPr/>
          </p:nvSpPr>
          <p:spPr>
            <a:xfrm>
              <a:off x="530103" y="3349075"/>
              <a:ext cx="427273" cy="372396"/>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1" name="Google Shape;451;p11"/>
            <p:cNvSpPr/>
            <p:nvPr/>
          </p:nvSpPr>
          <p:spPr>
            <a:xfrm>
              <a:off x="7836018" y="841059"/>
              <a:ext cx="425272" cy="370962"/>
            </a:xfrm>
            <a:custGeom>
              <a:rect b="b" l="l" r="r" t="t"/>
              <a:pathLst>
                <a:path extrusionOk="0" h="1045" w="1198">
                  <a:moveTo>
                    <a:pt x="298" y="1045"/>
                  </a:moveTo>
                  <a:lnTo>
                    <a:pt x="0" y="524"/>
                  </a:lnTo>
                  <a:lnTo>
                    <a:pt x="298" y="0"/>
                  </a:lnTo>
                  <a:lnTo>
                    <a:pt x="896" y="0"/>
                  </a:lnTo>
                  <a:lnTo>
                    <a:pt x="1198" y="524"/>
                  </a:lnTo>
                  <a:lnTo>
                    <a:pt x="896" y="1045"/>
                  </a:lnTo>
                  <a:lnTo>
                    <a:pt x="298"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2" name="Google Shape;452;p11"/>
            <p:cNvSpPr/>
            <p:nvPr/>
          </p:nvSpPr>
          <p:spPr>
            <a:xfrm>
              <a:off x="151648" y="3138095"/>
              <a:ext cx="427985" cy="372396"/>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3" name="Google Shape;453;p11"/>
            <p:cNvSpPr/>
            <p:nvPr/>
          </p:nvSpPr>
          <p:spPr>
            <a:xfrm>
              <a:off x="1664379" y="4417811"/>
              <a:ext cx="426916" cy="372396"/>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454" name="Google Shape;454;p11"/>
          <p:cNvGrpSpPr/>
          <p:nvPr/>
        </p:nvGrpSpPr>
        <p:grpSpPr>
          <a:xfrm>
            <a:off x="126" y="-212016"/>
            <a:ext cx="9016333" cy="5411700"/>
            <a:chOff x="126" y="-212016"/>
            <a:chExt cx="9016333" cy="5411700"/>
          </a:xfrm>
        </p:grpSpPr>
        <p:sp>
          <p:nvSpPr>
            <p:cNvPr id="455" name="Google Shape;455;p11"/>
            <p:cNvSpPr/>
            <p:nvPr/>
          </p:nvSpPr>
          <p:spPr>
            <a:xfrm>
              <a:off x="8589186" y="1261534"/>
              <a:ext cx="427273" cy="372396"/>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6" name="Google Shape;456;p11"/>
            <p:cNvSpPr/>
            <p:nvPr/>
          </p:nvSpPr>
          <p:spPr>
            <a:xfrm>
              <a:off x="6705286" y="-212016"/>
              <a:ext cx="427273" cy="372396"/>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7" name="Google Shape;457;p11"/>
            <p:cNvSpPr/>
            <p:nvPr/>
          </p:nvSpPr>
          <p:spPr>
            <a:xfrm>
              <a:off x="8400349" y="419159"/>
              <a:ext cx="427273" cy="372396"/>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458" name="Google Shape;458;p11"/>
            <p:cNvGrpSpPr/>
            <p:nvPr/>
          </p:nvGrpSpPr>
          <p:grpSpPr>
            <a:xfrm>
              <a:off x="126" y="3295514"/>
              <a:ext cx="1335333" cy="1904170"/>
              <a:chOff x="44634" y="2800130"/>
              <a:chExt cx="1606319" cy="2290593"/>
            </a:xfrm>
          </p:grpSpPr>
          <p:sp>
            <p:nvSpPr>
              <p:cNvPr id="459" name="Google Shape;459;p11"/>
              <p:cNvSpPr/>
              <p:nvPr/>
            </p:nvSpPr>
            <p:spPr>
              <a:xfrm>
                <a:off x="226884" y="4642755"/>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0" name="Google Shape;460;p11"/>
              <p:cNvSpPr/>
              <p:nvPr/>
            </p:nvSpPr>
            <p:spPr>
              <a:xfrm>
                <a:off x="1136971" y="4134555"/>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1" name="Google Shape;461;p11"/>
              <p:cNvSpPr/>
              <p:nvPr/>
            </p:nvSpPr>
            <p:spPr>
              <a:xfrm>
                <a:off x="44634" y="2800130"/>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
        <p:nvSpPr>
          <p:cNvPr id="462" name="Google Shape;462;p11"/>
          <p:cNvSpPr/>
          <p:nvPr/>
        </p:nvSpPr>
        <p:spPr>
          <a:xfrm>
            <a:off x="539628" y="2910925"/>
            <a:ext cx="427273" cy="372396"/>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3" name="Google Shape;463;p11"/>
          <p:cNvSpPr/>
          <p:nvPr/>
        </p:nvSpPr>
        <p:spPr>
          <a:xfrm>
            <a:off x="911103" y="3987250"/>
            <a:ext cx="427273" cy="372396"/>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464" name="Shape 46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
    <p:spTree>
      <p:nvGrpSpPr>
        <p:cNvPr id="465" name="Shape 465"/>
        <p:cNvGrpSpPr/>
        <p:nvPr/>
      </p:nvGrpSpPr>
      <p:grpSpPr>
        <a:xfrm>
          <a:off x="0" y="0"/>
          <a:ext cx="0" cy="0"/>
          <a:chOff x="0" y="0"/>
          <a:chExt cx="0" cy="0"/>
        </a:xfrm>
      </p:grpSpPr>
      <p:pic>
        <p:nvPicPr>
          <p:cNvPr id="466" name="Google Shape;466;p13"/>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grpSp>
        <p:nvGrpSpPr>
          <p:cNvPr id="467" name="Google Shape;467;p13"/>
          <p:cNvGrpSpPr/>
          <p:nvPr/>
        </p:nvGrpSpPr>
        <p:grpSpPr>
          <a:xfrm>
            <a:off x="-207404" y="-254822"/>
            <a:ext cx="9592757" cy="5665844"/>
            <a:chOff x="-207404" y="-254822"/>
            <a:chExt cx="9592757" cy="5665844"/>
          </a:xfrm>
        </p:grpSpPr>
        <p:grpSp>
          <p:nvGrpSpPr>
            <p:cNvPr id="468" name="Google Shape;468;p13"/>
            <p:cNvGrpSpPr/>
            <p:nvPr/>
          </p:nvGrpSpPr>
          <p:grpSpPr>
            <a:xfrm>
              <a:off x="7396721" y="3946039"/>
              <a:ext cx="1988632" cy="1464982"/>
              <a:chOff x="7396721" y="3946039"/>
              <a:chExt cx="1988632" cy="1464982"/>
            </a:xfrm>
          </p:grpSpPr>
          <p:sp>
            <p:nvSpPr>
              <p:cNvPr id="469" name="Google Shape;469;p13"/>
              <p:cNvSpPr/>
              <p:nvPr/>
            </p:nvSpPr>
            <p:spPr>
              <a:xfrm flipH="1">
                <a:off x="7782877" y="4812110"/>
                <a:ext cx="437593" cy="382486"/>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0" name="Google Shape;470;p13"/>
              <p:cNvSpPr/>
              <p:nvPr/>
            </p:nvSpPr>
            <p:spPr>
              <a:xfrm flipH="1">
                <a:off x="8558730" y="48126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1" name="Google Shape;471;p13"/>
              <p:cNvSpPr/>
              <p:nvPr/>
            </p:nvSpPr>
            <p:spPr>
              <a:xfrm flipH="1">
                <a:off x="7396721" y="4594953"/>
                <a:ext cx="437593" cy="38248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2" name="Google Shape;472;p13"/>
              <p:cNvSpPr/>
              <p:nvPr/>
            </p:nvSpPr>
            <p:spPr>
              <a:xfrm flipH="1">
                <a:off x="8558405" y="4378526"/>
                <a:ext cx="438323" cy="382486"/>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3" name="Google Shape;473;p13"/>
              <p:cNvSpPr/>
              <p:nvPr/>
            </p:nvSpPr>
            <p:spPr>
              <a:xfrm flipH="1">
                <a:off x="8171177" y="4594953"/>
                <a:ext cx="437593" cy="382486"/>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4" name="Google Shape;474;p13"/>
              <p:cNvSpPr/>
              <p:nvPr/>
            </p:nvSpPr>
            <p:spPr>
              <a:xfrm flipH="1">
                <a:off x="8558405" y="394603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5" name="Google Shape;475;p13"/>
              <p:cNvSpPr/>
              <p:nvPr/>
            </p:nvSpPr>
            <p:spPr>
              <a:xfrm flipH="1">
                <a:off x="8947030" y="4595314"/>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6" name="Google Shape;476;p13"/>
              <p:cNvSpPr/>
              <p:nvPr/>
            </p:nvSpPr>
            <p:spPr>
              <a:xfrm flipH="1">
                <a:off x="7396721" y="5028535"/>
                <a:ext cx="437593" cy="38248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7" name="Google Shape;477;p13"/>
              <p:cNvSpPr/>
              <p:nvPr/>
            </p:nvSpPr>
            <p:spPr>
              <a:xfrm flipH="1">
                <a:off x="8947030" y="5029076"/>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478" name="Google Shape;478;p13"/>
            <p:cNvGrpSpPr/>
            <p:nvPr/>
          </p:nvGrpSpPr>
          <p:grpSpPr>
            <a:xfrm>
              <a:off x="-207404" y="-254822"/>
              <a:ext cx="1920502" cy="2041536"/>
              <a:chOff x="-207404" y="-254822"/>
              <a:chExt cx="1920502" cy="2041536"/>
            </a:xfrm>
          </p:grpSpPr>
          <p:sp>
            <p:nvSpPr>
              <p:cNvPr id="479" name="Google Shape;479;p13"/>
              <p:cNvSpPr/>
              <p:nvPr/>
            </p:nvSpPr>
            <p:spPr>
              <a:xfrm>
                <a:off x="-207379" y="999361"/>
                <a:ext cx="423596" cy="36846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0" name="Google Shape;480;p13"/>
              <p:cNvSpPr/>
              <p:nvPr/>
            </p:nvSpPr>
            <p:spPr>
              <a:xfrm>
                <a:off x="541758" y="163353"/>
                <a:ext cx="422890" cy="36846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1" name="Google Shape;481;p13"/>
              <p:cNvSpPr/>
              <p:nvPr/>
            </p:nvSpPr>
            <p:spPr>
              <a:xfrm>
                <a:off x="167542" y="372443"/>
                <a:ext cx="422890" cy="36846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2" name="Google Shape;482;p13"/>
              <p:cNvSpPr/>
              <p:nvPr/>
            </p:nvSpPr>
            <p:spPr>
              <a:xfrm>
                <a:off x="-207379" y="1417189"/>
                <a:ext cx="423596" cy="369525"/>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3" name="Google Shape;483;p13"/>
              <p:cNvSpPr/>
              <p:nvPr/>
            </p:nvSpPr>
            <p:spPr>
              <a:xfrm>
                <a:off x="166671" y="790283"/>
                <a:ext cx="423596" cy="368467"/>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4" name="Google Shape;484;p13"/>
              <p:cNvSpPr/>
              <p:nvPr/>
            </p:nvSpPr>
            <p:spPr>
              <a:xfrm>
                <a:off x="916855" y="-45382"/>
                <a:ext cx="422890" cy="36846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5" name="Google Shape;485;p13"/>
              <p:cNvSpPr/>
              <p:nvPr/>
            </p:nvSpPr>
            <p:spPr>
              <a:xfrm>
                <a:off x="166659" y="-45922"/>
                <a:ext cx="423596" cy="36846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6" name="Google Shape;486;p13"/>
              <p:cNvSpPr/>
              <p:nvPr/>
            </p:nvSpPr>
            <p:spPr>
              <a:xfrm>
                <a:off x="-207404" y="162814"/>
                <a:ext cx="423596" cy="369525"/>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7" name="Google Shape;487;p13"/>
              <p:cNvSpPr/>
              <p:nvPr/>
            </p:nvSpPr>
            <p:spPr>
              <a:xfrm>
                <a:off x="541758" y="-254822"/>
                <a:ext cx="422890" cy="36846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8" name="Google Shape;488;p13"/>
              <p:cNvSpPr/>
              <p:nvPr/>
            </p:nvSpPr>
            <p:spPr>
              <a:xfrm>
                <a:off x="1290208" y="-254822"/>
                <a:ext cx="422890" cy="36846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489" name="Google Shape;489;p13"/>
          <p:cNvGrpSpPr/>
          <p:nvPr/>
        </p:nvGrpSpPr>
        <p:grpSpPr>
          <a:xfrm>
            <a:off x="14130" y="225464"/>
            <a:ext cx="9371223" cy="4968579"/>
            <a:chOff x="14130" y="225464"/>
            <a:chExt cx="9371223" cy="4968579"/>
          </a:xfrm>
        </p:grpSpPr>
        <p:sp>
          <p:nvSpPr>
            <p:cNvPr id="490" name="Google Shape;490;p13"/>
            <p:cNvSpPr/>
            <p:nvPr/>
          </p:nvSpPr>
          <p:spPr>
            <a:xfrm flipH="1">
              <a:off x="8947030" y="37290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1" name="Google Shape;491;p13"/>
            <p:cNvSpPr/>
            <p:nvPr/>
          </p:nvSpPr>
          <p:spPr>
            <a:xfrm flipH="1">
              <a:off x="7782518" y="4379064"/>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2" name="Google Shape;492;p13"/>
            <p:cNvSpPr/>
            <p:nvPr/>
          </p:nvSpPr>
          <p:spPr>
            <a:xfrm flipH="1">
              <a:off x="7227255" y="48126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3" name="Google Shape;493;p13"/>
            <p:cNvSpPr/>
            <p:nvPr/>
          </p:nvSpPr>
          <p:spPr>
            <a:xfrm>
              <a:off x="776705" y="225464"/>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4" name="Google Shape;494;p13"/>
            <p:cNvSpPr/>
            <p:nvPr/>
          </p:nvSpPr>
          <p:spPr>
            <a:xfrm>
              <a:off x="14130" y="10825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495" name="Google Shape;495;p13"/>
          <p:cNvSpPr txBox="1"/>
          <p:nvPr>
            <p:ph idx="1" type="subTitle"/>
          </p:nvPr>
        </p:nvSpPr>
        <p:spPr>
          <a:xfrm>
            <a:off x="5378475" y="2259838"/>
            <a:ext cx="2652900" cy="108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496" name="Google Shape;496;p13"/>
          <p:cNvSpPr txBox="1"/>
          <p:nvPr>
            <p:ph type="title"/>
          </p:nvPr>
        </p:nvSpPr>
        <p:spPr>
          <a:xfrm>
            <a:off x="7151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497" name="Shape 497"/>
        <p:cNvGrpSpPr/>
        <p:nvPr/>
      </p:nvGrpSpPr>
      <p:grpSpPr>
        <a:xfrm>
          <a:off x="0" y="0"/>
          <a:ext cx="0" cy="0"/>
          <a:chOff x="0" y="0"/>
          <a:chExt cx="0" cy="0"/>
        </a:xfrm>
      </p:grpSpPr>
      <p:pic>
        <p:nvPicPr>
          <p:cNvPr id="498" name="Google Shape;498;p14"/>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sp>
        <p:nvSpPr>
          <p:cNvPr id="499" name="Google Shape;499;p14"/>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500" name="Google Shape;500;p14"/>
          <p:cNvGrpSpPr/>
          <p:nvPr/>
        </p:nvGrpSpPr>
        <p:grpSpPr>
          <a:xfrm>
            <a:off x="-256528" y="-60021"/>
            <a:ext cx="9654593" cy="5468344"/>
            <a:chOff x="-256528" y="-60021"/>
            <a:chExt cx="9654593" cy="5468344"/>
          </a:xfrm>
        </p:grpSpPr>
        <p:sp>
          <p:nvSpPr>
            <p:cNvPr id="501" name="Google Shape;501;p14"/>
            <p:cNvSpPr/>
            <p:nvPr/>
          </p:nvSpPr>
          <p:spPr>
            <a:xfrm>
              <a:off x="8964779" y="5029602"/>
              <a:ext cx="433286" cy="378721"/>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502" name="Google Shape;502;p14"/>
            <p:cNvGrpSpPr/>
            <p:nvPr/>
          </p:nvGrpSpPr>
          <p:grpSpPr>
            <a:xfrm>
              <a:off x="-256528" y="-60021"/>
              <a:ext cx="9654593" cy="5254048"/>
              <a:chOff x="-256528" y="-60021"/>
              <a:chExt cx="9654593" cy="5254048"/>
            </a:xfrm>
          </p:grpSpPr>
          <p:sp>
            <p:nvSpPr>
              <p:cNvPr id="503" name="Google Shape;503;p14"/>
              <p:cNvSpPr/>
              <p:nvPr/>
            </p:nvSpPr>
            <p:spPr>
              <a:xfrm>
                <a:off x="127612" y="796447"/>
                <a:ext cx="433286" cy="378721"/>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4" name="Google Shape;504;p14"/>
              <p:cNvSpPr/>
              <p:nvPr/>
            </p:nvSpPr>
            <p:spPr>
              <a:xfrm>
                <a:off x="511030" y="582513"/>
                <a:ext cx="433286" cy="37763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5" name="Google Shape;505;p14"/>
              <p:cNvSpPr/>
              <p:nvPr/>
            </p:nvSpPr>
            <p:spPr>
              <a:xfrm>
                <a:off x="511030" y="154283"/>
                <a:ext cx="433286" cy="377637"/>
              </a:xfrm>
              <a:custGeom>
                <a:rect b="b" l="l" r="r" t="t"/>
                <a:pathLst>
                  <a:path extrusionOk="0" h="1045" w="1199">
                    <a:moveTo>
                      <a:pt x="299" y="1045"/>
                    </a:moveTo>
                    <a:lnTo>
                      <a:pt x="0" y="523"/>
                    </a:lnTo>
                    <a:lnTo>
                      <a:pt x="299" y="0"/>
                    </a:lnTo>
                    <a:lnTo>
                      <a:pt x="897" y="0"/>
                    </a:lnTo>
                    <a:lnTo>
                      <a:pt x="1199" y="523"/>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6" name="Google Shape;506;p14"/>
              <p:cNvSpPr/>
              <p:nvPr/>
            </p:nvSpPr>
            <p:spPr>
              <a:xfrm>
                <a:off x="127612" y="-60013"/>
                <a:ext cx="433286" cy="37763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7" name="Google Shape;507;p14"/>
              <p:cNvSpPr/>
              <p:nvPr/>
            </p:nvSpPr>
            <p:spPr>
              <a:xfrm>
                <a:off x="127612" y="1654352"/>
                <a:ext cx="433286" cy="377276"/>
              </a:xfrm>
              <a:custGeom>
                <a:rect b="b" l="l" r="r" t="t"/>
                <a:pathLst>
                  <a:path extrusionOk="0" h="1044" w="1199">
                    <a:moveTo>
                      <a:pt x="299" y="1044"/>
                    </a:moveTo>
                    <a:lnTo>
                      <a:pt x="0" y="521"/>
                    </a:lnTo>
                    <a:lnTo>
                      <a:pt x="299" y="0"/>
                    </a:lnTo>
                    <a:lnTo>
                      <a:pt x="897" y="0"/>
                    </a:lnTo>
                    <a:lnTo>
                      <a:pt x="1199" y="521"/>
                    </a:lnTo>
                    <a:lnTo>
                      <a:pt x="897" y="1044"/>
                    </a:lnTo>
                    <a:lnTo>
                      <a:pt x="299"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8" name="Google Shape;508;p14"/>
              <p:cNvSpPr/>
              <p:nvPr/>
            </p:nvSpPr>
            <p:spPr>
              <a:xfrm>
                <a:off x="-256528" y="1010743"/>
                <a:ext cx="434008" cy="378721"/>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9" name="Google Shape;509;p14"/>
              <p:cNvSpPr/>
              <p:nvPr/>
            </p:nvSpPr>
            <p:spPr>
              <a:xfrm>
                <a:off x="-256528" y="154283"/>
                <a:ext cx="434008" cy="377637"/>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0" name="Google Shape;510;p14"/>
              <p:cNvSpPr/>
              <p:nvPr/>
            </p:nvSpPr>
            <p:spPr>
              <a:xfrm>
                <a:off x="-256528" y="1440057"/>
                <a:ext cx="434008" cy="377637"/>
              </a:xfrm>
              <a:custGeom>
                <a:rect b="b" l="l" r="r" t="t"/>
                <a:pathLst>
                  <a:path extrusionOk="0" h="1045" w="1201">
                    <a:moveTo>
                      <a:pt x="301" y="1045"/>
                    </a:moveTo>
                    <a:lnTo>
                      <a:pt x="0" y="521"/>
                    </a:lnTo>
                    <a:lnTo>
                      <a:pt x="301" y="0"/>
                    </a:lnTo>
                    <a:lnTo>
                      <a:pt x="899" y="0"/>
                    </a:lnTo>
                    <a:lnTo>
                      <a:pt x="1201" y="521"/>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1" name="Google Shape;511;p14"/>
              <p:cNvSpPr/>
              <p:nvPr/>
            </p:nvSpPr>
            <p:spPr>
              <a:xfrm>
                <a:off x="8581361" y="4815306"/>
                <a:ext cx="433286" cy="378721"/>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2" name="Google Shape;512;p14"/>
              <p:cNvSpPr/>
              <p:nvPr/>
            </p:nvSpPr>
            <p:spPr>
              <a:xfrm>
                <a:off x="8964779" y="4172959"/>
                <a:ext cx="433286" cy="377637"/>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3" name="Google Shape;513;p14"/>
              <p:cNvSpPr/>
              <p:nvPr/>
            </p:nvSpPr>
            <p:spPr>
              <a:xfrm>
                <a:off x="8581361" y="4387076"/>
                <a:ext cx="433286" cy="37763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4" name="Google Shape;514;p14"/>
              <p:cNvSpPr/>
              <p:nvPr/>
            </p:nvSpPr>
            <p:spPr>
              <a:xfrm>
                <a:off x="8964774" y="3743887"/>
                <a:ext cx="433286" cy="377275"/>
              </a:xfrm>
              <a:custGeom>
                <a:rect b="b" l="l" r="r" t="t"/>
                <a:pathLst>
                  <a:path extrusionOk="0" h="1044" w="1199">
                    <a:moveTo>
                      <a:pt x="299" y="1044"/>
                    </a:moveTo>
                    <a:lnTo>
                      <a:pt x="0" y="520"/>
                    </a:lnTo>
                    <a:lnTo>
                      <a:pt x="299" y="0"/>
                    </a:lnTo>
                    <a:lnTo>
                      <a:pt x="897" y="0"/>
                    </a:lnTo>
                    <a:lnTo>
                      <a:pt x="1199" y="520"/>
                    </a:lnTo>
                    <a:lnTo>
                      <a:pt x="897" y="1044"/>
                    </a:lnTo>
                    <a:lnTo>
                      <a:pt x="299"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5" name="Google Shape;515;p14"/>
              <p:cNvSpPr/>
              <p:nvPr/>
            </p:nvSpPr>
            <p:spPr>
              <a:xfrm>
                <a:off x="7793429" y="4816027"/>
                <a:ext cx="433286" cy="377275"/>
              </a:xfrm>
              <a:custGeom>
                <a:rect b="b" l="l" r="r" t="t"/>
                <a:pathLst>
                  <a:path extrusionOk="0" h="1044" w="1199">
                    <a:moveTo>
                      <a:pt x="299" y="1044"/>
                    </a:moveTo>
                    <a:lnTo>
                      <a:pt x="0" y="521"/>
                    </a:lnTo>
                    <a:lnTo>
                      <a:pt x="299" y="0"/>
                    </a:lnTo>
                    <a:lnTo>
                      <a:pt x="900" y="0"/>
                    </a:lnTo>
                    <a:lnTo>
                      <a:pt x="1199" y="521"/>
                    </a:lnTo>
                    <a:lnTo>
                      <a:pt x="900" y="1044"/>
                    </a:lnTo>
                    <a:lnTo>
                      <a:pt x="299"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6" name="Google Shape;516;p14"/>
              <p:cNvSpPr/>
              <p:nvPr/>
            </p:nvSpPr>
            <p:spPr>
              <a:xfrm>
                <a:off x="8197221" y="4601372"/>
                <a:ext cx="434008" cy="37763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7" name="Google Shape;517;p14"/>
              <p:cNvSpPr/>
              <p:nvPr/>
            </p:nvSpPr>
            <p:spPr>
              <a:xfrm>
                <a:off x="8581361" y="3958846"/>
                <a:ext cx="433286" cy="37763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8" name="Google Shape;518;p14"/>
              <p:cNvSpPr/>
              <p:nvPr/>
            </p:nvSpPr>
            <p:spPr>
              <a:xfrm>
                <a:off x="868397" y="-60021"/>
                <a:ext cx="434008" cy="377637"/>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519" name="Google Shape;519;p14"/>
          <p:cNvGrpSpPr/>
          <p:nvPr/>
        </p:nvGrpSpPr>
        <p:grpSpPr>
          <a:xfrm>
            <a:off x="-258695" y="580639"/>
            <a:ext cx="9127798" cy="4830341"/>
            <a:chOff x="-258695" y="580639"/>
            <a:chExt cx="9127798" cy="4830341"/>
          </a:xfrm>
        </p:grpSpPr>
        <p:sp>
          <p:nvSpPr>
            <p:cNvPr id="520" name="Google Shape;520;p14"/>
            <p:cNvSpPr/>
            <p:nvPr/>
          </p:nvSpPr>
          <p:spPr>
            <a:xfrm>
              <a:off x="-258695" y="58063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1" name="Google Shape;521;p14"/>
            <p:cNvSpPr/>
            <p:nvPr/>
          </p:nvSpPr>
          <p:spPr>
            <a:xfrm>
              <a:off x="125080" y="1224064"/>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2" name="Google Shape;522;p14"/>
            <p:cNvSpPr/>
            <p:nvPr/>
          </p:nvSpPr>
          <p:spPr>
            <a:xfrm>
              <a:off x="8211618" y="502958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3" name="Google Shape;523;p14"/>
            <p:cNvSpPr/>
            <p:nvPr/>
          </p:nvSpPr>
          <p:spPr>
            <a:xfrm>
              <a:off x="8430780" y="4171076"/>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524" name="Shape 524"/>
        <p:cNvGrpSpPr/>
        <p:nvPr/>
      </p:nvGrpSpPr>
      <p:grpSpPr>
        <a:xfrm>
          <a:off x="0" y="0"/>
          <a:ext cx="0" cy="0"/>
          <a:chOff x="0" y="0"/>
          <a:chExt cx="0" cy="0"/>
        </a:xfrm>
      </p:grpSpPr>
      <p:pic>
        <p:nvPicPr>
          <p:cNvPr id="525" name="Google Shape;525;p15"/>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sp>
        <p:nvSpPr>
          <p:cNvPr id="526" name="Google Shape;526;p15"/>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527" name="Google Shape;527;p15"/>
          <p:cNvGrpSpPr/>
          <p:nvPr/>
        </p:nvGrpSpPr>
        <p:grpSpPr>
          <a:xfrm>
            <a:off x="-286070" y="-267003"/>
            <a:ext cx="9720474" cy="5678024"/>
            <a:chOff x="-286070" y="-267003"/>
            <a:chExt cx="9720474" cy="5678024"/>
          </a:xfrm>
        </p:grpSpPr>
        <p:sp>
          <p:nvSpPr>
            <p:cNvPr id="528" name="Google Shape;528;p15"/>
            <p:cNvSpPr/>
            <p:nvPr/>
          </p:nvSpPr>
          <p:spPr>
            <a:xfrm>
              <a:off x="878813" y="4812110"/>
              <a:ext cx="437593" cy="382486"/>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9" name="Google Shape;529;p15"/>
            <p:cNvSpPr/>
            <p:nvPr/>
          </p:nvSpPr>
          <p:spPr>
            <a:xfrm>
              <a:off x="102230" y="48126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0" name="Google Shape;530;p15"/>
            <p:cNvSpPr/>
            <p:nvPr/>
          </p:nvSpPr>
          <p:spPr>
            <a:xfrm>
              <a:off x="7084592" y="-63030"/>
              <a:ext cx="427956" cy="373298"/>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1" name="Google Shape;531;p15"/>
            <p:cNvSpPr/>
            <p:nvPr/>
          </p:nvSpPr>
          <p:spPr>
            <a:xfrm>
              <a:off x="1264969" y="4594953"/>
              <a:ext cx="437593" cy="38248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2" name="Google Shape;532;p15"/>
            <p:cNvSpPr/>
            <p:nvPr/>
          </p:nvSpPr>
          <p:spPr>
            <a:xfrm>
              <a:off x="102555" y="4378526"/>
              <a:ext cx="438323" cy="382486"/>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3" name="Google Shape;533;p15"/>
            <p:cNvSpPr/>
            <p:nvPr/>
          </p:nvSpPr>
          <p:spPr>
            <a:xfrm>
              <a:off x="490513" y="4594953"/>
              <a:ext cx="437593" cy="382486"/>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4" name="Google Shape;534;p15"/>
            <p:cNvSpPr/>
            <p:nvPr/>
          </p:nvSpPr>
          <p:spPr>
            <a:xfrm>
              <a:off x="102555" y="394603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5" name="Google Shape;535;p15"/>
            <p:cNvSpPr/>
            <p:nvPr/>
          </p:nvSpPr>
          <p:spPr>
            <a:xfrm>
              <a:off x="8601373" y="800642"/>
              <a:ext cx="428313" cy="37329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6" name="Google Shape;536;p15"/>
            <p:cNvSpPr/>
            <p:nvPr/>
          </p:nvSpPr>
          <p:spPr>
            <a:xfrm>
              <a:off x="8601373" y="377330"/>
              <a:ext cx="428313" cy="37329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7" name="Google Shape;537;p15"/>
            <p:cNvSpPr/>
            <p:nvPr/>
          </p:nvSpPr>
          <p:spPr>
            <a:xfrm>
              <a:off x="8222355" y="165495"/>
              <a:ext cx="428313" cy="37329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8" name="Google Shape;538;p15"/>
            <p:cNvSpPr/>
            <p:nvPr/>
          </p:nvSpPr>
          <p:spPr>
            <a:xfrm>
              <a:off x="7463604" y="165495"/>
              <a:ext cx="427956" cy="373298"/>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539" name="Google Shape;539;p15"/>
            <p:cNvGrpSpPr/>
            <p:nvPr/>
          </p:nvGrpSpPr>
          <p:grpSpPr>
            <a:xfrm>
              <a:off x="-286070" y="3734526"/>
              <a:ext cx="438323" cy="813879"/>
              <a:chOff x="102555" y="3513551"/>
              <a:chExt cx="438323" cy="813879"/>
            </a:xfrm>
          </p:grpSpPr>
          <p:sp>
            <p:nvSpPr>
              <p:cNvPr id="540" name="Google Shape;540;p15"/>
              <p:cNvSpPr/>
              <p:nvPr/>
            </p:nvSpPr>
            <p:spPr>
              <a:xfrm>
                <a:off x="102555" y="35135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1" name="Google Shape;541;p15"/>
              <p:cNvSpPr/>
              <p:nvPr/>
            </p:nvSpPr>
            <p:spPr>
              <a:xfrm>
                <a:off x="102555" y="394603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542" name="Google Shape;542;p15"/>
            <p:cNvSpPr/>
            <p:nvPr/>
          </p:nvSpPr>
          <p:spPr>
            <a:xfrm>
              <a:off x="1264969" y="5028535"/>
              <a:ext cx="437593" cy="38248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3" name="Google Shape;543;p15"/>
            <p:cNvSpPr/>
            <p:nvPr/>
          </p:nvSpPr>
          <p:spPr>
            <a:xfrm>
              <a:off x="7842992" y="-63030"/>
              <a:ext cx="427956" cy="373298"/>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4" name="Google Shape;544;p15"/>
            <p:cNvSpPr/>
            <p:nvPr/>
          </p:nvSpPr>
          <p:spPr>
            <a:xfrm>
              <a:off x="8996811" y="-267003"/>
              <a:ext cx="437593" cy="38248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5" name="Google Shape;545;p15"/>
            <p:cNvSpPr/>
            <p:nvPr/>
          </p:nvSpPr>
          <p:spPr>
            <a:xfrm>
              <a:off x="-286070" y="5029076"/>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6" name="Google Shape;546;p15"/>
            <p:cNvSpPr/>
            <p:nvPr/>
          </p:nvSpPr>
          <p:spPr>
            <a:xfrm>
              <a:off x="7457180" y="-262417"/>
              <a:ext cx="428313" cy="37329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7" name="Google Shape;547;p15"/>
            <p:cNvSpPr/>
            <p:nvPr/>
          </p:nvSpPr>
          <p:spPr>
            <a:xfrm>
              <a:off x="8996811" y="162822"/>
              <a:ext cx="437593" cy="38248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548" name="Google Shape;548;p15"/>
          <p:cNvGrpSpPr/>
          <p:nvPr/>
        </p:nvGrpSpPr>
        <p:grpSpPr>
          <a:xfrm>
            <a:off x="281680" y="-63030"/>
            <a:ext cx="9153454" cy="5257072"/>
            <a:chOff x="281680" y="-63030"/>
            <a:chExt cx="9153454" cy="5257072"/>
          </a:xfrm>
        </p:grpSpPr>
        <p:sp>
          <p:nvSpPr>
            <p:cNvPr id="549" name="Google Shape;549;p15"/>
            <p:cNvSpPr/>
            <p:nvPr/>
          </p:nvSpPr>
          <p:spPr>
            <a:xfrm>
              <a:off x="281680" y="4173826"/>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0" name="Google Shape;550;p15"/>
            <p:cNvSpPr/>
            <p:nvPr/>
          </p:nvSpPr>
          <p:spPr>
            <a:xfrm>
              <a:off x="1702580" y="48126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1" name="Google Shape;551;p15"/>
            <p:cNvSpPr/>
            <p:nvPr/>
          </p:nvSpPr>
          <p:spPr>
            <a:xfrm>
              <a:off x="8601405" y="-63030"/>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2" name="Google Shape;552;p15"/>
            <p:cNvSpPr/>
            <p:nvPr/>
          </p:nvSpPr>
          <p:spPr>
            <a:xfrm>
              <a:off x="8996811" y="106260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553" name="Shape 553"/>
        <p:cNvGrpSpPr/>
        <p:nvPr/>
      </p:nvGrpSpPr>
      <p:grpSpPr>
        <a:xfrm>
          <a:off x="0" y="0"/>
          <a:ext cx="0" cy="0"/>
          <a:chOff x="0" y="0"/>
          <a:chExt cx="0" cy="0"/>
        </a:xfrm>
      </p:grpSpPr>
      <p:pic>
        <p:nvPicPr>
          <p:cNvPr id="554" name="Google Shape;554;p16"/>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grpSp>
        <p:nvGrpSpPr>
          <p:cNvPr id="555" name="Google Shape;555;p16"/>
          <p:cNvGrpSpPr/>
          <p:nvPr/>
        </p:nvGrpSpPr>
        <p:grpSpPr>
          <a:xfrm>
            <a:off x="-256528" y="-60013"/>
            <a:ext cx="9654593" cy="5468335"/>
            <a:chOff x="-256528" y="-60013"/>
            <a:chExt cx="9654593" cy="5468335"/>
          </a:xfrm>
        </p:grpSpPr>
        <p:grpSp>
          <p:nvGrpSpPr>
            <p:cNvPr id="556" name="Google Shape;556;p16"/>
            <p:cNvGrpSpPr/>
            <p:nvPr/>
          </p:nvGrpSpPr>
          <p:grpSpPr>
            <a:xfrm>
              <a:off x="-256528" y="-60013"/>
              <a:ext cx="1200844" cy="2734166"/>
              <a:chOff x="-256528" y="-60013"/>
              <a:chExt cx="1200844" cy="2734166"/>
            </a:xfrm>
          </p:grpSpPr>
          <p:sp>
            <p:nvSpPr>
              <p:cNvPr id="557" name="Google Shape;557;p16"/>
              <p:cNvSpPr/>
              <p:nvPr/>
            </p:nvSpPr>
            <p:spPr>
              <a:xfrm>
                <a:off x="127612" y="1225761"/>
                <a:ext cx="433286" cy="377637"/>
              </a:xfrm>
              <a:custGeom>
                <a:rect b="b" l="l" r="r" t="t"/>
                <a:pathLst>
                  <a:path extrusionOk="0" h="1045" w="1199">
                    <a:moveTo>
                      <a:pt x="299" y="1045"/>
                    </a:moveTo>
                    <a:lnTo>
                      <a:pt x="0" y="522"/>
                    </a:lnTo>
                    <a:lnTo>
                      <a:pt x="299" y="0"/>
                    </a:lnTo>
                    <a:lnTo>
                      <a:pt x="897" y="0"/>
                    </a:lnTo>
                    <a:lnTo>
                      <a:pt x="1199" y="522"/>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8" name="Google Shape;558;p16"/>
              <p:cNvSpPr/>
              <p:nvPr/>
            </p:nvSpPr>
            <p:spPr>
              <a:xfrm>
                <a:off x="127612" y="796447"/>
                <a:ext cx="433286" cy="378721"/>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9" name="Google Shape;559;p16"/>
              <p:cNvSpPr/>
              <p:nvPr/>
            </p:nvSpPr>
            <p:spPr>
              <a:xfrm>
                <a:off x="511030" y="582513"/>
                <a:ext cx="433286" cy="37763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0" name="Google Shape;560;p16"/>
              <p:cNvSpPr/>
              <p:nvPr/>
            </p:nvSpPr>
            <p:spPr>
              <a:xfrm>
                <a:off x="127612" y="368217"/>
                <a:ext cx="433286" cy="37763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1" name="Google Shape;561;p16"/>
              <p:cNvSpPr/>
              <p:nvPr/>
            </p:nvSpPr>
            <p:spPr>
              <a:xfrm>
                <a:off x="511030" y="154283"/>
                <a:ext cx="433286" cy="377637"/>
              </a:xfrm>
              <a:custGeom>
                <a:rect b="b" l="l" r="r" t="t"/>
                <a:pathLst>
                  <a:path extrusionOk="0" h="1045" w="1199">
                    <a:moveTo>
                      <a:pt x="299" y="1045"/>
                    </a:moveTo>
                    <a:lnTo>
                      <a:pt x="0" y="523"/>
                    </a:lnTo>
                    <a:lnTo>
                      <a:pt x="299" y="0"/>
                    </a:lnTo>
                    <a:lnTo>
                      <a:pt x="897" y="0"/>
                    </a:lnTo>
                    <a:lnTo>
                      <a:pt x="1199" y="523"/>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2" name="Google Shape;562;p16"/>
              <p:cNvSpPr/>
              <p:nvPr/>
            </p:nvSpPr>
            <p:spPr>
              <a:xfrm>
                <a:off x="127612" y="-60013"/>
                <a:ext cx="433286" cy="37763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3" name="Google Shape;563;p16"/>
              <p:cNvSpPr/>
              <p:nvPr/>
            </p:nvSpPr>
            <p:spPr>
              <a:xfrm>
                <a:off x="-256528" y="2296516"/>
                <a:ext cx="434008" cy="377637"/>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4" name="Google Shape;564;p16"/>
              <p:cNvSpPr/>
              <p:nvPr/>
            </p:nvSpPr>
            <p:spPr>
              <a:xfrm>
                <a:off x="127612" y="1654352"/>
                <a:ext cx="433286" cy="377276"/>
              </a:xfrm>
              <a:custGeom>
                <a:rect b="b" l="l" r="r" t="t"/>
                <a:pathLst>
                  <a:path extrusionOk="0" h="1044" w="1199">
                    <a:moveTo>
                      <a:pt x="299" y="1044"/>
                    </a:moveTo>
                    <a:lnTo>
                      <a:pt x="0" y="521"/>
                    </a:lnTo>
                    <a:lnTo>
                      <a:pt x="299" y="0"/>
                    </a:lnTo>
                    <a:lnTo>
                      <a:pt x="897" y="0"/>
                    </a:lnTo>
                    <a:lnTo>
                      <a:pt x="1199" y="521"/>
                    </a:lnTo>
                    <a:lnTo>
                      <a:pt x="897" y="1044"/>
                    </a:lnTo>
                    <a:lnTo>
                      <a:pt x="299"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5" name="Google Shape;565;p16"/>
              <p:cNvSpPr/>
              <p:nvPr/>
            </p:nvSpPr>
            <p:spPr>
              <a:xfrm>
                <a:off x="127612" y="2082221"/>
                <a:ext cx="433286" cy="377637"/>
              </a:xfrm>
              <a:custGeom>
                <a:rect b="b" l="l" r="r" t="t"/>
                <a:pathLst>
                  <a:path extrusionOk="0" h="1045" w="1199">
                    <a:moveTo>
                      <a:pt x="299" y="1045"/>
                    </a:moveTo>
                    <a:lnTo>
                      <a:pt x="0" y="521"/>
                    </a:lnTo>
                    <a:lnTo>
                      <a:pt x="299" y="0"/>
                    </a:lnTo>
                    <a:lnTo>
                      <a:pt x="897" y="0"/>
                    </a:lnTo>
                    <a:lnTo>
                      <a:pt x="1199" y="521"/>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6" name="Google Shape;566;p16"/>
              <p:cNvSpPr/>
              <p:nvPr/>
            </p:nvSpPr>
            <p:spPr>
              <a:xfrm>
                <a:off x="-256528" y="1010743"/>
                <a:ext cx="434008" cy="378721"/>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7" name="Google Shape;567;p16"/>
              <p:cNvSpPr/>
              <p:nvPr/>
            </p:nvSpPr>
            <p:spPr>
              <a:xfrm>
                <a:off x="-256528" y="154283"/>
                <a:ext cx="434008" cy="377637"/>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8" name="Google Shape;568;p16"/>
              <p:cNvSpPr/>
              <p:nvPr/>
            </p:nvSpPr>
            <p:spPr>
              <a:xfrm>
                <a:off x="-256528" y="1440057"/>
                <a:ext cx="434008" cy="377637"/>
              </a:xfrm>
              <a:custGeom>
                <a:rect b="b" l="l" r="r" t="t"/>
                <a:pathLst>
                  <a:path extrusionOk="0" h="1045" w="1201">
                    <a:moveTo>
                      <a:pt x="301" y="1045"/>
                    </a:moveTo>
                    <a:lnTo>
                      <a:pt x="0" y="521"/>
                    </a:lnTo>
                    <a:lnTo>
                      <a:pt x="301" y="0"/>
                    </a:lnTo>
                    <a:lnTo>
                      <a:pt x="899" y="0"/>
                    </a:lnTo>
                    <a:lnTo>
                      <a:pt x="1201" y="521"/>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569" name="Google Shape;569;p16"/>
            <p:cNvGrpSpPr/>
            <p:nvPr/>
          </p:nvGrpSpPr>
          <p:grpSpPr>
            <a:xfrm>
              <a:off x="8197221" y="2888452"/>
              <a:ext cx="1200844" cy="2519870"/>
              <a:chOff x="8197221" y="2888452"/>
              <a:chExt cx="1200844" cy="2519870"/>
            </a:xfrm>
          </p:grpSpPr>
          <p:sp>
            <p:nvSpPr>
              <p:cNvPr id="570" name="Google Shape;570;p16"/>
              <p:cNvSpPr/>
              <p:nvPr/>
            </p:nvSpPr>
            <p:spPr>
              <a:xfrm>
                <a:off x="8964779" y="5029602"/>
                <a:ext cx="433286" cy="378721"/>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1" name="Google Shape;571;p16"/>
              <p:cNvSpPr/>
              <p:nvPr/>
            </p:nvSpPr>
            <p:spPr>
              <a:xfrm>
                <a:off x="8581361" y="4815306"/>
                <a:ext cx="433286" cy="378721"/>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2" name="Google Shape;572;p16"/>
              <p:cNvSpPr/>
              <p:nvPr/>
            </p:nvSpPr>
            <p:spPr>
              <a:xfrm>
                <a:off x="8964779" y="4601372"/>
                <a:ext cx="433286" cy="377637"/>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3" name="Google Shape;573;p16"/>
              <p:cNvSpPr/>
              <p:nvPr/>
            </p:nvSpPr>
            <p:spPr>
              <a:xfrm>
                <a:off x="8581361" y="4387076"/>
                <a:ext cx="433286" cy="37763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4" name="Google Shape;574;p16"/>
              <p:cNvSpPr/>
              <p:nvPr/>
            </p:nvSpPr>
            <p:spPr>
              <a:xfrm>
                <a:off x="8581361" y="3530616"/>
                <a:ext cx="433286" cy="377637"/>
              </a:xfrm>
              <a:custGeom>
                <a:rect b="b" l="l" r="r" t="t"/>
                <a:pathLst>
                  <a:path extrusionOk="0" h="1045" w="1199">
                    <a:moveTo>
                      <a:pt x="299" y="1045"/>
                    </a:moveTo>
                    <a:lnTo>
                      <a:pt x="0" y="523"/>
                    </a:lnTo>
                    <a:lnTo>
                      <a:pt x="299" y="0"/>
                    </a:lnTo>
                    <a:lnTo>
                      <a:pt x="897" y="0"/>
                    </a:lnTo>
                    <a:lnTo>
                      <a:pt x="1199" y="523"/>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5" name="Google Shape;575;p16"/>
              <p:cNvSpPr/>
              <p:nvPr/>
            </p:nvSpPr>
            <p:spPr>
              <a:xfrm>
                <a:off x="8964779" y="3316321"/>
                <a:ext cx="433286" cy="377637"/>
              </a:xfrm>
              <a:custGeom>
                <a:rect b="b" l="l" r="r" t="t"/>
                <a:pathLst>
                  <a:path extrusionOk="0" h="1045" w="1199">
                    <a:moveTo>
                      <a:pt x="299" y="1045"/>
                    </a:moveTo>
                    <a:lnTo>
                      <a:pt x="0" y="521"/>
                    </a:lnTo>
                    <a:lnTo>
                      <a:pt x="299" y="0"/>
                    </a:lnTo>
                    <a:lnTo>
                      <a:pt x="900" y="0"/>
                    </a:lnTo>
                    <a:lnTo>
                      <a:pt x="1199" y="521"/>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6" name="Google Shape;576;p16"/>
              <p:cNvSpPr/>
              <p:nvPr/>
            </p:nvSpPr>
            <p:spPr>
              <a:xfrm>
                <a:off x="8581361" y="3102387"/>
                <a:ext cx="433286" cy="377275"/>
              </a:xfrm>
              <a:custGeom>
                <a:rect b="b" l="l" r="r" t="t"/>
                <a:pathLst>
                  <a:path extrusionOk="0" h="1044" w="1199">
                    <a:moveTo>
                      <a:pt x="299" y="1044"/>
                    </a:moveTo>
                    <a:lnTo>
                      <a:pt x="0" y="520"/>
                    </a:lnTo>
                    <a:lnTo>
                      <a:pt x="299" y="0"/>
                    </a:lnTo>
                    <a:lnTo>
                      <a:pt x="897" y="0"/>
                    </a:lnTo>
                    <a:lnTo>
                      <a:pt x="1199" y="520"/>
                    </a:lnTo>
                    <a:lnTo>
                      <a:pt x="897" y="1044"/>
                    </a:lnTo>
                    <a:lnTo>
                      <a:pt x="299"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7" name="Google Shape;577;p16"/>
              <p:cNvSpPr/>
              <p:nvPr/>
            </p:nvSpPr>
            <p:spPr>
              <a:xfrm>
                <a:off x="8964779" y="2888452"/>
                <a:ext cx="433286" cy="377276"/>
              </a:xfrm>
              <a:custGeom>
                <a:rect b="b" l="l" r="r" t="t"/>
                <a:pathLst>
                  <a:path extrusionOk="0" h="1044" w="1199">
                    <a:moveTo>
                      <a:pt x="299" y="1044"/>
                    </a:moveTo>
                    <a:lnTo>
                      <a:pt x="0" y="521"/>
                    </a:lnTo>
                    <a:lnTo>
                      <a:pt x="299" y="0"/>
                    </a:lnTo>
                    <a:lnTo>
                      <a:pt x="900" y="0"/>
                    </a:lnTo>
                    <a:lnTo>
                      <a:pt x="1199" y="521"/>
                    </a:lnTo>
                    <a:lnTo>
                      <a:pt x="900" y="1044"/>
                    </a:lnTo>
                    <a:lnTo>
                      <a:pt x="299"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8" name="Google Shape;578;p16"/>
              <p:cNvSpPr/>
              <p:nvPr/>
            </p:nvSpPr>
            <p:spPr>
              <a:xfrm>
                <a:off x="8197221" y="4601372"/>
                <a:ext cx="434008" cy="37763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9" name="Google Shape;579;p16"/>
              <p:cNvSpPr/>
              <p:nvPr/>
            </p:nvSpPr>
            <p:spPr>
              <a:xfrm>
                <a:off x="8197221" y="4172781"/>
                <a:ext cx="434008" cy="377998"/>
              </a:xfrm>
              <a:custGeom>
                <a:rect b="b" l="l" r="r" t="t"/>
                <a:pathLst>
                  <a:path extrusionOk="0" h="1046" w="1201">
                    <a:moveTo>
                      <a:pt x="301" y="1046"/>
                    </a:moveTo>
                    <a:lnTo>
                      <a:pt x="0" y="524"/>
                    </a:lnTo>
                    <a:lnTo>
                      <a:pt x="301" y="0"/>
                    </a:lnTo>
                    <a:lnTo>
                      <a:pt x="899" y="0"/>
                    </a:lnTo>
                    <a:lnTo>
                      <a:pt x="1201" y="524"/>
                    </a:lnTo>
                    <a:lnTo>
                      <a:pt x="899" y="1046"/>
                    </a:lnTo>
                    <a:lnTo>
                      <a:pt x="301" y="1046"/>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0" name="Google Shape;580;p16"/>
              <p:cNvSpPr/>
              <p:nvPr/>
            </p:nvSpPr>
            <p:spPr>
              <a:xfrm>
                <a:off x="8581361" y="3958846"/>
                <a:ext cx="433286" cy="37763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581" name="Google Shape;581;p16"/>
          <p:cNvGrpSpPr/>
          <p:nvPr/>
        </p:nvGrpSpPr>
        <p:grpSpPr>
          <a:xfrm>
            <a:off x="-258695" y="580639"/>
            <a:ext cx="9659273" cy="4830341"/>
            <a:chOff x="-258695" y="580639"/>
            <a:chExt cx="9659273" cy="4830341"/>
          </a:xfrm>
        </p:grpSpPr>
        <p:sp>
          <p:nvSpPr>
            <p:cNvPr id="582" name="Google Shape;582;p16"/>
            <p:cNvSpPr/>
            <p:nvPr/>
          </p:nvSpPr>
          <p:spPr>
            <a:xfrm>
              <a:off x="-258695" y="58063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3" name="Google Shape;583;p16"/>
            <p:cNvSpPr/>
            <p:nvPr/>
          </p:nvSpPr>
          <p:spPr>
            <a:xfrm>
              <a:off x="274893" y="186898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4" name="Google Shape;584;p16"/>
            <p:cNvSpPr/>
            <p:nvPr/>
          </p:nvSpPr>
          <p:spPr>
            <a:xfrm>
              <a:off x="8211618" y="502958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5" name="Google Shape;585;p16"/>
            <p:cNvSpPr/>
            <p:nvPr/>
          </p:nvSpPr>
          <p:spPr>
            <a:xfrm>
              <a:off x="8962255" y="4171076"/>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6" name="Google Shape;586;p16"/>
            <p:cNvSpPr/>
            <p:nvPr/>
          </p:nvSpPr>
          <p:spPr>
            <a:xfrm>
              <a:off x="8649943" y="2812164"/>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587" name="Google Shape;587;p16"/>
          <p:cNvSpPr txBox="1"/>
          <p:nvPr>
            <p:ph idx="1" type="subTitle"/>
          </p:nvPr>
        </p:nvSpPr>
        <p:spPr>
          <a:xfrm>
            <a:off x="908688" y="2857387"/>
            <a:ext cx="2048700" cy="9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8" name="Google Shape;588;p16"/>
          <p:cNvSpPr txBox="1"/>
          <p:nvPr>
            <p:ph idx="2" type="subTitle"/>
          </p:nvPr>
        </p:nvSpPr>
        <p:spPr>
          <a:xfrm>
            <a:off x="3569400" y="2864437"/>
            <a:ext cx="2048700" cy="9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9" name="Google Shape;589;p16"/>
          <p:cNvSpPr txBox="1"/>
          <p:nvPr>
            <p:ph idx="3" type="subTitle"/>
          </p:nvPr>
        </p:nvSpPr>
        <p:spPr>
          <a:xfrm>
            <a:off x="6230113" y="2857388"/>
            <a:ext cx="2005200" cy="9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0" name="Google Shape;590;p16"/>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591" name="Google Shape;591;p16"/>
          <p:cNvSpPr txBox="1"/>
          <p:nvPr>
            <p:ph idx="4" type="subTitle"/>
          </p:nvPr>
        </p:nvSpPr>
        <p:spPr>
          <a:xfrm>
            <a:off x="908688" y="2485425"/>
            <a:ext cx="2048700" cy="447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18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592" name="Google Shape;592;p16"/>
          <p:cNvSpPr txBox="1"/>
          <p:nvPr>
            <p:ph idx="5" type="subTitle"/>
          </p:nvPr>
        </p:nvSpPr>
        <p:spPr>
          <a:xfrm>
            <a:off x="6230113" y="2485425"/>
            <a:ext cx="2005200" cy="447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18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593" name="Google Shape;593;p16"/>
          <p:cNvSpPr txBox="1"/>
          <p:nvPr>
            <p:ph idx="6" type="subTitle"/>
          </p:nvPr>
        </p:nvSpPr>
        <p:spPr>
          <a:xfrm>
            <a:off x="3569400" y="2493400"/>
            <a:ext cx="2048700" cy="447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18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2">
    <p:spTree>
      <p:nvGrpSpPr>
        <p:cNvPr id="594" name="Shape 594"/>
        <p:cNvGrpSpPr/>
        <p:nvPr/>
      </p:nvGrpSpPr>
      <p:grpSpPr>
        <a:xfrm>
          <a:off x="0" y="0"/>
          <a:ext cx="0" cy="0"/>
          <a:chOff x="0" y="0"/>
          <a:chExt cx="0" cy="0"/>
        </a:xfrm>
      </p:grpSpPr>
      <p:pic>
        <p:nvPicPr>
          <p:cNvPr id="595" name="Google Shape;595;p17"/>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grpSp>
        <p:nvGrpSpPr>
          <p:cNvPr id="596" name="Google Shape;596;p17"/>
          <p:cNvGrpSpPr/>
          <p:nvPr/>
        </p:nvGrpSpPr>
        <p:grpSpPr>
          <a:xfrm>
            <a:off x="-276166" y="-254822"/>
            <a:ext cx="9666671" cy="5663153"/>
            <a:chOff x="-276166" y="-254822"/>
            <a:chExt cx="9666671" cy="5663153"/>
          </a:xfrm>
        </p:grpSpPr>
        <p:grpSp>
          <p:nvGrpSpPr>
            <p:cNvPr id="597" name="Google Shape;597;p17"/>
            <p:cNvGrpSpPr/>
            <p:nvPr/>
          </p:nvGrpSpPr>
          <p:grpSpPr>
            <a:xfrm>
              <a:off x="7060902" y="2673603"/>
              <a:ext cx="2329603" cy="2734728"/>
              <a:chOff x="7060902" y="2673603"/>
              <a:chExt cx="2329603" cy="2734728"/>
            </a:xfrm>
          </p:grpSpPr>
          <p:sp>
            <p:nvSpPr>
              <p:cNvPr id="598" name="Google Shape;598;p17"/>
              <p:cNvSpPr/>
              <p:nvPr/>
            </p:nvSpPr>
            <p:spPr>
              <a:xfrm>
                <a:off x="8211832" y="4815433"/>
                <a:ext cx="433208" cy="328067"/>
              </a:xfrm>
              <a:custGeom>
                <a:rect b="b" l="l" r="r" t="t"/>
                <a:pathLst>
                  <a:path extrusionOk="0" h="908" w="1199">
                    <a:moveTo>
                      <a:pt x="976" y="908"/>
                    </a:moveTo>
                    <a:lnTo>
                      <a:pt x="1199" y="521"/>
                    </a:lnTo>
                    <a:lnTo>
                      <a:pt x="897" y="0"/>
                    </a:lnTo>
                    <a:lnTo>
                      <a:pt x="299" y="0"/>
                    </a:lnTo>
                    <a:lnTo>
                      <a:pt x="0" y="521"/>
                    </a:lnTo>
                    <a:lnTo>
                      <a:pt x="220" y="908"/>
                    </a:lnTo>
                    <a:lnTo>
                      <a:pt x="976" y="90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9" name="Google Shape;599;p17"/>
              <p:cNvSpPr/>
              <p:nvPr/>
            </p:nvSpPr>
            <p:spPr>
              <a:xfrm>
                <a:off x="7061075" y="4600455"/>
                <a:ext cx="432846" cy="378650"/>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0" name="Google Shape;600;p17"/>
              <p:cNvSpPr/>
              <p:nvPr/>
            </p:nvSpPr>
            <p:spPr>
              <a:xfrm>
                <a:off x="8595177" y="4600455"/>
                <a:ext cx="433208" cy="378650"/>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1" name="Google Shape;601;p17"/>
              <p:cNvSpPr/>
              <p:nvPr/>
            </p:nvSpPr>
            <p:spPr>
              <a:xfrm>
                <a:off x="8211832" y="4386200"/>
                <a:ext cx="433208" cy="378650"/>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2" name="Google Shape;602;p17"/>
              <p:cNvSpPr/>
              <p:nvPr/>
            </p:nvSpPr>
            <p:spPr>
              <a:xfrm>
                <a:off x="8595177" y="4172306"/>
                <a:ext cx="433208" cy="377566"/>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3" name="Google Shape;603;p17"/>
              <p:cNvSpPr/>
              <p:nvPr/>
            </p:nvSpPr>
            <p:spPr>
              <a:xfrm>
                <a:off x="8595177" y="3743796"/>
                <a:ext cx="433208" cy="377928"/>
              </a:xfrm>
              <a:custGeom>
                <a:rect b="b" l="l" r="r" t="t"/>
                <a:pathLst>
                  <a:path extrusionOk="0" h="1046" w="1199">
                    <a:moveTo>
                      <a:pt x="299" y="1046"/>
                    </a:moveTo>
                    <a:lnTo>
                      <a:pt x="0" y="524"/>
                    </a:lnTo>
                    <a:lnTo>
                      <a:pt x="299" y="0"/>
                    </a:lnTo>
                    <a:lnTo>
                      <a:pt x="900" y="0"/>
                    </a:lnTo>
                    <a:lnTo>
                      <a:pt x="1199" y="524"/>
                    </a:lnTo>
                    <a:lnTo>
                      <a:pt x="900" y="1046"/>
                    </a:lnTo>
                    <a:lnTo>
                      <a:pt x="299" y="1046"/>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4" name="Google Shape;604;p17"/>
              <p:cNvSpPr/>
              <p:nvPr/>
            </p:nvSpPr>
            <p:spPr>
              <a:xfrm>
                <a:off x="7827764" y="4600455"/>
                <a:ext cx="433930" cy="378650"/>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5" name="Google Shape;605;p17"/>
              <p:cNvSpPr/>
              <p:nvPr/>
            </p:nvSpPr>
            <p:spPr>
              <a:xfrm>
                <a:off x="8595177" y="3315647"/>
                <a:ext cx="433208" cy="377566"/>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6" name="Google Shape;606;p17"/>
              <p:cNvSpPr/>
              <p:nvPr/>
            </p:nvSpPr>
            <p:spPr>
              <a:xfrm>
                <a:off x="8966909" y="3509611"/>
                <a:ext cx="423596" cy="36846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7" name="Google Shape;607;p17"/>
              <p:cNvSpPr/>
              <p:nvPr/>
            </p:nvSpPr>
            <p:spPr>
              <a:xfrm>
                <a:off x="8966909" y="2673603"/>
                <a:ext cx="423596" cy="36846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8" name="Google Shape;608;p17"/>
              <p:cNvSpPr/>
              <p:nvPr/>
            </p:nvSpPr>
            <p:spPr>
              <a:xfrm>
                <a:off x="8966909" y="3091783"/>
                <a:ext cx="423596" cy="368467"/>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609" name="Google Shape;609;p17"/>
              <p:cNvGrpSpPr/>
              <p:nvPr/>
            </p:nvGrpSpPr>
            <p:grpSpPr>
              <a:xfrm>
                <a:off x="8966909" y="4386200"/>
                <a:ext cx="423596" cy="786295"/>
                <a:chOff x="9088834" y="4501483"/>
                <a:chExt cx="423596" cy="786295"/>
              </a:xfrm>
            </p:grpSpPr>
            <p:sp>
              <p:nvSpPr>
                <p:cNvPr id="610" name="Google Shape;610;p17"/>
                <p:cNvSpPr/>
                <p:nvPr/>
              </p:nvSpPr>
              <p:spPr>
                <a:xfrm>
                  <a:off x="9088834" y="4919311"/>
                  <a:ext cx="423596" cy="36846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1" name="Google Shape;611;p17"/>
                <p:cNvSpPr/>
                <p:nvPr/>
              </p:nvSpPr>
              <p:spPr>
                <a:xfrm>
                  <a:off x="9088834" y="4501483"/>
                  <a:ext cx="423596" cy="368467"/>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612" name="Google Shape;612;p17"/>
              <p:cNvSpPr/>
              <p:nvPr/>
            </p:nvSpPr>
            <p:spPr>
              <a:xfrm>
                <a:off x="8595177" y="5029680"/>
                <a:ext cx="433208" cy="378650"/>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3" name="Google Shape;613;p17"/>
              <p:cNvSpPr/>
              <p:nvPr/>
            </p:nvSpPr>
            <p:spPr>
              <a:xfrm>
                <a:off x="7444252" y="4815433"/>
                <a:ext cx="433208" cy="378650"/>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4" name="Google Shape;614;p17"/>
              <p:cNvSpPr/>
              <p:nvPr/>
            </p:nvSpPr>
            <p:spPr>
              <a:xfrm>
                <a:off x="7060902" y="5029680"/>
                <a:ext cx="433208" cy="378650"/>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615" name="Google Shape;615;p17"/>
            <p:cNvGrpSpPr/>
            <p:nvPr/>
          </p:nvGrpSpPr>
          <p:grpSpPr>
            <a:xfrm>
              <a:off x="-276166" y="-254822"/>
              <a:ext cx="1922399" cy="2250086"/>
              <a:chOff x="-276166" y="-254822"/>
              <a:chExt cx="1922399" cy="2250086"/>
            </a:xfrm>
          </p:grpSpPr>
          <p:sp>
            <p:nvSpPr>
              <p:cNvPr id="616" name="Google Shape;616;p17"/>
              <p:cNvSpPr/>
              <p:nvPr/>
            </p:nvSpPr>
            <p:spPr>
              <a:xfrm>
                <a:off x="99109" y="999361"/>
                <a:ext cx="423596" cy="36846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7" name="Google Shape;617;p17"/>
              <p:cNvSpPr/>
              <p:nvPr/>
            </p:nvSpPr>
            <p:spPr>
              <a:xfrm>
                <a:off x="99109" y="163353"/>
                <a:ext cx="423596" cy="36846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8" name="Google Shape;618;p17"/>
              <p:cNvSpPr/>
              <p:nvPr/>
            </p:nvSpPr>
            <p:spPr>
              <a:xfrm>
                <a:off x="848245" y="163353"/>
                <a:ext cx="422890" cy="36846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9" name="Google Shape;619;p17"/>
              <p:cNvSpPr/>
              <p:nvPr/>
            </p:nvSpPr>
            <p:spPr>
              <a:xfrm>
                <a:off x="474030" y="372443"/>
                <a:ext cx="422890" cy="36846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0" name="Google Shape;620;p17"/>
              <p:cNvSpPr/>
              <p:nvPr/>
            </p:nvSpPr>
            <p:spPr>
              <a:xfrm>
                <a:off x="99109" y="1417189"/>
                <a:ext cx="423596" cy="369525"/>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1" name="Google Shape;621;p17"/>
              <p:cNvSpPr/>
              <p:nvPr/>
            </p:nvSpPr>
            <p:spPr>
              <a:xfrm>
                <a:off x="99109" y="581533"/>
                <a:ext cx="423596" cy="368467"/>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2" name="Google Shape;622;p17"/>
              <p:cNvSpPr/>
              <p:nvPr/>
            </p:nvSpPr>
            <p:spPr>
              <a:xfrm>
                <a:off x="-276166" y="1207911"/>
                <a:ext cx="423596" cy="36846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3" name="Google Shape;623;p17"/>
              <p:cNvSpPr/>
              <p:nvPr/>
            </p:nvSpPr>
            <p:spPr>
              <a:xfrm>
                <a:off x="-276166" y="371903"/>
                <a:ext cx="423596" cy="36846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4" name="Google Shape;624;p17"/>
              <p:cNvSpPr/>
              <p:nvPr/>
            </p:nvSpPr>
            <p:spPr>
              <a:xfrm>
                <a:off x="-276166" y="1625739"/>
                <a:ext cx="423596" cy="369525"/>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5" name="Google Shape;625;p17"/>
              <p:cNvSpPr/>
              <p:nvPr/>
            </p:nvSpPr>
            <p:spPr>
              <a:xfrm>
                <a:off x="-276166" y="790083"/>
                <a:ext cx="423596" cy="368467"/>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6" name="Google Shape;626;p17"/>
              <p:cNvSpPr/>
              <p:nvPr/>
            </p:nvSpPr>
            <p:spPr>
              <a:xfrm>
                <a:off x="1223342" y="-45382"/>
                <a:ext cx="422890" cy="36846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7" name="Google Shape;627;p17"/>
              <p:cNvSpPr/>
              <p:nvPr/>
            </p:nvSpPr>
            <p:spPr>
              <a:xfrm>
                <a:off x="473146" y="-45922"/>
                <a:ext cx="423596" cy="36846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8" name="Google Shape;628;p17"/>
              <p:cNvSpPr/>
              <p:nvPr/>
            </p:nvSpPr>
            <p:spPr>
              <a:xfrm>
                <a:off x="99096" y="-254822"/>
                <a:ext cx="423596" cy="36846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629" name="Google Shape;629;p17"/>
          <p:cNvGrpSpPr/>
          <p:nvPr/>
        </p:nvGrpSpPr>
        <p:grpSpPr>
          <a:xfrm>
            <a:off x="274893" y="156889"/>
            <a:ext cx="8985573" cy="5066891"/>
            <a:chOff x="274893" y="156889"/>
            <a:chExt cx="8985573" cy="5066891"/>
          </a:xfrm>
        </p:grpSpPr>
        <p:sp>
          <p:nvSpPr>
            <p:cNvPr id="630" name="Google Shape;630;p17"/>
            <p:cNvSpPr/>
            <p:nvPr/>
          </p:nvSpPr>
          <p:spPr>
            <a:xfrm>
              <a:off x="274893" y="11587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1" name="Google Shape;631;p17"/>
            <p:cNvSpPr/>
            <p:nvPr/>
          </p:nvSpPr>
          <p:spPr>
            <a:xfrm>
              <a:off x="8822143" y="3973114"/>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2" name="Google Shape;632;p17"/>
            <p:cNvSpPr/>
            <p:nvPr/>
          </p:nvSpPr>
          <p:spPr>
            <a:xfrm>
              <a:off x="6892393" y="484238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3" name="Google Shape;633;p17"/>
            <p:cNvSpPr/>
            <p:nvPr/>
          </p:nvSpPr>
          <p:spPr>
            <a:xfrm>
              <a:off x="1395593" y="15688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634" name="Google Shape;634;p17"/>
          <p:cNvSpPr txBox="1"/>
          <p:nvPr>
            <p:ph idx="1" type="subTitle"/>
          </p:nvPr>
        </p:nvSpPr>
        <p:spPr>
          <a:xfrm>
            <a:off x="1090100" y="2229500"/>
            <a:ext cx="2848500" cy="57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5" name="Google Shape;635;p17"/>
          <p:cNvSpPr txBox="1"/>
          <p:nvPr>
            <p:ph idx="2" type="subTitle"/>
          </p:nvPr>
        </p:nvSpPr>
        <p:spPr>
          <a:xfrm>
            <a:off x="5192450" y="2229500"/>
            <a:ext cx="2848500" cy="57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6" name="Google Shape;636;p17"/>
          <p:cNvSpPr txBox="1"/>
          <p:nvPr>
            <p:ph idx="3" type="subTitle"/>
          </p:nvPr>
        </p:nvSpPr>
        <p:spPr>
          <a:xfrm>
            <a:off x="1096575" y="3880225"/>
            <a:ext cx="2848500" cy="57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7" name="Google Shape;637;p17"/>
          <p:cNvSpPr txBox="1"/>
          <p:nvPr>
            <p:ph idx="4" type="subTitle"/>
          </p:nvPr>
        </p:nvSpPr>
        <p:spPr>
          <a:xfrm>
            <a:off x="5198925" y="3880225"/>
            <a:ext cx="2848500" cy="57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8" name="Google Shape;638;p17"/>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39" name="Google Shape;639;p17"/>
          <p:cNvSpPr txBox="1"/>
          <p:nvPr>
            <p:ph hasCustomPrompt="1" idx="5" type="title"/>
          </p:nvPr>
        </p:nvSpPr>
        <p:spPr>
          <a:xfrm>
            <a:off x="2147600" y="1317726"/>
            <a:ext cx="733500" cy="572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b="1" sz="3000">
                <a:latin typeface="DM Sans"/>
                <a:ea typeface="DM Sans"/>
                <a:cs typeface="DM Sans"/>
                <a:sym typeface="DM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0" name="Google Shape;640;p17"/>
          <p:cNvSpPr txBox="1"/>
          <p:nvPr>
            <p:ph hasCustomPrompt="1" idx="6" type="title"/>
          </p:nvPr>
        </p:nvSpPr>
        <p:spPr>
          <a:xfrm>
            <a:off x="2155125" y="2969000"/>
            <a:ext cx="731400" cy="570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b="1" sz="3000">
                <a:latin typeface="DM Sans"/>
                <a:ea typeface="DM Sans"/>
                <a:cs typeface="DM Sans"/>
                <a:sym typeface="DM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1" name="Google Shape;641;p17"/>
          <p:cNvSpPr txBox="1"/>
          <p:nvPr>
            <p:ph hasCustomPrompt="1" idx="7" type="title"/>
          </p:nvPr>
        </p:nvSpPr>
        <p:spPr>
          <a:xfrm>
            <a:off x="6251000" y="1319526"/>
            <a:ext cx="731400" cy="570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b="1" sz="3000">
                <a:latin typeface="DM Sans"/>
                <a:ea typeface="DM Sans"/>
                <a:cs typeface="DM Sans"/>
                <a:sym typeface="DM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2" name="Google Shape;642;p17"/>
          <p:cNvSpPr txBox="1"/>
          <p:nvPr>
            <p:ph hasCustomPrompt="1" idx="8" type="title"/>
          </p:nvPr>
        </p:nvSpPr>
        <p:spPr>
          <a:xfrm>
            <a:off x="6257475" y="2969002"/>
            <a:ext cx="731400" cy="570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b="1" sz="3000">
                <a:latin typeface="DM Sans"/>
                <a:ea typeface="DM Sans"/>
                <a:cs typeface="DM Sans"/>
                <a:sym typeface="DM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3" name="Google Shape;643;p17"/>
          <p:cNvSpPr txBox="1"/>
          <p:nvPr>
            <p:ph idx="9" type="subTitle"/>
          </p:nvPr>
        </p:nvSpPr>
        <p:spPr>
          <a:xfrm>
            <a:off x="1090100" y="1942625"/>
            <a:ext cx="2848500" cy="365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18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44" name="Google Shape;644;p17"/>
          <p:cNvSpPr txBox="1"/>
          <p:nvPr>
            <p:ph idx="13" type="subTitle"/>
          </p:nvPr>
        </p:nvSpPr>
        <p:spPr>
          <a:xfrm>
            <a:off x="1096575" y="3593475"/>
            <a:ext cx="2848500" cy="365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18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45" name="Google Shape;645;p17"/>
          <p:cNvSpPr txBox="1"/>
          <p:nvPr>
            <p:ph idx="14" type="subTitle"/>
          </p:nvPr>
        </p:nvSpPr>
        <p:spPr>
          <a:xfrm>
            <a:off x="5192450" y="1942625"/>
            <a:ext cx="2848500" cy="365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18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46" name="Google Shape;646;p17"/>
          <p:cNvSpPr txBox="1"/>
          <p:nvPr>
            <p:ph idx="15" type="subTitle"/>
          </p:nvPr>
        </p:nvSpPr>
        <p:spPr>
          <a:xfrm>
            <a:off x="5198925" y="3593475"/>
            <a:ext cx="2848500" cy="365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18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647" name="Shape 647"/>
        <p:cNvGrpSpPr/>
        <p:nvPr/>
      </p:nvGrpSpPr>
      <p:grpSpPr>
        <a:xfrm>
          <a:off x="0" y="0"/>
          <a:ext cx="0" cy="0"/>
          <a:chOff x="0" y="0"/>
          <a:chExt cx="0" cy="0"/>
        </a:xfrm>
      </p:grpSpPr>
      <p:pic>
        <p:nvPicPr>
          <p:cNvPr id="648" name="Google Shape;648;p18"/>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grpSp>
        <p:nvGrpSpPr>
          <p:cNvPr id="649" name="Google Shape;649;p18"/>
          <p:cNvGrpSpPr/>
          <p:nvPr/>
        </p:nvGrpSpPr>
        <p:grpSpPr>
          <a:xfrm>
            <a:off x="-286070" y="-254822"/>
            <a:ext cx="9569423" cy="5665844"/>
            <a:chOff x="-286070" y="-254822"/>
            <a:chExt cx="9569423" cy="5665844"/>
          </a:xfrm>
        </p:grpSpPr>
        <p:grpSp>
          <p:nvGrpSpPr>
            <p:cNvPr id="650" name="Google Shape;650;p18"/>
            <p:cNvGrpSpPr/>
            <p:nvPr/>
          </p:nvGrpSpPr>
          <p:grpSpPr>
            <a:xfrm>
              <a:off x="-286070" y="3946039"/>
              <a:ext cx="1988632" cy="1464982"/>
              <a:chOff x="-286070" y="3946039"/>
              <a:chExt cx="1988632" cy="1464982"/>
            </a:xfrm>
          </p:grpSpPr>
          <p:sp>
            <p:nvSpPr>
              <p:cNvPr id="651" name="Google Shape;651;p18"/>
              <p:cNvSpPr/>
              <p:nvPr/>
            </p:nvSpPr>
            <p:spPr>
              <a:xfrm>
                <a:off x="878813" y="4812110"/>
                <a:ext cx="437593" cy="382486"/>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2" name="Google Shape;652;p18"/>
              <p:cNvSpPr/>
              <p:nvPr/>
            </p:nvSpPr>
            <p:spPr>
              <a:xfrm>
                <a:off x="102230" y="48126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3" name="Google Shape;653;p18"/>
              <p:cNvSpPr/>
              <p:nvPr/>
            </p:nvSpPr>
            <p:spPr>
              <a:xfrm>
                <a:off x="1264969" y="4594953"/>
                <a:ext cx="437593" cy="38248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4" name="Google Shape;654;p18"/>
              <p:cNvSpPr/>
              <p:nvPr/>
            </p:nvSpPr>
            <p:spPr>
              <a:xfrm>
                <a:off x="102555" y="4378526"/>
                <a:ext cx="438323" cy="382486"/>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5" name="Google Shape;655;p18"/>
              <p:cNvSpPr/>
              <p:nvPr/>
            </p:nvSpPr>
            <p:spPr>
              <a:xfrm>
                <a:off x="490513" y="4594953"/>
                <a:ext cx="437593" cy="382486"/>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6" name="Google Shape;656;p18"/>
              <p:cNvSpPr/>
              <p:nvPr/>
            </p:nvSpPr>
            <p:spPr>
              <a:xfrm>
                <a:off x="102555" y="394603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657" name="Google Shape;657;p18"/>
              <p:cNvGrpSpPr/>
              <p:nvPr/>
            </p:nvGrpSpPr>
            <p:grpSpPr>
              <a:xfrm>
                <a:off x="-286070" y="4162826"/>
                <a:ext cx="438323" cy="813879"/>
                <a:chOff x="102555" y="3513551"/>
                <a:chExt cx="438323" cy="813879"/>
              </a:xfrm>
            </p:grpSpPr>
            <p:sp>
              <p:nvSpPr>
                <p:cNvPr id="658" name="Google Shape;658;p18"/>
                <p:cNvSpPr/>
                <p:nvPr/>
              </p:nvSpPr>
              <p:spPr>
                <a:xfrm>
                  <a:off x="102555" y="35135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9" name="Google Shape;659;p18"/>
                <p:cNvSpPr/>
                <p:nvPr/>
              </p:nvSpPr>
              <p:spPr>
                <a:xfrm>
                  <a:off x="102555" y="394603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660" name="Google Shape;660;p18"/>
              <p:cNvGrpSpPr/>
              <p:nvPr/>
            </p:nvGrpSpPr>
            <p:grpSpPr>
              <a:xfrm>
                <a:off x="490513" y="5028535"/>
                <a:ext cx="1212049" cy="382486"/>
                <a:chOff x="490513" y="4594953"/>
                <a:chExt cx="1212049" cy="382486"/>
              </a:xfrm>
            </p:grpSpPr>
            <p:sp>
              <p:nvSpPr>
                <p:cNvPr id="661" name="Google Shape;661;p18"/>
                <p:cNvSpPr/>
                <p:nvPr/>
              </p:nvSpPr>
              <p:spPr>
                <a:xfrm>
                  <a:off x="1264969" y="4594953"/>
                  <a:ext cx="437593" cy="38248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2" name="Google Shape;662;p18"/>
                <p:cNvSpPr/>
                <p:nvPr/>
              </p:nvSpPr>
              <p:spPr>
                <a:xfrm>
                  <a:off x="490513" y="4594953"/>
                  <a:ext cx="437593" cy="382486"/>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663" name="Google Shape;663;p18"/>
            <p:cNvGrpSpPr/>
            <p:nvPr/>
          </p:nvGrpSpPr>
          <p:grpSpPr>
            <a:xfrm>
              <a:off x="7736217" y="-254822"/>
              <a:ext cx="1547136" cy="2041536"/>
              <a:chOff x="7736217" y="-254822"/>
              <a:chExt cx="1547136" cy="2041536"/>
            </a:xfrm>
          </p:grpSpPr>
          <p:sp>
            <p:nvSpPr>
              <p:cNvPr id="664" name="Google Shape;664;p18"/>
              <p:cNvSpPr/>
              <p:nvPr/>
            </p:nvSpPr>
            <p:spPr>
              <a:xfrm flipH="1">
                <a:off x="8859745" y="999361"/>
                <a:ext cx="423596" cy="36846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5" name="Google Shape;665;p18"/>
              <p:cNvSpPr/>
              <p:nvPr/>
            </p:nvSpPr>
            <p:spPr>
              <a:xfrm flipH="1">
                <a:off x="8111314" y="163353"/>
                <a:ext cx="422890" cy="36846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6" name="Google Shape;666;p18"/>
              <p:cNvSpPr/>
              <p:nvPr/>
            </p:nvSpPr>
            <p:spPr>
              <a:xfrm flipH="1">
                <a:off x="8485530" y="372443"/>
                <a:ext cx="422890" cy="36846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7" name="Google Shape;667;p18"/>
              <p:cNvSpPr/>
              <p:nvPr/>
            </p:nvSpPr>
            <p:spPr>
              <a:xfrm flipH="1">
                <a:off x="8859745" y="1417189"/>
                <a:ext cx="423596" cy="369525"/>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8" name="Google Shape;668;p18"/>
              <p:cNvSpPr/>
              <p:nvPr/>
            </p:nvSpPr>
            <p:spPr>
              <a:xfrm flipH="1">
                <a:off x="8859745" y="581533"/>
                <a:ext cx="423596" cy="368467"/>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9" name="Google Shape;669;p18"/>
              <p:cNvSpPr/>
              <p:nvPr/>
            </p:nvSpPr>
            <p:spPr>
              <a:xfrm flipH="1">
                <a:off x="8485695" y="790283"/>
                <a:ext cx="423596" cy="368467"/>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0" name="Google Shape;670;p18"/>
              <p:cNvSpPr/>
              <p:nvPr/>
            </p:nvSpPr>
            <p:spPr>
              <a:xfrm flipH="1">
                <a:off x="7736217" y="-45382"/>
                <a:ext cx="422890" cy="36846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1" name="Google Shape;671;p18"/>
              <p:cNvSpPr/>
              <p:nvPr/>
            </p:nvSpPr>
            <p:spPr>
              <a:xfrm flipH="1">
                <a:off x="8485707" y="-45922"/>
                <a:ext cx="423596" cy="36846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2" name="Google Shape;672;p18"/>
              <p:cNvSpPr/>
              <p:nvPr/>
            </p:nvSpPr>
            <p:spPr>
              <a:xfrm flipH="1">
                <a:off x="8859757" y="-254822"/>
                <a:ext cx="423596" cy="36846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673" name="Google Shape;673;p18"/>
          <p:cNvGrpSpPr/>
          <p:nvPr/>
        </p:nvGrpSpPr>
        <p:grpSpPr>
          <a:xfrm>
            <a:off x="-286070" y="156889"/>
            <a:ext cx="9347902" cy="5037154"/>
            <a:chOff x="-286070" y="156889"/>
            <a:chExt cx="9347902" cy="5037154"/>
          </a:xfrm>
        </p:grpSpPr>
        <p:sp>
          <p:nvSpPr>
            <p:cNvPr id="674" name="Google Shape;674;p18"/>
            <p:cNvSpPr/>
            <p:nvPr/>
          </p:nvSpPr>
          <p:spPr>
            <a:xfrm>
              <a:off x="-286070" y="37290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5" name="Google Shape;675;p18"/>
            <p:cNvSpPr/>
            <p:nvPr/>
          </p:nvSpPr>
          <p:spPr>
            <a:xfrm>
              <a:off x="1654680" y="48126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6" name="Google Shape;676;p18"/>
            <p:cNvSpPr/>
            <p:nvPr/>
          </p:nvSpPr>
          <p:spPr>
            <a:xfrm flipH="1">
              <a:off x="7548534" y="15688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7" name="Google Shape;677;p18"/>
            <p:cNvSpPr/>
            <p:nvPr/>
          </p:nvSpPr>
          <p:spPr>
            <a:xfrm flipH="1">
              <a:off x="8623509" y="10825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678" name="Google Shape;678;p18"/>
          <p:cNvSpPr txBox="1"/>
          <p:nvPr>
            <p:ph idx="1" type="subTitle"/>
          </p:nvPr>
        </p:nvSpPr>
        <p:spPr>
          <a:xfrm>
            <a:off x="709100" y="2187425"/>
            <a:ext cx="2381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9" name="Google Shape;679;p18"/>
          <p:cNvSpPr txBox="1"/>
          <p:nvPr>
            <p:ph idx="2" type="subTitle"/>
          </p:nvPr>
        </p:nvSpPr>
        <p:spPr>
          <a:xfrm>
            <a:off x="3381446" y="2187425"/>
            <a:ext cx="2381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0" name="Google Shape;680;p18"/>
          <p:cNvSpPr txBox="1"/>
          <p:nvPr>
            <p:ph idx="3" type="subTitle"/>
          </p:nvPr>
        </p:nvSpPr>
        <p:spPr>
          <a:xfrm>
            <a:off x="709100" y="3986575"/>
            <a:ext cx="2381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1" name="Google Shape;681;p18"/>
          <p:cNvSpPr txBox="1"/>
          <p:nvPr>
            <p:ph idx="4" type="subTitle"/>
          </p:nvPr>
        </p:nvSpPr>
        <p:spPr>
          <a:xfrm>
            <a:off x="3381446" y="3986575"/>
            <a:ext cx="2381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2" name="Google Shape;682;p18"/>
          <p:cNvSpPr txBox="1"/>
          <p:nvPr>
            <p:ph idx="5" type="subTitle"/>
          </p:nvPr>
        </p:nvSpPr>
        <p:spPr>
          <a:xfrm>
            <a:off x="6053797" y="2187425"/>
            <a:ext cx="2381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3" name="Google Shape;683;p18"/>
          <p:cNvSpPr txBox="1"/>
          <p:nvPr>
            <p:ph idx="6" type="subTitle"/>
          </p:nvPr>
        </p:nvSpPr>
        <p:spPr>
          <a:xfrm>
            <a:off x="6053797" y="3986575"/>
            <a:ext cx="2381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4" name="Google Shape;684;p18"/>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85" name="Google Shape;685;p18"/>
          <p:cNvSpPr txBox="1"/>
          <p:nvPr>
            <p:ph idx="7" type="subTitle"/>
          </p:nvPr>
        </p:nvSpPr>
        <p:spPr>
          <a:xfrm>
            <a:off x="709104" y="1871775"/>
            <a:ext cx="2381100" cy="3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18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86" name="Google Shape;686;p18"/>
          <p:cNvSpPr txBox="1"/>
          <p:nvPr>
            <p:ph idx="8" type="subTitle"/>
          </p:nvPr>
        </p:nvSpPr>
        <p:spPr>
          <a:xfrm>
            <a:off x="3381447" y="1871775"/>
            <a:ext cx="2381100" cy="3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18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87" name="Google Shape;687;p18"/>
          <p:cNvSpPr txBox="1"/>
          <p:nvPr>
            <p:ph idx="9" type="subTitle"/>
          </p:nvPr>
        </p:nvSpPr>
        <p:spPr>
          <a:xfrm>
            <a:off x="6053796" y="1871775"/>
            <a:ext cx="2381100" cy="3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18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88" name="Google Shape;688;p18"/>
          <p:cNvSpPr txBox="1"/>
          <p:nvPr>
            <p:ph idx="13" type="subTitle"/>
          </p:nvPr>
        </p:nvSpPr>
        <p:spPr>
          <a:xfrm>
            <a:off x="709104" y="3670975"/>
            <a:ext cx="2381100" cy="3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18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89" name="Google Shape;689;p18"/>
          <p:cNvSpPr txBox="1"/>
          <p:nvPr>
            <p:ph idx="14" type="subTitle"/>
          </p:nvPr>
        </p:nvSpPr>
        <p:spPr>
          <a:xfrm>
            <a:off x="3381453" y="3670975"/>
            <a:ext cx="2381100" cy="3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18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90" name="Google Shape;690;p18"/>
          <p:cNvSpPr txBox="1"/>
          <p:nvPr>
            <p:ph idx="15" type="subTitle"/>
          </p:nvPr>
        </p:nvSpPr>
        <p:spPr>
          <a:xfrm>
            <a:off x="6053801" y="3670975"/>
            <a:ext cx="2381100" cy="3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18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691" name="Shape 691"/>
        <p:cNvGrpSpPr/>
        <p:nvPr/>
      </p:nvGrpSpPr>
      <p:grpSpPr>
        <a:xfrm>
          <a:off x="0" y="0"/>
          <a:ext cx="0" cy="0"/>
          <a:chOff x="0" y="0"/>
          <a:chExt cx="0" cy="0"/>
        </a:xfrm>
      </p:grpSpPr>
      <p:pic>
        <p:nvPicPr>
          <p:cNvPr id="692" name="Google Shape;692;p19"/>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sp>
        <p:nvSpPr>
          <p:cNvPr id="693" name="Google Shape;693;p19"/>
          <p:cNvSpPr txBox="1"/>
          <p:nvPr>
            <p:ph hasCustomPrompt="1" type="title"/>
          </p:nvPr>
        </p:nvSpPr>
        <p:spPr>
          <a:xfrm>
            <a:off x="2244175" y="929363"/>
            <a:ext cx="4655700" cy="75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4500">
                <a:latin typeface="DM Sans"/>
                <a:ea typeface="DM Sans"/>
                <a:cs typeface="DM Sans"/>
                <a:sym typeface="DM Sans"/>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694" name="Google Shape;694;p19"/>
          <p:cNvSpPr txBox="1"/>
          <p:nvPr>
            <p:ph idx="1" type="subTitle"/>
          </p:nvPr>
        </p:nvSpPr>
        <p:spPr>
          <a:xfrm>
            <a:off x="2244175" y="1684224"/>
            <a:ext cx="4655700" cy="394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95" name="Google Shape;695;p19"/>
          <p:cNvSpPr txBox="1"/>
          <p:nvPr>
            <p:ph hasCustomPrompt="1" idx="2" type="title"/>
          </p:nvPr>
        </p:nvSpPr>
        <p:spPr>
          <a:xfrm>
            <a:off x="2244175" y="3065122"/>
            <a:ext cx="4655700" cy="75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4500">
                <a:latin typeface="DM Sans"/>
                <a:ea typeface="DM Sans"/>
                <a:cs typeface="DM Sans"/>
                <a:sym typeface="DM Sans"/>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696" name="Google Shape;696;p19"/>
          <p:cNvSpPr txBox="1"/>
          <p:nvPr>
            <p:ph idx="3" type="subTitle"/>
          </p:nvPr>
        </p:nvSpPr>
        <p:spPr>
          <a:xfrm>
            <a:off x="2244175" y="3819936"/>
            <a:ext cx="4655700" cy="394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697" name="Google Shape;697;p19"/>
          <p:cNvGrpSpPr/>
          <p:nvPr/>
        </p:nvGrpSpPr>
        <p:grpSpPr>
          <a:xfrm>
            <a:off x="-217669" y="-254218"/>
            <a:ext cx="9570469" cy="5615114"/>
            <a:chOff x="-217669" y="-254218"/>
            <a:chExt cx="9570469" cy="5615114"/>
          </a:xfrm>
        </p:grpSpPr>
        <p:sp>
          <p:nvSpPr>
            <p:cNvPr id="698" name="Google Shape;698;p19"/>
            <p:cNvSpPr/>
            <p:nvPr/>
          </p:nvSpPr>
          <p:spPr>
            <a:xfrm>
              <a:off x="-217669" y="1651436"/>
              <a:ext cx="428912" cy="372845"/>
            </a:xfrm>
            <a:custGeom>
              <a:rect b="b" l="l" r="r" t="t"/>
              <a:pathLst>
                <a:path extrusionOk="0" h="1044" w="1201">
                  <a:moveTo>
                    <a:pt x="301" y="1044"/>
                  </a:moveTo>
                  <a:lnTo>
                    <a:pt x="0" y="520"/>
                  </a:lnTo>
                  <a:lnTo>
                    <a:pt x="301" y="0"/>
                  </a:lnTo>
                  <a:lnTo>
                    <a:pt x="899" y="0"/>
                  </a:lnTo>
                  <a:lnTo>
                    <a:pt x="1201" y="520"/>
                  </a:lnTo>
                  <a:lnTo>
                    <a:pt x="899" y="1044"/>
                  </a:lnTo>
                  <a:lnTo>
                    <a:pt x="301"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9" name="Google Shape;699;p19"/>
            <p:cNvSpPr/>
            <p:nvPr/>
          </p:nvSpPr>
          <p:spPr>
            <a:xfrm>
              <a:off x="540876" y="1228235"/>
              <a:ext cx="428198" cy="373202"/>
            </a:xfrm>
            <a:custGeom>
              <a:rect b="b" l="l" r="r" t="t"/>
              <a:pathLst>
                <a:path extrusionOk="0" h="1045" w="1199">
                  <a:moveTo>
                    <a:pt x="299" y="1045"/>
                  </a:moveTo>
                  <a:lnTo>
                    <a:pt x="0" y="521"/>
                  </a:lnTo>
                  <a:lnTo>
                    <a:pt x="299" y="0"/>
                  </a:lnTo>
                  <a:lnTo>
                    <a:pt x="897" y="0"/>
                  </a:lnTo>
                  <a:lnTo>
                    <a:pt x="1199" y="521"/>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0" name="Google Shape;700;p19"/>
            <p:cNvSpPr/>
            <p:nvPr/>
          </p:nvSpPr>
          <p:spPr>
            <a:xfrm>
              <a:off x="161961" y="1016456"/>
              <a:ext cx="428198" cy="373202"/>
            </a:xfrm>
            <a:custGeom>
              <a:rect b="b" l="l" r="r" t="t"/>
              <a:pathLst>
                <a:path extrusionOk="0" h="1045" w="1199">
                  <a:moveTo>
                    <a:pt x="299" y="1045"/>
                  </a:moveTo>
                  <a:lnTo>
                    <a:pt x="0" y="522"/>
                  </a:lnTo>
                  <a:lnTo>
                    <a:pt x="299" y="0"/>
                  </a:lnTo>
                  <a:lnTo>
                    <a:pt x="897" y="0"/>
                  </a:lnTo>
                  <a:lnTo>
                    <a:pt x="1199" y="522"/>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1" name="Google Shape;701;p19"/>
            <p:cNvSpPr/>
            <p:nvPr/>
          </p:nvSpPr>
          <p:spPr>
            <a:xfrm>
              <a:off x="161961" y="592184"/>
              <a:ext cx="428199" cy="374272"/>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2" name="Google Shape;702;p19"/>
            <p:cNvSpPr/>
            <p:nvPr/>
          </p:nvSpPr>
          <p:spPr>
            <a:xfrm>
              <a:off x="-217669" y="380762"/>
              <a:ext cx="428912" cy="373202"/>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3" name="Google Shape;703;p19"/>
            <p:cNvSpPr/>
            <p:nvPr/>
          </p:nvSpPr>
          <p:spPr>
            <a:xfrm>
              <a:off x="540876" y="380762"/>
              <a:ext cx="428198" cy="373202"/>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4" name="Google Shape;704;p19"/>
            <p:cNvSpPr/>
            <p:nvPr/>
          </p:nvSpPr>
          <p:spPr>
            <a:xfrm>
              <a:off x="1298705" y="380762"/>
              <a:ext cx="427841" cy="373202"/>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5" name="Google Shape;705;p19"/>
            <p:cNvSpPr/>
            <p:nvPr/>
          </p:nvSpPr>
          <p:spPr>
            <a:xfrm>
              <a:off x="161961" y="168983"/>
              <a:ext cx="428198" cy="373202"/>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6" name="Google Shape;706;p19"/>
            <p:cNvSpPr/>
            <p:nvPr/>
          </p:nvSpPr>
          <p:spPr>
            <a:xfrm>
              <a:off x="1677620" y="168983"/>
              <a:ext cx="427841" cy="373202"/>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7" name="Google Shape;707;p19"/>
            <p:cNvSpPr/>
            <p:nvPr/>
          </p:nvSpPr>
          <p:spPr>
            <a:xfrm>
              <a:off x="540876" y="-42439"/>
              <a:ext cx="428198" cy="373202"/>
            </a:xfrm>
            <a:custGeom>
              <a:rect b="b" l="l" r="r" t="t"/>
              <a:pathLst>
                <a:path extrusionOk="0" h="1045" w="1199">
                  <a:moveTo>
                    <a:pt x="299" y="1045"/>
                  </a:moveTo>
                  <a:lnTo>
                    <a:pt x="0" y="523"/>
                  </a:lnTo>
                  <a:lnTo>
                    <a:pt x="299" y="0"/>
                  </a:lnTo>
                  <a:lnTo>
                    <a:pt x="897" y="0"/>
                  </a:lnTo>
                  <a:lnTo>
                    <a:pt x="1199" y="523"/>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8" name="Google Shape;708;p19"/>
            <p:cNvSpPr/>
            <p:nvPr/>
          </p:nvSpPr>
          <p:spPr>
            <a:xfrm>
              <a:off x="161961" y="-254218"/>
              <a:ext cx="428198" cy="373202"/>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9" name="Google Shape;709;p19"/>
            <p:cNvSpPr/>
            <p:nvPr/>
          </p:nvSpPr>
          <p:spPr>
            <a:xfrm>
              <a:off x="1677620" y="-254218"/>
              <a:ext cx="427841" cy="373202"/>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0" name="Google Shape;710;p19"/>
            <p:cNvSpPr/>
            <p:nvPr/>
          </p:nvSpPr>
          <p:spPr>
            <a:xfrm>
              <a:off x="-217669" y="2074637"/>
              <a:ext cx="428912" cy="373202"/>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1" name="Google Shape;711;p19"/>
            <p:cNvSpPr/>
            <p:nvPr/>
          </p:nvSpPr>
          <p:spPr>
            <a:xfrm>
              <a:off x="161961" y="1862858"/>
              <a:ext cx="428198" cy="373202"/>
            </a:xfrm>
            <a:custGeom>
              <a:rect b="b" l="l" r="r" t="t"/>
              <a:pathLst>
                <a:path extrusionOk="0" h="1045" w="1199">
                  <a:moveTo>
                    <a:pt x="299" y="1045"/>
                  </a:moveTo>
                  <a:lnTo>
                    <a:pt x="0" y="521"/>
                  </a:lnTo>
                  <a:lnTo>
                    <a:pt x="299" y="0"/>
                  </a:lnTo>
                  <a:lnTo>
                    <a:pt x="897" y="0"/>
                  </a:lnTo>
                  <a:lnTo>
                    <a:pt x="1199" y="521"/>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2" name="Google Shape;712;p19"/>
            <p:cNvSpPr/>
            <p:nvPr/>
          </p:nvSpPr>
          <p:spPr>
            <a:xfrm>
              <a:off x="1298705" y="-42439"/>
              <a:ext cx="427841" cy="373202"/>
            </a:xfrm>
            <a:custGeom>
              <a:rect b="b" l="l" r="r" t="t"/>
              <a:pathLst>
                <a:path extrusionOk="0" h="1045" w="1198">
                  <a:moveTo>
                    <a:pt x="299" y="1045"/>
                  </a:moveTo>
                  <a:lnTo>
                    <a:pt x="0" y="523"/>
                  </a:lnTo>
                  <a:lnTo>
                    <a:pt x="299" y="0"/>
                  </a:lnTo>
                  <a:lnTo>
                    <a:pt x="900" y="0"/>
                  </a:lnTo>
                  <a:lnTo>
                    <a:pt x="1198" y="523"/>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3" name="Google Shape;713;p19"/>
            <p:cNvSpPr/>
            <p:nvPr/>
          </p:nvSpPr>
          <p:spPr>
            <a:xfrm>
              <a:off x="919790" y="-254218"/>
              <a:ext cx="428198" cy="373202"/>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4" name="Google Shape;714;p19"/>
            <p:cNvSpPr/>
            <p:nvPr/>
          </p:nvSpPr>
          <p:spPr>
            <a:xfrm>
              <a:off x="-217669" y="1228235"/>
              <a:ext cx="428912" cy="373202"/>
            </a:xfrm>
            <a:custGeom>
              <a:rect b="b" l="l" r="r" t="t"/>
              <a:pathLst>
                <a:path extrusionOk="0" h="1045" w="1201">
                  <a:moveTo>
                    <a:pt x="301" y="1045"/>
                  </a:moveTo>
                  <a:lnTo>
                    <a:pt x="0" y="521"/>
                  </a:lnTo>
                  <a:lnTo>
                    <a:pt x="301" y="0"/>
                  </a:lnTo>
                  <a:lnTo>
                    <a:pt x="899" y="0"/>
                  </a:lnTo>
                  <a:lnTo>
                    <a:pt x="1201" y="521"/>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5" name="Google Shape;715;p19"/>
            <p:cNvSpPr/>
            <p:nvPr/>
          </p:nvSpPr>
          <p:spPr>
            <a:xfrm>
              <a:off x="7411497" y="4987251"/>
              <a:ext cx="427122" cy="373645"/>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6" name="Google Shape;716;p19"/>
            <p:cNvSpPr/>
            <p:nvPr/>
          </p:nvSpPr>
          <p:spPr>
            <a:xfrm>
              <a:off x="8925322" y="4987251"/>
              <a:ext cx="427478" cy="373645"/>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7" name="Google Shape;717;p19"/>
            <p:cNvSpPr/>
            <p:nvPr/>
          </p:nvSpPr>
          <p:spPr>
            <a:xfrm>
              <a:off x="7789775" y="4775828"/>
              <a:ext cx="427122" cy="373645"/>
            </a:xfrm>
            <a:custGeom>
              <a:rect b="b" l="l" r="r" t="t"/>
              <a:pathLst>
                <a:path extrusionOk="0" h="1048" w="1198">
                  <a:moveTo>
                    <a:pt x="301" y="1048"/>
                  </a:moveTo>
                  <a:lnTo>
                    <a:pt x="0" y="524"/>
                  </a:lnTo>
                  <a:lnTo>
                    <a:pt x="301" y="0"/>
                  </a:lnTo>
                  <a:lnTo>
                    <a:pt x="899" y="0"/>
                  </a:lnTo>
                  <a:lnTo>
                    <a:pt x="1198"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8" name="Google Shape;718;p19"/>
            <p:cNvSpPr/>
            <p:nvPr/>
          </p:nvSpPr>
          <p:spPr>
            <a:xfrm>
              <a:off x="8547044" y="4775828"/>
              <a:ext cx="427478" cy="373645"/>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9" name="Google Shape;719;p19"/>
            <p:cNvSpPr/>
            <p:nvPr/>
          </p:nvSpPr>
          <p:spPr>
            <a:xfrm>
              <a:off x="7411497" y="4564761"/>
              <a:ext cx="427122" cy="372575"/>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0" name="Google Shape;720;p19"/>
            <p:cNvSpPr/>
            <p:nvPr/>
          </p:nvSpPr>
          <p:spPr>
            <a:xfrm>
              <a:off x="7789775" y="4353338"/>
              <a:ext cx="427122" cy="372575"/>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1" name="Google Shape;721;p19"/>
            <p:cNvSpPr/>
            <p:nvPr/>
          </p:nvSpPr>
          <p:spPr>
            <a:xfrm>
              <a:off x="8547044" y="4353338"/>
              <a:ext cx="427478" cy="372575"/>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2" name="Google Shape;722;p19"/>
            <p:cNvSpPr/>
            <p:nvPr/>
          </p:nvSpPr>
          <p:spPr>
            <a:xfrm>
              <a:off x="8925322" y="3296936"/>
              <a:ext cx="427478" cy="372575"/>
            </a:xfrm>
            <a:custGeom>
              <a:rect b="b" l="l" r="r" t="t"/>
              <a:pathLst>
                <a:path extrusionOk="0" h="1045" w="1199">
                  <a:moveTo>
                    <a:pt x="299" y="1045"/>
                  </a:moveTo>
                  <a:lnTo>
                    <a:pt x="0" y="521"/>
                  </a:lnTo>
                  <a:lnTo>
                    <a:pt x="299" y="0"/>
                  </a:lnTo>
                  <a:lnTo>
                    <a:pt x="900" y="0"/>
                  </a:lnTo>
                  <a:lnTo>
                    <a:pt x="1199" y="521"/>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3" name="Google Shape;723;p19"/>
            <p:cNvSpPr/>
            <p:nvPr/>
          </p:nvSpPr>
          <p:spPr>
            <a:xfrm>
              <a:off x="8547044" y="3085869"/>
              <a:ext cx="427478" cy="372218"/>
            </a:xfrm>
            <a:custGeom>
              <a:rect b="b" l="l" r="r" t="t"/>
              <a:pathLst>
                <a:path extrusionOk="0" h="1044" w="1199">
                  <a:moveTo>
                    <a:pt x="299" y="1044"/>
                  </a:moveTo>
                  <a:lnTo>
                    <a:pt x="0" y="520"/>
                  </a:lnTo>
                  <a:lnTo>
                    <a:pt x="299" y="0"/>
                  </a:lnTo>
                  <a:lnTo>
                    <a:pt x="897" y="0"/>
                  </a:lnTo>
                  <a:lnTo>
                    <a:pt x="1199" y="520"/>
                  </a:lnTo>
                  <a:lnTo>
                    <a:pt x="897" y="1044"/>
                  </a:lnTo>
                  <a:lnTo>
                    <a:pt x="299"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4" name="Google Shape;724;p19"/>
            <p:cNvSpPr/>
            <p:nvPr/>
          </p:nvSpPr>
          <p:spPr>
            <a:xfrm>
              <a:off x="8925322" y="4141915"/>
              <a:ext cx="427478" cy="372932"/>
            </a:xfrm>
            <a:custGeom>
              <a:rect b="b" l="l" r="r" t="t"/>
              <a:pathLst>
                <a:path extrusionOk="0" h="1046" w="1199">
                  <a:moveTo>
                    <a:pt x="299" y="1046"/>
                  </a:moveTo>
                  <a:lnTo>
                    <a:pt x="0" y="524"/>
                  </a:lnTo>
                  <a:lnTo>
                    <a:pt x="299" y="0"/>
                  </a:lnTo>
                  <a:lnTo>
                    <a:pt x="900" y="0"/>
                  </a:lnTo>
                  <a:lnTo>
                    <a:pt x="1199" y="524"/>
                  </a:lnTo>
                  <a:lnTo>
                    <a:pt x="900" y="1046"/>
                  </a:lnTo>
                  <a:lnTo>
                    <a:pt x="299" y="1046"/>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5" name="Google Shape;725;p19"/>
            <p:cNvSpPr/>
            <p:nvPr/>
          </p:nvSpPr>
          <p:spPr>
            <a:xfrm>
              <a:off x="8925322" y="2874803"/>
              <a:ext cx="427478" cy="372218"/>
            </a:xfrm>
            <a:custGeom>
              <a:rect b="b" l="l" r="r" t="t"/>
              <a:pathLst>
                <a:path extrusionOk="0" h="1044" w="1199">
                  <a:moveTo>
                    <a:pt x="299" y="1044"/>
                  </a:moveTo>
                  <a:lnTo>
                    <a:pt x="0" y="521"/>
                  </a:lnTo>
                  <a:lnTo>
                    <a:pt x="299" y="0"/>
                  </a:lnTo>
                  <a:lnTo>
                    <a:pt x="900" y="0"/>
                  </a:lnTo>
                  <a:lnTo>
                    <a:pt x="1199" y="521"/>
                  </a:lnTo>
                  <a:lnTo>
                    <a:pt x="900" y="1044"/>
                  </a:lnTo>
                  <a:lnTo>
                    <a:pt x="299"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6" name="Google Shape;726;p19"/>
            <p:cNvSpPr/>
            <p:nvPr/>
          </p:nvSpPr>
          <p:spPr>
            <a:xfrm>
              <a:off x="8168053" y="4987251"/>
              <a:ext cx="428191" cy="373645"/>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7" name="Google Shape;727;p19"/>
            <p:cNvSpPr/>
            <p:nvPr/>
          </p:nvSpPr>
          <p:spPr>
            <a:xfrm>
              <a:off x="8168053" y="4564761"/>
              <a:ext cx="428191" cy="372575"/>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8" name="Google Shape;728;p19"/>
            <p:cNvSpPr/>
            <p:nvPr/>
          </p:nvSpPr>
          <p:spPr>
            <a:xfrm>
              <a:off x="8547044" y="3930848"/>
              <a:ext cx="427478" cy="372575"/>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9" name="Google Shape;729;p19"/>
            <p:cNvSpPr/>
            <p:nvPr/>
          </p:nvSpPr>
          <p:spPr>
            <a:xfrm>
              <a:off x="8925322" y="3719425"/>
              <a:ext cx="427478" cy="372575"/>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0" name="Google Shape;730;p19"/>
            <p:cNvSpPr/>
            <p:nvPr/>
          </p:nvSpPr>
          <p:spPr>
            <a:xfrm>
              <a:off x="8168407" y="3296948"/>
              <a:ext cx="427479" cy="372574"/>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1" name="Google Shape;731;p19"/>
            <p:cNvSpPr/>
            <p:nvPr/>
          </p:nvSpPr>
          <p:spPr>
            <a:xfrm>
              <a:off x="6654950" y="4987253"/>
              <a:ext cx="427123" cy="373643"/>
            </a:xfrm>
            <a:custGeom>
              <a:rect b="b" l="l" r="r" t="t"/>
              <a:pathLst>
                <a:path extrusionOk="0" h="1048" w="1198">
                  <a:moveTo>
                    <a:pt x="301" y="1048"/>
                  </a:moveTo>
                  <a:lnTo>
                    <a:pt x="0" y="524"/>
                  </a:lnTo>
                  <a:lnTo>
                    <a:pt x="301" y="0"/>
                  </a:lnTo>
                  <a:lnTo>
                    <a:pt x="899" y="0"/>
                  </a:lnTo>
                  <a:lnTo>
                    <a:pt x="1198"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2" name="Google Shape;732;p19"/>
            <p:cNvSpPr/>
            <p:nvPr/>
          </p:nvSpPr>
          <p:spPr>
            <a:xfrm>
              <a:off x="541058" y="2078433"/>
              <a:ext cx="427842" cy="37320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3" name="Google Shape;733;p19"/>
            <p:cNvSpPr/>
            <p:nvPr/>
          </p:nvSpPr>
          <p:spPr>
            <a:xfrm>
              <a:off x="919983" y="592184"/>
              <a:ext cx="427842" cy="37320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734" name="Google Shape;734;p19"/>
          <p:cNvGrpSpPr/>
          <p:nvPr/>
        </p:nvGrpSpPr>
        <p:grpSpPr>
          <a:xfrm>
            <a:off x="161966" y="168992"/>
            <a:ext cx="9191860" cy="4768687"/>
            <a:chOff x="161966" y="168992"/>
            <a:chExt cx="9191860" cy="4768687"/>
          </a:xfrm>
        </p:grpSpPr>
        <p:sp>
          <p:nvSpPr>
            <p:cNvPr id="735" name="Google Shape;735;p19"/>
            <p:cNvSpPr/>
            <p:nvPr/>
          </p:nvSpPr>
          <p:spPr>
            <a:xfrm>
              <a:off x="161966" y="1439713"/>
              <a:ext cx="428214" cy="373219"/>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6" name="Google Shape;736;p19"/>
            <p:cNvSpPr/>
            <p:nvPr/>
          </p:nvSpPr>
          <p:spPr>
            <a:xfrm>
              <a:off x="730359" y="168992"/>
              <a:ext cx="428214" cy="373219"/>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7" name="Google Shape;737;p19"/>
            <p:cNvSpPr/>
            <p:nvPr/>
          </p:nvSpPr>
          <p:spPr>
            <a:xfrm>
              <a:off x="8743862" y="3508413"/>
              <a:ext cx="427515" cy="372605"/>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8" name="Google Shape;738;p19"/>
            <p:cNvSpPr/>
            <p:nvPr/>
          </p:nvSpPr>
          <p:spPr>
            <a:xfrm>
              <a:off x="8926311" y="4565074"/>
              <a:ext cx="427515" cy="372605"/>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9" name="Google Shape;739;p19"/>
            <p:cNvSpPr/>
            <p:nvPr/>
          </p:nvSpPr>
          <p:spPr>
            <a:xfrm>
              <a:off x="7242150" y="4303422"/>
              <a:ext cx="427515" cy="372605"/>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740" name="Shape 740"/>
        <p:cNvGrpSpPr/>
        <p:nvPr/>
      </p:nvGrpSpPr>
      <p:grpSpPr>
        <a:xfrm>
          <a:off x="0" y="0"/>
          <a:ext cx="0" cy="0"/>
          <a:chOff x="0" y="0"/>
          <a:chExt cx="0" cy="0"/>
        </a:xfrm>
      </p:grpSpPr>
      <p:pic>
        <p:nvPicPr>
          <p:cNvPr id="741" name="Google Shape;741;p20"/>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sp>
        <p:nvSpPr>
          <p:cNvPr id="742" name="Google Shape;742;p20"/>
          <p:cNvSpPr txBox="1"/>
          <p:nvPr>
            <p:ph type="title"/>
          </p:nvPr>
        </p:nvSpPr>
        <p:spPr>
          <a:xfrm>
            <a:off x="2347950" y="540000"/>
            <a:ext cx="4448100" cy="84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4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43" name="Google Shape;743;p20"/>
          <p:cNvSpPr txBox="1"/>
          <p:nvPr>
            <p:ph idx="1" type="subTitle"/>
          </p:nvPr>
        </p:nvSpPr>
        <p:spPr>
          <a:xfrm>
            <a:off x="2347900" y="1418050"/>
            <a:ext cx="4448100" cy="115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44" name="Google Shape;744;p20"/>
          <p:cNvSpPr txBox="1"/>
          <p:nvPr/>
        </p:nvSpPr>
        <p:spPr>
          <a:xfrm>
            <a:off x="2170450" y="3530800"/>
            <a:ext cx="48030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dk1"/>
                </a:solidFill>
                <a:latin typeface="Livvic SemiBold"/>
                <a:ea typeface="Livvic SemiBold"/>
                <a:cs typeface="Livvic SemiBold"/>
                <a:sym typeface="Livvic SemiBold"/>
              </a:rPr>
              <a:t>CREDITS:</a:t>
            </a:r>
            <a:r>
              <a:rPr lang="en" sz="1200">
                <a:solidFill>
                  <a:schemeClr val="dk1"/>
                </a:solidFill>
                <a:latin typeface="Livvic"/>
                <a:ea typeface="Livvic"/>
                <a:cs typeface="Livvic"/>
                <a:sym typeface="Livvic"/>
              </a:rPr>
              <a:t> This presentation template was created by </a:t>
            </a:r>
            <a:r>
              <a:rPr lang="en" sz="1200" u="sng">
                <a:solidFill>
                  <a:schemeClr val="hlink"/>
                </a:solidFill>
                <a:latin typeface="Livvic SemiBold"/>
                <a:ea typeface="Livvic SemiBold"/>
                <a:cs typeface="Livvic SemiBold"/>
                <a:sym typeface="Livvic SemiBold"/>
                <a:hlinkClick r:id="rId3"/>
              </a:rPr>
              <a:t>Slidesgo</a:t>
            </a:r>
            <a:r>
              <a:rPr lang="en" sz="1200">
                <a:solidFill>
                  <a:schemeClr val="dk1"/>
                </a:solidFill>
                <a:latin typeface="Livvic SemiBold"/>
                <a:ea typeface="Livvic SemiBold"/>
                <a:cs typeface="Livvic SemiBold"/>
                <a:sym typeface="Livvic SemiBold"/>
              </a:rPr>
              <a:t>,</a:t>
            </a:r>
            <a:r>
              <a:rPr lang="en" sz="1200">
                <a:solidFill>
                  <a:schemeClr val="dk1"/>
                </a:solidFill>
                <a:latin typeface="Livvic"/>
                <a:ea typeface="Livvic"/>
                <a:cs typeface="Livvic"/>
                <a:sym typeface="Livvic"/>
              </a:rPr>
              <a:t> and includes icons by</a:t>
            </a:r>
            <a:r>
              <a:rPr lang="en" sz="1200">
                <a:solidFill>
                  <a:schemeClr val="dk1"/>
                </a:solidFill>
                <a:latin typeface="Livvic SemiBold"/>
                <a:ea typeface="Livvic SemiBold"/>
                <a:cs typeface="Livvic SemiBold"/>
                <a:sym typeface="Livvic SemiBold"/>
              </a:rPr>
              <a:t> </a:t>
            </a:r>
            <a:r>
              <a:rPr lang="en" sz="1200" u="sng">
                <a:solidFill>
                  <a:schemeClr val="dk1"/>
                </a:solidFill>
                <a:latin typeface="Livvic SemiBold"/>
                <a:ea typeface="Livvic SemiBold"/>
                <a:cs typeface="Livvic SemiBold"/>
                <a:sym typeface="Livvic SemiBold"/>
                <a:hlinkClick r:id="rId4">
                  <a:extLst>
                    <a:ext uri="{A12FA001-AC4F-418D-AE19-62706E023703}">
                      <ahyp:hlinkClr val="tx"/>
                    </a:ext>
                  </a:extLst>
                </a:hlinkClick>
              </a:rPr>
              <a:t>Flaticon</a:t>
            </a:r>
            <a:r>
              <a:rPr lang="en" sz="1200">
                <a:solidFill>
                  <a:schemeClr val="dk1"/>
                </a:solidFill>
                <a:latin typeface="Livvic SemiBold"/>
                <a:ea typeface="Livvic SemiBold"/>
                <a:cs typeface="Livvic SemiBold"/>
                <a:sym typeface="Livvic SemiBold"/>
              </a:rPr>
              <a:t>, </a:t>
            </a:r>
            <a:r>
              <a:rPr lang="en" sz="1200">
                <a:solidFill>
                  <a:schemeClr val="dk1"/>
                </a:solidFill>
                <a:latin typeface="Livvic"/>
                <a:ea typeface="Livvic"/>
                <a:cs typeface="Livvic"/>
                <a:sym typeface="Livvic"/>
              </a:rPr>
              <a:t>and infographics &amp; images by </a:t>
            </a:r>
            <a:r>
              <a:rPr lang="en" sz="1200" u="sng">
                <a:solidFill>
                  <a:schemeClr val="dk1"/>
                </a:solidFill>
                <a:latin typeface="Livvic SemiBold"/>
                <a:ea typeface="Livvic SemiBold"/>
                <a:cs typeface="Livvic SemiBold"/>
                <a:sym typeface="Livvic SemiBold"/>
                <a:hlinkClick r:id="rId5">
                  <a:extLst>
                    <a:ext uri="{A12FA001-AC4F-418D-AE19-62706E023703}">
                      <ahyp:hlinkClr val="tx"/>
                    </a:ext>
                  </a:extLst>
                </a:hlinkClick>
              </a:rPr>
              <a:t>Freepik</a:t>
            </a:r>
            <a:r>
              <a:rPr lang="en" sz="1200" u="sng">
                <a:solidFill>
                  <a:schemeClr val="dk1"/>
                </a:solidFill>
                <a:latin typeface="Livvic SemiBold"/>
                <a:ea typeface="Livvic SemiBold"/>
                <a:cs typeface="Livvic SemiBold"/>
                <a:sym typeface="Livvic SemiBold"/>
              </a:rPr>
              <a:t> </a:t>
            </a:r>
            <a:endParaRPr sz="1200" u="sng">
              <a:solidFill>
                <a:schemeClr val="dk1"/>
              </a:solidFill>
              <a:latin typeface="Livvic SemiBold"/>
              <a:ea typeface="Livvic SemiBold"/>
              <a:cs typeface="Livvic SemiBold"/>
              <a:sym typeface="Livvic SemiBold"/>
            </a:endParaRPr>
          </a:p>
        </p:txBody>
      </p:sp>
      <p:grpSp>
        <p:nvGrpSpPr>
          <p:cNvPr id="745" name="Google Shape;745;p20"/>
          <p:cNvGrpSpPr/>
          <p:nvPr/>
        </p:nvGrpSpPr>
        <p:grpSpPr>
          <a:xfrm>
            <a:off x="-207472" y="-228064"/>
            <a:ext cx="9590966" cy="5586219"/>
            <a:chOff x="-207472" y="-228064"/>
            <a:chExt cx="9590966" cy="5586219"/>
          </a:xfrm>
        </p:grpSpPr>
        <p:grpSp>
          <p:nvGrpSpPr>
            <p:cNvPr id="746" name="Google Shape;746;p20"/>
            <p:cNvGrpSpPr/>
            <p:nvPr/>
          </p:nvGrpSpPr>
          <p:grpSpPr>
            <a:xfrm>
              <a:off x="5898286" y="-228064"/>
              <a:ext cx="3485208" cy="2312431"/>
              <a:chOff x="5898286" y="-228064"/>
              <a:chExt cx="3485208" cy="2312431"/>
            </a:xfrm>
          </p:grpSpPr>
          <p:sp>
            <p:nvSpPr>
              <p:cNvPr id="747" name="Google Shape;747;p20"/>
              <p:cNvSpPr/>
              <p:nvPr/>
            </p:nvSpPr>
            <p:spPr>
              <a:xfrm>
                <a:off x="8570293" y="1051208"/>
                <a:ext cx="431693" cy="375935"/>
              </a:xfrm>
              <a:custGeom>
                <a:rect b="b" l="l" r="r" t="t"/>
                <a:pathLst>
                  <a:path extrusionOk="0" h="1045" w="1200">
                    <a:moveTo>
                      <a:pt x="301" y="1045"/>
                    </a:moveTo>
                    <a:lnTo>
                      <a:pt x="0" y="524"/>
                    </a:lnTo>
                    <a:lnTo>
                      <a:pt x="301" y="0"/>
                    </a:lnTo>
                    <a:lnTo>
                      <a:pt x="899" y="0"/>
                    </a:lnTo>
                    <a:lnTo>
                      <a:pt x="1200"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8" name="Google Shape;748;p20"/>
              <p:cNvSpPr/>
              <p:nvPr/>
            </p:nvSpPr>
            <p:spPr>
              <a:xfrm>
                <a:off x="7424684" y="411565"/>
                <a:ext cx="430973" cy="375935"/>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9" name="Google Shape;749;p20"/>
              <p:cNvSpPr/>
              <p:nvPr/>
            </p:nvSpPr>
            <p:spPr>
              <a:xfrm>
                <a:off x="8188062" y="411565"/>
                <a:ext cx="432054" cy="375934"/>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0" name="Google Shape;750;p20"/>
              <p:cNvSpPr/>
              <p:nvPr/>
            </p:nvSpPr>
            <p:spPr>
              <a:xfrm>
                <a:off x="8952161" y="411565"/>
                <a:ext cx="431333" cy="375935"/>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1" name="Google Shape;751;p20"/>
              <p:cNvSpPr/>
              <p:nvPr/>
            </p:nvSpPr>
            <p:spPr>
              <a:xfrm>
                <a:off x="6279616" y="198595"/>
                <a:ext cx="431333" cy="375935"/>
              </a:xfrm>
              <a:custGeom>
                <a:rect b="b" l="l" r="r" t="t"/>
                <a:pathLst>
                  <a:path extrusionOk="0" h="1045" w="1199">
                    <a:moveTo>
                      <a:pt x="299" y="1045"/>
                    </a:moveTo>
                    <a:lnTo>
                      <a:pt x="0" y="523"/>
                    </a:lnTo>
                    <a:lnTo>
                      <a:pt x="299" y="0"/>
                    </a:lnTo>
                    <a:lnTo>
                      <a:pt x="900" y="0"/>
                    </a:lnTo>
                    <a:lnTo>
                      <a:pt x="1199" y="523"/>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2" name="Google Shape;752;p20"/>
              <p:cNvSpPr/>
              <p:nvPr/>
            </p:nvSpPr>
            <p:spPr>
              <a:xfrm>
                <a:off x="7042994" y="198595"/>
                <a:ext cx="430973" cy="375935"/>
              </a:xfrm>
              <a:custGeom>
                <a:rect b="b" l="l" r="r" t="t"/>
                <a:pathLst>
                  <a:path extrusionOk="0" h="1045" w="1198">
                    <a:moveTo>
                      <a:pt x="299" y="1045"/>
                    </a:moveTo>
                    <a:lnTo>
                      <a:pt x="0" y="523"/>
                    </a:lnTo>
                    <a:lnTo>
                      <a:pt x="299" y="0"/>
                    </a:lnTo>
                    <a:lnTo>
                      <a:pt x="899" y="0"/>
                    </a:lnTo>
                    <a:lnTo>
                      <a:pt x="1198" y="523"/>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3" name="Google Shape;753;p20"/>
              <p:cNvSpPr/>
              <p:nvPr/>
            </p:nvSpPr>
            <p:spPr>
              <a:xfrm>
                <a:off x="7806373" y="198595"/>
                <a:ext cx="430973" cy="375935"/>
              </a:xfrm>
              <a:custGeom>
                <a:rect b="b" l="l" r="r" t="t"/>
                <a:pathLst>
                  <a:path extrusionOk="0" h="1045" w="1198">
                    <a:moveTo>
                      <a:pt x="301" y="1045"/>
                    </a:moveTo>
                    <a:lnTo>
                      <a:pt x="0" y="523"/>
                    </a:lnTo>
                    <a:lnTo>
                      <a:pt x="301" y="0"/>
                    </a:lnTo>
                    <a:lnTo>
                      <a:pt x="899" y="0"/>
                    </a:lnTo>
                    <a:lnTo>
                      <a:pt x="1198"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4" name="Google Shape;754;p20"/>
              <p:cNvSpPr/>
              <p:nvPr/>
            </p:nvSpPr>
            <p:spPr>
              <a:xfrm>
                <a:off x="5898286" y="-14734"/>
                <a:ext cx="430973" cy="375935"/>
              </a:xfrm>
              <a:custGeom>
                <a:rect b="b" l="l" r="r" t="t"/>
                <a:pathLst>
                  <a:path extrusionOk="0" h="1045" w="1198">
                    <a:moveTo>
                      <a:pt x="298" y="1045"/>
                    </a:moveTo>
                    <a:lnTo>
                      <a:pt x="0" y="524"/>
                    </a:lnTo>
                    <a:lnTo>
                      <a:pt x="298" y="0"/>
                    </a:lnTo>
                    <a:lnTo>
                      <a:pt x="896" y="0"/>
                    </a:lnTo>
                    <a:lnTo>
                      <a:pt x="1198" y="524"/>
                    </a:lnTo>
                    <a:lnTo>
                      <a:pt x="896" y="1045"/>
                    </a:lnTo>
                    <a:lnTo>
                      <a:pt x="298"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5" name="Google Shape;755;p20"/>
              <p:cNvSpPr/>
              <p:nvPr/>
            </p:nvSpPr>
            <p:spPr>
              <a:xfrm>
                <a:off x="6661305" y="-14734"/>
                <a:ext cx="431333" cy="375935"/>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6" name="Google Shape;756;p20"/>
              <p:cNvSpPr/>
              <p:nvPr/>
            </p:nvSpPr>
            <p:spPr>
              <a:xfrm>
                <a:off x="7424684" y="-14734"/>
                <a:ext cx="430973" cy="375935"/>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7" name="Google Shape;757;p20"/>
              <p:cNvSpPr/>
              <p:nvPr/>
            </p:nvSpPr>
            <p:spPr>
              <a:xfrm>
                <a:off x="8188062" y="-14734"/>
                <a:ext cx="432053" cy="375935"/>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8" name="Google Shape;758;p20"/>
              <p:cNvSpPr/>
              <p:nvPr/>
            </p:nvSpPr>
            <p:spPr>
              <a:xfrm>
                <a:off x="8952161" y="-14734"/>
                <a:ext cx="431333" cy="375935"/>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9" name="Google Shape;759;p20"/>
              <p:cNvSpPr/>
              <p:nvPr/>
            </p:nvSpPr>
            <p:spPr>
              <a:xfrm>
                <a:off x="8570471" y="-228064"/>
                <a:ext cx="431333" cy="375935"/>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0" name="Google Shape;760;p20"/>
              <p:cNvSpPr/>
              <p:nvPr/>
            </p:nvSpPr>
            <p:spPr>
              <a:xfrm>
                <a:off x="8952345" y="1265248"/>
                <a:ext cx="430973" cy="377014"/>
              </a:xfrm>
              <a:custGeom>
                <a:rect b="b" l="l" r="r" t="t"/>
                <a:pathLst>
                  <a:path extrusionOk="0" h="1048" w="1198">
                    <a:moveTo>
                      <a:pt x="298" y="1048"/>
                    </a:moveTo>
                    <a:lnTo>
                      <a:pt x="0" y="524"/>
                    </a:lnTo>
                    <a:lnTo>
                      <a:pt x="298" y="0"/>
                    </a:lnTo>
                    <a:lnTo>
                      <a:pt x="896" y="0"/>
                    </a:lnTo>
                    <a:lnTo>
                      <a:pt x="1198" y="524"/>
                    </a:lnTo>
                    <a:lnTo>
                      <a:pt x="896" y="1048"/>
                    </a:lnTo>
                    <a:lnTo>
                      <a:pt x="298"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1" name="Google Shape;761;p20"/>
              <p:cNvSpPr/>
              <p:nvPr/>
            </p:nvSpPr>
            <p:spPr>
              <a:xfrm>
                <a:off x="8952161" y="837865"/>
                <a:ext cx="431333" cy="377014"/>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2" name="Google Shape;762;p20"/>
              <p:cNvSpPr/>
              <p:nvPr/>
            </p:nvSpPr>
            <p:spPr>
              <a:xfrm>
                <a:off x="8570471" y="624895"/>
                <a:ext cx="431333" cy="375935"/>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3" name="Google Shape;763;p20"/>
              <p:cNvSpPr/>
              <p:nvPr/>
            </p:nvSpPr>
            <p:spPr>
              <a:xfrm>
                <a:off x="7806373" y="-228064"/>
                <a:ext cx="430973" cy="375935"/>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4" name="Google Shape;764;p20"/>
              <p:cNvSpPr/>
              <p:nvPr/>
            </p:nvSpPr>
            <p:spPr>
              <a:xfrm>
                <a:off x="8188062" y="1708433"/>
                <a:ext cx="431694" cy="375934"/>
              </a:xfrm>
              <a:custGeom>
                <a:rect b="b" l="l" r="r" t="t"/>
                <a:pathLst>
                  <a:path extrusionOk="0" h="1045" w="1200">
                    <a:moveTo>
                      <a:pt x="301" y="1045"/>
                    </a:moveTo>
                    <a:lnTo>
                      <a:pt x="0" y="524"/>
                    </a:lnTo>
                    <a:lnTo>
                      <a:pt x="301" y="0"/>
                    </a:lnTo>
                    <a:lnTo>
                      <a:pt x="899" y="0"/>
                    </a:lnTo>
                    <a:lnTo>
                      <a:pt x="1200"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765" name="Google Shape;765;p20"/>
            <p:cNvGrpSpPr/>
            <p:nvPr/>
          </p:nvGrpSpPr>
          <p:grpSpPr>
            <a:xfrm>
              <a:off x="-207472" y="2846545"/>
              <a:ext cx="3102039" cy="2511609"/>
              <a:chOff x="-207472" y="2846545"/>
              <a:chExt cx="3102039" cy="2511609"/>
            </a:xfrm>
          </p:grpSpPr>
          <p:sp>
            <p:nvSpPr>
              <p:cNvPr id="766" name="Google Shape;766;p20"/>
              <p:cNvSpPr/>
              <p:nvPr/>
            </p:nvSpPr>
            <p:spPr>
              <a:xfrm>
                <a:off x="937769" y="4981320"/>
                <a:ext cx="431128" cy="376834"/>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7" name="Google Shape;767;p20"/>
              <p:cNvSpPr/>
              <p:nvPr/>
            </p:nvSpPr>
            <p:spPr>
              <a:xfrm>
                <a:off x="2463799" y="4981320"/>
                <a:ext cx="430768" cy="376834"/>
              </a:xfrm>
              <a:custGeom>
                <a:rect b="b" l="l" r="r" t="t"/>
                <a:pathLst>
                  <a:path extrusionOk="0" h="1048" w="1198">
                    <a:moveTo>
                      <a:pt x="301" y="1048"/>
                    </a:moveTo>
                    <a:lnTo>
                      <a:pt x="0" y="524"/>
                    </a:lnTo>
                    <a:lnTo>
                      <a:pt x="301" y="0"/>
                    </a:lnTo>
                    <a:lnTo>
                      <a:pt x="899" y="0"/>
                    </a:lnTo>
                    <a:lnTo>
                      <a:pt x="1198"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8" name="Google Shape;768;p20"/>
              <p:cNvSpPr/>
              <p:nvPr/>
            </p:nvSpPr>
            <p:spPr>
              <a:xfrm>
                <a:off x="-207472" y="4768092"/>
                <a:ext cx="431847" cy="37683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9" name="Google Shape;769;p20"/>
              <p:cNvSpPr/>
              <p:nvPr/>
            </p:nvSpPr>
            <p:spPr>
              <a:xfrm>
                <a:off x="1319277" y="4768092"/>
                <a:ext cx="430768" cy="376834"/>
              </a:xfrm>
              <a:custGeom>
                <a:rect b="b" l="l" r="r" t="t"/>
                <a:pathLst>
                  <a:path extrusionOk="0" h="1048" w="1198">
                    <a:moveTo>
                      <a:pt x="299" y="1048"/>
                    </a:moveTo>
                    <a:lnTo>
                      <a:pt x="0" y="524"/>
                    </a:lnTo>
                    <a:lnTo>
                      <a:pt x="299" y="0"/>
                    </a:lnTo>
                    <a:lnTo>
                      <a:pt x="900" y="0"/>
                    </a:lnTo>
                    <a:lnTo>
                      <a:pt x="1198"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0" name="Google Shape;770;p20"/>
              <p:cNvSpPr/>
              <p:nvPr/>
            </p:nvSpPr>
            <p:spPr>
              <a:xfrm>
                <a:off x="556262" y="3915900"/>
                <a:ext cx="431128" cy="375756"/>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1" name="Google Shape;771;p20"/>
              <p:cNvSpPr/>
              <p:nvPr/>
            </p:nvSpPr>
            <p:spPr>
              <a:xfrm>
                <a:off x="174754" y="4981320"/>
                <a:ext cx="431128" cy="376834"/>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2" name="Google Shape;772;p20"/>
              <p:cNvSpPr/>
              <p:nvPr/>
            </p:nvSpPr>
            <p:spPr>
              <a:xfrm>
                <a:off x="1700784" y="4555224"/>
                <a:ext cx="430768" cy="375756"/>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3" name="Google Shape;773;p20"/>
              <p:cNvSpPr/>
              <p:nvPr/>
            </p:nvSpPr>
            <p:spPr>
              <a:xfrm>
                <a:off x="-207472" y="4341996"/>
                <a:ext cx="431847" cy="375756"/>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4" name="Google Shape;774;p20"/>
              <p:cNvSpPr/>
              <p:nvPr/>
            </p:nvSpPr>
            <p:spPr>
              <a:xfrm>
                <a:off x="174754" y="4128768"/>
                <a:ext cx="431128" cy="376115"/>
              </a:xfrm>
              <a:custGeom>
                <a:rect b="b" l="l" r="r" t="t"/>
                <a:pathLst>
                  <a:path extrusionOk="0" h="1046" w="1199">
                    <a:moveTo>
                      <a:pt x="299" y="1046"/>
                    </a:moveTo>
                    <a:lnTo>
                      <a:pt x="0" y="524"/>
                    </a:lnTo>
                    <a:lnTo>
                      <a:pt x="299" y="0"/>
                    </a:lnTo>
                    <a:lnTo>
                      <a:pt x="897" y="0"/>
                    </a:lnTo>
                    <a:lnTo>
                      <a:pt x="1199" y="524"/>
                    </a:lnTo>
                    <a:lnTo>
                      <a:pt x="897" y="1046"/>
                    </a:lnTo>
                    <a:lnTo>
                      <a:pt x="299" y="1046"/>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5" name="Google Shape;775;p20"/>
              <p:cNvSpPr/>
              <p:nvPr/>
            </p:nvSpPr>
            <p:spPr>
              <a:xfrm>
                <a:off x="-207472" y="3489803"/>
                <a:ext cx="431847" cy="375756"/>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6" name="Google Shape;776;p20"/>
              <p:cNvSpPr/>
              <p:nvPr/>
            </p:nvSpPr>
            <p:spPr>
              <a:xfrm>
                <a:off x="2082291" y="4768092"/>
                <a:ext cx="430768" cy="376834"/>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7" name="Google Shape;777;p20"/>
              <p:cNvSpPr/>
              <p:nvPr/>
            </p:nvSpPr>
            <p:spPr>
              <a:xfrm>
                <a:off x="174754" y="4555224"/>
                <a:ext cx="431128" cy="375756"/>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8" name="Google Shape;778;p20"/>
              <p:cNvSpPr/>
              <p:nvPr/>
            </p:nvSpPr>
            <p:spPr>
              <a:xfrm>
                <a:off x="937769" y="4555224"/>
                <a:ext cx="431128" cy="375756"/>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9" name="Google Shape;779;p20"/>
              <p:cNvSpPr/>
              <p:nvPr/>
            </p:nvSpPr>
            <p:spPr>
              <a:xfrm>
                <a:off x="556262" y="4341996"/>
                <a:ext cx="431128" cy="375756"/>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0" name="Google Shape;780;p20"/>
              <p:cNvSpPr/>
              <p:nvPr/>
            </p:nvSpPr>
            <p:spPr>
              <a:xfrm>
                <a:off x="174754" y="3702672"/>
                <a:ext cx="431128" cy="375756"/>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1" name="Google Shape;781;p20"/>
              <p:cNvSpPr/>
              <p:nvPr/>
            </p:nvSpPr>
            <p:spPr>
              <a:xfrm>
                <a:off x="174755" y="3276561"/>
                <a:ext cx="431127" cy="375756"/>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2" name="Google Shape;782;p20"/>
              <p:cNvSpPr/>
              <p:nvPr/>
            </p:nvSpPr>
            <p:spPr>
              <a:xfrm>
                <a:off x="174548" y="2846545"/>
                <a:ext cx="431334" cy="375934"/>
              </a:xfrm>
              <a:custGeom>
                <a:rect b="b" l="l" r="r" t="t"/>
                <a:pathLst>
                  <a:path extrusionOk="0" h="1045" w="1199">
                    <a:moveTo>
                      <a:pt x="299" y="1045"/>
                    </a:moveTo>
                    <a:lnTo>
                      <a:pt x="0" y="523"/>
                    </a:lnTo>
                    <a:lnTo>
                      <a:pt x="299" y="0"/>
                    </a:lnTo>
                    <a:lnTo>
                      <a:pt x="900" y="0"/>
                    </a:lnTo>
                    <a:lnTo>
                      <a:pt x="1199" y="523"/>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783" name="Google Shape;783;p20"/>
          <p:cNvGrpSpPr/>
          <p:nvPr/>
        </p:nvGrpSpPr>
        <p:grpSpPr>
          <a:xfrm>
            <a:off x="359880" y="-14742"/>
            <a:ext cx="8642261" cy="5310870"/>
            <a:chOff x="359880" y="-14742"/>
            <a:chExt cx="8642261" cy="5310870"/>
          </a:xfrm>
        </p:grpSpPr>
        <p:sp>
          <p:nvSpPr>
            <p:cNvPr id="784" name="Google Shape;784;p20"/>
            <p:cNvSpPr/>
            <p:nvPr/>
          </p:nvSpPr>
          <p:spPr>
            <a:xfrm>
              <a:off x="359880" y="3489733"/>
              <a:ext cx="431103" cy="375743"/>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5" name="Google Shape;785;p20"/>
            <p:cNvSpPr/>
            <p:nvPr/>
          </p:nvSpPr>
          <p:spPr>
            <a:xfrm>
              <a:off x="641958" y="4920385"/>
              <a:ext cx="431103" cy="375743"/>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6" name="Google Shape;786;p20"/>
            <p:cNvSpPr/>
            <p:nvPr/>
          </p:nvSpPr>
          <p:spPr>
            <a:xfrm>
              <a:off x="8336348" y="198426"/>
              <a:ext cx="431352" cy="375954"/>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7" name="Google Shape;787;p20"/>
            <p:cNvSpPr/>
            <p:nvPr/>
          </p:nvSpPr>
          <p:spPr>
            <a:xfrm>
              <a:off x="8570789" y="1477597"/>
              <a:ext cx="431352" cy="375954"/>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8" name="Google Shape;788;p20"/>
            <p:cNvSpPr/>
            <p:nvPr/>
          </p:nvSpPr>
          <p:spPr>
            <a:xfrm>
              <a:off x="6105402" y="-14742"/>
              <a:ext cx="431352" cy="375954"/>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4" name="Shape 74"/>
        <p:cNvGrpSpPr/>
        <p:nvPr/>
      </p:nvGrpSpPr>
      <p:grpSpPr>
        <a:xfrm>
          <a:off x="0" y="0"/>
          <a:ext cx="0" cy="0"/>
          <a:chOff x="0" y="0"/>
          <a:chExt cx="0" cy="0"/>
        </a:xfrm>
      </p:grpSpPr>
      <p:pic>
        <p:nvPicPr>
          <p:cNvPr id="75" name="Google Shape;75;p3"/>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sp>
        <p:nvSpPr>
          <p:cNvPr id="76" name="Google Shape;76;p3"/>
          <p:cNvSpPr txBox="1"/>
          <p:nvPr>
            <p:ph type="title"/>
          </p:nvPr>
        </p:nvSpPr>
        <p:spPr>
          <a:xfrm>
            <a:off x="1673100" y="2199888"/>
            <a:ext cx="5797800" cy="697200"/>
          </a:xfrm>
          <a:prstGeom prst="rect">
            <a:avLst/>
          </a:prstGeom>
          <a:ln>
            <a:noFill/>
          </a:ln>
        </p:spPr>
        <p:txBody>
          <a:bodyPr anchorCtr="0" anchor="b" bIns="91425" lIns="91425" spcFirstLastPara="1" rIns="91425" wrap="square" tIns="91425">
            <a:noAutofit/>
          </a:bodyPr>
          <a:lstStyle>
            <a:lvl1pPr lvl="0" algn="ctr">
              <a:spcBef>
                <a:spcPts val="0"/>
              </a:spcBef>
              <a:spcAft>
                <a:spcPts val="0"/>
              </a:spcAft>
              <a:buSzPts val="3600"/>
              <a:buNone/>
              <a:defRPr sz="3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7" name="Google Shape;77;p3"/>
          <p:cNvSpPr txBox="1"/>
          <p:nvPr>
            <p:ph hasCustomPrompt="1" idx="2" type="title"/>
          </p:nvPr>
        </p:nvSpPr>
        <p:spPr>
          <a:xfrm>
            <a:off x="3925875" y="1253684"/>
            <a:ext cx="1268400" cy="9462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6000"/>
              <a:buNone/>
              <a:defRPr b="1" sz="6000">
                <a:latin typeface="DM Sans"/>
                <a:ea typeface="DM Sans"/>
                <a:cs typeface="DM Sans"/>
                <a:sym typeface="DM Sans"/>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8" name="Google Shape;78;p3"/>
          <p:cNvSpPr txBox="1"/>
          <p:nvPr>
            <p:ph idx="1" type="subTitle"/>
          </p:nvPr>
        </p:nvSpPr>
        <p:spPr>
          <a:xfrm>
            <a:off x="1673100" y="2897088"/>
            <a:ext cx="5797800" cy="39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79" name="Google Shape;79;p3"/>
          <p:cNvGrpSpPr/>
          <p:nvPr/>
        </p:nvGrpSpPr>
        <p:grpSpPr>
          <a:xfrm>
            <a:off x="-239085" y="-222904"/>
            <a:ext cx="9584726" cy="5583856"/>
            <a:chOff x="-239085" y="-222904"/>
            <a:chExt cx="9584726" cy="5583856"/>
          </a:xfrm>
        </p:grpSpPr>
        <p:grpSp>
          <p:nvGrpSpPr>
            <p:cNvPr id="80" name="Google Shape;80;p3"/>
            <p:cNvGrpSpPr/>
            <p:nvPr/>
          </p:nvGrpSpPr>
          <p:grpSpPr>
            <a:xfrm>
              <a:off x="6248486" y="-222904"/>
              <a:ext cx="3097155" cy="2289259"/>
              <a:chOff x="5761753" y="-309429"/>
              <a:chExt cx="3700747" cy="2735404"/>
            </a:xfrm>
          </p:grpSpPr>
          <p:sp>
            <p:nvSpPr>
              <p:cNvPr id="81" name="Google Shape;81;p3"/>
              <p:cNvSpPr/>
              <p:nvPr/>
            </p:nvSpPr>
            <p:spPr>
              <a:xfrm>
                <a:off x="7582328" y="960754"/>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 name="Google Shape;82;p3"/>
              <p:cNvSpPr/>
              <p:nvPr/>
            </p:nvSpPr>
            <p:spPr>
              <a:xfrm>
                <a:off x="8038011" y="706977"/>
                <a:ext cx="513981" cy="447968"/>
              </a:xfrm>
              <a:custGeom>
                <a:rect b="b" l="l" r="r" t="t"/>
                <a:pathLst>
                  <a:path extrusionOk="0" h="1045" w="1199">
                    <a:moveTo>
                      <a:pt x="299" y="1045"/>
                    </a:moveTo>
                    <a:lnTo>
                      <a:pt x="0" y="523"/>
                    </a:lnTo>
                    <a:lnTo>
                      <a:pt x="299" y="0"/>
                    </a:lnTo>
                    <a:lnTo>
                      <a:pt x="897" y="0"/>
                    </a:lnTo>
                    <a:lnTo>
                      <a:pt x="1199" y="523"/>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 name="Google Shape;83;p3"/>
              <p:cNvSpPr/>
              <p:nvPr/>
            </p:nvSpPr>
            <p:spPr>
              <a:xfrm>
                <a:off x="6672678" y="452771"/>
                <a:ext cx="513553" cy="447968"/>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 name="Google Shape;84;p3"/>
              <p:cNvSpPr/>
              <p:nvPr/>
            </p:nvSpPr>
            <p:spPr>
              <a:xfrm>
                <a:off x="7582328" y="452771"/>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 name="Google Shape;85;p3"/>
              <p:cNvSpPr/>
              <p:nvPr/>
            </p:nvSpPr>
            <p:spPr>
              <a:xfrm>
                <a:off x="8492836" y="452771"/>
                <a:ext cx="513981" cy="44796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 name="Google Shape;86;p3"/>
              <p:cNvSpPr/>
              <p:nvPr/>
            </p:nvSpPr>
            <p:spPr>
              <a:xfrm>
                <a:off x="8038011" y="198565"/>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 name="Google Shape;87;p3"/>
              <p:cNvSpPr/>
              <p:nvPr/>
            </p:nvSpPr>
            <p:spPr>
              <a:xfrm>
                <a:off x="8492836" y="1978007"/>
                <a:ext cx="513981" cy="447968"/>
              </a:xfrm>
              <a:custGeom>
                <a:rect b="b" l="l" r="r" t="t"/>
                <a:pathLst>
                  <a:path extrusionOk="0" h="1045" w="1199">
                    <a:moveTo>
                      <a:pt x="299" y="1045"/>
                    </a:moveTo>
                    <a:lnTo>
                      <a:pt x="0" y="522"/>
                    </a:lnTo>
                    <a:lnTo>
                      <a:pt x="299" y="0"/>
                    </a:lnTo>
                    <a:lnTo>
                      <a:pt x="900" y="0"/>
                    </a:lnTo>
                    <a:lnTo>
                      <a:pt x="1199" y="522"/>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 name="Google Shape;88;p3"/>
              <p:cNvSpPr/>
              <p:nvPr/>
            </p:nvSpPr>
            <p:spPr>
              <a:xfrm>
                <a:off x="8492836" y="1468738"/>
                <a:ext cx="513981" cy="449254"/>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 name="Google Shape;89;p3"/>
              <p:cNvSpPr/>
              <p:nvPr/>
            </p:nvSpPr>
            <p:spPr>
              <a:xfrm>
                <a:off x="8038011" y="1214960"/>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 name="Google Shape;90;p3"/>
              <p:cNvSpPr/>
              <p:nvPr/>
            </p:nvSpPr>
            <p:spPr>
              <a:xfrm>
                <a:off x="6217852" y="198565"/>
                <a:ext cx="513553" cy="447968"/>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91" name="Google Shape;91;p3"/>
              <p:cNvGrpSpPr/>
              <p:nvPr/>
            </p:nvGrpSpPr>
            <p:grpSpPr>
              <a:xfrm>
                <a:off x="8947661" y="198565"/>
                <a:ext cx="514839" cy="1973645"/>
                <a:chOff x="9712738" y="943490"/>
                <a:chExt cx="514839" cy="1973645"/>
              </a:xfrm>
            </p:grpSpPr>
            <p:grpSp>
              <p:nvGrpSpPr>
                <p:cNvPr id="92" name="Google Shape;92;p3"/>
                <p:cNvGrpSpPr/>
                <p:nvPr/>
              </p:nvGrpSpPr>
              <p:grpSpPr>
                <a:xfrm>
                  <a:off x="9712738" y="943490"/>
                  <a:ext cx="514839" cy="1465220"/>
                  <a:chOff x="-334362" y="3512363"/>
                  <a:chExt cx="514839" cy="1465220"/>
                </a:xfrm>
              </p:grpSpPr>
              <p:sp>
                <p:nvSpPr>
                  <p:cNvPr id="93" name="Google Shape;93;p3"/>
                  <p:cNvSpPr/>
                  <p:nvPr/>
                </p:nvSpPr>
                <p:spPr>
                  <a:xfrm>
                    <a:off x="-334362" y="4528329"/>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 name="Google Shape;94;p3"/>
                  <p:cNvSpPr/>
                  <p:nvPr/>
                </p:nvSpPr>
                <p:spPr>
                  <a:xfrm>
                    <a:off x="-334362" y="3512363"/>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 name="Google Shape;95;p3"/>
                  <p:cNvSpPr/>
                  <p:nvPr/>
                </p:nvSpPr>
                <p:spPr>
                  <a:xfrm>
                    <a:off x="-334362" y="4020346"/>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96" name="Google Shape;96;p3"/>
                <p:cNvSpPr/>
                <p:nvPr/>
              </p:nvSpPr>
              <p:spPr>
                <a:xfrm>
                  <a:off x="9712738" y="2467881"/>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97" name="Google Shape;97;p3"/>
              <p:cNvSpPr/>
              <p:nvPr/>
            </p:nvSpPr>
            <p:spPr>
              <a:xfrm>
                <a:off x="8947655" y="-309418"/>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 name="Google Shape;98;p3"/>
              <p:cNvSpPr/>
              <p:nvPr/>
            </p:nvSpPr>
            <p:spPr>
              <a:xfrm>
                <a:off x="7581903" y="-55191"/>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 name="Google Shape;99;p3"/>
              <p:cNvSpPr/>
              <p:nvPr/>
            </p:nvSpPr>
            <p:spPr>
              <a:xfrm>
                <a:off x="8492411" y="-55191"/>
                <a:ext cx="513981" cy="44796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 name="Google Shape;100;p3"/>
              <p:cNvSpPr/>
              <p:nvPr/>
            </p:nvSpPr>
            <p:spPr>
              <a:xfrm>
                <a:off x="6217853" y="-309429"/>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 name="Google Shape;101;p3"/>
              <p:cNvSpPr/>
              <p:nvPr/>
            </p:nvSpPr>
            <p:spPr>
              <a:xfrm>
                <a:off x="6672261" y="-55191"/>
                <a:ext cx="513981" cy="44796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 name="Google Shape;102;p3"/>
              <p:cNvSpPr/>
              <p:nvPr/>
            </p:nvSpPr>
            <p:spPr>
              <a:xfrm>
                <a:off x="5761753" y="-55191"/>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3" name="Google Shape;103;p3"/>
              <p:cNvSpPr/>
              <p:nvPr/>
            </p:nvSpPr>
            <p:spPr>
              <a:xfrm>
                <a:off x="7128361" y="-309429"/>
                <a:ext cx="513981" cy="44796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04" name="Google Shape;104;p3"/>
            <p:cNvGrpSpPr/>
            <p:nvPr/>
          </p:nvGrpSpPr>
          <p:grpSpPr>
            <a:xfrm>
              <a:off x="-239085" y="2858050"/>
              <a:ext cx="3858399" cy="2502903"/>
              <a:chOff x="-334362" y="2466823"/>
              <a:chExt cx="4608694" cy="2989612"/>
            </a:xfrm>
          </p:grpSpPr>
          <p:grpSp>
            <p:nvGrpSpPr>
              <p:cNvPr id="105" name="Google Shape;105;p3"/>
              <p:cNvGrpSpPr/>
              <p:nvPr/>
            </p:nvGrpSpPr>
            <p:grpSpPr>
              <a:xfrm>
                <a:off x="120463" y="4754248"/>
                <a:ext cx="3268228" cy="447968"/>
                <a:chOff x="601435" y="5008459"/>
                <a:chExt cx="3268228" cy="447968"/>
              </a:xfrm>
            </p:grpSpPr>
            <p:sp>
              <p:nvSpPr>
                <p:cNvPr id="106" name="Google Shape;106;p3"/>
                <p:cNvSpPr/>
                <p:nvPr/>
              </p:nvSpPr>
              <p:spPr>
                <a:xfrm>
                  <a:off x="601435" y="5008459"/>
                  <a:ext cx="513553" cy="447968"/>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 name="Google Shape;107;p3"/>
                <p:cNvSpPr/>
                <p:nvPr/>
              </p:nvSpPr>
              <p:spPr>
                <a:xfrm>
                  <a:off x="1511085" y="5008459"/>
                  <a:ext cx="513553" cy="447968"/>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 name="Google Shape;108;p3"/>
                <p:cNvSpPr/>
                <p:nvPr/>
              </p:nvSpPr>
              <p:spPr>
                <a:xfrm>
                  <a:off x="2421593" y="5008459"/>
                  <a:ext cx="513553" cy="447968"/>
                </a:xfrm>
                <a:custGeom>
                  <a:rect b="b" l="l" r="r" t="t"/>
                  <a:pathLst>
                    <a:path extrusionOk="0" h="1045" w="1198">
                      <a:moveTo>
                        <a:pt x="298" y="1045"/>
                      </a:moveTo>
                      <a:lnTo>
                        <a:pt x="0" y="524"/>
                      </a:lnTo>
                      <a:lnTo>
                        <a:pt x="298" y="0"/>
                      </a:lnTo>
                      <a:lnTo>
                        <a:pt x="896" y="0"/>
                      </a:lnTo>
                      <a:lnTo>
                        <a:pt x="1198" y="524"/>
                      </a:lnTo>
                      <a:lnTo>
                        <a:pt x="896" y="1045"/>
                      </a:lnTo>
                      <a:lnTo>
                        <a:pt x="298"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 name="Google Shape;109;p3"/>
                <p:cNvSpPr/>
                <p:nvPr/>
              </p:nvSpPr>
              <p:spPr>
                <a:xfrm>
                  <a:off x="3356110" y="5008459"/>
                  <a:ext cx="513553" cy="447968"/>
                </a:xfrm>
                <a:custGeom>
                  <a:rect b="b" l="l" r="r" t="t"/>
                  <a:pathLst>
                    <a:path extrusionOk="0" h="1045" w="1198">
                      <a:moveTo>
                        <a:pt x="298" y="1045"/>
                      </a:moveTo>
                      <a:lnTo>
                        <a:pt x="0" y="524"/>
                      </a:lnTo>
                      <a:lnTo>
                        <a:pt x="298" y="0"/>
                      </a:lnTo>
                      <a:lnTo>
                        <a:pt x="896" y="0"/>
                      </a:lnTo>
                      <a:lnTo>
                        <a:pt x="1198" y="524"/>
                      </a:lnTo>
                      <a:lnTo>
                        <a:pt x="896" y="1045"/>
                      </a:lnTo>
                      <a:lnTo>
                        <a:pt x="298"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10" name="Google Shape;110;p3"/>
              <p:cNvSpPr/>
              <p:nvPr/>
            </p:nvSpPr>
            <p:spPr>
              <a:xfrm>
                <a:off x="1485797" y="4499185"/>
                <a:ext cx="513981" cy="449254"/>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rPr lang="en" sz="1800"/>
                  <a:t> </a:t>
                </a:r>
                <a:endParaRPr b="0" sz="1800" strike="noStrike">
                  <a:solidFill>
                    <a:srgbClr val="000000"/>
                  </a:solidFill>
                  <a:latin typeface="Arial"/>
                  <a:ea typeface="Arial"/>
                  <a:cs typeface="Arial"/>
                  <a:sym typeface="Arial"/>
                </a:endParaRPr>
              </a:p>
            </p:txBody>
          </p:sp>
          <p:sp>
            <p:nvSpPr>
              <p:cNvPr id="111" name="Google Shape;111;p3"/>
              <p:cNvSpPr/>
              <p:nvPr/>
            </p:nvSpPr>
            <p:spPr>
              <a:xfrm>
                <a:off x="2395447" y="4499185"/>
                <a:ext cx="513553" cy="449254"/>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2" name="Google Shape;112;p3"/>
              <p:cNvSpPr/>
              <p:nvPr/>
            </p:nvSpPr>
            <p:spPr>
              <a:xfrm>
                <a:off x="3305098" y="4499185"/>
                <a:ext cx="513553" cy="449254"/>
              </a:xfrm>
              <a:custGeom>
                <a:rect b="b" l="l" r="r" t="t"/>
                <a:pathLst>
                  <a:path extrusionOk="0" h="1048" w="1198">
                    <a:moveTo>
                      <a:pt x="301" y="1048"/>
                    </a:moveTo>
                    <a:lnTo>
                      <a:pt x="0" y="524"/>
                    </a:lnTo>
                    <a:lnTo>
                      <a:pt x="301" y="0"/>
                    </a:lnTo>
                    <a:lnTo>
                      <a:pt x="899" y="0"/>
                    </a:lnTo>
                    <a:lnTo>
                      <a:pt x="1198"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 name="Google Shape;113;p3"/>
              <p:cNvSpPr/>
              <p:nvPr/>
            </p:nvSpPr>
            <p:spPr>
              <a:xfrm>
                <a:off x="120463" y="4244979"/>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4" name="Google Shape;114;p3"/>
              <p:cNvSpPr/>
              <p:nvPr/>
            </p:nvSpPr>
            <p:spPr>
              <a:xfrm>
                <a:off x="1030971" y="4244979"/>
                <a:ext cx="513981" cy="449254"/>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5" name="Google Shape;115;p3"/>
              <p:cNvSpPr/>
              <p:nvPr/>
            </p:nvSpPr>
            <p:spPr>
              <a:xfrm>
                <a:off x="120463" y="3229013"/>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 name="Google Shape;116;p3"/>
              <p:cNvSpPr/>
              <p:nvPr/>
            </p:nvSpPr>
            <p:spPr>
              <a:xfrm>
                <a:off x="120463" y="3736996"/>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 name="Google Shape;117;p3"/>
              <p:cNvSpPr/>
              <p:nvPr/>
            </p:nvSpPr>
            <p:spPr>
              <a:xfrm>
                <a:off x="576146" y="3482790"/>
                <a:ext cx="513981" cy="448397"/>
              </a:xfrm>
              <a:custGeom>
                <a:rect b="b" l="l" r="r" t="t"/>
                <a:pathLst>
                  <a:path extrusionOk="0" h="1046" w="1199">
                    <a:moveTo>
                      <a:pt x="299" y="1046"/>
                    </a:moveTo>
                    <a:lnTo>
                      <a:pt x="0" y="524"/>
                    </a:lnTo>
                    <a:lnTo>
                      <a:pt x="299" y="0"/>
                    </a:lnTo>
                    <a:lnTo>
                      <a:pt x="897" y="0"/>
                    </a:lnTo>
                    <a:lnTo>
                      <a:pt x="1199" y="524"/>
                    </a:lnTo>
                    <a:lnTo>
                      <a:pt x="897" y="1046"/>
                    </a:lnTo>
                    <a:lnTo>
                      <a:pt x="299" y="1046"/>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 name="Google Shape;118;p3"/>
              <p:cNvSpPr/>
              <p:nvPr/>
            </p:nvSpPr>
            <p:spPr>
              <a:xfrm>
                <a:off x="120463" y="2721029"/>
                <a:ext cx="514839" cy="447968"/>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 name="Google Shape;119;p3"/>
              <p:cNvSpPr/>
              <p:nvPr/>
            </p:nvSpPr>
            <p:spPr>
              <a:xfrm>
                <a:off x="576146" y="3991202"/>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20" name="Google Shape;120;p3"/>
              <p:cNvGrpSpPr/>
              <p:nvPr/>
            </p:nvGrpSpPr>
            <p:grpSpPr>
              <a:xfrm>
                <a:off x="-334362" y="3482790"/>
                <a:ext cx="514839" cy="1465220"/>
                <a:chOff x="-334362" y="3512363"/>
                <a:chExt cx="514839" cy="1465220"/>
              </a:xfrm>
            </p:grpSpPr>
            <p:sp>
              <p:nvSpPr>
                <p:cNvPr id="121" name="Google Shape;121;p3"/>
                <p:cNvSpPr/>
                <p:nvPr/>
              </p:nvSpPr>
              <p:spPr>
                <a:xfrm>
                  <a:off x="-334362" y="4528329"/>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 name="Google Shape;122;p3"/>
                <p:cNvSpPr/>
                <p:nvPr/>
              </p:nvSpPr>
              <p:spPr>
                <a:xfrm>
                  <a:off x="-334362" y="3512363"/>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 name="Google Shape;123;p3"/>
                <p:cNvSpPr/>
                <p:nvPr/>
              </p:nvSpPr>
              <p:spPr>
                <a:xfrm>
                  <a:off x="-334362" y="4020346"/>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24" name="Google Shape;124;p3"/>
              <p:cNvSpPr/>
              <p:nvPr/>
            </p:nvSpPr>
            <p:spPr>
              <a:xfrm>
                <a:off x="-334362" y="2466823"/>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25" name="Google Shape;125;p3"/>
              <p:cNvGrpSpPr/>
              <p:nvPr/>
            </p:nvGrpSpPr>
            <p:grpSpPr>
              <a:xfrm>
                <a:off x="576146" y="5008026"/>
                <a:ext cx="3268228" cy="447968"/>
                <a:chOff x="601435" y="5008459"/>
                <a:chExt cx="3268228" cy="447968"/>
              </a:xfrm>
            </p:grpSpPr>
            <p:sp>
              <p:nvSpPr>
                <p:cNvPr id="126" name="Google Shape;126;p3"/>
                <p:cNvSpPr/>
                <p:nvPr/>
              </p:nvSpPr>
              <p:spPr>
                <a:xfrm>
                  <a:off x="601435" y="5008459"/>
                  <a:ext cx="513553" cy="447968"/>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 name="Google Shape;127;p3"/>
                <p:cNvSpPr/>
                <p:nvPr/>
              </p:nvSpPr>
              <p:spPr>
                <a:xfrm>
                  <a:off x="1511085" y="5008459"/>
                  <a:ext cx="513553" cy="447968"/>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 name="Google Shape;128;p3"/>
                <p:cNvSpPr/>
                <p:nvPr/>
              </p:nvSpPr>
              <p:spPr>
                <a:xfrm>
                  <a:off x="2421593" y="5008459"/>
                  <a:ext cx="513553" cy="447968"/>
                </a:xfrm>
                <a:custGeom>
                  <a:rect b="b" l="l" r="r" t="t"/>
                  <a:pathLst>
                    <a:path extrusionOk="0" h="1045" w="1198">
                      <a:moveTo>
                        <a:pt x="298" y="1045"/>
                      </a:moveTo>
                      <a:lnTo>
                        <a:pt x="0" y="524"/>
                      </a:lnTo>
                      <a:lnTo>
                        <a:pt x="298" y="0"/>
                      </a:lnTo>
                      <a:lnTo>
                        <a:pt x="896" y="0"/>
                      </a:lnTo>
                      <a:lnTo>
                        <a:pt x="1198" y="524"/>
                      </a:lnTo>
                      <a:lnTo>
                        <a:pt x="896" y="1045"/>
                      </a:lnTo>
                      <a:lnTo>
                        <a:pt x="298"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 name="Google Shape;129;p3"/>
                <p:cNvSpPr/>
                <p:nvPr/>
              </p:nvSpPr>
              <p:spPr>
                <a:xfrm>
                  <a:off x="3356110" y="5008459"/>
                  <a:ext cx="513553" cy="447968"/>
                </a:xfrm>
                <a:custGeom>
                  <a:rect b="b" l="l" r="r" t="t"/>
                  <a:pathLst>
                    <a:path extrusionOk="0" h="1045" w="1198">
                      <a:moveTo>
                        <a:pt x="298" y="1045"/>
                      </a:moveTo>
                      <a:lnTo>
                        <a:pt x="0" y="524"/>
                      </a:lnTo>
                      <a:lnTo>
                        <a:pt x="298" y="0"/>
                      </a:lnTo>
                      <a:lnTo>
                        <a:pt x="896" y="0"/>
                      </a:lnTo>
                      <a:lnTo>
                        <a:pt x="1198" y="524"/>
                      </a:lnTo>
                      <a:lnTo>
                        <a:pt x="896" y="1045"/>
                      </a:lnTo>
                      <a:lnTo>
                        <a:pt x="298"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30" name="Google Shape;130;p3"/>
              <p:cNvSpPr/>
              <p:nvPr/>
            </p:nvSpPr>
            <p:spPr>
              <a:xfrm>
                <a:off x="-334362" y="5007181"/>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 name="Google Shape;131;p3"/>
              <p:cNvSpPr/>
              <p:nvPr/>
            </p:nvSpPr>
            <p:spPr>
              <a:xfrm>
                <a:off x="3759494" y="4754248"/>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32" name="Google Shape;132;p3"/>
            <p:cNvSpPr/>
            <p:nvPr/>
          </p:nvSpPr>
          <p:spPr>
            <a:xfrm>
              <a:off x="1290417" y="4127717"/>
              <a:ext cx="430306" cy="375399"/>
            </a:xfrm>
            <a:custGeom>
              <a:rect b="b" l="l" r="r" t="t"/>
              <a:pathLst>
                <a:path extrusionOk="0" h="1046" w="1199">
                  <a:moveTo>
                    <a:pt x="299" y="1046"/>
                  </a:moveTo>
                  <a:lnTo>
                    <a:pt x="0" y="524"/>
                  </a:lnTo>
                  <a:lnTo>
                    <a:pt x="299" y="0"/>
                  </a:lnTo>
                  <a:lnTo>
                    <a:pt x="897" y="0"/>
                  </a:lnTo>
                  <a:lnTo>
                    <a:pt x="1199" y="524"/>
                  </a:lnTo>
                  <a:lnTo>
                    <a:pt x="897" y="1046"/>
                  </a:lnTo>
                  <a:lnTo>
                    <a:pt x="299" y="1046"/>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33" name="Google Shape;133;p3"/>
          <p:cNvGrpSpPr/>
          <p:nvPr/>
        </p:nvGrpSpPr>
        <p:grpSpPr>
          <a:xfrm>
            <a:off x="341362" y="-60794"/>
            <a:ext cx="8932075" cy="5282831"/>
            <a:chOff x="341362" y="-60794"/>
            <a:chExt cx="8932075" cy="5282831"/>
          </a:xfrm>
        </p:grpSpPr>
        <p:sp>
          <p:nvSpPr>
            <p:cNvPr id="134" name="Google Shape;134;p3"/>
            <p:cNvSpPr/>
            <p:nvPr/>
          </p:nvSpPr>
          <p:spPr>
            <a:xfrm>
              <a:off x="493224" y="4561274"/>
              <a:ext cx="440018" cy="383505"/>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 name="Google Shape;135;p3"/>
            <p:cNvSpPr/>
            <p:nvPr/>
          </p:nvSpPr>
          <p:spPr>
            <a:xfrm>
              <a:off x="1855310" y="4838533"/>
              <a:ext cx="440018" cy="383505"/>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 name="Google Shape;136;p3"/>
            <p:cNvSpPr/>
            <p:nvPr/>
          </p:nvSpPr>
          <p:spPr>
            <a:xfrm>
              <a:off x="341362" y="3290409"/>
              <a:ext cx="430327" cy="375056"/>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 name="Google Shape;137;p3"/>
            <p:cNvSpPr/>
            <p:nvPr/>
          </p:nvSpPr>
          <p:spPr>
            <a:xfrm>
              <a:off x="8649846" y="1021653"/>
              <a:ext cx="430141" cy="374894"/>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 name="Google Shape;138;p3"/>
            <p:cNvSpPr/>
            <p:nvPr/>
          </p:nvSpPr>
          <p:spPr>
            <a:xfrm>
              <a:off x="7227630" y="216497"/>
              <a:ext cx="430141" cy="374894"/>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 name="Google Shape;139;p3"/>
            <p:cNvSpPr/>
            <p:nvPr/>
          </p:nvSpPr>
          <p:spPr>
            <a:xfrm>
              <a:off x="8843296" y="-60794"/>
              <a:ext cx="430141" cy="374894"/>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789" name="Shape 789"/>
        <p:cNvGrpSpPr/>
        <p:nvPr/>
      </p:nvGrpSpPr>
      <p:grpSpPr>
        <a:xfrm>
          <a:off x="0" y="0"/>
          <a:ext cx="0" cy="0"/>
          <a:chOff x="0" y="0"/>
          <a:chExt cx="0" cy="0"/>
        </a:xfrm>
      </p:grpSpPr>
      <p:pic>
        <p:nvPicPr>
          <p:cNvPr id="790" name="Google Shape;790;p21"/>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grpSp>
        <p:nvGrpSpPr>
          <p:cNvPr id="791" name="Google Shape;791;p21"/>
          <p:cNvGrpSpPr/>
          <p:nvPr/>
        </p:nvGrpSpPr>
        <p:grpSpPr>
          <a:xfrm>
            <a:off x="-220038" y="-280890"/>
            <a:ext cx="9568703" cy="5650971"/>
            <a:chOff x="-220038" y="-280890"/>
            <a:chExt cx="9568703" cy="5650971"/>
          </a:xfrm>
        </p:grpSpPr>
        <p:grpSp>
          <p:nvGrpSpPr>
            <p:cNvPr id="792" name="Google Shape;792;p21"/>
            <p:cNvGrpSpPr/>
            <p:nvPr/>
          </p:nvGrpSpPr>
          <p:grpSpPr>
            <a:xfrm>
              <a:off x="-220038" y="3307183"/>
              <a:ext cx="3096463" cy="2062898"/>
              <a:chOff x="-334362" y="2975654"/>
              <a:chExt cx="3723053" cy="2480339"/>
            </a:xfrm>
          </p:grpSpPr>
          <p:grpSp>
            <p:nvGrpSpPr>
              <p:cNvPr id="793" name="Google Shape;793;p21"/>
              <p:cNvGrpSpPr/>
              <p:nvPr/>
            </p:nvGrpSpPr>
            <p:grpSpPr>
              <a:xfrm>
                <a:off x="120463" y="4754248"/>
                <a:ext cx="3268228" cy="447968"/>
                <a:chOff x="601435" y="5008459"/>
                <a:chExt cx="3268228" cy="447968"/>
              </a:xfrm>
            </p:grpSpPr>
            <p:sp>
              <p:nvSpPr>
                <p:cNvPr id="794" name="Google Shape;794;p21"/>
                <p:cNvSpPr/>
                <p:nvPr/>
              </p:nvSpPr>
              <p:spPr>
                <a:xfrm>
                  <a:off x="601435" y="5008459"/>
                  <a:ext cx="513553" cy="447968"/>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5" name="Google Shape;795;p21"/>
                <p:cNvSpPr/>
                <p:nvPr/>
              </p:nvSpPr>
              <p:spPr>
                <a:xfrm>
                  <a:off x="1511085" y="5008459"/>
                  <a:ext cx="513553" cy="447968"/>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6" name="Google Shape;796;p21"/>
                <p:cNvSpPr/>
                <p:nvPr/>
              </p:nvSpPr>
              <p:spPr>
                <a:xfrm>
                  <a:off x="2421593" y="5008459"/>
                  <a:ext cx="513553" cy="447968"/>
                </a:xfrm>
                <a:custGeom>
                  <a:rect b="b" l="l" r="r" t="t"/>
                  <a:pathLst>
                    <a:path extrusionOk="0" h="1045" w="1198">
                      <a:moveTo>
                        <a:pt x="298" y="1045"/>
                      </a:moveTo>
                      <a:lnTo>
                        <a:pt x="0" y="524"/>
                      </a:lnTo>
                      <a:lnTo>
                        <a:pt x="298" y="0"/>
                      </a:lnTo>
                      <a:lnTo>
                        <a:pt x="896" y="0"/>
                      </a:lnTo>
                      <a:lnTo>
                        <a:pt x="1198" y="524"/>
                      </a:lnTo>
                      <a:lnTo>
                        <a:pt x="896" y="1045"/>
                      </a:lnTo>
                      <a:lnTo>
                        <a:pt x="298"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7" name="Google Shape;797;p21"/>
                <p:cNvSpPr/>
                <p:nvPr/>
              </p:nvSpPr>
              <p:spPr>
                <a:xfrm>
                  <a:off x="3356110" y="5008459"/>
                  <a:ext cx="513553" cy="447968"/>
                </a:xfrm>
                <a:custGeom>
                  <a:rect b="b" l="l" r="r" t="t"/>
                  <a:pathLst>
                    <a:path extrusionOk="0" h="1045" w="1198">
                      <a:moveTo>
                        <a:pt x="298" y="1045"/>
                      </a:moveTo>
                      <a:lnTo>
                        <a:pt x="0" y="524"/>
                      </a:lnTo>
                      <a:lnTo>
                        <a:pt x="298" y="0"/>
                      </a:lnTo>
                      <a:lnTo>
                        <a:pt x="896" y="0"/>
                      </a:lnTo>
                      <a:lnTo>
                        <a:pt x="1198" y="524"/>
                      </a:lnTo>
                      <a:lnTo>
                        <a:pt x="896" y="1045"/>
                      </a:lnTo>
                      <a:lnTo>
                        <a:pt x="298"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798" name="Google Shape;798;p21"/>
              <p:cNvSpPr/>
              <p:nvPr/>
            </p:nvSpPr>
            <p:spPr>
              <a:xfrm>
                <a:off x="1485797" y="4499185"/>
                <a:ext cx="513981" cy="449254"/>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9" name="Google Shape;799;p21"/>
              <p:cNvSpPr/>
              <p:nvPr/>
            </p:nvSpPr>
            <p:spPr>
              <a:xfrm>
                <a:off x="2395447" y="4499185"/>
                <a:ext cx="513553" cy="449254"/>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0" name="Google Shape;800;p21"/>
              <p:cNvSpPr/>
              <p:nvPr/>
            </p:nvSpPr>
            <p:spPr>
              <a:xfrm>
                <a:off x="120463" y="4244979"/>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1" name="Google Shape;801;p21"/>
              <p:cNvSpPr/>
              <p:nvPr/>
            </p:nvSpPr>
            <p:spPr>
              <a:xfrm>
                <a:off x="1030971" y="4244979"/>
                <a:ext cx="513981" cy="449254"/>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2" name="Google Shape;802;p21"/>
              <p:cNvSpPr/>
              <p:nvPr/>
            </p:nvSpPr>
            <p:spPr>
              <a:xfrm>
                <a:off x="120463" y="3229013"/>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3" name="Google Shape;803;p21"/>
              <p:cNvSpPr/>
              <p:nvPr/>
            </p:nvSpPr>
            <p:spPr>
              <a:xfrm>
                <a:off x="120463" y="3736996"/>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4" name="Google Shape;804;p21"/>
              <p:cNvSpPr/>
              <p:nvPr/>
            </p:nvSpPr>
            <p:spPr>
              <a:xfrm>
                <a:off x="-334362" y="2975654"/>
                <a:ext cx="514839" cy="447968"/>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805" name="Google Shape;805;p21"/>
              <p:cNvGrpSpPr/>
              <p:nvPr/>
            </p:nvGrpSpPr>
            <p:grpSpPr>
              <a:xfrm>
                <a:off x="-334362" y="3990773"/>
                <a:ext cx="514839" cy="957237"/>
                <a:chOff x="-334362" y="4020346"/>
                <a:chExt cx="514839" cy="957237"/>
              </a:xfrm>
            </p:grpSpPr>
            <p:sp>
              <p:nvSpPr>
                <p:cNvPr id="806" name="Google Shape;806;p21"/>
                <p:cNvSpPr/>
                <p:nvPr/>
              </p:nvSpPr>
              <p:spPr>
                <a:xfrm>
                  <a:off x="-334362" y="4528329"/>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7" name="Google Shape;807;p21"/>
                <p:cNvSpPr/>
                <p:nvPr/>
              </p:nvSpPr>
              <p:spPr>
                <a:xfrm>
                  <a:off x="-334362" y="4020346"/>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808" name="Google Shape;808;p21"/>
              <p:cNvGrpSpPr/>
              <p:nvPr/>
            </p:nvGrpSpPr>
            <p:grpSpPr>
              <a:xfrm>
                <a:off x="576146" y="5008026"/>
                <a:ext cx="1423203" cy="447968"/>
                <a:chOff x="601435" y="5008459"/>
                <a:chExt cx="1423203" cy="447968"/>
              </a:xfrm>
            </p:grpSpPr>
            <p:sp>
              <p:nvSpPr>
                <p:cNvPr id="809" name="Google Shape;809;p21"/>
                <p:cNvSpPr/>
                <p:nvPr/>
              </p:nvSpPr>
              <p:spPr>
                <a:xfrm>
                  <a:off x="601435" y="5008459"/>
                  <a:ext cx="513553" cy="447968"/>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0" name="Google Shape;810;p21"/>
                <p:cNvSpPr/>
                <p:nvPr/>
              </p:nvSpPr>
              <p:spPr>
                <a:xfrm>
                  <a:off x="1511085" y="5008459"/>
                  <a:ext cx="513553" cy="447968"/>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811" name="Google Shape;811;p21"/>
            <p:cNvGrpSpPr/>
            <p:nvPr/>
          </p:nvGrpSpPr>
          <p:grpSpPr>
            <a:xfrm>
              <a:off x="6643278" y="-280890"/>
              <a:ext cx="2705386" cy="1824035"/>
              <a:chOff x="6217853" y="-309429"/>
              <a:chExt cx="3244647" cy="2227420"/>
            </a:xfrm>
          </p:grpSpPr>
          <p:sp>
            <p:nvSpPr>
              <p:cNvPr id="812" name="Google Shape;812;p21"/>
              <p:cNvSpPr/>
              <p:nvPr/>
            </p:nvSpPr>
            <p:spPr>
              <a:xfrm>
                <a:off x="8038011" y="706977"/>
                <a:ext cx="513981" cy="447968"/>
              </a:xfrm>
              <a:custGeom>
                <a:rect b="b" l="l" r="r" t="t"/>
                <a:pathLst>
                  <a:path extrusionOk="0" h="1045" w="1199">
                    <a:moveTo>
                      <a:pt x="299" y="1045"/>
                    </a:moveTo>
                    <a:lnTo>
                      <a:pt x="0" y="523"/>
                    </a:lnTo>
                    <a:lnTo>
                      <a:pt x="299" y="0"/>
                    </a:lnTo>
                    <a:lnTo>
                      <a:pt x="897" y="0"/>
                    </a:lnTo>
                    <a:lnTo>
                      <a:pt x="1199" y="523"/>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3" name="Google Shape;813;p21"/>
              <p:cNvSpPr/>
              <p:nvPr/>
            </p:nvSpPr>
            <p:spPr>
              <a:xfrm>
                <a:off x="7582328" y="452771"/>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4" name="Google Shape;814;p21"/>
              <p:cNvSpPr/>
              <p:nvPr/>
            </p:nvSpPr>
            <p:spPr>
              <a:xfrm>
                <a:off x="8492836" y="452771"/>
                <a:ext cx="513981" cy="44796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5" name="Google Shape;815;p21"/>
              <p:cNvSpPr/>
              <p:nvPr/>
            </p:nvSpPr>
            <p:spPr>
              <a:xfrm>
                <a:off x="8038011" y="198565"/>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6" name="Google Shape;816;p21"/>
              <p:cNvSpPr/>
              <p:nvPr/>
            </p:nvSpPr>
            <p:spPr>
              <a:xfrm>
                <a:off x="8492836" y="1468738"/>
                <a:ext cx="513981" cy="449254"/>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817" name="Google Shape;817;p21"/>
              <p:cNvGrpSpPr/>
              <p:nvPr/>
            </p:nvGrpSpPr>
            <p:grpSpPr>
              <a:xfrm>
                <a:off x="8491986" y="198565"/>
                <a:ext cx="970514" cy="1210820"/>
                <a:chOff x="-790037" y="3512363"/>
                <a:chExt cx="970514" cy="1210820"/>
              </a:xfrm>
            </p:grpSpPr>
            <p:sp>
              <p:nvSpPr>
                <p:cNvPr id="818" name="Google Shape;818;p21"/>
                <p:cNvSpPr/>
                <p:nvPr/>
              </p:nvSpPr>
              <p:spPr>
                <a:xfrm>
                  <a:off x="-790037" y="4273929"/>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9" name="Google Shape;819;p21"/>
                <p:cNvSpPr/>
                <p:nvPr/>
              </p:nvSpPr>
              <p:spPr>
                <a:xfrm>
                  <a:off x="-334362" y="3512363"/>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0" name="Google Shape;820;p21"/>
                <p:cNvSpPr/>
                <p:nvPr/>
              </p:nvSpPr>
              <p:spPr>
                <a:xfrm>
                  <a:off x="-334362" y="4020346"/>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821" name="Google Shape;821;p21"/>
              <p:cNvSpPr/>
              <p:nvPr/>
            </p:nvSpPr>
            <p:spPr>
              <a:xfrm>
                <a:off x="8947655" y="-309418"/>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2" name="Google Shape;822;p21"/>
              <p:cNvSpPr/>
              <p:nvPr/>
            </p:nvSpPr>
            <p:spPr>
              <a:xfrm>
                <a:off x="7581903" y="-55191"/>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3" name="Google Shape;823;p21"/>
              <p:cNvSpPr/>
              <p:nvPr/>
            </p:nvSpPr>
            <p:spPr>
              <a:xfrm>
                <a:off x="8492411" y="-55191"/>
                <a:ext cx="513981" cy="44796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4" name="Google Shape;824;p21"/>
              <p:cNvSpPr/>
              <p:nvPr/>
            </p:nvSpPr>
            <p:spPr>
              <a:xfrm>
                <a:off x="6217853" y="-309429"/>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5" name="Google Shape;825;p21"/>
              <p:cNvSpPr/>
              <p:nvPr/>
            </p:nvSpPr>
            <p:spPr>
              <a:xfrm>
                <a:off x="6672261" y="-55191"/>
                <a:ext cx="513981" cy="44796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6" name="Google Shape;826;p21"/>
              <p:cNvSpPr/>
              <p:nvPr/>
            </p:nvSpPr>
            <p:spPr>
              <a:xfrm>
                <a:off x="7128361" y="-309429"/>
                <a:ext cx="513981" cy="44796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827" name="Google Shape;827;p21"/>
          <p:cNvGrpSpPr/>
          <p:nvPr/>
        </p:nvGrpSpPr>
        <p:grpSpPr>
          <a:xfrm>
            <a:off x="537250" y="135085"/>
            <a:ext cx="8810636" cy="5235005"/>
            <a:chOff x="537250" y="135085"/>
            <a:chExt cx="8810636" cy="5235005"/>
          </a:xfrm>
        </p:grpSpPr>
        <p:sp>
          <p:nvSpPr>
            <p:cNvPr id="828" name="Google Shape;828;p21"/>
            <p:cNvSpPr/>
            <p:nvPr/>
          </p:nvSpPr>
          <p:spPr>
            <a:xfrm>
              <a:off x="537250" y="4574991"/>
              <a:ext cx="427494" cy="372590"/>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9" name="Google Shape;829;p21"/>
            <p:cNvSpPr/>
            <p:nvPr/>
          </p:nvSpPr>
          <p:spPr>
            <a:xfrm>
              <a:off x="2050245" y="4997501"/>
              <a:ext cx="427494" cy="372590"/>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0" name="Google Shape;830;p21"/>
            <p:cNvSpPr/>
            <p:nvPr/>
          </p:nvSpPr>
          <p:spPr>
            <a:xfrm>
              <a:off x="8919352" y="967302"/>
              <a:ext cx="428535" cy="366792"/>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1" name="Google Shape;831;p21"/>
            <p:cNvSpPr/>
            <p:nvPr/>
          </p:nvSpPr>
          <p:spPr>
            <a:xfrm>
              <a:off x="7401603" y="135085"/>
              <a:ext cx="428535" cy="366792"/>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832" name="Shape 832"/>
        <p:cNvGrpSpPr/>
        <p:nvPr/>
      </p:nvGrpSpPr>
      <p:grpSpPr>
        <a:xfrm>
          <a:off x="0" y="0"/>
          <a:ext cx="0" cy="0"/>
          <a:chOff x="0" y="0"/>
          <a:chExt cx="0" cy="0"/>
        </a:xfrm>
      </p:grpSpPr>
      <p:pic>
        <p:nvPicPr>
          <p:cNvPr id="833" name="Google Shape;833;p22"/>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grpSp>
        <p:nvGrpSpPr>
          <p:cNvPr id="834" name="Google Shape;834;p22"/>
          <p:cNvGrpSpPr/>
          <p:nvPr/>
        </p:nvGrpSpPr>
        <p:grpSpPr>
          <a:xfrm>
            <a:off x="-211829" y="-252351"/>
            <a:ext cx="9646920" cy="5600101"/>
            <a:chOff x="-211829" y="-252351"/>
            <a:chExt cx="9646920" cy="5600101"/>
          </a:xfrm>
        </p:grpSpPr>
        <p:sp>
          <p:nvSpPr>
            <p:cNvPr id="835" name="Google Shape;835;p22"/>
            <p:cNvSpPr/>
            <p:nvPr/>
          </p:nvSpPr>
          <p:spPr>
            <a:xfrm>
              <a:off x="7879044" y="4977188"/>
              <a:ext cx="424820" cy="370562"/>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6" name="Google Shape;836;p22"/>
            <p:cNvSpPr/>
            <p:nvPr/>
          </p:nvSpPr>
          <p:spPr>
            <a:xfrm>
              <a:off x="8632232" y="4977188"/>
              <a:ext cx="424820" cy="370562"/>
            </a:xfrm>
            <a:custGeom>
              <a:rect b="b" l="l" r="r" t="t"/>
              <a:pathLst>
                <a:path extrusionOk="0" h="1045" w="1198">
                  <a:moveTo>
                    <a:pt x="298" y="1045"/>
                  </a:moveTo>
                  <a:lnTo>
                    <a:pt x="0" y="524"/>
                  </a:lnTo>
                  <a:lnTo>
                    <a:pt x="298" y="0"/>
                  </a:lnTo>
                  <a:lnTo>
                    <a:pt x="896" y="0"/>
                  </a:lnTo>
                  <a:lnTo>
                    <a:pt x="1198" y="524"/>
                  </a:lnTo>
                  <a:lnTo>
                    <a:pt x="896" y="1045"/>
                  </a:lnTo>
                  <a:lnTo>
                    <a:pt x="298"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837" name="Google Shape;837;p22"/>
            <p:cNvGrpSpPr/>
            <p:nvPr/>
          </p:nvGrpSpPr>
          <p:grpSpPr>
            <a:xfrm>
              <a:off x="7126275" y="3092100"/>
              <a:ext cx="2308816" cy="2051409"/>
              <a:chOff x="6672678" y="2718377"/>
              <a:chExt cx="2791122" cy="2479944"/>
            </a:xfrm>
          </p:grpSpPr>
          <p:sp>
            <p:nvSpPr>
              <p:cNvPr id="838" name="Google Shape;838;p22"/>
              <p:cNvSpPr/>
              <p:nvPr/>
            </p:nvSpPr>
            <p:spPr>
              <a:xfrm>
                <a:off x="7127722" y="4750353"/>
                <a:ext cx="513553" cy="447968"/>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9" name="Google Shape;839;p22"/>
              <p:cNvSpPr/>
              <p:nvPr/>
            </p:nvSpPr>
            <p:spPr>
              <a:xfrm>
                <a:off x="8037373" y="4750353"/>
                <a:ext cx="514410" cy="447968"/>
              </a:xfrm>
              <a:custGeom>
                <a:rect b="b" l="l" r="r" t="t"/>
                <a:pathLst>
                  <a:path extrusionOk="0" h="1045" w="1200">
                    <a:moveTo>
                      <a:pt x="301" y="1045"/>
                    </a:moveTo>
                    <a:lnTo>
                      <a:pt x="0" y="524"/>
                    </a:lnTo>
                    <a:lnTo>
                      <a:pt x="301" y="0"/>
                    </a:lnTo>
                    <a:lnTo>
                      <a:pt x="899" y="0"/>
                    </a:lnTo>
                    <a:lnTo>
                      <a:pt x="1200"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0" name="Google Shape;840;p22"/>
              <p:cNvSpPr/>
              <p:nvPr/>
            </p:nvSpPr>
            <p:spPr>
              <a:xfrm>
                <a:off x="6672678" y="4496560"/>
                <a:ext cx="513553" cy="449254"/>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1" name="Google Shape;841;p22"/>
              <p:cNvSpPr/>
              <p:nvPr/>
            </p:nvSpPr>
            <p:spPr>
              <a:xfrm>
                <a:off x="8492836" y="4496560"/>
                <a:ext cx="513981" cy="449254"/>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2" name="Google Shape;842;p22"/>
              <p:cNvSpPr/>
              <p:nvPr/>
            </p:nvSpPr>
            <p:spPr>
              <a:xfrm>
                <a:off x="8038011" y="4242354"/>
                <a:ext cx="513981" cy="449254"/>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3" name="Google Shape;843;p22"/>
              <p:cNvSpPr/>
              <p:nvPr/>
            </p:nvSpPr>
            <p:spPr>
              <a:xfrm>
                <a:off x="8038011" y="3734371"/>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4" name="Google Shape;844;p22"/>
              <p:cNvSpPr/>
              <p:nvPr/>
            </p:nvSpPr>
            <p:spPr>
              <a:xfrm>
                <a:off x="7582336" y="3989854"/>
                <a:ext cx="513981" cy="447968"/>
              </a:xfrm>
              <a:custGeom>
                <a:rect b="b" l="l" r="r" t="t"/>
                <a:pathLst>
                  <a:path extrusionOk="0" h="1045" w="1199">
                    <a:moveTo>
                      <a:pt x="299" y="1045"/>
                    </a:moveTo>
                    <a:lnTo>
                      <a:pt x="0" y="523"/>
                    </a:lnTo>
                    <a:lnTo>
                      <a:pt x="299" y="0"/>
                    </a:lnTo>
                    <a:lnTo>
                      <a:pt x="897" y="0"/>
                    </a:lnTo>
                    <a:lnTo>
                      <a:pt x="1199" y="523"/>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5" name="Google Shape;845;p22"/>
              <p:cNvSpPr/>
              <p:nvPr/>
            </p:nvSpPr>
            <p:spPr>
              <a:xfrm>
                <a:off x="8037586" y="3226398"/>
                <a:ext cx="513981" cy="447968"/>
              </a:xfrm>
              <a:custGeom>
                <a:rect b="b" l="l" r="r" t="t"/>
                <a:pathLst>
                  <a:path extrusionOk="0" h="1045" w="1199">
                    <a:moveTo>
                      <a:pt x="299" y="1045"/>
                    </a:moveTo>
                    <a:lnTo>
                      <a:pt x="0" y="521"/>
                    </a:lnTo>
                    <a:lnTo>
                      <a:pt x="299" y="0"/>
                    </a:lnTo>
                    <a:lnTo>
                      <a:pt x="900" y="0"/>
                    </a:lnTo>
                    <a:lnTo>
                      <a:pt x="1199" y="521"/>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6" name="Google Shape;846;p22"/>
              <p:cNvSpPr/>
              <p:nvPr/>
            </p:nvSpPr>
            <p:spPr>
              <a:xfrm>
                <a:off x="7582328" y="4496560"/>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7" name="Google Shape;847;p22"/>
              <p:cNvSpPr/>
              <p:nvPr/>
            </p:nvSpPr>
            <p:spPr>
              <a:xfrm>
                <a:off x="8492836" y="2972182"/>
                <a:ext cx="513981" cy="44796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848" name="Google Shape;848;p22"/>
              <p:cNvGrpSpPr/>
              <p:nvPr/>
            </p:nvGrpSpPr>
            <p:grpSpPr>
              <a:xfrm>
                <a:off x="8947661" y="2718377"/>
                <a:ext cx="514839" cy="956379"/>
                <a:chOff x="-335637" y="454377"/>
                <a:chExt cx="514839" cy="956379"/>
              </a:xfrm>
            </p:grpSpPr>
            <p:sp>
              <p:nvSpPr>
                <p:cNvPr id="849" name="Google Shape;849;p22"/>
                <p:cNvSpPr/>
                <p:nvPr/>
              </p:nvSpPr>
              <p:spPr>
                <a:xfrm>
                  <a:off x="-335637" y="454377"/>
                  <a:ext cx="514839" cy="447968"/>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0" name="Google Shape;850;p22"/>
                <p:cNvSpPr/>
                <p:nvPr/>
              </p:nvSpPr>
              <p:spPr>
                <a:xfrm>
                  <a:off x="-335637" y="962788"/>
                  <a:ext cx="514839" cy="447968"/>
                </a:xfrm>
                <a:custGeom>
                  <a:rect b="b" l="l" r="r" t="t"/>
                  <a:pathLst>
                    <a:path extrusionOk="0" h="1045" w="1201">
                      <a:moveTo>
                        <a:pt x="301" y="1045"/>
                      </a:moveTo>
                      <a:lnTo>
                        <a:pt x="0" y="521"/>
                      </a:lnTo>
                      <a:lnTo>
                        <a:pt x="301" y="0"/>
                      </a:lnTo>
                      <a:lnTo>
                        <a:pt x="899" y="0"/>
                      </a:lnTo>
                      <a:lnTo>
                        <a:pt x="1201" y="521"/>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851" name="Google Shape;851;p22"/>
              <p:cNvSpPr/>
              <p:nvPr/>
            </p:nvSpPr>
            <p:spPr>
              <a:xfrm>
                <a:off x="8948961" y="4242569"/>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852" name="Google Shape;852;p22"/>
            <p:cNvGrpSpPr/>
            <p:nvPr/>
          </p:nvGrpSpPr>
          <p:grpSpPr>
            <a:xfrm>
              <a:off x="-211829" y="-252351"/>
              <a:ext cx="2308858" cy="2266530"/>
              <a:chOff x="-335649" y="-309497"/>
              <a:chExt cx="2789824" cy="2738678"/>
            </a:xfrm>
          </p:grpSpPr>
          <p:sp>
            <p:nvSpPr>
              <p:cNvPr id="853" name="Google Shape;853;p22"/>
              <p:cNvSpPr/>
              <p:nvPr/>
            </p:nvSpPr>
            <p:spPr>
              <a:xfrm>
                <a:off x="575935" y="-55291"/>
                <a:ext cx="513553" cy="447968"/>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4" name="Google Shape;854;p22"/>
              <p:cNvSpPr/>
              <p:nvPr/>
            </p:nvSpPr>
            <p:spPr>
              <a:xfrm>
                <a:off x="121109" y="-309497"/>
                <a:ext cx="513553" cy="447968"/>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5" name="Google Shape;855;p22"/>
              <p:cNvSpPr/>
              <p:nvPr/>
            </p:nvSpPr>
            <p:spPr>
              <a:xfrm>
                <a:off x="1030760" y="-309497"/>
                <a:ext cx="513553" cy="447968"/>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6" name="Google Shape;856;p22"/>
              <p:cNvSpPr/>
              <p:nvPr/>
            </p:nvSpPr>
            <p:spPr>
              <a:xfrm>
                <a:off x="120463" y="1214860"/>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7" name="Google Shape;857;p22"/>
              <p:cNvSpPr/>
              <p:nvPr/>
            </p:nvSpPr>
            <p:spPr>
              <a:xfrm>
                <a:off x="576146" y="452671"/>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8" name="Google Shape;858;p22"/>
              <p:cNvSpPr/>
              <p:nvPr/>
            </p:nvSpPr>
            <p:spPr>
              <a:xfrm>
                <a:off x="1030971" y="198465"/>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9" name="Google Shape;859;p22"/>
              <p:cNvSpPr/>
              <p:nvPr/>
            </p:nvSpPr>
            <p:spPr>
              <a:xfrm>
                <a:off x="1940622" y="198465"/>
                <a:ext cx="513553" cy="447968"/>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0" name="Google Shape;860;p22"/>
              <p:cNvSpPr/>
              <p:nvPr/>
            </p:nvSpPr>
            <p:spPr>
              <a:xfrm>
                <a:off x="120463" y="1722844"/>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1" name="Google Shape;861;p22"/>
              <p:cNvSpPr/>
              <p:nvPr/>
            </p:nvSpPr>
            <p:spPr>
              <a:xfrm>
                <a:off x="120463" y="706877"/>
                <a:ext cx="514839" cy="447968"/>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2" name="Google Shape;862;p22"/>
              <p:cNvSpPr/>
              <p:nvPr/>
            </p:nvSpPr>
            <p:spPr>
              <a:xfrm>
                <a:off x="1485797" y="452671"/>
                <a:ext cx="513981" cy="44796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3" name="Google Shape;863;p22"/>
              <p:cNvSpPr/>
              <p:nvPr/>
            </p:nvSpPr>
            <p:spPr>
              <a:xfrm>
                <a:off x="-335649" y="1981213"/>
                <a:ext cx="514839" cy="447968"/>
              </a:xfrm>
              <a:custGeom>
                <a:rect b="b" l="l" r="r" t="t"/>
                <a:pathLst>
                  <a:path extrusionOk="0" h="1045" w="1201">
                    <a:moveTo>
                      <a:pt x="301" y="1045"/>
                    </a:moveTo>
                    <a:lnTo>
                      <a:pt x="0" y="521"/>
                    </a:lnTo>
                    <a:lnTo>
                      <a:pt x="301" y="0"/>
                    </a:lnTo>
                    <a:lnTo>
                      <a:pt x="899" y="0"/>
                    </a:lnTo>
                    <a:lnTo>
                      <a:pt x="1201" y="521"/>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864" name="Google Shape;864;p22"/>
              <p:cNvGrpSpPr/>
              <p:nvPr/>
            </p:nvGrpSpPr>
            <p:grpSpPr>
              <a:xfrm>
                <a:off x="-335647" y="-54873"/>
                <a:ext cx="514839" cy="1973204"/>
                <a:chOff x="-335637" y="-54873"/>
                <a:chExt cx="514839" cy="1973204"/>
              </a:xfrm>
            </p:grpSpPr>
            <p:sp>
              <p:nvSpPr>
                <p:cNvPr id="865" name="Google Shape;865;p22"/>
                <p:cNvSpPr/>
                <p:nvPr/>
              </p:nvSpPr>
              <p:spPr>
                <a:xfrm>
                  <a:off x="-335637" y="453110"/>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6" name="Google Shape;866;p22"/>
                <p:cNvSpPr/>
                <p:nvPr/>
              </p:nvSpPr>
              <p:spPr>
                <a:xfrm>
                  <a:off x="-335637" y="961094"/>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7" name="Google Shape;867;p22"/>
                <p:cNvSpPr/>
                <p:nvPr/>
              </p:nvSpPr>
              <p:spPr>
                <a:xfrm>
                  <a:off x="-335637" y="-54873"/>
                  <a:ext cx="514839" cy="447968"/>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8" name="Google Shape;868;p22"/>
                <p:cNvSpPr/>
                <p:nvPr/>
              </p:nvSpPr>
              <p:spPr>
                <a:xfrm>
                  <a:off x="-335637" y="1470363"/>
                  <a:ext cx="514839" cy="447968"/>
                </a:xfrm>
                <a:custGeom>
                  <a:rect b="b" l="l" r="r" t="t"/>
                  <a:pathLst>
                    <a:path extrusionOk="0" h="1045" w="1201">
                      <a:moveTo>
                        <a:pt x="301" y="1045"/>
                      </a:moveTo>
                      <a:lnTo>
                        <a:pt x="0" y="521"/>
                      </a:lnTo>
                      <a:lnTo>
                        <a:pt x="301" y="0"/>
                      </a:lnTo>
                      <a:lnTo>
                        <a:pt x="899" y="0"/>
                      </a:lnTo>
                      <a:lnTo>
                        <a:pt x="1201" y="521"/>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grpSp>
        <p:nvGrpSpPr>
          <p:cNvPr id="869" name="Google Shape;869;p22"/>
          <p:cNvGrpSpPr/>
          <p:nvPr/>
        </p:nvGrpSpPr>
        <p:grpSpPr>
          <a:xfrm>
            <a:off x="166362" y="-41975"/>
            <a:ext cx="8890861" cy="4759752"/>
            <a:chOff x="166362" y="-41975"/>
            <a:chExt cx="8890861" cy="4759752"/>
          </a:xfrm>
        </p:grpSpPr>
        <p:sp>
          <p:nvSpPr>
            <p:cNvPr id="870" name="Google Shape;870;p22"/>
            <p:cNvSpPr/>
            <p:nvPr/>
          </p:nvSpPr>
          <p:spPr>
            <a:xfrm>
              <a:off x="329806" y="1591080"/>
              <a:ext cx="425381" cy="370750"/>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1" name="Google Shape;871;p22"/>
            <p:cNvSpPr/>
            <p:nvPr/>
          </p:nvSpPr>
          <p:spPr>
            <a:xfrm>
              <a:off x="166362" y="168231"/>
              <a:ext cx="425381" cy="370750"/>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2" name="Google Shape;872;p22"/>
            <p:cNvSpPr/>
            <p:nvPr/>
          </p:nvSpPr>
          <p:spPr>
            <a:xfrm>
              <a:off x="1295967" y="-41975"/>
              <a:ext cx="425381" cy="370750"/>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3" name="Google Shape;873;p22"/>
            <p:cNvSpPr/>
            <p:nvPr/>
          </p:nvSpPr>
          <p:spPr>
            <a:xfrm>
              <a:off x="7502267" y="4347215"/>
              <a:ext cx="425174" cy="370562"/>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4" name="Google Shape;874;p22"/>
            <p:cNvSpPr/>
            <p:nvPr/>
          </p:nvSpPr>
          <p:spPr>
            <a:xfrm>
              <a:off x="8632048" y="4136753"/>
              <a:ext cx="425174" cy="370562"/>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878" name="Shape 878"/>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
    <p:spTree>
      <p:nvGrpSpPr>
        <p:cNvPr id="879" name="Shape 879"/>
        <p:cNvGrpSpPr/>
        <p:nvPr/>
      </p:nvGrpSpPr>
      <p:grpSpPr>
        <a:xfrm>
          <a:off x="0" y="0"/>
          <a:ext cx="0" cy="0"/>
          <a:chOff x="0" y="0"/>
          <a:chExt cx="0" cy="0"/>
        </a:xfrm>
      </p:grpSpPr>
      <p:sp>
        <p:nvSpPr>
          <p:cNvPr id="880" name="Google Shape;880;p25"/>
          <p:cNvSpPr txBox="1"/>
          <p:nvPr>
            <p:ph type="title"/>
          </p:nvPr>
        </p:nvSpPr>
        <p:spPr>
          <a:xfrm>
            <a:off x="716775" y="510900"/>
            <a:ext cx="7710600" cy="4824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0" name="Shape 140"/>
        <p:cNvGrpSpPr/>
        <p:nvPr/>
      </p:nvGrpSpPr>
      <p:grpSpPr>
        <a:xfrm>
          <a:off x="0" y="0"/>
          <a:ext cx="0" cy="0"/>
          <a:chOff x="0" y="0"/>
          <a:chExt cx="0" cy="0"/>
        </a:xfrm>
      </p:grpSpPr>
      <p:pic>
        <p:nvPicPr>
          <p:cNvPr id="141" name="Google Shape;141;p4"/>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grpSp>
        <p:nvGrpSpPr>
          <p:cNvPr id="142" name="Google Shape;142;p4"/>
          <p:cNvGrpSpPr/>
          <p:nvPr/>
        </p:nvGrpSpPr>
        <p:grpSpPr>
          <a:xfrm>
            <a:off x="-286070" y="-267003"/>
            <a:ext cx="9721204" cy="5678024"/>
            <a:chOff x="-286070" y="-267003"/>
            <a:chExt cx="9721204" cy="5678024"/>
          </a:xfrm>
        </p:grpSpPr>
        <p:grpSp>
          <p:nvGrpSpPr>
            <p:cNvPr id="143" name="Google Shape;143;p4"/>
            <p:cNvGrpSpPr/>
            <p:nvPr/>
          </p:nvGrpSpPr>
          <p:grpSpPr>
            <a:xfrm>
              <a:off x="7084592" y="-267003"/>
              <a:ext cx="2350542" cy="1654027"/>
              <a:chOff x="7084592" y="-267003"/>
              <a:chExt cx="2350542" cy="1654027"/>
            </a:xfrm>
          </p:grpSpPr>
          <p:sp>
            <p:nvSpPr>
              <p:cNvPr id="144" name="Google Shape;144;p4"/>
              <p:cNvSpPr/>
              <p:nvPr/>
            </p:nvSpPr>
            <p:spPr>
              <a:xfrm>
                <a:off x="7084592" y="-63030"/>
                <a:ext cx="427956" cy="373298"/>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 name="Google Shape;145;p4"/>
              <p:cNvSpPr/>
              <p:nvPr/>
            </p:nvSpPr>
            <p:spPr>
              <a:xfrm>
                <a:off x="8601373" y="800642"/>
                <a:ext cx="428313" cy="37329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6" name="Google Shape;146;p4"/>
              <p:cNvSpPr/>
              <p:nvPr/>
            </p:nvSpPr>
            <p:spPr>
              <a:xfrm>
                <a:off x="8601373" y="377330"/>
                <a:ext cx="428313" cy="37329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 name="Google Shape;147;p4"/>
              <p:cNvSpPr/>
              <p:nvPr/>
            </p:nvSpPr>
            <p:spPr>
              <a:xfrm>
                <a:off x="8222355" y="165495"/>
                <a:ext cx="428313" cy="37329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 name="Google Shape;148;p4"/>
              <p:cNvSpPr/>
              <p:nvPr/>
            </p:nvSpPr>
            <p:spPr>
              <a:xfrm>
                <a:off x="7463604" y="165495"/>
                <a:ext cx="427956" cy="373298"/>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 name="Google Shape;149;p4"/>
              <p:cNvSpPr/>
              <p:nvPr/>
            </p:nvSpPr>
            <p:spPr>
              <a:xfrm>
                <a:off x="8222355" y="-267003"/>
                <a:ext cx="437593" cy="382486"/>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 name="Google Shape;150;p4"/>
              <p:cNvSpPr/>
              <p:nvPr/>
            </p:nvSpPr>
            <p:spPr>
              <a:xfrm>
                <a:off x="7842992" y="-63030"/>
                <a:ext cx="427956" cy="373298"/>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 name="Google Shape;151;p4"/>
              <p:cNvSpPr/>
              <p:nvPr/>
            </p:nvSpPr>
            <p:spPr>
              <a:xfrm>
                <a:off x="8601392" y="-46005"/>
                <a:ext cx="427956" cy="373298"/>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52" name="Google Shape;152;p4"/>
              <p:cNvGrpSpPr/>
              <p:nvPr/>
            </p:nvGrpSpPr>
            <p:grpSpPr>
              <a:xfrm>
                <a:off x="8996811" y="165495"/>
                <a:ext cx="438323" cy="1221529"/>
                <a:chOff x="102555" y="3513551"/>
                <a:chExt cx="438323" cy="1221529"/>
              </a:xfrm>
            </p:grpSpPr>
            <p:sp>
              <p:nvSpPr>
                <p:cNvPr id="153" name="Google Shape;153;p4"/>
                <p:cNvSpPr/>
                <p:nvPr/>
              </p:nvSpPr>
              <p:spPr>
                <a:xfrm>
                  <a:off x="102555" y="35135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 name="Google Shape;154;p4"/>
                <p:cNvSpPr/>
                <p:nvPr/>
              </p:nvSpPr>
              <p:spPr>
                <a:xfrm>
                  <a:off x="102555" y="435368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55" name="Google Shape;155;p4"/>
              <p:cNvSpPr/>
              <p:nvPr/>
            </p:nvSpPr>
            <p:spPr>
              <a:xfrm>
                <a:off x="8996811" y="-267003"/>
                <a:ext cx="437593" cy="38248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56" name="Google Shape;156;p4"/>
            <p:cNvGrpSpPr/>
            <p:nvPr/>
          </p:nvGrpSpPr>
          <p:grpSpPr>
            <a:xfrm>
              <a:off x="-286070" y="3513551"/>
              <a:ext cx="2376932" cy="1897470"/>
              <a:chOff x="-286070" y="3513551"/>
              <a:chExt cx="2376932" cy="1897470"/>
            </a:xfrm>
          </p:grpSpPr>
          <p:grpSp>
            <p:nvGrpSpPr>
              <p:cNvPr id="157" name="Google Shape;157;p4"/>
              <p:cNvGrpSpPr/>
              <p:nvPr/>
            </p:nvGrpSpPr>
            <p:grpSpPr>
              <a:xfrm>
                <a:off x="878813" y="4812110"/>
                <a:ext cx="1212049" cy="382486"/>
                <a:chOff x="490513" y="4594953"/>
                <a:chExt cx="1212049" cy="382486"/>
              </a:xfrm>
            </p:grpSpPr>
            <p:sp>
              <p:nvSpPr>
                <p:cNvPr id="158" name="Google Shape;158;p4"/>
                <p:cNvSpPr/>
                <p:nvPr/>
              </p:nvSpPr>
              <p:spPr>
                <a:xfrm>
                  <a:off x="1264969" y="4594953"/>
                  <a:ext cx="437593" cy="38248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 name="Google Shape;159;p4"/>
                <p:cNvSpPr/>
                <p:nvPr/>
              </p:nvSpPr>
              <p:spPr>
                <a:xfrm>
                  <a:off x="490513" y="4594953"/>
                  <a:ext cx="437593" cy="382486"/>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60" name="Google Shape;160;p4"/>
              <p:cNvSpPr/>
              <p:nvPr/>
            </p:nvSpPr>
            <p:spPr>
              <a:xfrm>
                <a:off x="102230" y="48126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 name="Google Shape;161;p4"/>
              <p:cNvSpPr/>
              <p:nvPr/>
            </p:nvSpPr>
            <p:spPr>
              <a:xfrm>
                <a:off x="1264969" y="4594953"/>
                <a:ext cx="437593" cy="38248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 name="Google Shape;162;p4"/>
              <p:cNvSpPr/>
              <p:nvPr/>
            </p:nvSpPr>
            <p:spPr>
              <a:xfrm>
                <a:off x="102555" y="4378526"/>
                <a:ext cx="438323" cy="382486"/>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 name="Google Shape;163;p4"/>
              <p:cNvSpPr/>
              <p:nvPr/>
            </p:nvSpPr>
            <p:spPr>
              <a:xfrm>
                <a:off x="102555" y="35135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 name="Google Shape;164;p4"/>
              <p:cNvSpPr/>
              <p:nvPr/>
            </p:nvSpPr>
            <p:spPr>
              <a:xfrm>
                <a:off x="490513" y="4594953"/>
                <a:ext cx="437593" cy="382486"/>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 name="Google Shape;165;p4"/>
              <p:cNvSpPr/>
              <p:nvPr/>
            </p:nvSpPr>
            <p:spPr>
              <a:xfrm>
                <a:off x="102555" y="394603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66" name="Google Shape;166;p4"/>
              <p:cNvGrpSpPr/>
              <p:nvPr/>
            </p:nvGrpSpPr>
            <p:grpSpPr>
              <a:xfrm>
                <a:off x="-286070" y="3734526"/>
                <a:ext cx="438323" cy="813879"/>
                <a:chOff x="102555" y="3513551"/>
                <a:chExt cx="438323" cy="813879"/>
              </a:xfrm>
            </p:grpSpPr>
            <p:sp>
              <p:nvSpPr>
                <p:cNvPr id="167" name="Google Shape;167;p4"/>
                <p:cNvSpPr/>
                <p:nvPr/>
              </p:nvSpPr>
              <p:spPr>
                <a:xfrm>
                  <a:off x="102555" y="35135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8" name="Google Shape;168;p4"/>
                <p:cNvSpPr/>
                <p:nvPr/>
              </p:nvSpPr>
              <p:spPr>
                <a:xfrm>
                  <a:off x="102555" y="394603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69" name="Google Shape;169;p4"/>
              <p:cNvGrpSpPr/>
              <p:nvPr/>
            </p:nvGrpSpPr>
            <p:grpSpPr>
              <a:xfrm>
                <a:off x="490513" y="5028535"/>
                <a:ext cx="1212049" cy="382486"/>
                <a:chOff x="490513" y="4594953"/>
                <a:chExt cx="1212049" cy="382486"/>
              </a:xfrm>
            </p:grpSpPr>
            <p:sp>
              <p:nvSpPr>
                <p:cNvPr id="170" name="Google Shape;170;p4"/>
                <p:cNvSpPr/>
                <p:nvPr/>
              </p:nvSpPr>
              <p:spPr>
                <a:xfrm>
                  <a:off x="1264969" y="4594953"/>
                  <a:ext cx="437593" cy="38248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1" name="Google Shape;171;p4"/>
                <p:cNvSpPr/>
                <p:nvPr/>
              </p:nvSpPr>
              <p:spPr>
                <a:xfrm>
                  <a:off x="490513" y="4594953"/>
                  <a:ext cx="437593" cy="382486"/>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72" name="Google Shape;172;p4"/>
              <p:cNvSpPr/>
              <p:nvPr/>
            </p:nvSpPr>
            <p:spPr>
              <a:xfrm>
                <a:off x="-286070" y="5029076"/>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173" name="Google Shape;173;p4"/>
          <p:cNvGrpSpPr/>
          <p:nvPr/>
        </p:nvGrpSpPr>
        <p:grpSpPr>
          <a:xfrm>
            <a:off x="281680" y="-184074"/>
            <a:ext cx="8587423" cy="5459541"/>
            <a:chOff x="281680" y="-184074"/>
            <a:chExt cx="8587423" cy="5459541"/>
          </a:xfrm>
        </p:grpSpPr>
        <p:sp>
          <p:nvSpPr>
            <p:cNvPr id="174" name="Google Shape;174;p4"/>
            <p:cNvSpPr/>
            <p:nvPr/>
          </p:nvSpPr>
          <p:spPr>
            <a:xfrm>
              <a:off x="281680" y="4173826"/>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5" name="Google Shape;175;p4"/>
            <p:cNvSpPr/>
            <p:nvPr/>
          </p:nvSpPr>
          <p:spPr>
            <a:xfrm>
              <a:off x="1846430" y="4894076"/>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6" name="Google Shape;176;p4"/>
            <p:cNvSpPr/>
            <p:nvPr/>
          </p:nvSpPr>
          <p:spPr>
            <a:xfrm>
              <a:off x="6873330" y="-184074"/>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7" name="Google Shape;177;p4"/>
            <p:cNvSpPr/>
            <p:nvPr/>
          </p:nvSpPr>
          <p:spPr>
            <a:xfrm>
              <a:off x="8430780" y="9740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78" name="Google Shape;178;p4"/>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9" name="Google Shape;179;p4"/>
          <p:cNvSpPr txBox="1"/>
          <p:nvPr>
            <p:ph idx="1" type="body"/>
          </p:nvPr>
        </p:nvSpPr>
        <p:spPr>
          <a:xfrm>
            <a:off x="720000" y="1152475"/>
            <a:ext cx="7704000" cy="325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lt2"/>
              </a:buClr>
              <a:buSzPts val="1800"/>
              <a:buFont typeface="Darker Grotesque SemiBold"/>
              <a:buChar char="●"/>
              <a:defRPr sz="1200"/>
            </a:lvl1pPr>
            <a:lvl2pPr indent="-317500" lvl="1" marL="914400" rtl="0">
              <a:lnSpc>
                <a:spcPct val="115000"/>
              </a:lnSpc>
              <a:spcBef>
                <a:spcPts val="0"/>
              </a:spcBef>
              <a:spcAft>
                <a:spcPts val="0"/>
              </a:spcAft>
              <a:buSzPts val="1400"/>
              <a:buFont typeface="Darker Grotesque SemiBold"/>
              <a:buChar char="○"/>
              <a:defRPr/>
            </a:lvl2pPr>
            <a:lvl3pPr indent="-317500" lvl="2" marL="1371600" rtl="0">
              <a:lnSpc>
                <a:spcPct val="115000"/>
              </a:lnSpc>
              <a:spcBef>
                <a:spcPts val="0"/>
              </a:spcBef>
              <a:spcAft>
                <a:spcPts val="0"/>
              </a:spcAft>
              <a:buSzPts val="1400"/>
              <a:buFont typeface="Darker Grotesque SemiBold"/>
              <a:buChar char="■"/>
              <a:defRPr/>
            </a:lvl3pPr>
            <a:lvl4pPr indent="-317500" lvl="3" marL="1828800" rtl="0">
              <a:lnSpc>
                <a:spcPct val="115000"/>
              </a:lnSpc>
              <a:spcBef>
                <a:spcPts val="0"/>
              </a:spcBef>
              <a:spcAft>
                <a:spcPts val="0"/>
              </a:spcAft>
              <a:buSzPts val="1400"/>
              <a:buFont typeface="Darker Grotesque SemiBold"/>
              <a:buChar char="●"/>
              <a:defRPr/>
            </a:lvl4pPr>
            <a:lvl5pPr indent="-317500" lvl="4" marL="2286000" rtl="0">
              <a:lnSpc>
                <a:spcPct val="115000"/>
              </a:lnSpc>
              <a:spcBef>
                <a:spcPts val="0"/>
              </a:spcBef>
              <a:spcAft>
                <a:spcPts val="0"/>
              </a:spcAft>
              <a:buSzPts val="1400"/>
              <a:buFont typeface="Darker Grotesque SemiBold"/>
              <a:buChar char="○"/>
              <a:defRPr/>
            </a:lvl5pPr>
            <a:lvl6pPr indent="-317500" lvl="5" marL="2743200" rtl="0">
              <a:lnSpc>
                <a:spcPct val="115000"/>
              </a:lnSpc>
              <a:spcBef>
                <a:spcPts val="0"/>
              </a:spcBef>
              <a:spcAft>
                <a:spcPts val="0"/>
              </a:spcAft>
              <a:buSzPts val="1400"/>
              <a:buFont typeface="Darker Grotesque SemiBold"/>
              <a:buChar char="■"/>
              <a:defRPr/>
            </a:lvl6pPr>
            <a:lvl7pPr indent="-317500" lvl="6" marL="3200400" rtl="0">
              <a:lnSpc>
                <a:spcPct val="115000"/>
              </a:lnSpc>
              <a:spcBef>
                <a:spcPts val="0"/>
              </a:spcBef>
              <a:spcAft>
                <a:spcPts val="0"/>
              </a:spcAft>
              <a:buSzPts val="1400"/>
              <a:buFont typeface="Darker Grotesque SemiBold"/>
              <a:buChar char="●"/>
              <a:defRPr/>
            </a:lvl7pPr>
            <a:lvl8pPr indent="-317500" lvl="7" marL="3657600" rtl="0">
              <a:lnSpc>
                <a:spcPct val="115000"/>
              </a:lnSpc>
              <a:spcBef>
                <a:spcPts val="0"/>
              </a:spcBef>
              <a:spcAft>
                <a:spcPts val="0"/>
              </a:spcAft>
              <a:buSzPts val="1400"/>
              <a:buFont typeface="Darker Grotesque SemiBold"/>
              <a:buChar char="○"/>
              <a:defRPr/>
            </a:lvl8pPr>
            <a:lvl9pPr indent="-317500" lvl="8" marL="4114800" rtl="0">
              <a:lnSpc>
                <a:spcPct val="115000"/>
              </a:lnSpc>
              <a:spcBef>
                <a:spcPts val="0"/>
              </a:spcBef>
              <a:spcAft>
                <a:spcPts val="0"/>
              </a:spcAft>
              <a:buSzPts val="1400"/>
              <a:buFont typeface="Darker Grotesque SemiBold"/>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0" name="Shape 180"/>
        <p:cNvGrpSpPr/>
        <p:nvPr/>
      </p:nvGrpSpPr>
      <p:grpSpPr>
        <a:xfrm>
          <a:off x="0" y="0"/>
          <a:ext cx="0" cy="0"/>
          <a:chOff x="0" y="0"/>
          <a:chExt cx="0" cy="0"/>
        </a:xfrm>
      </p:grpSpPr>
      <p:pic>
        <p:nvPicPr>
          <p:cNvPr id="181" name="Google Shape;181;p5"/>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grpSp>
        <p:nvGrpSpPr>
          <p:cNvPr id="182" name="Google Shape;182;p5"/>
          <p:cNvGrpSpPr/>
          <p:nvPr/>
        </p:nvGrpSpPr>
        <p:grpSpPr>
          <a:xfrm>
            <a:off x="-140878" y="-262958"/>
            <a:ext cx="9520193" cy="5660743"/>
            <a:chOff x="-140878" y="-262958"/>
            <a:chExt cx="9520193" cy="5660743"/>
          </a:xfrm>
        </p:grpSpPr>
        <p:grpSp>
          <p:nvGrpSpPr>
            <p:cNvPr id="183" name="Google Shape;183;p5"/>
            <p:cNvGrpSpPr/>
            <p:nvPr/>
          </p:nvGrpSpPr>
          <p:grpSpPr>
            <a:xfrm>
              <a:off x="-140878" y="3948309"/>
              <a:ext cx="3117571" cy="1449476"/>
              <a:chOff x="-140878" y="3948309"/>
              <a:chExt cx="3117571" cy="1449476"/>
            </a:xfrm>
          </p:grpSpPr>
          <p:sp>
            <p:nvSpPr>
              <p:cNvPr id="184" name="Google Shape;184;p5"/>
              <p:cNvSpPr/>
              <p:nvPr/>
            </p:nvSpPr>
            <p:spPr>
              <a:xfrm>
                <a:off x="1010097" y="5019064"/>
                <a:ext cx="433286" cy="378721"/>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 name="Google Shape;185;p5"/>
              <p:cNvSpPr/>
              <p:nvPr/>
            </p:nvSpPr>
            <p:spPr>
              <a:xfrm>
                <a:off x="2543768" y="5019064"/>
                <a:ext cx="432924" cy="378721"/>
              </a:xfrm>
              <a:custGeom>
                <a:rect b="b" l="l" r="r" t="t"/>
                <a:pathLst>
                  <a:path extrusionOk="0" h="1048" w="1198">
                    <a:moveTo>
                      <a:pt x="301" y="1048"/>
                    </a:moveTo>
                    <a:lnTo>
                      <a:pt x="0" y="524"/>
                    </a:lnTo>
                    <a:lnTo>
                      <a:pt x="301" y="0"/>
                    </a:lnTo>
                    <a:lnTo>
                      <a:pt x="899" y="0"/>
                    </a:lnTo>
                    <a:lnTo>
                      <a:pt x="1198"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 name="Google Shape;186;p5"/>
              <p:cNvSpPr/>
              <p:nvPr/>
            </p:nvSpPr>
            <p:spPr>
              <a:xfrm>
                <a:off x="-140878" y="4804769"/>
                <a:ext cx="434008" cy="378721"/>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7" name="Google Shape;187;p5"/>
              <p:cNvSpPr/>
              <p:nvPr/>
            </p:nvSpPr>
            <p:spPr>
              <a:xfrm>
                <a:off x="626680" y="4804769"/>
                <a:ext cx="433286" cy="378721"/>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8" name="Google Shape;188;p5"/>
              <p:cNvSpPr/>
              <p:nvPr/>
            </p:nvSpPr>
            <p:spPr>
              <a:xfrm>
                <a:off x="1393515" y="4804769"/>
                <a:ext cx="432924" cy="378721"/>
              </a:xfrm>
              <a:custGeom>
                <a:rect b="b" l="l" r="r" t="t"/>
                <a:pathLst>
                  <a:path extrusionOk="0" h="1048" w="1198">
                    <a:moveTo>
                      <a:pt x="299" y="1048"/>
                    </a:moveTo>
                    <a:lnTo>
                      <a:pt x="0" y="524"/>
                    </a:lnTo>
                    <a:lnTo>
                      <a:pt x="299" y="0"/>
                    </a:lnTo>
                    <a:lnTo>
                      <a:pt x="900" y="0"/>
                    </a:lnTo>
                    <a:lnTo>
                      <a:pt x="1198"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9" name="Google Shape;189;p5"/>
              <p:cNvSpPr/>
              <p:nvPr/>
            </p:nvSpPr>
            <p:spPr>
              <a:xfrm>
                <a:off x="-140878" y="3948309"/>
                <a:ext cx="434008" cy="37763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0" name="Google Shape;190;p5"/>
              <p:cNvSpPr/>
              <p:nvPr/>
            </p:nvSpPr>
            <p:spPr>
              <a:xfrm>
                <a:off x="243262" y="5019064"/>
                <a:ext cx="433286" cy="378721"/>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1" name="Google Shape;191;p5"/>
              <p:cNvSpPr/>
              <p:nvPr/>
            </p:nvSpPr>
            <p:spPr>
              <a:xfrm>
                <a:off x="1776933" y="4590834"/>
                <a:ext cx="432924" cy="377637"/>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2" name="Google Shape;192;p5"/>
              <p:cNvSpPr/>
              <p:nvPr/>
            </p:nvSpPr>
            <p:spPr>
              <a:xfrm>
                <a:off x="243262" y="4162243"/>
                <a:ext cx="433286" cy="377998"/>
              </a:xfrm>
              <a:custGeom>
                <a:rect b="b" l="l" r="r" t="t"/>
                <a:pathLst>
                  <a:path extrusionOk="0" h="1046" w="1199">
                    <a:moveTo>
                      <a:pt x="299" y="1046"/>
                    </a:moveTo>
                    <a:lnTo>
                      <a:pt x="0" y="524"/>
                    </a:lnTo>
                    <a:lnTo>
                      <a:pt x="299" y="0"/>
                    </a:lnTo>
                    <a:lnTo>
                      <a:pt x="897" y="0"/>
                    </a:lnTo>
                    <a:lnTo>
                      <a:pt x="1199" y="524"/>
                    </a:lnTo>
                    <a:lnTo>
                      <a:pt x="897" y="1046"/>
                    </a:lnTo>
                    <a:lnTo>
                      <a:pt x="299" y="1046"/>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 name="Google Shape;193;p5"/>
              <p:cNvSpPr/>
              <p:nvPr/>
            </p:nvSpPr>
            <p:spPr>
              <a:xfrm>
                <a:off x="2160350" y="4804769"/>
                <a:ext cx="432924" cy="378721"/>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4" name="Google Shape;194;p5"/>
              <p:cNvSpPr/>
              <p:nvPr/>
            </p:nvSpPr>
            <p:spPr>
              <a:xfrm>
                <a:off x="243262" y="4590834"/>
                <a:ext cx="433286" cy="37763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5" name="Google Shape;195;p5"/>
              <p:cNvSpPr/>
              <p:nvPr/>
            </p:nvSpPr>
            <p:spPr>
              <a:xfrm>
                <a:off x="1010097" y="4590834"/>
                <a:ext cx="433286" cy="377637"/>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6" name="Google Shape;196;p5"/>
              <p:cNvSpPr/>
              <p:nvPr/>
            </p:nvSpPr>
            <p:spPr>
              <a:xfrm>
                <a:off x="626680" y="4376539"/>
                <a:ext cx="433286" cy="37763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97" name="Google Shape;197;p5"/>
            <p:cNvGrpSpPr/>
            <p:nvPr/>
          </p:nvGrpSpPr>
          <p:grpSpPr>
            <a:xfrm>
              <a:off x="7795053" y="-262958"/>
              <a:ext cx="1584261" cy="2305936"/>
              <a:chOff x="7795053" y="-262958"/>
              <a:chExt cx="1584261" cy="2305936"/>
            </a:xfrm>
          </p:grpSpPr>
          <p:sp>
            <p:nvSpPr>
              <p:cNvPr id="198" name="Google Shape;198;p5"/>
              <p:cNvSpPr/>
              <p:nvPr/>
            </p:nvSpPr>
            <p:spPr>
              <a:xfrm>
                <a:off x="8562611" y="1022093"/>
                <a:ext cx="433286" cy="378721"/>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9" name="Google Shape;199;p5"/>
              <p:cNvSpPr/>
              <p:nvPr/>
            </p:nvSpPr>
            <p:spPr>
              <a:xfrm>
                <a:off x="8178471" y="379567"/>
                <a:ext cx="434008" cy="37763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0" name="Google Shape;200;p5"/>
              <p:cNvSpPr/>
              <p:nvPr/>
            </p:nvSpPr>
            <p:spPr>
              <a:xfrm>
                <a:off x="8946029" y="379567"/>
                <a:ext cx="433286" cy="377637"/>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1" name="Google Shape;201;p5"/>
              <p:cNvSpPr/>
              <p:nvPr/>
            </p:nvSpPr>
            <p:spPr>
              <a:xfrm>
                <a:off x="7795053" y="165633"/>
                <a:ext cx="432924" cy="377637"/>
              </a:xfrm>
              <a:custGeom>
                <a:rect b="b" l="l" r="r" t="t"/>
                <a:pathLst>
                  <a:path extrusionOk="0" h="1045" w="1198">
                    <a:moveTo>
                      <a:pt x="301" y="1045"/>
                    </a:moveTo>
                    <a:lnTo>
                      <a:pt x="0" y="523"/>
                    </a:lnTo>
                    <a:lnTo>
                      <a:pt x="301" y="0"/>
                    </a:lnTo>
                    <a:lnTo>
                      <a:pt x="899" y="0"/>
                    </a:lnTo>
                    <a:lnTo>
                      <a:pt x="1198"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2" name="Google Shape;202;p5"/>
              <p:cNvSpPr/>
              <p:nvPr/>
            </p:nvSpPr>
            <p:spPr>
              <a:xfrm>
                <a:off x="8562611" y="165633"/>
                <a:ext cx="433286" cy="377637"/>
              </a:xfrm>
              <a:custGeom>
                <a:rect b="b" l="l" r="r" t="t"/>
                <a:pathLst>
                  <a:path extrusionOk="0" h="1045" w="1199">
                    <a:moveTo>
                      <a:pt x="299" y="1045"/>
                    </a:moveTo>
                    <a:lnTo>
                      <a:pt x="0" y="523"/>
                    </a:lnTo>
                    <a:lnTo>
                      <a:pt x="299" y="0"/>
                    </a:lnTo>
                    <a:lnTo>
                      <a:pt x="897" y="0"/>
                    </a:lnTo>
                    <a:lnTo>
                      <a:pt x="1199" y="523"/>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3" name="Google Shape;203;p5"/>
              <p:cNvSpPr/>
              <p:nvPr/>
            </p:nvSpPr>
            <p:spPr>
              <a:xfrm>
                <a:off x="8562611" y="-262958"/>
                <a:ext cx="433286" cy="37763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4" name="Google Shape;204;p5"/>
              <p:cNvSpPr/>
              <p:nvPr/>
            </p:nvSpPr>
            <p:spPr>
              <a:xfrm>
                <a:off x="8946029" y="1665702"/>
                <a:ext cx="433286" cy="377276"/>
              </a:xfrm>
              <a:custGeom>
                <a:rect b="b" l="l" r="r" t="t"/>
                <a:pathLst>
                  <a:path extrusionOk="0" h="1044" w="1199">
                    <a:moveTo>
                      <a:pt x="299" y="1044"/>
                    </a:moveTo>
                    <a:lnTo>
                      <a:pt x="0" y="521"/>
                    </a:lnTo>
                    <a:lnTo>
                      <a:pt x="299" y="0"/>
                    </a:lnTo>
                    <a:lnTo>
                      <a:pt x="900" y="0"/>
                    </a:lnTo>
                    <a:lnTo>
                      <a:pt x="1199" y="521"/>
                    </a:lnTo>
                    <a:lnTo>
                      <a:pt x="900" y="1044"/>
                    </a:lnTo>
                    <a:lnTo>
                      <a:pt x="299"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5" name="Google Shape;205;p5"/>
              <p:cNvSpPr/>
              <p:nvPr/>
            </p:nvSpPr>
            <p:spPr>
              <a:xfrm>
                <a:off x="8946029" y="807797"/>
                <a:ext cx="433286" cy="378721"/>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6" name="Google Shape;206;p5"/>
              <p:cNvSpPr/>
              <p:nvPr/>
            </p:nvSpPr>
            <p:spPr>
              <a:xfrm>
                <a:off x="8562611" y="593863"/>
                <a:ext cx="433286" cy="37763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7" name="Google Shape;207;p5"/>
              <p:cNvSpPr/>
              <p:nvPr/>
            </p:nvSpPr>
            <p:spPr>
              <a:xfrm>
                <a:off x="7795053" y="-262958"/>
                <a:ext cx="432924" cy="377637"/>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208" name="Google Shape;208;p5"/>
          <p:cNvGrpSpPr/>
          <p:nvPr/>
        </p:nvGrpSpPr>
        <p:grpSpPr>
          <a:xfrm>
            <a:off x="-143032" y="-50549"/>
            <a:ext cx="9524873" cy="5235379"/>
            <a:chOff x="-143032" y="-50549"/>
            <a:chExt cx="9524873" cy="5235379"/>
          </a:xfrm>
        </p:grpSpPr>
        <p:sp>
          <p:nvSpPr>
            <p:cNvPr id="209" name="Google Shape;209;p5"/>
            <p:cNvSpPr/>
            <p:nvPr/>
          </p:nvSpPr>
          <p:spPr>
            <a:xfrm>
              <a:off x="-143032" y="4374664"/>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 name="Google Shape;210;p5"/>
            <p:cNvSpPr/>
            <p:nvPr/>
          </p:nvSpPr>
          <p:spPr>
            <a:xfrm>
              <a:off x="1948818" y="480343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1" name="Google Shape;211;p5"/>
            <p:cNvSpPr/>
            <p:nvPr/>
          </p:nvSpPr>
          <p:spPr>
            <a:xfrm>
              <a:off x="8943518" y="1235414"/>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2" name="Google Shape;212;p5"/>
            <p:cNvSpPr/>
            <p:nvPr/>
          </p:nvSpPr>
          <p:spPr>
            <a:xfrm>
              <a:off x="7411893" y="-5054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213" name="Google Shape;213;p5"/>
          <p:cNvSpPr txBox="1"/>
          <p:nvPr>
            <p:ph idx="1" type="subTitle"/>
          </p:nvPr>
        </p:nvSpPr>
        <p:spPr>
          <a:xfrm>
            <a:off x="1577550" y="2519725"/>
            <a:ext cx="2583000" cy="4257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DM Sans"/>
              <a:buNone/>
              <a:defRPr b="1" sz="1800">
                <a:latin typeface="DM Sans"/>
                <a:ea typeface="DM Sans"/>
                <a:cs typeface="DM Sans"/>
                <a:sym typeface="DM Sans"/>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14" name="Google Shape;214;p5"/>
          <p:cNvSpPr txBox="1"/>
          <p:nvPr>
            <p:ph idx="2" type="subTitle"/>
          </p:nvPr>
        </p:nvSpPr>
        <p:spPr>
          <a:xfrm>
            <a:off x="4983450" y="2519725"/>
            <a:ext cx="2583000" cy="425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18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15" name="Google Shape;215;p5"/>
          <p:cNvSpPr txBox="1"/>
          <p:nvPr>
            <p:ph idx="3" type="subTitle"/>
          </p:nvPr>
        </p:nvSpPr>
        <p:spPr>
          <a:xfrm>
            <a:off x="1577550" y="2885525"/>
            <a:ext cx="2583000" cy="123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6" name="Google Shape;216;p5"/>
          <p:cNvSpPr txBox="1"/>
          <p:nvPr>
            <p:ph idx="4" type="subTitle"/>
          </p:nvPr>
        </p:nvSpPr>
        <p:spPr>
          <a:xfrm>
            <a:off x="4983452" y="2885525"/>
            <a:ext cx="2583000" cy="123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7" name="Google Shape;217;p5"/>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8" name="Shape 218"/>
        <p:cNvGrpSpPr/>
        <p:nvPr/>
      </p:nvGrpSpPr>
      <p:grpSpPr>
        <a:xfrm>
          <a:off x="0" y="0"/>
          <a:ext cx="0" cy="0"/>
          <a:chOff x="0" y="0"/>
          <a:chExt cx="0" cy="0"/>
        </a:xfrm>
      </p:grpSpPr>
      <p:pic>
        <p:nvPicPr>
          <p:cNvPr id="219" name="Google Shape;219;p6"/>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grpSp>
        <p:nvGrpSpPr>
          <p:cNvPr id="220" name="Google Shape;220;p6"/>
          <p:cNvGrpSpPr/>
          <p:nvPr/>
        </p:nvGrpSpPr>
        <p:grpSpPr>
          <a:xfrm>
            <a:off x="-286628" y="-260938"/>
            <a:ext cx="9693434" cy="5668120"/>
            <a:chOff x="-286628" y="-260938"/>
            <a:chExt cx="9693434" cy="5668120"/>
          </a:xfrm>
        </p:grpSpPr>
        <p:grpSp>
          <p:nvGrpSpPr>
            <p:cNvPr id="221" name="Google Shape;221;p6"/>
            <p:cNvGrpSpPr/>
            <p:nvPr/>
          </p:nvGrpSpPr>
          <p:grpSpPr>
            <a:xfrm>
              <a:off x="-286628" y="3748562"/>
              <a:ext cx="3104202" cy="1658620"/>
              <a:chOff x="-286628" y="3748562"/>
              <a:chExt cx="3104202" cy="1658620"/>
            </a:xfrm>
          </p:grpSpPr>
          <p:sp>
            <p:nvSpPr>
              <p:cNvPr id="222" name="Google Shape;222;p6"/>
              <p:cNvSpPr/>
              <p:nvPr/>
            </p:nvSpPr>
            <p:spPr>
              <a:xfrm flipH="1">
                <a:off x="1623355" y="4602856"/>
                <a:ext cx="430924" cy="376976"/>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 name="Google Shape;223;p6"/>
              <p:cNvSpPr/>
              <p:nvPr/>
            </p:nvSpPr>
            <p:spPr>
              <a:xfrm flipH="1">
                <a:off x="95685" y="4602856"/>
                <a:ext cx="431283" cy="37697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 name="Google Shape;224;p6"/>
              <p:cNvSpPr/>
              <p:nvPr/>
            </p:nvSpPr>
            <p:spPr>
              <a:xfrm flipH="1">
                <a:off x="95685" y="4176600"/>
                <a:ext cx="431283" cy="375897"/>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5" name="Google Shape;225;p6"/>
              <p:cNvSpPr/>
              <p:nvPr/>
            </p:nvSpPr>
            <p:spPr>
              <a:xfrm flipH="1">
                <a:off x="2386291" y="4602856"/>
                <a:ext cx="431283" cy="37697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6" name="Google Shape;226;p6"/>
              <p:cNvSpPr/>
              <p:nvPr/>
            </p:nvSpPr>
            <p:spPr>
              <a:xfrm flipH="1">
                <a:off x="858981" y="4602856"/>
                <a:ext cx="432003" cy="376976"/>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7" name="Google Shape;227;p6"/>
              <p:cNvSpPr/>
              <p:nvPr/>
            </p:nvSpPr>
            <p:spPr>
              <a:xfrm flipH="1">
                <a:off x="1623355" y="5030206"/>
                <a:ext cx="430924" cy="376976"/>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8" name="Google Shape;228;p6"/>
              <p:cNvSpPr/>
              <p:nvPr/>
            </p:nvSpPr>
            <p:spPr>
              <a:xfrm flipH="1">
                <a:off x="858981" y="5030206"/>
                <a:ext cx="432003" cy="376976"/>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9" name="Google Shape;229;p6"/>
              <p:cNvSpPr/>
              <p:nvPr/>
            </p:nvSpPr>
            <p:spPr>
              <a:xfrm flipH="1">
                <a:off x="94290" y="3748562"/>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0" name="Google Shape;230;p6"/>
              <p:cNvSpPr/>
              <p:nvPr/>
            </p:nvSpPr>
            <p:spPr>
              <a:xfrm flipH="1">
                <a:off x="2003607" y="4816887"/>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1" name="Google Shape;231;p6"/>
              <p:cNvSpPr/>
              <p:nvPr/>
            </p:nvSpPr>
            <p:spPr>
              <a:xfrm flipH="1">
                <a:off x="1236672" y="4816887"/>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2" name="Google Shape;232;p6"/>
              <p:cNvSpPr/>
              <p:nvPr/>
            </p:nvSpPr>
            <p:spPr>
              <a:xfrm flipH="1">
                <a:off x="469747" y="4816887"/>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3" name="Google Shape;233;p6"/>
              <p:cNvSpPr/>
              <p:nvPr/>
            </p:nvSpPr>
            <p:spPr>
              <a:xfrm flipH="1">
                <a:off x="-286628" y="4811812"/>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34" name="Google Shape;234;p6"/>
            <p:cNvGrpSpPr/>
            <p:nvPr/>
          </p:nvGrpSpPr>
          <p:grpSpPr>
            <a:xfrm>
              <a:off x="6288509" y="-260938"/>
              <a:ext cx="3118296" cy="1234231"/>
              <a:chOff x="6288509" y="-260938"/>
              <a:chExt cx="3118296" cy="1234231"/>
            </a:xfrm>
          </p:grpSpPr>
          <p:sp>
            <p:nvSpPr>
              <p:cNvPr id="235" name="Google Shape;235;p6"/>
              <p:cNvSpPr/>
              <p:nvPr/>
            </p:nvSpPr>
            <p:spPr>
              <a:xfrm flipH="1">
                <a:off x="8205485" y="381658"/>
                <a:ext cx="433343" cy="377681"/>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 name="Google Shape;236;p6"/>
              <p:cNvSpPr/>
              <p:nvPr/>
            </p:nvSpPr>
            <p:spPr>
              <a:xfrm flipH="1">
                <a:off x="7822018" y="167337"/>
                <a:ext cx="433343" cy="377681"/>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7" name="Google Shape;237;p6"/>
              <p:cNvSpPr/>
              <p:nvPr/>
            </p:nvSpPr>
            <p:spPr>
              <a:xfrm flipH="1">
                <a:off x="7055444" y="167337"/>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 name="Google Shape;238;p6"/>
              <p:cNvSpPr/>
              <p:nvPr/>
            </p:nvSpPr>
            <p:spPr>
              <a:xfrm flipH="1">
                <a:off x="6288509" y="167337"/>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 name="Google Shape;239;p6"/>
              <p:cNvSpPr/>
              <p:nvPr/>
            </p:nvSpPr>
            <p:spPr>
              <a:xfrm flipH="1">
                <a:off x="8588415" y="-260938"/>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0" name="Google Shape;240;p6"/>
              <p:cNvSpPr/>
              <p:nvPr/>
            </p:nvSpPr>
            <p:spPr>
              <a:xfrm flipH="1">
                <a:off x="8588959" y="595612"/>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1" name="Google Shape;241;p6"/>
              <p:cNvSpPr/>
              <p:nvPr/>
            </p:nvSpPr>
            <p:spPr>
              <a:xfrm flipH="1">
                <a:off x="7438907" y="-46638"/>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 name="Google Shape;242;p6"/>
              <p:cNvSpPr/>
              <p:nvPr/>
            </p:nvSpPr>
            <p:spPr>
              <a:xfrm flipH="1">
                <a:off x="6671972" y="-46638"/>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3" name="Google Shape;243;p6"/>
              <p:cNvSpPr/>
              <p:nvPr/>
            </p:nvSpPr>
            <p:spPr>
              <a:xfrm flipH="1">
                <a:off x="8205832" y="-46638"/>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 name="Google Shape;244;p6"/>
              <p:cNvSpPr/>
              <p:nvPr/>
            </p:nvSpPr>
            <p:spPr>
              <a:xfrm flipH="1">
                <a:off x="7821493" y="-260938"/>
                <a:ext cx="433343" cy="377681"/>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 name="Google Shape;245;p6"/>
              <p:cNvSpPr/>
              <p:nvPr/>
            </p:nvSpPr>
            <p:spPr>
              <a:xfrm flipH="1">
                <a:off x="8972740" y="-46638"/>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246" name="Google Shape;246;p6"/>
          <p:cNvGrpSpPr/>
          <p:nvPr/>
        </p:nvGrpSpPr>
        <p:grpSpPr>
          <a:xfrm>
            <a:off x="-143864" y="-262799"/>
            <a:ext cx="9171148" cy="5672179"/>
            <a:chOff x="-143864" y="-262799"/>
            <a:chExt cx="9171148" cy="5672179"/>
          </a:xfrm>
        </p:grpSpPr>
        <p:sp>
          <p:nvSpPr>
            <p:cNvPr id="247" name="Google Shape;247;p6"/>
            <p:cNvSpPr/>
            <p:nvPr/>
          </p:nvSpPr>
          <p:spPr>
            <a:xfrm flipH="1">
              <a:off x="2382786" y="502798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8" name="Google Shape;248;p6"/>
            <p:cNvSpPr/>
            <p:nvPr/>
          </p:nvSpPr>
          <p:spPr>
            <a:xfrm flipH="1">
              <a:off x="1078736" y="460400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9" name="Google Shape;249;p6"/>
            <p:cNvSpPr/>
            <p:nvPr/>
          </p:nvSpPr>
          <p:spPr>
            <a:xfrm flipH="1">
              <a:off x="6284061" y="-26279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0" name="Google Shape;250;p6"/>
            <p:cNvSpPr/>
            <p:nvPr/>
          </p:nvSpPr>
          <p:spPr>
            <a:xfrm flipH="1">
              <a:off x="8588961" y="165476"/>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1" name="Google Shape;251;p6"/>
            <p:cNvSpPr/>
            <p:nvPr/>
          </p:nvSpPr>
          <p:spPr>
            <a:xfrm flipH="1">
              <a:off x="-143864" y="3962876"/>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252" name="Google Shape;252;p6"/>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3" name="Shape 253"/>
        <p:cNvGrpSpPr/>
        <p:nvPr/>
      </p:nvGrpSpPr>
      <p:grpSpPr>
        <a:xfrm>
          <a:off x="0" y="0"/>
          <a:ext cx="0" cy="0"/>
          <a:chOff x="0" y="0"/>
          <a:chExt cx="0" cy="0"/>
        </a:xfrm>
      </p:grpSpPr>
      <p:pic>
        <p:nvPicPr>
          <p:cNvPr id="254" name="Google Shape;254;p7"/>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grpSp>
        <p:nvGrpSpPr>
          <p:cNvPr id="255" name="Google Shape;255;p7"/>
          <p:cNvGrpSpPr/>
          <p:nvPr/>
        </p:nvGrpSpPr>
        <p:grpSpPr>
          <a:xfrm>
            <a:off x="-281030" y="-264573"/>
            <a:ext cx="9698943" cy="5674276"/>
            <a:chOff x="-281030" y="-264573"/>
            <a:chExt cx="9698943" cy="5674276"/>
          </a:xfrm>
        </p:grpSpPr>
        <p:grpSp>
          <p:nvGrpSpPr>
            <p:cNvPr id="256" name="Google Shape;256;p7"/>
            <p:cNvGrpSpPr/>
            <p:nvPr/>
          </p:nvGrpSpPr>
          <p:grpSpPr>
            <a:xfrm>
              <a:off x="7050310" y="2248643"/>
              <a:ext cx="2367603" cy="3161060"/>
              <a:chOff x="7050310" y="2248643"/>
              <a:chExt cx="2367603" cy="3161060"/>
            </a:xfrm>
          </p:grpSpPr>
          <p:sp>
            <p:nvSpPr>
              <p:cNvPr id="257" name="Google Shape;257;p7"/>
              <p:cNvSpPr/>
              <p:nvPr/>
            </p:nvSpPr>
            <p:spPr>
              <a:xfrm>
                <a:off x="8592340" y="4597653"/>
                <a:ext cx="435444" cy="380602"/>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8" name="Google Shape;258;p7"/>
              <p:cNvSpPr/>
              <p:nvPr/>
            </p:nvSpPr>
            <p:spPr>
              <a:xfrm>
                <a:off x="7435636" y="4382292"/>
                <a:ext cx="435081" cy="380602"/>
              </a:xfrm>
              <a:custGeom>
                <a:rect b="b" l="l" r="r" t="t"/>
                <a:pathLst>
                  <a:path extrusionOk="0" h="1048" w="1198">
                    <a:moveTo>
                      <a:pt x="301" y="1048"/>
                    </a:moveTo>
                    <a:lnTo>
                      <a:pt x="0" y="524"/>
                    </a:lnTo>
                    <a:lnTo>
                      <a:pt x="301" y="0"/>
                    </a:lnTo>
                    <a:lnTo>
                      <a:pt x="899" y="0"/>
                    </a:lnTo>
                    <a:lnTo>
                      <a:pt x="1198"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9" name="Google Shape;259;p7"/>
              <p:cNvSpPr/>
              <p:nvPr/>
            </p:nvSpPr>
            <p:spPr>
              <a:xfrm>
                <a:off x="8207014" y="4382292"/>
                <a:ext cx="435444" cy="380602"/>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0" name="Google Shape;260;p7"/>
              <p:cNvSpPr/>
              <p:nvPr/>
            </p:nvSpPr>
            <p:spPr>
              <a:xfrm>
                <a:off x="7050310" y="4167295"/>
                <a:ext cx="435081" cy="379513"/>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1" name="Google Shape;261;p7"/>
              <p:cNvSpPr/>
              <p:nvPr/>
            </p:nvSpPr>
            <p:spPr>
              <a:xfrm>
                <a:off x="8592340" y="4167295"/>
                <a:ext cx="435444" cy="379513"/>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2" name="Google Shape;262;p7"/>
              <p:cNvSpPr/>
              <p:nvPr/>
            </p:nvSpPr>
            <p:spPr>
              <a:xfrm>
                <a:off x="8592340" y="2875856"/>
                <a:ext cx="435444" cy="379513"/>
              </a:xfrm>
              <a:custGeom>
                <a:rect b="b" l="l" r="r" t="t"/>
                <a:pathLst>
                  <a:path extrusionOk="0" h="1045" w="1199">
                    <a:moveTo>
                      <a:pt x="299" y="1045"/>
                    </a:moveTo>
                    <a:lnTo>
                      <a:pt x="0" y="521"/>
                    </a:lnTo>
                    <a:lnTo>
                      <a:pt x="299" y="0"/>
                    </a:lnTo>
                    <a:lnTo>
                      <a:pt x="900" y="0"/>
                    </a:lnTo>
                    <a:lnTo>
                      <a:pt x="1199" y="521"/>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3" name="Google Shape;263;p7"/>
              <p:cNvSpPr/>
              <p:nvPr/>
            </p:nvSpPr>
            <p:spPr>
              <a:xfrm>
                <a:off x="8592340" y="3736573"/>
                <a:ext cx="435444" cy="379876"/>
              </a:xfrm>
              <a:custGeom>
                <a:rect b="b" l="l" r="r" t="t"/>
                <a:pathLst>
                  <a:path extrusionOk="0" h="1046" w="1199">
                    <a:moveTo>
                      <a:pt x="299" y="1046"/>
                    </a:moveTo>
                    <a:lnTo>
                      <a:pt x="0" y="524"/>
                    </a:lnTo>
                    <a:lnTo>
                      <a:pt x="299" y="0"/>
                    </a:lnTo>
                    <a:lnTo>
                      <a:pt x="900" y="0"/>
                    </a:lnTo>
                    <a:lnTo>
                      <a:pt x="1199" y="524"/>
                    </a:lnTo>
                    <a:lnTo>
                      <a:pt x="900" y="1046"/>
                    </a:lnTo>
                    <a:lnTo>
                      <a:pt x="299" y="1046"/>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4" name="Google Shape;264;p7"/>
              <p:cNvSpPr/>
              <p:nvPr/>
            </p:nvSpPr>
            <p:spPr>
              <a:xfrm>
                <a:off x="8592340" y="2445861"/>
                <a:ext cx="435444" cy="379149"/>
              </a:xfrm>
              <a:custGeom>
                <a:rect b="b" l="l" r="r" t="t"/>
                <a:pathLst>
                  <a:path extrusionOk="0" h="1044" w="1199">
                    <a:moveTo>
                      <a:pt x="299" y="1044"/>
                    </a:moveTo>
                    <a:lnTo>
                      <a:pt x="0" y="521"/>
                    </a:lnTo>
                    <a:lnTo>
                      <a:pt x="299" y="0"/>
                    </a:lnTo>
                    <a:lnTo>
                      <a:pt x="900" y="0"/>
                    </a:lnTo>
                    <a:lnTo>
                      <a:pt x="1199" y="521"/>
                    </a:lnTo>
                    <a:lnTo>
                      <a:pt x="900" y="1044"/>
                    </a:lnTo>
                    <a:lnTo>
                      <a:pt x="299"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5" name="Google Shape;265;p7"/>
              <p:cNvSpPr/>
              <p:nvPr/>
            </p:nvSpPr>
            <p:spPr>
              <a:xfrm>
                <a:off x="7820962" y="4597653"/>
                <a:ext cx="436170" cy="380602"/>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6" name="Google Shape;266;p7"/>
              <p:cNvSpPr/>
              <p:nvPr/>
            </p:nvSpPr>
            <p:spPr>
              <a:xfrm>
                <a:off x="8207014" y="3521575"/>
                <a:ext cx="435444" cy="379513"/>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7" name="Google Shape;267;p7"/>
              <p:cNvSpPr/>
              <p:nvPr/>
            </p:nvSpPr>
            <p:spPr>
              <a:xfrm>
                <a:off x="8592340" y="3306215"/>
                <a:ext cx="435444" cy="379513"/>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268" name="Google Shape;268;p7"/>
              <p:cNvGrpSpPr/>
              <p:nvPr/>
            </p:nvGrpSpPr>
            <p:grpSpPr>
              <a:xfrm>
                <a:off x="8986856" y="2248643"/>
                <a:ext cx="431057" cy="1652445"/>
                <a:chOff x="8986856" y="2125728"/>
                <a:chExt cx="431057" cy="1652445"/>
              </a:xfrm>
            </p:grpSpPr>
            <p:sp>
              <p:nvSpPr>
                <p:cNvPr id="269" name="Google Shape;269;p7"/>
                <p:cNvSpPr/>
                <p:nvPr/>
              </p:nvSpPr>
              <p:spPr>
                <a:xfrm>
                  <a:off x="8986856" y="2976715"/>
                  <a:ext cx="431057" cy="375066"/>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0" name="Google Shape;270;p7"/>
                <p:cNvSpPr/>
                <p:nvPr/>
              </p:nvSpPr>
              <p:spPr>
                <a:xfrm>
                  <a:off x="8986856" y="2125728"/>
                  <a:ext cx="431057" cy="375066"/>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1" name="Google Shape;271;p7"/>
                <p:cNvSpPr/>
                <p:nvPr/>
              </p:nvSpPr>
              <p:spPr>
                <a:xfrm>
                  <a:off x="8986856" y="3402030"/>
                  <a:ext cx="431057" cy="376143"/>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272" name="Google Shape;272;p7"/>
              <p:cNvSpPr/>
              <p:nvPr/>
            </p:nvSpPr>
            <p:spPr>
              <a:xfrm>
                <a:off x="8977667" y="4382292"/>
                <a:ext cx="431057" cy="375066"/>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273" name="Google Shape;273;p7"/>
              <p:cNvGrpSpPr/>
              <p:nvPr/>
            </p:nvGrpSpPr>
            <p:grpSpPr>
              <a:xfrm>
                <a:off x="7050310" y="5029101"/>
                <a:ext cx="1206822" cy="380602"/>
                <a:chOff x="7871812" y="5143503"/>
                <a:chExt cx="1206822" cy="380602"/>
              </a:xfrm>
            </p:grpSpPr>
            <p:sp>
              <p:nvSpPr>
                <p:cNvPr id="274" name="Google Shape;274;p7"/>
                <p:cNvSpPr/>
                <p:nvPr/>
              </p:nvSpPr>
              <p:spPr>
                <a:xfrm>
                  <a:off x="8643190" y="5143503"/>
                  <a:ext cx="435444" cy="380602"/>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5" name="Google Shape;275;p7"/>
                <p:cNvSpPr/>
                <p:nvPr/>
              </p:nvSpPr>
              <p:spPr>
                <a:xfrm>
                  <a:off x="7871812" y="5143503"/>
                  <a:ext cx="436170" cy="380602"/>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76" name="Google Shape;276;p7"/>
              <p:cNvGrpSpPr/>
              <p:nvPr/>
            </p:nvGrpSpPr>
            <p:grpSpPr>
              <a:xfrm>
                <a:off x="7436710" y="4813753"/>
                <a:ext cx="1206822" cy="380602"/>
                <a:chOff x="7871812" y="5143503"/>
                <a:chExt cx="1206822" cy="380602"/>
              </a:xfrm>
            </p:grpSpPr>
            <p:sp>
              <p:nvSpPr>
                <p:cNvPr id="277" name="Google Shape;277;p7"/>
                <p:cNvSpPr/>
                <p:nvPr/>
              </p:nvSpPr>
              <p:spPr>
                <a:xfrm>
                  <a:off x="8643190" y="5143503"/>
                  <a:ext cx="435444" cy="380602"/>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8" name="Google Shape;278;p7"/>
                <p:cNvSpPr/>
                <p:nvPr/>
              </p:nvSpPr>
              <p:spPr>
                <a:xfrm>
                  <a:off x="7871812" y="5143503"/>
                  <a:ext cx="436170" cy="380602"/>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279" name="Google Shape;279;p7"/>
              <p:cNvSpPr/>
              <p:nvPr/>
            </p:nvSpPr>
            <p:spPr>
              <a:xfrm>
                <a:off x="8592340" y="5029101"/>
                <a:ext cx="435444" cy="380602"/>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0" name="Google Shape;280;p7"/>
              <p:cNvSpPr/>
              <p:nvPr/>
            </p:nvSpPr>
            <p:spPr>
              <a:xfrm>
                <a:off x="8977667" y="4818212"/>
                <a:ext cx="431057" cy="376143"/>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81" name="Google Shape;281;p7"/>
            <p:cNvGrpSpPr/>
            <p:nvPr/>
          </p:nvGrpSpPr>
          <p:grpSpPr>
            <a:xfrm>
              <a:off x="-281030" y="-264573"/>
              <a:ext cx="2353900" cy="2509684"/>
              <a:chOff x="-281030" y="-264573"/>
              <a:chExt cx="2353900" cy="2509684"/>
            </a:xfrm>
          </p:grpSpPr>
          <p:sp>
            <p:nvSpPr>
              <p:cNvPr id="282" name="Google Shape;282;p7"/>
              <p:cNvSpPr/>
              <p:nvPr/>
            </p:nvSpPr>
            <p:spPr>
              <a:xfrm>
                <a:off x="102285" y="1868968"/>
                <a:ext cx="430339" cy="376143"/>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3" name="Google Shape;283;p7"/>
              <p:cNvSpPr/>
              <p:nvPr/>
            </p:nvSpPr>
            <p:spPr>
              <a:xfrm>
                <a:off x="100856" y="1017265"/>
                <a:ext cx="431057" cy="375066"/>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4" name="Google Shape;284;p7"/>
              <p:cNvSpPr/>
              <p:nvPr/>
            </p:nvSpPr>
            <p:spPr>
              <a:xfrm>
                <a:off x="482385" y="379114"/>
                <a:ext cx="430339" cy="375066"/>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5" name="Google Shape;285;p7"/>
              <p:cNvSpPr/>
              <p:nvPr/>
            </p:nvSpPr>
            <p:spPr>
              <a:xfrm>
                <a:off x="100856" y="166278"/>
                <a:ext cx="431057" cy="375066"/>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6" name="Google Shape;286;p7"/>
              <p:cNvSpPr/>
              <p:nvPr/>
            </p:nvSpPr>
            <p:spPr>
              <a:xfrm>
                <a:off x="1624819" y="166278"/>
                <a:ext cx="429980" cy="375066"/>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7" name="Google Shape;287;p7"/>
              <p:cNvSpPr/>
              <p:nvPr/>
            </p:nvSpPr>
            <p:spPr>
              <a:xfrm>
                <a:off x="100856" y="1442580"/>
                <a:ext cx="431057" cy="376143"/>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8" name="Google Shape;288;p7"/>
              <p:cNvSpPr/>
              <p:nvPr/>
            </p:nvSpPr>
            <p:spPr>
              <a:xfrm>
                <a:off x="100856" y="591951"/>
                <a:ext cx="431057" cy="375066"/>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9" name="Google Shape;289;p7"/>
              <p:cNvSpPr/>
              <p:nvPr/>
            </p:nvSpPr>
            <p:spPr>
              <a:xfrm>
                <a:off x="0" y="100"/>
                <a:ext cx="150026" cy="328766"/>
              </a:xfrm>
              <a:custGeom>
                <a:rect b="b" l="l" r="r" t="t"/>
                <a:pathLst>
                  <a:path extrusionOk="0" h="916" w="418">
                    <a:moveTo>
                      <a:pt x="193" y="0"/>
                    </a:moveTo>
                    <a:lnTo>
                      <a:pt x="0" y="0"/>
                    </a:lnTo>
                    <a:lnTo>
                      <a:pt x="0" y="916"/>
                    </a:lnTo>
                    <a:lnTo>
                      <a:pt x="119" y="916"/>
                    </a:lnTo>
                    <a:lnTo>
                      <a:pt x="418" y="394"/>
                    </a:lnTo>
                    <a:lnTo>
                      <a:pt x="193" y="0"/>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0" name="Google Shape;290;p7"/>
              <p:cNvSpPr/>
              <p:nvPr/>
            </p:nvSpPr>
            <p:spPr>
              <a:xfrm>
                <a:off x="-281030" y="-49919"/>
                <a:ext cx="431057" cy="375066"/>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291" name="Google Shape;291;p7"/>
              <p:cNvGrpSpPr/>
              <p:nvPr/>
            </p:nvGrpSpPr>
            <p:grpSpPr>
              <a:xfrm>
                <a:off x="-281030" y="804430"/>
                <a:ext cx="431057" cy="1227845"/>
                <a:chOff x="8986856" y="2548403"/>
                <a:chExt cx="431057" cy="1227845"/>
              </a:xfrm>
            </p:grpSpPr>
            <p:sp>
              <p:nvSpPr>
                <p:cNvPr id="292" name="Google Shape;292;p7"/>
                <p:cNvSpPr/>
                <p:nvPr/>
              </p:nvSpPr>
              <p:spPr>
                <a:xfrm>
                  <a:off x="8986856" y="2548403"/>
                  <a:ext cx="431057" cy="375066"/>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3" name="Google Shape;293;p7"/>
                <p:cNvSpPr/>
                <p:nvPr/>
              </p:nvSpPr>
              <p:spPr>
                <a:xfrm>
                  <a:off x="8986856" y="3400105"/>
                  <a:ext cx="431057" cy="376143"/>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94" name="Google Shape;294;p7"/>
              <p:cNvGrpSpPr/>
              <p:nvPr/>
            </p:nvGrpSpPr>
            <p:grpSpPr>
              <a:xfrm>
                <a:off x="100856" y="-264573"/>
                <a:ext cx="1972014" cy="380602"/>
                <a:chOff x="292960" y="-214322"/>
                <a:chExt cx="1972014" cy="380602"/>
              </a:xfrm>
            </p:grpSpPr>
            <p:grpSp>
              <p:nvGrpSpPr>
                <p:cNvPr id="295" name="Google Shape;295;p7"/>
                <p:cNvGrpSpPr/>
                <p:nvPr/>
              </p:nvGrpSpPr>
              <p:grpSpPr>
                <a:xfrm>
                  <a:off x="292960" y="-214322"/>
                  <a:ext cx="1206822" cy="380602"/>
                  <a:chOff x="7871812" y="5143503"/>
                  <a:chExt cx="1206822" cy="380602"/>
                </a:xfrm>
              </p:grpSpPr>
              <p:sp>
                <p:nvSpPr>
                  <p:cNvPr id="296" name="Google Shape;296;p7"/>
                  <p:cNvSpPr/>
                  <p:nvPr/>
                </p:nvSpPr>
                <p:spPr>
                  <a:xfrm>
                    <a:off x="8643190" y="5143503"/>
                    <a:ext cx="435444" cy="380602"/>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7" name="Google Shape;297;p7"/>
                  <p:cNvSpPr/>
                  <p:nvPr/>
                </p:nvSpPr>
                <p:spPr>
                  <a:xfrm>
                    <a:off x="7871812" y="5143503"/>
                    <a:ext cx="436170" cy="380602"/>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298" name="Google Shape;298;p7"/>
                <p:cNvSpPr/>
                <p:nvPr/>
              </p:nvSpPr>
              <p:spPr>
                <a:xfrm>
                  <a:off x="1833917" y="-209863"/>
                  <a:ext cx="431057" cy="376143"/>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99" name="Google Shape;299;p7"/>
              <p:cNvGrpSpPr/>
              <p:nvPr/>
            </p:nvGrpSpPr>
            <p:grpSpPr>
              <a:xfrm>
                <a:off x="482385" y="-51736"/>
                <a:ext cx="1206822" cy="380602"/>
                <a:chOff x="7871812" y="5143503"/>
                <a:chExt cx="1206822" cy="380602"/>
              </a:xfrm>
            </p:grpSpPr>
            <p:sp>
              <p:nvSpPr>
                <p:cNvPr id="300" name="Google Shape;300;p7"/>
                <p:cNvSpPr/>
                <p:nvPr/>
              </p:nvSpPr>
              <p:spPr>
                <a:xfrm>
                  <a:off x="8643190" y="5143503"/>
                  <a:ext cx="435444" cy="380602"/>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1" name="Google Shape;301;p7"/>
                <p:cNvSpPr/>
                <p:nvPr/>
              </p:nvSpPr>
              <p:spPr>
                <a:xfrm>
                  <a:off x="7871812" y="5143503"/>
                  <a:ext cx="436170" cy="380602"/>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grpSp>
        <p:nvGrpSpPr>
          <p:cNvPr id="302" name="Google Shape;302;p7"/>
          <p:cNvGrpSpPr/>
          <p:nvPr/>
        </p:nvGrpSpPr>
        <p:grpSpPr>
          <a:xfrm>
            <a:off x="-288307" y="-26211"/>
            <a:ext cx="9710198" cy="5011604"/>
            <a:chOff x="-288307" y="-26211"/>
            <a:chExt cx="9710198" cy="5011604"/>
          </a:xfrm>
        </p:grpSpPr>
        <p:sp>
          <p:nvSpPr>
            <p:cNvPr id="303" name="Google Shape;303;p7"/>
            <p:cNvSpPr/>
            <p:nvPr/>
          </p:nvSpPr>
          <p:spPr>
            <a:xfrm>
              <a:off x="-288307" y="1227114"/>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4" name="Google Shape;304;p7"/>
            <p:cNvSpPr/>
            <p:nvPr/>
          </p:nvSpPr>
          <p:spPr>
            <a:xfrm>
              <a:off x="8430768" y="3970014"/>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5" name="Google Shape;305;p7"/>
            <p:cNvSpPr/>
            <p:nvPr/>
          </p:nvSpPr>
          <p:spPr>
            <a:xfrm>
              <a:off x="8983568" y="2640226"/>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6" name="Google Shape;306;p7"/>
            <p:cNvSpPr/>
            <p:nvPr/>
          </p:nvSpPr>
          <p:spPr>
            <a:xfrm>
              <a:off x="7221268" y="460400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7" name="Google Shape;307;p7"/>
            <p:cNvSpPr/>
            <p:nvPr/>
          </p:nvSpPr>
          <p:spPr>
            <a:xfrm>
              <a:off x="997543" y="-2621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308" name="Google Shape;308;p7"/>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9" name="Google Shape;309;p7"/>
          <p:cNvSpPr txBox="1"/>
          <p:nvPr>
            <p:ph idx="1" type="body"/>
          </p:nvPr>
        </p:nvSpPr>
        <p:spPr>
          <a:xfrm>
            <a:off x="944850" y="1691825"/>
            <a:ext cx="3583500" cy="22782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2"/>
              </a:buClr>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310" name="Google Shape;310;p7"/>
          <p:cNvSpPr/>
          <p:nvPr>
            <p:ph idx="2" type="pic"/>
          </p:nvPr>
        </p:nvSpPr>
        <p:spPr>
          <a:xfrm>
            <a:off x="4940575" y="1374425"/>
            <a:ext cx="2916900" cy="2913000"/>
          </a:xfrm>
          <a:prstGeom prst="ellipse">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1" name="Shape 311"/>
        <p:cNvGrpSpPr/>
        <p:nvPr/>
      </p:nvGrpSpPr>
      <p:grpSpPr>
        <a:xfrm>
          <a:off x="0" y="0"/>
          <a:ext cx="0" cy="0"/>
          <a:chOff x="0" y="0"/>
          <a:chExt cx="0" cy="0"/>
        </a:xfrm>
      </p:grpSpPr>
      <p:pic>
        <p:nvPicPr>
          <p:cNvPr id="312" name="Google Shape;312;p8"/>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sp>
        <p:nvSpPr>
          <p:cNvPr id="313" name="Google Shape;313;p8"/>
          <p:cNvSpPr txBox="1"/>
          <p:nvPr>
            <p:ph type="title"/>
          </p:nvPr>
        </p:nvSpPr>
        <p:spPr>
          <a:xfrm>
            <a:off x="2263050" y="1395063"/>
            <a:ext cx="4617900" cy="1836300"/>
          </a:xfrm>
          <a:prstGeom prst="rect">
            <a:avLst/>
          </a:prstGeom>
          <a:ln>
            <a:noFill/>
          </a:ln>
        </p:spPr>
        <p:txBody>
          <a:bodyPr anchorCtr="0" anchor="b" bIns="91425" lIns="91425" spcFirstLastPara="1" rIns="91425" wrap="square" tIns="91425">
            <a:noAutofit/>
          </a:bodyPr>
          <a:lstStyle>
            <a:lvl1pPr lvl="0" algn="ctr">
              <a:spcBef>
                <a:spcPts val="0"/>
              </a:spcBef>
              <a:spcAft>
                <a:spcPts val="0"/>
              </a:spcAft>
              <a:buSzPts val="6000"/>
              <a:buNone/>
              <a:defRPr sz="55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14" name="Google Shape;314;p8"/>
          <p:cNvGrpSpPr/>
          <p:nvPr/>
        </p:nvGrpSpPr>
        <p:grpSpPr>
          <a:xfrm>
            <a:off x="-333525" y="-310200"/>
            <a:ext cx="9708987" cy="5682859"/>
            <a:chOff x="-333525" y="-310200"/>
            <a:chExt cx="9708987" cy="5682859"/>
          </a:xfrm>
        </p:grpSpPr>
        <p:grpSp>
          <p:nvGrpSpPr>
            <p:cNvPr id="315" name="Google Shape;315;p8"/>
            <p:cNvGrpSpPr/>
            <p:nvPr/>
          </p:nvGrpSpPr>
          <p:grpSpPr>
            <a:xfrm>
              <a:off x="-333525" y="-310200"/>
              <a:ext cx="2699885" cy="2700990"/>
              <a:chOff x="-333504" y="-310185"/>
              <a:chExt cx="3242716" cy="3244043"/>
            </a:xfrm>
          </p:grpSpPr>
          <p:sp>
            <p:nvSpPr>
              <p:cNvPr id="316" name="Google Shape;316;p8"/>
              <p:cNvSpPr/>
              <p:nvPr/>
            </p:nvSpPr>
            <p:spPr>
              <a:xfrm>
                <a:off x="576146" y="960654"/>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7" name="Google Shape;317;p8"/>
              <p:cNvSpPr/>
              <p:nvPr/>
            </p:nvSpPr>
            <p:spPr>
              <a:xfrm>
                <a:off x="1030971" y="706877"/>
                <a:ext cx="513981" cy="447968"/>
              </a:xfrm>
              <a:custGeom>
                <a:rect b="b" l="l" r="r" t="t"/>
                <a:pathLst>
                  <a:path extrusionOk="0" h="1045" w="1199">
                    <a:moveTo>
                      <a:pt x="299" y="1045"/>
                    </a:moveTo>
                    <a:lnTo>
                      <a:pt x="0" y="523"/>
                    </a:lnTo>
                    <a:lnTo>
                      <a:pt x="299" y="0"/>
                    </a:lnTo>
                    <a:lnTo>
                      <a:pt x="897" y="0"/>
                    </a:lnTo>
                    <a:lnTo>
                      <a:pt x="1199" y="523"/>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8" name="Google Shape;318;p8"/>
              <p:cNvSpPr/>
              <p:nvPr/>
            </p:nvSpPr>
            <p:spPr>
              <a:xfrm>
                <a:off x="576146" y="452671"/>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9" name="Google Shape;319;p8"/>
              <p:cNvSpPr/>
              <p:nvPr/>
            </p:nvSpPr>
            <p:spPr>
              <a:xfrm>
                <a:off x="1030971" y="198465"/>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0" name="Google Shape;320;p8"/>
              <p:cNvSpPr/>
              <p:nvPr/>
            </p:nvSpPr>
            <p:spPr>
              <a:xfrm>
                <a:off x="1940622" y="198465"/>
                <a:ext cx="513553" cy="447968"/>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1" name="Google Shape;321;p8"/>
              <p:cNvSpPr/>
              <p:nvPr/>
            </p:nvSpPr>
            <p:spPr>
              <a:xfrm>
                <a:off x="576146" y="2486319"/>
                <a:ext cx="513981" cy="447539"/>
              </a:xfrm>
              <a:custGeom>
                <a:rect b="b" l="l" r="r" t="t"/>
                <a:pathLst>
                  <a:path extrusionOk="0" h="1044" w="1199">
                    <a:moveTo>
                      <a:pt x="299" y="1044"/>
                    </a:moveTo>
                    <a:lnTo>
                      <a:pt x="0" y="521"/>
                    </a:lnTo>
                    <a:lnTo>
                      <a:pt x="299" y="0"/>
                    </a:lnTo>
                    <a:lnTo>
                      <a:pt x="897" y="0"/>
                    </a:lnTo>
                    <a:lnTo>
                      <a:pt x="1199" y="521"/>
                    </a:lnTo>
                    <a:lnTo>
                      <a:pt x="897" y="1044"/>
                    </a:lnTo>
                    <a:lnTo>
                      <a:pt x="299"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2" name="Google Shape;322;p8"/>
              <p:cNvSpPr/>
              <p:nvPr/>
            </p:nvSpPr>
            <p:spPr>
              <a:xfrm>
                <a:off x="120463" y="1722844"/>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3" name="Google Shape;323;p8"/>
              <p:cNvSpPr/>
              <p:nvPr/>
            </p:nvSpPr>
            <p:spPr>
              <a:xfrm>
                <a:off x="120463" y="706877"/>
                <a:ext cx="514839" cy="447968"/>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4" name="Google Shape;324;p8"/>
              <p:cNvSpPr/>
              <p:nvPr/>
            </p:nvSpPr>
            <p:spPr>
              <a:xfrm>
                <a:off x="120463" y="2232113"/>
                <a:ext cx="514839" cy="447968"/>
              </a:xfrm>
              <a:custGeom>
                <a:rect b="b" l="l" r="r" t="t"/>
                <a:pathLst>
                  <a:path extrusionOk="0" h="1045" w="1201">
                    <a:moveTo>
                      <a:pt x="301" y="1045"/>
                    </a:moveTo>
                    <a:lnTo>
                      <a:pt x="0" y="521"/>
                    </a:lnTo>
                    <a:lnTo>
                      <a:pt x="301" y="0"/>
                    </a:lnTo>
                    <a:lnTo>
                      <a:pt x="899" y="0"/>
                    </a:lnTo>
                    <a:lnTo>
                      <a:pt x="1201" y="521"/>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5" name="Google Shape;325;p8"/>
              <p:cNvSpPr/>
              <p:nvPr/>
            </p:nvSpPr>
            <p:spPr>
              <a:xfrm>
                <a:off x="-333504" y="960013"/>
                <a:ext cx="513981" cy="449254"/>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6" name="Google Shape;326;p8"/>
              <p:cNvSpPr/>
              <p:nvPr/>
            </p:nvSpPr>
            <p:spPr>
              <a:xfrm>
                <a:off x="-333504" y="452030"/>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7" name="Google Shape;327;p8"/>
              <p:cNvSpPr/>
              <p:nvPr/>
            </p:nvSpPr>
            <p:spPr>
              <a:xfrm>
                <a:off x="-333504" y="1977694"/>
                <a:ext cx="513981" cy="447539"/>
              </a:xfrm>
              <a:custGeom>
                <a:rect b="b" l="l" r="r" t="t"/>
                <a:pathLst>
                  <a:path extrusionOk="0" h="1044" w="1199">
                    <a:moveTo>
                      <a:pt x="299" y="1044"/>
                    </a:moveTo>
                    <a:lnTo>
                      <a:pt x="0" y="521"/>
                    </a:lnTo>
                    <a:lnTo>
                      <a:pt x="299" y="0"/>
                    </a:lnTo>
                    <a:lnTo>
                      <a:pt x="897" y="0"/>
                    </a:lnTo>
                    <a:lnTo>
                      <a:pt x="1199" y="521"/>
                    </a:lnTo>
                    <a:lnTo>
                      <a:pt x="897" y="1044"/>
                    </a:lnTo>
                    <a:lnTo>
                      <a:pt x="299"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8" name="Google Shape;328;p8"/>
              <p:cNvSpPr/>
              <p:nvPr/>
            </p:nvSpPr>
            <p:spPr>
              <a:xfrm>
                <a:off x="-333504" y="2485669"/>
                <a:ext cx="513981" cy="447539"/>
              </a:xfrm>
              <a:custGeom>
                <a:rect b="b" l="l" r="r" t="t"/>
                <a:pathLst>
                  <a:path extrusionOk="0" h="1044" w="1199">
                    <a:moveTo>
                      <a:pt x="299" y="1044"/>
                    </a:moveTo>
                    <a:lnTo>
                      <a:pt x="0" y="521"/>
                    </a:lnTo>
                    <a:lnTo>
                      <a:pt x="299" y="0"/>
                    </a:lnTo>
                    <a:lnTo>
                      <a:pt x="897" y="0"/>
                    </a:lnTo>
                    <a:lnTo>
                      <a:pt x="1199" y="521"/>
                    </a:lnTo>
                    <a:lnTo>
                      <a:pt x="897" y="1044"/>
                    </a:lnTo>
                    <a:lnTo>
                      <a:pt x="299"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9" name="Google Shape;329;p8"/>
              <p:cNvSpPr/>
              <p:nvPr/>
            </p:nvSpPr>
            <p:spPr>
              <a:xfrm>
                <a:off x="576359" y="-55979"/>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0" name="Google Shape;330;p8"/>
              <p:cNvSpPr/>
              <p:nvPr/>
            </p:nvSpPr>
            <p:spPr>
              <a:xfrm>
                <a:off x="2395660" y="-55979"/>
                <a:ext cx="513553" cy="447968"/>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1" name="Google Shape;331;p8"/>
              <p:cNvSpPr/>
              <p:nvPr/>
            </p:nvSpPr>
            <p:spPr>
              <a:xfrm>
                <a:off x="120676" y="-310185"/>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2" name="Google Shape;332;p8"/>
              <p:cNvSpPr/>
              <p:nvPr/>
            </p:nvSpPr>
            <p:spPr>
              <a:xfrm>
                <a:off x="1031184" y="-310185"/>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3" name="Google Shape;333;p8"/>
              <p:cNvSpPr/>
              <p:nvPr/>
            </p:nvSpPr>
            <p:spPr>
              <a:xfrm>
                <a:off x="1486009" y="-55979"/>
                <a:ext cx="513981" cy="44796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4" name="Google Shape;334;p8"/>
              <p:cNvSpPr/>
              <p:nvPr/>
            </p:nvSpPr>
            <p:spPr>
              <a:xfrm>
                <a:off x="-333291" y="-56620"/>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335" name="Google Shape;335;p8"/>
            <p:cNvSpPr/>
            <p:nvPr/>
          </p:nvSpPr>
          <p:spPr>
            <a:xfrm>
              <a:off x="7025501" y="4563575"/>
              <a:ext cx="432514" cy="379215"/>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6" name="Google Shape;336;p8"/>
            <p:cNvSpPr/>
            <p:nvPr/>
          </p:nvSpPr>
          <p:spPr>
            <a:xfrm>
              <a:off x="8558439" y="4563575"/>
              <a:ext cx="432875" cy="379215"/>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7" name="Google Shape;337;p8"/>
            <p:cNvSpPr/>
            <p:nvPr/>
          </p:nvSpPr>
          <p:spPr>
            <a:xfrm>
              <a:off x="8175385" y="4348999"/>
              <a:ext cx="432875" cy="379215"/>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8" name="Google Shape;338;p8"/>
            <p:cNvSpPr/>
            <p:nvPr/>
          </p:nvSpPr>
          <p:spPr>
            <a:xfrm>
              <a:off x="8175385" y="3920211"/>
              <a:ext cx="432875" cy="378130"/>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9" name="Google Shape;339;p8"/>
            <p:cNvSpPr/>
            <p:nvPr/>
          </p:nvSpPr>
          <p:spPr>
            <a:xfrm>
              <a:off x="8558439" y="2848058"/>
              <a:ext cx="432875" cy="378130"/>
            </a:xfrm>
            <a:custGeom>
              <a:rect b="b" l="l" r="r" t="t"/>
              <a:pathLst>
                <a:path extrusionOk="0" h="1045" w="1199">
                  <a:moveTo>
                    <a:pt x="299" y="1045"/>
                  </a:moveTo>
                  <a:lnTo>
                    <a:pt x="0" y="521"/>
                  </a:lnTo>
                  <a:lnTo>
                    <a:pt x="299" y="0"/>
                  </a:lnTo>
                  <a:lnTo>
                    <a:pt x="900" y="0"/>
                  </a:lnTo>
                  <a:lnTo>
                    <a:pt x="1199" y="521"/>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0" name="Google Shape;340;p8"/>
            <p:cNvSpPr/>
            <p:nvPr/>
          </p:nvSpPr>
          <p:spPr>
            <a:xfrm>
              <a:off x="8558439" y="3705635"/>
              <a:ext cx="432875" cy="378492"/>
            </a:xfrm>
            <a:custGeom>
              <a:rect b="b" l="l" r="r" t="t"/>
              <a:pathLst>
                <a:path extrusionOk="0" h="1046" w="1199">
                  <a:moveTo>
                    <a:pt x="299" y="1046"/>
                  </a:moveTo>
                  <a:lnTo>
                    <a:pt x="0" y="524"/>
                  </a:lnTo>
                  <a:lnTo>
                    <a:pt x="299" y="0"/>
                  </a:lnTo>
                  <a:lnTo>
                    <a:pt x="900" y="0"/>
                  </a:lnTo>
                  <a:lnTo>
                    <a:pt x="1199" y="524"/>
                  </a:lnTo>
                  <a:lnTo>
                    <a:pt x="900" y="1046"/>
                  </a:lnTo>
                  <a:lnTo>
                    <a:pt x="299" y="1046"/>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1" name="Google Shape;341;p8"/>
            <p:cNvSpPr/>
            <p:nvPr/>
          </p:nvSpPr>
          <p:spPr>
            <a:xfrm>
              <a:off x="7791609" y="4563575"/>
              <a:ext cx="433597" cy="379215"/>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2" name="Google Shape;342;p8"/>
            <p:cNvSpPr/>
            <p:nvPr/>
          </p:nvSpPr>
          <p:spPr>
            <a:xfrm>
              <a:off x="7791609" y="4134786"/>
              <a:ext cx="433597" cy="378130"/>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3" name="Google Shape;343;p8"/>
            <p:cNvSpPr/>
            <p:nvPr/>
          </p:nvSpPr>
          <p:spPr>
            <a:xfrm>
              <a:off x="8175385" y="3491422"/>
              <a:ext cx="432875" cy="378130"/>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4" name="Google Shape;344;p8"/>
            <p:cNvSpPr/>
            <p:nvPr/>
          </p:nvSpPr>
          <p:spPr>
            <a:xfrm>
              <a:off x="8942587" y="3920195"/>
              <a:ext cx="432875" cy="378130"/>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5" name="Google Shape;345;p8"/>
            <p:cNvSpPr/>
            <p:nvPr/>
          </p:nvSpPr>
          <p:spPr>
            <a:xfrm>
              <a:off x="8942587" y="3491044"/>
              <a:ext cx="432875" cy="378492"/>
            </a:xfrm>
            <a:custGeom>
              <a:rect b="b" l="l" r="r" t="t"/>
              <a:pathLst>
                <a:path extrusionOk="0" h="1046" w="1199">
                  <a:moveTo>
                    <a:pt x="299" y="1046"/>
                  </a:moveTo>
                  <a:lnTo>
                    <a:pt x="0" y="524"/>
                  </a:lnTo>
                  <a:lnTo>
                    <a:pt x="299" y="0"/>
                  </a:lnTo>
                  <a:lnTo>
                    <a:pt x="900" y="0"/>
                  </a:lnTo>
                  <a:lnTo>
                    <a:pt x="1199" y="524"/>
                  </a:lnTo>
                  <a:lnTo>
                    <a:pt x="900" y="1046"/>
                  </a:lnTo>
                  <a:lnTo>
                    <a:pt x="299" y="1046"/>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6" name="Google Shape;346;p8"/>
            <p:cNvSpPr/>
            <p:nvPr/>
          </p:nvSpPr>
          <p:spPr>
            <a:xfrm>
              <a:off x="8942587" y="3062255"/>
              <a:ext cx="432875" cy="378130"/>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7" name="Google Shape;347;p8"/>
            <p:cNvSpPr/>
            <p:nvPr/>
          </p:nvSpPr>
          <p:spPr>
            <a:xfrm>
              <a:off x="8942587" y="4348987"/>
              <a:ext cx="432875" cy="378492"/>
            </a:xfrm>
            <a:custGeom>
              <a:rect b="b" l="l" r="r" t="t"/>
              <a:pathLst>
                <a:path extrusionOk="0" h="1046" w="1199">
                  <a:moveTo>
                    <a:pt x="299" y="1046"/>
                  </a:moveTo>
                  <a:lnTo>
                    <a:pt x="0" y="524"/>
                  </a:lnTo>
                  <a:lnTo>
                    <a:pt x="299" y="0"/>
                  </a:lnTo>
                  <a:lnTo>
                    <a:pt x="900" y="0"/>
                  </a:lnTo>
                  <a:lnTo>
                    <a:pt x="1199" y="524"/>
                  </a:lnTo>
                  <a:lnTo>
                    <a:pt x="900" y="1046"/>
                  </a:lnTo>
                  <a:lnTo>
                    <a:pt x="299" y="1046"/>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8" name="Google Shape;348;p8"/>
            <p:cNvSpPr/>
            <p:nvPr/>
          </p:nvSpPr>
          <p:spPr>
            <a:xfrm>
              <a:off x="8558439" y="4993443"/>
              <a:ext cx="432875" cy="379215"/>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9" name="Google Shape;349;p8"/>
            <p:cNvSpPr/>
            <p:nvPr/>
          </p:nvSpPr>
          <p:spPr>
            <a:xfrm>
              <a:off x="7408555" y="4778868"/>
              <a:ext cx="432514" cy="379216"/>
            </a:xfrm>
            <a:custGeom>
              <a:rect b="b" l="l" r="r" t="t"/>
              <a:pathLst>
                <a:path extrusionOk="0" h="1048" w="1198">
                  <a:moveTo>
                    <a:pt x="301" y="1048"/>
                  </a:moveTo>
                  <a:lnTo>
                    <a:pt x="0" y="524"/>
                  </a:lnTo>
                  <a:lnTo>
                    <a:pt x="301" y="0"/>
                  </a:lnTo>
                  <a:lnTo>
                    <a:pt x="899" y="0"/>
                  </a:lnTo>
                  <a:lnTo>
                    <a:pt x="1198"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0" name="Google Shape;350;p8"/>
            <p:cNvSpPr/>
            <p:nvPr/>
          </p:nvSpPr>
          <p:spPr>
            <a:xfrm>
              <a:off x="8175385" y="4778868"/>
              <a:ext cx="432875" cy="379215"/>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1" name="Google Shape;351;p8"/>
            <p:cNvSpPr/>
            <p:nvPr/>
          </p:nvSpPr>
          <p:spPr>
            <a:xfrm>
              <a:off x="8942587" y="4778856"/>
              <a:ext cx="432875" cy="378492"/>
            </a:xfrm>
            <a:custGeom>
              <a:rect b="b" l="l" r="r" t="t"/>
              <a:pathLst>
                <a:path extrusionOk="0" h="1046" w="1199">
                  <a:moveTo>
                    <a:pt x="299" y="1046"/>
                  </a:moveTo>
                  <a:lnTo>
                    <a:pt x="0" y="524"/>
                  </a:lnTo>
                  <a:lnTo>
                    <a:pt x="299" y="0"/>
                  </a:lnTo>
                  <a:lnTo>
                    <a:pt x="900" y="0"/>
                  </a:lnTo>
                  <a:lnTo>
                    <a:pt x="1199" y="524"/>
                  </a:lnTo>
                  <a:lnTo>
                    <a:pt x="900" y="1046"/>
                  </a:lnTo>
                  <a:lnTo>
                    <a:pt x="299" y="1046"/>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2" name="Google Shape;352;p8"/>
            <p:cNvSpPr/>
            <p:nvPr/>
          </p:nvSpPr>
          <p:spPr>
            <a:xfrm>
              <a:off x="7025501" y="4993443"/>
              <a:ext cx="432514" cy="379215"/>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3" name="Google Shape;353;p8"/>
            <p:cNvSpPr/>
            <p:nvPr/>
          </p:nvSpPr>
          <p:spPr>
            <a:xfrm>
              <a:off x="6641385" y="4778868"/>
              <a:ext cx="432875" cy="378131"/>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4" name="Google Shape;354;p8"/>
            <p:cNvSpPr/>
            <p:nvPr/>
          </p:nvSpPr>
          <p:spPr>
            <a:xfrm>
              <a:off x="7024971" y="4134786"/>
              <a:ext cx="433597" cy="37813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55" name="Google Shape;355;p8"/>
          <p:cNvGrpSpPr/>
          <p:nvPr/>
        </p:nvGrpSpPr>
        <p:grpSpPr>
          <a:xfrm>
            <a:off x="43086" y="161378"/>
            <a:ext cx="8948225" cy="5210191"/>
            <a:chOff x="43086" y="161378"/>
            <a:chExt cx="8948225" cy="5210191"/>
          </a:xfrm>
        </p:grpSpPr>
        <p:grpSp>
          <p:nvGrpSpPr>
            <p:cNvPr id="356" name="Google Shape;356;p8"/>
            <p:cNvGrpSpPr/>
            <p:nvPr/>
          </p:nvGrpSpPr>
          <p:grpSpPr>
            <a:xfrm>
              <a:off x="7791782" y="4134778"/>
              <a:ext cx="1199530" cy="1236791"/>
              <a:chOff x="7617459" y="4010692"/>
              <a:chExt cx="1424281" cy="1465218"/>
            </a:xfrm>
          </p:grpSpPr>
          <p:sp>
            <p:nvSpPr>
              <p:cNvPr id="357" name="Google Shape;357;p8"/>
              <p:cNvSpPr/>
              <p:nvPr/>
            </p:nvSpPr>
            <p:spPr>
              <a:xfrm>
                <a:off x="8527759" y="4010692"/>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8" name="Google Shape;358;p8"/>
              <p:cNvSpPr/>
              <p:nvPr/>
            </p:nvSpPr>
            <p:spPr>
              <a:xfrm>
                <a:off x="7617459" y="5027942"/>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359" name="Google Shape;359;p8"/>
            <p:cNvSpPr/>
            <p:nvPr/>
          </p:nvSpPr>
          <p:spPr>
            <a:xfrm>
              <a:off x="43086" y="962953"/>
              <a:ext cx="432875" cy="378131"/>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0" name="Google Shape;360;p8"/>
            <p:cNvSpPr/>
            <p:nvPr/>
          </p:nvSpPr>
          <p:spPr>
            <a:xfrm>
              <a:off x="1338486" y="161378"/>
              <a:ext cx="432875" cy="378131"/>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1" name="Google Shape;361;p8"/>
            <p:cNvSpPr/>
            <p:nvPr/>
          </p:nvSpPr>
          <p:spPr>
            <a:xfrm>
              <a:off x="8430786" y="3112928"/>
              <a:ext cx="432875" cy="378131"/>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2" name="Google Shape;362;p8"/>
            <p:cNvSpPr/>
            <p:nvPr/>
          </p:nvSpPr>
          <p:spPr>
            <a:xfrm>
              <a:off x="7916436" y="3869553"/>
              <a:ext cx="432875" cy="378131"/>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3" name="Shape 363"/>
        <p:cNvGrpSpPr/>
        <p:nvPr/>
      </p:nvGrpSpPr>
      <p:grpSpPr>
        <a:xfrm>
          <a:off x="0" y="0"/>
          <a:ext cx="0" cy="0"/>
          <a:chOff x="0" y="0"/>
          <a:chExt cx="0" cy="0"/>
        </a:xfrm>
      </p:grpSpPr>
      <p:pic>
        <p:nvPicPr>
          <p:cNvPr id="364" name="Google Shape;364;p9"/>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grpSp>
        <p:nvGrpSpPr>
          <p:cNvPr id="365" name="Google Shape;365;p9"/>
          <p:cNvGrpSpPr/>
          <p:nvPr/>
        </p:nvGrpSpPr>
        <p:grpSpPr>
          <a:xfrm>
            <a:off x="5153397" y="4176600"/>
            <a:ext cx="4257809" cy="1230582"/>
            <a:chOff x="5153397" y="4176600"/>
            <a:chExt cx="4257809" cy="1230582"/>
          </a:xfrm>
        </p:grpSpPr>
        <p:sp>
          <p:nvSpPr>
            <p:cNvPr id="366" name="Google Shape;366;p9"/>
            <p:cNvSpPr/>
            <p:nvPr/>
          </p:nvSpPr>
          <p:spPr>
            <a:xfrm>
              <a:off x="5544067" y="4602856"/>
              <a:ext cx="430924" cy="376976"/>
            </a:xfrm>
            <a:custGeom>
              <a:rect b="b" l="l" r="r" t="t"/>
              <a:pathLst>
                <a:path extrusionOk="0" h="1048" w="1198">
                  <a:moveTo>
                    <a:pt x="298" y="1048"/>
                  </a:moveTo>
                  <a:lnTo>
                    <a:pt x="0" y="524"/>
                  </a:lnTo>
                  <a:lnTo>
                    <a:pt x="298" y="0"/>
                  </a:lnTo>
                  <a:lnTo>
                    <a:pt x="896" y="0"/>
                  </a:lnTo>
                  <a:lnTo>
                    <a:pt x="1198" y="524"/>
                  </a:lnTo>
                  <a:lnTo>
                    <a:pt x="896" y="1048"/>
                  </a:lnTo>
                  <a:lnTo>
                    <a:pt x="298"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7" name="Google Shape;367;p9"/>
            <p:cNvSpPr/>
            <p:nvPr/>
          </p:nvSpPr>
          <p:spPr>
            <a:xfrm>
              <a:off x="7070298" y="4602856"/>
              <a:ext cx="430924" cy="376976"/>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8" name="Google Shape;368;p9"/>
            <p:cNvSpPr/>
            <p:nvPr/>
          </p:nvSpPr>
          <p:spPr>
            <a:xfrm>
              <a:off x="8597609" y="4602856"/>
              <a:ext cx="431283" cy="37697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9" name="Google Shape;369;p9"/>
            <p:cNvSpPr/>
            <p:nvPr/>
          </p:nvSpPr>
          <p:spPr>
            <a:xfrm>
              <a:off x="8215961" y="4389548"/>
              <a:ext cx="431283" cy="376976"/>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0" name="Google Shape;370;p9"/>
            <p:cNvSpPr/>
            <p:nvPr/>
          </p:nvSpPr>
          <p:spPr>
            <a:xfrm>
              <a:off x="8597609" y="4176600"/>
              <a:ext cx="431283" cy="375897"/>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1" name="Google Shape;371;p9"/>
            <p:cNvSpPr/>
            <p:nvPr/>
          </p:nvSpPr>
          <p:spPr>
            <a:xfrm>
              <a:off x="6307003" y="4602856"/>
              <a:ext cx="431283" cy="37697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2" name="Google Shape;372;p9"/>
            <p:cNvSpPr/>
            <p:nvPr/>
          </p:nvSpPr>
          <p:spPr>
            <a:xfrm>
              <a:off x="7833594" y="4602856"/>
              <a:ext cx="432003" cy="376976"/>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373" name="Google Shape;373;p9"/>
            <p:cNvGrpSpPr/>
            <p:nvPr/>
          </p:nvGrpSpPr>
          <p:grpSpPr>
            <a:xfrm>
              <a:off x="5544067" y="5030206"/>
              <a:ext cx="3484825" cy="376976"/>
              <a:chOff x="5585792" y="5030206"/>
              <a:chExt cx="3484825" cy="376976"/>
            </a:xfrm>
          </p:grpSpPr>
          <p:sp>
            <p:nvSpPr>
              <p:cNvPr id="374" name="Google Shape;374;p9"/>
              <p:cNvSpPr/>
              <p:nvPr/>
            </p:nvSpPr>
            <p:spPr>
              <a:xfrm>
                <a:off x="5585792" y="5030206"/>
                <a:ext cx="430924" cy="376976"/>
              </a:xfrm>
              <a:custGeom>
                <a:rect b="b" l="l" r="r" t="t"/>
                <a:pathLst>
                  <a:path extrusionOk="0" h="1048" w="1198">
                    <a:moveTo>
                      <a:pt x="298" y="1048"/>
                    </a:moveTo>
                    <a:lnTo>
                      <a:pt x="0" y="524"/>
                    </a:lnTo>
                    <a:lnTo>
                      <a:pt x="298" y="0"/>
                    </a:lnTo>
                    <a:lnTo>
                      <a:pt x="896" y="0"/>
                    </a:lnTo>
                    <a:lnTo>
                      <a:pt x="1198" y="524"/>
                    </a:lnTo>
                    <a:lnTo>
                      <a:pt x="896" y="1048"/>
                    </a:lnTo>
                    <a:lnTo>
                      <a:pt x="298"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5" name="Google Shape;375;p9"/>
              <p:cNvSpPr/>
              <p:nvPr/>
            </p:nvSpPr>
            <p:spPr>
              <a:xfrm>
                <a:off x="7112023" y="5030206"/>
                <a:ext cx="430924" cy="376976"/>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6" name="Google Shape;376;p9"/>
              <p:cNvSpPr/>
              <p:nvPr/>
            </p:nvSpPr>
            <p:spPr>
              <a:xfrm>
                <a:off x="8639334" y="5030206"/>
                <a:ext cx="431283" cy="37697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377" name="Google Shape;377;p9"/>
            <p:cNvSpPr/>
            <p:nvPr/>
          </p:nvSpPr>
          <p:spPr>
            <a:xfrm>
              <a:off x="7833594" y="5030206"/>
              <a:ext cx="432003" cy="376976"/>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8" name="Google Shape;378;p9"/>
            <p:cNvSpPr/>
            <p:nvPr/>
          </p:nvSpPr>
          <p:spPr>
            <a:xfrm>
              <a:off x="5153397" y="4816887"/>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9" name="Google Shape;379;p9"/>
            <p:cNvSpPr/>
            <p:nvPr/>
          </p:nvSpPr>
          <p:spPr>
            <a:xfrm>
              <a:off x="6687989" y="4816887"/>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0" name="Google Shape;380;p9"/>
            <p:cNvSpPr/>
            <p:nvPr/>
          </p:nvSpPr>
          <p:spPr>
            <a:xfrm>
              <a:off x="7454924" y="4816887"/>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1" name="Google Shape;381;p9"/>
            <p:cNvSpPr/>
            <p:nvPr/>
          </p:nvSpPr>
          <p:spPr>
            <a:xfrm>
              <a:off x="8221849" y="4816887"/>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2" name="Google Shape;382;p9"/>
            <p:cNvSpPr/>
            <p:nvPr/>
          </p:nvSpPr>
          <p:spPr>
            <a:xfrm>
              <a:off x="5930589" y="4816887"/>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3" name="Google Shape;383;p9"/>
            <p:cNvSpPr/>
            <p:nvPr/>
          </p:nvSpPr>
          <p:spPr>
            <a:xfrm>
              <a:off x="8978224" y="4811812"/>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84" name="Google Shape;384;p9"/>
          <p:cNvGrpSpPr/>
          <p:nvPr/>
        </p:nvGrpSpPr>
        <p:grpSpPr>
          <a:xfrm>
            <a:off x="-286628" y="-260938"/>
            <a:ext cx="3890159" cy="1020278"/>
            <a:chOff x="-286628" y="-260938"/>
            <a:chExt cx="3890159" cy="1020278"/>
          </a:xfrm>
        </p:grpSpPr>
        <p:sp>
          <p:nvSpPr>
            <p:cNvPr id="385" name="Google Shape;385;p9"/>
            <p:cNvSpPr/>
            <p:nvPr/>
          </p:nvSpPr>
          <p:spPr>
            <a:xfrm>
              <a:off x="485750" y="381658"/>
              <a:ext cx="433343" cy="377681"/>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6" name="Google Shape;386;p9"/>
            <p:cNvSpPr/>
            <p:nvPr/>
          </p:nvSpPr>
          <p:spPr>
            <a:xfrm>
              <a:off x="101559" y="167337"/>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7" name="Google Shape;387;p9"/>
            <p:cNvSpPr/>
            <p:nvPr/>
          </p:nvSpPr>
          <p:spPr>
            <a:xfrm>
              <a:off x="869217" y="167337"/>
              <a:ext cx="433343" cy="377681"/>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8" name="Google Shape;388;p9"/>
            <p:cNvSpPr/>
            <p:nvPr/>
          </p:nvSpPr>
          <p:spPr>
            <a:xfrm>
              <a:off x="1636152" y="167337"/>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9" name="Google Shape;389;p9"/>
            <p:cNvSpPr/>
            <p:nvPr/>
          </p:nvSpPr>
          <p:spPr>
            <a:xfrm>
              <a:off x="2403087" y="167337"/>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0" name="Google Shape;390;p9"/>
            <p:cNvSpPr/>
            <p:nvPr/>
          </p:nvSpPr>
          <p:spPr>
            <a:xfrm>
              <a:off x="102097" y="-260938"/>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1" name="Google Shape;391;p9"/>
            <p:cNvSpPr/>
            <p:nvPr/>
          </p:nvSpPr>
          <p:spPr>
            <a:xfrm>
              <a:off x="1636689" y="-260938"/>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2" name="Google Shape;392;p9"/>
            <p:cNvSpPr/>
            <p:nvPr/>
          </p:nvSpPr>
          <p:spPr>
            <a:xfrm>
              <a:off x="2403624" y="-260938"/>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3" name="Google Shape;393;p9"/>
            <p:cNvSpPr/>
            <p:nvPr/>
          </p:nvSpPr>
          <p:spPr>
            <a:xfrm>
              <a:off x="3170549" y="-260938"/>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4" name="Google Shape;394;p9"/>
            <p:cNvSpPr/>
            <p:nvPr/>
          </p:nvSpPr>
          <p:spPr>
            <a:xfrm>
              <a:off x="-286628" y="367837"/>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5" name="Google Shape;395;p9"/>
            <p:cNvSpPr/>
            <p:nvPr/>
          </p:nvSpPr>
          <p:spPr>
            <a:xfrm>
              <a:off x="1252689" y="-46638"/>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6" name="Google Shape;396;p9"/>
            <p:cNvSpPr/>
            <p:nvPr/>
          </p:nvSpPr>
          <p:spPr>
            <a:xfrm>
              <a:off x="2019624" y="-46638"/>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7" name="Google Shape;397;p9"/>
            <p:cNvSpPr/>
            <p:nvPr/>
          </p:nvSpPr>
          <p:spPr>
            <a:xfrm>
              <a:off x="2786549" y="-46638"/>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8" name="Google Shape;398;p9"/>
            <p:cNvSpPr/>
            <p:nvPr/>
          </p:nvSpPr>
          <p:spPr>
            <a:xfrm>
              <a:off x="485764" y="-46638"/>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399" name="Google Shape;399;p9"/>
          <p:cNvSpPr txBox="1"/>
          <p:nvPr>
            <p:ph idx="1" type="subTitle"/>
          </p:nvPr>
        </p:nvSpPr>
        <p:spPr>
          <a:xfrm>
            <a:off x="1136700" y="1484325"/>
            <a:ext cx="6870600" cy="123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00" name="Google Shape;400;p9"/>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1" name="Google Shape;401;p9"/>
          <p:cNvSpPr txBox="1"/>
          <p:nvPr>
            <p:ph idx="2" type="subTitle"/>
          </p:nvPr>
        </p:nvSpPr>
        <p:spPr>
          <a:xfrm>
            <a:off x="1136700" y="2860225"/>
            <a:ext cx="6870600" cy="123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402" name="Google Shape;402;p9"/>
          <p:cNvGrpSpPr/>
          <p:nvPr/>
        </p:nvGrpSpPr>
        <p:grpSpPr>
          <a:xfrm>
            <a:off x="-145457" y="-25174"/>
            <a:ext cx="9413898" cy="5205066"/>
            <a:chOff x="-145457" y="-25174"/>
            <a:chExt cx="9413898" cy="5205066"/>
          </a:xfrm>
        </p:grpSpPr>
        <p:sp>
          <p:nvSpPr>
            <p:cNvPr id="403" name="Google Shape;403;p9"/>
            <p:cNvSpPr/>
            <p:nvPr/>
          </p:nvSpPr>
          <p:spPr>
            <a:xfrm>
              <a:off x="8830118" y="3962876"/>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4" name="Google Shape;404;p9"/>
            <p:cNvSpPr/>
            <p:nvPr/>
          </p:nvSpPr>
          <p:spPr>
            <a:xfrm>
              <a:off x="-145457" y="-25174"/>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5" name="Google Shape;405;p9"/>
            <p:cNvSpPr/>
            <p:nvPr/>
          </p:nvSpPr>
          <p:spPr>
            <a:xfrm>
              <a:off x="5742793" y="479850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6" name="Google Shape;406;p9"/>
            <p:cNvSpPr/>
            <p:nvPr/>
          </p:nvSpPr>
          <p:spPr>
            <a:xfrm>
              <a:off x="7607518" y="460400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7" name="Google Shape;407;p9"/>
            <p:cNvSpPr/>
            <p:nvPr/>
          </p:nvSpPr>
          <p:spPr>
            <a:xfrm>
              <a:off x="2933618" y="1167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8" name="Shape 408"/>
        <p:cNvGrpSpPr/>
        <p:nvPr/>
      </p:nvGrpSpPr>
      <p:grpSpPr>
        <a:xfrm>
          <a:off x="0" y="0"/>
          <a:ext cx="0" cy="0"/>
          <a:chOff x="0" y="0"/>
          <a:chExt cx="0" cy="0"/>
        </a:xfrm>
      </p:grpSpPr>
      <p:sp>
        <p:nvSpPr>
          <p:cNvPr id="409" name="Google Shape;409;p10"/>
          <p:cNvSpPr/>
          <p:nvPr>
            <p:ph idx="2" type="pic"/>
          </p:nvPr>
        </p:nvSpPr>
        <p:spPr>
          <a:xfrm>
            <a:off x="0" y="0"/>
            <a:ext cx="9144000" cy="5143500"/>
          </a:xfrm>
          <a:prstGeom prst="rect">
            <a:avLst/>
          </a:prstGeom>
          <a:noFill/>
          <a:ln>
            <a:noFill/>
          </a:ln>
        </p:spPr>
      </p:sp>
      <p:sp>
        <p:nvSpPr>
          <p:cNvPr id="410" name="Google Shape;410;p10"/>
          <p:cNvSpPr txBox="1"/>
          <p:nvPr>
            <p:ph type="title"/>
          </p:nvPr>
        </p:nvSpPr>
        <p:spPr>
          <a:xfrm>
            <a:off x="713225" y="3840475"/>
            <a:ext cx="3028200" cy="7635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3000"/>
              <a:buNone/>
              <a:defRPr b="1" sz="2100">
                <a:latin typeface="DM Sans"/>
                <a:ea typeface="DM Sans"/>
                <a:cs typeface="DM Sans"/>
                <a:sym typeface="DM Sans"/>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3.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DM Sans SemiBold"/>
              <a:buNone/>
              <a:defRPr sz="3000">
                <a:solidFill>
                  <a:schemeClr val="dk1"/>
                </a:solidFill>
                <a:latin typeface="DM Sans SemiBold"/>
                <a:ea typeface="DM Sans SemiBold"/>
                <a:cs typeface="DM Sans SemiBold"/>
                <a:sym typeface="DM Sans SemiBold"/>
              </a:defRPr>
            </a:lvl1pPr>
            <a:lvl2pPr lvl="1" rtl="0">
              <a:spcBef>
                <a:spcPts val="0"/>
              </a:spcBef>
              <a:spcAft>
                <a:spcPts val="0"/>
              </a:spcAft>
              <a:buClr>
                <a:schemeClr val="dk1"/>
              </a:buClr>
              <a:buSzPts val="3000"/>
              <a:buFont typeface="DM Sans SemiBold"/>
              <a:buNone/>
              <a:defRPr sz="3000">
                <a:solidFill>
                  <a:schemeClr val="dk1"/>
                </a:solidFill>
                <a:latin typeface="DM Sans SemiBold"/>
                <a:ea typeface="DM Sans SemiBold"/>
                <a:cs typeface="DM Sans SemiBold"/>
                <a:sym typeface="DM Sans SemiBold"/>
              </a:defRPr>
            </a:lvl2pPr>
            <a:lvl3pPr lvl="2" rtl="0">
              <a:spcBef>
                <a:spcPts val="0"/>
              </a:spcBef>
              <a:spcAft>
                <a:spcPts val="0"/>
              </a:spcAft>
              <a:buClr>
                <a:schemeClr val="dk1"/>
              </a:buClr>
              <a:buSzPts val="3000"/>
              <a:buFont typeface="DM Sans SemiBold"/>
              <a:buNone/>
              <a:defRPr sz="3000">
                <a:solidFill>
                  <a:schemeClr val="dk1"/>
                </a:solidFill>
                <a:latin typeface="DM Sans SemiBold"/>
                <a:ea typeface="DM Sans SemiBold"/>
                <a:cs typeface="DM Sans SemiBold"/>
                <a:sym typeface="DM Sans SemiBold"/>
              </a:defRPr>
            </a:lvl3pPr>
            <a:lvl4pPr lvl="3" rtl="0">
              <a:spcBef>
                <a:spcPts val="0"/>
              </a:spcBef>
              <a:spcAft>
                <a:spcPts val="0"/>
              </a:spcAft>
              <a:buClr>
                <a:schemeClr val="dk1"/>
              </a:buClr>
              <a:buSzPts val="3000"/>
              <a:buFont typeface="DM Sans SemiBold"/>
              <a:buNone/>
              <a:defRPr sz="3000">
                <a:solidFill>
                  <a:schemeClr val="dk1"/>
                </a:solidFill>
                <a:latin typeface="DM Sans SemiBold"/>
                <a:ea typeface="DM Sans SemiBold"/>
                <a:cs typeface="DM Sans SemiBold"/>
                <a:sym typeface="DM Sans SemiBold"/>
              </a:defRPr>
            </a:lvl4pPr>
            <a:lvl5pPr lvl="4" rtl="0">
              <a:spcBef>
                <a:spcPts val="0"/>
              </a:spcBef>
              <a:spcAft>
                <a:spcPts val="0"/>
              </a:spcAft>
              <a:buClr>
                <a:schemeClr val="dk1"/>
              </a:buClr>
              <a:buSzPts val="3000"/>
              <a:buFont typeface="DM Sans SemiBold"/>
              <a:buNone/>
              <a:defRPr sz="3000">
                <a:solidFill>
                  <a:schemeClr val="dk1"/>
                </a:solidFill>
                <a:latin typeface="DM Sans SemiBold"/>
                <a:ea typeface="DM Sans SemiBold"/>
                <a:cs typeface="DM Sans SemiBold"/>
                <a:sym typeface="DM Sans SemiBold"/>
              </a:defRPr>
            </a:lvl5pPr>
            <a:lvl6pPr lvl="5" rtl="0">
              <a:spcBef>
                <a:spcPts val="0"/>
              </a:spcBef>
              <a:spcAft>
                <a:spcPts val="0"/>
              </a:spcAft>
              <a:buClr>
                <a:schemeClr val="dk1"/>
              </a:buClr>
              <a:buSzPts val="3000"/>
              <a:buFont typeface="DM Sans SemiBold"/>
              <a:buNone/>
              <a:defRPr sz="3000">
                <a:solidFill>
                  <a:schemeClr val="dk1"/>
                </a:solidFill>
                <a:latin typeface="DM Sans SemiBold"/>
                <a:ea typeface="DM Sans SemiBold"/>
                <a:cs typeface="DM Sans SemiBold"/>
                <a:sym typeface="DM Sans SemiBold"/>
              </a:defRPr>
            </a:lvl6pPr>
            <a:lvl7pPr lvl="6" rtl="0">
              <a:spcBef>
                <a:spcPts val="0"/>
              </a:spcBef>
              <a:spcAft>
                <a:spcPts val="0"/>
              </a:spcAft>
              <a:buClr>
                <a:schemeClr val="dk1"/>
              </a:buClr>
              <a:buSzPts val="3000"/>
              <a:buFont typeface="DM Sans SemiBold"/>
              <a:buNone/>
              <a:defRPr sz="3000">
                <a:solidFill>
                  <a:schemeClr val="dk1"/>
                </a:solidFill>
                <a:latin typeface="DM Sans SemiBold"/>
                <a:ea typeface="DM Sans SemiBold"/>
                <a:cs typeface="DM Sans SemiBold"/>
                <a:sym typeface="DM Sans SemiBold"/>
              </a:defRPr>
            </a:lvl7pPr>
            <a:lvl8pPr lvl="7" rtl="0">
              <a:spcBef>
                <a:spcPts val="0"/>
              </a:spcBef>
              <a:spcAft>
                <a:spcPts val="0"/>
              </a:spcAft>
              <a:buClr>
                <a:schemeClr val="dk1"/>
              </a:buClr>
              <a:buSzPts val="3000"/>
              <a:buFont typeface="DM Sans SemiBold"/>
              <a:buNone/>
              <a:defRPr sz="3000">
                <a:solidFill>
                  <a:schemeClr val="dk1"/>
                </a:solidFill>
                <a:latin typeface="DM Sans SemiBold"/>
                <a:ea typeface="DM Sans SemiBold"/>
                <a:cs typeface="DM Sans SemiBold"/>
                <a:sym typeface="DM Sans SemiBold"/>
              </a:defRPr>
            </a:lvl8pPr>
            <a:lvl9pPr lvl="8" rtl="0">
              <a:spcBef>
                <a:spcPts val="0"/>
              </a:spcBef>
              <a:spcAft>
                <a:spcPts val="0"/>
              </a:spcAft>
              <a:buClr>
                <a:schemeClr val="dk1"/>
              </a:buClr>
              <a:buSzPts val="3000"/>
              <a:buFont typeface="DM Sans SemiBold"/>
              <a:buNone/>
              <a:defRPr sz="3000">
                <a:solidFill>
                  <a:schemeClr val="dk1"/>
                </a:solidFill>
                <a:latin typeface="DM Sans SemiBold"/>
                <a:ea typeface="DM Sans SemiBold"/>
                <a:cs typeface="DM Sans SemiBold"/>
                <a:sym typeface="DM Sans SemiBold"/>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1pPr>
            <a:lvl2pPr indent="-317500" lvl="1" marL="9144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2pPr>
            <a:lvl3pPr indent="-317500" lvl="2" marL="13716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3pPr>
            <a:lvl4pPr indent="-317500" lvl="3" marL="18288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4pPr>
            <a:lvl5pPr indent="-317500" lvl="4" marL="22860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5pPr>
            <a:lvl6pPr indent="-317500" lvl="5" marL="27432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6pPr>
            <a:lvl7pPr indent="-317500" lvl="6" marL="32004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7pPr>
            <a:lvl8pPr indent="-317500" lvl="7" marL="36576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8pPr>
            <a:lvl9pPr indent="-317500" lvl="8" marL="41148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875" name="Shape 875"/>
        <p:cNvGrpSpPr/>
        <p:nvPr/>
      </p:nvGrpSpPr>
      <p:grpSpPr>
        <a:xfrm>
          <a:off x="0" y="0"/>
          <a:ext cx="0" cy="0"/>
          <a:chOff x="0" y="0"/>
          <a:chExt cx="0" cy="0"/>
        </a:xfrm>
      </p:grpSpPr>
      <p:sp>
        <p:nvSpPr>
          <p:cNvPr id="876" name="Google Shape;876;p2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None/>
              <a:defRPr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sp>
        <p:nvSpPr>
          <p:cNvPr id="877" name="Google Shape;877;p2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69" r:id="rId1"/>
    <p:sldLayoutId id="2147483670"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hyperlink" Target="https://drive.google.com/file/d/1lB1F-s53sEy7AYgfC4dbu62wrzjpFZP5/view?usp=shari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 Id="rId3" Type="http://schemas.openxmlformats.org/officeDocument/2006/relationships/hyperlink" Target="http://bit.ly/2PfT4lq"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26"/>
          <p:cNvSpPr txBox="1"/>
          <p:nvPr>
            <p:ph type="title"/>
          </p:nvPr>
        </p:nvSpPr>
        <p:spPr>
          <a:xfrm>
            <a:off x="727350" y="1387650"/>
            <a:ext cx="7689300" cy="183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700" u="sng">
                <a:solidFill>
                  <a:schemeClr val="hlink"/>
                </a:solidFill>
                <a:hlinkClick r:id="rId3"/>
              </a:rPr>
              <a:t>https://drive.google.com/file/d/1lB1F-s53sEy7AYgfC4dbu62wrzjpFZP5/view?usp=sharing</a:t>
            </a:r>
            <a:r>
              <a:rPr lang="en" sz="2700"/>
              <a:t> </a:t>
            </a:r>
            <a:endParaRPr sz="2700"/>
          </a:p>
        </p:txBody>
      </p:sp>
      <p:sp>
        <p:nvSpPr>
          <p:cNvPr id="886" name="Google Shape;886;p26"/>
          <p:cNvSpPr/>
          <p:nvPr/>
        </p:nvSpPr>
        <p:spPr>
          <a:xfrm>
            <a:off x="4251067" y="3307579"/>
            <a:ext cx="641850" cy="449267"/>
          </a:xfrm>
          <a:custGeom>
            <a:rect b="b" l="l" r="r" t="t"/>
            <a:pathLst>
              <a:path extrusionOk="0" h="7843" w="11205">
                <a:moveTo>
                  <a:pt x="11198" y="1312"/>
                </a:moveTo>
                <a:cubicBezTo>
                  <a:pt x="11182" y="1227"/>
                  <a:pt x="11132" y="1158"/>
                  <a:pt x="11060" y="1111"/>
                </a:cubicBezTo>
                <a:cubicBezTo>
                  <a:pt x="10994" y="1066"/>
                  <a:pt x="10915" y="1042"/>
                  <a:pt x="10835" y="1028"/>
                </a:cubicBezTo>
                <a:cubicBezTo>
                  <a:pt x="10737" y="1013"/>
                  <a:pt x="10634" y="1005"/>
                  <a:pt x="10536" y="1005"/>
                </a:cubicBezTo>
                <a:cubicBezTo>
                  <a:pt x="10110" y="1005"/>
                  <a:pt x="9698" y="1132"/>
                  <a:pt x="9301" y="1275"/>
                </a:cubicBezTo>
                <a:cubicBezTo>
                  <a:pt x="8906" y="1415"/>
                  <a:pt x="8518" y="1566"/>
                  <a:pt x="8134" y="1730"/>
                </a:cubicBezTo>
                <a:cubicBezTo>
                  <a:pt x="8039" y="1772"/>
                  <a:pt x="7943" y="1812"/>
                  <a:pt x="7848" y="1854"/>
                </a:cubicBezTo>
                <a:cubicBezTo>
                  <a:pt x="7785" y="1880"/>
                  <a:pt x="7719" y="1904"/>
                  <a:pt x="7655" y="1931"/>
                </a:cubicBezTo>
                <a:cubicBezTo>
                  <a:pt x="7480" y="2002"/>
                  <a:pt x="7306" y="2071"/>
                  <a:pt x="7134" y="2150"/>
                </a:cubicBezTo>
                <a:cubicBezTo>
                  <a:pt x="7039" y="2195"/>
                  <a:pt x="6943" y="2240"/>
                  <a:pt x="6851" y="2288"/>
                </a:cubicBezTo>
                <a:cubicBezTo>
                  <a:pt x="6861" y="2277"/>
                  <a:pt x="6867" y="2261"/>
                  <a:pt x="6861" y="2246"/>
                </a:cubicBezTo>
                <a:cubicBezTo>
                  <a:pt x="6830" y="2166"/>
                  <a:pt x="6787" y="2092"/>
                  <a:pt x="6734" y="2023"/>
                </a:cubicBezTo>
                <a:cubicBezTo>
                  <a:pt x="6883" y="1880"/>
                  <a:pt x="7031" y="1735"/>
                  <a:pt x="7147" y="1560"/>
                </a:cubicBezTo>
                <a:cubicBezTo>
                  <a:pt x="7258" y="1391"/>
                  <a:pt x="7324" y="1198"/>
                  <a:pt x="7383" y="1005"/>
                </a:cubicBezTo>
                <a:cubicBezTo>
                  <a:pt x="7398" y="1002"/>
                  <a:pt x="7409" y="994"/>
                  <a:pt x="7417" y="981"/>
                </a:cubicBezTo>
                <a:cubicBezTo>
                  <a:pt x="7422" y="973"/>
                  <a:pt x="7425" y="962"/>
                  <a:pt x="7428" y="952"/>
                </a:cubicBezTo>
                <a:cubicBezTo>
                  <a:pt x="7433" y="931"/>
                  <a:pt x="7443" y="909"/>
                  <a:pt x="7441" y="888"/>
                </a:cubicBezTo>
                <a:cubicBezTo>
                  <a:pt x="7441" y="872"/>
                  <a:pt x="7435" y="857"/>
                  <a:pt x="7422" y="846"/>
                </a:cubicBezTo>
                <a:cubicBezTo>
                  <a:pt x="7409" y="833"/>
                  <a:pt x="7391" y="827"/>
                  <a:pt x="7375" y="833"/>
                </a:cubicBezTo>
                <a:cubicBezTo>
                  <a:pt x="7351" y="838"/>
                  <a:pt x="7338" y="859"/>
                  <a:pt x="7330" y="883"/>
                </a:cubicBezTo>
                <a:cubicBezTo>
                  <a:pt x="7327" y="888"/>
                  <a:pt x="7322" y="894"/>
                  <a:pt x="7322" y="902"/>
                </a:cubicBezTo>
                <a:cubicBezTo>
                  <a:pt x="7316" y="912"/>
                  <a:pt x="7316" y="928"/>
                  <a:pt x="7319" y="939"/>
                </a:cubicBezTo>
                <a:lnTo>
                  <a:pt x="7322" y="944"/>
                </a:lnTo>
                <a:lnTo>
                  <a:pt x="7322" y="949"/>
                </a:lnTo>
                <a:lnTo>
                  <a:pt x="7322" y="952"/>
                </a:lnTo>
                <a:cubicBezTo>
                  <a:pt x="7322" y="957"/>
                  <a:pt x="7324" y="962"/>
                  <a:pt x="7324" y="968"/>
                </a:cubicBezTo>
                <a:cubicBezTo>
                  <a:pt x="7282" y="1058"/>
                  <a:pt x="7240" y="1148"/>
                  <a:pt x="7197" y="1238"/>
                </a:cubicBezTo>
                <a:cubicBezTo>
                  <a:pt x="7152" y="1335"/>
                  <a:pt x="7107" y="1433"/>
                  <a:pt x="7057" y="1529"/>
                </a:cubicBezTo>
                <a:cubicBezTo>
                  <a:pt x="7033" y="1576"/>
                  <a:pt x="7002" y="1605"/>
                  <a:pt x="6957" y="1632"/>
                </a:cubicBezTo>
                <a:cubicBezTo>
                  <a:pt x="6917" y="1658"/>
                  <a:pt x="6877" y="1685"/>
                  <a:pt x="6840" y="1714"/>
                </a:cubicBezTo>
                <a:cubicBezTo>
                  <a:pt x="6766" y="1772"/>
                  <a:pt x="6695" y="1841"/>
                  <a:pt x="6636" y="1915"/>
                </a:cubicBezTo>
                <a:cubicBezTo>
                  <a:pt x="6621" y="1899"/>
                  <a:pt x="6602" y="1880"/>
                  <a:pt x="6586" y="1865"/>
                </a:cubicBezTo>
                <a:cubicBezTo>
                  <a:pt x="6576" y="1854"/>
                  <a:pt x="6565" y="1846"/>
                  <a:pt x="6554" y="1838"/>
                </a:cubicBezTo>
                <a:cubicBezTo>
                  <a:pt x="6560" y="1830"/>
                  <a:pt x="6560" y="1820"/>
                  <a:pt x="6557" y="1809"/>
                </a:cubicBezTo>
                <a:cubicBezTo>
                  <a:pt x="6552" y="1788"/>
                  <a:pt x="6547" y="1761"/>
                  <a:pt x="6541" y="1738"/>
                </a:cubicBezTo>
                <a:cubicBezTo>
                  <a:pt x="6536" y="1714"/>
                  <a:pt x="6528" y="1693"/>
                  <a:pt x="6517" y="1669"/>
                </a:cubicBezTo>
                <a:cubicBezTo>
                  <a:pt x="6509" y="1650"/>
                  <a:pt x="6502" y="1632"/>
                  <a:pt x="6494" y="1616"/>
                </a:cubicBezTo>
                <a:cubicBezTo>
                  <a:pt x="6486" y="1481"/>
                  <a:pt x="6433" y="1351"/>
                  <a:pt x="6348" y="1245"/>
                </a:cubicBezTo>
                <a:cubicBezTo>
                  <a:pt x="6242" y="1113"/>
                  <a:pt x="6094" y="1034"/>
                  <a:pt x="5927" y="1013"/>
                </a:cubicBezTo>
                <a:cubicBezTo>
                  <a:pt x="5964" y="997"/>
                  <a:pt x="5999" y="978"/>
                  <a:pt x="6036" y="960"/>
                </a:cubicBezTo>
                <a:cubicBezTo>
                  <a:pt x="6076" y="939"/>
                  <a:pt x="6115" y="917"/>
                  <a:pt x="6147" y="883"/>
                </a:cubicBezTo>
                <a:cubicBezTo>
                  <a:pt x="6171" y="854"/>
                  <a:pt x="6184" y="819"/>
                  <a:pt x="6195" y="782"/>
                </a:cubicBezTo>
                <a:cubicBezTo>
                  <a:pt x="6211" y="730"/>
                  <a:pt x="6226" y="679"/>
                  <a:pt x="6245" y="629"/>
                </a:cubicBezTo>
                <a:cubicBezTo>
                  <a:pt x="6279" y="536"/>
                  <a:pt x="6290" y="433"/>
                  <a:pt x="6306" y="335"/>
                </a:cubicBezTo>
                <a:cubicBezTo>
                  <a:pt x="6316" y="269"/>
                  <a:pt x="6322" y="195"/>
                  <a:pt x="6340" y="129"/>
                </a:cubicBezTo>
                <a:cubicBezTo>
                  <a:pt x="6375" y="113"/>
                  <a:pt x="6390" y="63"/>
                  <a:pt x="6375" y="26"/>
                </a:cubicBezTo>
                <a:cubicBezTo>
                  <a:pt x="6364" y="-3"/>
                  <a:pt x="6327" y="-9"/>
                  <a:pt x="6308" y="18"/>
                </a:cubicBezTo>
                <a:cubicBezTo>
                  <a:pt x="6258" y="92"/>
                  <a:pt x="6253" y="185"/>
                  <a:pt x="6242" y="272"/>
                </a:cubicBezTo>
                <a:cubicBezTo>
                  <a:pt x="6229" y="370"/>
                  <a:pt x="6211" y="468"/>
                  <a:pt x="6200" y="565"/>
                </a:cubicBezTo>
                <a:cubicBezTo>
                  <a:pt x="6189" y="658"/>
                  <a:pt x="6182" y="761"/>
                  <a:pt x="6129" y="841"/>
                </a:cubicBezTo>
                <a:cubicBezTo>
                  <a:pt x="6103" y="880"/>
                  <a:pt x="6054" y="894"/>
                  <a:pt x="6015" y="915"/>
                </a:cubicBezTo>
                <a:cubicBezTo>
                  <a:pt x="5970" y="939"/>
                  <a:pt x="5919" y="960"/>
                  <a:pt x="5877" y="991"/>
                </a:cubicBezTo>
                <a:cubicBezTo>
                  <a:pt x="5872" y="997"/>
                  <a:pt x="5869" y="1002"/>
                  <a:pt x="5869" y="1007"/>
                </a:cubicBezTo>
                <a:cubicBezTo>
                  <a:pt x="5832" y="1005"/>
                  <a:pt x="5795" y="1002"/>
                  <a:pt x="5759" y="1005"/>
                </a:cubicBezTo>
                <a:cubicBezTo>
                  <a:pt x="5706" y="1005"/>
                  <a:pt x="5643" y="1005"/>
                  <a:pt x="5592" y="1023"/>
                </a:cubicBezTo>
                <a:lnTo>
                  <a:pt x="5590" y="1026"/>
                </a:lnTo>
                <a:cubicBezTo>
                  <a:pt x="5545" y="1013"/>
                  <a:pt x="5492" y="1015"/>
                  <a:pt x="5444" y="1015"/>
                </a:cubicBezTo>
                <a:cubicBezTo>
                  <a:pt x="5407" y="1015"/>
                  <a:pt x="5370" y="1018"/>
                  <a:pt x="5333" y="1021"/>
                </a:cubicBezTo>
                <a:cubicBezTo>
                  <a:pt x="5333" y="1015"/>
                  <a:pt x="5331" y="1007"/>
                  <a:pt x="5325" y="1005"/>
                </a:cubicBezTo>
                <a:cubicBezTo>
                  <a:pt x="5283" y="976"/>
                  <a:pt x="5235" y="952"/>
                  <a:pt x="5188" y="931"/>
                </a:cubicBezTo>
                <a:cubicBezTo>
                  <a:pt x="5148" y="912"/>
                  <a:pt x="5100" y="896"/>
                  <a:pt x="5074" y="857"/>
                </a:cubicBezTo>
                <a:cubicBezTo>
                  <a:pt x="5018" y="777"/>
                  <a:pt x="5010" y="674"/>
                  <a:pt x="5000" y="581"/>
                </a:cubicBezTo>
                <a:cubicBezTo>
                  <a:pt x="4987" y="483"/>
                  <a:pt x="4968" y="386"/>
                  <a:pt x="4952" y="288"/>
                </a:cubicBezTo>
                <a:cubicBezTo>
                  <a:pt x="4939" y="200"/>
                  <a:pt x="4934" y="108"/>
                  <a:pt x="4883" y="34"/>
                </a:cubicBezTo>
                <a:cubicBezTo>
                  <a:pt x="4865" y="7"/>
                  <a:pt x="4828" y="13"/>
                  <a:pt x="4817" y="42"/>
                </a:cubicBezTo>
                <a:cubicBezTo>
                  <a:pt x="4804" y="79"/>
                  <a:pt x="4817" y="129"/>
                  <a:pt x="4854" y="145"/>
                </a:cubicBezTo>
                <a:cubicBezTo>
                  <a:pt x="4875" y="211"/>
                  <a:pt x="4881" y="282"/>
                  <a:pt x="4891" y="351"/>
                </a:cubicBezTo>
                <a:cubicBezTo>
                  <a:pt x="4907" y="449"/>
                  <a:pt x="4920" y="552"/>
                  <a:pt x="4955" y="645"/>
                </a:cubicBezTo>
                <a:cubicBezTo>
                  <a:pt x="4973" y="695"/>
                  <a:pt x="4989" y="748"/>
                  <a:pt x="5008" y="798"/>
                </a:cubicBezTo>
                <a:cubicBezTo>
                  <a:pt x="5018" y="833"/>
                  <a:pt x="5032" y="870"/>
                  <a:pt x="5058" y="899"/>
                </a:cubicBezTo>
                <a:cubicBezTo>
                  <a:pt x="5087" y="933"/>
                  <a:pt x="5127" y="954"/>
                  <a:pt x="5169" y="976"/>
                </a:cubicBezTo>
                <a:cubicBezTo>
                  <a:pt x="5206" y="994"/>
                  <a:pt x="5241" y="1013"/>
                  <a:pt x="5278" y="1028"/>
                </a:cubicBezTo>
                <a:cubicBezTo>
                  <a:pt x="5111" y="1052"/>
                  <a:pt x="4965" y="1134"/>
                  <a:pt x="4860" y="1267"/>
                </a:cubicBezTo>
                <a:cubicBezTo>
                  <a:pt x="4772" y="1378"/>
                  <a:pt x="4719" y="1518"/>
                  <a:pt x="4717" y="1661"/>
                </a:cubicBezTo>
                <a:cubicBezTo>
                  <a:pt x="4709" y="1687"/>
                  <a:pt x="4701" y="1711"/>
                  <a:pt x="4696" y="1738"/>
                </a:cubicBezTo>
                <a:cubicBezTo>
                  <a:pt x="4693" y="1745"/>
                  <a:pt x="4693" y="1753"/>
                  <a:pt x="4693" y="1761"/>
                </a:cubicBezTo>
                <a:cubicBezTo>
                  <a:pt x="4690" y="1777"/>
                  <a:pt x="4688" y="1790"/>
                  <a:pt x="4688" y="1806"/>
                </a:cubicBezTo>
                <a:lnTo>
                  <a:pt x="4688" y="1814"/>
                </a:lnTo>
                <a:cubicBezTo>
                  <a:pt x="4685" y="1822"/>
                  <a:pt x="4682" y="1833"/>
                  <a:pt x="4680" y="1841"/>
                </a:cubicBezTo>
                <a:lnTo>
                  <a:pt x="4680" y="1843"/>
                </a:lnTo>
                <a:cubicBezTo>
                  <a:pt x="4664" y="1857"/>
                  <a:pt x="4645" y="1872"/>
                  <a:pt x="4629" y="1886"/>
                </a:cubicBezTo>
                <a:cubicBezTo>
                  <a:pt x="4614" y="1902"/>
                  <a:pt x="4595" y="1917"/>
                  <a:pt x="4579" y="1936"/>
                </a:cubicBezTo>
                <a:cubicBezTo>
                  <a:pt x="4521" y="1862"/>
                  <a:pt x="4446" y="1796"/>
                  <a:pt x="4373" y="1738"/>
                </a:cubicBezTo>
                <a:cubicBezTo>
                  <a:pt x="4335" y="1708"/>
                  <a:pt x="4296" y="1682"/>
                  <a:pt x="4254" y="1656"/>
                </a:cubicBezTo>
                <a:cubicBezTo>
                  <a:pt x="4209" y="1629"/>
                  <a:pt x="4177" y="1600"/>
                  <a:pt x="4153" y="1555"/>
                </a:cubicBezTo>
                <a:cubicBezTo>
                  <a:pt x="4103" y="1460"/>
                  <a:pt x="4058" y="1362"/>
                  <a:pt x="4010" y="1267"/>
                </a:cubicBezTo>
                <a:cubicBezTo>
                  <a:pt x="3968" y="1177"/>
                  <a:pt x="3923" y="1089"/>
                  <a:pt x="3881" y="999"/>
                </a:cubicBezTo>
                <a:cubicBezTo>
                  <a:pt x="3881" y="994"/>
                  <a:pt x="3883" y="989"/>
                  <a:pt x="3883" y="984"/>
                </a:cubicBezTo>
                <a:lnTo>
                  <a:pt x="3883" y="981"/>
                </a:lnTo>
                <a:lnTo>
                  <a:pt x="3883" y="976"/>
                </a:lnTo>
                <a:lnTo>
                  <a:pt x="3886" y="970"/>
                </a:lnTo>
                <a:cubicBezTo>
                  <a:pt x="3889" y="957"/>
                  <a:pt x="3889" y="944"/>
                  <a:pt x="3883" y="933"/>
                </a:cubicBezTo>
                <a:cubicBezTo>
                  <a:pt x="3881" y="928"/>
                  <a:pt x="3878" y="920"/>
                  <a:pt x="3873" y="915"/>
                </a:cubicBezTo>
                <a:cubicBezTo>
                  <a:pt x="3865" y="894"/>
                  <a:pt x="3849" y="872"/>
                  <a:pt x="3828" y="867"/>
                </a:cubicBezTo>
                <a:cubicBezTo>
                  <a:pt x="3809" y="862"/>
                  <a:pt x="3793" y="870"/>
                  <a:pt x="3780" y="880"/>
                </a:cubicBezTo>
                <a:cubicBezTo>
                  <a:pt x="3770" y="891"/>
                  <a:pt x="3764" y="907"/>
                  <a:pt x="3762" y="923"/>
                </a:cubicBezTo>
                <a:cubicBezTo>
                  <a:pt x="3762" y="944"/>
                  <a:pt x="3770" y="965"/>
                  <a:pt x="3777" y="986"/>
                </a:cubicBezTo>
                <a:cubicBezTo>
                  <a:pt x="3780" y="997"/>
                  <a:pt x="3783" y="1007"/>
                  <a:pt x="3788" y="1015"/>
                </a:cubicBezTo>
                <a:cubicBezTo>
                  <a:pt x="3796" y="1028"/>
                  <a:pt x="3809" y="1036"/>
                  <a:pt x="3822" y="1039"/>
                </a:cubicBezTo>
                <a:cubicBezTo>
                  <a:pt x="3883" y="1232"/>
                  <a:pt x="3952" y="1425"/>
                  <a:pt x="4066" y="1592"/>
                </a:cubicBezTo>
                <a:cubicBezTo>
                  <a:pt x="4182" y="1764"/>
                  <a:pt x="4333" y="1907"/>
                  <a:pt x="4484" y="2050"/>
                </a:cubicBezTo>
                <a:cubicBezTo>
                  <a:pt x="4434" y="2119"/>
                  <a:pt x="4391" y="2195"/>
                  <a:pt x="4360" y="2275"/>
                </a:cubicBezTo>
                <a:cubicBezTo>
                  <a:pt x="4354" y="2288"/>
                  <a:pt x="4357" y="2298"/>
                  <a:pt x="4362" y="2309"/>
                </a:cubicBezTo>
                <a:lnTo>
                  <a:pt x="4362" y="2312"/>
                </a:lnTo>
                <a:lnTo>
                  <a:pt x="4362" y="2314"/>
                </a:lnTo>
                <a:cubicBezTo>
                  <a:pt x="4270" y="2269"/>
                  <a:pt x="4177" y="2224"/>
                  <a:pt x="4084" y="2182"/>
                </a:cubicBezTo>
                <a:cubicBezTo>
                  <a:pt x="3912" y="2105"/>
                  <a:pt x="3735" y="2039"/>
                  <a:pt x="3561" y="1968"/>
                </a:cubicBezTo>
                <a:cubicBezTo>
                  <a:pt x="3497" y="1941"/>
                  <a:pt x="3431" y="1917"/>
                  <a:pt x="3365" y="1894"/>
                </a:cubicBezTo>
                <a:cubicBezTo>
                  <a:pt x="3269" y="1851"/>
                  <a:pt x="3174" y="1812"/>
                  <a:pt x="3076" y="1772"/>
                </a:cubicBezTo>
                <a:cubicBezTo>
                  <a:pt x="2690" y="1613"/>
                  <a:pt x="2301" y="1465"/>
                  <a:pt x="1904" y="1330"/>
                </a:cubicBezTo>
                <a:cubicBezTo>
                  <a:pt x="1505" y="1195"/>
                  <a:pt x="1092" y="1071"/>
                  <a:pt x="666" y="1076"/>
                </a:cubicBezTo>
                <a:cubicBezTo>
                  <a:pt x="566" y="1076"/>
                  <a:pt x="465" y="1084"/>
                  <a:pt x="367" y="1103"/>
                </a:cubicBezTo>
                <a:cubicBezTo>
                  <a:pt x="290" y="1116"/>
                  <a:pt x="208" y="1142"/>
                  <a:pt x="142" y="1187"/>
                </a:cubicBezTo>
                <a:cubicBezTo>
                  <a:pt x="73" y="1235"/>
                  <a:pt x="23" y="1306"/>
                  <a:pt x="7" y="1391"/>
                </a:cubicBezTo>
                <a:cubicBezTo>
                  <a:pt x="-9" y="1481"/>
                  <a:pt x="7" y="1579"/>
                  <a:pt x="31" y="1666"/>
                </a:cubicBezTo>
                <a:cubicBezTo>
                  <a:pt x="124" y="2007"/>
                  <a:pt x="394" y="2264"/>
                  <a:pt x="656" y="2484"/>
                </a:cubicBezTo>
                <a:cubicBezTo>
                  <a:pt x="812" y="2616"/>
                  <a:pt x="968" y="2746"/>
                  <a:pt x="1137" y="2859"/>
                </a:cubicBezTo>
                <a:cubicBezTo>
                  <a:pt x="1214" y="2910"/>
                  <a:pt x="1293" y="2955"/>
                  <a:pt x="1378" y="2992"/>
                </a:cubicBezTo>
                <a:cubicBezTo>
                  <a:pt x="1351" y="3005"/>
                  <a:pt x="1322" y="3018"/>
                  <a:pt x="1296" y="3034"/>
                </a:cubicBezTo>
                <a:cubicBezTo>
                  <a:pt x="1251" y="3060"/>
                  <a:pt x="1206" y="3087"/>
                  <a:pt x="1164" y="3116"/>
                </a:cubicBezTo>
                <a:cubicBezTo>
                  <a:pt x="1129" y="3140"/>
                  <a:pt x="1095" y="3169"/>
                  <a:pt x="1076" y="3209"/>
                </a:cubicBezTo>
                <a:cubicBezTo>
                  <a:pt x="1031" y="3304"/>
                  <a:pt x="1092" y="3399"/>
                  <a:pt x="1142" y="3476"/>
                </a:cubicBezTo>
                <a:cubicBezTo>
                  <a:pt x="1235" y="3616"/>
                  <a:pt x="1354" y="3738"/>
                  <a:pt x="1486" y="3841"/>
                </a:cubicBezTo>
                <a:cubicBezTo>
                  <a:pt x="1756" y="4046"/>
                  <a:pt x="2087" y="4173"/>
                  <a:pt x="2423" y="4224"/>
                </a:cubicBezTo>
                <a:cubicBezTo>
                  <a:pt x="2836" y="4284"/>
                  <a:pt x="3256" y="4234"/>
                  <a:pt x="3661" y="4136"/>
                </a:cubicBezTo>
                <a:cubicBezTo>
                  <a:pt x="3870" y="4086"/>
                  <a:pt x="4076" y="4022"/>
                  <a:pt x="4280" y="3957"/>
                </a:cubicBezTo>
                <a:cubicBezTo>
                  <a:pt x="4309" y="3947"/>
                  <a:pt x="4338" y="3939"/>
                  <a:pt x="4365" y="3928"/>
                </a:cubicBezTo>
                <a:cubicBezTo>
                  <a:pt x="4238" y="4000"/>
                  <a:pt x="4129" y="4099"/>
                  <a:pt x="4039" y="4213"/>
                </a:cubicBezTo>
                <a:cubicBezTo>
                  <a:pt x="3981" y="4287"/>
                  <a:pt x="3931" y="4364"/>
                  <a:pt x="3883" y="4446"/>
                </a:cubicBezTo>
                <a:cubicBezTo>
                  <a:pt x="3862" y="4485"/>
                  <a:pt x="3830" y="4525"/>
                  <a:pt x="3838" y="4573"/>
                </a:cubicBezTo>
                <a:cubicBezTo>
                  <a:pt x="3825" y="4573"/>
                  <a:pt x="3812" y="4575"/>
                  <a:pt x="3801" y="4583"/>
                </a:cubicBezTo>
                <a:cubicBezTo>
                  <a:pt x="3777" y="4599"/>
                  <a:pt x="3762" y="4626"/>
                  <a:pt x="3746" y="4649"/>
                </a:cubicBezTo>
                <a:cubicBezTo>
                  <a:pt x="3714" y="4694"/>
                  <a:pt x="3690" y="4745"/>
                  <a:pt x="3669" y="4792"/>
                </a:cubicBezTo>
                <a:cubicBezTo>
                  <a:pt x="3658" y="4821"/>
                  <a:pt x="3645" y="4848"/>
                  <a:pt x="3635" y="4877"/>
                </a:cubicBezTo>
                <a:cubicBezTo>
                  <a:pt x="3624" y="4903"/>
                  <a:pt x="3611" y="4930"/>
                  <a:pt x="3603" y="4956"/>
                </a:cubicBezTo>
                <a:cubicBezTo>
                  <a:pt x="3598" y="4978"/>
                  <a:pt x="3598" y="5001"/>
                  <a:pt x="3603" y="5025"/>
                </a:cubicBezTo>
                <a:cubicBezTo>
                  <a:pt x="3595" y="5023"/>
                  <a:pt x="3587" y="5023"/>
                  <a:pt x="3576" y="5025"/>
                </a:cubicBezTo>
                <a:cubicBezTo>
                  <a:pt x="3545" y="5033"/>
                  <a:pt x="3534" y="5062"/>
                  <a:pt x="3523" y="5091"/>
                </a:cubicBezTo>
                <a:cubicBezTo>
                  <a:pt x="3500" y="5152"/>
                  <a:pt x="3479" y="5213"/>
                  <a:pt x="3457" y="5277"/>
                </a:cubicBezTo>
                <a:cubicBezTo>
                  <a:pt x="3436" y="5337"/>
                  <a:pt x="3418" y="5401"/>
                  <a:pt x="3396" y="5462"/>
                </a:cubicBezTo>
                <a:cubicBezTo>
                  <a:pt x="3391" y="5478"/>
                  <a:pt x="3381" y="5499"/>
                  <a:pt x="3381" y="5517"/>
                </a:cubicBezTo>
                <a:cubicBezTo>
                  <a:pt x="3381" y="5530"/>
                  <a:pt x="3389" y="5541"/>
                  <a:pt x="3396" y="5552"/>
                </a:cubicBezTo>
                <a:cubicBezTo>
                  <a:pt x="3389" y="5575"/>
                  <a:pt x="3381" y="5602"/>
                  <a:pt x="3373" y="5626"/>
                </a:cubicBezTo>
                <a:lnTo>
                  <a:pt x="3367" y="5631"/>
                </a:lnTo>
                <a:cubicBezTo>
                  <a:pt x="3354" y="5652"/>
                  <a:pt x="3346" y="5676"/>
                  <a:pt x="3338" y="5697"/>
                </a:cubicBezTo>
                <a:cubicBezTo>
                  <a:pt x="3336" y="5702"/>
                  <a:pt x="3336" y="5708"/>
                  <a:pt x="3333" y="5710"/>
                </a:cubicBezTo>
                <a:cubicBezTo>
                  <a:pt x="3328" y="5721"/>
                  <a:pt x="3325" y="5734"/>
                  <a:pt x="3322" y="5745"/>
                </a:cubicBezTo>
                <a:lnTo>
                  <a:pt x="3317" y="5753"/>
                </a:lnTo>
                <a:cubicBezTo>
                  <a:pt x="3309" y="5769"/>
                  <a:pt x="3304" y="5787"/>
                  <a:pt x="3299" y="5803"/>
                </a:cubicBezTo>
                <a:cubicBezTo>
                  <a:pt x="3291" y="5837"/>
                  <a:pt x="3285" y="5872"/>
                  <a:pt x="3283" y="5909"/>
                </a:cubicBezTo>
                <a:cubicBezTo>
                  <a:pt x="3283" y="5927"/>
                  <a:pt x="3299" y="5943"/>
                  <a:pt x="3317" y="5946"/>
                </a:cubicBezTo>
                <a:cubicBezTo>
                  <a:pt x="3333" y="5949"/>
                  <a:pt x="3356" y="5938"/>
                  <a:pt x="3359" y="5917"/>
                </a:cubicBezTo>
                <a:cubicBezTo>
                  <a:pt x="3361" y="5896"/>
                  <a:pt x="3365" y="5874"/>
                  <a:pt x="3367" y="5851"/>
                </a:cubicBezTo>
                <a:cubicBezTo>
                  <a:pt x="3370" y="5843"/>
                  <a:pt x="3370" y="5837"/>
                  <a:pt x="3373" y="5829"/>
                </a:cubicBezTo>
                <a:cubicBezTo>
                  <a:pt x="3389" y="5829"/>
                  <a:pt x="3402" y="5822"/>
                  <a:pt x="3407" y="5806"/>
                </a:cubicBezTo>
                <a:cubicBezTo>
                  <a:pt x="3412" y="5782"/>
                  <a:pt x="3418" y="5761"/>
                  <a:pt x="3423" y="5737"/>
                </a:cubicBezTo>
                <a:cubicBezTo>
                  <a:pt x="3428" y="5716"/>
                  <a:pt x="3436" y="5695"/>
                  <a:pt x="3441" y="5673"/>
                </a:cubicBezTo>
                <a:cubicBezTo>
                  <a:pt x="3449" y="5647"/>
                  <a:pt x="3455" y="5618"/>
                  <a:pt x="3463" y="5589"/>
                </a:cubicBezTo>
                <a:cubicBezTo>
                  <a:pt x="3465" y="5583"/>
                  <a:pt x="3465" y="5575"/>
                  <a:pt x="3468" y="5570"/>
                </a:cubicBezTo>
                <a:cubicBezTo>
                  <a:pt x="3526" y="5568"/>
                  <a:pt x="3555" y="5517"/>
                  <a:pt x="3574" y="5467"/>
                </a:cubicBezTo>
                <a:cubicBezTo>
                  <a:pt x="3592" y="5409"/>
                  <a:pt x="3611" y="5353"/>
                  <a:pt x="3632" y="5298"/>
                </a:cubicBezTo>
                <a:cubicBezTo>
                  <a:pt x="3645" y="5269"/>
                  <a:pt x="3656" y="5239"/>
                  <a:pt x="3669" y="5210"/>
                </a:cubicBezTo>
                <a:cubicBezTo>
                  <a:pt x="3682" y="5184"/>
                  <a:pt x="3695" y="5157"/>
                  <a:pt x="3701" y="5128"/>
                </a:cubicBezTo>
                <a:cubicBezTo>
                  <a:pt x="3703" y="5115"/>
                  <a:pt x="3703" y="5102"/>
                  <a:pt x="3701" y="5089"/>
                </a:cubicBezTo>
                <a:cubicBezTo>
                  <a:pt x="3751" y="5083"/>
                  <a:pt x="3785" y="5033"/>
                  <a:pt x="3812" y="4996"/>
                </a:cubicBezTo>
                <a:cubicBezTo>
                  <a:pt x="3844" y="4951"/>
                  <a:pt x="3873" y="4903"/>
                  <a:pt x="3897" y="4853"/>
                </a:cubicBezTo>
                <a:cubicBezTo>
                  <a:pt x="3910" y="4824"/>
                  <a:pt x="3923" y="4795"/>
                  <a:pt x="3931" y="4766"/>
                </a:cubicBezTo>
                <a:cubicBezTo>
                  <a:pt x="3939" y="4742"/>
                  <a:pt x="3947" y="4718"/>
                  <a:pt x="3949" y="4694"/>
                </a:cubicBezTo>
                <a:cubicBezTo>
                  <a:pt x="3949" y="4687"/>
                  <a:pt x="3949" y="4679"/>
                  <a:pt x="3947" y="4673"/>
                </a:cubicBezTo>
                <a:cubicBezTo>
                  <a:pt x="3963" y="4676"/>
                  <a:pt x="3981" y="4668"/>
                  <a:pt x="3992" y="4652"/>
                </a:cubicBezTo>
                <a:cubicBezTo>
                  <a:pt x="4061" y="4541"/>
                  <a:pt x="4135" y="4430"/>
                  <a:pt x="4214" y="4327"/>
                </a:cubicBezTo>
                <a:cubicBezTo>
                  <a:pt x="4238" y="4303"/>
                  <a:pt x="4259" y="4279"/>
                  <a:pt x="4280" y="4253"/>
                </a:cubicBezTo>
                <a:cubicBezTo>
                  <a:pt x="4307" y="4226"/>
                  <a:pt x="4336" y="4202"/>
                  <a:pt x="4367" y="4184"/>
                </a:cubicBezTo>
                <a:cubicBezTo>
                  <a:pt x="4394" y="4168"/>
                  <a:pt x="4426" y="4160"/>
                  <a:pt x="4455" y="4160"/>
                </a:cubicBezTo>
                <a:cubicBezTo>
                  <a:pt x="4304" y="4313"/>
                  <a:pt x="4217" y="4530"/>
                  <a:pt x="4153" y="4729"/>
                </a:cubicBezTo>
                <a:cubicBezTo>
                  <a:pt x="4108" y="4877"/>
                  <a:pt x="4071" y="5028"/>
                  <a:pt x="4042" y="5179"/>
                </a:cubicBezTo>
                <a:cubicBezTo>
                  <a:pt x="4013" y="5335"/>
                  <a:pt x="3981" y="5499"/>
                  <a:pt x="3997" y="5657"/>
                </a:cubicBezTo>
                <a:cubicBezTo>
                  <a:pt x="4013" y="5808"/>
                  <a:pt x="4074" y="5949"/>
                  <a:pt x="4143" y="6081"/>
                </a:cubicBezTo>
                <a:cubicBezTo>
                  <a:pt x="4203" y="6200"/>
                  <a:pt x="4275" y="6314"/>
                  <a:pt x="4357" y="6417"/>
                </a:cubicBezTo>
                <a:cubicBezTo>
                  <a:pt x="4439" y="6520"/>
                  <a:pt x="4531" y="6613"/>
                  <a:pt x="4637" y="6692"/>
                </a:cubicBezTo>
                <a:cubicBezTo>
                  <a:pt x="4754" y="6777"/>
                  <a:pt x="4883" y="6830"/>
                  <a:pt x="5016" y="6885"/>
                </a:cubicBezTo>
                <a:cubicBezTo>
                  <a:pt x="5143" y="6938"/>
                  <a:pt x="5272" y="6994"/>
                  <a:pt x="5370" y="7094"/>
                </a:cubicBezTo>
                <a:cubicBezTo>
                  <a:pt x="5399" y="7126"/>
                  <a:pt x="5428" y="7163"/>
                  <a:pt x="5450" y="7203"/>
                </a:cubicBezTo>
                <a:cubicBezTo>
                  <a:pt x="5452" y="7245"/>
                  <a:pt x="5455" y="7287"/>
                  <a:pt x="5460" y="7330"/>
                </a:cubicBezTo>
                <a:cubicBezTo>
                  <a:pt x="5465" y="7380"/>
                  <a:pt x="5468" y="7438"/>
                  <a:pt x="5481" y="7486"/>
                </a:cubicBezTo>
                <a:cubicBezTo>
                  <a:pt x="5487" y="7509"/>
                  <a:pt x="5505" y="7531"/>
                  <a:pt x="5524" y="7541"/>
                </a:cubicBezTo>
                <a:cubicBezTo>
                  <a:pt x="5537" y="7634"/>
                  <a:pt x="5561" y="7724"/>
                  <a:pt x="5592" y="7814"/>
                </a:cubicBezTo>
                <a:cubicBezTo>
                  <a:pt x="5603" y="7843"/>
                  <a:pt x="5635" y="7851"/>
                  <a:pt x="5659" y="7832"/>
                </a:cubicBezTo>
                <a:cubicBezTo>
                  <a:pt x="5690" y="7806"/>
                  <a:pt x="5698" y="7766"/>
                  <a:pt x="5698" y="7729"/>
                </a:cubicBezTo>
                <a:cubicBezTo>
                  <a:pt x="5701" y="7679"/>
                  <a:pt x="5701" y="7631"/>
                  <a:pt x="5704" y="7581"/>
                </a:cubicBezTo>
                <a:cubicBezTo>
                  <a:pt x="5704" y="7568"/>
                  <a:pt x="5706" y="7554"/>
                  <a:pt x="5706" y="7541"/>
                </a:cubicBezTo>
                <a:cubicBezTo>
                  <a:pt x="5738" y="7536"/>
                  <a:pt x="5762" y="7509"/>
                  <a:pt x="5770" y="7478"/>
                </a:cubicBezTo>
                <a:cubicBezTo>
                  <a:pt x="5783" y="7427"/>
                  <a:pt x="5783" y="7372"/>
                  <a:pt x="5788" y="7319"/>
                </a:cubicBezTo>
                <a:cubicBezTo>
                  <a:pt x="5794" y="7277"/>
                  <a:pt x="5795" y="7234"/>
                  <a:pt x="5795" y="7192"/>
                </a:cubicBezTo>
                <a:cubicBezTo>
                  <a:pt x="5816" y="7152"/>
                  <a:pt x="5843" y="7115"/>
                  <a:pt x="5872" y="7084"/>
                </a:cubicBezTo>
                <a:cubicBezTo>
                  <a:pt x="5967" y="6980"/>
                  <a:pt x="6097" y="6922"/>
                  <a:pt x="6224" y="6869"/>
                </a:cubicBezTo>
                <a:cubicBezTo>
                  <a:pt x="6356" y="6814"/>
                  <a:pt x="6486" y="6758"/>
                  <a:pt x="6599" y="6673"/>
                </a:cubicBezTo>
                <a:cubicBezTo>
                  <a:pt x="6705" y="6594"/>
                  <a:pt x="6798" y="6501"/>
                  <a:pt x="6877" y="6396"/>
                </a:cubicBezTo>
                <a:cubicBezTo>
                  <a:pt x="6959" y="6290"/>
                  <a:pt x="7028" y="6176"/>
                  <a:pt x="7086" y="6057"/>
                </a:cubicBezTo>
                <a:cubicBezTo>
                  <a:pt x="7152" y="5922"/>
                  <a:pt x="7213" y="5782"/>
                  <a:pt x="7226" y="5631"/>
                </a:cubicBezTo>
                <a:cubicBezTo>
                  <a:pt x="7240" y="5472"/>
                  <a:pt x="7208" y="5308"/>
                  <a:pt x="7176" y="5152"/>
                </a:cubicBezTo>
                <a:cubicBezTo>
                  <a:pt x="7144" y="5001"/>
                  <a:pt x="7107" y="4851"/>
                  <a:pt x="7060" y="4705"/>
                </a:cubicBezTo>
                <a:cubicBezTo>
                  <a:pt x="6996" y="4507"/>
                  <a:pt x="6904" y="4290"/>
                  <a:pt x="6753" y="4139"/>
                </a:cubicBezTo>
                <a:cubicBezTo>
                  <a:pt x="6785" y="4139"/>
                  <a:pt x="6814" y="4147"/>
                  <a:pt x="6840" y="4163"/>
                </a:cubicBezTo>
                <a:cubicBezTo>
                  <a:pt x="6872" y="4181"/>
                  <a:pt x="6901" y="4205"/>
                  <a:pt x="6928" y="4229"/>
                </a:cubicBezTo>
                <a:cubicBezTo>
                  <a:pt x="6949" y="4255"/>
                  <a:pt x="6970" y="4279"/>
                  <a:pt x="6996" y="4300"/>
                </a:cubicBezTo>
                <a:cubicBezTo>
                  <a:pt x="7078" y="4403"/>
                  <a:pt x="7152" y="4512"/>
                  <a:pt x="7224" y="4623"/>
                </a:cubicBezTo>
                <a:cubicBezTo>
                  <a:pt x="7234" y="4639"/>
                  <a:pt x="7250" y="4647"/>
                  <a:pt x="7269" y="4644"/>
                </a:cubicBezTo>
                <a:cubicBezTo>
                  <a:pt x="7266" y="4652"/>
                  <a:pt x="7266" y="4657"/>
                  <a:pt x="7266" y="4665"/>
                </a:cubicBezTo>
                <a:cubicBezTo>
                  <a:pt x="7266" y="4689"/>
                  <a:pt x="7277" y="4716"/>
                  <a:pt x="7285" y="4737"/>
                </a:cubicBezTo>
                <a:cubicBezTo>
                  <a:pt x="7295" y="4766"/>
                  <a:pt x="7308" y="4795"/>
                  <a:pt x="7322" y="4824"/>
                </a:cubicBezTo>
                <a:cubicBezTo>
                  <a:pt x="7346" y="4874"/>
                  <a:pt x="7375" y="4922"/>
                  <a:pt x="7409" y="4967"/>
                </a:cubicBezTo>
                <a:cubicBezTo>
                  <a:pt x="7438" y="5004"/>
                  <a:pt x="7473" y="5052"/>
                  <a:pt x="7523" y="5060"/>
                </a:cubicBezTo>
                <a:cubicBezTo>
                  <a:pt x="7520" y="5073"/>
                  <a:pt x="7520" y="5086"/>
                  <a:pt x="7523" y="5099"/>
                </a:cubicBezTo>
                <a:cubicBezTo>
                  <a:pt x="7528" y="5128"/>
                  <a:pt x="7541" y="5155"/>
                  <a:pt x="7555" y="5181"/>
                </a:cubicBezTo>
                <a:cubicBezTo>
                  <a:pt x="7568" y="5210"/>
                  <a:pt x="7581" y="5239"/>
                  <a:pt x="7594" y="5266"/>
                </a:cubicBezTo>
                <a:cubicBezTo>
                  <a:pt x="7618" y="5321"/>
                  <a:pt x="7637" y="5377"/>
                  <a:pt x="7655" y="5435"/>
                </a:cubicBezTo>
                <a:cubicBezTo>
                  <a:pt x="7671" y="5486"/>
                  <a:pt x="7703" y="5536"/>
                  <a:pt x="7761" y="5538"/>
                </a:cubicBezTo>
                <a:cubicBezTo>
                  <a:pt x="7764" y="5544"/>
                  <a:pt x="7764" y="5552"/>
                  <a:pt x="7766" y="5557"/>
                </a:cubicBezTo>
                <a:cubicBezTo>
                  <a:pt x="7774" y="5586"/>
                  <a:pt x="7779" y="5613"/>
                  <a:pt x="7787" y="5642"/>
                </a:cubicBezTo>
                <a:cubicBezTo>
                  <a:pt x="7793" y="5663"/>
                  <a:pt x="7801" y="5684"/>
                  <a:pt x="7806" y="5705"/>
                </a:cubicBezTo>
                <a:cubicBezTo>
                  <a:pt x="7811" y="5726"/>
                  <a:pt x="7816" y="5750"/>
                  <a:pt x="7822" y="5774"/>
                </a:cubicBezTo>
                <a:cubicBezTo>
                  <a:pt x="7827" y="5790"/>
                  <a:pt x="7840" y="5798"/>
                  <a:pt x="7856" y="5798"/>
                </a:cubicBezTo>
                <a:cubicBezTo>
                  <a:pt x="7859" y="5806"/>
                  <a:pt x="7859" y="5811"/>
                  <a:pt x="7861" y="5819"/>
                </a:cubicBezTo>
                <a:cubicBezTo>
                  <a:pt x="7864" y="5840"/>
                  <a:pt x="7867" y="5861"/>
                  <a:pt x="7872" y="5882"/>
                </a:cubicBezTo>
                <a:cubicBezTo>
                  <a:pt x="7875" y="5901"/>
                  <a:pt x="7898" y="5911"/>
                  <a:pt x="7914" y="5909"/>
                </a:cubicBezTo>
                <a:cubicBezTo>
                  <a:pt x="7933" y="5906"/>
                  <a:pt x="7949" y="5890"/>
                  <a:pt x="7949" y="5872"/>
                </a:cubicBezTo>
                <a:cubicBezTo>
                  <a:pt x="7946" y="5837"/>
                  <a:pt x="7943" y="5800"/>
                  <a:pt x="7933" y="5769"/>
                </a:cubicBezTo>
                <a:cubicBezTo>
                  <a:pt x="7928" y="5753"/>
                  <a:pt x="7922" y="5734"/>
                  <a:pt x="7914" y="5718"/>
                </a:cubicBezTo>
                <a:lnTo>
                  <a:pt x="7909" y="5710"/>
                </a:lnTo>
                <a:cubicBezTo>
                  <a:pt x="7906" y="5697"/>
                  <a:pt x="7904" y="5687"/>
                  <a:pt x="7898" y="5676"/>
                </a:cubicBezTo>
                <a:cubicBezTo>
                  <a:pt x="7896" y="5671"/>
                  <a:pt x="7896" y="5665"/>
                  <a:pt x="7893" y="5663"/>
                </a:cubicBezTo>
                <a:cubicBezTo>
                  <a:pt x="7885" y="5639"/>
                  <a:pt x="7877" y="5618"/>
                  <a:pt x="7864" y="5597"/>
                </a:cubicBezTo>
                <a:lnTo>
                  <a:pt x="7859" y="5591"/>
                </a:lnTo>
                <a:cubicBezTo>
                  <a:pt x="7851" y="5568"/>
                  <a:pt x="7840" y="5541"/>
                  <a:pt x="7835" y="5517"/>
                </a:cubicBezTo>
                <a:cubicBezTo>
                  <a:pt x="7843" y="5507"/>
                  <a:pt x="7851" y="5496"/>
                  <a:pt x="7851" y="5483"/>
                </a:cubicBezTo>
                <a:cubicBezTo>
                  <a:pt x="7851" y="5464"/>
                  <a:pt x="7840" y="5443"/>
                  <a:pt x="7835" y="5427"/>
                </a:cubicBezTo>
                <a:cubicBezTo>
                  <a:pt x="7814" y="5366"/>
                  <a:pt x="7793" y="5303"/>
                  <a:pt x="7771" y="5242"/>
                </a:cubicBezTo>
                <a:cubicBezTo>
                  <a:pt x="7750" y="5181"/>
                  <a:pt x="7729" y="5118"/>
                  <a:pt x="7705" y="5060"/>
                </a:cubicBezTo>
                <a:cubicBezTo>
                  <a:pt x="7695" y="5033"/>
                  <a:pt x="7684" y="5004"/>
                  <a:pt x="7652" y="4996"/>
                </a:cubicBezTo>
                <a:cubicBezTo>
                  <a:pt x="7642" y="4993"/>
                  <a:pt x="7634" y="4993"/>
                  <a:pt x="7626" y="4996"/>
                </a:cubicBezTo>
                <a:cubicBezTo>
                  <a:pt x="7631" y="4975"/>
                  <a:pt x="7631" y="4951"/>
                  <a:pt x="7623" y="4927"/>
                </a:cubicBezTo>
                <a:cubicBezTo>
                  <a:pt x="7615" y="4901"/>
                  <a:pt x="7602" y="4874"/>
                  <a:pt x="7592" y="4848"/>
                </a:cubicBezTo>
                <a:cubicBezTo>
                  <a:pt x="7581" y="4819"/>
                  <a:pt x="7568" y="4792"/>
                  <a:pt x="7557" y="4763"/>
                </a:cubicBezTo>
                <a:cubicBezTo>
                  <a:pt x="7536" y="4713"/>
                  <a:pt x="7512" y="4665"/>
                  <a:pt x="7480" y="4620"/>
                </a:cubicBezTo>
                <a:cubicBezTo>
                  <a:pt x="7465" y="4599"/>
                  <a:pt x="7446" y="4570"/>
                  <a:pt x="7422" y="4554"/>
                </a:cubicBezTo>
                <a:cubicBezTo>
                  <a:pt x="7409" y="4546"/>
                  <a:pt x="7398" y="4544"/>
                  <a:pt x="7385" y="4544"/>
                </a:cubicBezTo>
                <a:cubicBezTo>
                  <a:pt x="7393" y="4496"/>
                  <a:pt x="7361" y="4456"/>
                  <a:pt x="7338" y="4417"/>
                </a:cubicBezTo>
                <a:cubicBezTo>
                  <a:pt x="7290" y="4335"/>
                  <a:pt x="7240" y="4258"/>
                  <a:pt x="7179" y="4186"/>
                </a:cubicBezTo>
                <a:cubicBezTo>
                  <a:pt x="7086" y="4073"/>
                  <a:pt x="6978" y="3976"/>
                  <a:pt x="6851" y="3904"/>
                </a:cubicBezTo>
                <a:cubicBezTo>
                  <a:pt x="6880" y="3915"/>
                  <a:pt x="6909" y="3923"/>
                  <a:pt x="6938" y="3933"/>
                </a:cubicBezTo>
                <a:cubicBezTo>
                  <a:pt x="7142" y="4000"/>
                  <a:pt x="7348" y="4057"/>
                  <a:pt x="7557" y="4104"/>
                </a:cubicBezTo>
                <a:cubicBezTo>
                  <a:pt x="7962" y="4197"/>
                  <a:pt x="8383" y="4245"/>
                  <a:pt x="8795" y="4179"/>
                </a:cubicBezTo>
                <a:cubicBezTo>
                  <a:pt x="9131" y="4126"/>
                  <a:pt x="9459" y="3997"/>
                  <a:pt x="9729" y="3785"/>
                </a:cubicBezTo>
                <a:cubicBezTo>
                  <a:pt x="9862" y="3682"/>
                  <a:pt x="9978" y="3558"/>
                  <a:pt x="10071" y="3418"/>
                </a:cubicBezTo>
                <a:cubicBezTo>
                  <a:pt x="10121" y="3341"/>
                  <a:pt x="10182" y="3243"/>
                  <a:pt x="10134" y="3150"/>
                </a:cubicBezTo>
                <a:cubicBezTo>
                  <a:pt x="10116" y="3111"/>
                  <a:pt x="10081" y="3084"/>
                  <a:pt x="10047" y="3058"/>
                </a:cubicBezTo>
                <a:cubicBezTo>
                  <a:pt x="10004" y="3029"/>
                  <a:pt x="9959" y="3002"/>
                  <a:pt x="9915" y="2976"/>
                </a:cubicBezTo>
                <a:cubicBezTo>
                  <a:pt x="9888" y="2960"/>
                  <a:pt x="9859" y="2947"/>
                  <a:pt x="9832" y="2933"/>
                </a:cubicBezTo>
                <a:cubicBezTo>
                  <a:pt x="9915" y="2896"/>
                  <a:pt x="9994" y="2851"/>
                  <a:pt x="10071" y="2798"/>
                </a:cubicBezTo>
                <a:cubicBezTo>
                  <a:pt x="10240" y="2685"/>
                  <a:pt x="10393" y="2552"/>
                  <a:pt x="10547" y="2417"/>
                </a:cubicBezTo>
                <a:cubicBezTo>
                  <a:pt x="10806" y="2195"/>
                  <a:pt x="11073" y="1933"/>
                  <a:pt x="11163" y="1592"/>
                </a:cubicBezTo>
                <a:cubicBezTo>
                  <a:pt x="11200" y="1499"/>
                  <a:pt x="11214" y="1402"/>
                  <a:pt x="11198" y="1312"/>
                </a:cubicBezTo>
                <a:moveTo>
                  <a:pt x="9348" y="1378"/>
                </a:moveTo>
                <a:cubicBezTo>
                  <a:pt x="9385" y="1354"/>
                  <a:pt x="9428" y="1335"/>
                  <a:pt x="9462" y="1309"/>
                </a:cubicBezTo>
                <a:cubicBezTo>
                  <a:pt x="9692" y="1232"/>
                  <a:pt x="9925" y="1163"/>
                  <a:pt x="10163" y="1124"/>
                </a:cubicBezTo>
                <a:cubicBezTo>
                  <a:pt x="10359" y="1092"/>
                  <a:pt x="10563" y="1081"/>
                  <a:pt x="10758" y="1105"/>
                </a:cubicBezTo>
                <a:cubicBezTo>
                  <a:pt x="10743" y="1113"/>
                  <a:pt x="10727" y="1121"/>
                  <a:pt x="10711" y="1129"/>
                </a:cubicBezTo>
                <a:cubicBezTo>
                  <a:pt x="10565" y="1206"/>
                  <a:pt x="10446" y="1325"/>
                  <a:pt x="10311" y="1417"/>
                </a:cubicBezTo>
                <a:cubicBezTo>
                  <a:pt x="10161" y="1518"/>
                  <a:pt x="10002" y="1613"/>
                  <a:pt x="9838" y="1695"/>
                </a:cubicBezTo>
                <a:cubicBezTo>
                  <a:pt x="9711" y="1708"/>
                  <a:pt x="9584" y="1727"/>
                  <a:pt x="9457" y="1748"/>
                </a:cubicBezTo>
                <a:cubicBezTo>
                  <a:pt x="9285" y="1777"/>
                  <a:pt x="9118" y="1827"/>
                  <a:pt x="8951" y="1883"/>
                </a:cubicBezTo>
                <a:cubicBezTo>
                  <a:pt x="8859" y="1915"/>
                  <a:pt x="8766" y="1949"/>
                  <a:pt x="8676" y="1986"/>
                </a:cubicBezTo>
                <a:cubicBezTo>
                  <a:pt x="8623" y="2007"/>
                  <a:pt x="8565" y="2029"/>
                  <a:pt x="8512" y="2055"/>
                </a:cubicBezTo>
                <a:cubicBezTo>
                  <a:pt x="8518" y="2050"/>
                  <a:pt x="8523" y="2042"/>
                  <a:pt x="8531" y="2037"/>
                </a:cubicBezTo>
                <a:cubicBezTo>
                  <a:pt x="8600" y="1968"/>
                  <a:pt x="8666" y="1899"/>
                  <a:pt x="8740" y="1835"/>
                </a:cubicBezTo>
                <a:cubicBezTo>
                  <a:pt x="8811" y="1775"/>
                  <a:pt x="8880" y="1708"/>
                  <a:pt x="8954" y="1650"/>
                </a:cubicBezTo>
                <a:cubicBezTo>
                  <a:pt x="9039" y="1584"/>
                  <a:pt x="9126" y="1521"/>
                  <a:pt x="9213" y="1460"/>
                </a:cubicBezTo>
                <a:cubicBezTo>
                  <a:pt x="9261" y="1431"/>
                  <a:pt x="9303" y="1404"/>
                  <a:pt x="9348" y="1378"/>
                </a:cubicBezTo>
                <a:moveTo>
                  <a:pt x="8975" y="1484"/>
                </a:moveTo>
                <a:cubicBezTo>
                  <a:pt x="9020" y="1465"/>
                  <a:pt x="9068" y="1449"/>
                  <a:pt x="9116" y="1431"/>
                </a:cubicBezTo>
                <a:cubicBezTo>
                  <a:pt x="9071" y="1462"/>
                  <a:pt x="9026" y="1497"/>
                  <a:pt x="8983" y="1534"/>
                </a:cubicBezTo>
                <a:cubicBezTo>
                  <a:pt x="8914" y="1595"/>
                  <a:pt x="8846" y="1658"/>
                  <a:pt x="8780" y="1722"/>
                </a:cubicBezTo>
                <a:cubicBezTo>
                  <a:pt x="8711" y="1788"/>
                  <a:pt x="8647" y="1857"/>
                  <a:pt x="8581" y="1923"/>
                </a:cubicBezTo>
                <a:cubicBezTo>
                  <a:pt x="8446" y="2055"/>
                  <a:pt x="8317" y="2195"/>
                  <a:pt x="8182" y="2328"/>
                </a:cubicBezTo>
                <a:cubicBezTo>
                  <a:pt x="8115" y="2394"/>
                  <a:pt x="8044" y="2460"/>
                  <a:pt x="7962" y="2507"/>
                </a:cubicBezTo>
                <a:cubicBezTo>
                  <a:pt x="7872" y="2558"/>
                  <a:pt x="7771" y="2587"/>
                  <a:pt x="7671" y="2613"/>
                </a:cubicBezTo>
                <a:cubicBezTo>
                  <a:pt x="7555" y="2645"/>
                  <a:pt x="7435" y="2666"/>
                  <a:pt x="7316" y="2685"/>
                </a:cubicBezTo>
                <a:cubicBezTo>
                  <a:pt x="7285" y="2690"/>
                  <a:pt x="7250" y="2693"/>
                  <a:pt x="7219" y="2695"/>
                </a:cubicBezTo>
                <a:cubicBezTo>
                  <a:pt x="7211" y="2695"/>
                  <a:pt x="7203" y="2693"/>
                  <a:pt x="7195" y="2693"/>
                </a:cubicBezTo>
                <a:cubicBezTo>
                  <a:pt x="7184" y="2693"/>
                  <a:pt x="7171" y="2693"/>
                  <a:pt x="7160" y="2693"/>
                </a:cubicBezTo>
                <a:lnTo>
                  <a:pt x="7160" y="2693"/>
                </a:lnTo>
                <a:cubicBezTo>
                  <a:pt x="7192" y="2685"/>
                  <a:pt x="7229" y="2679"/>
                  <a:pt x="7256" y="2658"/>
                </a:cubicBezTo>
                <a:cubicBezTo>
                  <a:pt x="7285" y="2634"/>
                  <a:pt x="7301" y="2595"/>
                  <a:pt x="7319" y="2563"/>
                </a:cubicBezTo>
                <a:cubicBezTo>
                  <a:pt x="7340" y="2526"/>
                  <a:pt x="7361" y="2492"/>
                  <a:pt x="7385" y="2457"/>
                </a:cubicBezTo>
                <a:cubicBezTo>
                  <a:pt x="7401" y="2433"/>
                  <a:pt x="7420" y="2410"/>
                  <a:pt x="7435" y="2386"/>
                </a:cubicBezTo>
                <a:cubicBezTo>
                  <a:pt x="7549" y="2290"/>
                  <a:pt x="7663" y="2190"/>
                  <a:pt x="7782" y="2103"/>
                </a:cubicBezTo>
                <a:cubicBezTo>
                  <a:pt x="7901" y="2015"/>
                  <a:pt x="8018" y="1920"/>
                  <a:pt x="8129" y="1825"/>
                </a:cubicBezTo>
                <a:cubicBezTo>
                  <a:pt x="8406" y="1703"/>
                  <a:pt x="8690" y="1589"/>
                  <a:pt x="8975" y="1484"/>
                </a:cubicBezTo>
                <a:moveTo>
                  <a:pt x="7692" y="2052"/>
                </a:moveTo>
                <a:cubicBezTo>
                  <a:pt x="7705" y="2039"/>
                  <a:pt x="7705" y="2023"/>
                  <a:pt x="7700" y="2007"/>
                </a:cubicBezTo>
                <a:cubicBezTo>
                  <a:pt x="7750" y="1986"/>
                  <a:pt x="7798" y="1962"/>
                  <a:pt x="7848" y="1941"/>
                </a:cubicBezTo>
                <a:cubicBezTo>
                  <a:pt x="7885" y="1925"/>
                  <a:pt x="7922" y="1910"/>
                  <a:pt x="7959" y="1894"/>
                </a:cubicBezTo>
                <a:cubicBezTo>
                  <a:pt x="7888" y="1954"/>
                  <a:pt x="7819" y="2015"/>
                  <a:pt x="7753" y="2079"/>
                </a:cubicBezTo>
                <a:cubicBezTo>
                  <a:pt x="7700" y="2129"/>
                  <a:pt x="7639" y="2177"/>
                  <a:pt x="7584" y="2224"/>
                </a:cubicBezTo>
                <a:cubicBezTo>
                  <a:pt x="7555" y="2248"/>
                  <a:pt x="7525" y="2275"/>
                  <a:pt x="7496" y="2298"/>
                </a:cubicBezTo>
                <a:cubicBezTo>
                  <a:pt x="7557" y="2216"/>
                  <a:pt x="7623" y="2134"/>
                  <a:pt x="7692" y="2052"/>
                </a:cubicBezTo>
                <a:moveTo>
                  <a:pt x="6742" y="2470"/>
                </a:moveTo>
                <a:cubicBezTo>
                  <a:pt x="7017" y="2328"/>
                  <a:pt x="7295" y="2193"/>
                  <a:pt x="7576" y="2066"/>
                </a:cubicBezTo>
                <a:cubicBezTo>
                  <a:pt x="7496" y="2169"/>
                  <a:pt x="7422" y="2277"/>
                  <a:pt x="7359" y="2391"/>
                </a:cubicBezTo>
                <a:cubicBezTo>
                  <a:pt x="7319" y="2460"/>
                  <a:pt x="7279" y="2526"/>
                  <a:pt x="7237" y="2595"/>
                </a:cubicBezTo>
                <a:cubicBezTo>
                  <a:pt x="7216" y="2629"/>
                  <a:pt x="7176" y="2637"/>
                  <a:pt x="7139" y="2648"/>
                </a:cubicBezTo>
                <a:cubicBezTo>
                  <a:pt x="7097" y="2661"/>
                  <a:pt x="7057" y="2671"/>
                  <a:pt x="7015" y="2685"/>
                </a:cubicBezTo>
                <a:cubicBezTo>
                  <a:pt x="7007" y="2687"/>
                  <a:pt x="7004" y="2690"/>
                  <a:pt x="7002" y="2695"/>
                </a:cubicBezTo>
                <a:cubicBezTo>
                  <a:pt x="6853" y="2706"/>
                  <a:pt x="6708" y="2732"/>
                  <a:pt x="6562" y="2764"/>
                </a:cubicBezTo>
                <a:cubicBezTo>
                  <a:pt x="6353" y="2806"/>
                  <a:pt x="6147" y="2857"/>
                  <a:pt x="5943" y="2912"/>
                </a:cubicBezTo>
                <a:cubicBezTo>
                  <a:pt x="5935" y="2915"/>
                  <a:pt x="5927" y="2918"/>
                  <a:pt x="5919" y="2920"/>
                </a:cubicBezTo>
                <a:cubicBezTo>
                  <a:pt x="5925" y="2918"/>
                  <a:pt x="5933" y="2912"/>
                  <a:pt x="5938" y="2910"/>
                </a:cubicBezTo>
                <a:cubicBezTo>
                  <a:pt x="6025" y="2859"/>
                  <a:pt x="6115" y="2809"/>
                  <a:pt x="6203" y="2761"/>
                </a:cubicBezTo>
                <a:cubicBezTo>
                  <a:pt x="6382" y="2661"/>
                  <a:pt x="6562" y="2563"/>
                  <a:pt x="6742" y="2470"/>
                </a:cubicBezTo>
                <a:moveTo>
                  <a:pt x="6438" y="1851"/>
                </a:moveTo>
                <a:cubicBezTo>
                  <a:pt x="6459" y="1867"/>
                  <a:pt x="6478" y="1886"/>
                  <a:pt x="6496" y="1902"/>
                </a:cubicBezTo>
                <a:cubicBezTo>
                  <a:pt x="6502" y="1933"/>
                  <a:pt x="6507" y="1962"/>
                  <a:pt x="6512" y="1994"/>
                </a:cubicBezTo>
                <a:cubicBezTo>
                  <a:pt x="6520" y="2042"/>
                  <a:pt x="6525" y="2089"/>
                  <a:pt x="6525" y="2137"/>
                </a:cubicBezTo>
                <a:cubicBezTo>
                  <a:pt x="6525" y="2185"/>
                  <a:pt x="6517" y="2230"/>
                  <a:pt x="6502" y="2275"/>
                </a:cubicBezTo>
                <a:cubicBezTo>
                  <a:pt x="6494" y="2293"/>
                  <a:pt x="6486" y="2312"/>
                  <a:pt x="6475" y="2330"/>
                </a:cubicBezTo>
                <a:cubicBezTo>
                  <a:pt x="6470" y="2338"/>
                  <a:pt x="6467" y="2343"/>
                  <a:pt x="6462" y="2351"/>
                </a:cubicBezTo>
                <a:cubicBezTo>
                  <a:pt x="6425" y="2388"/>
                  <a:pt x="6380" y="2420"/>
                  <a:pt x="6338" y="2449"/>
                </a:cubicBezTo>
                <a:cubicBezTo>
                  <a:pt x="6322" y="2460"/>
                  <a:pt x="6308" y="2468"/>
                  <a:pt x="6293" y="2478"/>
                </a:cubicBezTo>
                <a:cubicBezTo>
                  <a:pt x="6306" y="2444"/>
                  <a:pt x="6316" y="2407"/>
                  <a:pt x="6322" y="2373"/>
                </a:cubicBezTo>
                <a:cubicBezTo>
                  <a:pt x="6340" y="2280"/>
                  <a:pt x="6345" y="2187"/>
                  <a:pt x="6332" y="2095"/>
                </a:cubicBezTo>
                <a:cubicBezTo>
                  <a:pt x="6322" y="2002"/>
                  <a:pt x="6298" y="1915"/>
                  <a:pt x="6258" y="1830"/>
                </a:cubicBezTo>
                <a:cubicBezTo>
                  <a:pt x="6234" y="1777"/>
                  <a:pt x="6203" y="1724"/>
                  <a:pt x="6158" y="1690"/>
                </a:cubicBezTo>
                <a:cubicBezTo>
                  <a:pt x="6160" y="1690"/>
                  <a:pt x="6163" y="1693"/>
                  <a:pt x="6166" y="1693"/>
                </a:cubicBezTo>
                <a:cubicBezTo>
                  <a:pt x="6184" y="1698"/>
                  <a:pt x="6200" y="1703"/>
                  <a:pt x="6218" y="1708"/>
                </a:cubicBezTo>
                <a:cubicBezTo>
                  <a:pt x="6295" y="1751"/>
                  <a:pt x="6369" y="1798"/>
                  <a:pt x="6438" y="1851"/>
                </a:cubicBezTo>
                <a:moveTo>
                  <a:pt x="6123" y="1203"/>
                </a:moveTo>
                <a:cubicBezTo>
                  <a:pt x="6131" y="1198"/>
                  <a:pt x="6129" y="1200"/>
                  <a:pt x="6136" y="1198"/>
                </a:cubicBezTo>
                <a:lnTo>
                  <a:pt x="6139" y="1198"/>
                </a:lnTo>
                <a:lnTo>
                  <a:pt x="6142" y="1198"/>
                </a:lnTo>
                <a:cubicBezTo>
                  <a:pt x="6139" y="1198"/>
                  <a:pt x="6136" y="1195"/>
                  <a:pt x="6147" y="1198"/>
                </a:cubicBezTo>
                <a:cubicBezTo>
                  <a:pt x="6160" y="1200"/>
                  <a:pt x="6173" y="1208"/>
                  <a:pt x="6184" y="1214"/>
                </a:cubicBezTo>
                <a:cubicBezTo>
                  <a:pt x="6211" y="1227"/>
                  <a:pt x="6229" y="1243"/>
                  <a:pt x="6248" y="1264"/>
                </a:cubicBezTo>
                <a:lnTo>
                  <a:pt x="6250" y="1267"/>
                </a:lnTo>
                <a:lnTo>
                  <a:pt x="6250" y="1269"/>
                </a:lnTo>
                <a:lnTo>
                  <a:pt x="6255" y="1277"/>
                </a:lnTo>
                <a:cubicBezTo>
                  <a:pt x="6258" y="1282"/>
                  <a:pt x="6263" y="1290"/>
                  <a:pt x="6266" y="1296"/>
                </a:cubicBezTo>
                <a:lnTo>
                  <a:pt x="6271" y="1306"/>
                </a:lnTo>
                <a:lnTo>
                  <a:pt x="6274" y="1314"/>
                </a:lnTo>
                <a:lnTo>
                  <a:pt x="6274" y="1322"/>
                </a:lnTo>
                <a:cubicBezTo>
                  <a:pt x="6274" y="1327"/>
                  <a:pt x="6274" y="1333"/>
                  <a:pt x="6274" y="1338"/>
                </a:cubicBezTo>
                <a:cubicBezTo>
                  <a:pt x="6255" y="1357"/>
                  <a:pt x="6237" y="1372"/>
                  <a:pt x="6213" y="1383"/>
                </a:cubicBezTo>
                <a:cubicBezTo>
                  <a:pt x="6208" y="1386"/>
                  <a:pt x="6189" y="1391"/>
                  <a:pt x="6181" y="1391"/>
                </a:cubicBezTo>
                <a:cubicBezTo>
                  <a:pt x="6168" y="1391"/>
                  <a:pt x="6158" y="1391"/>
                  <a:pt x="6147" y="1383"/>
                </a:cubicBezTo>
                <a:cubicBezTo>
                  <a:pt x="6142" y="1380"/>
                  <a:pt x="6136" y="1380"/>
                  <a:pt x="6129" y="1380"/>
                </a:cubicBezTo>
                <a:cubicBezTo>
                  <a:pt x="6123" y="1375"/>
                  <a:pt x="6118" y="1372"/>
                  <a:pt x="6115" y="1367"/>
                </a:cubicBezTo>
                <a:cubicBezTo>
                  <a:pt x="6115" y="1362"/>
                  <a:pt x="6115" y="1357"/>
                  <a:pt x="6115" y="1354"/>
                </a:cubicBezTo>
                <a:cubicBezTo>
                  <a:pt x="6105" y="1322"/>
                  <a:pt x="6094" y="1288"/>
                  <a:pt x="6097" y="1251"/>
                </a:cubicBezTo>
                <a:cubicBezTo>
                  <a:pt x="6094" y="1235"/>
                  <a:pt x="6105" y="1214"/>
                  <a:pt x="6123" y="1203"/>
                </a:cubicBezTo>
                <a:moveTo>
                  <a:pt x="5161" y="1589"/>
                </a:moveTo>
                <a:cubicBezTo>
                  <a:pt x="5256" y="1460"/>
                  <a:pt x="5275" y="1285"/>
                  <a:pt x="5262" y="1129"/>
                </a:cubicBezTo>
                <a:cubicBezTo>
                  <a:pt x="5270" y="1121"/>
                  <a:pt x="5272" y="1113"/>
                  <a:pt x="5270" y="1103"/>
                </a:cubicBezTo>
                <a:lnTo>
                  <a:pt x="5270" y="1100"/>
                </a:lnTo>
                <a:cubicBezTo>
                  <a:pt x="5299" y="1095"/>
                  <a:pt x="5328" y="1089"/>
                  <a:pt x="5357" y="1087"/>
                </a:cubicBezTo>
                <a:cubicBezTo>
                  <a:pt x="5402" y="1081"/>
                  <a:pt x="5447" y="1081"/>
                  <a:pt x="5492" y="1079"/>
                </a:cubicBezTo>
                <a:cubicBezTo>
                  <a:pt x="5534" y="1079"/>
                  <a:pt x="5579" y="1081"/>
                  <a:pt x="5622" y="1068"/>
                </a:cubicBezTo>
                <a:cubicBezTo>
                  <a:pt x="5624" y="1068"/>
                  <a:pt x="5624" y="1066"/>
                  <a:pt x="5627" y="1066"/>
                </a:cubicBezTo>
                <a:cubicBezTo>
                  <a:pt x="5661" y="1071"/>
                  <a:pt x="5696" y="1068"/>
                  <a:pt x="5730" y="1068"/>
                </a:cubicBezTo>
                <a:cubicBezTo>
                  <a:pt x="5775" y="1068"/>
                  <a:pt x="5819" y="1071"/>
                  <a:pt x="5864" y="1073"/>
                </a:cubicBezTo>
                <a:cubicBezTo>
                  <a:pt x="5893" y="1076"/>
                  <a:pt x="5922" y="1081"/>
                  <a:pt x="5951" y="1087"/>
                </a:cubicBezTo>
                <a:lnTo>
                  <a:pt x="5951" y="1089"/>
                </a:lnTo>
                <a:cubicBezTo>
                  <a:pt x="5949" y="1100"/>
                  <a:pt x="5951" y="1111"/>
                  <a:pt x="5959" y="1116"/>
                </a:cubicBezTo>
                <a:cubicBezTo>
                  <a:pt x="5946" y="1275"/>
                  <a:pt x="5967" y="1447"/>
                  <a:pt x="6065" y="1576"/>
                </a:cubicBezTo>
                <a:lnTo>
                  <a:pt x="6068" y="1579"/>
                </a:lnTo>
                <a:lnTo>
                  <a:pt x="6065" y="1579"/>
                </a:lnTo>
                <a:cubicBezTo>
                  <a:pt x="6062" y="1579"/>
                  <a:pt x="6057" y="1579"/>
                  <a:pt x="6054" y="1579"/>
                </a:cubicBezTo>
                <a:cubicBezTo>
                  <a:pt x="6012" y="1574"/>
                  <a:pt x="5970" y="1576"/>
                  <a:pt x="5927" y="1584"/>
                </a:cubicBezTo>
                <a:cubicBezTo>
                  <a:pt x="5898" y="1587"/>
                  <a:pt x="5869" y="1589"/>
                  <a:pt x="5840" y="1592"/>
                </a:cubicBezTo>
                <a:cubicBezTo>
                  <a:pt x="5803" y="1595"/>
                  <a:pt x="5764" y="1597"/>
                  <a:pt x="5725" y="1603"/>
                </a:cubicBezTo>
                <a:cubicBezTo>
                  <a:pt x="5688" y="1603"/>
                  <a:pt x="5653" y="1605"/>
                  <a:pt x="5616" y="1608"/>
                </a:cubicBezTo>
                <a:cubicBezTo>
                  <a:pt x="5582" y="1611"/>
                  <a:pt x="5550" y="1613"/>
                  <a:pt x="5516" y="1613"/>
                </a:cubicBezTo>
                <a:cubicBezTo>
                  <a:pt x="5473" y="1605"/>
                  <a:pt x="5428" y="1603"/>
                  <a:pt x="5386" y="1600"/>
                </a:cubicBezTo>
                <a:cubicBezTo>
                  <a:pt x="5357" y="1597"/>
                  <a:pt x="5328" y="1595"/>
                  <a:pt x="5299" y="1595"/>
                </a:cubicBezTo>
                <a:cubicBezTo>
                  <a:pt x="5251" y="1587"/>
                  <a:pt x="5206" y="1584"/>
                  <a:pt x="5161" y="1589"/>
                </a:cubicBezTo>
                <a:moveTo>
                  <a:pt x="5357" y="1711"/>
                </a:moveTo>
                <a:cubicBezTo>
                  <a:pt x="5444" y="1732"/>
                  <a:pt x="5529" y="1753"/>
                  <a:pt x="5619" y="1751"/>
                </a:cubicBezTo>
                <a:cubicBezTo>
                  <a:pt x="5704" y="1748"/>
                  <a:pt x="5791" y="1732"/>
                  <a:pt x="5872" y="1708"/>
                </a:cubicBezTo>
                <a:cubicBezTo>
                  <a:pt x="5912" y="1698"/>
                  <a:pt x="5951" y="1682"/>
                  <a:pt x="5994" y="1674"/>
                </a:cubicBezTo>
                <a:cubicBezTo>
                  <a:pt x="6017" y="1669"/>
                  <a:pt x="6039" y="1669"/>
                  <a:pt x="6057" y="1674"/>
                </a:cubicBezTo>
                <a:cubicBezTo>
                  <a:pt x="6057" y="1682"/>
                  <a:pt x="6060" y="1690"/>
                  <a:pt x="6068" y="1695"/>
                </a:cubicBezTo>
                <a:cubicBezTo>
                  <a:pt x="6136" y="1732"/>
                  <a:pt x="6173" y="1814"/>
                  <a:pt x="6200" y="1883"/>
                </a:cubicBezTo>
                <a:cubicBezTo>
                  <a:pt x="6229" y="1957"/>
                  <a:pt x="6248" y="2039"/>
                  <a:pt x="6253" y="2119"/>
                </a:cubicBezTo>
                <a:cubicBezTo>
                  <a:pt x="6258" y="2201"/>
                  <a:pt x="6253" y="2280"/>
                  <a:pt x="6237" y="2359"/>
                </a:cubicBezTo>
                <a:cubicBezTo>
                  <a:pt x="6229" y="2396"/>
                  <a:pt x="6218" y="2436"/>
                  <a:pt x="6205" y="2473"/>
                </a:cubicBezTo>
                <a:cubicBezTo>
                  <a:pt x="6197" y="2497"/>
                  <a:pt x="6184" y="2523"/>
                  <a:pt x="6181" y="2552"/>
                </a:cubicBezTo>
                <a:cubicBezTo>
                  <a:pt x="6046" y="2637"/>
                  <a:pt x="5909" y="2719"/>
                  <a:pt x="5775" y="2804"/>
                </a:cubicBezTo>
                <a:cubicBezTo>
                  <a:pt x="5688" y="2859"/>
                  <a:pt x="5579" y="2928"/>
                  <a:pt x="5468" y="2904"/>
                </a:cubicBezTo>
                <a:cubicBezTo>
                  <a:pt x="5460" y="2902"/>
                  <a:pt x="5455" y="2904"/>
                  <a:pt x="5452" y="2907"/>
                </a:cubicBezTo>
                <a:cubicBezTo>
                  <a:pt x="5442" y="2902"/>
                  <a:pt x="5428" y="2894"/>
                  <a:pt x="5418" y="2888"/>
                </a:cubicBezTo>
                <a:cubicBezTo>
                  <a:pt x="5375" y="2865"/>
                  <a:pt x="5331" y="2841"/>
                  <a:pt x="5291" y="2814"/>
                </a:cubicBezTo>
                <a:cubicBezTo>
                  <a:pt x="5217" y="2767"/>
                  <a:pt x="5143" y="2716"/>
                  <a:pt x="5071" y="2664"/>
                </a:cubicBezTo>
                <a:cubicBezTo>
                  <a:pt x="5066" y="2648"/>
                  <a:pt x="5058" y="2632"/>
                  <a:pt x="5050" y="2616"/>
                </a:cubicBezTo>
                <a:cubicBezTo>
                  <a:pt x="5039" y="2592"/>
                  <a:pt x="5029" y="2566"/>
                  <a:pt x="5021" y="2542"/>
                </a:cubicBezTo>
                <a:cubicBezTo>
                  <a:pt x="5005" y="2494"/>
                  <a:pt x="4992" y="2447"/>
                  <a:pt x="4981" y="2399"/>
                </a:cubicBezTo>
                <a:cubicBezTo>
                  <a:pt x="4960" y="2301"/>
                  <a:pt x="4955" y="2198"/>
                  <a:pt x="4965" y="2097"/>
                </a:cubicBezTo>
                <a:cubicBezTo>
                  <a:pt x="4976" y="1999"/>
                  <a:pt x="5002" y="1902"/>
                  <a:pt x="5055" y="1820"/>
                </a:cubicBezTo>
                <a:cubicBezTo>
                  <a:pt x="5082" y="1780"/>
                  <a:pt x="5111" y="1745"/>
                  <a:pt x="5145" y="1714"/>
                </a:cubicBezTo>
                <a:cubicBezTo>
                  <a:pt x="5211" y="1682"/>
                  <a:pt x="5288" y="1695"/>
                  <a:pt x="5357" y="1711"/>
                </a:cubicBezTo>
                <a:moveTo>
                  <a:pt x="4860" y="4583"/>
                </a:moveTo>
                <a:cubicBezTo>
                  <a:pt x="4857" y="4589"/>
                  <a:pt x="4852" y="4591"/>
                  <a:pt x="4849" y="4597"/>
                </a:cubicBezTo>
                <a:cubicBezTo>
                  <a:pt x="4849" y="4594"/>
                  <a:pt x="4849" y="4594"/>
                  <a:pt x="4849" y="4591"/>
                </a:cubicBezTo>
                <a:cubicBezTo>
                  <a:pt x="4849" y="4589"/>
                  <a:pt x="4849" y="4586"/>
                  <a:pt x="4846" y="4581"/>
                </a:cubicBezTo>
                <a:cubicBezTo>
                  <a:pt x="4846" y="4570"/>
                  <a:pt x="4846" y="4562"/>
                  <a:pt x="4849" y="4552"/>
                </a:cubicBezTo>
                <a:cubicBezTo>
                  <a:pt x="4852" y="4549"/>
                  <a:pt x="4854" y="4544"/>
                  <a:pt x="4857" y="4541"/>
                </a:cubicBezTo>
                <a:cubicBezTo>
                  <a:pt x="4857" y="4546"/>
                  <a:pt x="4854" y="4554"/>
                  <a:pt x="4854" y="4560"/>
                </a:cubicBezTo>
                <a:cubicBezTo>
                  <a:pt x="4854" y="4570"/>
                  <a:pt x="4857" y="4578"/>
                  <a:pt x="4860" y="4583"/>
                </a:cubicBezTo>
                <a:moveTo>
                  <a:pt x="4733" y="4036"/>
                </a:moveTo>
                <a:cubicBezTo>
                  <a:pt x="4703" y="4010"/>
                  <a:pt x="4677" y="3976"/>
                  <a:pt x="4661" y="3941"/>
                </a:cubicBezTo>
                <a:cubicBezTo>
                  <a:pt x="4651" y="3923"/>
                  <a:pt x="4645" y="3902"/>
                  <a:pt x="4640" y="3878"/>
                </a:cubicBezTo>
                <a:cubicBezTo>
                  <a:pt x="4637" y="3862"/>
                  <a:pt x="4635" y="3849"/>
                  <a:pt x="4632" y="3833"/>
                </a:cubicBezTo>
                <a:cubicBezTo>
                  <a:pt x="4685" y="3814"/>
                  <a:pt x="4738" y="3793"/>
                  <a:pt x="4788" y="3775"/>
                </a:cubicBezTo>
                <a:cubicBezTo>
                  <a:pt x="4793" y="3788"/>
                  <a:pt x="4807" y="3796"/>
                  <a:pt x="4823" y="3796"/>
                </a:cubicBezTo>
                <a:cubicBezTo>
                  <a:pt x="4833" y="3793"/>
                  <a:pt x="4844" y="3791"/>
                  <a:pt x="4854" y="3788"/>
                </a:cubicBezTo>
                <a:cubicBezTo>
                  <a:pt x="4838" y="3825"/>
                  <a:pt x="4875" y="3870"/>
                  <a:pt x="4915" y="3844"/>
                </a:cubicBezTo>
                <a:lnTo>
                  <a:pt x="4920" y="3838"/>
                </a:lnTo>
                <a:cubicBezTo>
                  <a:pt x="4931" y="3859"/>
                  <a:pt x="4957" y="3873"/>
                  <a:pt x="4981" y="3857"/>
                </a:cubicBezTo>
                <a:lnTo>
                  <a:pt x="4981" y="3857"/>
                </a:lnTo>
                <a:cubicBezTo>
                  <a:pt x="4992" y="3878"/>
                  <a:pt x="5013" y="3891"/>
                  <a:pt x="5039" y="3875"/>
                </a:cubicBezTo>
                <a:cubicBezTo>
                  <a:pt x="5045" y="3873"/>
                  <a:pt x="5047" y="3870"/>
                  <a:pt x="5053" y="3867"/>
                </a:cubicBezTo>
                <a:cubicBezTo>
                  <a:pt x="5058" y="3891"/>
                  <a:pt x="5084" y="3910"/>
                  <a:pt x="5108" y="3899"/>
                </a:cubicBezTo>
                <a:lnTo>
                  <a:pt x="5103" y="3912"/>
                </a:lnTo>
                <a:cubicBezTo>
                  <a:pt x="5092" y="3949"/>
                  <a:pt x="5140" y="3973"/>
                  <a:pt x="5166" y="3949"/>
                </a:cubicBezTo>
                <a:cubicBezTo>
                  <a:pt x="5177" y="3941"/>
                  <a:pt x="5185" y="3931"/>
                  <a:pt x="5193" y="3923"/>
                </a:cubicBezTo>
                <a:lnTo>
                  <a:pt x="5190" y="3933"/>
                </a:lnTo>
                <a:cubicBezTo>
                  <a:pt x="5182" y="3973"/>
                  <a:pt x="5230" y="3992"/>
                  <a:pt x="5254" y="3960"/>
                </a:cubicBezTo>
                <a:lnTo>
                  <a:pt x="5256" y="3957"/>
                </a:lnTo>
                <a:cubicBezTo>
                  <a:pt x="5267" y="3973"/>
                  <a:pt x="5291" y="3981"/>
                  <a:pt x="5304" y="3965"/>
                </a:cubicBezTo>
                <a:cubicBezTo>
                  <a:pt x="5315" y="3984"/>
                  <a:pt x="5341" y="3986"/>
                  <a:pt x="5357" y="3965"/>
                </a:cubicBezTo>
                <a:cubicBezTo>
                  <a:pt x="5360" y="3960"/>
                  <a:pt x="5362" y="3955"/>
                  <a:pt x="5365" y="3949"/>
                </a:cubicBezTo>
                <a:cubicBezTo>
                  <a:pt x="5373" y="3968"/>
                  <a:pt x="5407" y="3971"/>
                  <a:pt x="5415" y="3952"/>
                </a:cubicBezTo>
                <a:cubicBezTo>
                  <a:pt x="5418" y="3957"/>
                  <a:pt x="5418" y="3965"/>
                  <a:pt x="5420" y="3971"/>
                </a:cubicBezTo>
                <a:cubicBezTo>
                  <a:pt x="5428" y="4000"/>
                  <a:pt x="5465" y="3994"/>
                  <a:pt x="5473" y="3971"/>
                </a:cubicBezTo>
                <a:lnTo>
                  <a:pt x="5473" y="3968"/>
                </a:lnTo>
                <a:lnTo>
                  <a:pt x="5473" y="3971"/>
                </a:lnTo>
                <a:cubicBezTo>
                  <a:pt x="5481" y="3997"/>
                  <a:pt x="5524" y="4000"/>
                  <a:pt x="5529" y="3971"/>
                </a:cubicBezTo>
                <a:cubicBezTo>
                  <a:pt x="5532" y="3955"/>
                  <a:pt x="5534" y="3939"/>
                  <a:pt x="5537" y="3926"/>
                </a:cubicBezTo>
                <a:cubicBezTo>
                  <a:pt x="5540" y="3936"/>
                  <a:pt x="5545" y="3947"/>
                  <a:pt x="5547" y="3957"/>
                </a:cubicBezTo>
                <a:cubicBezTo>
                  <a:pt x="5561" y="3992"/>
                  <a:pt x="5614" y="3989"/>
                  <a:pt x="5614" y="3949"/>
                </a:cubicBezTo>
                <a:cubicBezTo>
                  <a:pt x="5622" y="3952"/>
                  <a:pt x="5629" y="3947"/>
                  <a:pt x="5637" y="3941"/>
                </a:cubicBezTo>
                <a:lnTo>
                  <a:pt x="5640" y="3941"/>
                </a:lnTo>
                <a:cubicBezTo>
                  <a:pt x="5640" y="3978"/>
                  <a:pt x="5693" y="3981"/>
                  <a:pt x="5706" y="3947"/>
                </a:cubicBezTo>
                <a:cubicBezTo>
                  <a:pt x="5709" y="3936"/>
                  <a:pt x="5714" y="3926"/>
                  <a:pt x="5717" y="3915"/>
                </a:cubicBezTo>
                <a:cubicBezTo>
                  <a:pt x="5719" y="3931"/>
                  <a:pt x="5722" y="3947"/>
                  <a:pt x="5725" y="3960"/>
                </a:cubicBezTo>
                <a:cubicBezTo>
                  <a:pt x="5730" y="3989"/>
                  <a:pt x="5772" y="3984"/>
                  <a:pt x="5780" y="3960"/>
                </a:cubicBezTo>
                <a:lnTo>
                  <a:pt x="5780" y="3957"/>
                </a:lnTo>
                <a:lnTo>
                  <a:pt x="5780" y="3960"/>
                </a:lnTo>
                <a:cubicBezTo>
                  <a:pt x="5788" y="3984"/>
                  <a:pt x="5824" y="3989"/>
                  <a:pt x="5832" y="3960"/>
                </a:cubicBezTo>
                <a:cubicBezTo>
                  <a:pt x="5835" y="3955"/>
                  <a:pt x="5835" y="3947"/>
                  <a:pt x="5835" y="3941"/>
                </a:cubicBezTo>
                <a:cubicBezTo>
                  <a:pt x="5845" y="3963"/>
                  <a:pt x="5877" y="3957"/>
                  <a:pt x="5885" y="3939"/>
                </a:cubicBezTo>
                <a:cubicBezTo>
                  <a:pt x="5888" y="3944"/>
                  <a:pt x="5890" y="3949"/>
                  <a:pt x="5893" y="3955"/>
                </a:cubicBezTo>
                <a:cubicBezTo>
                  <a:pt x="5909" y="3973"/>
                  <a:pt x="5935" y="3973"/>
                  <a:pt x="5946" y="3952"/>
                </a:cubicBezTo>
                <a:cubicBezTo>
                  <a:pt x="5959" y="3968"/>
                  <a:pt x="5983" y="3960"/>
                  <a:pt x="5994" y="3944"/>
                </a:cubicBezTo>
                <a:lnTo>
                  <a:pt x="5996" y="3947"/>
                </a:lnTo>
                <a:cubicBezTo>
                  <a:pt x="6017" y="3978"/>
                  <a:pt x="6068" y="3957"/>
                  <a:pt x="6057" y="3920"/>
                </a:cubicBezTo>
                <a:lnTo>
                  <a:pt x="6054" y="3910"/>
                </a:lnTo>
                <a:cubicBezTo>
                  <a:pt x="6062" y="3918"/>
                  <a:pt x="6073" y="3928"/>
                  <a:pt x="6081" y="3936"/>
                </a:cubicBezTo>
                <a:cubicBezTo>
                  <a:pt x="6107" y="3960"/>
                  <a:pt x="6158" y="3936"/>
                  <a:pt x="6144" y="3899"/>
                </a:cubicBezTo>
                <a:lnTo>
                  <a:pt x="6139" y="3886"/>
                </a:lnTo>
                <a:cubicBezTo>
                  <a:pt x="6160" y="3896"/>
                  <a:pt x="6189" y="3878"/>
                  <a:pt x="6195" y="3854"/>
                </a:cubicBezTo>
                <a:cubicBezTo>
                  <a:pt x="6200" y="3857"/>
                  <a:pt x="6203" y="3859"/>
                  <a:pt x="6208" y="3862"/>
                </a:cubicBezTo>
                <a:cubicBezTo>
                  <a:pt x="6234" y="3878"/>
                  <a:pt x="6255" y="3865"/>
                  <a:pt x="6266" y="3844"/>
                </a:cubicBezTo>
                <a:lnTo>
                  <a:pt x="6266" y="3844"/>
                </a:lnTo>
                <a:cubicBezTo>
                  <a:pt x="6290" y="3859"/>
                  <a:pt x="6316" y="3846"/>
                  <a:pt x="6327" y="3825"/>
                </a:cubicBezTo>
                <a:lnTo>
                  <a:pt x="6332" y="3830"/>
                </a:lnTo>
                <a:cubicBezTo>
                  <a:pt x="6372" y="3857"/>
                  <a:pt x="6406" y="3809"/>
                  <a:pt x="6393" y="3772"/>
                </a:cubicBezTo>
                <a:cubicBezTo>
                  <a:pt x="6404" y="3775"/>
                  <a:pt x="6414" y="3777"/>
                  <a:pt x="6425" y="3780"/>
                </a:cubicBezTo>
                <a:cubicBezTo>
                  <a:pt x="6441" y="3783"/>
                  <a:pt x="6454" y="3772"/>
                  <a:pt x="6459" y="3759"/>
                </a:cubicBezTo>
                <a:cubicBezTo>
                  <a:pt x="6512" y="3777"/>
                  <a:pt x="6565" y="3799"/>
                  <a:pt x="6615" y="3817"/>
                </a:cubicBezTo>
                <a:cubicBezTo>
                  <a:pt x="6610" y="3830"/>
                  <a:pt x="6610" y="3846"/>
                  <a:pt x="6607" y="3862"/>
                </a:cubicBezTo>
                <a:cubicBezTo>
                  <a:pt x="6602" y="3883"/>
                  <a:pt x="6597" y="3904"/>
                  <a:pt x="6586" y="3926"/>
                </a:cubicBezTo>
                <a:cubicBezTo>
                  <a:pt x="6568" y="3963"/>
                  <a:pt x="6544" y="3994"/>
                  <a:pt x="6515" y="4022"/>
                </a:cubicBezTo>
                <a:cubicBezTo>
                  <a:pt x="6457" y="4078"/>
                  <a:pt x="6377" y="4104"/>
                  <a:pt x="6300" y="4126"/>
                </a:cubicBezTo>
                <a:cubicBezTo>
                  <a:pt x="6221" y="4147"/>
                  <a:pt x="6142" y="4160"/>
                  <a:pt x="6060" y="4173"/>
                </a:cubicBezTo>
                <a:cubicBezTo>
                  <a:pt x="6049" y="4171"/>
                  <a:pt x="6036" y="4173"/>
                  <a:pt x="6028" y="4179"/>
                </a:cubicBezTo>
                <a:lnTo>
                  <a:pt x="6028" y="4179"/>
                </a:lnTo>
                <a:cubicBezTo>
                  <a:pt x="5978" y="4189"/>
                  <a:pt x="5930" y="4197"/>
                  <a:pt x="5880" y="4208"/>
                </a:cubicBezTo>
                <a:cubicBezTo>
                  <a:pt x="5853" y="4213"/>
                  <a:pt x="5827" y="4218"/>
                  <a:pt x="5800" y="4224"/>
                </a:cubicBezTo>
                <a:cubicBezTo>
                  <a:pt x="5791" y="4226"/>
                  <a:pt x="5775" y="4231"/>
                  <a:pt x="5759" y="4237"/>
                </a:cubicBezTo>
                <a:cubicBezTo>
                  <a:pt x="5751" y="4216"/>
                  <a:pt x="5722" y="4216"/>
                  <a:pt x="5711" y="4237"/>
                </a:cubicBezTo>
                <a:lnTo>
                  <a:pt x="5711" y="4237"/>
                </a:lnTo>
                <a:lnTo>
                  <a:pt x="5711" y="4231"/>
                </a:lnTo>
                <a:cubicBezTo>
                  <a:pt x="5711" y="4213"/>
                  <a:pt x="5696" y="4205"/>
                  <a:pt x="5682" y="4208"/>
                </a:cubicBezTo>
                <a:cubicBezTo>
                  <a:pt x="5674" y="4176"/>
                  <a:pt x="5632" y="4176"/>
                  <a:pt x="5624" y="4208"/>
                </a:cubicBezTo>
                <a:cubicBezTo>
                  <a:pt x="5611" y="4184"/>
                  <a:pt x="5574" y="4186"/>
                  <a:pt x="5569" y="4216"/>
                </a:cubicBezTo>
                <a:cubicBezTo>
                  <a:pt x="5555" y="4213"/>
                  <a:pt x="5540" y="4221"/>
                  <a:pt x="5540" y="4239"/>
                </a:cubicBezTo>
                <a:lnTo>
                  <a:pt x="5540" y="4245"/>
                </a:lnTo>
                <a:lnTo>
                  <a:pt x="5540" y="4245"/>
                </a:lnTo>
                <a:cubicBezTo>
                  <a:pt x="5529" y="4224"/>
                  <a:pt x="5500" y="4226"/>
                  <a:pt x="5492" y="4247"/>
                </a:cubicBezTo>
                <a:cubicBezTo>
                  <a:pt x="5476" y="4245"/>
                  <a:pt x="5460" y="4239"/>
                  <a:pt x="5450" y="4237"/>
                </a:cubicBezTo>
                <a:cubicBezTo>
                  <a:pt x="5423" y="4231"/>
                  <a:pt x="5397" y="4226"/>
                  <a:pt x="5370" y="4221"/>
                </a:cubicBezTo>
                <a:cubicBezTo>
                  <a:pt x="5320" y="4210"/>
                  <a:pt x="5272" y="4202"/>
                  <a:pt x="5222" y="4192"/>
                </a:cubicBezTo>
                <a:lnTo>
                  <a:pt x="5222" y="4192"/>
                </a:lnTo>
                <a:cubicBezTo>
                  <a:pt x="5214" y="4186"/>
                  <a:pt x="5204" y="4184"/>
                  <a:pt x="5190" y="4186"/>
                </a:cubicBezTo>
                <a:cubicBezTo>
                  <a:pt x="5111" y="4173"/>
                  <a:pt x="5029" y="4160"/>
                  <a:pt x="4950" y="4141"/>
                </a:cubicBezTo>
                <a:cubicBezTo>
                  <a:pt x="4873" y="4115"/>
                  <a:pt x="4791" y="4091"/>
                  <a:pt x="4733" y="4036"/>
                </a:cubicBezTo>
                <a:moveTo>
                  <a:pt x="5794" y="3754"/>
                </a:moveTo>
                <a:cubicBezTo>
                  <a:pt x="5786" y="3746"/>
                  <a:pt x="5772" y="3746"/>
                  <a:pt x="5762" y="3751"/>
                </a:cubicBezTo>
                <a:lnTo>
                  <a:pt x="5762" y="3740"/>
                </a:lnTo>
                <a:cubicBezTo>
                  <a:pt x="5764" y="3706"/>
                  <a:pt x="5714" y="3703"/>
                  <a:pt x="5704" y="3732"/>
                </a:cubicBezTo>
                <a:lnTo>
                  <a:pt x="5698" y="3743"/>
                </a:lnTo>
                <a:cubicBezTo>
                  <a:pt x="5690" y="3719"/>
                  <a:pt x="5651" y="3714"/>
                  <a:pt x="5640" y="3740"/>
                </a:cubicBezTo>
                <a:cubicBezTo>
                  <a:pt x="5635" y="3740"/>
                  <a:pt x="5632" y="3743"/>
                  <a:pt x="5629" y="3748"/>
                </a:cubicBezTo>
                <a:cubicBezTo>
                  <a:pt x="5624" y="3759"/>
                  <a:pt x="5622" y="3769"/>
                  <a:pt x="5616" y="3780"/>
                </a:cubicBezTo>
                <a:cubicBezTo>
                  <a:pt x="5614" y="3772"/>
                  <a:pt x="5611" y="3764"/>
                  <a:pt x="5606" y="3756"/>
                </a:cubicBezTo>
                <a:cubicBezTo>
                  <a:pt x="5603" y="3751"/>
                  <a:pt x="5598" y="3748"/>
                  <a:pt x="5595" y="3748"/>
                </a:cubicBezTo>
                <a:cubicBezTo>
                  <a:pt x="5587" y="3722"/>
                  <a:pt x="5547" y="3727"/>
                  <a:pt x="5537" y="3754"/>
                </a:cubicBezTo>
                <a:lnTo>
                  <a:pt x="5532" y="3743"/>
                </a:lnTo>
                <a:cubicBezTo>
                  <a:pt x="5521" y="3714"/>
                  <a:pt x="5471" y="3717"/>
                  <a:pt x="5473" y="3751"/>
                </a:cubicBezTo>
                <a:lnTo>
                  <a:pt x="5473" y="3762"/>
                </a:lnTo>
                <a:cubicBezTo>
                  <a:pt x="5463" y="3756"/>
                  <a:pt x="5452" y="3756"/>
                  <a:pt x="5442" y="3764"/>
                </a:cubicBezTo>
                <a:lnTo>
                  <a:pt x="5442" y="3762"/>
                </a:lnTo>
                <a:cubicBezTo>
                  <a:pt x="5442" y="3735"/>
                  <a:pt x="5407" y="3732"/>
                  <a:pt x="5397" y="3751"/>
                </a:cubicBezTo>
                <a:cubicBezTo>
                  <a:pt x="5389" y="3738"/>
                  <a:pt x="5370" y="3735"/>
                  <a:pt x="5357" y="3743"/>
                </a:cubicBezTo>
                <a:cubicBezTo>
                  <a:pt x="5352" y="3730"/>
                  <a:pt x="5333" y="3722"/>
                  <a:pt x="5320" y="3727"/>
                </a:cubicBezTo>
                <a:cubicBezTo>
                  <a:pt x="5312" y="3706"/>
                  <a:pt x="5283" y="3698"/>
                  <a:pt x="5267" y="3717"/>
                </a:cubicBezTo>
                <a:cubicBezTo>
                  <a:pt x="5259" y="3711"/>
                  <a:pt x="5248" y="3709"/>
                  <a:pt x="5241" y="3711"/>
                </a:cubicBezTo>
                <a:cubicBezTo>
                  <a:pt x="5241" y="3679"/>
                  <a:pt x="5190" y="3661"/>
                  <a:pt x="5169" y="3690"/>
                </a:cubicBezTo>
                <a:cubicBezTo>
                  <a:pt x="5156" y="3677"/>
                  <a:pt x="5135" y="3674"/>
                  <a:pt x="5119" y="3690"/>
                </a:cubicBezTo>
                <a:cubicBezTo>
                  <a:pt x="5108" y="3664"/>
                  <a:pt x="5074" y="3648"/>
                  <a:pt x="5053" y="3669"/>
                </a:cubicBezTo>
                <a:lnTo>
                  <a:pt x="5047" y="3664"/>
                </a:lnTo>
                <a:cubicBezTo>
                  <a:pt x="5180" y="3603"/>
                  <a:pt x="5309" y="3539"/>
                  <a:pt x="5431" y="3463"/>
                </a:cubicBezTo>
                <a:cubicBezTo>
                  <a:pt x="5484" y="3428"/>
                  <a:pt x="5537" y="3388"/>
                  <a:pt x="5577" y="3338"/>
                </a:cubicBezTo>
                <a:lnTo>
                  <a:pt x="5587" y="3330"/>
                </a:lnTo>
                <a:cubicBezTo>
                  <a:pt x="5598" y="3320"/>
                  <a:pt x="5606" y="3306"/>
                  <a:pt x="5614" y="3293"/>
                </a:cubicBezTo>
                <a:cubicBezTo>
                  <a:pt x="5622" y="3304"/>
                  <a:pt x="5627" y="3312"/>
                  <a:pt x="5635" y="3322"/>
                </a:cubicBezTo>
                <a:lnTo>
                  <a:pt x="5645" y="3330"/>
                </a:lnTo>
                <a:cubicBezTo>
                  <a:pt x="5682" y="3381"/>
                  <a:pt x="5738" y="3420"/>
                  <a:pt x="5791" y="3452"/>
                </a:cubicBezTo>
                <a:cubicBezTo>
                  <a:pt x="5914" y="3526"/>
                  <a:pt x="6044" y="3590"/>
                  <a:pt x="6176" y="3648"/>
                </a:cubicBezTo>
                <a:lnTo>
                  <a:pt x="6171" y="3653"/>
                </a:lnTo>
                <a:cubicBezTo>
                  <a:pt x="6147" y="3632"/>
                  <a:pt x="6115" y="3650"/>
                  <a:pt x="6105" y="3674"/>
                </a:cubicBezTo>
                <a:cubicBezTo>
                  <a:pt x="6089" y="3661"/>
                  <a:pt x="6068" y="3664"/>
                  <a:pt x="6054" y="3677"/>
                </a:cubicBezTo>
                <a:cubicBezTo>
                  <a:pt x="6033" y="3650"/>
                  <a:pt x="5983" y="3669"/>
                  <a:pt x="5983" y="3701"/>
                </a:cubicBezTo>
                <a:cubicBezTo>
                  <a:pt x="5975" y="3698"/>
                  <a:pt x="5964" y="3701"/>
                  <a:pt x="5957" y="3709"/>
                </a:cubicBezTo>
                <a:cubicBezTo>
                  <a:pt x="5941" y="3690"/>
                  <a:pt x="5912" y="3698"/>
                  <a:pt x="5904" y="3719"/>
                </a:cubicBezTo>
                <a:cubicBezTo>
                  <a:pt x="5890" y="3714"/>
                  <a:pt x="5872" y="3722"/>
                  <a:pt x="5867" y="3735"/>
                </a:cubicBezTo>
                <a:cubicBezTo>
                  <a:pt x="5853" y="3727"/>
                  <a:pt x="5835" y="3732"/>
                  <a:pt x="5827" y="3746"/>
                </a:cubicBezTo>
                <a:cubicBezTo>
                  <a:pt x="5827" y="3722"/>
                  <a:pt x="5794" y="3724"/>
                  <a:pt x="5794" y="3754"/>
                </a:cubicBezTo>
                <a:moveTo>
                  <a:pt x="5423" y="3365"/>
                </a:moveTo>
                <a:cubicBezTo>
                  <a:pt x="5344" y="3415"/>
                  <a:pt x="5259" y="3460"/>
                  <a:pt x="5174" y="3500"/>
                </a:cubicBezTo>
                <a:cubicBezTo>
                  <a:pt x="5000" y="3587"/>
                  <a:pt x="4820" y="3661"/>
                  <a:pt x="4637" y="3730"/>
                </a:cubicBezTo>
                <a:cubicBezTo>
                  <a:pt x="4632" y="3732"/>
                  <a:pt x="4624" y="3735"/>
                  <a:pt x="4619" y="3738"/>
                </a:cubicBezTo>
                <a:cubicBezTo>
                  <a:pt x="4635" y="3679"/>
                  <a:pt x="4651" y="3619"/>
                  <a:pt x="4672" y="3560"/>
                </a:cubicBezTo>
                <a:cubicBezTo>
                  <a:pt x="4701" y="3473"/>
                  <a:pt x="4733" y="3386"/>
                  <a:pt x="4770" y="3301"/>
                </a:cubicBezTo>
                <a:cubicBezTo>
                  <a:pt x="4801" y="3227"/>
                  <a:pt x="4833" y="3127"/>
                  <a:pt x="4920" y="3103"/>
                </a:cubicBezTo>
                <a:cubicBezTo>
                  <a:pt x="4981" y="3084"/>
                  <a:pt x="5047" y="3100"/>
                  <a:pt x="5111" y="3095"/>
                </a:cubicBezTo>
                <a:cubicBezTo>
                  <a:pt x="5262" y="3103"/>
                  <a:pt x="5410" y="3116"/>
                  <a:pt x="5558" y="3129"/>
                </a:cubicBezTo>
                <a:cubicBezTo>
                  <a:pt x="5563" y="3145"/>
                  <a:pt x="5566" y="3164"/>
                  <a:pt x="5563" y="3182"/>
                </a:cubicBezTo>
                <a:cubicBezTo>
                  <a:pt x="5555" y="3264"/>
                  <a:pt x="5487" y="3322"/>
                  <a:pt x="5423" y="3365"/>
                </a:cubicBezTo>
                <a:moveTo>
                  <a:pt x="6607" y="3711"/>
                </a:moveTo>
                <a:cubicBezTo>
                  <a:pt x="6425" y="3645"/>
                  <a:pt x="6242" y="3574"/>
                  <a:pt x="6068" y="3489"/>
                </a:cubicBezTo>
                <a:cubicBezTo>
                  <a:pt x="5983" y="3449"/>
                  <a:pt x="5898" y="3407"/>
                  <a:pt x="5819" y="3357"/>
                </a:cubicBezTo>
                <a:cubicBezTo>
                  <a:pt x="5754" y="3314"/>
                  <a:pt x="5685" y="3256"/>
                  <a:pt x="5677" y="3174"/>
                </a:cubicBezTo>
                <a:cubicBezTo>
                  <a:pt x="5674" y="3156"/>
                  <a:pt x="5677" y="3140"/>
                  <a:pt x="5682" y="3121"/>
                </a:cubicBezTo>
                <a:cubicBezTo>
                  <a:pt x="5830" y="3105"/>
                  <a:pt x="5980" y="3092"/>
                  <a:pt x="6129" y="3084"/>
                </a:cubicBezTo>
                <a:cubicBezTo>
                  <a:pt x="6192" y="3090"/>
                  <a:pt x="6255" y="3074"/>
                  <a:pt x="6319" y="3090"/>
                </a:cubicBezTo>
                <a:cubicBezTo>
                  <a:pt x="6406" y="3113"/>
                  <a:pt x="6441" y="3211"/>
                  <a:pt x="6472" y="3285"/>
                </a:cubicBezTo>
                <a:cubicBezTo>
                  <a:pt x="6509" y="3370"/>
                  <a:pt x="6541" y="3455"/>
                  <a:pt x="6573" y="3542"/>
                </a:cubicBezTo>
                <a:cubicBezTo>
                  <a:pt x="6594" y="3600"/>
                  <a:pt x="6610" y="3658"/>
                  <a:pt x="6626" y="3717"/>
                </a:cubicBezTo>
                <a:cubicBezTo>
                  <a:pt x="6621" y="3717"/>
                  <a:pt x="6615" y="3714"/>
                  <a:pt x="6607" y="3711"/>
                </a:cubicBezTo>
                <a:moveTo>
                  <a:pt x="4947" y="1341"/>
                </a:moveTo>
                <a:lnTo>
                  <a:pt x="4947" y="1333"/>
                </a:lnTo>
                <a:lnTo>
                  <a:pt x="4950" y="1325"/>
                </a:lnTo>
                <a:lnTo>
                  <a:pt x="4952" y="1314"/>
                </a:lnTo>
                <a:cubicBezTo>
                  <a:pt x="4955" y="1309"/>
                  <a:pt x="4957" y="1301"/>
                  <a:pt x="4963" y="1296"/>
                </a:cubicBezTo>
                <a:lnTo>
                  <a:pt x="4968" y="1288"/>
                </a:lnTo>
                <a:lnTo>
                  <a:pt x="4968" y="1285"/>
                </a:lnTo>
                <a:lnTo>
                  <a:pt x="4971" y="1282"/>
                </a:lnTo>
                <a:cubicBezTo>
                  <a:pt x="4989" y="1259"/>
                  <a:pt x="5008" y="1245"/>
                  <a:pt x="5034" y="1232"/>
                </a:cubicBezTo>
                <a:cubicBezTo>
                  <a:pt x="5045" y="1224"/>
                  <a:pt x="5058" y="1219"/>
                  <a:pt x="5071" y="1216"/>
                </a:cubicBezTo>
                <a:cubicBezTo>
                  <a:pt x="5082" y="1214"/>
                  <a:pt x="5077" y="1216"/>
                  <a:pt x="5077" y="1216"/>
                </a:cubicBezTo>
                <a:lnTo>
                  <a:pt x="5079" y="1216"/>
                </a:lnTo>
                <a:lnTo>
                  <a:pt x="5082" y="1216"/>
                </a:lnTo>
                <a:cubicBezTo>
                  <a:pt x="5090" y="1216"/>
                  <a:pt x="5087" y="1216"/>
                  <a:pt x="5095" y="1222"/>
                </a:cubicBezTo>
                <a:cubicBezTo>
                  <a:pt x="5111" y="1232"/>
                  <a:pt x="5124" y="1251"/>
                  <a:pt x="5124" y="1275"/>
                </a:cubicBezTo>
                <a:cubicBezTo>
                  <a:pt x="5127" y="1309"/>
                  <a:pt x="5116" y="1343"/>
                  <a:pt x="5106" y="1378"/>
                </a:cubicBezTo>
                <a:cubicBezTo>
                  <a:pt x="5103" y="1383"/>
                  <a:pt x="5103" y="1388"/>
                  <a:pt x="5106" y="1391"/>
                </a:cubicBezTo>
                <a:cubicBezTo>
                  <a:pt x="5100" y="1396"/>
                  <a:pt x="5098" y="1402"/>
                  <a:pt x="5092" y="1404"/>
                </a:cubicBezTo>
                <a:cubicBezTo>
                  <a:pt x="5087" y="1404"/>
                  <a:pt x="5082" y="1404"/>
                  <a:pt x="5074" y="1407"/>
                </a:cubicBezTo>
                <a:cubicBezTo>
                  <a:pt x="5063" y="1412"/>
                  <a:pt x="5053" y="1415"/>
                  <a:pt x="5039" y="1415"/>
                </a:cubicBezTo>
                <a:cubicBezTo>
                  <a:pt x="5032" y="1415"/>
                  <a:pt x="5016" y="1409"/>
                  <a:pt x="5008" y="1407"/>
                </a:cubicBezTo>
                <a:cubicBezTo>
                  <a:pt x="4984" y="1396"/>
                  <a:pt x="4965" y="1378"/>
                  <a:pt x="4944" y="1362"/>
                </a:cubicBezTo>
                <a:cubicBezTo>
                  <a:pt x="4947" y="1351"/>
                  <a:pt x="4947" y="1346"/>
                  <a:pt x="4947" y="1341"/>
                </a:cubicBezTo>
                <a:moveTo>
                  <a:pt x="4696" y="1952"/>
                </a:moveTo>
                <a:cubicBezTo>
                  <a:pt x="4725" y="1923"/>
                  <a:pt x="4754" y="1894"/>
                  <a:pt x="4788" y="1867"/>
                </a:cubicBezTo>
                <a:cubicBezTo>
                  <a:pt x="4854" y="1812"/>
                  <a:pt x="4928" y="1764"/>
                  <a:pt x="5005" y="1724"/>
                </a:cubicBezTo>
                <a:cubicBezTo>
                  <a:pt x="5021" y="1719"/>
                  <a:pt x="5039" y="1711"/>
                  <a:pt x="5058" y="1706"/>
                </a:cubicBezTo>
                <a:lnTo>
                  <a:pt x="5058" y="1706"/>
                </a:lnTo>
                <a:cubicBezTo>
                  <a:pt x="5039" y="1724"/>
                  <a:pt x="5024" y="1745"/>
                  <a:pt x="5010" y="1764"/>
                </a:cubicBezTo>
                <a:cubicBezTo>
                  <a:pt x="4947" y="1851"/>
                  <a:pt x="4915" y="1960"/>
                  <a:pt x="4902" y="2066"/>
                </a:cubicBezTo>
                <a:cubicBezTo>
                  <a:pt x="4886" y="2177"/>
                  <a:pt x="4891" y="2290"/>
                  <a:pt x="4910" y="2402"/>
                </a:cubicBezTo>
                <a:cubicBezTo>
                  <a:pt x="4920" y="2457"/>
                  <a:pt x="4934" y="2510"/>
                  <a:pt x="4952" y="2560"/>
                </a:cubicBezTo>
                <a:cubicBezTo>
                  <a:pt x="4907" y="2526"/>
                  <a:pt x="4865" y="2489"/>
                  <a:pt x="4823" y="2455"/>
                </a:cubicBezTo>
                <a:cubicBezTo>
                  <a:pt x="4807" y="2441"/>
                  <a:pt x="4791" y="2428"/>
                  <a:pt x="4775" y="2412"/>
                </a:cubicBezTo>
                <a:cubicBezTo>
                  <a:pt x="4772" y="2404"/>
                  <a:pt x="4770" y="2396"/>
                  <a:pt x="4764" y="2388"/>
                </a:cubicBezTo>
                <a:cubicBezTo>
                  <a:pt x="4645" y="2280"/>
                  <a:pt x="4658" y="2100"/>
                  <a:pt x="4696" y="1952"/>
                </a:cubicBezTo>
                <a:moveTo>
                  <a:pt x="4489" y="2492"/>
                </a:moveTo>
                <a:cubicBezTo>
                  <a:pt x="4672" y="2584"/>
                  <a:pt x="4852" y="2677"/>
                  <a:pt x="5029" y="2775"/>
                </a:cubicBezTo>
                <a:cubicBezTo>
                  <a:pt x="5100" y="2812"/>
                  <a:pt x="5169" y="2851"/>
                  <a:pt x="5238" y="2888"/>
                </a:cubicBezTo>
                <a:cubicBezTo>
                  <a:pt x="5243" y="2891"/>
                  <a:pt x="5248" y="2896"/>
                  <a:pt x="5254" y="2899"/>
                </a:cubicBezTo>
                <a:cubicBezTo>
                  <a:pt x="5267" y="2907"/>
                  <a:pt x="5283" y="2915"/>
                  <a:pt x="5296" y="2925"/>
                </a:cubicBezTo>
                <a:cubicBezTo>
                  <a:pt x="5293" y="2925"/>
                  <a:pt x="5293" y="2925"/>
                  <a:pt x="5291" y="2925"/>
                </a:cubicBezTo>
                <a:cubicBezTo>
                  <a:pt x="5084" y="2873"/>
                  <a:pt x="4878" y="2825"/>
                  <a:pt x="4672" y="2783"/>
                </a:cubicBezTo>
                <a:cubicBezTo>
                  <a:pt x="4526" y="2753"/>
                  <a:pt x="4381" y="2727"/>
                  <a:pt x="4233" y="2719"/>
                </a:cubicBezTo>
                <a:cubicBezTo>
                  <a:pt x="4230" y="2714"/>
                  <a:pt x="4227" y="2709"/>
                  <a:pt x="4219" y="2709"/>
                </a:cubicBezTo>
                <a:cubicBezTo>
                  <a:pt x="4177" y="2695"/>
                  <a:pt x="4137" y="2685"/>
                  <a:pt x="4095" y="2674"/>
                </a:cubicBezTo>
                <a:cubicBezTo>
                  <a:pt x="4058" y="2664"/>
                  <a:pt x="4018" y="2658"/>
                  <a:pt x="3997" y="2624"/>
                </a:cubicBezTo>
                <a:cubicBezTo>
                  <a:pt x="3955" y="2558"/>
                  <a:pt x="3912" y="2489"/>
                  <a:pt x="3873" y="2423"/>
                </a:cubicBezTo>
                <a:cubicBezTo>
                  <a:pt x="3807" y="2312"/>
                  <a:pt x="3732" y="2203"/>
                  <a:pt x="3650" y="2100"/>
                </a:cubicBezTo>
                <a:cubicBezTo>
                  <a:pt x="3934" y="2222"/>
                  <a:pt x="4214" y="2351"/>
                  <a:pt x="4489" y="2492"/>
                </a:cubicBezTo>
                <a:moveTo>
                  <a:pt x="3378" y="1976"/>
                </a:moveTo>
                <a:cubicBezTo>
                  <a:pt x="3428" y="1997"/>
                  <a:pt x="3476" y="2018"/>
                  <a:pt x="3526" y="2039"/>
                </a:cubicBezTo>
                <a:cubicBezTo>
                  <a:pt x="3521" y="2052"/>
                  <a:pt x="3521" y="2068"/>
                  <a:pt x="3534" y="2084"/>
                </a:cubicBezTo>
                <a:cubicBezTo>
                  <a:pt x="3603" y="2164"/>
                  <a:pt x="3672" y="2246"/>
                  <a:pt x="3735" y="2328"/>
                </a:cubicBezTo>
                <a:cubicBezTo>
                  <a:pt x="3706" y="2304"/>
                  <a:pt x="3677" y="2280"/>
                  <a:pt x="3648" y="2256"/>
                </a:cubicBezTo>
                <a:cubicBezTo>
                  <a:pt x="3592" y="2208"/>
                  <a:pt x="3531" y="2164"/>
                  <a:pt x="3476" y="2113"/>
                </a:cubicBezTo>
                <a:cubicBezTo>
                  <a:pt x="3407" y="2050"/>
                  <a:pt x="3338" y="1989"/>
                  <a:pt x="3267" y="1931"/>
                </a:cubicBezTo>
                <a:cubicBezTo>
                  <a:pt x="3304" y="1944"/>
                  <a:pt x="3341" y="1960"/>
                  <a:pt x="3378" y="1976"/>
                </a:cubicBezTo>
                <a:moveTo>
                  <a:pt x="2246" y="1529"/>
                </a:moveTo>
                <a:cubicBezTo>
                  <a:pt x="2531" y="1632"/>
                  <a:pt x="2814" y="1740"/>
                  <a:pt x="3098" y="1857"/>
                </a:cubicBezTo>
                <a:cubicBezTo>
                  <a:pt x="3211" y="1952"/>
                  <a:pt x="3328" y="2044"/>
                  <a:pt x="3449" y="2132"/>
                </a:cubicBezTo>
                <a:cubicBezTo>
                  <a:pt x="3571" y="2219"/>
                  <a:pt x="3685" y="2317"/>
                  <a:pt x="3801" y="2410"/>
                </a:cubicBezTo>
                <a:cubicBezTo>
                  <a:pt x="3820" y="2433"/>
                  <a:pt x="3836" y="2457"/>
                  <a:pt x="3854" y="2481"/>
                </a:cubicBezTo>
                <a:cubicBezTo>
                  <a:pt x="3878" y="2515"/>
                  <a:pt x="3899" y="2550"/>
                  <a:pt x="3920" y="2587"/>
                </a:cubicBezTo>
                <a:cubicBezTo>
                  <a:pt x="3939" y="2619"/>
                  <a:pt x="3955" y="2656"/>
                  <a:pt x="3984" y="2679"/>
                </a:cubicBezTo>
                <a:cubicBezTo>
                  <a:pt x="4010" y="2701"/>
                  <a:pt x="4047" y="2706"/>
                  <a:pt x="4079" y="2714"/>
                </a:cubicBezTo>
                <a:lnTo>
                  <a:pt x="4079" y="2714"/>
                </a:lnTo>
                <a:cubicBezTo>
                  <a:pt x="4068" y="2714"/>
                  <a:pt x="4055" y="2714"/>
                  <a:pt x="4045" y="2714"/>
                </a:cubicBezTo>
                <a:cubicBezTo>
                  <a:pt x="4037" y="2714"/>
                  <a:pt x="4029" y="2716"/>
                  <a:pt x="4021" y="2716"/>
                </a:cubicBezTo>
                <a:cubicBezTo>
                  <a:pt x="3989" y="2714"/>
                  <a:pt x="3955" y="2711"/>
                  <a:pt x="3923" y="2709"/>
                </a:cubicBezTo>
                <a:cubicBezTo>
                  <a:pt x="3804" y="2693"/>
                  <a:pt x="3685" y="2671"/>
                  <a:pt x="3568" y="2642"/>
                </a:cubicBezTo>
                <a:cubicBezTo>
                  <a:pt x="3471" y="2619"/>
                  <a:pt x="3367" y="2592"/>
                  <a:pt x="3277" y="2542"/>
                </a:cubicBezTo>
                <a:cubicBezTo>
                  <a:pt x="3195" y="2494"/>
                  <a:pt x="3124" y="2431"/>
                  <a:pt x="3055" y="2365"/>
                </a:cubicBezTo>
                <a:cubicBezTo>
                  <a:pt x="2920" y="2232"/>
                  <a:pt x="2788" y="2095"/>
                  <a:pt x="2650" y="1962"/>
                </a:cubicBezTo>
                <a:cubicBezTo>
                  <a:pt x="2582" y="1896"/>
                  <a:pt x="2518" y="1827"/>
                  <a:pt x="2449" y="1761"/>
                </a:cubicBezTo>
                <a:cubicBezTo>
                  <a:pt x="2381" y="1698"/>
                  <a:pt x="2314" y="1634"/>
                  <a:pt x="2243" y="1576"/>
                </a:cubicBezTo>
                <a:cubicBezTo>
                  <a:pt x="2201" y="1542"/>
                  <a:pt x="2156" y="1507"/>
                  <a:pt x="2108" y="1476"/>
                </a:cubicBezTo>
                <a:cubicBezTo>
                  <a:pt x="2150" y="1497"/>
                  <a:pt x="2198" y="1513"/>
                  <a:pt x="2246" y="1529"/>
                </a:cubicBezTo>
                <a:moveTo>
                  <a:pt x="1052" y="1182"/>
                </a:moveTo>
                <a:cubicBezTo>
                  <a:pt x="1291" y="1219"/>
                  <a:pt x="1523" y="1282"/>
                  <a:pt x="1754" y="1359"/>
                </a:cubicBezTo>
                <a:cubicBezTo>
                  <a:pt x="1788" y="1386"/>
                  <a:pt x="1830" y="1404"/>
                  <a:pt x="1870" y="1428"/>
                </a:cubicBezTo>
                <a:cubicBezTo>
                  <a:pt x="1915" y="1454"/>
                  <a:pt x="1957" y="1481"/>
                  <a:pt x="2002" y="1510"/>
                </a:cubicBezTo>
                <a:cubicBezTo>
                  <a:pt x="2092" y="1571"/>
                  <a:pt x="2179" y="1632"/>
                  <a:pt x="2264" y="1698"/>
                </a:cubicBezTo>
                <a:cubicBezTo>
                  <a:pt x="2338" y="1756"/>
                  <a:pt x="2410" y="1820"/>
                  <a:pt x="2481" y="1880"/>
                </a:cubicBezTo>
                <a:cubicBezTo>
                  <a:pt x="2555" y="1941"/>
                  <a:pt x="2624" y="2010"/>
                  <a:pt x="2693" y="2079"/>
                </a:cubicBezTo>
                <a:cubicBezTo>
                  <a:pt x="2698" y="2084"/>
                  <a:pt x="2706" y="2092"/>
                  <a:pt x="2711" y="2097"/>
                </a:cubicBezTo>
                <a:cubicBezTo>
                  <a:pt x="2658" y="2074"/>
                  <a:pt x="2600" y="2052"/>
                  <a:pt x="2547" y="2031"/>
                </a:cubicBezTo>
                <a:cubicBezTo>
                  <a:pt x="2457" y="1997"/>
                  <a:pt x="2365" y="1962"/>
                  <a:pt x="2272" y="1931"/>
                </a:cubicBezTo>
                <a:cubicBezTo>
                  <a:pt x="2105" y="1875"/>
                  <a:pt x="1939" y="1827"/>
                  <a:pt x="1767" y="1801"/>
                </a:cubicBezTo>
                <a:cubicBezTo>
                  <a:pt x="1640" y="1780"/>
                  <a:pt x="1513" y="1764"/>
                  <a:pt x="1386" y="1751"/>
                </a:cubicBezTo>
                <a:cubicBezTo>
                  <a:pt x="1222" y="1671"/>
                  <a:pt x="1063" y="1579"/>
                  <a:pt x="910" y="1478"/>
                </a:cubicBezTo>
                <a:cubicBezTo>
                  <a:pt x="772" y="1388"/>
                  <a:pt x="653" y="1269"/>
                  <a:pt x="507" y="1195"/>
                </a:cubicBezTo>
                <a:cubicBezTo>
                  <a:pt x="492" y="1187"/>
                  <a:pt x="476" y="1179"/>
                  <a:pt x="460" y="1171"/>
                </a:cubicBezTo>
                <a:cubicBezTo>
                  <a:pt x="653" y="1142"/>
                  <a:pt x="857" y="1153"/>
                  <a:pt x="1052" y="1182"/>
                </a:cubicBezTo>
                <a:moveTo>
                  <a:pt x="103" y="1425"/>
                </a:moveTo>
                <a:cubicBezTo>
                  <a:pt x="111" y="1330"/>
                  <a:pt x="169" y="1269"/>
                  <a:pt x="243" y="1232"/>
                </a:cubicBezTo>
                <a:cubicBezTo>
                  <a:pt x="267" y="1251"/>
                  <a:pt x="304" y="1259"/>
                  <a:pt x="327" y="1267"/>
                </a:cubicBezTo>
                <a:cubicBezTo>
                  <a:pt x="386" y="1285"/>
                  <a:pt x="444" y="1298"/>
                  <a:pt x="502" y="1322"/>
                </a:cubicBezTo>
                <a:cubicBezTo>
                  <a:pt x="584" y="1359"/>
                  <a:pt x="666" y="1399"/>
                  <a:pt x="745" y="1441"/>
                </a:cubicBezTo>
                <a:cubicBezTo>
                  <a:pt x="806" y="1486"/>
                  <a:pt x="867" y="1529"/>
                  <a:pt x="936" y="1566"/>
                </a:cubicBezTo>
                <a:cubicBezTo>
                  <a:pt x="1060" y="1634"/>
                  <a:pt x="1187" y="1687"/>
                  <a:pt x="1317" y="1743"/>
                </a:cubicBezTo>
                <a:cubicBezTo>
                  <a:pt x="1293" y="1740"/>
                  <a:pt x="1267" y="1738"/>
                  <a:pt x="1243" y="1738"/>
                </a:cubicBezTo>
                <a:cubicBezTo>
                  <a:pt x="1063" y="1724"/>
                  <a:pt x="883" y="1735"/>
                  <a:pt x="703" y="1735"/>
                </a:cubicBezTo>
                <a:cubicBezTo>
                  <a:pt x="616" y="1735"/>
                  <a:pt x="526" y="1732"/>
                  <a:pt x="436" y="1740"/>
                </a:cubicBezTo>
                <a:cubicBezTo>
                  <a:pt x="351" y="1745"/>
                  <a:pt x="264" y="1751"/>
                  <a:pt x="179" y="1772"/>
                </a:cubicBezTo>
                <a:cubicBezTo>
                  <a:pt x="126" y="1661"/>
                  <a:pt x="92" y="1542"/>
                  <a:pt x="103" y="1425"/>
                </a:cubicBezTo>
                <a:moveTo>
                  <a:pt x="759" y="2436"/>
                </a:moveTo>
                <a:cubicBezTo>
                  <a:pt x="701" y="2386"/>
                  <a:pt x="640" y="2335"/>
                  <a:pt x="584" y="2283"/>
                </a:cubicBezTo>
                <a:cubicBezTo>
                  <a:pt x="460" y="2169"/>
                  <a:pt x="341" y="2044"/>
                  <a:pt x="251" y="1902"/>
                </a:cubicBezTo>
                <a:cubicBezTo>
                  <a:pt x="240" y="1886"/>
                  <a:pt x="230" y="1867"/>
                  <a:pt x="222" y="1851"/>
                </a:cubicBezTo>
                <a:cubicBezTo>
                  <a:pt x="256" y="1849"/>
                  <a:pt x="293" y="1843"/>
                  <a:pt x="327" y="1838"/>
                </a:cubicBezTo>
                <a:cubicBezTo>
                  <a:pt x="378" y="1833"/>
                  <a:pt x="428" y="1827"/>
                  <a:pt x="478" y="1822"/>
                </a:cubicBezTo>
                <a:cubicBezTo>
                  <a:pt x="574" y="1812"/>
                  <a:pt x="671" y="1796"/>
                  <a:pt x="767" y="1793"/>
                </a:cubicBezTo>
                <a:cubicBezTo>
                  <a:pt x="944" y="1790"/>
                  <a:pt x="1121" y="1801"/>
                  <a:pt x="1298" y="1812"/>
                </a:cubicBezTo>
                <a:cubicBezTo>
                  <a:pt x="1473" y="1822"/>
                  <a:pt x="1648" y="1843"/>
                  <a:pt x="1820" y="1875"/>
                </a:cubicBezTo>
                <a:cubicBezTo>
                  <a:pt x="1986" y="1904"/>
                  <a:pt x="2150" y="1949"/>
                  <a:pt x="2312" y="2002"/>
                </a:cubicBezTo>
                <a:cubicBezTo>
                  <a:pt x="2394" y="2029"/>
                  <a:pt x="2476" y="2060"/>
                  <a:pt x="2555" y="2089"/>
                </a:cubicBezTo>
                <a:cubicBezTo>
                  <a:pt x="2632" y="2119"/>
                  <a:pt x="2709" y="2153"/>
                  <a:pt x="2788" y="2171"/>
                </a:cubicBezTo>
                <a:cubicBezTo>
                  <a:pt x="2825" y="2208"/>
                  <a:pt x="2859" y="2243"/>
                  <a:pt x="2896" y="2280"/>
                </a:cubicBezTo>
                <a:cubicBezTo>
                  <a:pt x="2949" y="2333"/>
                  <a:pt x="3002" y="2388"/>
                  <a:pt x="3060" y="2441"/>
                </a:cubicBezTo>
                <a:cubicBezTo>
                  <a:pt x="3029" y="2436"/>
                  <a:pt x="2997" y="2436"/>
                  <a:pt x="2963" y="2436"/>
                </a:cubicBezTo>
                <a:cubicBezTo>
                  <a:pt x="2920" y="2433"/>
                  <a:pt x="2878" y="2433"/>
                  <a:pt x="2836" y="2431"/>
                </a:cubicBezTo>
                <a:cubicBezTo>
                  <a:pt x="2751" y="2428"/>
                  <a:pt x="2666" y="2420"/>
                  <a:pt x="2582" y="2415"/>
                </a:cubicBezTo>
                <a:cubicBezTo>
                  <a:pt x="2280" y="2391"/>
                  <a:pt x="1978" y="2359"/>
                  <a:pt x="1674" y="2354"/>
                </a:cubicBezTo>
                <a:cubicBezTo>
                  <a:pt x="1597" y="2354"/>
                  <a:pt x="1521" y="2343"/>
                  <a:pt x="1444" y="2346"/>
                </a:cubicBezTo>
                <a:cubicBezTo>
                  <a:pt x="1367" y="2346"/>
                  <a:pt x="1293" y="2354"/>
                  <a:pt x="1219" y="2362"/>
                </a:cubicBezTo>
                <a:cubicBezTo>
                  <a:pt x="1142" y="2370"/>
                  <a:pt x="1068" y="2380"/>
                  <a:pt x="992" y="2394"/>
                </a:cubicBezTo>
                <a:cubicBezTo>
                  <a:pt x="952" y="2399"/>
                  <a:pt x="915" y="2407"/>
                  <a:pt x="875" y="2412"/>
                </a:cubicBezTo>
                <a:cubicBezTo>
                  <a:pt x="833" y="2412"/>
                  <a:pt x="796" y="2415"/>
                  <a:pt x="759" y="2436"/>
                </a:cubicBezTo>
                <a:moveTo>
                  <a:pt x="1208" y="2775"/>
                </a:moveTo>
                <a:cubicBezTo>
                  <a:pt x="1203" y="2775"/>
                  <a:pt x="1198" y="2775"/>
                  <a:pt x="1195" y="2777"/>
                </a:cubicBezTo>
                <a:cubicBezTo>
                  <a:pt x="1132" y="2735"/>
                  <a:pt x="1071" y="2690"/>
                  <a:pt x="1013" y="2645"/>
                </a:cubicBezTo>
                <a:cubicBezTo>
                  <a:pt x="954" y="2600"/>
                  <a:pt x="899" y="2555"/>
                  <a:pt x="841" y="2507"/>
                </a:cubicBezTo>
                <a:cubicBezTo>
                  <a:pt x="862" y="2505"/>
                  <a:pt x="880" y="2500"/>
                  <a:pt x="902" y="2497"/>
                </a:cubicBezTo>
                <a:cubicBezTo>
                  <a:pt x="944" y="2489"/>
                  <a:pt x="986" y="2484"/>
                  <a:pt x="1029" y="2476"/>
                </a:cubicBezTo>
                <a:cubicBezTo>
                  <a:pt x="1111" y="2462"/>
                  <a:pt x="1193" y="2447"/>
                  <a:pt x="1277" y="2436"/>
                </a:cubicBezTo>
                <a:cubicBezTo>
                  <a:pt x="1428" y="2415"/>
                  <a:pt x="1582" y="2391"/>
                  <a:pt x="1732" y="2394"/>
                </a:cubicBezTo>
                <a:cubicBezTo>
                  <a:pt x="1870" y="2396"/>
                  <a:pt x="2005" y="2404"/>
                  <a:pt x="2142" y="2415"/>
                </a:cubicBezTo>
                <a:cubicBezTo>
                  <a:pt x="2137" y="2417"/>
                  <a:pt x="2134" y="2417"/>
                  <a:pt x="2129" y="2420"/>
                </a:cubicBezTo>
                <a:cubicBezTo>
                  <a:pt x="2087" y="2433"/>
                  <a:pt x="2047" y="2452"/>
                  <a:pt x="2007" y="2470"/>
                </a:cubicBezTo>
                <a:cubicBezTo>
                  <a:pt x="1923" y="2510"/>
                  <a:pt x="1841" y="2555"/>
                  <a:pt x="1756" y="2595"/>
                </a:cubicBezTo>
                <a:cubicBezTo>
                  <a:pt x="1666" y="2637"/>
                  <a:pt x="1574" y="2674"/>
                  <a:pt x="1481" y="2709"/>
                </a:cubicBezTo>
                <a:cubicBezTo>
                  <a:pt x="1394" y="2743"/>
                  <a:pt x="1306" y="2788"/>
                  <a:pt x="1208" y="2775"/>
                </a:cubicBezTo>
                <a:moveTo>
                  <a:pt x="1309" y="2846"/>
                </a:moveTo>
                <a:cubicBezTo>
                  <a:pt x="1320" y="2843"/>
                  <a:pt x="1333" y="2838"/>
                  <a:pt x="1343" y="2833"/>
                </a:cubicBezTo>
                <a:cubicBezTo>
                  <a:pt x="1388" y="2814"/>
                  <a:pt x="1431" y="2793"/>
                  <a:pt x="1476" y="2775"/>
                </a:cubicBezTo>
                <a:cubicBezTo>
                  <a:pt x="1566" y="2732"/>
                  <a:pt x="1653" y="2687"/>
                  <a:pt x="1743" y="2645"/>
                </a:cubicBezTo>
                <a:cubicBezTo>
                  <a:pt x="1828" y="2603"/>
                  <a:pt x="1915" y="2558"/>
                  <a:pt x="2000" y="2515"/>
                </a:cubicBezTo>
                <a:cubicBezTo>
                  <a:pt x="2045" y="2494"/>
                  <a:pt x="2090" y="2473"/>
                  <a:pt x="2137" y="2457"/>
                </a:cubicBezTo>
                <a:cubicBezTo>
                  <a:pt x="2158" y="2449"/>
                  <a:pt x="2179" y="2441"/>
                  <a:pt x="2203" y="2436"/>
                </a:cubicBezTo>
                <a:cubicBezTo>
                  <a:pt x="2214" y="2433"/>
                  <a:pt x="2224" y="2431"/>
                  <a:pt x="2232" y="2425"/>
                </a:cubicBezTo>
                <a:cubicBezTo>
                  <a:pt x="2370" y="2436"/>
                  <a:pt x="2508" y="2449"/>
                  <a:pt x="2645" y="2460"/>
                </a:cubicBezTo>
                <a:cubicBezTo>
                  <a:pt x="2719" y="2465"/>
                  <a:pt x="2791" y="2470"/>
                  <a:pt x="2865" y="2473"/>
                </a:cubicBezTo>
                <a:cubicBezTo>
                  <a:pt x="2936" y="2476"/>
                  <a:pt x="3018" y="2484"/>
                  <a:pt x="3087" y="2465"/>
                </a:cubicBezTo>
                <a:lnTo>
                  <a:pt x="3087" y="2465"/>
                </a:lnTo>
                <a:cubicBezTo>
                  <a:pt x="3092" y="2470"/>
                  <a:pt x="3100" y="2476"/>
                  <a:pt x="3105" y="2481"/>
                </a:cubicBezTo>
                <a:cubicBezTo>
                  <a:pt x="3177" y="2542"/>
                  <a:pt x="3256" y="2592"/>
                  <a:pt x="3344" y="2627"/>
                </a:cubicBezTo>
                <a:cubicBezTo>
                  <a:pt x="3441" y="2664"/>
                  <a:pt x="3547" y="2690"/>
                  <a:pt x="3648" y="2711"/>
                </a:cubicBezTo>
                <a:cubicBezTo>
                  <a:pt x="3719" y="2724"/>
                  <a:pt x="3788" y="2735"/>
                  <a:pt x="3859" y="2743"/>
                </a:cubicBezTo>
                <a:cubicBezTo>
                  <a:pt x="3717" y="2769"/>
                  <a:pt x="3576" y="2812"/>
                  <a:pt x="3434" y="2838"/>
                </a:cubicBezTo>
                <a:cubicBezTo>
                  <a:pt x="3222" y="2875"/>
                  <a:pt x="3005" y="2886"/>
                  <a:pt x="2793" y="2904"/>
                </a:cubicBezTo>
                <a:cubicBezTo>
                  <a:pt x="2576" y="2923"/>
                  <a:pt x="2359" y="2941"/>
                  <a:pt x="2142" y="2960"/>
                </a:cubicBezTo>
                <a:cubicBezTo>
                  <a:pt x="1939" y="2976"/>
                  <a:pt x="1724" y="3007"/>
                  <a:pt x="1526" y="2947"/>
                </a:cubicBezTo>
                <a:cubicBezTo>
                  <a:pt x="1449" y="2918"/>
                  <a:pt x="1378" y="2886"/>
                  <a:pt x="1309" y="2846"/>
                </a:cubicBezTo>
                <a:moveTo>
                  <a:pt x="1171" y="3251"/>
                </a:moveTo>
                <a:cubicBezTo>
                  <a:pt x="1182" y="3219"/>
                  <a:pt x="1214" y="3195"/>
                  <a:pt x="1240" y="3179"/>
                </a:cubicBezTo>
                <a:cubicBezTo>
                  <a:pt x="1320" y="3124"/>
                  <a:pt x="1404" y="3079"/>
                  <a:pt x="1494" y="3037"/>
                </a:cubicBezTo>
                <a:cubicBezTo>
                  <a:pt x="1500" y="3034"/>
                  <a:pt x="1505" y="3029"/>
                  <a:pt x="1507" y="3023"/>
                </a:cubicBezTo>
                <a:cubicBezTo>
                  <a:pt x="1574" y="3042"/>
                  <a:pt x="1640" y="3055"/>
                  <a:pt x="1711" y="3060"/>
                </a:cubicBezTo>
                <a:cubicBezTo>
                  <a:pt x="1817" y="3068"/>
                  <a:pt x="1923" y="3058"/>
                  <a:pt x="2029" y="3050"/>
                </a:cubicBezTo>
                <a:cubicBezTo>
                  <a:pt x="2140" y="3042"/>
                  <a:pt x="2248" y="3031"/>
                  <a:pt x="2359" y="3023"/>
                </a:cubicBezTo>
                <a:cubicBezTo>
                  <a:pt x="2582" y="3005"/>
                  <a:pt x="2804" y="2986"/>
                  <a:pt x="3026" y="2970"/>
                </a:cubicBezTo>
                <a:cubicBezTo>
                  <a:pt x="3243" y="2952"/>
                  <a:pt x="3457" y="2928"/>
                  <a:pt x="3666" y="2878"/>
                </a:cubicBezTo>
                <a:cubicBezTo>
                  <a:pt x="3767" y="2854"/>
                  <a:pt x="3867" y="2828"/>
                  <a:pt x="3971" y="2814"/>
                </a:cubicBezTo>
                <a:cubicBezTo>
                  <a:pt x="4076" y="2801"/>
                  <a:pt x="4185" y="2804"/>
                  <a:pt x="4291" y="2814"/>
                </a:cubicBezTo>
                <a:cubicBezTo>
                  <a:pt x="4505" y="2836"/>
                  <a:pt x="4719" y="2883"/>
                  <a:pt x="4931" y="2931"/>
                </a:cubicBezTo>
                <a:cubicBezTo>
                  <a:pt x="5132" y="2976"/>
                  <a:pt x="5333" y="3029"/>
                  <a:pt x="5532" y="3087"/>
                </a:cubicBezTo>
                <a:cubicBezTo>
                  <a:pt x="5534" y="3092"/>
                  <a:pt x="5540" y="3097"/>
                  <a:pt x="5542" y="3103"/>
                </a:cubicBezTo>
                <a:cubicBezTo>
                  <a:pt x="5286" y="3058"/>
                  <a:pt x="5029" y="3047"/>
                  <a:pt x="4770" y="3045"/>
                </a:cubicBezTo>
                <a:cubicBezTo>
                  <a:pt x="4288" y="3039"/>
                  <a:pt x="3804" y="3100"/>
                  <a:pt x="3338" y="3227"/>
                </a:cubicBezTo>
                <a:cubicBezTo>
                  <a:pt x="3243" y="3254"/>
                  <a:pt x="3148" y="3285"/>
                  <a:pt x="3060" y="3328"/>
                </a:cubicBezTo>
                <a:cubicBezTo>
                  <a:pt x="2957" y="3354"/>
                  <a:pt x="2854" y="3370"/>
                  <a:pt x="2748" y="3367"/>
                </a:cubicBezTo>
                <a:cubicBezTo>
                  <a:pt x="2621" y="3365"/>
                  <a:pt x="2492" y="3362"/>
                  <a:pt x="2365" y="3349"/>
                </a:cubicBezTo>
                <a:cubicBezTo>
                  <a:pt x="2235" y="3336"/>
                  <a:pt x="2103" y="3320"/>
                  <a:pt x="1973" y="3309"/>
                </a:cubicBezTo>
                <a:cubicBezTo>
                  <a:pt x="1833" y="3299"/>
                  <a:pt x="1690" y="3283"/>
                  <a:pt x="1550" y="3277"/>
                </a:cubicBezTo>
                <a:cubicBezTo>
                  <a:pt x="1478" y="3275"/>
                  <a:pt x="1410" y="3275"/>
                  <a:pt x="1338" y="3275"/>
                </a:cubicBezTo>
                <a:cubicBezTo>
                  <a:pt x="1283" y="3275"/>
                  <a:pt x="1227" y="3283"/>
                  <a:pt x="1177" y="3256"/>
                </a:cubicBezTo>
                <a:lnTo>
                  <a:pt x="1171" y="3251"/>
                </a:lnTo>
                <a:moveTo>
                  <a:pt x="2127" y="3952"/>
                </a:moveTo>
                <a:lnTo>
                  <a:pt x="2119" y="3957"/>
                </a:lnTo>
                <a:lnTo>
                  <a:pt x="2116" y="3960"/>
                </a:lnTo>
                <a:lnTo>
                  <a:pt x="2111" y="3965"/>
                </a:lnTo>
                <a:lnTo>
                  <a:pt x="2105" y="3971"/>
                </a:lnTo>
                <a:lnTo>
                  <a:pt x="2103" y="3973"/>
                </a:lnTo>
                <a:lnTo>
                  <a:pt x="2100" y="3973"/>
                </a:lnTo>
                <a:cubicBezTo>
                  <a:pt x="2095" y="3976"/>
                  <a:pt x="2090" y="3981"/>
                  <a:pt x="2084" y="3984"/>
                </a:cubicBezTo>
                <a:lnTo>
                  <a:pt x="2082" y="3986"/>
                </a:lnTo>
                <a:lnTo>
                  <a:pt x="2076" y="3989"/>
                </a:lnTo>
                <a:lnTo>
                  <a:pt x="2071" y="3992"/>
                </a:lnTo>
                <a:lnTo>
                  <a:pt x="2074" y="3992"/>
                </a:lnTo>
                <a:lnTo>
                  <a:pt x="2066" y="3994"/>
                </a:lnTo>
                <a:lnTo>
                  <a:pt x="2058" y="3997"/>
                </a:lnTo>
                <a:cubicBezTo>
                  <a:pt x="2052" y="4000"/>
                  <a:pt x="2045" y="4000"/>
                  <a:pt x="2039" y="4000"/>
                </a:cubicBezTo>
                <a:lnTo>
                  <a:pt x="2039" y="4000"/>
                </a:lnTo>
                <a:lnTo>
                  <a:pt x="2037" y="4000"/>
                </a:lnTo>
                <a:lnTo>
                  <a:pt x="2029" y="4000"/>
                </a:lnTo>
                <a:cubicBezTo>
                  <a:pt x="2021" y="4000"/>
                  <a:pt x="2013" y="4000"/>
                  <a:pt x="2005" y="4002"/>
                </a:cubicBezTo>
                <a:cubicBezTo>
                  <a:pt x="1830" y="3933"/>
                  <a:pt x="1664" y="3844"/>
                  <a:pt x="1518" y="3722"/>
                </a:cubicBezTo>
                <a:cubicBezTo>
                  <a:pt x="1399" y="3624"/>
                  <a:pt x="1293" y="3505"/>
                  <a:pt x="1214" y="3373"/>
                </a:cubicBezTo>
                <a:cubicBezTo>
                  <a:pt x="1211" y="3367"/>
                  <a:pt x="1208" y="3365"/>
                  <a:pt x="1206" y="3359"/>
                </a:cubicBezTo>
                <a:cubicBezTo>
                  <a:pt x="1246" y="3367"/>
                  <a:pt x="1291" y="3365"/>
                  <a:pt x="1325" y="3365"/>
                </a:cubicBezTo>
                <a:cubicBezTo>
                  <a:pt x="1404" y="3365"/>
                  <a:pt x="1486" y="3365"/>
                  <a:pt x="1566" y="3367"/>
                </a:cubicBezTo>
                <a:cubicBezTo>
                  <a:pt x="1714" y="3370"/>
                  <a:pt x="1865" y="3370"/>
                  <a:pt x="2013" y="3383"/>
                </a:cubicBezTo>
                <a:cubicBezTo>
                  <a:pt x="2148" y="3394"/>
                  <a:pt x="2283" y="3407"/>
                  <a:pt x="2418" y="3418"/>
                </a:cubicBezTo>
                <a:cubicBezTo>
                  <a:pt x="2484" y="3423"/>
                  <a:pt x="2553" y="3428"/>
                  <a:pt x="2621" y="3428"/>
                </a:cubicBezTo>
                <a:cubicBezTo>
                  <a:pt x="2687" y="3428"/>
                  <a:pt x="2751" y="3423"/>
                  <a:pt x="2817" y="3418"/>
                </a:cubicBezTo>
                <a:cubicBezTo>
                  <a:pt x="2857" y="3415"/>
                  <a:pt x="2896" y="3407"/>
                  <a:pt x="2936" y="3402"/>
                </a:cubicBezTo>
                <a:cubicBezTo>
                  <a:pt x="2862" y="3449"/>
                  <a:pt x="2791" y="3502"/>
                  <a:pt x="2719" y="3553"/>
                </a:cubicBezTo>
                <a:cubicBezTo>
                  <a:pt x="2529" y="3682"/>
                  <a:pt x="2341" y="3817"/>
                  <a:pt x="2153" y="3949"/>
                </a:cubicBezTo>
                <a:cubicBezTo>
                  <a:pt x="2140" y="3947"/>
                  <a:pt x="2132" y="3947"/>
                  <a:pt x="2127" y="3952"/>
                </a:cubicBezTo>
                <a:moveTo>
                  <a:pt x="3378" y="4094"/>
                </a:moveTo>
                <a:cubicBezTo>
                  <a:pt x="3045" y="4152"/>
                  <a:pt x="2703" y="4173"/>
                  <a:pt x="2370" y="4110"/>
                </a:cubicBezTo>
                <a:cubicBezTo>
                  <a:pt x="2299" y="4097"/>
                  <a:pt x="2227" y="4078"/>
                  <a:pt x="2156" y="4057"/>
                </a:cubicBezTo>
                <a:cubicBezTo>
                  <a:pt x="2267" y="3978"/>
                  <a:pt x="2378" y="3899"/>
                  <a:pt x="2489" y="3820"/>
                </a:cubicBezTo>
                <a:cubicBezTo>
                  <a:pt x="2600" y="3738"/>
                  <a:pt x="2709" y="3656"/>
                  <a:pt x="2822" y="3574"/>
                </a:cubicBezTo>
                <a:cubicBezTo>
                  <a:pt x="2918" y="3505"/>
                  <a:pt x="3010" y="3436"/>
                  <a:pt x="3111" y="3375"/>
                </a:cubicBezTo>
                <a:cubicBezTo>
                  <a:pt x="3211" y="3317"/>
                  <a:pt x="3330" y="3291"/>
                  <a:pt x="3441" y="3261"/>
                </a:cubicBezTo>
                <a:cubicBezTo>
                  <a:pt x="3674" y="3203"/>
                  <a:pt x="3910" y="3158"/>
                  <a:pt x="4148" y="3132"/>
                </a:cubicBezTo>
                <a:cubicBezTo>
                  <a:pt x="4378" y="3105"/>
                  <a:pt x="4608" y="3087"/>
                  <a:pt x="4838" y="3087"/>
                </a:cubicBezTo>
                <a:cubicBezTo>
                  <a:pt x="4807" y="3132"/>
                  <a:pt x="4748" y="3156"/>
                  <a:pt x="4701" y="3177"/>
                </a:cubicBezTo>
                <a:cubicBezTo>
                  <a:pt x="4637" y="3206"/>
                  <a:pt x="4571" y="3232"/>
                  <a:pt x="4502" y="3254"/>
                </a:cubicBezTo>
                <a:cubicBezTo>
                  <a:pt x="4264" y="3336"/>
                  <a:pt x="4018" y="3388"/>
                  <a:pt x="3785" y="3486"/>
                </a:cubicBezTo>
                <a:cubicBezTo>
                  <a:pt x="3727" y="3510"/>
                  <a:pt x="3672" y="3534"/>
                  <a:pt x="3619" y="3566"/>
                </a:cubicBezTo>
                <a:cubicBezTo>
                  <a:pt x="3595" y="3579"/>
                  <a:pt x="3576" y="3592"/>
                  <a:pt x="3561" y="3608"/>
                </a:cubicBezTo>
                <a:cubicBezTo>
                  <a:pt x="3555" y="3605"/>
                  <a:pt x="3547" y="3605"/>
                  <a:pt x="3545" y="3613"/>
                </a:cubicBezTo>
                <a:cubicBezTo>
                  <a:pt x="3539" y="3621"/>
                  <a:pt x="3537" y="3632"/>
                  <a:pt x="3534" y="3640"/>
                </a:cubicBezTo>
                <a:cubicBezTo>
                  <a:pt x="3526" y="3653"/>
                  <a:pt x="3521" y="3666"/>
                  <a:pt x="3516" y="3682"/>
                </a:cubicBezTo>
                <a:lnTo>
                  <a:pt x="3513" y="3693"/>
                </a:lnTo>
                <a:cubicBezTo>
                  <a:pt x="3492" y="3743"/>
                  <a:pt x="3473" y="3796"/>
                  <a:pt x="3455" y="3849"/>
                </a:cubicBezTo>
                <a:cubicBezTo>
                  <a:pt x="3428" y="3931"/>
                  <a:pt x="3404" y="4013"/>
                  <a:pt x="3378" y="4094"/>
                </a:cubicBezTo>
                <a:moveTo>
                  <a:pt x="3513" y="4067"/>
                </a:moveTo>
                <a:cubicBezTo>
                  <a:pt x="3531" y="4002"/>
                  <a:pt x="3542" y="3931"/>
                  <a:pt x="3555" y="3865"/>
                </a:cubicBezTo>
                <a:cubicBezTo>
                  <a:pt x="3563" y="3825"/>
                  <a:pt x="3568" y="3788"/>
                  <a:pt x="3576" y="3748"/>
                </a:cubicBezTo>
                <a:cubicBezTo>
                  <a:pt x="3582" y="3717"/>
                  <a:pt x="3584" y="3682"/>
                  <a:pt x="3605" y="3656"/>
                </a:cubicBezTo>
                <a:cubicBezTo>
                  <a:pt x="3621" y="3632"/>
                  <a:pt x="3655" y="3618"/>
                  <a:pt x="3682" y="3605"/>
                </a:cubicBezTo>
                <a:cubicBezTo>
                  <a:pt x="3708" y="3591"/>
                  <a:pt x="3735" y="3579"/>
                  <a:pt x="3762" y="3566"/>
                </a:cubicBezTo>
                <a:cubicBezTo>
                  <a:pt x="3820" y="3539"/>
                  <a:pt x="3878" y="3515"/>
                  <a:pt x="3936" y="3494"/>
                </a:cubicBezTo>
                <a:cubicBezTo>
                  <a:pt x="4053" y="3452"/>
                  <a:pt x="4172" y="3418"/>
                  <a:pt x="4291" y="3381"/>
                </a:cubicBezTo>
                <a:cubicBezTo>
                  <a:pt x="4410" y="3343"/>
                  <a:pt x="4531" y="3306"/>
                  <a:pt x="4648" y="3259"/>
                </a:cubicBezTo>
                <a:cubicBezTo>
                  <a:pt x="4690" y="3240"/>
                  <a:pt x="4741" y="3222"/>
                  <a:pt x="4785" y="3195"/>
                </a:cubicBezTo>
                <a:cubicBezTo>
                  <a:pt x="4772" y="3219"/>
                  <a:pt x="4762" y="3243"/>
                  <a:pt x="4748" y="3264"/>
                </a:cubicBezTo>
                <a:cubicBezTo>
                  <a:pt x="4703" y="3351"/>
                  <a:pt x="4664" y="3441"/>
                  <a:pt x="4629" y="3534"/>
                </a:cubicBezTo>
                <a:cubicBezTo>
                  <a:pt x="4603" y="3608"/>
                  <a:pt x="4576" y="3685"/>
                  <a:pt x="4555" y="3762"/>
                </a:cubicBezTo>
                <a:cubicBezTo>
                  <a:pt x="4214" y="3883"/>
                  <a:pt x="3865" y="3994"/>
                  <a:pt x="3513" y="4067"/>
                </a:cubicBezTo>
                <a:moveTo>
                  <a:pt x="4566" y="4491"/>
                </a:moveTo>
                <a:cubicBezTo>
                  <a:pt x="4566" y="4493"/>
                  <a:pt x="4566" y="4493"/>
                  <a:pt x="4566" y="4491"/>
                </a:cubicBezTo>
                <a:moveTo>
                  <a:pt x="4233" y="5747"/>
                </a:moveTo>
                <a:cubicBezTo>
                  <a:pt x="4230" y="5747"/>
                  <a:pt x="4227" y="5745"/>
                  <a:pt x="4222" y="5745"/>
                </a:cubicBezTo>
                <a:cubicBezTo>
                  <a:pt x="4219" y="5737"/>
                  <a:pt x="4217" y="5726"/>
                  <a:pt x="4214" y="5718"/>
                </a:cubicBezTo>
                <a:cubicBezTo>
                  <a:pt x="4222" y="5716"/>
                  <a:pt x="4230" y="5713"/>
                  <a:pt x="4235" y="5708"/>
                </a:cubicBezTo>
                <a:cubicBezTo>
                  <a:pt x="4235" y="5721"/>
                  <a:pt x="4235" y="5734"/>
                  <a:pt x="4233" y="5747"/>
                </a:cubicBezTo>
                <a:moveTo>
                  <a:pt x="4312" y="5866"/>
                </a:moveTo>
                <a:cubicBezTo>
                  <a:pt x="4312" y="5864"/>
                  <a:pt x="4309" y="5861"/>
                  <a:pt x="4309" y="5856"/>
                </a:cubicBezTo>
                <a:cubicBezTo>
                  <a:pt x="4307" y="5845"/>
                  <a:pt x="4299" y="5840"/>
                  <a:pt x="4291" y="5835"/>
                </a:cubicBezTo>
                <a:cubicBezTo>
                  <a:pt x="4293" y="5808"/>
                  <a:pt x="4296" y="5784"/>
                  <a:pt x="4296" y="5758"/>
                </a:cubicBezTo>
                <a:cubicBezTo>
                  <a:pt x="4304" y="5755"/>
                  <a:pt x="4312" y="5750"/>
                  <a:pt x="4317" y="5742"/>
                </a:cubicBezTo>
                <a:cubicBezTo>
                  <a:pt x="4317" y="5766"/>
                  <a:pt x="4317" y="5792"/>
                  <a:pt x="4317" y="5816"/>
                </a:cubicBezTo>
                <a:cubicBezTo>
                  <a:pt x="4317" y="5835"/>
                  <a:pt x="4315" y="5851"/>
                  <a:pt x="4312" y="5866"/>
                </a:cubicBezTo>
                <a:moveTo>
                  <a:pt x="4378" y="5978"/>
                </a:moveTo>
                <a:cubicBezTo>
                  <a:pt x="4378" y="5975"/>
                  <a:pt x="4378" y="5975"/>
                  <a:pt x="4375" y="5972"/>
                </a:cubicBezTo>
                <a:cubicBezTo>
                  <a:pt x="4367" y="5925"/>
                  <a:pt x="4362" y="5874"/>
                  <a:pt x="4360" y="5827"/>
                </a:cubicBezTo>
                <a:cubicBezTo>
                  <a:pt x="4360" y="5824"/>
                  <a:pt x="4360" y="5824"/>
                  <a:pt x="4360" y="5822"/>
                </a:cubicBezTo>
                <a:cubicBezTo>
                  <a:pt x="4362" y="5822"/>
                  <a:pt x="4367" y="5822"/>
                  <a:pt x="4370" y="5822"/>
                </a:cubicBezTo>
                <a:cubicBezTo>
                  <a:pt x="4370" y="5869"/>
                  <a:pt x="4373" y="5919"/>
                  <a:pt x="4375" y="5967"/>
                </a:cubicBezTo>
                <a:cubicBezTo>
                  <a:pt x="4378" y="5972"/>
                  <a:pt x="4378" y="5975"/>
                  <a:pt x="4378" y="5978"/>
                </a:cubicBezTo>
                <a:moveTo>
                  <a:pt x="4428" y="6020"/>
                </a:moveTo>
                <a:cubicBezTo>
                  <a:pt x="4426" y="6001"/>
                  <a:pt x="4423" y="5986"/>
                  <a:pt x="4423" y="5967"/>
                </a:cubicBezTo>
                <a:cubicBezTo>
                  <a:pt x="4428" y="5925"/>
                  <a:pt x="4431" y="5885"/>
                  <a:pt x="4434" y="5843"/>
                </a:cubicBezTo>
                <a:cubicBezTo>
                  <a:pt x="4434" y="5848"/>
                  <a:pt x="4436" y="5853"/>
                  <a:pt x="4436" y="5859"/>
                </a:cubicBezTo>
                <a:cubicBezTo>
                  <a:pt x="4436" y="5861"/>
                  <a:pt x="4439" y="5866"/>
                  <a:pt x="4442" y="5869"/>
                </a:cubicBezTo>
                <a:cubicBezTo>
                  <a:pt x="4442" y="5919"/>
                  <a:pt x="4442" y="5970"/>
                  <a:pt x="4444" y="6020"/>
                </a:cubicBezTo>
                <a:cubicBezTo>
                  <a:pt x="4439" y="6020"/>
                  <a:pt x="4434" y="6020"/>
                  <a:pt x="4428" y="6020"/>
                </a:cubicBezTo>
                <a:moveTo>
                  <a:pt x="4516" y="6068"/>
                </a:moveTo>
                <a:cubicBezTo>
                  <a:pt x="4508" y="6065"/>
                  <a:pt x="4497" y="6065"/>
                  <a:pt x="4489" y="6068"/>
                </a:cubicBezTo>
                <a:cubicBezTo>
                  <a:pt x="4489" y="6065"/>
                  <a:pt x="4489" y="6062"/>
                  <a:pt x="4489" y="6060"/>
                </a:cubicBezTo>
                <a:cubicBezTo>
                  <a:pt x="4500" y="6004"/>
                  <a:pt x="4508" y="5946"/>
                  <a:pt x="4510" y="5890"/>
                </a:cubicBezTo>
                <a:cubicBezTo>
                  <a:pt x="4510" y="5946"/>
                  <a:pt x="4513" y="5999"/>
                  <a:pt x="4518" y="6054"/>
                </a:cubicBezTo>
                <a:cubicBezTo>
                  <a:pt x="4518" y="6060"/>
                  <a:pt x="4518" y="6065"/>
                  <a:pt x="4516" y="6068"/>
                </a:cubicBezTo>
                <a:moveTo>
                  <a:pt x="4571" y="5837"/>
                </a:moveTo>
                <a:cubicBezTo>
                  <a:pt x="4571" y="5919"/>
                  <a:pt x="4569" y="6001"/>
                  <a:pt x="4563" y="6081"/>
                </a:cubicBezTo>
                <a:cubicBezTo>
                  <a:pt x="4563" y="6070"/>
                  <a:pt x="4561" y="6060"/>
                  <a:pt x="4561" y="6046"/>
                </a:cubicBezTo>
                <a:cubicBezTo>
                  <a:pt x="4569" y="5964"/>
                  <a:pt x="4569" y="5885"/>
                  <a:pt x="4566" y="5803"/>
                </a:cubicBezTo>
                <a:cubicBezTo>
                  <a:pt x="4569" y="5803"/>
                  <a:pt x="4569" y="5803"/>
                  <a:pt x="4571" y="5803"/>
                </a:cubicBezTo>
                <a:cubicBezTo>
                  <a:pt x="4571" y="5816"/>
                  <a:pt x="4571" y="5827"/>
                  <a:pt x="4571" y="5837"/>
                </a:cubicBezTo>
                <a:moveTo>
                  <a:pt x="4651" y="6205"/>
                </a:moveTo>
                <a:cubicBezTo>
                  <a:pt x="4648" y="6203"/>
                  <a:pt x="4645" y="6203"/>
                  <a:pt x="4643" y="6200"/>
                </a:cubicBezTo>
                <a:cubicBezTo>
                  <a:pt x="4627" y="6078"/>
                  <a:pt x="4621" y="5956"/>
                  <a:pt x="4619" y="5835"/>
                </a:cubicBezTo>
                <a:cubicBezTo>
                  <a:pt x="4627" y="5837"/>
                  <a:pt x="4637" y="5840"/>
                  <a:pt x="4645" y="5837"/>
                </a:cubicBezTo>
                <a:cubicBezTo>
                  <a:pt x="4643" y="5941"/>
                  <a:pt x="4643" y="6046"/>
                  <a:pt x="4651" y="6150"/>
                </a:cubicBezTo>
                <a:cubicBezTo>
                  <a:pt x="4653" y="6171"/>
                  <a:pt x="4651" y="6187"/>
                  <a:pt x="4651" y="6205"/>
                </a:cubicBezTo>
                <a:moveTo>
                  <a:pt x="4754" y="6263"/>
                </a:moveTo>
                <a:lnTo>
                  <a:pt x="4754" y="6263"/>
                </a:lnTo>
                <a:cubicBezTo>
                  <a:pt x="4754" y="6232"/>
                  <a:pt x="4754" y="6203"/>
                  <a:pt x="4756" y="6173"/>
                </a:cubicBezTo>
                <a:cubicBezTo>
                  <a:pt x="4762" y="6216"/>
                  <a:pt x="4764" y="6255"/>
                  <a:pt x="4770" y="6298"/>
                </a:cubicBezTo>
                <a:cubicBezTo>
                  <a:pt x="4762" y="6285"/>
                  <a:pt x="4759" y="6274"/>
                  <a:pt x="4754" y="6263"/>
                </a:cubicBezTo>
                <a:moveTo>
                  <a:pt x="4807" y="6105"/>
                </a:moveTo>
                <a:cubicBezTo>
                  <a:pt x="4799" y="6038"/>
                  <a:pt x="4793" y="5972"/>
                  <a:pt x="4785" y="5906"/>
                </a:cubicBezTo>
                <a:cubicBezTo>
                  <a:pt x="4793" y="5898"/>
                  <a:pt x="4799" y="5888"/>
                  <a:pt x="4801" y="5877"/>
                </a:cubicBezTo>
                <a:cubicBezTo>
                  <a:pt x="4801" y="5872"/>
                  <a:pt x="4801" y="5866"/>
                  <a:pt x="4801" y="5861"/>
                </a:cubicBezTo>
                <a:cubicBezTo>
                  <a:pt x="4807" y="5866"/>
                  <a:pt x="4815" y="5869"/>
                  <a:pt x="4823" y="5869"/>
                </a:cubicBezTo>
                <a:cubicBezTo>
                  <a:pt x="4817" y="5949"/>
                  <a:pt x="4812" y="6025"/>
                  <a:pt x="4807" y="6105"/>
                </a:cubicBezTo>
                <a:moveTo>
                  <a:pt x="4862" y="6343"/>
                </a:moveTo>
                <a:lnTo>
                  <a:pt x="4860" y="6335"/>
                </a:lnTo>
                <a:cubicBezTo>
                  <a:pt x="4857" y="6329"/>
                  <a:pt x="4854" y="6324"/>
                  <a:pt x="4852" y="6322"/>
                </a:cubicBezTo>
                <a:cubicBezTo>
                  <a:pt x="4854" y="6277"/>
                  <a:pt x="4857" y="6232"/>
                  <a:pt x="4862" y="6187"/>
                </a:cubicBezTo>
                <a:cubicBezTo>
                  <a:pt x="4865" y="6237"/>
                  <a:pt x="4865" y="6287"/>
                  <a:pt x="4870" y="6337"/>
                </a:cubicBezTo>
                <a:cubicBezTo>
                  <a:pt x="4868" y="6337"/>
                  <a:pt x="4862" y="6337"/>
                  <a:pt x="4862" y="6343"/>
                </a:cubicBezTo>
                <a:moveTo>
                  <a:pt x="4928" y="6303"/>
                </a:moveTo>
                <a:cubicBezTo>
                  <a:pt x="4923" y="6240"/>
                  <a:pt x="4920" y="6176"/>
                  <a:pt x="4918" y="6113"/>
                </a:cubicBezTo>
                <a:cubicBezTo>
                  <a:pt x="4912" y="6036"/>
                  <a:pt x="4910" y="5959"/>
                  <a:pt x="4905" y="5882"/>
                </a:cubicBezTo>
                <a:cubicBezTo>
                  <a:pt x="4907" y="5882"/>
                  <a:pt x="4910" y="5882"/>
                  <a:pt x="4912" y="5882"/>
                </a:cubicBezTo>
                <a:cubicBezTo>
                  <a:pt x="4915" y="5896"/>
                  <a:pt x="4926" y="5904"/>
                  <a:pt x="4936" y="5906"/>
                </a:cubicBezTo>
                <a:cubicBezTo>
                  <a:pt x="4939" y="6041"/>
                  <a:pt x="4936" y="6173"/>
                  <a:pt x="4928" y="6303"/>
                </a:cubicBezTo>
                <a:moveTo>
                  <a:pt x="5024" y="6290"/>
                </a:moveTo>
                <a:cubicBezTo>
                  <a:pt x="5010" y="6184"/>
                  <a:pt x="5002" y="6078"/>
                  <a:pt x="5000" y="5972"/>
                </a:cubicBezTo>
                <a:cubicBezTo>
                  <a:pt x="5000" y="5933"/>
                  <a:pt x="5000" y="5893"/>
                  <a:pt x="4997" y="5851"/>
                </a:cubicBezTo>
                <a:cubicBezTo>
                  <a:pt x="5002" y="5872"/>
                  <a:pt x="5008" y="5893"/>
                  <a:pt x="5016" y="5914"/>
                </a:cubicBezTo>
                <a:cubicBezTo>
                  <a:pt x="5018" y="5922"/>
                  <a:pt x="5021" y="5925"/>
                  <a:pt x="5026" y="5930"/>
                </a:cubicBezTo>
                <a:cubicBezTo>
                  <a:pt x="5010" y="6049"/>
                  <a:pt x="5024" y="6171"/>
                  <a:pt x="5024" y="6290"/>
                </a:cubicBezTo>
                <a:moveTo>
                  <a:pt x="5053" y="5168"/>
                </a:moveTo>
                <a:cubicBezTo>
                  <a:pt x="5053" y="5165"/>
                  <a:pt x="5053" y="5165"/>
                  <a:pt x="5053" y="5163"/>
                </a:cubicBezTo>
                <a:lnTo>
                  <a:pt x="5053" y="5163"/>
                </a:lnTo>
                <a:cubicBezTo>
                  <a:pt x="5055" y="5165"/>
                  <a:pt x="5055" y="5168"/>
                  <a:pt x="5053" y="5168"/>
                </a:cubicBezTo>
                <a:moveTo>
                  <a:pt x="5077" y="6374"/>
                </a:moveTo>
                <a:cubicBezTo>
                  <a:pt x="5082" y="6298"/>
                  <a:pt x="5077" y="6218"/>
                  <a:pt x="5074" y="6139"/>
                </a:cubicBezTo>
                <a:cubicBezTo>
                  <a:pt x="5071" y="6086"/>
                  <a:pt x="5071" y="6036"/>
                  <a:pt x="5074" y="5983"/>
                </a:cubicBezTo>
                <a:cubicBezTo>
                  <a:pt x="5079" y="6113"/>
                  <a:pt x="5090" y="6242"/>
                  <a:pt x="5100" y="6372"/>
                </a:cubicBezTo>
                <a:cubicBezTo>
                  <a:pt x="5095" y="6367"/>
                  <a:pt x="5084" y="6369"/>
                  <a:pt x="5077" y="6374"/>
                </a:cubicBezTo>
                <a:moveTo>
                  <a:pt x="5164" y="6181"/>
                </a:moveTo>
                <a:cubicBezTo>
                  <a:pt x="5161" y="6234"/>
                  <a:pt x="5159" y="6287"/>
                  <a:pt x="5156" y="6337"/>
                </a:cubicBezTo>
                <a:cubicBezTo>
                  <a:pt x="5143" y="6195"/>
                  <a:pt x="5135" y="6052"/>
                  <a:pt x="5129" y="5909"/>
                </a:cubicBezTo>
                <a:cubicBezTo>
                  <a:pt x="5140" y="5906"/>
                  <a:pt x="5151" y="5896"/>
                  <a:pt x="5151" y="5880"/>
                </a:cubicBezTo>
                <a:cubicBezTo>
                  <a:pt x="5151" y="5869"/>
                  <a:pt x="5151" y="5859"/>
                  <a:pt x="5153" y="5848"/>
                </a:cubicBezTo>
                <a:cubicBezTo>
                  <a:pt x="5161" y="5853"/>
                  <a:pt x="5172" y="5856"/>
                  <a:pt x="5180" y="5856"/>
                </a:cubicBezTo>
                <a:cubicBezTo>
                  <a:pt x="5174" y="5962"/>
                  <a:pt x="5169" y="6073"/>
                  <a:pt x="5164" y="6181"/>
                </a:cubicBezTo>
                <a:moveTo>
                  <a:pt x="5211" y="6454"/>
                </a:moveTo>
                <a:lnTo>
                  <a:pt x="5206" y="6451"/>
                </a:lnTo>
                <a:cubicBezTo>
                  <a:pt x="5206" y="6449"/>
                  <a:pt x="5204" y="6443"/>
                  <a:pt x="5204" y="6438"/>
                </a:cubicBezTo>
                <a:cubicBezTo>
                  <a:pt x="5206" y="6427"/>
                  <a:pt x="5206" y="6417"/>
                  <a:pt x="5209" y="6406"/>
                </a:cubicBezTo>
                <a:cubicBezTo>
                  <a:pt x="5211" y="6419"/>
                  <a:pt x="5214" y="6433"/>
                  <a:pt x="5214" y="6446"/>
                </a:cubicBezTo>
                <a:cubicBezTo>
                  <a:pt x="5214" y="6449"/>
                  <a:pt x="5211" y="6451"/>
                  <a:pt x="5211" y="6454"/>
                </a:cubicBezTo>
                <a:moveTo>
                  <a:pt x="5248" y="6218"/>
                </a:moveTo>
                <a:cubicBezTo>
                  <a:pt x="5241" y="6110"/>
                  <a:pt x="5241" y="6004"/>
                  <a:pt x="5241" y="5896"/>
                </a:cubicBezTo>
                <a:cubicBezTo>
                  <a:pt x="5251" y="5898"/>
                  <a:pt x="5262" y="5896"/>
                  <a:pt x="5270" y="5890"/>
                </a:cubicBezTo>
                <a:cubicBezTo>
                  <a:pt x="5264" y="5999"/>
                  <a:pt x="5259" y="6110"/>
                  <a:pt x="5248" y="6218"/>
                </a:cubicBezTo>
                <a:moveTo>
                  <a:pt x="5299" y="6491"/>
                </a:moveTo>
                <a:cubicBezTo>
                  <a:pt x="5293" y="6491"/>
                  <a:pt x="5288" y="6488"/>
                  <a:pt x="5286" y="6491"/>
                </a:cubicBezTo>
                <a:cubicBezTo>
                  <a:pt x="5283" y="6486"/>
                  <a:pt x="5283" y="6480"/>
                  <a:pt x="5280" y="6475"/>
                </a:cubicBezTo>
                <a:cubicBezTo>
                  <a:pt x="5286" y="6438"/>
                  <a:pt x="5288" y="6404"/>
                  <a:pt x="5293" y="6367"/>
                </a:cubicBezTo>
                <a:cubicBezTo>
                  <a:pt x="5296" y="6390"/>
                  <a:pt x="5299" y="6412"/>
                  <a:pt x="5307" y="6433"/>
                </a:cubicBezTo>
                <a:cubicBezTo>
                  <a:pt x="5301" y="6435"/>
                  <a:pt x="5296" y="6443"/>
                  <a:pt x="5299" y="6451"/>
                </a:cubicBezTo>
                <a:cubicBezTo>
                  <a:pt x="5299" y="6467"/>
                  <a:pt x="5299" y="6480"/>
                  <a:pt x="5299" y="6491"/>
                </a:cubicBezTo>
                <a:moveTo>
                  <a:pt x="5272" y="5419"/>
                </a:moveTo>
                <a:cubicBezTo>
                  <a:pt x="5272" y="5372"/>
                  <a:pt x="5275" y="5324"/>
                  <a:pt x="5278" y="5279"/>
                </a:cubicBezTo>
                <a:cubicBezTo>
                  <a:pt x="5280" y="5269"/>
                  <a:pt x="5283" y="5261"/>
                  <a:pt x="5286" y="5250"/>
                </a:cubicBezTo>
                <a:cubicBezTo>
                  <a:pt x="5286" y="5261"/>
                  <a:pt x="5286" y="5271"/>
                  <a:pt x="5288" y="5284"/>
                </a:cubicBezTo>
                <a:lnTo>
                  <a:pt x="5288" y="5287"/>
                </a:lnTo>
                <a:cubicBezTo>
                  <a:pt x="5280" y="5329"/>
                  <a:pt x="5278" y="5374"/>
                  <a:pt x="5272" y="5419"/>
                </a:cubicBezTo>
                <a:moveTo>
                  <a:pt x="5341" y="5954"/>
                </a:moveTo>
                <a:cubicBezTo>
                  <a:pt x="5341" y="5933"/>
                  <a:pt x="5341" y="5911"/>
                  <a:pt x="5338" y="5890"/>
                </a:cubicBezTo>
                <a:cubicBezTo>
                  <a:pt x="5341" y="5890"/>
                  <a:pt x="5344" y="5888"/>
                  <a:pt x="5346" y="5888"/>
                </a:cubicBezTo>
                <a:cubicBezTo>
                  <a:pt x="5346" y="5909"/>
                  <a:pt x="5344" y="5930"/>
                  <a:pt x="5341" y="5954"/>
                </a:cubicBezTo>
                <a:moveTo>
                  <a:pt x="5394" y="6419"/>
                </a:moveTo>
                <a:cubicBezTo>
                  <a:pt x="5386" y="6316"/>
                  <a:pt x="5386" y="6213"/>
                  <a:pt x="5389" y="6107"/>
                </a:cubicBezTo>
                <a:cubicBezTo>
                  <a:pt x="5394" y="6208"/>
                  <a:pt x="5402" y="6306"/>
                  <a:pt x="5407" y="6406"/>
                </a:cubicBezTo>
                <a:cubicBezTo>
                  <a:pt x="5402" y="6409"/>
                  <a:pt x="5397" y="6414"/>
                  <a:pt x="5394" y="6419"/>
                </a:cubicBezTo>
                <a:moveTo>
                  <a:pt x="5455" y="6179"/>
                </a:moveTo>
                <a:cubicBezTo>
                  <a:pt x="5450" y="6073"/>
                  <a:pt x="5442" y="5967"/>
                  <a:pt x="5436" y="5861"/>
                </a:cubicBezTo>
                <a:cubicBezTo>
                  <a:pt x="5444" y="5861"/>
                  <a:pt x="5455" y="5856"/>
                  <a:pt x="5460" y="5848"/>
                </a:cubicBezTo>
                <a:lnTo>
                  <a:pt x="5460" y="5848"/>
                </a:lnTo>
                <a:cubicBezTo>
                  <a:pt x="5460" y="5864"/>
                  <a:pt x="5473" y="5869"/>
                  <a:pt x="5487" y="5864"/>
                </a:cubicBezTo>
                <a:cubicBezTo>
                  <a:pt x="5471" y="5967"/>
                  <a:pt x="5465" y="6073"/>
                  <a:pt x="5455" y="6179"/>
                </a:cubicBezTo>
                <a:moveTo>
                  <a:pt x="5487" y="6409"/>
                </a:moveTo>
                <a:lnTo>
                  <a:pt x="5487" y="6409"/>
                </a:lnTo>
                <a:cubicBezTo>
                  <a:pt x="5484" y="6412"/>
                  <a:pt x="5484" y="6412"/>
                  <a:pt x="5481" y="6412"/>
                </a:cubicBezTo>
                <a:cubicBezTo>
                  <a:pt x="5508" y="6298"/>
                  <a:pt x="5516" y="6181"/>
                  <a:pt x="5524" y="6068"/>
                </a:cubicBezTo>
                <a:cubicBezTo>
                  <a:pt x="5524" y="6179"/>
                  <a:pt x="5524" y="6287"/>
                  <a:pt x="5529" y="6398"/>
                </a:cubicBezTo>
                <a:cubicBezTo>
                  <a:pt x="5518" y="6380"/>
                  <a:pt x="5487" y="6382"/>
                  <a:pt x="5487" y="6409"/>
                </a:cubicBezTo>
                <a:moveTo>
                  <a:pt x="5606" y="7544"/>
                </a:moveTo>
                <a:cubicBezTo>
                  <a:pt x="5606" y="7541"/>
                  <a:pt x="5606" y="7541"/>
                  <a:pt x="5606" y="7539"/>
                </a:cubicBezTo>
                <a:lnTo>
                  <a:pt x="5608" y="7539"/>
                </a:lnTo>
                <a:cubicBezTo>
                  <a:pt x="5606" y="7541"/>
                  <a:pt x="5606" y="7544"/>
                  <a:pt x="5606" y="7544"/>
                </a:cubicBezTo>
                <a:moveTo>
                  <a:pt x="5592" y="6335"/>
                </a:moveTo>
                <a:cubicBezTo>
                  <a:pt x="5587" y="6165"/>
                  <a:pt x="5590" y="5996"/>
                  <a:pt x="5595" y="5827"/>
                </a:cubicBezTo>
                <a:cubicBezTo>
                  <a:pt x="5600" y="5822"/>
                  <a:pt x="5606" y="5814"/>
                  <a:pt x="5606" y="5803"/>
                </a:cubicBezTo>
                <a:cubicBezTo>
                  <a:pt x="5606" y="5792"/>
                  <a:pt x="5606" y="5782"/>
                  <a:pt x="5608" y="5771"/>
                </a:cubicBezTo>
                <a:cubicBezTo>
                  <a:pt x="5608" y="5777"/>
                  <a:pt x="5608" y="5784"/>
                  <a:pt x="5611" y="5790"/>
                </a:cubicBezTo>
                <a:cubicBezTo>
                  <a:pt x="5614" y="5819"/>
                  <a:pt x="5637" y="5832"/>
                  <a:pt x="5659" y="5829"/>
                </a:cubicBezTo>
                <a:cubicBezTo>
                  <a:pt x="5611" y="5993"/>
                  <a:pt x="5616" y="6168"/>
                  <a:pt x="5592" y="6335"/>
                </a:cubicBezTo>
                <a:moveTo>
                  <a:pt x="5701" y="6343"/>
                </a:moveTo>
                <a:cubicBezTo>
                  <a:pt x="5698" y="6343"/>
                  <a:pt x="5696" y="6343"/>
                  <a:pt x="5693" y="6345"/>
                </a:cubicBezTo>
                <a:cubicBezTo>
                  <a:pt x="5682" y="6335"/>
                  <a:pt x="5669" y="6332"/>
                  <a:pt x="5656" y="6335"/>
                </a:cubicBezTo>
                <a:cubicBezTo>
                  <a:pt x="5672" y="6210"/>
                  <a:pt x="5674" y="6083"/>
                  <a:pt x="5693" y="5959"/>
                </a:cubicBezTo>
                <a:cubicBezTo>
                  <a:pt x="5698" y="6089"/>
                  <a:pt x="5704" y="6216"/>
                  <a:pt x="5709" y="6345"/>
                </a:cubicBezTo>
                <a:lnTo>
                  <a:pt x="5701" y="6343"/>
                </a:lnTo>
                <a:moveTo>
                  <a:pt x="5803" y="6427"/>
                </a:moveTo>
                <a:lnTo>
                  <a:pt x="5803" y="6417"/>
                </a:lnTo>
                <a:cubicBezTo>
                  <a:pt x="5803" y="6406"/>
                  <a:pt x="5795" y="6401"/>
                  <a:pt x="5791" y="6401"/>
                </a:cubicBezTo>
                <a:lnTo>
                  <a:pt x="5791" y="6398"/>
                </a:lnTo>
                <a:lnTo>
                  <a:pt x="5788" y="6388"/>
                </a:lnTo>
                <a:cubicBezTo>
                  <a:pt x="5791" y="6343"/>
                  <a:pt x="5794" y="6298"/>
                  <a:pt x="5795" y="6253"/>
                </a:cubicBezTo>
                <a:cubicBezTo>
                  <a:pt x="5800" y="6308"/>
                  <a:pt x="5808" y="6364"/>
                  <a:pt x="5816" y="6417"/>
                </a:cubicBezTo>
                <a:cubicBezTo>
                  <a:pt x="5811" y="6419"/>
                  <a:pt x="5806" y="6422"/>
                  <a:pt x="5803" y="6427"/>
                </a:cubicBezTo>
                <a:moveTo>
                  <a:pt x="5882" y="6417"/>
                </a:moveTo>
                <a:cubicBezTo>
                  <a:pt x="5882" y="6412"/>
                  <a:pt x="5880" y="6406"/>
                  <a:pt x="5877" y="6404"/>
                </a:cubicBezTo>
                <a:cubicBezTo>
                  <a:pt x="5848" y="6221"/>
                  <a:pt x="5837" y="6036"/>
                  <a:pt x="5830" y="5853"/>
                </a:cubicBezTo>
                <a:lnTo>
                  <a:pt x="5843" y="5853"/>
                </a:lnTo>
                <a:cubicBezTo>
                  <a:pt x="5843" y="5861"/>
                  <a:pt x="5845" y="5869"/>
                  <a:pt x="5845" y="5877"/>
                </a:cubicBezTo>
                <a:cubicBezTo>
                  <a:pt x="5851" y="5911"/>
                  <a:pt x="5898" y="5898"/>
                  <a:pt x="5901" y="5869"/>
                </a:cubicBezTo>
                <a:lnTo>
                  <a:pt x="5901" y="5859"/>
                </a:lnTo>
                <a:cubicBezTo>
                  <a:pt x="5909" y="5874"/>
                  <a:pt x="5927" y="5880"/>
                  <a:pt x="5941" y="5874"/>
                </a:cubicBezTo>
                <a:cubicBezTo>
                  <a:pt x="5925" y="6057"/>
                  <a:pt x="5904" y="6237"/>
                  <a:pt x="5882" y="6417"/>
                </a:cubicBezTo>
                <a:moveTo>
                  <a:pt x="5991" y="6480"/>
                </a:moveTo>
                <a:cubicBezTo>
                  <a:pt x="5986" y="6480"/>
                  <a:pt x="5980" y="6480"/>
                  <a:pt x="5978" y="6480"/>
                </a:cubicBezTo>
                <a:cubicBezTo>
                  <a:pt x="5978" y="6467"/>
                  <a:pt x="5978" y="6456"/>
                  <a:pt x="5980" y="6443"/>
                </a:cubicBezTo>
                <a:cubicBezTo>
                  <a:pt x="5983" y="6422"/>
                  <a:pt x="5959" y="6417"/>
                  <a:pt x="5943" y="6425"/>
                </a:cubicBezTo>
                <a:cubicBezTo>
                  <a:pt x="5954" y="6327"/>
                  <a:pt x="5964" y="6232"/>
                  <a:pt x="5975" y="6134"/>
                </a:cubicBezTo>
                <a:cubicBezTo>
                  <a:pt x="5980" y="6245"/>
                  <a:pt x="5988" y="6359"/>
                  <a:pt x="5994" y="6470"/>
                </a:cubicBezTo>
                <a:lnTo>
                  <a:pt x="5991" y="6480"/>
                </a:lnTo>
                <a:moveTo>
                  <a:pt x="6068" y="6020"/>
                </a:moveTo>
                <a:cubicBezTo>
                  <a:pt x="6062" y="6110"/>
                  <a:pt x="6054" y="6200"/>
                  <a:pt x="6041" y="6287"/>
                </a:cubicBezTo>
                <a:cubicBezTo>
                  <a:pt x="6033" y="6152"/>
                  <a:pt x="6028" y="6017"/>
                  <a:pt x="6020" y="5885"/>
                </a:cubicBezTo>
                <a:cubicBezTo>
                  <a:pt x="6039" y="5885"/>
                  <a:pt x="6057" y="5872"/>
                  <a:pt x="6060" y="5848"/>
                </a:cubicBezTo>
                <a:cubicBezTo>
                  <a:pt x="6060" y="5840"/>
                  <a:pt x="6060" y="5832"/>
                  <a:pt x="6060" y="5824"/>
                </a:cubicBezTo>
                <a:cubicBezTo>
                  <a:pt x="6062" y="5829"/>
                  <a:pt x="6065" y="5832"/>
                  <a:pt x="6070" y="5837"/>
                </a:cubicBezTo>
                <a:cubicBezTo>
                  <a:pt x="6068" y="5896"/>
                  <a:pt x="6068" y="5959"/>
                  <a:pt x="6068" y="6020"/>
                </a:cubicBezTo>
                <a:moveTo>
                  <a:pt x="6245" y="6377"/>
                </a:moveTo>
                <a:cubicBezTo>
                  <a:pt x="6240" y="6393"/>
                  <a:pt x="6234" y="6409"/>
                  <a:pt x="6226" y="6422"/>
                </a:cubicBezTo>
                <a:lnTo>
                  <a:pt x="6218" y="6425"/>
                </a:lnTo>
                <a:cubicBezTo>
                  <a:pt x="6218" y="6412"/>
                  <a:pt x="6216" y="6398"/>
                  <a:pt x="6216" y="6385"/>
                </a:cubicBezTo>
                <a:cubicBezTo>
                  <a:pt x="6213" y="6359"/>
                  <a:pt x="6173" y="6340"/>
                  <a:pt x="6158" y="6369"/>
                </a:cubicBezTo>
                <a:cubicBezTo>
                  <a:pt x="6147" y="6390"/>
                  <a:pt x="6139" y="6412"/>
                  <a:pt x="6131" y="6435"/>
                </a:cubicBezTo>
                <a:cubicBezTo>
                  <a:pt x="6129" y="6441"/>
                  <a:pt x="6126" y="6443"/>
                  <a:pt x="6123" y="6451"/>
                </a:cubicBezTo>
                <a:cubicBezTo>
                  <a:pt x="6123" y="6456"/>
                  <a:pt x="6121" y="6459"/>
                  <a:pt x="6121" y="6464"/>
                </a:cubicBezTo>
                <a:lnTo>
                  <a:pt x="6118" y="6467"/>
                </a:lnTo>
                <a:cubicBezTo>
                  <a:pt x="6121" y="6451"/>
                  <a:pt x="6121" y="6435"/>
                  <a:pt x="6121" y="6419"/>
                </a:cubicBezTo>
                <a:cubicBezTo>
                  <a:pt x="6131" y="6417"/>
                  <a:pt x="6139" y="6412"/>
                  <a:pt x="6142" y="6398"/>
                </a:cubicBezTo>
                <a:cubicBezTo>
                  <a:pt x="6187" y="6237"/>
                  <a:pt x="6229" y="6076"/>
                  <a:pt x="6274" y="5914"/>
                </a:cubicBezTo>
                <a:cubicBezTo>
                  <a:pt x="6282" y="6065"/>
                  <a:pt x="6290" y="6218"/>
                  <a:pt x="6298" y="6369"/>
                </a:cubicBezTo>
                <a:cubicBezTo>
                  <a:pt x="6287" y="6348"/>
                  <a:pt x="6255" y="6351"/>
                  <a:pt x="6245" y="6377"/>
                </a:cubicBezTo>
                <a:moveTo>
                  <a:pt x="6126" y="6004"/>
                </a:moveTo>
                <a:cubicBezTo>
                  <a:pt x="6129" y="5967"/>
                  <a:pt x="6129" y="5927"/>
                  <a:pt x="6129" y="5890"/>
                </a:cubicBezTo>
                <a:cubicBezTo>
                  <a:pt x="6134" y="5896"/>
                  <a:pt x="6142" y="5898"/>
                  <a:pt x="6147" y="5898"/>
                </a:cubicBezTo>
                <a:cubicBezTo>
                  <a:pt x="6147" y="5904"/>
                  <a:pt x="6147" y="5909"/>
                  <a:pt x="6147" y="5911"/>
                </a:cubicBezTo>
                <a:cubicBezTo>
                  <a:pt x="6150" y="5943"/>
                  <a:pt x="6187" y="5956"/>
                  <a:pt x="6205" y="5941"/>
                </a:cubicBezTo>
                <a:cubicBezTo>
                  <a:pt x="6179" y="6033"/>
                  <a:pt x="6155" y="6128"/>
                  <a:pt x="6129" y="6221"/>
                </a:cubicBezTo>
                <a:cubicBezTo>
                  <a:pt x="6129" y="6147"/>
                  <a:pt x="6126" y="6076"/>
                  <a:pt x="6126" y="6004"/>
                </a:cubicBezTo>
                <a:moveTo>
                  <a:pt x="6338" y="5890"/>
                </a:moveTo>
                <a:cubicBezTo>
                  <a:pt x="6345" y="5888"/>
                  <a:pt x="6353" y="5880"/>
                  <a:pt x="6356" y="5869"/>
                </a:cubicBezTo>
                <a:cubicBezTo>
                  <a:pt x="6367" y="5869"/>
                  <a:pt x="6377" y="5861"/>
                  <a:pt x="6377" y="5848"/>
                </a:cubicBezTo>
                <a:cubicBezTo>
                  <a:pt x="6377" y="5840"/>
                  <a:pt x="6375" y="5832"/>
                  <a:pt x="6375" y="5824"/>
                </a:cubicBezTo>
                <a:lnTo>
                  <a:pt x="6377" y="5819"/>
                </a:lnTo>
                <a:cubicBezTo>
                  <a:pt x="6385" y="5832"/>
                  <a:pt x="6398" y="5835"/>
                  <a:pt x="6414" y="5832"/>
                </a:cubicBezTo>
                <a:lnTo>
                  <a:pt x="6422" y="5843"/>
                </a:lnTo>
                <a:cubicBezTo>
                  <a:pt x="6401" y="5962"/>
                  <a:pt x="6380" y="6083"/>
                  <a:pt x="6356" y="6203"/>
                </a:cubicBezTo>
                <a:cubicBezTo>
                  <a:pt x="6348" y="6097"/>
                  <a:pt x="6343" y="5993"/>
                  <a:pt x="6338" y="5890"/>
                </a:cubicBezTo>
                <a:moveTo>
                  <a:pt x="6414" y="6316"/>
                </a:moveTo>
                <a:lnTo>
                  <a:pt x="6412" y="6324"/>
                </a:lnTo>
                <a:cubicBezTo>
                  <a:pt x="6406" y="6319"/>
                  <a:pt x="6401" y="6314"/>
                  <a:pt x="6393" y="6314"/>
                </a:cubicBezTo>
                <a:cubicBezTo>
                  <a:pt x="6404" y="6269"/>
                  <a:pt x="6414" y="6224"/>
                  <a:pt x="6422" y="6176"/>
                </a:cubicBezTo>
                <a:cubicBezTo>
                  <a:pt x="6422" y="6216"/>
                  <a:pt x="6425" y="6258"/>
                  <a:pt x="6425" y="6298"/>
                </a:cubicBezTo>
                <a:cubicBezTo>
                  <a:pt x="6422" y="6303"/>
                  <a:pt x="6417" y="6308"/>
                  <a:pt x="6414" y="6316"/>
                </a:cubicBezTo>
                <a:moveTo>
                  <a:pt x="6496" y="6253"/>
                </a:moveTo>
                <a:cubicBezTo>
                  <a:pt x="6496" y="6258"/>
                  <a:pt x="6494" y="6263"/>
                  <a:pt x="6494" y="6266"/>
                </a:cubicBezTo>
                <a:cubicBezTo>
                  <a:pt x="6488" y="6142"/>
                  <a:pt x="6488" y="6020"/>
                  <a:pt x="6494" y="5896"/>
                </a:cubicBezTo>
                <a:cubicBezTo>
                  <a:pt x="6517" y="5909"/>
                  <a:pt x="6549" y="5904"/>
                  <a:pt x="6554" y="5872"/>
                </a:cubicBezTo>
                <a:cubicBezTo>
                  <a:pt x="6557" y="5856"/>
                  <a:pt x="6560" y="5843"/>
                  <a:pt x="6560" y="5827"/>
                </a:cubicBezTo>
                <a:cubicBezTo>
                  <a:pt x="6570" y="5827"/>
                  <a:pt x="6581" y="5822"/>
                  <a:pt x="6586" y="5806"/>
                </a:cubicBezTo>
                <a:lnTo>
                  <a:pt x="6586" y="5800"/>
                </a:lnTo>
                <a:cubicBezTo>
                  <a:pt x="6589" y="5806"/>
                  <a:pt x="6594" y="5808"/>
                  <a:pt x="6599" y="5814"/>
                </a:cubicBezTo>
                <a:cubicBezTo>
                  <a:pt x="6578" y="5904"/>
                  <a:pt x="6557" y="5996"/>
                  <a:pt x="6536" y="6086"/>
                </a:cubicBezTo>
                <a:cubicBezTo>
                  <a:pt x="6523" y="6142"/>
                  <a:pt x="6509" y="6197"/>
                  <a:pt x="6496" y="6253"/>
                </a:cubicBezTo>
                <a:moveTo>
                  <a:pt x="6610" y="6208"/>
                </a:moveTo>
                <a:cubicBezTo>
                  <a:pt x="6602" y="6234"/>
                  <a:pt x="6592" y="6261"/>
                  <a:pt x="6584" y="6287"/>
                </a:cubicBezTo>
                <a:cubicBezTo>
                  <a:pt x="6584" y="6279"/>
                  <a:pt x="6581" y="6271"/>
                  <a:pt x="6581" y="6263"/>
                </a:cubicBezTo>
                <a:cubicBezTo>
                  <a:pt x="6581" y="6255"/>
                  <a:pt x="6576" y="6247"/>
                  <a:pt x="6570" y="6242"/>
                </a:cubicBezTo>
                <a:cubicBezTo>
                  <a:pt x="6578" y="6205"/>
                  <a:pt x="6589" y="6165"/>
                  <a:pt x="6597" y="6128"/>
                </a:cubicBezTo>
                <a:cubicBezTo>
                  <a:pt x="6605" y="6091"/>
                  <a:pt x="6615" y="6054"/>
                  <a:pt x="6623" y="6017"/>
                </a:cubicBezTo>
                <a:cubicBezTo>
                  <a:pt x="6626" y="6073"/>
                  <a:pt x="6626" y="6128"/>
                  <a:pt x="6629" y="6184"/>
                </a:cubicBezTo>
                <a:cubicBezTo>
                  <a:pt x="6621" y="6189"/>
                  <a:pt x="6613" y="6195"/>
                  <a:pt x="6610" y="6208"/>
                </a:cubicBezTo>
                <a:moveTo>
                  <a:pt x="6689" y="5967"/>
                </a:moveTo>
                <a:cubicBezTo>
                  <a:pt x="6687" y="5906"/>
                  <a:pt x="6687" y="5848"/>
                  <a:pt x="6684" y="5787"/>
                </a:cubicBezTo>
                <a:cubicBezTo>
                  <a:pt x="6700" y="5787"/>
                  <a:pt x="6713" y="5782"/>
                  <a:pt x="6721" y="5763"/>
                </a:cubicBezTo>
                <a:cubicBezTo>
                  <a:pt x="6724" y="5755"/>
                  <a:pt x="6726" y="5747"/>
                  <a:pt x="6729" y="5742"/>
                </a:cubicBezTo>
                <a:cubicBezTo>
                  <a:pt x="6732" y="5750"/>
                  <a:pt x="6732" y="5758"/>
                  <a:pt x="6734" y="5766"/>
                </a:cubicBezTo>
                <a:cubicBezTo>
                  <a:pt x="6721" y="5832"/>
                  <a:pt x="6708" y="5901"/>
                  <a:pt x="6689" y="5967"/>
                </a:cubicBezTo>
                <a:moveTo>
                  <a:pt x="6740" y="6060"/>
                </a:moveTo>
                <a:cubicBezTo>
                  <a:pt x="6753" y="6012"/>
                  <a:pt x="6763" y="5967"/>
                  <a:pt x="6774" y="5919"/>
                </a:cubicBezTo>
                <a:cubicBezTo>
                  <a:pt x="6777" y="5962"/>
                  <a:pt x="6782" y="6007"/>
                  <a:pt x="6785" y="6049"/>
                </a:cubicBezTo>
                <a:cubicBezTo>
                  <a:pt x="6769" y="6041"/>
                  <a:pt x="6750" y="6044"/>
                  <a:pt x="6740" y="6060"/>
                </a:cubicBezTo>
                <a:moveTo>
                  <a:pt x="6843" y="5911"/>
                </a:moveTo>
                <a:cubicBezTo>
                  <a:pt x="6840" y="5880"/>
                  <a:pt x="6838" y="5851"/>
                  <a:pt x="6835" y="5819"/>
                </a:cubicBezTo>
                <a:cubicBezTo>
                  <a:pt x="6838" y="5800"/>
                  <a:pt x="6840" y="5782"/>
                  <a:pt x="6843" y="5763"/>
                </a:cubicBezTo>
                <a:lnTo>
                  <a:pt x="6848" y="5777"/>
                </a:lnTo>
                <a:cubicBezTo>
                  <a:pt x="6853" y="5822"/>
                  <a:pt x="6851" y="5866"/>
                  <a:pt x="6843" y="5911"/>
                </a:cubicBezTo>
                <a:moveTo>
                  <a:pt x="7031" y="5684"/>
                </a:moveTo>
                <a:cubicBezTo>
                  <a:pt x="7036" y="5689"/>
                  <a:pt x="7044" y="5695"/>
                  <a:pt x="7052" y="5697"/>
                </a:cubicBezTo>
                <a:cubicBezTo>
                  <a:pt x="7049" y="5705"/>
                  <a:pt x="7047" y="5716"/>
                  <a:pt x="7044" y="5724"/>
                </a:cubicBezTo>
                <a:cubicBezTo>
                  <a:pt x="7039" y="5724"/>
                  <a:pt x="7036" y="5724"/>
                  <a:pt x="7031" y="5726"/>
                </a:cubicBezTo>
                <a:lnTo>
                  <a:pt x="7025" y="5713"/>
                </a:lnTo>
                <a:cubicBezTo>
                  <a:pt x="7028" y="5708"/>
                  <a:pt x="7031" y="5700"/>
                  <a:pt x="7031" y="5692"/>
                </a:cubicBezTo>
                <a:lnTo>
                  <a:pt x="7031" y="5684"/>
                </a:lnTo>
                <a:moveTo>
                  <a:pt x="6943" y="5705"/>
                </a:moveTo>
                <a:cubicBezTo>
                  <a:pt x="6946" y="5713"/>
                  <a:pt x="6949" y="5718"/>
                  <a:pt x="6954" y="5724"/>
                </a:cubicBezTo>
                <a:lnTo>
                  <a:pt x="6954" y="5734"/>
                </a:lnTo>
                <a:cubicBezTo>
                  <a:pt x="6954" y="5750"/>
                  <a:pt x="6967" y="5758"/>
                  <a:pt x="6980" y="5758"/>
                </a:cubicBezTo>
                <a:cubicBezTo>
                  <a:pt x="6983" y="5774"/>
                  <a:pt x="6986" y="5790"/>
                  <a:pt x="6986" y="5808"/>
                </a:cubicBezTo>
                <a:cubicBezTo>
                  <a:pt x="6978" y="5811"/>
                  <a:pt x="6970" y="5816"/>
                  <a:pt x="6965" y="5824"/>
                </a:cubicBezTo>
                <a:cubicBezTo>
                  <a:pt x="6954" y="5814"/>
                  <a:pt x="6946" y="5800"/>
                  <a:pt x="6938" y="5787"/>
                </a:cubicBezTo>
                <a:cubicBezTo>
                  <a:pt x="6943" y="5779"/>
                  <a:pt x="6949" y="5771"/>
                  <a:pt x="6949" y="5758"/>
                </a:cubicBezTo>
                <a:cubicBezTo>
                  <a:pt x="6946" y="5742"/>
                  <a:pt x="6943" y="5724"/>
                  <a:pt x="6943" y="5705"/>
                </a:cubicBezTo>
                <a:moveTo>
                  <a:pt x="6920" y="5880"/>
                </a:moveTo>
                <a:cubicBezTo>
                  <a:pt x="6925" y="5885"/>
                  <a:pt x="6930" y="5890"/>
                  <a:pt x="6938" y="5896"/>
                </a:cubicBezTo>
                <a:cubicBezTo>
                  <a:pt x="6935" y="5904"/>
                  <a:pt x="6933" y="5911"/>
                  <a:pt x="6930" y="5919"/>
                </a:cubicBezTo>
                <a:cubicBezTo>
                  <a:pt x="6925" y="5919"/>
                  <a:pt x="6920" y="5919"/>
                  <a:pt x="6914" y="5922"/>
                </a:cubicBezTo>
                <a:cubicBezTo>
                  <a:pt x="6914" y="5911"/>
                  <a:pt x="6917" y="5896"/>
                  <a:pt x="6920" y="5880"/>
                </a:cubicBezTo>
                <a:moveTo>
                  <a:pt x="6793" y="4660"/>
                </a:moveTo>
                <a:cubicBezTo>
                  <a:pt x="6801" y="4665"/>
                  <a:pt x="6814" y="4668"/>
                  <a:pt x="6824" y="4665"/>
                </a:cubicBezTo>
                <a:cubicBezTo>
                  <a:pt x="6832" y="4692"/>
                  <a:pt x="6840" y="4718"/>
                  <a:pt x="6848" y="4745"/>
                </a:cubicBezTo>
                <a:cubicBezTo>
                  <a:pt x="6851" y="4755"/>
                  <a:pt x="6869" y="4753"/>
                  <a:pt x="6867" y="4739"/>
                </a:cubicBezTo>
                <a:cubicBezTo>
                  <a:pt x="6861" y="4710"/>
                  <a:pt x="6853" y="4684"/>
                  <a:pt x="6848" y="4655"/>
                </a:cubicBezTo>
                <a:cubicBezTo>
                  <a:pt x="6856" y="4649"/>
                  <a:pt x="6861" y="4642"/>
                  <a:pt x="6864" y="4631"/>
                </a:cubicBezTo>
                <a:cubicBezTo>
                  <a:pt x="6867" y="4620"/>
                  <a:pt x="6867" y="4610"/>
                  <a:pt x="6869" y="4599"/>
                </a:cubicBezTo>
                <a:cubicBezTo>
                  <a:pt x="6875" y="4602"/>
                  <a:pt x="6877" y="4604"/>
                  <a:pt x="6883" y="4604"/>
                </a:cubicBezTo>
                <a:cubicBezTo>
                  <a:pt x="6885" y="4610"/>
                  <a:pt x="6888" y="4615"/>
                  <a:pt x="6888" y="4623"/>
                </a:cubicBezTo>
                <a:cubicBezTo>
                  <a:pt x="6888" y="4628"/>
                  <a:pt x="6888" y="4634"/>
                  <a:pt x="6888" y="4642"/>
                </a:cubicBezTo>
                <a:cubicBezTo>
                  <a:pt x="6890" y="4652"/>
                  <a:pt x="6893" y="4665"/>
                  <a:pt x="6898" y="4676"/>
                </a:cubicBezTo>
                <a:cubicBezTo>
                  <a:pt x="6890" y="4681"/>
                  <a:pt x="6885" y="4692"/>
                  <a:pt x="6885" y="4702"/>
                </a:cubicBezTo>
                <a:lnTo>
                  <a:pt x="6888" y="4713"/>
                </a:lnTo>
                <a:lnTo>
                  <a:pt x="6888" y="4713"/>
                </a:lnTo>
                <a:cubicBezTo>
                  <a:pt x="6888" y="4718"/>
                  <a:pt x="6890" y="4721"/>
                  <a:pt x="6890" y="4726"/>
                </a:cubicBezTo>
                <a:cubicBezTo>
                  <a:pt x="6893" y="4742"/>
                  <a:pt x="6896" y="4755"/>
                  <a:pt x="6898" y="4771"/>
                </a:cubicBezTo>
                <a:lnTo>
                  <a:pt x="6888" y="4779"/>
                </a:lnTo>
                <a:cubicBezTo>
                  <a:pt x="6869" y="4776"/>
                  <a:pt x="6848" y="4787"/>
                  <a:pt x="6851" y="4808"/>
                </a:cubicBezTo>
                <a:cubicBezTo>
                  <a:pt x="6851" y="4819"/>
                  <a:pt x="6851" y="4829"/>
                  <a:pt x="6853" y="4840"/>
                </a:cubicBezTo>
                <a:cubicBezTo>
                  <a:pt x="6845" y="4843"/>
                  <a:pt x="6838" y="4845"/>
                  <a:pt x="6832" y="4851"/>
                </a:cubicBezTo>
                <a:cubicBezTo>
                  <a:pt x="6819" y="4811"/>
                  <a:pt x="6753" y="4808"/>
                  <a:pt x="6745" y="4853"/>
                </a:cubicBezTo>
                <a:cubicBezTo>
                  <a:pt x="6742" y="4866"/>
                  <a:pt x="6740" y="4877"/>
                  <a:pt x="6740" y="4890"/>
                </a:cubicBezTo>
                <a:cubicBezTo>
                  <a:pt x="6718" y="4864"/>
                  <a:pt x="6666" y="4869"/>
                  <a:pt x="6660" y="4906"/>
                </a:cubicBezTo>
                <a:cubicBezTo>
                  <a:pt x="6658" y="4914"/>
                  <a:pt x="6658" y="4922"/>
                  <a:pt x="6655" y="4930"/>
                </a:cubicBezTo>
                <a:cubicBezTo>
                  <a:pt x="6644" y="4888"/>
                  <a:pt x="6584" y="4898"/>
                  <a:pt x="6570" y="4935"/>
                </a:cubicBezTo>
                <a:cubicBezTo>
                  <a:pt x="6565" y="4951"/>
                  <a:pt x="6560" y="4970"/>
                  <a:pt x="6552" y="4985"/>
                </a:cubicBezTo>
                <a:cubicBezTo>
                  <a:pt x="6549" y="4980"/>
                  <a:pt x="6549" y="4975"/>
                  <a:pt x="6547" y="4967"/>
                </a:cubicBezTo>
                <a:cubicBezTo>
                  <a:pt x="6533" y="4925"/>
                  <a:pt x="6475" y="4925"/>
                  <a:pt x="6462" y="4967"/>
                </a:cubicBezTo>
                <a:cubicBezTo>
                  <a:pt x="6451" y="4999"/>
                  <a:pt x="6441" y="5030"/>
                  <a:pt x="6430" y="5062"/>
                </a:cubicBezTo>
                <a:lnTo>
                  <a:pt x="6409" y="4978"/>
                </a:lnTo>
                <a:cubicBezTo>
                  <a:pt x="6398" y="4938"/>
                  <a:pt x="6332" y="4935"/>
                  <a:pt x="6324" y="4978"/>
                </a:cubicBezTo>
                <a:cubicBezTo>
                  <a:pt x="6322" y="4991"/>
                  <a:pt x="6319" y="5007"/>
                  <a:pt x="6316" y="5020"/>
                </a:cubicBezTo>
                <a:cubicBezTo>
                  <a:pt x="6316" y="5015"/>
                  <a:pt x="6314" y="5009"/>
                  <a:pt x="6314" y="5007"/>
                </a:cubicBezTo>
                <a:cubicBezTo>
                  <a:pt x="6306" y="4967"/>
                  <a:pt x="6237" y="4964"/>
                  <a:pt x="6229" y="5007"/>
                </a:cubicBezTo>
                <a:cubicBezTo>
                  <a:pt x="6224" y="5038"/>
                  <a:pt x="6218" y="5070"/>
                  <a:pt x="6211" y="5102"/>
                </a:cubicBezTo>
                <a:cubicBezTo>
                  <a:pt x="6203" y="5067"/>
                  <a:pt x="6195" y="5033"/>
                  <a:pt x="6187" y="4999"/>
                </a:cubicBezTo>
                <a:cubicBezTo>
                  <a:pt x="6176" y="4956"/>
                  <a:pt x="6118" y="4962"/>
                  <a:pt x="6105" y="4999"/>
                </a:cubicBezTo>
                <a:cubicBezTo>
                  <a:pt x="6099" y="5015"/>
                  <a:pt x="6094" y="5033"/>
                  <a:pt x="6089" y="5049"/>
                </a:cubicBezTo>
                <a:cubicBezTo>
                  <a:pt x="6084" y="5041"/>
                  <a:pt x="6076" y="5036"/>
                  <a:pt x="6068" y="5033"/>
                </a:cubicBezTo>
                <a:cubicBezTo>
                  <a:pt x="6057" y="5012"/>
                  <a:pt x="6046" y="4991"/>
                  <a:pt x="6036" y="4970"/>
                </a:cubicBezTo>
                <a:cubicBezTo>
                  <a:pt x="6020" y="4940"/>
                  <a:pt x="5964" y="4943"/>
                  <a:pt x="5959" y="4980"/>
                </a:cubicBezTo>
                <a:cubicBezTo>
                  <a:pt x="5957" y="4991"/>
                  <a:pt x="5957" y="5001"/>
                  <a:pt x="5954" y="5012"/>
                </a:cubicBezTo>
                <a:cubicBezTo>
                  <a:pt x="5935" y="4993"/>
                  <a:pt x="5898" y="5001"/>
                  <a:pt x="5888" y="5023"/>
                </a:cubicBezTo>
                <a:cubicBezTo>
                  <a:pt x="5880" y="5038"/>
                  <a:pt x="5872" y="5057"/>
                  <a:pt x="5864" y="5073"/>
                </a:cubicBezTo>
                <a:cubicBezTo>
                  <a:pt x="5851" y="5036"/>
                  <a:pt x="5795" y="5044"/>
                  <a:pt x="5786" y="5078"/>
                </a:cubicBezTo>
                <a:cubicBezTo>
                  <a:pt x="5783" y="5083"/>
                  <a:pt x="5783" y="5091"/>
                  <a:pt x="5780" y="5097"/>
                </a:cubicBezTo>
                <a:lnTo>
                  <a:pt x="5780" y="5091"/>
                </a:lnTo>
                <a:cubicBezTo>
                  <a:pt x="5775" y="5049"/>
                  <a:pt x="5705" y="5052"/>
                  <a:pt x="5698" y="5091"/>
                </a:cubicBezTo>
                <a:cubicBezTo>
                  <a:pt x="5692" y="5118"/>
                  <a:pt x="5688" y="5142"/>
                  <a:pt x="5680" y="5168"/>
                </a:cubicBezTo>
                <a:cubicBezTo>
                  <a:pt x="5677" y="5155"/>
                  <a:pt x="5672" y="5142"/>
                  <a:pt x="5669" y="5131"/>
                </a:cubicBezTo>
                <a:cubicBezTo>
                  <a:pt x="5659" y="5094"/>
                  <a:pt x="5616" y="5091"/>
                  <a:pt x="5595" y="5118"/>
                </a:cubicBezTo>
                <a:cubicBezTo>
                  <a:pt x="5579" y="5083"/>
                  <a:pt x="5529" y="5083"/>
                  <a:pt x="5516" y="5123"/>
                </a:cubicBezTo>
                <a:cubicBezTo>
                  <a:pt x="5508" y="5142"/>
                  <a:pt x="5502" y="5163"/>
                  <a:pt x="5497" y="5181"/>
                </a:cubicBezTo>
                <a:cubicBezTo>
                  <a:pt x="5495" y="5157"/>
                  <a:pt x="5489" y="5131"/>
                  <a:pt x="5487" y="5107"/>
                </a:cubicBezTo>
                <a:cubicBezTo>
                  <a:pt x="5481" y="5067"/>
                  <a:pt x="5415" y="5070"/>
                  <a:pt x="5407" y="5107"/>
                </a:cubicBezTo>
                <a:lnTo>
                  <a:pt x="5407" y="5107"/>
                </a:lnTo>
                <a:cubicBezTo>
                  <a:pt x="5389" y="5102"/>
                  <a:pt x="5368" y="5110"/>
                  <a:pt x="5365" y="5136"/>
                </a:cubicBezTo>
                <a:cubicBezTo>
                  <a:pt x="5362" y="5126"/>
                  <a:pt x="5360" y="5112"/>
                  <a:pt x="5357" y="5102"/>
                </a:cubicBezTo>
                <a:cubicBezTo>
                  <a:pt x="5349" y="5065"/>
                  <a:pt x="5304" y="5067"/>
                  <a:pt x="5283" y="5094"/>
                </a:cubicBezTo>
                <a:cubicBezTo>
                  <a:pt x="5275" y="5105"/>
                  <a:pt x="5267" y="5118"/>
                  <a:pt x="5262" y="5128"/>
                </a:cubicBezTo>
                <a:cubicBezTo>
                  <a:pt x="5259" y="5110"/>
                  <a:pt x="5259" y="5091"/>
                  <a:pt x="5256" y="5070"/>
                </a:cubicBezTo>
                <a:cubicBezTo>
                  <a:pt x="5254" y="5025"/>
                  <a:pt x="5196" y="5020"/>
                  <a:pt x="5180" y="5060"/>
                </a:cubicBezTo>
                <a:cubicBezTo>
                  <a:pt x="5166" y="5091"/>
                  <a:pt x="5156" y="5126"/>
                  <a:pt x="5143" y="5157"/>
                </a:cubicBezTo>
                <a:cubicBezTo>
                  <a:pt x="5143" y="5131"/>
                  <a:pt x="5143" y="5107"/>
                  <a:pt x="5143" y="5081"/>
                </a:cubicBezTo>
                <a:cubicBezTo>
                  <a:pt x="5143" y="5067"/>
                  <a:pt x="5135" y="5060"/>
                  <a:pt x="5127" y="5054"/>
                </a:cubicBezTo>
                <a:cubicBezTo>
                  <a:pt x="5127" y="5049"/>
                  <a:pt x="5127" y="5046"/>
                  <a:pt x="5124" y="5041"/>
                </a:cubicBezTo>
                <a:cubicBezTo>
                  <a:pt x="5119" y="5004"/>
                  <a:pt x="5077" y="4991"/>
                  <a:pt x="5053" y="5023"/>
                </a:cubicBezTo>
                <a:cubicBezTo>
                  <a:pt x="5029" y="5054"/>
                  <a:pt x="5010" y="5089"/>
                  <a:pt x="4992" y="5126"/>
                </a:cubicBezTo>
                <a:cubicBezTo>
                  <a:pt x="4989" y="5097"/>
                  <a:pt x="4987" y="5067"/>
                  <a:pt x="4984" y="5038"/>
                </a:cubicBezTo>
                <a:cubicBezTo>
                  <a:pt x="4981" y="5007"/>
                  <a:pt x="4928" y="4980"/>
                  <a:pt x="4912" y="5020"/>
                </a:cubicBezTo>
                <a:cubicBezTo>
                  <a:pt x="4905" y="5036"/>
                  <a:pt x="4899" y="5052"/>
                  <a:pt x="4891" y="5067"/>
                </a:cubicBezTo>
                <a:cubicBezTo>
                  <a:pt x="4886" y="5070"/>
                  <a:pt x="4883" y="5076"/>
                  <a:pt x="4881" y="5081"/>
                </a:cubicBezTo>
                <a:cubicBezTo>
                  <a:pt x="4878" y="5087"/>
                  <a:pt x="4878" y="5091"/>
                  <a:pt x="4878" y="5097"/>
                </a:cubicBezTo>
                <a:cubicBezTo>
                  <a:pt x="4875" y="5105"/>
                  <a:pt x="4870" y="5112"/>
                  <a:pt x="4868" y="5120"/>
                </a:cubicBezTo>
                <a:cubicBezTo>
                  <a:pt x="4862" y="5073"/>
                  <a:pt x="4854" y="5023"/>
                  <a:pt x="4849" y="4975"/>
                </a:cubicBezTo>
                <a:cubicBezTo>
                  <a:pt x="4844" y="4938"/>
                  <a:pt x="4801" y="4927"/>
                  <a:pt x="4780" y="4956"/>
                </a:cubicBezTo>
                <a:cubicBezTo>
                  <a:pt x="4756" y="4988"/>
                  <a:pt x="4735" y="5023"/>
                  <a:pt x="4717" y="5060"/>
                </a:cubicBezTo>
                <a:cubicBezTo>
                  <a:pt x="4709" y="5030"/>
                  <a:pt x="4698" y="4999"/>
                  <a:pt x="4685" y="4972"/>
                </a:cubicBezTo>
                <a:cubicBezTo>
                  <a:pt x="4674" y="4948"/>
                  <a:pt x="4635" y="4948"/>
                  <a:pt x="4624" y="4972"/>
                </a:cubicBezTo>
                <a:cubicBezTo>
                  <a:pt x="4614" y="4993"/>
                  <a:pt x="4606" y="5017"/>
                  <a:pt x="4595" y="5041"/>
                </a:cubicBezTo>
                <a:lnTo>
                  <a:pt x="4592" y="5041"/>
                </a:lnTo>
                <a:cubicBezTo>
                  <a:pt x="4592" y="5038"/>
                  <a:pt x="4592" y="5033"/>
                  <a:pt x="4592" y="5030"/>
                </a:cubicBezTo>
                <a:cubicBezTo>
                  <a:pt x="4595" y="4996"/>
                  <a:pt x="4550" y="4988"/>
                  <a:pt x="4531" y="5009"/>
                </a:cubicBezTo>
                <a:cubicBezTo>
                  <a:pt x="4524" y="5004"/>
                  <a:pt x="4516" y="5004"/>
                  <a:pt x="4508" y="5007"/>
                </a:cubicBezTo>
                <a:cubicBezTo>
                  <a:pt x="4508" y="5007"/>
                  <a:pt x="4505" y="5007"/>
                  <a:pt x="4505" y="5009"/>
                </a:cubicBezTo>
                <a:cubicBezTo>
                  <a:pt x="4505" y="5007"/>
                  <a:pt x="4502" y="5001"/>
                  <a:pt x="4502" y="4999"/>
                </a:cubicBezTo>
                <a:cubicBezTo>
                  <a:pt x="4497" y="4980"/>
                  <a:pt x="4476" y="4972"/>
                  <a:pt x="4460" y="4975"/>
                </a:cubicBezTo>
                <a:cubicBezTo>
                  <a:pt x="4460" y="4970"/>
                  <a:pt x="4457" y="4964"/>
                  <a:pt x="4457" y="4956"/>
                </a:cubicBezTo>
                <a:cubicBezTo>
                  <a:pt x="4452" y="4930"/>
                  <a:pt x="4428" y="4922"/>
                  <a:pt x="4407" y="4930"/>
                </a:cubicBezTo>
                <a:cubicBezTo>
                  <a:pt x="4399" y="4906"/>
                  <a:pt x="4367" y="4896"/>
                  <a:pt x="4346" y="4903"/>
                </a:cubicBezTo>
                <a:cubicBezTo>
                  <a:pt x="4346" y="4898"/>
                  <a:pt x="4346" y="4890"/>
                  <a:pt x="4344" y="4885"/>
                </a:cubicBezTo>
                <a:cubicBezTo>
                  <a:pt x="4341" y="4872"/>
                  <a:pt x="4333" y="4864"/>
                  <a:pt x="4325" y="4861"/>
                </a:cubicBezTo>
                <a:cubicBezTo>
                  <a:pt x="4336" y="4821"/>
                  <a:pt x="4346" y="4784"/>
                  <a:pt x="4354" y="4745"/>
                </a:cubicBezTo>
                <a:cubicBezTo>
                  <a:pt x="4367" y="4745"/>
                  <a:pt x="4378" y="4742"/>
                  <a:pt x="4386" y="4729"/>
                </a:cubicBezTo>
                <a:cubicBezTo>
                  <a:pt x="4402" y="4702"/>
                  <a:pt x="4415" y="4673"/>
                  <a:pt x="4431" y="4644"/>
                </a:cubicBezTo>
                <a:cubicBezTo>
                  <a:pt x="4447" y="4652"/>
                  <a:pt x="4471" y="4652"/>
                  <a:pt x="4481" y="4631"/>
                </a:cubicBezTo>
                <a:lnTo>
                  <a:pt x="4484" y="4628"/>
                </a:lnTo>
                <a:cubicBezTo>
                  <a:pt x="4489" y="4655"/>
                  <a:pt x="4521" y="4676"/>
                  <a:pt x="4545" y="4657"/>
                </a:cubicBezTo>
                <a:cubicBezTo>
                  <a:pt x="4553" y="4652"/>
                  <a:pt x="4558" y="4647"/>
                  <a:pt x="4563" y="4642"/>
                </a:cubicBezTo>
                <a:cubicBezTo>
                  <a:pt x="4563" y="4647"/>
                  <a:pt x="4563" y="4652"/>
                  <a:pt x="4563" y="4655"/>
                </a:cubicBezTo>
                <a:cubicBezTo>
                  <a:pt x="4566" y="4671"/>
                  <a:pt x="4582" y="4681"/>
                  <a:pt x="4598" y="4684"/>
                </a:cubicBezTo>
                <a:cubicBezTo>
                  <a:pt x="4606" y="4702"/>
                  <a:pt x="4619" y="4718"/>
                  <a:pt x="4643" y="4724"/>
                </a:cubicBezTo>
                <a:cubicBezTo>
                  <a:pt x="4658" y="4726"/>
                  <a:pt x="4674" y="4724"/>
                  <a:pt x="4685" y="4718"/>
                </a:cubicBezTo>
                <a:cubicBezTo>
                  <a:pt x="4696" y="4742"/>
                  <a:pt x="4714" y="4761"/>
                  <a:pt x="4741" y="4763"/>
                </a:cubicBezTo>
                <a:cubicBezTo>
                  <a:pt x="4764" y="4766"/>
                  <a:pt x="4780" y="4755"/>
                  <a:pt x="4791" y="4739"/>
                </a:cubicBezTo>
                <a:cubicBezTo>
                  <a:pt x="4801" y="4758"/>
                  <a:pt x="4812" y="4771"/>
                  <a:pt x="4830" y="4779"/>
                </a:cubicBezTo>
                <a:cubicBezTo>
                  <a:pt x="4854" y="4787"/>
                  <a:pt x="4870" y="4782"/>
                  <a:pt x="4886" y="4771"/>
                </a:cubicBezTo>
                <a:lnTo>
                  <a:pt x="4891" y="4779"/>
                </a:lnTo>
                <a:cubicBezTo>
                  <a:pt x="4907" y="4806"/>
                  <a:pt x="4944" y="4803"/>
                  <a:pt x="4960" y="4779"/>
                </a:cubicBezTo>
                <a:cubicBezTo>
                  <a:pt x="4965" y="4774"/>
                  <a:pt x="4968" y="4766"/>
                  <a:pt x="4971" y="4761"/>
                </a:cubicBezTo>
                <a:cubicBezTo>
                  <a:pt x="4979" y="4769"/>
                  <a:pt x="4989" y="4774"/>
                  <a:pt x="5000" y="4774"/>
                </a:cubicBezTo>
                <a:cubicBezTo>
                  <a:pt x="5005" y="4787"/>
                  <a:pt x="5013" y="4800"/>
                  <a:pt x="5021" y="4811"/>
                </a:cubicBezTo>
                <a:cubicBezTo>
                  <a:pt x="5037" y="4832"/>
                  <a:pt x="5066" y="4840"/>
                  <a:pt x="5087" y="4819"/>
                </a:cubicBezTo>
                <a:cubicBezTo>
                  <a:pt x="5098" y="4808"/>
                  <a:pt x="5108" y="4795"/>
                  <a:pt x="5119" y="4784"/>
                </a:cubicBezTo>
                <a:cubicBezTo>
                  <a:pt x="5121" y="4787"/>
                  <a:pt x="5121" y="4790"/>
                  <a:pt x="5124" y="4792"/>
                </a:cubicBezTo>
                <a:cubicBezTo>
                  <a:pt x="5137" y="4814"/>
                  <a:pt x="5166" y="4816"/>
                  <a:pt x="5182" y="4800"/>
                </a:cubicBezTo>
                <a:lnTo>
                  <a:pt x="5185" y="4798"/>
                </a:lnTo>
                <a:cubicBezTo>
                  <a:pt x="5190" y="4803"/>
                  <a:pt x="5198" y="4806"/>
                  <a:pt x="5206" y="4808"/>
                </a:cubicBezTo>
                <a:cubicBezTo>
                  <a:pt x="5209" y="4814"/>
                  <a:pt x="5214" y="4816"/>
                  <a:pt x="5219" y="4819"/>
                </a:cubicBezTo>
                <a:lnTo>
                  <a:pt x="5219" y="4819"/>
                </a:lnTo>
                <a:cubicBezTo>
                  <a:pt x="5233" y="4848"/>
                  <a:pt x="5275" y="4843"/>
                  <a:pt x="5288" y="4819"/>
                </a:cubicBezTo>
                <a:cubicBezTo>
                  <a:pt x="5296" y="4806"/>
                  <a:pt x="5301" y="4792"/>
                  <a:pt x="5307" y="4779"/>
                </a:cubicBezTo>
                <a:cubicBezTo>
                  <a:pt x="5309" y="4787"/>
                  <a:pt x="5312" y="4792"/>
                  <a:pt x="5315" y="4800"/>
                </a:cubicBezTo>
                <a:cubicBezTo>
                  <a:pt x="5328" y="4829"/>
                  <a:pt x="5370" y="4824"/>
                  <a:pt x="5386" y="4800"/>
                </a:cubicBezTo>
                <a:cubicBezTo>
                  <a:pt x="5389" y="4795"/>
                  <a:pt x="5391" y="4790"/>
                  <a:pt x="5394" y="4784"/>
                </a:cubicBezTo>
                <a:cubicBezTo>
                  <a:pt x="5399" y="4798"/>
                  <a:pt x="5405" y="4811"/>
                  <a:pt x="5410" y="4824"/>
                </a:cubicBezTo>
                <a:cubicBezTo>
                  <a:pt x="5426" y="4861"/>
                  <a:pt x="5476" y="4843"/>
                  <a:pt x="5487" y="4814"/>
                </a:cubicBezTo>
                <a:cubicBezTo>
                  <a:pt x="5492" y="4800"/>
                  <a:pt x="5497" y="4787"/>
                  <a:pt x="5502" y="4774"/>
                </a:cubicBezTo>
                <a:cubicBezTo>
                  <a:pt x="5505" y="4784"/>
                  <a:pt x="5508" y="4792"/>
                  <a:pt x="5510" y="4803"/>
                </a:cubicBezTo>
                <a:cubicBezTo>
                  <a:pt x="5521" y="4835"/>
                  <a:pt x="5574" y="4851"/>
                  <a:pt x="5590" y="4814"/>
                </a:cubicBezTo>
                <a:cubicBezTo>
                  <a:pt x="5598" y="4792"/>
                  <a:pt x="5608" y="4771"/>
                  <a:pt x="5616" y="4750"/>
                </a:cubicBezTo>
                <a:cubicBezTo>
                  <a:pt x="5624" y="4774"/>
                  <a:pt x="5635" y="4798"/>
                  <a:pt x="5645" y="4821"/>
                </a:cubicBezTo>
                <a:cubicBezTo>
                  <a:pt x="5659" y="4851"/>
                  <a:pt x="5709" y="4851"/>
                  <a:pt x="5722" y="4821"/>
                </a:cubicBezTo>
                <a:cubicBezTo>
                  <a:pt x="5735" y="4790"/>
                  <a:pt x="5746" y="4761"/>
                  <a:pt x="5756" y="4729"/>
                </a:cubicBezTo>
                <a:cubicBezTo>
                  <a:pt x="5764" y="4745"/>
                  <a:pt x="5772" y="4758"/>
                  <a:pt x="5783" y="4771"/>
                </a:cubicBezTo>
                <a:cubicBezTo>
                  <a:pt x="5798" y="4792"/>
                  <a:pt x="5832" y="4806"/>
                  <a:pt x="5853" y="4779"/>
                </a:cubicBezTo>
                <a:cubicBezTo>
                  <a:pt x="5861" y="4769"/>
                  <a:pt x="5869" y="4758"/>
                  <a:pt x="5875" y="4745"/>
                </a:cubicBezTo>
                <a:cubicBezTo>
                  <a:pt x="5880" y="4750"/>
                  <a:pt x="5888" y="4758"/>
                  <a:pt x="5893" y="4763"/>
                </a:cubicBezTo>
                <a:cubicBezTo>
                  <a:pt x="5919" y="4784"/>
                  <a:pt x="5959" y="4779"/>
                  <a:pt x="5970" y="4742"/>
                </a:cubicBezTo>
                <a:cubicBezTo>
                  <a:pt x="5972" y="4734"/>
                  <a:pt x="5972" y="4729"/>
                  <a:pt x="5975" y="4721"/>
                </a:cubicBezTo>
                <a:cubicBezTo>
                  <a:pt x="5994" y="4747"/>
                  <a:pt x="6020" y="4771"/>
                  <a:pt x="6054" y="4774"/>
                </a:cubicBezTo>
                <a:cubicBezTo>
                  <a:pt x="6060" y="4774"/>
                  <a:pt x="6062" y="4774"/>
                  <a:pt x="6068" y="4774"/>
                </a:cubicBezTo>
                <a:cubicBezTo>
                  <a:pt x="6078" y="4792"/>
                  <a:pt x="6094" y="4800"/>
                  <a:pt x="6121" y="4795"/>
                </a:cubicBezTo>
                <a:cubicBezTo>
                  <a:pt x="6158" y="4787"/>
                  <a:pt x="6171" y="4753"/>
                  <a:pt x="6179" y="4721"/>
                </a:cubicBezTo>
                <a:cubicBezTo>
                  <a:pt x="6197" y="4729"/>
                  <a:pt x="6216" y="4734"/>
                  <a:pt x="6240" y="4734"/>
                </a:cubicBezTo>
                <a:cubicBezTo>
                  <a:pt x="6242" y="4734"/>
                  <a:pt x="6242" y="4734"/>
                  <a:pt x="6242" y="4734"/>
                </a:cubicBezTo>
                <a:cubicBezTo>
                  <a:pt x="6269" y="4747"/>
                  <a:pt x="6306" y="4737"/>
                  <a:pt x="6311" y="4708"/>
                </a:cubicBezTo>
                <a:cubicBezTo>
                  <a:pt x="6319" y="4710"/>
                  <a:pt x="6324" y="4716"/>
                  <a:pt x="6332" y="4718"/>
                </a:cubicBezTo>
                <a:cubicBezTo>
                  <a:pt x="6359" y="4731"/>
                  <a:pt x="6390" y="4721"/>
                  <a:pt x="6398" y="4692"/>
                </a:cubicBezTo>
                <a:cubicBezTo>
                  <a:pt x="6401" y="4679"/>
                  <a:pt x="6404" y="4668"/>
                  <a:pt x="6406" y="4655"/>
                </a:cubicBezTo>
                <a:cubicBezTo>
                  <a:pt x="6427" y="4668"/>
                  <a:pt x="6451" y="4679"/>
                  <a:pt x="6475" y="4687"/>
                </a:cubicBezTo>
                <a:cubicBezTo>
                  <a:pt x="6499" y="4694"/>
                  <a:pt x="6523" y="4676"/>
                  <a:pt x="6531" y="4655"/>
                </a:cubicBezTo>
                <a:lnTo>
                  <a:pt x="6531" y="4655"/>
                </a:lnTo>
                <a:cubicBezTo>
                  <a:pt x="6541" y="4647"/>
                  <a:pt x="6549" y="4634"/>
                  <a:pt x="6554" y="4623"/>
                </a:cubicBezTo>
                <a:lnTo>
                  <a:pt x="6560" y="4612"/>
                </a:lnTo>
                <a:cubicBezTo>
                  <a:pt x="6568" y="4636"/>
                  <a:pt x="6581" y="4658"/>
                  <a:pt x="6599" y="4679"/>
                </a:cubicBezTo>
                <a:cubicBezTo>
                  <a:pt x="6618" y="4701"/>
                  <a:pt x="6650" y="4689"/>
                  <a:pt x="6663" y="4671"/>
                </a:cubicBezTo>
                <a:lnTo>
                  <a:pt x="6668" y="4660"/>
                </a:lnTo>
                <a:cubicBezTo>
                  <a:pt x="6684" y="4676"/>
                  <a:pt x="6705" y="4681"/>
                  <a:pt x="6729" y="4668"/>
                </a:cubicBezTo>
                <a:cubicBezTo>
                  <a:pt x="6742" y="4660"/>
                  <a:pt x="6748" y="4649"/>
                  <a:pt x="6753" y="4636"/>
                </a:cubicBezTo>
                <a:cubicBezTo>
                  <a:pt x="6763" y="4634"/>
                  <a:pt x="6777" y="4647"/>
                  <a:pt x="6793" y="4660"/>
                </a:cubicBezTo>
                <a:moveTo>
                  <a:pt x="6692" y="3740"/>
                </a:moveTo>
                <a:cubicBezTo>
                  <a:pt x="6671" y="3664"/>
                  <a:pt x="6644" y="3587"/>
                  <a:pt x="6615" y="3513"/>
                </a:cubicBezTo>
                <a:cubicBezTo>
                  <a:pt x="6581" y="3420"/>
                  <a:pt x="6539" y="3330"/>
                  <a:pt x="6494" y="3243"/>
                </a:cubicBezTo>
                <a:cubicBezTo>
                  <a:pt x="6483" y="3222"/>
                  <a:pt x="6470" y="3198"/>
                  <a:pt x="6457" y="3174"/>
                </a:cubicBezTo>
                <a:cubicBezTo>
                  <a:pt x="6502" y="3201"/>
                  <a:pt x="6552" y="3219"/>
                  <a:pt x="6594" y="3235"/>
                </a:cubicBezTo>
                <a:cubicBezTo>
                  <a:pt x="6711" y="3283"/>
                  <a:pt x="6832" y="3317"/>
                  <a:pt x="6951" y="3354"/>
                </a:cubicBezTo>
                <a:cubicBezTo>
                  <a:pt x="7070" y="3388"/>
                  <a:pt x="7189" y="3420"/>
                  <a:pt x="7306" y="3463"/>
                </a:cubicBezTo>
                <a:cubicBezTo>
                  <a:pt x="7367" y="3484"/>
                  <a:pt x="7425" y="3508"/>
                  <a:pt x="7483" y="3534"/>
                </a:cubicBezTo>
                <a:cubicBezTo>
                  <a:pt x="7510" y="3547"/>
                  <a:pt x="7536" y="3558"/>
                  <a:pt x="7562" y="3574"/>
                </a:cubicBezTo>
                <a:cubicBezTo>
                  <a:pt x="7589" y="3587"/>
                  <a:pt x="7623" y="3600"/>
                  <a:pt x="7639" y="3624"/>
                </a:cubicBezTo>
                <a:cubicBezTo>
                  <a:pt x="7658" y="3650"/>
                  <a:pt x="7663" y="3685"/>
                  <a:pt x="7668" y="3717"/>
                </a:cubicBezTo>
                <a:cubicBezTo>
                  <a:pt x="7676" y="3756"/>
                  <a:pt x="7684" y="3793"/>
                  <a:pt x="7692" y="3833"/>
                </a:cubicBezTo>
                <a:cubicBezTo>
                  <a:pt x="7705" y="3902"/>
                  <a:pt x="7719" y="3971"/>
                  <a:pt x="7737" y="4036"/>
                </a:cubicBezTo>
                <a:cubicBezTo>
                  <a:pt x="7383" y="3968"/>
                  <a:pt x="7033" y="3859"/>
                  <a:pt x="6692" y="3740"/>
                </a:cubicBezTo>
                <a:moveTo>
                  <a:pt x="8877" y="4062"/>
                </a:moveTo>
                <a:cubicBezTo>
                  <a:pt x="8547" y="4128"/>
                  <a:pt x="8203" y="4112"/>
                  <a:pt x="7869" y="4059"/>
                </a:cubicBezTo>
                <a:cubicBezTo>
                  <a:pt x="7843" y="3978"/>
                  <a:pt x="7816" y="3896"/>
                  <a:pt x="7790" y="3817"/>
                </a:cubicBezTo>
                <a:cubicBezTo>
                  <a:pt x="7771" y="3764"/>
                  <a:pt x="7753" y="3714"/>
                  <a:pt x="7732" y="3661"/>
                </a:cubicBezTo>
                <a:lnTo>
                  <a:pt x="7729" y="3650"/>
                </a:lnTo>
                <a:cubicBezTo>
                  <a:pt x="7724" y="3635"/>
                  <a:pt x="7719" y="3621"/>
                  <a:pt x="7711" y="3608"/>
                </a:cubicBezTo>
                <a:cubicBezTo>
                  <a:pt x="7705" y="3600"/>
                  <a:pt x="7703" y="3590"/>
                  <a:pt x="7700" y="3582"/>
                </a:cubicBezTo>
                <a:cubicBezTo>
                  <a:pt x="7697" y="3574"/>
                  <a:pt x="7689" y="3574"/>
                  <a:pt x="7684" y="3576"/>
                </a:cubicBezTo>
                <a:cubicBezTo>
                  <a:pt x="7668" y="3560"/>
                  <a:pt x="7647" y="3547"/>
                  <a:pt x="7623" y="3534"/>
                </a:cubicBezTo>
                <a:cubicBezTo>
                  <a:pt x="7568" y="3505"/>
                  <a:pt x="7512" y="3481"/>
                  <a:pt x="7454" y="3457"/>
                </a:cubicBezTo>
                <a:cubicBezTo>
                  <a:pt x="7221" y="3365"/>
                  <a:pt x="6972" y="3312"/>
                  <a:pt x="6734" y="3235"/>
                </a:cubicBezTo>
                <a:cubicBezTo>
                  <a:pt x="6668" y="3214"/>
                  <a:pt x="6599" y="3187"/>
                  <a:pt x="6536" y="3158"/>
                </a:cubicBezTo>
                <a:cubicBezTo>
                  <a:pt x="6488" y="3137"/>
                  <a:pt x="6427" y="3116"/>
                  <a:pt x="6396" y="3068"/>
                </a:cubicBezTo>
                <a:cubicBezTo>
                  <a:pt x="6626" y="3066"/>
                  <a:pt x="6859" y="3079"/>
                  <a:pt x="7089" y="3105"/>
                </a:cubicBezTo>
                <a:cubicBezTo>
                  <a:pt x="7327" y="3132"/>
                  <a:pt x="7562" y="3174"/>
                  <a:pt x="7795" y="3227"/>
                </a:cubicBezTo>
                <a:cubicBezTo>
                  <a:pt x="7906" y="3254"/>
                  <a:pt x="8029" y="3277"/>
                  <a:pt x="8129" y="3336"/>
                </a:cubicBezTo>
                <a:cubicBezTo>
                  <a:pt x="8230" y="3394"/>
                  <a:pt x="8324" y="3463"/>
                  <a:pt x="8420" y="3529"/>
                </a:cubicBezTo>
                <a:cubicBezTo>
                  <a:pt x="8531" y="3608"/>
                  <a:pt x="8642" y="3690"/>
                  <a:pt x="8756" y="3769"/>
                </a:cubicBezTo>
                <a:cubicBezTo>
                  <a:pt x="8867" y="3849"/>
                  <a:pt x="8981" y="3926"/>
                  <a:pt x="9092" y="4005"/>
                </a:cubicBezTo>
                <a:cubicBezTo>
                  <a:pt x="9020" y="4030"/>
                  <a:pt x="8949" y="4049"/>
                  <a:pt x="8877" y="4062"/>
                </a:cubicBezTo>
                <a:moveTo>
                  <a:pt x="10028" y="3317"/>
                </a:moveTo>
                <a:cubicBezTo>
                  <a:pt x="9949" y="3449"/>
                  <a:pt x="9846" y="3568"/>
                  <a:pt x="9727" y="3669"/>
                </a:cubicBezTo>
                <a:cubicBezTo>
                  <a:pt x="9584" y="3791"/>
                  <a:pt x="9417" y="3886"/>
                  <a:pt x="9243" y="3955"/>
                </a:cubicBezTo>
                <a:cubicBezTo>
                  <a:pt x="9235" y="3952"/>
                  <a:pt x="9227" y="3952"/>
                  <a:pt x="9219" y="3952"/>
                </a:cubicBezTo>
                <a:lnTo>
                  <a:pt x="9211" y="3952"/>
                </a:lnTo>
                <a:lnTo>
                  <a:pt x="9208" y="3952"/>
                </a:lnTo>
                <a:lnTo>
                  <a:pt x="9208" y="3952"/>
                </a:lnTo>
                <a:cubicBezTo>
                  <a:pt x="9203" y="3952"/>
                  <a:pt x="9195" y="3949"/>
                  <a:pt x="9190" y="3949"/>
                </a:cubicBezTo>
                <a:lnTo>
                  <a:pt x="9182" y="3947"/>
                </a:lnTo>
                <a:lnTo>
                  <a:pt x="9174" y="3944"/>
                </a:lnTo>
                <a:lnTo>
                  <a:pt x="9176" y="3944"/>
                </a:lnTo>
                <a:lnTo>
                  <a:pt x="9171" y="3941"/>
                </a:lnTo>
                <a:lnTo>
                  <a:pt x="9166" y="3939"/>
                </a:lnTo>
                <a:lnTo>
                  <a:pt x="9163" y="3936"/>
                </a:lnTo>
                <a:cubicBezTo>
                  <a:pt x="9158" y="3933"/>
                  <a:pt x="9153" y="3931"/>
                  <a:pt x="9147" y="3926"/>
                </a:cubicBezTo>
                <a:lnTo>
                  <a:pt x="9145" y="3926"/>
                </a:lnTo>
                <a:lnTo>
                  <a:pt x="9142" y="3923"/>
                </a:lnTo>
                <a:lnTo>
                  <a:pt x="9137" y="3918"/>
                </a:lnTo>
                <a:lnTo>
                  <a:pt x="9131" y="3912"/>
                </a:lnTo>
                <a:lnTo>
                  <a:pt x="9129" y="3910"/>
                </a:lnTo>
                <a:lnTo>
                  <a:pt x="9121" y="3904"/>
                </a:lnTo>
                <a:cubicBezTo>
                  <a:pt x="9116" y="3899"/>
                  <a:pt x="9108" y="3899"/>
                  <a:pt x="9100" y="3902"/>
                </a:cubicBezTo>
                <a:cubicBezTo>
                  <a:pt x="8909" y="3769"/>
                  <a:pt x="8721" y="3637"/>
                  <a:pt x="8528" y="3510"/>
                </a:cubicBezTo>
                <a:cubicBezTo>
                  <a:pt x="8454" y="3463"/>
                  <a:pt x="8383" y="3410"/>
                  <a:pt x="8309" y="3362"/>
                </a:cubicBezTo>
                <a:cubicBezTo>
                  <a:pt x="8348" y="3370"/>
                  <a:pt x="8388" y="3373"/>
                  <a:pt x="8428" y="3378"/>
                </a:cubicBezTo>
                <a:cubicBezTo>
                  <a:pt x="8494" y="3383"/>
                  <a:pt x="8557" y="3388"/>
                  <a:pt x="8623" y="3386"/>
                </a:cubicBezTo>
                <a:cubicBezTo>
                  <a:pt x="8692" y="3386"/>
                  <a:pt x="8758" y="3381"/>
                  <a:pt x="8827" y="3373"/>
                </a:cubicBezTo>
                <a:cubicBezTo>
                  <a:pt x="8962" y="3362"/>
                  <a:pt x="9097" y="3346"/>
                  <a:pt x="9232" y="3333"/>
                </a:cubicBezTo>
                <a:cubicBezTo>
                  <a:pt x="9380" y="3320"/>
                  <a:pt x="9528" y="3317"/>
                  <a:pt x="9679" y="3312"/>
                </a:cubicBezTo>
                <a:cubicBezTo>
                  <a:pt x="9758" y="3309"/>
                  <a:pt x="9840" y="3306"/>
                  <a:pt x="9920" y="3306"/>
                </a:cubicBezTo>
                <a:cubicBezTo>
                  <a:pt x="9957" y="3306"/>
                  <a:pt x="9999" y="3309"/>
                  <a:pt x="10039" y="3301"/>
                </a:cubicBezTo>
                <a:cubicBezTo>
                  <a:pt x="10034" y="3309"/>
                  <a:pt x="10031" y="3314"/>
                  <a:pt x="10028" y="3317"/>
                </a:cubicBezTo>
                <a:moveTo>
                  <a:pt x="9997" y="3121"/>
                </a:moveTo>
                <a:cubicBezTo>
                  <a:pt x="10023" y="3140"/>
                  <a:pt x="10057" y="3161"/>
                  <a:pt x="10065" y="3193"/>
                </a:cubicBezTo>
                <a:lnTo>
                  <a:pt x="10057" y="3195"/>
                </a:lnTo>
                <a:cubicBezTo>
                  <a:pt x="10007" y="3222"/>
                  <a:pt x="9952" y="3216"/>
                  <a:pt x="9896" y="3216"/>
                </a:cubicBezTo>
                <a:cubicBezTo>
                  <a:pt x="9825" y="3216"/>
                  <a:pt x="9756" y="3219"/>
                  <a:pt x="9684" y="3222"/>
                </a:cubicBezTo>
                <a:cubicBezTo>
                  <a:pt x="9544" y="3227"/>
                  <a:pt x="9401" y="3246"/>
                  <a:pt x="9261" y="3256"/>
                </a:cubicBezTo>
                <a:cubicBezTo>
                  <a:pt x="9131" y="3269"/>
                  <a:pt x="8999" y="3285"/>
                  <a:pt x="8869" y="3301"/>
                </a:cubicBezTo>
                <a:cubicBezTo>
                  <a:pt x="8742" y="3317"/>
                  <a:pt x="8615" y="3320"/>
                  <a:pt x="8486" y="3325"/>
                </a:cubicBezTo>
                <a:cubicBezTo>
                  <a:pt x="8380" y="3328"/>
                  <a:pt x="8277" y="3314"/>
                  <a:pt x="8174" y="3288"/>
                </a:cubicBezTo>
                <a:cubicBezTo>
                  <a:pt x="8084" y="3246"/>
                  <a:pt x="7988" y="3214"/>
                  <a:pt x="7896" y="3190"/>
                </a:cubicBezTo>
                <a:cubicBezTo>
                  <a:pt x="7430" y="3068"/>
                  <a:pt x="6943" y="3015"/>
                  <a:pt x="6462" y="3026"/>
                </a:cubicBezTo>
                <a:cubicBezTo>
                  <a:pt x="6203" y="3031"/>
                  <a:pt x="5943" y="3047"/>
                  <a:pt x="5690" y="3095"/>
                </a:cubicBezTo>
                <a:cubicBezTo>
                  <a:pt x="5693" y="3090"/>
                  <a:pt x="5696" y="3084"/>
                  <a:pt x="5701" y="3079"/>
                </a:cubicBezTo>
                <a:cubicBezTo>
                  <a:pt x="5898" y="3018"/>
                  <a:pt x="6097" y="2965"/>
                  <a:pt x="6298" y="2918"/>
                </a:cubicBezTo>
                <a:cubicBezTo>
                  <a:pt x="6507" y="2867"/>
                  <a:pt x="6721" y="2817"/>
                  <a:pt x="6935" y="2793"/>
                </a:cubicBezTo>
                <a:cubicBezTo>
                  <a:pt x="7041" y="2783"/>
                  <a:pt x="7150" y="2780"/>
                  <a:pt x="7256" y="2791"/>
                </a:cubicBezTo>
                <a:cubicBezTo>
                  <a:pt x="7359" y="2801"/>
                  <a:pt x="7459" y="2828"/>
                  <a:pt x="7562" y="2849"/>
                </a:cubicBezTo>
                <a:cubicBezTo>
                  <a:pt x="7774" y="2896"/>
                  <a:pt x="7988" y="2918"/>
                  <a:pt x="8205" y="2933"/>
                </a:cubicBezTo>
                <a:cubicBezTo>
                  <a:pt x="8428" y="2949"/>
                  <a:pt x="8650" y="2965"/>
                  <a:pt x="8872" y="2981"/>
                </a:cubicBezTo>
                <a:cubicBezTo>
                  <a:pt x="8983" y="2989"/>
                  <a:pt x="9092" y="2997"/>
                  <a:pt x="9203" y="3005"/>
                </a:cubicBezTo>
                <a:cubicBezTo>
                  <a:pt x="9309" y="3013"/>
                  <a:pt x="9414" y="3021"/>
                  <a:pt x="9520" y="3013"/>
                </a:cubicBezTo>
                <a:cubicBezTo>
                  <a:pt x="9592" y="3007"/>
                  <a:pt x="9658" y="2994"/>
                  <a:pt x="9724" y="2973"/>
                </a:cubicBezTo>
                <a:cubicBezTo>
                  <a:pt x="9727" y="2978"/>
                  <a:pt x="9732" y="2984"/>
                  <a:pt x="9740" y="2986"/>
                </a:cubicBezTo>
                <a:cubicBezTo>
                  <a:pt x="9830" y="3023"/>
                  <a:pt x="9917" y="3068"/>
                  <a:pt x="9997" y="3121"/>
                </a:cubicBezTo>
                <a:moveTo>
                  <a:pt x="9711" y="2888"/>
                </a:moveTo>
                <a:cubicBezTo>
                  <a:pt x="9512" y="2952"/>
                  <a:pt x="9298" y="2925"/>
                  <a:pt x="9094" y="2910"/>
                </a:cubicBezTo>
                <a:cubicBezTo>
                  <a:pt x="8877" y="2894"/>
                  <a:pt x="8660" y="2878"/>
                  <a:pt x="8444" y="2862"/>
                </a:cubicBezTo>
                <a:cubicBezTo>
                  <a:pt x="8229" y="2846"/>
                  <a:pt x="8012" y="2838"/>
                  <a:pt x="7801" y="2804"/>
                </a:cubicBezTo>
                <a:cubicBezTo>
                  <a:pt x="7658" y="2780"/>
                  <a:pt x="7518" y="2740"/>
                  <a:pt x="7375" y="2714"/>
                </a:cubicBezTo>
                <a:cubicBezTo>
                  <a:pt x="7446" y="2706"/>
                  <a:pt x="7515" y="2695"/>
                  <a:pt x="7586" y="2679"/>
                </a:cubicBezTo>
                <a:cubicBezTo>
                  <a:pt x="7689" y="2658"/>
                  <a:pt x="7793" y="2632"/>
                  <a:pt x="7891" y="2592"/>
                </a:cubicBezTo>
                <a:cubicBezTo>
                  <a:pt x="7978" y="2558"/>
                  <a:pt x="8055" y="2505"/>
                  <a:pt x="8126" y="2444"/>
                </a:cubicBezTo>
                <a:cubicBezTo>
                  <a:pt x="8131" y="2439"/>
                  <a:pt x="8139" y="2433"/>
                  <a:pt x="8145" y="2428"/>
                </a:cubicBezTo>
                <a:lnTo>
                  <a:pt x="8145" y="2428"/>
                </a:lnTo>
                <a:cubicBezTo>
                  <a:pt x="8216" y="2447"/>
                  <a:pt x="8295" y="2439"/>
                  <a:pt x="8367" y="2433"/>
                </a:cubicBezTo>
                <a:cubicBezTo>
                  <a:pt x="8441" y="2431"/>
                  <a:pt x="8512" y="2425"/>
                  <a:pt x="8586" y="2417"/>
                </a:cubicBezTo>
                <a:cubicBezTo>
                  <a:pt x="8724" y="2407"/>
                  <a:pt x="8862" y="2391"/>
                  <a:pt x="8999" y="2378"/>
                </a:cubicBezTo>
                <a:cubicBezTo>
                  <a:pt x="9007" y="2383"/>
                  <a:pt x="9018" y="2386"/>
                  <a:pt x="9028" y="2388"/>
                </a:cubicBezTo>
                <a:cubicBezTo>
                  <a:pt x="9049" y="2394"/>
                  <a:pt x="9073" y="2402"/>
                  <a:pt x="9094" y="2410"/>
                </a:cubicBezTo>
                <a:cubicBezTo>
                  <a:pt x="9142" y="2425"/>
                  <a:pt x="9187" y="2444"/>
                  <a:pt x="9232" y="2465"/>
                </a:cubicBezTo>
                <a:cubicBezTo>
                  <a:pt x="9319" y="2505"/>
                  <a:pt x="9404" y="2550"/>
                  <a:pt x="9491" y="2589"/>
                </a:cubicBezTo>
                <a:cubicBezTo>
                  <a:pt x="9581" y="2632"/>
                  <a:pt x="9668" y="2674"/>
                  <a:pt x="9758" y="2716"/>
                </a:cubicBezTo>
                <a:cubicBezTo>
                  <a:pt x="9803" y="2738"/>
                  <a:pt x="9846" y="2756"/>
                  <a:pt x="9891" y="2775"/>
                </a:cubicBezTo>
                <a:cubicBezTo>
                  <a:pt x="9901" y="2780"/>
                  <a:pt x="9912" y="2783"/>
                  <a:pt x="9925" y="2788"/>
                </a:cubicBezTo>
                <a:cubicBezTo>
                  <a:pt x="9859" y="2830"/>
                  <a:pt x="9788" y="2865"/>
                  <a:pt x="9711" y="2888"/>
                </a:cubicBezTo>
                <a:moveTo>
                  <a:pt x="10219" y="2584"/>
                </a:moveTo>
                <a:cubicBezTo>
                  <a:pt x="10161" y="2632"/>
                  <a:pt x="10100" y="2677"/>
                  <a:pt x="10039" y="2719"/>
                </a:cubicBezTo>
                <a:cubicBezTo>
                  <a:pt x="10034" y="2719"/>
                  <a:pt x="10031" y="2716"/>
                  <a:pt x="10026" y="2719"/>
                </a:cubicBezTo>
                <a:cubicBezTo>
                  <a:pt x="9928" y="2732"/>
                  <a:pt x="9840" y="2690"/>
                  <a:pt x="9750" y="2658"/>
                </a:cubicBezTo>
                <a:cubicBezTo>
                  <a:pt x="9658" y="2624"/>
                  <a:pt x="9565" y="2587"/>
                  <a:pt x="9475" y="2547"/>
                </a:cubicBezTo>
                <a:cubicBezTo>
                  <a:pt x="9391" y="2507"/>
                  <a:pt x="9309" y="2465"/>
                  <a:pt x="9224" y="2425"/>
                </a:cubicBezTo>
                <a:cubicBezTo>
                  <a:pt x="9184" y="2407"/>
                  <a:pt x="9145" y="2391"/>
                  <a:pt x="9102" y="2378"/>
                </a:cubicBezTo>
                <a:cubicBezTo>
                  <a:pt x="9097" y="2378"/>
                  <a:pt x="9094" y="2375"/>
                  <a:pt x="9089" y="2373"/>
                </a:cubicBezTo>
                <a:cubicBezTo>
                  <a:pt x="9224" y="2359"/>
                  <a:pt x="9362" y="2349"/>
                  <a:pt x="9496" y="2346"/>
                </a:cubicBezTo>
                <a:cubicBezTo>
                  <a:pt x="9650" y="2341"/>
                  <a:pt x="9801" y="2362"/>
                  <a:pt x="9954" y="2383"/>
                </a:cubicBezTo>
                <a:cubicBezTo>
                  <a:pt x="10036" y="2394"/>
                  <a:pt x="10121" y="2407"/>
                  <a:pt x="10203" y="2420"/>
                </a:cubicBezTo>
                <a:cubicBezTo>
                  <a:pt x="10245" y="2425"/>
                  <a:pt x="10288" y="2433"/>
                  <a:pt x="10330" y="2439"/>
                </a:cubicBezTo>
                <a:cubicBezTo>
                  <a:pt x="10351" y="2441"/>
                  <a:pt x="10370" y="2447"/>
                  <a:pt x="10391" y="2447"/>
                </a:cubicBezTo>
                <a:cubicBezTo>
                  <a:pt x="10333" y="2492"/>
                  <a:pt x="10274" y="2539"/>
                  <a:pt x="10219" y="2584"/>
                </a:cubicBezTo>
                <a:moveTo>
                  <a:pt x="10975" y="1833"/>
                </a:moveTo>
                <a:cubicBezTo>
                  <a:pt x="10885" y="1978"/>
                  <a:pt x="10769" y="2103"/>
                  <a:pt x="10645" y="2219"/>
                </a:cubicBezTo>
                <a:cubicBezTo>
                  <a:pt x="10589" y="2272"/>
                  <a:pt x="10531" y="2325"/>
                  <a:pt x="10470" y="2375"/>
                </a:cubicBezTo>
                <a:lnTo>
                  <a:pt x="10467" y="2373"/>
                </a:lnTo>
                <a:cubicBezTo>
                  <a:pt x="10433" y="2354"/>
                  <a:pt x="10396" y="2351"/>
                  <a:pt x="10356" y="2346"/>
                </a:cubicBezTo>
                <a:cubicBezTo>
                  <a:pt x="10317" y="2341"/>
                  <a:pt x="10280" y="2335"/>
                  <a:pt x="10240" y="2330"/>
                </a:cubicBezTo>
                <a:cubicBezTo>
                  <a:pt x="10163" y="2320"/>
                  <a:pt x="10089" y="2309"/>
                  <a:pt x="10012" y="2301"/>
                </a:cubicBezTo>
                <a:cubicBezTo>
                  <a:pt x="9938" y="2293"/>
                  <a:pt x="9862" y="2288"/>
                  <a:pt x="9788" y="2288"/>
                </a:cubicBezTo>
                <a:cubicBezTo>
                  <a:pt x="9711" y="2288"/>
                  <a:pt x="9634" y="2298"/>
                  <a:pt x="9557" y="2298"/>
                </a:cubicBezTo>
                <a:cubicBezTo>
                  <a:pt x="9253" y="2306"/>
                  <a:pt x="8954" y="2343"/>
                  <a:pt x="8650" y="2370"/>
                </a:cubicBezTo>
                <a:cubicBezTo>
                  <a:pt x="8565" y="2378"/>
                  <a:pt x="8481" y="2382"/>
                  <a:pt x="8396" y="2388"/>
                </a:cubicBezTo>
                <a:cubicBezTo>
                  <a:pt x="8354" y="2390"/>
                  <a:pt x="8311" y="2391"/>
                  <a:pt x="8269" y="2394"/>
                </a:cubicBezTo>
                <a:cubicBezTo>
                  <a:pt x="8237" y="2396"/>
                  <a:pt x="8205" y="2396"/>
                  <a:pt x="8174" y="2402"/>
                </a:cubicBezTo>
                <a:cubicBezTo>
                  <a:pt x="8229" y="2349"/>
                  <a:pt x="8282" y="2293"/>
                  <a:pt x="8335" y="2240"/>
                </a:cubicBezTo>
                <a:cubicBezTo>
                  <a:pt x="8369" y="2203"/>
                  <a:pt x="8406" y="2169"/>
                  <a:pt x="8441" y="2132"/>
                </a:cubicBezTo>
                <a:cubicBezTo>
                  <a:pt x="8520" y="2113"/>
                  <a:pt x="8597" y="2079"/>
                  <a:pt x="8674" y="2047"/>
                </a:cubicBezTo>
                <a:cubicBezTo>
                  <a:pt x="8753" y="2015"/>
                  <a:pt x="8835" y="1984"/>
                  <a:pt x="8917" y="1957"/>
                </a:cubicBezTo>
                <a:cubicBezTo>
                  <a:pt x="9078" y="1902"/>
                  <a:pt x="9243" y="1857"/>
                  <a:pt x="9409" y="1825"/>
                </a:cubicBezTo>
                <a:cubicBezTo>
                  <a:pt x="9581" y="1790"/>
                  <a:pt x="9753" y="1769"/>
                  <a:pt x="9930" y="1756"/>
                </a:cubicBezTo>
                <a:cubicBezTo>
                  <a:pt x="10108" y="1743"/>
                  <a:pt x="10285" y="1732"/>
                  <a:pt x="10462" y="1732"/>
                </a:cubicBezTo>
                <a:cubicBezTo>
                  <a:pt x="10560" y="1732"/>
                  <a:pt x="10655" y="1748"/>
                  <a:pt x="10751" y="1759"/>
                </a:cubicBezTo>
                <a:cubicBezTo>
                  <a:pt x="10801" y="1764"/>
                  <a:pt x="10851" y="1769"/>
                  <a:pt x="10901" y="1775"/>
                </a:cubicBezTo>
                <a:cubicBezTo>
                  <a:pt x="10936" y="1777"/>
                  <a:pt x="10973" y="1783"/>
                  <a:pt x="11007" y="1785"/>
                </a:cubicBezTo>
                <a:cubicBezTo>
                  <a:pt x="10994" y="1798"/>
                  <a:pt x="10986" y="1817"/>
                  <a:pt x="10975" y="1833"/>
                </a:cubicBezTo>
                <a:moveTo>
                  <a:pt x="11044" y="1701"/>
                </a:moveTo>
                <a:cubicBezTo>
                  <a:pt x="10962" y="1682"/>
                  <a:pt x="10872" y="1679"/>
                  <a:pt x="10788" y="1674"/>
                </a:cubicBezTo>
                <a:cubicBezTo>
                  <a:pt x="10700" y="1669"/>
                  <a:pt x="10610" y="1671"/>
                  <a:pt x="10520" y="1671"/>
                </a:cubicBezTo>
                <a:cubicBezTo>
                  <a:pt x="10340" y="1671"/>
                  <a:pt x="10161" y="1663"/>
                  <a:pt x="9981" y="1679"/>
                </a:cubicBezTo>
                <a:cubicBezTo>
                  <a:pt x="9957" y="1682"/>
                  <a:pt x="9930" y="1685"/>
                  <a:pt x="9907" y="1687"/>
                </a:cubicBezTo>
                <a:cubicBezTo>
                  <a:pt x="10034" y="1629"/>
                  <a:pt x="10163" y="1574"/>
                  <a:pt x="10285" y="1505"/>
                </a:cubicBezTo>
                <a:cubicBezTo>
                  <a:pt x="10351" y="1468"/>
                  <a:pt x="10412" y="1423"/>
                  <a:pt x="10473" y="1378"/>
                </a:cubicBezTo>
                <a:cubicBezTo>
                  <a:pt x="10552" y="1333"/>
                  <a:pt x="10632" y="1290"/>
                  <a:pt x="10716" y="1256"/>
                </a:cubicBezTo>
                <a:cubicBezTo>
                  <a:pt x="10772" y="1232"/>
                  <a:pt x="10830" y="1216"/>
                  <a:pt x="10888" y="1198"/>
                </a:cubicBezTo>
                <a:cubicBezTo>
                  <a:pt x="10909" y="1190"/>
                  <a:pt x="10949" y="1182"/>
                  <a:pt x="10973" y="1163"/>
                </a:cubicBezTo>
                <a:cubicBezTo>
                  <a:pt x="11047" y="1200"/>
                  <a:pt x="11105" y="1261"/>
                  <a:pt x="11113" y="1357"/>
                </a:cubicBezTo>
                <a:cubicBezTo>
                  <a:pt x="11126" y="1470"/>
                  <a:pt x="11095" y="1592"/>
                  <a:pt x="11044" y="170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5" name="Shape 1155"/>
        <p:cNvGrpSpPr/>
        <p:nvPr/>
      </p:nvGrpSpPr>
      <p:grpSpPr>
        <a:xfrm>
          <a:off x="0" y="0"/>
          <a:ext cx="0" cy="0"/>
          <a:chOff x="0" y="0"/>
          <a:chExt cx="0" cy="0"/>
        </a:xfrm>
      </p:grpSpPr>
      <p:sp>
        <p:nvSpPr>
          <p:cNvPr id="1156" name="Google Shape;1156;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ARCHITECTURAL STYLE</a:t>
            </a:r>
            <a:endParaRPr/>
          </a:p>
        </p:txBody>
      </p:sp>
      <p:sp>
        <p:nvSpPr>
          <p:cNvPr id="1157" name="Google Shape;1157;p35"/>
          <p:cNvSpPr txBox="1"/>
          <p:nvPr>
            <p:ph idx="1" type="subTitle"/>
          </p:nvPr>
        </p:nvSpPr>
        <p:spPr>
          <a:xfrm>
            <a:off x="1136700" y="1404950"/>
            <a:ext cx="7333200" cy="12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ScummVM </a:t>
            </a:r>
            <a:r>
              <a:rPr lang="en" sz="1600"/>
              <a:t>has a Layered architectural style:</a:t>
            </a:r>
            <a:endParaRPr sz="1600"/>
          </a:p>
          <a:p>
            <a:pPr indent="-330200" lvl="0" marL="457200" rtl="0" algn="l">
              <a:spcBef>
                <a:spcPts val="0"/>
              </a:spcBef>
              <a:spcAft>
                <a:spcPts val="0"/>
              </a:spcAft>
              <a:buClr>
                <a:schemeClr val="lt2"/>
              </a:buClr>
              <a:buSzPts val="1600"/>
              <a:buChar char="●"/>
            </a:pPr>
            <a:r>
              <a:rPr lang="en" sz="1600"/>
              <a:t>Backend Tier: backends/ports, database for game files</a:t>
            </a:r>
            <a:endParaRPr sz="1600"/>
          </a:p>
          <a:p>
            <a:pPr indent="-330200" lvl="1" marL="914400" rtl="0" algn="l">
              <a:spcBef>
                <a:spcPts val="0"/>
              </a:spcBef>
              <a:spcAft>
                <a:spcPts val="0"/>
              </a:spcAft>
              <a:buClr>
                <a:schemeClr val="lt2"/>
              </a:buClr>
              <a:buSzPts val="1600"/>
              <a:buChar char="○"/>
            </a:pPr>
            <a:r>
              <a:rPr lang="en" sz="1600"/>
              <a:t>Lowest level, communicates with the </a:t>
            </a:r>
            <a:r>
              <a:rPr lang="en" sz="1600"/>
              <a:t>middleware</a:t>
            </a:r>
            <a:r>
              <a:rPr lang="en" sz="1600"/>
              <a:t> tier</a:t>
            </a:r>
            <a:endParaRPr sz="1600"/>
          </a:p>
          <a:p>
            <a:pPr indent="-330200" lvl="0" marL="457200" rtl="0" algn="l">
              <a:spcBef>
                <a:spcPts val="0"/>
              </a:spcBef>
              <a:spcAft>
                <a:spcPts val="0"/>
              </a:spcAft>
              <a:buClr>
                <a:schemeClr val="lt2"/>
              </a:buClr>
              <a:buSzPts val="1600"/>
              <a:buChar char="●"/>
            </a:pPr>
            <a:r>
              <a:rPr lang="en" sz="1600"/>
              <a:t>Middleware Tier: Output API, Common API</a:t>
            </a:r>
            <a:endParaRPr sz="1600"/>
          </a:p>
          <a:p>
            <a:pPr indent="-330200" lvl="1" marL="914400" rtl="0" algn="l">
              <a:spcBef>
                <a:spcPts val="0"/>
              </a:spcBef>
              <a:spcAft>
                <a:spcPts val="0"/>
              </a:spcAft>
              <a:buClr>
                <a:schemeClr val="lt2"/>
              </a:buClr>
              <a:buSzPts val="1600"/>
              <a:buChar char="○"/>
            </a:pPr>
            <a:r>
              <a:rPr lang="en" sz="1600"/>
              <a:t>Middle level, communicates with both backend tier and frontend tier</a:t>
            </a:r>
            <a:endParaRPr sz="1600"/>
          </a:p>
          <a:p>
            <a:pPr indent="-330200" lvl="1" marL="914400" rtl="0" algn="l">
              <a:spcBef>
                <a:spcPts val="0"/>
              </a:spcBef>
              <a:spcAft>
                <a:spcPts val="0"/>
              </a:spcAft>
              <a:buClr>
                <a:schemeClr val="lt2"/>
              </a:buClr>
              <a:buSzPts val="1600"/>
              <a:buChar char="○"/>
            </a:pPr>
            <a:r>
              <a:rPr lang="en" sz="1600"/>
              <a:t>Intermediary for the two other tiers</a:t>
            </a:r>
            <a:endParaRPr sz="1600"/>
          </a:p>
          <a:p>
            <a:pPr indent="-330200" lvl="0" marL="457200" rtl="0" algn="l">
              <a:spcBef>
                <a:spcPts val="0"/>
              </a:spcBef>
              <a:spcAft>
                <a:spcPts val="0"/>
              </a:spcAft>
              <a:buClr>
                <a:schemeClr val="lt2"/>
              </a:buClr>
              <a:buSzPts val="1600"/>
              <a:buChar char="●"/>
            </a:pPr>
            <a:r>
              <a:rPr lang="en" sz="1600"/>
              <a:t>Frontend Tier: User Interface, Game Engines (like </a:t>
            </a:r>
            <a:r>
              <a:rPr b="1" lang="en" sz="1600"/>
              <a:t>SCI</a:t>
            </a:r>
            <a:r>
              <a:rPr lang="en" sz="1600"/>
              <a:t>)</a:t>
            </a:r>
            <a:endParaRPr sz="1600"/>
          </a:p>
          <a:p>
            <a:pPr indent="-330200" lvl="1" marL="914400" rtl="0" algn="l">
              <a:spcBef>
                <a:spcPts val="0"/>
              </a:spcBef>
              <a:spcAft>
                <a:spcPts val="0"/>
              </a:spcAft>
              <a:buClr>
                <a:schemeClr val="lt2"/>
              </a:buClr>
              <a:buSzPts val="1600"/>
              <a:buChar char="○"/>
            </a:pPr>
            <a:r>
              <a:rPr lang="en" sz="1600"/>
              <a:t>Highest level, communicates with the middleware tier</a:t>
            </a:r>
            <a:endParaRPr sz="1600"/>
          </a:p>
          <a:p>
            <a:pPr indent="-330200" lvl="1" marL="914400" rtl="0" algn="l">
              <a:spcBef>
                <a:spcPts val="0"/>
              </a:spcBef>
              <a:spcAft>
                <a:spcPts val="0"/>
              </a:spcAft>
              <a:buClr>
                <a:schemeClr val="lt2"/>
              </a:buClr>
              <a:buSzPts val="1600"/>
              <a:buChar char="○"/>
            </a:pPr>
            <a:r>
              <a:rPr lang="en" sz="1600"/>
              <a:t>Focused on rendering and extending middleware APIs</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1" name="Shape 1161"/>
        <p:cNvGrpSpPr/>
        <p:nvPr/>
      </p:nvGrpSpPr>
      <p:grpSpPr>
        <a:xfrm>
          <a:off x="0" y="0"/>
          <a:ext cx="0" cy="0"/>
          <a:chOff x="0" y="0"/>
          <a:chExt cx="0" cy="0"/>
        </a:xfrm>
      </p:grpSpPr>
      <p:sp>
        <p:nvSpPr>
          <p:cNvPr id="1162" name="Google Shape;1162;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ARCHITECTURAL STYLE</a:t>
            </a:r>
            <a:endParaRPr/>
          </a:p>
        </p:txBody>
      </p:sp>
      <p:sp>
        <p:nvSpPr>
          <p:cNvPr id="1163" name="Google Shape;1163;p36"/>
          <p:cNvSpPr txBox="1"/>
          <p:nvPr>
            <p:ph idx="1" type="subTitle"/>
          </p:nvPr>
        </p:nvSpPr>
        <p:spPr>
          <a:xfrm>
            <a:off x="1136700" y="1328750"/>
            <a:ext cx="7333200" cy="12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SCI </a:t>
            </a:r>
            <a:r>
              <a:rPr lang="en" sz="1600"/>
              <a:t>while be in one of ScummVM’s tier, has its own distinct architectural styles. The first being also Layered style:</a:t>
            </a:r>
            <a:endParaRPr sz="1600"/>
          </a:p>
          <a:p>
            <a:pPr indent="-330200" lvl="0" marL="457200" rtl="0" algn="l">
              <a:spcBef>
                <a:spcPts val="0"/>
              </a:spcBef>
              <a:spcAft>
                <a:spcPts val="0"/>
              </a:spcAft>
              <a:buClr>
                <a:schemeClr val="lt2"/>
              </a:buClr>
              <a:buSzPts val="1600"/>
              <a:buChar char="●"/>
            </a:pPr>
            <a:r>
              <a:rPr lang="en" sz="1600"/>
              <a:t>Functionality Tier: Window Manager, Parser, Graphics Subsystem, Sound Subsystem, Animation subsystem</a:t>
            </a:r>
            <a:endParaRPr sz="1600"/>
          </a:p>
          <a:p>
            <a:pPr indent="-330200" lvl="1" marL="914400" rtl="0" algn="l">
              <a:spcBef>
                <a:spcPts val="0"/>
              </a:spcBef>
              <a:spcAft>
                <a:spcPts val="0"/>
              </a:spcAft>
              <a:buClr>
                <a:schemeClr val="lt2"/>
              </a:buClr>
              <a:buSzPts val="1600"/>
              <a:buChar char="○"/>
            </a:pPr>
            <a:r>
              <a:rPr lang="en" sz="1600"/>
              <a:t>Lowest level, communicates with control tier</a:t>
            </a:r>
            <a:endParaRPr sz="1600"/>
          </a:p>
          <a:p>
            <a:pPr indent="-330200" lvl="1" marL="914400" rtl="0" algn="l">
              <a:spcBef>
                <a:spcPts val="0"/>
              </a:spcBef>
              <a:spcAft>
                <a:spcPts val="0"/>
              </a:spcAft>
              <a:buClr>
                <a:schemeClr val="lt2"/>
              </a:buClr>
              <a:buSzPts val="1600"/>
              <a:buChar char="○"/>
            </a:pPr>
            <a:r>
              <a:rPr lang="en" sz="1600"/>
              <a:t>Concerned with all visual parts of a game and actually running it</a:t>
            </a:r>
            <a:endParaRPr sz="1600"/>
          </a:p>
          <a:p>
            <a:pPr indent="-330200" lvl="0" marL="457200" rtl="0" algn="l">
              <a:spcBef>
                <a:spcPts val="0"/>
              </a:spcBef>
              <a:spcAft>
                <a:spcPts val="0"/>
              </a:spcAft>
              <a:buClr>
                <a:schemeClr val="lt2"/>
              </a:buClr>
              <a:buSzPts val="1600"/>
              <a:buChar char="●"/>
            </a:pPr>
            <a:r>
              <a:rPr lang="en" sz="1600"/>
              <a:t>Control Tier: Interpreter, Event Manager</a:t>
            </a:r>
            <a:endParaRPr sz="1600"/>
          </a:p>
          <a:p>
            <a:pPr indent="-330200" lvl="1" marL="914400" rtl="0" algn="l">
              <a:spcBef>
                <a:spcPts val="0"/>
              </a:spcBef>
              <a:spcAft>
                <a:spcPts val="0"/>
              </a:spcAft>
              <a:buClr>
                <a:schemeClr val="lt2"/>
              </a:buClr>
              <a:buSzPts val="1600"/>
              <a:buChar char="○"/>
            </a:pPr>
            <a:r>
              <a:rPr lang="en" sz="1600"/>
              <a:t>Middle level, communicates with both functionality tier and data tier</a:t>
            </a:r>
            <a:endParaRPr sz="1600"/>
          </a:p>
          <a:p>
            <a:pPr indent="-330200" lvl="1" marL="914400" rtl="0" algn="l">
              <a:spcBef>
                <a:spcPts val="0"/>
              </a:spcBef>
              <a:spcAft>
                <a:spcPts val="0"/>
              </a:spcAft>
              <a:buClr>
                <a:schemeClr val="lt2"/>
              </a:buClr>
              <a:buSzPts val="1600"/>
              <a:buChar char="○"/>
            </a:pPr>
            <a:r>
              <a:rPr lang="en" sz="1600"/>
              <a:t>Most important, how everything is allowed to run</a:t>
            </a:r>
            <a:endParaRPr sz="1600"/>
          </a:p>
          <a:p>
            <a:pPr indent="-330200" lvl="0" marL="457200" rtl="0" algn="l">
              <a:spcBef>
                <a:spcPts val="0"/>
              </a:spcBef>
              <a:spcAft>
                <a:spcPts val="0"/>
              </a:spcAft>
              <a:buClr>
                <a:schemeClr val="lt2"/>
              </a:buClr>
              <a:buSzPts val="1600"/>
              <a:buChar char="●"/>
            </a:pPr>
            <a:r>
              <a:rPr lang="en" sz="1600"/>
              <a:t>Data Tier: Device Drivers, Game Code, Heap and Hunk</a:t>
            </a:r>
            <a:endParaRPr sz="1600"/>
          </a:p>
          <a:p>
            <a:pPr indent="-330200" lvl="1" marL="914400" rtl="0" algn="l">
              <a:spcBef>
                <a:spcPts val="0"/>
              </a:spcBef>
              <a:spcAft>
                <a:spcPts val="0"/>
              </a:spcAft>
              <a:buClr>
                <a:schemeClr val="lt2"/>
              </a:buClr>
              <a:buSzPts val="1600"/>
              <a:buChar char="○"/>
            </a:pPr>
            <a:r>
              <a:rPr lang="en" sz="1600"/>
              <a:t>Highest level, communicates with control code</a:t>
            </a:r>
            <a:endParaRPr sz="1600"/>
          </a:p>
          <a:p>
            <a:pPr indent="-330200" lvl="1" marL="914400" rtl="0" algn="l">
              <a:spcBef>
                <a:spcPts val="0"/>
              </a:spcBef>
              <a:spcAft>
                <a:spcPts val="0"/>
              </a:spcAft>
              <a:buClr>
                <a:schemeClr val="lt2"/>
              </a:buClr>
              <a:buSzPts val="1600"/>
              <a:buChar char="○"/>
            </a:pPr>
            <a:r>
              <a:rPr lang="en" sz="1600"/>
              <a:t>All resources required for game to run</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7" name="Shape 1167"/>
        <p:cNvGrpSpPr/>
        <p:nvPr/>
      </p:nvGrpSpPr>
      <p:grpSpPr>
        <a:xfrm>
          <a:off x="0" y="0"/>
          <a:ext cx="0" cy="0"/>
          <a:chOff x="0" y="0"/>
          <a:chExt cx="0" cy="0"/>
        </a:xfrm>
      </p:grpSpPr>
      <p:sp>
        <p:nvSpPr>
          <p:cNvPr id="1168" name="Google Shape;1168;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ARCHITECTURAL STYLE</a:t>
            </a:r>
            <a:endParaRPr/>
          </a:p>
        </p:txBody>
      </p:sp>
      <p:sp>
        <p:nvSpPr>
          <p:cNvPr id="1169" name="Google Shape;1169;p37"/>
          <p:cNvSpPr txBox="1"/>
          <p:nvPr>
            <p:ph idx="1" type="subTitle"/>
          </p:nvPr>
        </p:nvSpPr>
        <p:spPr>
          <a:xfrm>
            <a:off x="1136700" y="1481150"/>
            <a:ext cx="7333200" cy="12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SCI </a:t>
            </a:r>
            <a:r>
              <a:rPr lang="en" sz="1600"/>
              <a:t>also has an Interpreter </a:t>
            </a:r>
            <a:r>
              <a:rPr lang="en" sz="1600"/>
              <a:t>style</a:t>
            </a:r>
            <a:r>
              <a:rPr lang="en" sz="1600"/>
              <a:t> architecture</a:t>
            </a:r>
            <a:r>
              <a:rPr lang="en" sz="1600"/>
              <a:t>:</a:t>
            </a:r>
            <a:endParaRPr sz="1600"/>
          </a:p>
          <a:p>
            <a:pPr indent="-330200" lvl="0" marL="457200" rtl="0" algn="l">
              <a:spcBef>
                <a:spcPts val="0"/>
              </a:spcBef>
              <a:spcAft>
                <a:spcPts val="0"/>
              </a:spcAft>
              <a:buClr>
                <a:schemeClr val="lt2"/>
              </a:buClr>
              <a:buSzPts val="1600"/>
              <a:buChar char="●"/>
            </a:pPr>
            <a:r>
              <a:rPr lang="en" sz="1600"/>
              <a:t>Has two Domain Specific Languages (DSLs) to </a:t>
            </a:r>
            <a:r>
              <a:rPr lang="en" sz="1600"/>
              <a:t>extend</a:t>
            </a:r>
            <a:r>
              <a:rPr lang="en" sz="1600"/>
              <a:t> the program</a:t>
            </a:r>
            <a:endParaRPr sz="1600"/>
          </a:p>
          <a:p>
            <a:pPr indent="-330200" lvl="0" marL="457200" rtl="0" algn="l">
              <a:spcBef>
                <a:spcPts val="0"/>
              </a:spcBef>
              <a:spcAft>
                <a:spcPts val="0"/>
              </a:spcAft>
              <a:buClr>
                <a:schemeClr val="lt2"/>
              </a:buClr>
              <a:buSzPts val="1600"/>
              <a:buChar char="●"/>
            </a:pPr>
            <a:r>
              <a:rPr lang="en" sz="1600"/>
              <a:t>Four Components to make up the style:</a:t>
            </a:r>
            <a:endParaRPr sz="1600"/>
          </a:p>
          <a:p>
            <a:pPr indent="-330200" lvl="1" marL="914400" rtl="0" algn="l">
              <a:spcBef>
                <a:spcPts val="0"/>
              </a:spcBef>
              <a:spcAft>
                <a:spcPts val="0"/>
              </a:spcAft>
              <a:buClr>
                <a:schemeClr val="lt2"/>
              </a:buClr>
              <a:buSzPts val="1600"/>
              <a:buChar char="○"/>
            </a:pPr>
            <a:r>
              <a:rPr lang="en" sz="1600"/>
              <a:t>“The execution engine”  =  the main game loop</a:t>
            </a:r>
            <a:endParaRPr sz="1600"/>
          </a:p>
          <a:p>
            <a:pPr indent="-330200" lvl="1" marL="914400" rtl="0" algn="l">
              <a:spcBef>
                <a:spcPts val="0"/>
              </a:spcBef>
              <a:spcAft>
                <a:spcPts val="0"/>
              </a:spcAft>
              <a:buClr>
                <a:schemeClr val="lt2"/>
              </a:buClr>
              <a:buSzPts val="1600"/>
              <a:buChar char="○"/>
            </a:pPr>
            <a:r>
              <a:rPr lang="en" sz="1600"/>
              <a:t>“Current state of the execution engine”  =  communicated to the interpreter by the timer component</a:t>
            </a:r>
            <a:endParaRPr sz="1600"/>
          </a:p>
          <a:p>
            <a:pPr indent="-330200" lvl="1" marL="914400" rtl="0" algn="l">
              <a:spcBef>
                <a:spcPts val="0"/>
              </a:spcBef>
              <a:spcAft>
                <a:spcPts val="0"/>
              </a:spcAft>
              <a:buClr>
                <a:schemeClr val="lt2"/>
              </a:buClr>
              <a:buSzPts val="1600"/>
              <a:buChar char="○"/>
            </a:pPr>
            <a:r>
              <a:rPr lang="en" sz="1600"/>
              <a:t>“The program being interpreted”  =  any of the games created for the engine (i.e., King’s Quest IV)</a:t>
            </a:r>
            <a:endParaRPr sz="1600"/>
          </a:p>
          <a:p>
            <a:pPr indent="-330200" lvl="1" marL="914400" rtl="0" algn="l">
              <a:spcBef>
                <a:spcPts val="0"/>
              </a:spcBef>
              <a:spcAft>
                <a:spcPts val="0"/>
              </a:spcAft>
              <a:buClr>
                <a:schemeClr val="lt2"/>
              </a:buClr>
              <a:buSzPts val="1600"/>
              <a:buChar char="○"/>
            </a:pPr>
            <a:r>
              <a:rPr lang="en" sz="1600"/>
              <a:t>“Current state of the program being interpreted”  =  the current game state</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173" name="Shape 1173"/>
        <p:cNvGrpSpPr/>
        <p:nvPr/>
      </p:nvGrpSpPr>
      <p:grpSpPr>
        <a:xfrm>
          <a:off x="0" y="0"/>
          <a:ext cx="0" cy="0"/>
          <a:chOff x="0" y="0"/>
          <a:chExt cx="0" cy="0"/>
        </a:xfrm>
      </p:grpSpPr>
      <p:sp>
        <p:nvSpPr>
          <p:cNvPr id="1174" name="Google Shape;1174;p38"/>
          <p:cNvSpPr txBox="1"/>
          <p:nvPr>
            <p:ph idx="4294967295" type="title"/>
          </p:nvPr>
        </p:nvSpPr>
        <p:spPr>
          <a:xfrm>
            <a:off x="189200" y="4016075"/>
            <a:ext cx="403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Architecture</a:t>
            </a:r>
            <a:endParaRPr/>
          </a:p>
          <a:p>
            <a:pPr indent="0" lvl="0" marL="0" rtl="0" algn="l">
              <a:spcBef>
                <a:spcPts val="0"/>
              </a:spcBef>
              <a:spcAft>
                <a:spcPts val="0"/>
              </a:spcAft>
              <a:buNone/>
            </a:pPr>
            <a:r>
              <a:rPr lang="en" sz="2900"/>
              <a:t>Box and Line Diagram</a:t>
            </a:r>
            <a:endParaRPr sz="2900"/>
          </a:p>
        </p:txBody>
      </p:sp>
      <p:pic>
        <p:nvPicPr>
          <p:cNvPr id="1175" name="Google Shape;1175;p38"/>
          <p:cNvPicPr preferRelativeResize="0"/>
          <p:nvPr/>
        </p:nvPicPr>
        <p:blipFill rotWithShape="1">
          <a:blip r:embed="rId3">
            <a:alphaModFix/>
          </a:blip>
          <a:srcRect b="1458" l="1661" r="0" t="0"/>
          <a:stretch/>
        </p:blipFill>
        <p:spPr>
          <a:xfrm>
            <a:off x="4326673" y="-20850"/>
            <a:ext cx="4817327" cy="5143500"/>
          </a:xfrm>
          <a:prstGeom prst="rect">
            <a:avLst/>
          </a:prstGeom>
          <a:noFill/>
          <a:ln>
            <a:noFill/>
          </a:ln>
        </p:spPr>
      </p:pic>
      <p:pic>
        <p:nvPicPr>
          <p:cNvPr id="1176" name="Google Shape;1176;p38"/>
          <p:cNvPicPr preferRelativeResize="0"/>
          <p:nvPr/>
        </p:nvPicPr>
        <p:blipFill>
          <a:blip r:embed="rId4">
            <a:alphaModFix/>
          </a:blip>
          <a:stretch>
            <a:fillRect/>
          </a:stretch>
        </p:blipFill>
        <p:spPr>
          <a:xfrm>
            <a:off x="1126035" y="1229588"/>
            <a:ext cx="1949915" cy="2316262"/>
          </a:xfrm>
          <a:prstGeom prst="rect">
            <a:avLst/>
          </a:prstGeom>
          <a:noFill/>
          <a:ln>
            <a:noFill/>
          </a:ln>
        </p:spPr>
      </p:pic>
      <p:grpSp>
        <p:nvGrpSpPr>
          <p:cNvPr id="1177" name="Google Shape;1177;p38"/>
          <p:cNvGrpSpPr/>
          <p:nvPr/>
        </p:nvGrpSpPr>
        <p:grpSpPr>
          <a:xfrm>
            <a:off x="-286628" y="-260938"/>
            <a:ext cx="3890159" cy="1020278"/>
            <a:chOff x="-286628" y="-260938"/>
            <a:chExt cx="3890159" cy="1020278"/>
          </a:xfrm>
        </p:grpSpPr>
        <p:sp>
          <p:nvSpPr>
            <p:cNvPr id="1178" name="Google Shape;1178;p38"/>
            <p:cNvSpPr/>
            <p:nvPr/>
          </p:nvSpPr>
          <p:spPr>
            <a:xfrm>
              <a:off x="485750" y="381658"/>
              <a:ext cx="433343" cy="377681"/>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9" name="Google Shape;1179;p38"/>
            <p:cNvSpPr/>
            <p:nvPr/>
          </p:nvSpPr>
          <p:spPr>
            <a:xfrm>
              <a:off x="101559" y="167337"/>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0" name="Google Shape;1180;p38"/>
            <p:cNvSpPr/>
            <p:nvPr/>
          </p:nvSpPr>
          <p:spPr>
            <a:xfrm>
              <a:off x="869217" y="167337"/>
              <a:ext cx="433343" cy="377681"/>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1" name="Google Shape;1181;p38"/>
            <p:cNvSpPr/>
            <p:nvPr/>
          </p:nvSpPr>
          <p:spPr>
            <a:xfrm>
              <a:off x="1636152" y="167337"/>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2" name="Google Shape;1182;p38"/>
            <p:cNvSpPr/>
            <p:nvPr/>
          </p:nvSpPr>
          <p:spPr>
            <a:xfrm>
              <a:off x="2403087" y="167337"/>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3" name="Google Shape;1183;p38"/>
            <p:cNvSpPr/>
            <p:nvPr/>
          </p:nvSpPr>
          <p:spPr>
            <a:xfrm>
              <a:off x="102097" y="-260938"/>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4" name="Google Shape;1184;p38"/>
            <p:cNvSpPr/>
            <p:nvPr/>
          </p:nvSpPr>
          <p:spPr>
            <a:xfrm>
              <a:off x="1636689" y="-260938"/>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5" name="Google Shape;1185;p38"/>
            <p:cNvSpPr/>
            <p:nvPr/>
          </p:nvSpPr>
          <p:spPr>
            <a:xfrm>
              <a:off x="2403624" y="-260938"/>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6" name="Google Shape;1186;p38"/>
            <p:cNvSpPr/>
            <p:nvPr/>
          </p:nvSpPr>
          <p:spPr>
            <a:xfrm>
              <a:off x="3170549" y="-260938"/>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7" name="Google Shape;1187;p38"/>
            <p:cNvSpPr/>
            <p:nvPr/>
          </p:nvSpPr>
          <p:spPr>
            <a:xfrm>
              <a:off x="-286628" y="367837"/>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8" name="Google Shape;1188;p38"/>
            <p:cNvSpPr/>
            <p:nvPr/>
          </p:nvSpPr>
          <p:spPr>
            <a:xfrm>
              <a:off x="1252689" y="-46638"/>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9" name="Google Shape;1189;p38"/>
            <p:cNvSpPr/>
            <p:nvPr/>
          </p:nvSpPr>
          <p:spPr>
            <a:xfrm>
              <a:off x="2019624" y="-46638"/>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0" name="Google Shape;1190;p38"/>
            <p:cNvSpPr/>
            <p:nvPr/>
          </p:nvSpPr>
          <p:spPr>
            <a:xfrm>
              <a:off x="2786549" y="-46638"/>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1" name="Google Shape;1191;p38"/>
            <p:cNvSpPr/>
            <p:nvPr/>
          </p:nvSpPr>
          <p:spPr>
            <a:xfrm>
              <a:off x="485764" y="-46638"/>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192" name="Google Shape;1192;p38"/>
          <p:cNvSpPr/>
          <p:nvPr/>
        </p:nvSpPr>
        <p:spPr>
          <a:xfrm>
            <a:off x="-145457" y="-25174"/>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3" name="Google Shape;1193;p38"/>
          <p:cNvSpPr/>
          <p:nvPr/>
        </p:nvSpPr>
        <p:spPr>
          <a:xfrm>
            <a:off x="2933618" y="1167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197" name="Shape 1197"/>
        <p:cNvGrpSpPr/>
        <p:nvPr/>
      </p:nvGrpSpPr>
      <p:grpSpPr>
        <a:xfrm>
          <a:off x="0" y="0"/>
          <a:ext cx="0" cy="0"/>
          <a:chOff x="0" y="0"/>
          <a:chExt cx="0" cy="0"/>
        </a:xfrm>
      </p:grpSpPr>
      <p:pic>
        <p:nvPicPr>
          <p:cNvPr id="1198" name="Google Shape;1198;p39"/>
          <p:cNvPicPr preferRelativeResize="0"/>
          <p:nvPr/>
        </p:nvPicPr>
        <p:blipFill>
          <a:blip r:embed="rId3">
            <a:alphaModFix/>
          </a:blip>
          <a:stretch>
            <a:fillRect/>
          </a:stretch>
        </p:blipFill>
        <p:spPr>
          <a:xfrm>
            <a:off x="1379625" y="437353"/>
            <a:ext cx="6537250" cy="3829200"/>
          </a:xfrm>
          <a:prstGeom prst="rect">
            <a:avLst/>
          </a:prstGeom>
          <a:noFill/>
          <a:ln>
            <a:noFill/>
          </a:ln>
        </p:spPr>
      </p:pic>
      <p:sp>
        <p:nvSpPr>
          <p:cNvPr id="1199" name="Google Shape;1199;p39"/>
          <p:cNvSpPr txBox="1"/>
          <p:nvPr>
            <p:ph idx="4294967295" type="title"/>
          </p:nvPr>
        </p:nvSpPr>
        <p:spPr>
          <a:xfrm>
            <a:off x="153100" y="4395975"/>
            <a:ext cx="4820100" cy="69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Interpreter Flow Diagram</a:t>
            </a:r>
            <a:endParaRPr/>
          </a:p>
        </p:txBody>
      </p:sp>
      <p:grpSp>
        <p:nvGrpSpPr>
          <p:cNvPr id="1200" name="Google Shape;1200;p39"/>
          <p:cNvGrpSpPr/>
          <p:nvPr/>
        </p:nvGrpSpPr>
        <p:grpSpPr>
          <a:xfrm>
            <a:off x="-286628" y="-260938"/>
            <a:ext cx="9697834" cy="5668120"/>
            <a:chOff x="-286628" y="-260938"/>
            <a:chExt cx="9697834" cy="5668120"/>
          </a:xfrm>
        </p:grpSpPr>
        <p:grpSp>
          <p:nvGrpSpPr>
            <p:cNvPr id="1201" name="Google Shape;1201;p39"/>
            <p:cNvGrpSpPr/>
            <p:nvPr/>
          </p:nvGrpSpPr>
          <p:grpSpPr>
            <a:xfrm>
              <a:off x="5153397" y="4176600"/>
              <a:ext cx="4257809" cy="1230582"/>
              <a:chOff x="5153397" y="4176600"/>
              <a:chExt cx="4257809" cy="1230582"/>
            </a:xfrm>
          </p:grpSpPr>
          <p:sp>
            <p:nvSpPr>
              <p:cNvPr id="1202" name="Google Shape;1202;p39"/>
              <p:cNvSpPr/>
              <p:nvPr/>
            </p:nvSpPr>
            <p:spPr>
              <a:xfrm>
                <a:off x="5544067" y="4602856"/>
                <a:ext cx="430924" cy="376976"/>
              </a:xfrm>
              <a:custGeom>
                <a:rect b="b" l="l" r="r" t="t"/>
                <a:pathLst>
                  <a:path extrusionOk="0" h="1048" w="1198">
                    <a:moveTo>
                      <a:pt x="298" y="1048"/>
                    </a:moveTo>
                    <a:lnTo>
                      <a:pt x="0" y="524"/>
                    </a:lnTo>
                    <a:lnTo>
                      <a:pt x="298" y="0"/>
                    </a:lnTo>
                    <a:lnTo>
                      <a:pt x="896" y="0"/>
                    </a:lnTo>
                    <a:lnTo>
                      <a:pt x="1198" y="524"/>
                    </a:lnTo>
                    <a:lnTo>
                      <a:pt x="896" y="1048"/>
                    </a:lnTo>
                    <a:lnTo>
                      <a:pt x="298"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3" name="Google Shape;1203;p39"/>
              <p:cNvSpPr/>
              <p:nvPr/>
            </p:nvSpPr>
            <p:spPr>
              <a:xfrm>
                <a:off x="7070298" y="4602856"/>
                <a:ext cx="430924" cy="376976"/>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4" name="Google Shape;1204;p39"/>
              <p:cNvSpPr/>
              <p:nvPr/>
            </p:nvSpPr>
            <p:spPr>
              <a:xfrm>
                <a:off x="8597609" y="4602856"/>
                <a:ext cx="431283" cy="37697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5" name="Google Shape;1205;p39"/>
              <p:cNvSpPr/>
              <p:nvPr/>
            </p:nvSpPr>
            <p:spPr>
              <a:xfrm>
                <a:off x="8215961" y="4389548"/>
                <a:ext cx="431283" cy="376976"/>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6" name="Google Shape;1206;p39"/>
              <p:cNvSpPr/>
              <p:nvPr/>
            </p:nvSpPr>
            <p:spPr>
              <a:xfrm>
                <a:off x="8597609" y="4176600"/>
                <a:ext cx="431283" cy="375897"/>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7" name="Google Shape;1207;p39"/>
              <p:cNvSpPr/>
              <p:nvPr/>
            </p:nvSpPr>
            <p:spPr>
              <a:xfrm>
                <a:off x="6307003" y="4602856"/>
                <a:ext cx="431283" cy="37697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8" name="Google Shape;1208;p39"/>
              <p:cNvSpPr/>
              <p:nvPr/>
            </p:nvSpPr>
            <p:spPr>
              <a:xfrm>
                <a:off x="7833594" y="4602856"/>
                <a:ext cx="432003" cy="376976"/>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209" name="Google Shape;1209;p39"/>
              <p:cNvGrpSpPr/>
              <p:nvPr/>
            </p:nvGrpSpPr>
            <p:grpSpPr>
              <a:xfrm>
                <a:off x="5544067" y="5030206"/>
                <a:ext cx="3484825" cy="376976"/>
                <a:chOff x="5585792" y="5030206"/>
                <a:chExt cx="3484825" cy="376976"/>
              </a:xfrm>
            </p:grpSpPr>
            <p:sp>
              <p:nvSpPr>
                <p:cNvPr id="1210" name="Google Shape;1210;p39"/>
                <p:cNvSpPr/>
                <p:nvPr/>
              </p:nvSpPr>
              <p:spPr>
                <a:xfrm>
                  <a:off x="5585792" y="5030206"/>
                  <a:ext cx="430924" cy="376976"/>
                </a:xfrm>
                <a:custGeom>
                  <a:rect b="b" l="l" r="r" t="t"/>
                  <a:pathLst>
                    <a:path extrusionOk="0" h="1048" w="1198">
                      <a:moveTo>
                        <a:pt x="298" y="1048"/>
                      </a:moveTo>
                      <a:lnTo>
                        <a:pt x="0" y="524"/>
                      </a:lnTo>
                      <a:lnTo>
                        <a:pt x="298" y="0"/>
                      </a:lnTo>
                      <a:lnTo>
                        <a:pt x="896" y="0"/>
                      </a:lnTo>
                      <a:lnTo>
                        <a:pt x="1198" y="524"/>
                      </a:lnTo>
                      <a:lnTo>
                        <a:pt x="896" y="1048"/>
                      </a:lnTo>
                      <a:lnTo>
                        <a:pt x="298"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1" name="Google Shape;1211;p39"/>
                <p:cNvSpPr/>
                <p:nvPr/>
              </p:nvSpPr>
              <p:spPr>
                <a:xfrm>
                  <a:off x="7112023" y="5030206"/>
                  <a:ext cx="430924" cy="376976"/>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2" name="Google Shape;1212;p39"/>
                <p:cNvSpPr/>
                <p:nvPr/>
              </p:nvSpPr>
              <p:spPr>
                <a:xfrm>
                  <a:off x="8639334" y="5030206"/>
                  <a:ext cx="431283" cy="37697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213" name="Google Shape;1213;p39"/>
              <p:cNvSpPr/>
              <p:nvPr/>
            </p:nvSpPr>
            <p:spPr>
              <a:xfrm>
                <a:off x="7833594" y="5030206"/>
                <a:ext cx="432003" cy="376976"/>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4" name="Google Shape;1214;p39"/>
              <p:cNvSpPr/>
              <p:nvPr/>
            </p:nvSpPr>
            <p:spPr>
              <a:xfrm>
                <a:off x="5153397" y="4816887"/>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5" name="Google Shape;1215;p39"/>
              <p:cNvSpPr/>
              <p:nvPr/>
            </p:nvSpPr>
            <p:spPr>
              <a:xfrm>
                <a:off x="6687989" y="4816887"/>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6" name="Google Shape;1216;p39"/>
              <p:cNvSpPr/>
              <p:nvPr/>
            </p:nvSpPr>
            <p:spPr>
              <a:xfrm>
                <a:off x="7454924" y="4816887"/>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7" name="Google Shape;1217;p39"/>
              <p:cNvSpPr/>
              <p:nvPr/>
            </p:nvSpPr>
            <p:spPr>
              <a:xfrm>
                <a:off x="8221849" y="4816887"/>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8" name="Google Shape;1218;p39"/>
              <p:cNvSpPr/>
              <p:nvPr/>
            </p:nvSpPr>
            <p:spPr>
              <a:xfrm>
                <a:off x="5930589" y="4816887"/>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9" name="Google Shape;1219;p39"/>
              <p:cNvSpPr/>
              <p:nvPr/>
            </p:nvSpPr>
            <p:spPr>
              <a:xfrm>
                <a:off x="8978224" y="4811812"/>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220" name="Google Shape;1220;p39"/>
            <p:cNvGrpSpPr/>
            <p:nvPr/>
          </p:nvGrpSpPr>
          <p:grpSpPr>
            <a:xfrm>
              <a:off x="-286628" y="-260938"/>
              <a:ext cx="3890159" cy="1020278"/>
              <a:chOff x="-286628" y="-260938"/>
              <a:chExt cx="3890159" cy="1020278"/>
            </a:xfrm>
          </p:grpSpPr>
          <p:sp>
            <p:nvSpPr>
              <p:cNvPr id="1221" name="Google Shape;1221;p39"/>
              <p:cNvSpPr/>
              <p:nvPr/>
            </p:nvSpPr>
            <p:spPr>
              <a:xfrm>
                <a:off x="485750" y="381658"/>
                <a:ext cx="433343" cy="377681"/>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2" name="Google Shape;1222;p39"/>
              <p:cNvSpPr/>
              <p:nvPr/>
            </p:nvSpPr>
            <p:spPr>
              <a:xfrm>
                <a:off x="101559" y="167337"/>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3" name="Google Shape;1223;p39"/>
              <p:cNvSpPr/>
              <p:nvPr/>
            </p:nvSpPr>
            <p:spPr>
              <a:xfrm>
                <a:off x="869217" y="167337"/>
                <a:ext cx="433343" cy="377681"/>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4" name="Google Shape;1224;p39"/>
              <p:cNvSpPr/>
              <p:nvPr/>
            </p:nvSpPr>
            <p:spPr>
              <a:xfrm>
                <a:off x="1636152" y="167337"/>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5" name="Google Shape;1225;p39"/>
              <p:cNvSpPr/>
              <p:nvPr/>
            </p:nvSpPr>
            <p:spPr>
              <a:xfrm>
                <a:off x="2403087" y="167337"/>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6" name="Google Shape;1226;p39"/>
              <p:cNvSpPr/>
              <p:nvPr/>
            </p:nvSpPr>
            <p:spPr>
              <a:xfrm>
                <a:off x="102097" y="-260938"/>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7" name="Google Shape;1227;p39"/>
              <p:cNvSpPr/>
              <p:nvPr/>
            </p:nvSpPr>
            <p:spPr>
              <a:xfrm>
                <a:off x="1636689" y="-260938"/>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8" name="Google Shape;1228;p39"/>
              <p:cNvSpPr/>
              <p:nvPr/>
            </p:nvSpPr>
            <p:spPr>
              <a:xfrm>
                <a:off x="2403624" y="-260938"/>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9" name="Google Shape;1229;p39"/>
              <p:cNvSpPr/>
              <p:nvPr/>
            </p:nvSpPr>
            <p:spPr>
              <a:xfrm>
                <a:off x="3170549" y="-260938"/>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0" name="Google Shape;1230;p39"/>
              <p:cNvSpPr/>
              <p:nvPr/>
            </p:nvSpPr>
            <p:spPr>
              <a:xfrm>
                <a:off x="-286628" y="367837"/>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1" name="Google Shape;1231;p39"/>
              <p:cNvSpPr/>
              <p:nvPr/>
            </p:nvSpPr>
            <p:spPr>
              <a:xfrm>
                <a:off x="1252689" y="-46638"/>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2" name="Google Shape;1232;p39"/>
              <p:cNvSpPr/>
              <p:nvPr/>
            </p:nvSpPr>
            <p:spPr>
              <a:xfrm>
                <a:off x="2019624" y="-46638"/>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3" name="Google Shape;1233;p39"/>
              <p:cNvSpPr/>
              <p:nvPr/>
            </p:nvSpPr>
            <p:spPr>
              <a:xfrm>
                <a:off x="2786549" y="-46638"/>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4" name="Google Shape;1234;p39"/>
              <p:cNvSpPr/>
              <p:nvPr/>
            </p:nvSpPr>
            <p:spPr>
              <a:xfrm>
                <a:off x="485764" y="-46638"/>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235" name="Google Shape;1235;p39"/>
            <p:cNvGrpSpPr/>
            <p:nvPr/>
          </p:nvGrpSpPr>
          <p:grpSpPr>
            <a:xfrm>
              <a:off x="-145457" y="-25174"/>
              <a:ext cx="9413898" cy="5205066"/>
              <a:chOff x="-145457" y="-25174"/>
              <a:chExt cx="9413898" cy="5205066"/>
            </a:xfrm>
          </p:grpSpPr>
          <p:sp>
            <p:nvSpPr>
              <p:cNvPr id="1236" name="Google Shape;1236;p39"/>
              <p:cNvSpPr/>
              <p:nvPr/>
            </p:nvSpPr>
            <p:spPr>
              <a:xfrm>
                <a:off x="8830118" y="3962876"/>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7" name="Google Shape;1237;p39"/>
              <p:cNvSpPr/>
              <p:nvPr/>
            </p:nvSpPr>
            <p:spPr>
              <a:xfrm>
                <a:off x="-145457" y="-25174"/>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8" name="Google Shape;1238;p39"/>
              <p:cNvSpPr/>
              <p:nvPr/>
            </p:nvSpPr>
            <p:spPr>
              <a:xfrm>
                <a:off x="5742793" y="479850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9" name="Google Shape;1239;p39"/>
              <p:cNvSpPr/>
              <p:nvPr/>
            </p:nvSpPr>
            <p:spPr>
              <a:xfrm>
                <a:off x="7607518" y="460400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40" name="Google Shape;1240;p39"/>
              <p:cNvSpPr/>
              <p:nvPr/>
            </p:nvSpPr>
            <p:spPr>
              <a:xfrm>
                <a:off x="2933618" y="1167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4" name="Shape 1244"/>
        <p:cNvGrpSpPr/>
        <p:nvPr/>
      </p:nvGrpSpPr>
      <p:grpSpPr>
        <a:xfrm>
          <a:off x="0" y="0"/>
          <a:ext cx="0" cy="0"/>
          <a:chOff x="0" y="0"/>
          <a:chExt cx="0" cy="0"/>
        </a:xfrm>
      </p:grpSpPr>
      <p:sp>
        <p:nvSpPr>
          <p:cNvPr id="1245" name="Google Shape;1245;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EXTERNAL </a:t>
            </a:r>
            <a:r>
              <a:rPr lang="en"/>
              <a:t>INTERFACE</a:t>
            </a:r>
            <a:endParaRPr/>
          </a:p>
        </p:txBody>
      </p:sp>
      <p:sp>
        <p:nvSpPr>
          <p:cNvPr id="1246" name="Google Shape;1246;p40"/>
          <p:cNvSpPr txBox="1"/>
          <p:nvPr>
            <p:ph idx="1" type="body"/>
          </p:nvPr>
        </p:nvSpPr>
        <p:spPr>
          <a:xfrm>
            <a:off x="944850" y="1691825"/>
            <a:ext cx="3726600" cy="25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ScummVM</a:t>
            </a:r>
            <a:r>
              <a:rPr lang="en"/>
              <a:t> acts to transmit information between the engine and the system it is </a:t>
            </a:r>
            <a:r>
              <a:rPr lang="en"/>
              <a:t>running</a:t>
            </a:r>
            <a:r>
              <a:rPr lang="en"/>
              <a:t> on</a:t>
            </a:r>
            <a:endParaRPr/>
          </a:p>
          <a:p>
            <a:pPr indent="0" lvl="0" marL="0" rtl="0" algn="l">
              <a:spcBef>
                <a:spcPts val="0"/>
              </a:spcBef>
              <a:spcAft>
                <a:spcPts val="0"/>
              </a:spcAft>
              <a:buNone/>
            </a:pPr>
            <a:r>
              <a:rPr lang="en"/>
              <a:t>It transmits information using APIs related to:</a:t>
            </a:r>
            <a:endParaRPr/>
          </a:p>
          <a:p>
            <a:pPr indent="-317500" lvl="0" marL="457200" rtl="0" algn="l">
              <a:spcBef>
                <a:spcPts val="0"/>
              </a:spcBef>
              <a:spcAft>
                <a:spcPts val="0"/>
              </a:spcAft>
              <a:buSzPts val="1400"/>
              <a:buChar char="●"/>
            </a:pPr>
            <a:r>
              <a:rPr lang="en"/>
              <a:t>Event handling</a:t>
            </a:r>
            <a:endParaRPr/>
          </a:p>
          <a:p>
            <a:pPr indent="-317500" lvl="0" marL="457200" rtl="0" algn="l">
              <a:spcBef>
                <a:spcPts val="0"/>
              </a:spcBef>
              <a:spcAft>
                <a:spcPts val="0"/>
              </a:spcAft>
              <a:buSzPts val="1400"/>
              <a:buChar char="●"/>
            </a:pPr>
            <a:r>
              <a:rPr lang="en"/>
              <a:t>Audio and Visual Output</a:t>
            </a:r>
            <a:endParaRPr/>
          </a:p>
          <a:p>
            <a:pPr indent="-317500" lvl="0" marL="457200" rtl="0" algn="l">
              <a:spcBef>
                <a:spcPts val="0"/>
              </a:spcBef>
              <a:spcAft>
                <a:spcPts val="0"/>
              </a:spcAft>
              <a:buSzPts val="1400"/>
              <a:buChar char="●"/>
            </a:pPr>
            <a:r>
              <a:rPr lang="en"/>
              <a:t>The file system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t>
            </a:r>
            <a:r>
              <a:rPr b="1" lang="en"/>
              <a:t>engine</a:t>
            </a:r>
            <a:r>
              <a:rPr lang="en"/>
              <a:t> also </a:t>
            </a:r>
            <a:r>
              <a:rPr lang="en"/>
              <a:t>receives</a:t>
            </a:r>
            <a:r>
              <a:rPr lang="en"/>
              <a:t> information from the GUI, namely:</a:t>
            </a:r>
            <a:endParaRPr/>
          </a:p>
          <a:p>
            <a:pPr indent="-317500" lvl="0" marL="457200" rtl="0" algn="l">
              <a:spcBef>
                <a:spcPts val="0"/>
              </a:spcBef>
              <a:spcAft>
                <a:spcPts val="0"/>
              </a:spcAft>
              <a:buSzPts val="1400"/>
              <a:buChar char="●"/>
            </a:pPr>
            <a:r>
              <a:rPr lang="en"/>
              <a:t>User Input</a:t>
            </a:r>
            <a:endParaRPr/>
          </a:p>
          <a:p>
            <a:pPr indent="-317500" lvl="0" marL="457200" rtl="0" algn="l">
              <a:spcBef>
                <a:spcPts val="0"/>
              </a:spcBef>
              <a:spcAft>
                <a:spcPts val="0"/>
              </a:spcAft>
              <a:buSzPts val="1400"/>
              <a:buChar char="●"/>
            </a:pPr>
            <a:r>
              <a:rPr lang="en"/>
              <a:t>Display Updates</a:t>
            </a:r>
            <a:endParaRPr/>
          </a:p>
          <a:p>
            <a:pPr indent="-317500" lvl="0" marL="457200" rtl="0" algn="l">
              <a:spcBef>
                <a:spcPts val="0"/>
              </a:spcBef>
              <a:spcAft>
                <a:spcPts val="0"/>
              </a:spcAft>
              <a:buSzPts val="1400"/>
              <a:buChar char="●"/>
            </a:pPr>
            <a:r>
              <a:rPr lang="en"/>
              <a:t>State Changes</a:t>
            </a:r>
            <a:endParaRPr/>
          </a:p>
        </p:txBody>
      </p:sp>
      <p:sp>
        <p:nvSpPr>
          <p:cNvPr id="1247" name="Google Shape;1247;p40"/>
          <p:cNvSpPr txBox="1"/>
          <p:nvPr>
            <p:ph idx="1" type="body"/>
          </p:nvPr>
        </p:nvSpPr>
        <p:spPr>
          <a:xfrm>
            <a:off x="4671450" y="1691825"/>
            <a:ext cx="3726600" cy="25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Internally, the </a:t>
            </a:r>
            <a:r>
              <a:rPr b="1" lang="en"/>
              <a:t>engine</a:t>
            </a:r>
            <a:r>
              <a:rPr lang="en"/>
              <a:t> </a:t>
            </a:r>
            <a:r>
              <a:rPr lang="en"/>
              <a:t>transmits game files relating to:</a:t>
            </a:r>
            <a:endParaRPr/>
          </a:p>
          <a:p>
            <a:pPr indent="-317500" lvl="0" marL="457200" rtl="0" algn="l">
              <a:spcBef>
                <a:spcPts val="0"/>
              </a:spcBef>
              <a:spcAft>
                <a:spcPts val="0"/>
              </a:spcAft>
              <a:buSzPts val="1400"/>
              <a:buChar char="●"/>
            </a:pPr>
            <a:r>
              <a:rPr lang="en"/>
              <a:t>Graphics</a:t>
            </a:r>
            <a:endParaRPr/>
          </a:p>
          <a:p>
            <a:pPr indent="-317500" lvl="0" marL="457200" rtl="0" algn="l">
              <a:spcBef>
                <a:spcPts val="0"/>
              </a:spcBef>
              <a:spcAft>
                <a:spcPts val="0"/>
              </a:spcAft>
              <a:buSzPts val="1400"/>
              <a:buChar char="●"/>
            </a:pPr>
            <a:r>
              <a:rPr lang="en"/>
              <a:t>Sounds</a:t>
            </a:r>
            <a:endParaRPr/>
          </a:p>
          <a:p>
            <a:pPr indent="-317500" lvl="0" marL="457200" rtl="0" algn="l">
              <a:spcBef>
                <a:spcPts val="0"/>
              </a:spcBef>
              <a:spcAft>
                <a:spcPts val="0"/>
              </a:spcAft>
              <a:buSzPts val="1400"/>
              <a:buChar char="●"/>
            </a:pPr>
            <a:r>
              <a:rPr lang="en"/>
              <a:t>User Interaction.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ScummVM</a:t>
            </a:r>
            <a:r>
              <a:rPr lang="en"/>
              <a:t> also has its own files like:</a:t>
            </a:r>
            <a:endParaRPr/>
          </a:p>
          <a:p>
            <a:pPr indent="-317500" lvl="0" marL="457200" rtl="0" algn="l">
              <a:spcBef>
                <a:spcPts val="0"/>
              </a:spcBef>
              <a:spcAft>
                <a:spcPts val="0"/>
              </a:spcAft>
              <a:buSzPts val="1400"/>
              <a:buChar char="●"/>
            </a:pPr>
            <a:r>
              <a:rPr lang="en"/>
              <a:t>Configuration Files</a:t>
            </a:r>
            <a:endParaRPr/>
          </a:p>
          <a:p>
            <a:pPr indent="-317500" lvl="0" marL="457200" rtl="0" algn="l">
              <a:spcBef>
                <a:spcPts val="0"/>
              </a:spcBef>
              <a:spcAft>
                <a:spcPts val="0"/>
              </a:spcAft>
              <a:buSzPts val="1400"/>
              <a:buChar char="●"/>
            </a:pPr>
            <a:r>
              <a:rPr lang="en"/>
              <a:t>Plugins</a:t>
            </a:r>
            <a:endParaRPr/>
          </a:p>
          <a:p>
            <a:pPr indent="-317500" lvl="0" marL="457200" rtl="0" algn="l">
              <a:spcBef>
                <a:spcPts val="0"/>
              </a:spcBef>
              <a:spcAft>
                <a:spcPts val="0"/>
              </a:spcAft>
              <a:buSzPts val="1400"/>
              <a:buChar char="●"/>
            </a:pPr>
            <a:r>
              <a:rPr lang="en"/>
              <a:t>Translation Files</a:t>
            </a:r>
            <a:endParaRPr/>
          </a:p>
          <a:p>
            <a:pPr indent="-317500" lvl="0" marL="457200" rtl="0" algn="l">
              <a:spcBef>
                <a:spcPts val="0"/>
              </a:spcBef>
              <a:spcAft>
                <a:spcPts val="0"/>
              </a:spcAft>
              <a:buSzPts val="1400"/>
              <a:buChar char="●"/>
            </a:pPr>
            <a:r>
              <a:rPr lang="en"/>
              <a:t>Save Directory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1" name="Shape 1251"/>
        <p:cNvGrpSpPr/>
        <p:nvPr/>
      </p:nvGrpSpPr>
      <p:grpSpPr>
        <a:xfrm>
          <a:off x="0" y="0"/>
          <a:ext cx="0" cy="0"/>
          <a:chOff x="0" y="0"/>
          <a:chExt cx="0" cy="0"/>
        </a:xfrm>
      </p:grpSpPr>
      <p:sp>
        <p:nvSpPr>
          <p:cNvPr id="1252" name="Google Shape;1252;p41"/>
          <p:cNvSpPr txBox="1"/>
          <p:nvPr>
            <p:ph type="title"/>
          </p:nvPr>
        </p:nvSpPr>
        <p:spPr>
          <a:xfrm>
            <a:off x="2263050" y="1395063"/>
            <a:ext cx="4617900" cy="183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USE</a:t>
            </a:r>
            <a:endParaRPr/>
          </a:p>
          <a:p>
            <a:pPr indent="0" lvl="0" marL="0" rtl="0" algn="ctr">
              <a:spcBef>
                <a:spcPts val="0"/>
              </a:spcBef>
              <a:spcAft>
                <a:spcPts val="0"/>
              </a:spcAft>
              <a:buNone/>
            </a:pPr>
            <a:r>
              <a:rPr lang="en"/>
              <a:t>CASES</a:t>
            </a:r>
            <a:endParaRPr/>
          </a:p>
        </p:txBody>
      </p:sp>
      <p:sp>
        <p:nvSpPr>
          <p:cNvPr id="1253" name="Google Shape;1253;p41"/>
          <p:cNvSpPr/>
          <p:nvPr/>
        </p:nvSpPr>
        <p:spPr>
          <a:xfrm>
            <a:off x="4251067" y="3307579"/>
            <a:ext cx="641850" cy="449267"/>
          </a:xfrm>
          <a:custGeom>
            <a:rect b="b" l="l" r="r" t="t"/>
            <a:pathLst>
              <a:path extrusionOk="0" h="7843" w="11205">
                <a:moveTo>
                  <a:pt x="11198" y="1312"/>
                </a:moveTo>
                <a:cubicBezTo>
                  <a:pt x="11182" y="1227"/>
                  <a:pt x="11132" y="1158"/>
                  <a:pt x="11060" y="1111"/>
                </a:cubicBezTo>
                <a:cubicBezTo>
                  <a:pt x="10994" y="1066"/>
                  <a:pt x="10915" y="1042"/>
                  <a:pt x="10835" y="1028"/>
                </a:cubicBezTo>
                <a:cubicBezTo>
                  <a:pt x="10737" y="1013"/>
                  <a:pt x="10634" y="1005"/>
                  <a:pt x="10536" y="1005"/>
                </a:cubicBezTo>
                <a:cubicBezTo>
                  <a:pt x="10110" y="1005"/>
                  <a:pt x="9698" y="1132"/>
                  <a:pt x="9301" y="1275"/>
                </a:cubicBezTo>
                <a:cubicBezTo>
                  <a:pt x="8906" y="1415"/>
                  <a:pt x="8518" y="1566"/>
                  <a:pt x="8134" y="1730"/>
                </a:cubicBezTo>
                <a:cubicBezTo>
                  <a:pt x="8039" y="1772"/>
                  <a:pt x="7943" y="1812"/>
                  <a:pt x="7848" y="1854"/>
                </a:cubicBezTo>
                <a:cubicBezTo>
                  <a:pt x="7785" y="1880"/>
                  <a:pt x="7719" y="1904"/>
                  <a:pt x="7655" y="1931"/>
                </a:cubicBezTo>
                <a:cubicBezTo>
                  <a:pt x="7480" y="2002"/>
                  <a:pt x="7306" y="2071"/>
                  <a:pt x="7134" y="2150"/>
                </a:cubicBezTo>
                <a:cubicBezTo>
                  <a:pt x="7039" y="2195"/>
                  <a:pt x="6943" y="2240"/>
                  <a:pt x="6851" y="2288"/>
                </a:cubicBezTo>
                <a:cubicBezTo>
                  <a:pt x="6861" y="2277"/>
                  <a:pt x="6867" y="2261"/>
                  <a:pt x="6861" y="2246"/>
                </a:cubicBezTo>
                <a:cubicBezTo>
                  <a:pt x="6830" y="2166"/>
                  <a:pt x="6787" y="2092"/>
                  <a:pt x="6734" y="2023"/>
                </a:cubicBezTo>
                <a:cubicBezTo>
                  <a:pt x="6883" y="1880"/>
                  <a:pt x="7031" y="1735"/>
                  <a:pt x="7147" y="1560"/>
                </a:cubicBezTo>
                <a:cubicBezTo>
                  <a:pt x="7258" y="1391"/>
                  <a:pt x="7324" y="1198"/>
                  <a:pt x="7383" y="1005"/>
                </a:cubicBezTo>
                <a:cubicBezTo>
                  <a:pt x="7398" y="1002"/>
                  <a:pt x="7409" y="994"/>
                  <a:pt x="7417" y="981"/>
                </a:cubicBezTo>
                <a:cubicBezTo>
                  <a:pt x="7422" y="973"/>
                  <a:pt x="7425" y="962"/>
                  <a:pt x="7428" y="952"/>
                </a:cubicBezTo>
                <a:cubicBezTo>
                  <a:pt x="7433" y="931"/>
                  <a:pt x="7443" y="909"/>
                  <a:pt x="7441" y="888"/>
                </a:cubicBezTo>
                <a:cubicBezTo>
                  <a:pt x="7441" y="872"/>
                  <a:pt x="7435" y="857"/>
                  <a:pt x="7422" y="846"/>
                </a:cubicBezTo>
                <a:cubicBezTo>
                  <a:pt x="7409" y="833"/>
                  <a:pt x="7391" y="827"/>
                  <a:pt x="7375" y="833"/>
                </a:cubicBezTo>
                <a:cubicBezTo>
                  <a:pt x="7351" y="838"/>
                  <a:pt x="7338" y="859"/>
                  <a:pt x="7330" y="883"/>
                </a:cubicBezTo>
                <a:cubicBezTo>
                  <a:pt x="7327" y="888"/>
                  <a:pt x="7322" y="894"/>
                  <a:pt x="7322" y="902"/>
                </a:cubicBezTo>
                <a:cubicBezTo>
                  <a:pt x="7316" y="912"/>
                  <a:pt x="7316" y="928"/>
                  <a:pt x="7319" y="939"/>
                </a:cubicBezTo>
                <a:lnTo>
                  <a:pt x="7322" y="944"/>
                </a:lnTo>
                <a:lnTo>
                  <a:pt x="7322" y="949"/>
                </a:lnTo>
                <a:lnTo>
                  <a:pt x="7322" y="952"/>
                </a:lnTo>
                <a:cubicBezTo>
                  <a:pt x="7322" y="957"/>
                  <a:pt x="7324" y="962"/>
                  <a:pt x="7324" y="968"/>
                </a:cubicBezTo>
                <a:cubicBezTo>
                  <a:pt x="7282" y="1058"/>
                  <a:pt x="7240" y="1148"/>
                  <a:pt x="7197" y="1238"/>
                </a:cubicBezTo>
                <a:cubicBezTo>
                  <a:pt x="7152" y="1335"/>
                  <a:pt x="7107" y="1433"/>
                  <a:pt x="7057" y="1529"/>
                </a:cubicBezTo>
                <a:cubicBezTo>
                  <a:pt x="7033" y="1576"/>
                  <a:pt x="7002" y="1605"/>
                  <a:pt x="6957" y="1632"/>
                </a:cubicBezTo>
                <a:cubicBezTo>
                  <a:pt x="6917" y="1658"/>
                  <a:pt x="6877" y="1685"/>
                  <a:pt x="6840" y="1714"/>
                </a:cubicBezTo>
                <a:cubicBezTo>
                  <a:pt x="6766" y="1772"/>
                  <a:pt x="6695" y="1841"/>
                  <a:pt x="6636" y="1915"/>
                </a:cubicBezTo>
                <a:cubicBezTo>
                  <a:pt x="6621" y="1899"/>
                  <a:pt x="6602" y="1880"/>
                  <a:pt x="6586" y="1865"/>
                </a:cubicBezTo>
                <a:cubicBezTo>
                  <a:pt x="6576" y="1854"/>
                  <a:pt x="6565" y="1846"/>
                  <a:pt x="6554" y="1838"/>
                </a:cubicBezTo>
                <a:cubicBezTo>
                  <a:pt x="6560" y="1830"/>
                  <a:pt x="6560" y="1820"/>
                  <a:pt x="6557" y="1809"/>
                </a:cubicBezTo>
                <a:cubicBezTo>
                  <a:pt x="6552" y="1788"/>
                  <a:pt x="6547" y="1761"/>
                  <a:pt x="6541" y="1738"/>
                </a:cubicBezTo>
                <a:cubicBezTo>
                  <a:pt x="6536" y="1714"/>
                  <a:pt x="6528" y="1693"/>
                  <a:pt x="6517" y="1669"/>
                </a:cubicBezTo>
                <a:cubicBezTo>
                  <a:pt x="6509" y="1650"/>
                  <a:pt x="6502" y="1632"/>
                  <a:pt x="6494" y="1616"/>
                </a:cubicBezTo>
                <a:cubicBezTo>
                  <a:pt x="6486" y="1481"/>
                  <a:pt x="6433" y="1351"/>
                  <a:pt x="6348" y="1245"/>
                </a:cubicBezTo>
                <a:cubicBezTo>
                  <a:pt x="6242" y="1113"/>
                  <a:pt x="6094" y="1034"/>
                  <a:pt x="5927" y="1013"/>
                </a:cubicBezTo>
                <a:cubicBezTo>
                  <a:pt x="5964" y="997"/>
                  <a:pt x="5999" y="978"/>
                  <a:pt x="6036" y="960"/>
                </a:cubicBezTo>
                <a:cubicBezTo>
                  <a:pt x="6076" y="939"/>
                  <a:pt x="6115" y="917"/>
                  <a:pt x="6147" y="883"/>
                </a:cubicBezTo>
                <a:cubicBezTo>
                  <a:pt x="6171" y="854"/>
                  <a:pt x="6184" y="819"/>
                  <a:pt x="6195" y="782"/>
                </a:cubicBezTo>
                <a:cubicBezTo>
                  <a:pt x="6211" y="730"/>
                  <a:pt x="6226" y="679"/>
                  <a:pt x="6245" y="629"/>
                </a:cubicBezTo>
                <a:cubicBezTo>
                  <a:pt x="6279" y="536"/>
                  <a:pt x="6290" y="433"/>
                  <a:pt x="6306" y="335"/>
                </a:cubicBezTo>
                <a:cubicBezTo>
                  <a:pt x="6316" y="269"/>
                  <a:pt x="6322" y="195"/>
                  <a:pt x="6340" y="129"/>
                </a:cubicBezTo>
                <a:cubicBezTo>
                  <a:pt x="6375" y="113"/>
                  <a:pt x="6390" y="63"/>
                  <a:pt x="6375" y="26"/>
                </a:cubicBezTo>
                <a:cubicBezTo>
                  <a:pt x="6364" y="-3"/>
                  <a:pt x="6327" y="-9"/>
                  <a:pt x="6308" y="18"/>
                </a:cubicBezTo>
                <a:cubicBezTo>
                  <a:pt x="6258" y="92"/>
                  <a:pt x="6253" y="185"/>
                  <a:pt x="6242" y="272"/>
                </a:cubicBezTo>
                <a:cubicBezTo>
                  <a:pt x="6229" y="370"/>
                  <a:pt x="6211" y="468"/>
                  <a:pt x="6200" y="565"/>
                </a:cubicBezTo>
                <a:cubicBezTo>
                  <a:pt x="6189" y="658"/>
                  <a:pt x="6182" y="761"/>
                  <a:pt x="6129" y="841"/>
                </a:cubicBezTo>
                <a:cubicBezTo>
                  <a:pt x="6103" y="880"/>
                  <a:pt x="6054" y="894"/>
                  <a:pt x="6015" y="915"/>
                </a:cubicBezTo>
                <a:cubicBezTo>
                  <a:pt x="5970" y="939"/>
                  <a:pt x="5919" y="960"/>
                  <a:pt x="5877" y="991"/>
                </a:cubicBezTo>
                <a:cubicBezTo>
                  <a:pt x="5872" y="997"/>
                  <a:pt x="5869" y="1002"/>
                  <a:pt x="5869" y="1007"/>
                </a:cubicBezTo>
                <a:cubicBezTo>
                  <a:pt x="5832" y="1005"/>
                  <a:pt x="5795" y="1002"/>
                  <a:pt x="5759" y="1005"/>
                </a:cubicBezTo>
                <a:cubicBezTo>
                  <a:pt x="5706" y="1005"/>
                  <a:pt x="5643" y="1005"/>
                  <a:pt x="5592" y="1023"/>
                </a:cubicBezTo>
                <a:lnTo>
                  <a:pt x="5590" y="1026"/>
                </a:lnTo>
                <a:cubicBezTo>
                  <a:pt x="5545" y="1013"/>
                  <a:pt x="5492" y="1015"/>
                  <a:pt x="5444" y="1015"/>
                </a:cubicBezTo>
                <a:cubicBezTo>
                  <a:pt x="5407" y="1015"/>
                  <a:pt x="5370" y="1018"/>
                  <a:pt x="5333" y="1021"/>
                </a:cubicBezTo>
                <a:cubicBezTo>
                  <a:pt x="5333" y="1015"/>
                  <a:pt x="5331" y="1007"/>
                  <a:pt x="5325" y="1005"/>
                </a:cubicBezTo>
                <a:cubicBezTo>
                  <a:pt x="5283" y="976"/>
                  <a:pt x="5235" y="952"/>
                  <a:pt x="5188" y="931"/>
                </a:cubicBezTo>
                <a:cubicBezTo>
                  <a:pt x="5148" y="912"/>
                  <a:pt x="5100" y="896"/>
                  <a:pt x="5074" y="857"/>
                </a:cubicBezTo>
                <a:cubicBezTo>
                  <a:pt x="5018" y="777"/>
                  <a:pt x="5010" y="674"/>
                  <a:pt x="5000" y="581"/>
                </a:cubicBezTo>
                <a:cubicBezTo>
                  <a:pt x="4987" y="483"/>
                  <a:pt x="4968" y="386"/>
                  <a:pt x="4952" y="288"/>
                </a:cubicBezTo>
                <a:cubicBezTo>
                  <a:pt x="4939" y="200"/>
                  <a:pt x="4934" y="108"/>
                  <a:pt x="4883" y="34"/>
                </a:cubicBezTo>
                <a:cubicBezTo>
                  <a:pt x="4865" y="7"/>
                  <a:pt x="4828" y="13"/>
                  <a:pt x="4817" y="42"/>
                </a:cubicBezTo>
                <a:cubicBezTo>
                  <a:pt x="4804" y="79"/>
                  <a:pt x="4817" y="129"/>
                  <a:pt x="4854" y="145"/>
                </a:cubicBezTo>
                <a:cubicBezTo>
                  <a:pt x="4875" y="211"/>
                  <a:pt x="4881" y="282"/>
                  <a:pt x="4891" y="351"/>
                </a:cubicBezTo>
                <a:cubicBezTo>
                  <a:pt x="4907" y="449"/>
                  <a:pt x="4920" y="552"/>
                  <a:pt x="4955" y="645"/>
                </a:cubicBezTo>
                <a:cubicBezTo>
                  <a:pt x="4973" y="695"/>
                  <a:pt x="4989" y="748"/>
                  <a:pt x="5008" y="798"/>
                </a:cubicBezTo>
                <a:cubicBezTo>
                  <a:pt x="5018" y="833"/>
                  <a:pt x="5032" y="870"/>
                  <a:pt x="5058" y="899"/>
                </a:cubicBezTo>
                <a:cubicBezTo>
                  <a:pt x="5087" y="933"/>
                  <a:pt x="5127" y="954"/>
                  <a:pt x="5169" y="976"/>
                </a:cubicBezTo>
                <a:cubicBezTo>
                  <a:pt x="5206" y="994"/>
                  <a:pt x="5241" y="1013"/>
                  <a:pt x="5278" y="1028"/>
                </a:cubicBezTo>
                <a:cubicBezTo>
                  <a:pt x="5111" y="1052"/>
                  <a:pt x="4965" y="1134"/>
                  <a:pt x="4860" y="1267"/>
                </a:cubicBezTo>
                <a:cubicBezTo>
                  <a:pt x="4772" y="1378"/>
                  <a:pt x="4719" y="1518"/>
                  <a:pt x="4717" y="1661"/>
                </a:cubicBezTo>
                <a:cubicBezTo>
                  <a:pt x="4709" y="1687"/>
                  <a:pt x="4701" y="1711"/>
                  <a:pt x="4696" y="1738"/>
                </a:cubicBezTo>
                <a:cubicBezTo>
                  <a:pt x="4693" y="1745"/>
                  <a:pt x="4693" y="1753"/>
                  <a:pt x="4693" y="1761"/>
                </a:cubicBezTo>
                <a:cubicBezTo>
                  <a:pt x="4690" y="1777"/>
                  <a:pt x="4688" y="1790"/>
                  <a:pt x="4688" y="1806"/>
                </a:cubicBezTo>
                <a:lnTo>
                  <a:pt x="4688" y="1814"/>
                </a:lnTo>
                <a:cubicBezTo>
                  <a:pt x="4685" y="1822"/>
                  <a:pt x="4682" y="1833"/>
                  <a:pt x="4680" y="1841"/>
                </a:cubicBezTo>
                <a:lnTo>
                  <a:pt x="4680" y="1843"/>
                </a:lnTo>
                <a:cubicBezTo>
                  <a:pt x="4664" y="1857"/>
                  <a:pt x="4645" y="1872"/>
                  <a:pt x="4629" y="1886"/>
                </a:cubicBezTo>
                <a:cubicBezTo>
                  <a:pt x="4614" y="1902"/>
                  <a:pt x="4595" y="1917"/>
                  <a:pt x="4579" y="1936"/>
                </a:cubicBezTo>
                <a:cubicBezTo>
                  <a:pt x="4521" y="1862"/>
                  <a:pt x="4446" y="1796"/>
                  <a:pt x="4373" y="1738"/>
                </a:cubicBezTo>
                <a:cubicBezTo>
                  <a:pt x="4335" y="1708"/>
                  <a:pt x="4296" y="1682"/>
                  <a:pt x="4254" y="1656"/>
                </a:cubicBezTo>
                <a:cubicBezTo>
                  <a:pt x="4209" y="1629"/>
                  <a:pt x="4177" y="1600"/>
                  <a:pt x="4153" y="1555"/>
                </a:cubicBezTo>
                <a:cubicBezTo>
                  <a:pt x="4103" y="1460"/>
                  <a:pt x="4058" y="1362"/>
                  <a:pt x="4010" y="1267"/>
                </a:cubicBezTo>
                <a:cubicBezTo>
                  <a:pt x="3968" y="1177"/>
                  <a:pt x="3923" y="1089"/>
                  <a:pt x="3881" y="999"/>
                </a:cubicBezTo>
                <a:cubicBezTo>
                  <a:pt x="3881" y="994"/>
                  <a:pt x="3883" y="989"/>
                  <a:pt x="3883" y="984"/>
                </a:cubicBezTo>
                <a:lnTo>
                  <a:pt x="3883" y="981"/>
                </a:lnTo>
                <a:lnTo>
                  <a:pt x="3883" y="976"/>
                </a:lnTo>
                <a:lnTo>
                  <a:pt x="3886" y="970"/>
                </a:lnTo>
                <a:cubicBezTo>
                  <a:pt x="3889" y="957"/>
                  <a:pt x="3889" y="944"/>
                  <a:pt x="3883" y="933"/>
                </a:cubicBezTo>
                <a:cubicBezTo>
                  <a:pt x="3881" y="928"/>
                  <a:pt x="3878" y="920"/>
                  <a:pt x="3873" y="915"/>
                </a:cubicBezTo>
                <a:cubicBezTo>
                  <a:pt x="3865" y="894"/>
                  <a:pt x="3849" y="872"/>
                  <a:pt x="3828" y="867"/>
                </a:cubicBezTo>
                <a:cubicBezTo>
                  <a:pt x="3809" y="862"/>
                  <a:pt x="3793" y="870"/>
                  <a:pt x="3780" y="880"/>
                </a:cubicBezTo>
                <a:cubicBezTo>
                  <a:pt x="3770" y="891"/>
                  <a:pt x="3764" y="907"/>
                  <a:pt x="3762" y="923"/>
                </a:cubicBezTo>
                <a:cubicBezTo>
                  <a:pt x="3762" y="944"/>
                  <a:pt x="3770" y="965"/>
                  <a:pt x="3777" y="986"/>
                </a:cubicBezTo>
                <a:cubicBezTo>
                  <a:pt x="3780" y="997"/>
                  <a:pt x="3783" y="1007"/>
                  <a:pt x="3788" y="1015"/>
                </a:cubicBezTo>
                <a:cubicBezTo>
                  <a:pt x="3796" y="1028"/>
                  <a:pt x="3809" y="1036"/>
                  <a:pt x="3822" y="1039"/>
                </a:cubicBezTo>
                <a:cubicBezTo>
                  <a:pt x="3883" y="1232"/>
                  <a:pt x="3952" y="1425"/>
                  <a:pt x="4066" y="1592"/>
                </a:cubicBezTo>
                <a:cubicBezTo>
                  <a:pt x="4182" y="1764"/>
                  <a:pt x="4333" y="1907"/>
                  <a:pt x="4484" y="2050"/>
                </a:cubicBezTo>
                <a:cubicBezTo>
                  <a:pt x="4434" y="2119"/>
                  <a:pt x="4391" y="2195"/>
                  <a:pt x="4360" y="2275"/>
                </a:cubicBezTo>
                <a:cubicBezTo>
                  <a:pt x="4354" y="2288"/>
                  <a:pt x="4357" y="2298"/>
                  <a:pt x="4362" y="2309"/>
                </a:cubicBezTo>
                <a:lnTo>
                  <a:pt x="4362" y="2312"/>
                </a:lnTo>
                <a:lnTo>
                  <a:pt x="4362" y="2314"/>
                </a:lnTo>
                <a:cubicBezTo>
                  <a:pt x="4270" y="2269"/>
                  <a:pt x="4177" y="2224"/>
                  <a:pt x="4084" y="2182"/>
                </a:cubicBezTo>
                <a:cubicBezTo>
                  <a:pt x="3912" y="2105"/>
                  <a:pt x="3735" y="2039"/>
                  <a:pt x="3561" y="1968"/>
                </a:cubicBezTo>
                <a:cubicBezTo>
                  <a:pt x="3497" y="1941"/>
                  <a:pt x="3431" y="1917"/>
                  <a:pt x="3365" y="1894"/>
                </a:cubicBezTo>
                <a:cubicBezTo>
                  <a:pt x="3269" y="1851"/>
                  <a:pt x="3174" y="1812"/>
                  <a:pt x="3076" y="1772"/>
                </a:cubicBezTo>
                <a:cubicBezTo>
                  <a:pt x="2690" y="1613"/>
                  <a:pt x="2301" y="1465"/>
                  <a:pt x="1904" y="1330"/>
                </a:cubicBezTo>
                <a:cubicBezTo>
                  <a:pt x="1505" y="1195"/>
                  <a:pt x="1092" y="1071"/>
                  <a:pt x="666" y="1076"/>
                </a:cubicBezTo>
                <a:cubicBezTo>
                  <a:pt x="566" y="1076"/>
                  <a:pt x="465" y="1084"/>
                  <a:pt x="367" y="1103"/>
                </a:cubicBezTo>
                <a:cubicBezTo>
                  <a:pt x="290" y="1116"/>
                  <a:pt x="208" y="1142"/>
                  <a:pt x="142" y="1187"/>
                </a:cubicBezTo>
                <a:cubicBezTo>
                  <a:pt x="73" y="1235"/>
                  <a:pt x="23" y="1306"/>
                  <a:pt x="7" y="1391"/>
                </a:cubicBezTo>
                <a:cubicBezTo>
                  <a:pt x="-9" y="1481"/>
                  <a:pt x="7" y="1579"/>
                  <a:pt x="31" y="1666"/>
                </a:cubicBezTo>
                <a:cubicBezTo>
                  <a:pt x="124" y="2007"/>
                  <a:pt x="394" y="2264"/>
                  <a:pt x="656" y="2484"/>
                </a:cubicBezTo>
                <a:cubicBezTo>
                  <a:pt x="812" y="2616"/>
                  <a:pt x="968" y="2746"/>
                  <a:pt x="1137" y="2859"/>
                </a:cubicBezTo>
                <a:cubicBezTo>
                  <a:pt x="1214" y="2910"/>
                  <a:pt x="1293" y="2955"/>
                  <a:pt x="1378" y="2992"/>
                </a:cubicBezTo>
                <a:cubicBezTo>
                  <a:pt x="1351" y="3005"/>
                  <a:pt x="1322" y="3018"/>
                  <a:pt x="1296" y="3034"/>
                </a:cubicBezTo>
                <a:cubicBezTo>
                  <a:pt x="1251" y="3060"/>
                  <a:pt x="1206" y="3087"/>
                  <a:pt x="1164" y="3116"/>
                </a:cubicBezTo>
                <a:cubicBezTo>
                  <a:pt x="1129" y="3140"/>
                  <a:pt x="1095" y="3169"/>
                  <a:pt x="1076" y="3209"/>
                </a:cubicBezTo>
                <a:cubicBezTo>
                  <a:pt x="1031" y="3304"/>
                  <a:pt x="1092" y="3399"/>
                  <a:pt x="1142" y="3476"/>
                </a:cubicBezTo>
                <a:cubicBezTo>
                  <a:pt x="1235" y="3616"/>
                  <a:pt x="1354" y="3738"/>
                  <a:pt x="1486" y="3841"/>
                </a:cubicBezTo>
                <a:cubicBezTo>
                  <a:pt x="1756" y="4046"/>
                  <a:pt x="2087" y="4173"/>
                  <a:pt x="2423" y="4224"/>
                </a:cubicBezTo>
                <a:cubicBezTo>
                  <a:pt x="2836" y="4284"/>
                  <a:pt x="3256" y="4234"/>
                  <a:pt x="3661" y="4136"/>
                </a:cubicBezTo>
                <a:cubicBezTo>
                  <a:pt x="3870" y="4086"/>
                  <a:pt x="4076" y="4022"/>
                  <a:pt x="4280" y="3957"/>
                </a:cubicBezTo>
                <a:cubicBezTo>
                  <a:pt x="4309" y="3947"/>
                  <a:pt x="4338" y="3939"/>
                  <a:pt x="4365" y="3928"/>
                </a:cubicBezTo>
                <a:cubicBezTo>
                  <a:pt x="4238" y="4000"/>
                  <a:pt x="4129" y="4099"/>
                  <a:pt x="4039" y="4213"/>
                </a:cubicBezTo>
                <a:cubicBezTo>
                  <a:pt x="3981" y="4287"/>
                  <a:pt x="3931" y="4364"/>
                  <a:pt x="3883" y="4446"/>
                </a:cubicBezTo>
                <a:cubicBezTo>
                  <a:pt x="3862" y="4485"/>
                  <a:pt x="3830" y="4525"/>
                  <a:pt x="3838" y="4573"/>
                </a:cubicBezTo>
                <a:cubicBezTo>
                  <a:pt x="3825" y="4573"/>
                  <a:pt x="3812" y="4575"/>
                  <a:pt x="3801" y="4583"/>
                </a:cubicBezTo>
                <a:cubicBezTo>
                  <a:pt x="3777" y="4599"/>
                  <a:pt x="3762" y="4626"/>
                  <a:pt x="3746" y="4649"/>
                </a:cubicBezTo>
                <a:cubicBezTo>
                  <a:pt x="3714" y="4694"/>
                  <a:pt x="3690" y="4745"/>
                  <a:pt x="3669" y="4792"/>
                </a:cubicBezTo>
                <a:cubicBezTo>
                  <a:pt x="3658" y="4821"/>
                  <a:pt x="3645" y="4848"/>
                  <a:pt x="3635" y="4877"/>
                </a:cubicBezTo>
                <a:cubicBezTo>
                  <a:pt x="3624" y="4903"/>
                  <a:pt x="3611" y="4930"/>
                  <a:pt x="3603" y="4956"/>
                </a:cubicBezTo>
                <a:cubicBezTo>
                  <a:pt x="3598" y="4978"/>
                  <a:pt x="3598" y="5001"/>
                  <a:pt x="3603" y="5025"/>
                </a:cubicBezTo>
                <a:cubicBezTo>
                  <a:pt x="3595" y="5023"/>
                  <a:pt x="3587" y="5023"/>
                  <a:pt x="3576" y="5025"/>
                </a:cubicBezTo>
                <a:cubicBezTo>
                  <a:pt x="3545" y="5033"/>
                  <a:pt x="3534" y="5062"/>
                  <a:pt x="3523" y="5091"/>
                </a:cubicBezTo>
                <a:cubicBezTo>
                  <a:pt x="3500" y="5152"/>
                  <a:pt x="3479" y="5213"/>
                  <a:pt x="3457" y="5277"/>
                </a:cubicBezTo>
                <a:cubicBezTo>
                  <a:pt x="3436" y="5337"/>
                  <a:pt x="3418" y="5401"/>
                  <a:pt x="3396" y="5462"/>
                </a:cubicBezTo>
                <a:cubicBezTo>
                  <a:pt x="3391" y="5478"/>
                  <a:pt x="3381" y="5499"/>
                  <a:pt x="3381" y="5517"/>
                </a:cubicBezTo>
                <a:cubicBezTo>
                  <a:pt x="3381" y="5530"/>
                  <a:pt x="3389" y="5541"/>
                  <a:pt x="3396" y="5552"/>
                </a:cubicBezTo>
                <a:cubicBezTo>
                  <a:pt x="3389" y="5575"/>
                  <a:pt x="3381" y="5602"/>
                  <a:pt x="3373" y="5626"/>
                </a:cubicBezTo>
                <a:lnTo>
                  <a:pt x="3367" y="5631"/>
                </a:lnTo>
                <a:cubicBezTo>
                  <a:pt x="3354" y="5652"/>
                  <a:pt x="3346" y="5676"/>
                  <a:pt x="3338" y="5697"/>
                </a:cubicBezTo>
                <a:cubicBezTo>
                  <a:pt x="3336" y="5702"/>
                  <a:pt x="3336" y="5708"/>
                  <a:pt x="3333" y="5710"/>
                </a:cubicBezTo>
                <a:cubicBezTo>
                  <a:pt x="3328" y="5721"/>
                  <a:pt x="3325" y="5734"/>
                  <a:pt x="3322" y="5745"/>
                </a:cubicBezTo>
                <a:lnTo>
                  <a:pt x="3317" y="5753"/>
                </a:lnTo>
                <a:cubicBezTo>
                  <a:pt x="3309" y="5769"/>
                  <a:pt x="3304" y="5787"/>
                  <a:pt x="3299" y="5803"/>
                </a:cubicBezTo>
                <a:cubicBezTo>
                  <a:pt x="3291" y="5837"/>
                  <a:pt x="3285" y="5872"/>
                  <a:pt x="3283" y="5909"/>
                </a:cubicBezTo>
                <a:cubicBezTo>
                  <a:pt x="3283" y="5927"/>
                  <a:pt x="3299" y="5943"/>
                  <a:pt x="3317" y="5946"/>
                </a:cubicBezTo>
                <a:cubicBezTo>
                  <a:pt x="3333" y="5949"/>
                  <a:pt x="3356" y="5938"/>
                  <a:pt x="3359" y="5917"/>
                </a:cubicBezTo>
                <a:cubicBezTo>
                  <a:pt x="3361" y="5896"/>
                  <a:pt x="3365" y="5874"/>
                  <a:pt x="3367" y="5851"/>
                </a:cubicBezTo>
                <a:cubicBezTo>
                  <a:pt x="3370" y="5843"/>
                  <a:pt x="3370" y="5837"/>
                  <a:pt x="3373" y="5829"/>
                </a:cubicBezTo>
                <a:cubicBezTo>
                  <a:pt x="3389" y="5829"/>
                  <a:pt x="3402" y="5822"/>
                  <a:pt x="3407" y="5806"/>
                </a:cubicBezTo>
                <a:cubicBezTo>
                  <a:pt x="3412" y="5782"/>
                  <a:pt x="3418" y="5761"/>
                  <a:pt x="3423" y="5737"/>
                </a:cubicBezTo>
                <a:cubicBezTo>
                  <a:pt x="3428" y="5716"/>
                  <a:pt x="3436" y="5695"/>
                  <a:pt x="3441" y="5673"/>
                </a:cubicBezTo>
                <a:cubicBezTo>
                  <a:pt x="3449" y="5647"/>
                  <a:pt x="3455" y="5618"/>
                  <a:pt x="3463" y="5589"/>
                </a:cubicBezTo>
                <a:cubicBezTo>
                  <a:pt x="3465" y="5583"/>
                  <a:pt x="3465" y="5575"/>
                  <a:pt x="3468" y="5570"/>
                </a:cubicBezTo>
                <a:cubicBezTo>
                  <a:pt x="3526" y="5568"/>
                  <a:pt x="3555" y="5517"/>
                  <a:pt x="3574" y="5467"/>
                </a:cubicBezTo>
                <a:cubicBezTo>
                  <a:pt x="3592" y="5409"/>
                  <a:pt x="3611" y="5353"/>
                  <a:pt x="3632" y="5298"/>
                </a:cubicBezTo>
                <a:cubicBezTo>
                  <a:pt x="3645" y="5269"/>
                  <a:pt x="3656" y="5239"/>
                  <a:pt x="3669" y="5210"/>
                </a:cubicBezTo>
                <a:cubicBezTo>
                  <a:pt x="3682" y="5184"/>
                  <a:pt x="3695" y="5157"/>
                  <a:pt x="3701" y="5128"/>
                </a:cubicBezTo>
                <a:cubicBezTo>
                  <a:pt x="3703" y="5115"/>
                  <a:pt x="3703" y="5102"/>
                  <a:pt x="3701" y="5089"/>
                </a:cubicBezTo>
                <a:cubicBezTo>
                  <a:pt x="3751" y="5083"/>
                  <a:pt x="3785" y="5033"/>
                  <a:pt x="3812" y="4996"/>
                </a:cubicBezTo>
                <a:cubicBezTo>
                  <a:pt x="3844" y="4951"/>
                  <a:pt x="3873" y="4903"/>
                  <a:pt x="3897" y="4853"/>
                </a:cubicBezTo>
                <a:cubicBezTo>
                  <a:pt x="3910" y="4824"/>
                  <a:pt x="3923" y="4795"/>
                  <a:pt x="3931" y="4766"/>
                </a:cubicBezTo>
                <a:cubicBezTo>
                  <a:pt x="3939" y="4742"/>
                  <a:pt x="3947" y="4718"/>
                  <a:pt x="3949" y="4694"/>
                </a:cubicBezTo>
                <a:cubicBezTo>
                  <a:pt x="3949" y="4687"/>
                  <a:pt x="3949" y="4679"/>
                  <a:pt x="3947" y="4673"/>
                </a:cubicBezTo>
                <a:cubicBezTo>
                  <a:pt x="3963" y="4676"/>
                  <a:pt x="3981" y="4668"/>
                  <a:pt x="3992" y="4652"/>
                </a:cubicBezTo>
                <a:cubicBezTo>
                  <a:pt x="4061" y="4541"/>
                  <a:pt x="4135" y="4430"/>
                  <a:pt x="4214" y="4327"/>
                </a:cubicBezTo>
                <a:cubicBezTo>
                  <a:pt x="4238" y="4303"/>
                  <a:pt x="4259" y="4279"/>
                  <a:pt x="4280" y="4253"/>
                </a:cubicBezTo>
                <a:cubicBezTo>
                  <a:pt x="4307" y="4226"/>
                  <a:pt x="4336" y="4202"/>
                  <a:pt x="4367" y="4184"/>
                </a:cubicBezTo>
                <a:cubicBezTo>
                  <a:pt x="4394" y="4168"/>
                  <a:pt x="4426" y="4160"/>
                  <a:pt x="4455" y="4160"/>
                </a:cubicBezTo>
                <a:cubicBezTo>
                  <a:pt x="4304" y="4313"/>
                  <a:pt x="4217" y="4530"/>
                  <a:pt x="4153" y="4729"/>
                </a:cubicBezTo>
                <a:cubicBezTo>
                  <a:pt x="4108" y="4877"/>
                  <a:pt x="4071" y="5028"/>
                  <a:pt x="4042" y="5179"/>
                </a:cubicBezTo>
                <a:cubicBezTo>
                  <a:pt x="4013" y="5335"/>
                  <a:pt x="3981" y="5499"/>
                  <a:pt x="3997" y="5657"/>
                </a:cubicBezTo>
                <a:cubicBezTo>
                  <a:pt x="4013" y="5808"/>
                  <a:pt x="4074" y="5949"/>
                  <a:pt x="4143" y="6081"/>
                </a:cubicBezTo>
                <a:cubicBezTo>
                  <a:pt x="4203" y="6200"/>
                  <a:pt x="4275" y="6314"/>
                  <a:pt x="4357" y="6417"/>
                </a:cubicBezTo>
                <a:cubicBezTo>
                  <a:pt x="4439" y="6520"/>
                  <a:pt x="4531" y="6613"/>
                  <a:pt x="4637" y="6692"/>
                </a:cubicBezTo>
                <a:cubicBezTo>
                  <a:pt x="4754" y="6777"/>
                  <a:pt x="4883" y="6830"/>
                  <a:pt x="5016" y="6885"/>
                </a:cubicBezTo>
                <a:cubicBezTo>
                  <a:pt x="5143" y="6938"/>
                  <a:pt x="5272" y="6994"/>
                  <a:pt x="5370" y="7094"/>
                </a:cubicBezTo>
                <a:cubicBezTo>
                  <a:pt x="5399" y="7126"/>
                  <a:pt x="5428" y="7163"/>
                  <a:pt x="5450" y="7203"/>
                </a:cubicBezTo>
                <a:cubicBezTo>
                  <a:pt x="5452" y="7245"/>
                  <a:pt x="5455" y="7287"/>
                  <a:pt x="5460" y="7330"/>
                </a:cubicBezTo>
                <a:cubicBezTo>
                  <a:pt x="5465" y="7380"/>
                  <a:pt x="5468" y="7438"/>
                  <a:pt x="5481" y="7486"/>
                </a:cubicBezTo>
                <a:cubicBezTo>
                  <a:pt x="5487" y="7509"/>
                  <a:pt x="5505" y="7531"/>
                  <a:pt x="5524" y="7541"/>
                </a:cubicBezTo>
                <a:cubicBezTo>
                  <a:pt x="5537" y="7634"/>
                  <a:pt x="5561" y="7724"/>
                  <a:pt x="5592" y="7814"/>
                </a:cubicBezTo>
                <a:cubicBezTo>
                  <a:pt x="5603" y="7843"/>
                  <a:pt x="5635" y="7851"/>
                  <a:pt x="5659" y="7832"/>
                </a:cubicBezTo>
                <a:cubicBezTo>
                  <a:pt x="5690" y="7806"/>
                  <a:pt x="5698" y="7766"/>
                  <a:pt x="5698" y="7729"/>
                </a:cubicBezTo>
                <a:cubicBezTo>
                  <a:pt x="5701" y="7679"/>
                  <a:pt x="5701" y="7631"/>
                  <a:pt x="5704" y="7581"/>
                </a:cubicBezTo>
                <a:cubicBezTo>
                  <a:pt x="5704" y="7568"/>
                  <a:pt x="5706" y="7554"/>
                  <a:pt x="5706" y="7541"/>
                </a:cubicBezTo>
                <a:cubicBezTo>
                  <a:pt x="5738" y="7536"/>
                  <a:pt x="5762" y="7509"/>
                  <a:pt x="5770" y="7478"/>
                </a:cubicBezTo>
                <a:cubicBezTo>
                  <a:pt x="5783" y="7427"/>
                  <a:pt x="5783" y="7372"/>
                  <a:pt x="5788" y="7319"/>
                </a:cubicBezTo>
                <a:cubicBezTo>
                  <a:pt x="5794" y="7277"/>
                  <a:pt x="5795" y="7234"/>
                  <a:pt x="5795" y="7192"/>
                </a:cubicBezTo>
                <a:cubicBezTo>
                  <a:pt x="5816" y="7152"/>
                  <a:pt x="5843" y="7115"/>
                  <a:pt x="5872" y="7084"/>
                </a:cubicBezTo>
                <a:cubicBezTo>
                  <a:pt x="5967" y="6980"/>
                  <a:pt x="6097" y="6922"/>
                  <a:pt x="6224" y="6869"/>
                </a:cubicBezTo>
                <a:cubicBezTo>
                  <a:pt x="6356" y="6814"/>
                  <a:pt x="6486" y="6758"/>
                  <a:pt x="6599" y="6673"/>
                </a:cubicBezTo>
                <a:cubicBezTo>
                  <a:pt x="6705" y="6594"/>
                  <a:pt x="6798" y="6501"/>
                  <a:pt x="6877" y="6396"/>
                </a:cubicBezTo>
                <a:cubicBezTo>
                  <a:pt x="6959" y="6290"/>
                  <a:pt x="7028" y="6176"/>
                  <a:pt x="7086" y="6057"/>
                </a:cubicBezTo>
                <a:cubicBezTo>
                  <a:pt x="7152" y="5922"/>
                  <a:pt x="7213" y="5782"/>
                  <a:pt x="7226" y="5631"/>
                </a:cubicBezTo>
                <a:cubicBezTo>
                  <a:pt x="7240" y="5472"/>
                  <a:pt x="7208" y="5308"/>
                  <a:pt x="7176" y="5152"/>
                </a:cubicBezTo>
                <a:cubicBezTo>
                  <a:pt x="7144" y="5001"/>
                  <a:pt x="7107" y="4851"/>
                  <a:pt x="7060" y="4705"/>
                </a:cubicBezTo>
                <a:cubicBezTo>
                  <a:pt x="6996" y="4507"/>
                  <a:pt x="6904" y="4290"/>
                  <a:pt x="6753" y="4139"/>
                </a:cubicBezTo>
                <a:cubicBezTo>
                  <a:pt x="6785" y="4139"/>
                  <a:pt x="6814" y="4147"/>
                  <a:pt x="6840" y="4163"/>
                </a:cubicBezTo>
                <a:cubicBezTo>
                  <a:pt x="6872" y="4181"/>
                  <a:pt x="6901" y="4205"/>
                  <a:pt x="6928" y="4229"/>
                </a:cubicBezTo>
                <a:cubicBezTo>
                  <a:pt x="6949" y="4255"/>
                  <a:pt x="6970" y="4279"/>
                  <a:pt x="6996" y="4300"/>
                </a:cubicBezTo>
                <a:cubicBezTo>
                  <a:pt x="7078" y="4403"/>
                  <a:pt x="7152" y="4512"/>
                  <a:pt x="7224" y="4623"/>
                </a:cubicBezTo>
                <a:cubicBezTo>
                  <a:pt x="7234" y="4639"/>
                  <a:pt x="7250" y="4647"/>
                  <a:pt x="7269" y="4644"/>
                </a:cubicBezTo>
                <a:cubicBezTo>
                  <a:pt x="7266" y="4652"/>
                  <a:pt x="7266" y="4657"/>
                  <a:pt x="7266" y="4665"/>
                </a:cubicBezTo>
                <a:cubicBezTo>
                  <a:pt x="7266" y="4689"/>
                  <a:pt x="7277" y="4716"/>
                  <a:pt x="7285" y="4737"/>
                </a:cubicBezTo>
                <a:cubicBezTo>
                  <a:pt x="7295" y="4766"/>
                  <a:pt x="7308" y="4795"/>
                  <a:pt x="7322" y="4824"/>
                </a:cubicBezTo>
                <a:cubicBezTo>
                  <a:pt x="7346" y="4874"/>
                  <a:pt x="7375" y="4922"/>
                  <a:pt x="7409" y="4967"/>
                </a:cubicBezTo>
                <a:cubicBezTo>
                  <a:pt x="7438" y="5004"/>
                  <a:pt x="7473" y="5052"/>
                  <a:pt x="7523" y="5060"/>
                </a:cubicBezTo>
                <a:cubicBezTo>
                  <a:pt x="7520" y="5073"/>
                  <a:pt x="7520" y="5086"/>
                  <a:pt x="7523" y="5099"/>
                </a:cubicBezTo>
                <a:cubicBezTo>
                  <a:pt x="7528" y="5128"/>
                  <a:pt x="7541" y="5155"/>
                  <a:pt x="7555" y="5181"/>
                </a:cubicBezTo>
                <a:cubicBezTo>
                  <a:pt x="7568" y="5210"/>
                  <a:pt x="7581" y="5239"/>
                  <a:pt x="7594" y="5266"/>
                </a:cubicBezTo>
                <a:cubicBezTo>
                  <a:pt x="7618" y="5321"/>
                  <a:pt x="7637" y="5377"/>
                  <a:pt x="7655" y="5435"/>
                </a:cubicBezTo>
                <a:cubicBezTo>
                  <a:pt x="7671" y="5486"/>
                  <a:pt x="7703" y="5536"/>
                  <a:pt x="7761" y="5538"/>
                </a:cubicBezTo>
                <a:cubicBezTo>
                  <a:pt x="7764" y="5544"/>
                  <a:pt x="7764" y="5552"/>
                  <a:pt x="7766" y="5557"/>
                </a:cubicBezTo>
                <a:cubicBezTo>
                  <a:pt x="7774" y="5586"/>
                  <a:pt x="7779" y="5613"/>
                  <a:pt x="7787" y="5642"/>
                </a:cubicBezTo>
                <a:cubicBezTo>
                  <a:pt x="7793" y="5663"/>
                  <a:pt x="7801" y="5684"/>
                  <a:pt x="7806" y="5705"/>
                </a:cubicBezTo>
                <a:cubicBezTo>
                  <a:pt x="7811" y="5726"/>
                  <a:pt x="7816" y="5750"/>
                  <a:pt x="7822" y="5774"/>
                </a:cubicBezTo>
                <a:cubicBezTo>
                  <a:pt x="7827" y="5790"/>
                  <a:pt x="7840" y="5798"/>
                  <a:pt x="7856" y="5798"/>
                </a:cubicBezTo>
                <a:cubicBezTo>
                  <a:pt x="7859" y="5806"/>
                  <a:pt x="7859" y="5811"/>
                  <a:pt x="7861" y="5819"/>
                </a:cubicBezTo>
                <a:cubicBezTo>
                  <a:pt x="7864" y="5840"/>
                  <a:pt x="7867" y="5861"/>
                  <a:pt x="7872" y="5882"/>
                </a:cubicBezTo>
                <a:cubicBezTo>
                  <a:pt x="7875" y="5901"/>
                  <a:pt x="7898" y="5911"/>
                  <a:pt x="7914" y="5909"/>
                </a:cubicBezTo>
                <a:cubicBezTo>
                  <a:pt x="7933" y="5906"/>
                  <a:pt x="7949" y="5890"/>
                  <a:pt x="7949" y="5872"/>
                </a:cubicBezTo>
                <a:cubicBezTo>
                  <a:pt x="7946" y="5837"/>
                  <a:pt x="7943" y="5800"/>
                  <a:pt x="7933" y="5769"/>
                </a:cubicBezTo>
                <a:cubicBezTo>
                  <a:pt x="7928" y="5753"/>
                  <a:pt x="7922" y="5734"/>
                  <a:pt x="7914" y="5718"/>
                </a:cubicBezTo>
                <a:lnTo>
                  <a:pt x="7909" y="5710"/>
                </a:lnTo>
                <a:cubicBezTo>
                  <a:pt x="7906" y="5697"/>
                  <a:pt x="7904" y="5687"/>
                  <a:pt x="7898" y="5676"/>
                </a:cubicBezTo>
                <a:cubicBezTo>
                  <a:pt x="7896" y="5671"/>
                  <a:pt x="7896" y="5665"/>
                  <a:pt x="7893" y="5663"/>
                </a:cubicBezTo>
                <a:cubicBezTo>
                  <a:pt x="7885" y="5639"/>
                  <a:pt x="7877" y="5618"/>
                  <a:pt x="7864" y="5597"/>
                </a:cubicBezTo>
                <a:lnTo>
                  <a:pt x="7859" y="5591"/>
                </a:lnTo>
                <a:cubicBezTo>
                  <a:pt x="7851" y="5568"/>
                  <a:pt x="7840" y="5541"/>
                  <a:pt x="7835" y="5517"/>
                </a:cubicBezTo>
                <a:cubicBezTo>
                  <a:pt x="7843" y="5507"/>
                  <a:pt x="7851" y="5496"/>
                  <a:pt x="7851" y="5483"/>
                </a:cubicBezTo>
                <a:cubicBezTo>
                  <a:pt x="7851" y="5464"/>
                  <a:pt x="7840" y="5443"/>
                  <a:pt x="7835" y="5427"/>
                </a:cubicBezTo>
                <a:cubicBezTo>
                  <a:pt x="7814" y="5366"/>
                  <a:pt x="7793" y="5303"/>
                  <a:pt x="7771" y="5242"/>
                </a:cubicBezTo>
                <a:cubicBezTo>
                  <a:pt x="7750" y="5181"/>
                  <a:pt x="7729" y="5118"/>
                  <a:pt x="7705" y="5060"/>
                </a:cubicBezTo>
                <a:cubicBezTo>
                  <a:pt x="7695" y="5033"/>
                  <a:pt x="7684" y="5004"/>
                  <a:pt x="7652" y="4996"/>
                </a:cubicBezTo>
                <a:cubicBezTo>
                  <a:pt x="7642" y="4993"/>
                  <a:pt x="7634" y="4993"/>
                  <a:pt x="7626" y="4996"/>
                </a:cubicBezTo>
                <a:cubicBezTo>
                  <a:pt x="7631" y="4975"/>
                  <a:pt x="7631" y="4951"/>
                  <a:pt x="7623" y="4927"/>
                </a:cubicBezTo>
                <a:cubicBezTo>
                  <a:pt x="7615" y="4901"/>
                  <a:pt x="7602" y="4874"/>
                  <a:pt x="7592" y="4848"/>
                </a:cubicBezTo>
                <a:cubicBezTo>
                  <a:pt x="7581" y="4819"/>
                  <a:pt x="7568" y="4792"/>
                  <a:pt x="7557" y="4763"/>
                </a:cubicBezTo>
                <a:cubicBezTo>
                  <a:pt x="7536" y="4713"/>
                  <a:pt x="7512" y="4665"/>
                  <a:pt x="7480" y="4620"/>
                </a:cubicBezTo>
                <a:cubicBezTo>
                  <a:pt x="7465" y="4599"/>
                  <a:pt x="7446" y="4570"/>
                  <a:pt x="7422" y="4554"/>
                </a:cubicBezTo>
                <a:cubicBezTo>
                  <a:pt x="7409" y="4546"/>
                  <a:pt x="7398" y="4544"/>
                  <a:pt x="7385" y="4544"/>
                </a:cubicBezTo>
                <a:cubicBezTo>
                  <a:pt x="7393" y="4496"/>
                  <a:pt x="7361" y="4456"/>
                  <a:pt x="7338" y="4417"/>
                </a:cubicBezTo>
                <a:cubicBezTo>
                  <a:pt x="7290" y="4335"/>
                  <a:pt x="7240" y="4258"/>
                  <a:pt x="7179" y="4186"/>
                </a:cubicBezTo>
                <a:cubicBezTo>
                  <a:pt x="7086" y="4073"/>
                  <a:pt x="6978" y="3976"/>
                  <a:pt x="6851" y="3904"/>
                </a:cubicBezTo>
                <a:cubicBezTo>
                  <a:pt x="6880" y="3915"/>
                  <a:pt x="6909" y="3923"/>
                  <a:pt x="6938" y="3933"/>
                </a:cubicBezTo>
                <a:cubicBezTo>
                  <a:pt x="7142" y="4000"/>
                  <a:pt x="7348" y="4057"/>
                  <a:pt x="7557" y="4104"/>
                </a:cubicBezTo>
                <a:cubicBezTo>
                  <a:pt x="7962" y="4197"/>
                  <a:pt x="8383" y="4245"/>
                  <a:pt x="8795" y="4179"/>
                </a:cubicBezTo>
                <a:cubicBezTo>
                  <a:pt x="9131" y="4126"/>
                  <a:pt x="9459" y="3997"/>
                  <a:pt x="9729" y="3785"/>
                </a:cubicBezTo>
                <a:cubicBezTo>
                  <a:pt x="9862" y="3682"/>
                  <a:pt x="9978" y="3558"/>
                  <a:pt x="10071" y="3418"/>
                </a:cubicBezTo>
                <a:cubicBezTo>
                  <a:pt x="10121" y="3341"/>
                  <a:pt x="10182" y="3243"/>
                  <a:pt x="10134" y="3150"/>
                </a:cubicBezTo>
                <a:cubicBezTo>
                  <a:pt x="10116" y="3111"/>
                  <a:pt x="10081" y="3084"/>
                  <a:pt x="10047" y="3058"/>
                </a:cubicBezTo>
                <a:cubicBezTo>
                  <a:pt x="10004" y="3029"/>
                  <a:pt x="9959" y="3002"/>
                  <a:pt x="9915" y="2976"/>
                </a:cubicBezTo>
                <a:cubicBezTo>
                  <a:pt x="9888" y="2960"/>
                  <a:pt x="9859" y="2947"/>
                  <a:pt x="9832" y="2933"/>
                </a:cubicBezTo>
                <a:cubicBezTo>
                  <a:pt x="9915" y="2896"/>
                  <a:pt x="9994" y="2851"/>
                  <a:pt x="10071" y="2798"/>
                </a:cubicBezTo>
                <a:cubicBezTo>
                  <a:pt x="10240" y="2685"/>
                  <a:pt x="10393" y="2552"/>
                  <a:pt x="10547" y="2417"/>
                </a:cubicBezTo>
                <a:cubicBezTo>
                  <a:pt x="10806" y="2195"/>
                  <a:pt x="11073" y="1933"/>
                  <a:pt x="11163" y="1592"/>
                </a:cubicBezTo>
                <a:cubicBezTo>
                  <a:pt x="11200" y="1499"/>
                  <a:pt x="11214" y="1402"/>
                  <a:pt x="11198" y="1312"/>
                </a:cubicBezTo>
                <a:moveTo>
                  <a:pt x="9348" y="1378"/>
                </a:moveTo>
                <a:cubicBezTo>
                  <a:pt x="9385" y="1354"/>
                  <a:pt x="9428" y="1335"/>
                  <a:pt x="9462" y="1309"/>
                </a:cubicBezTo>
                <a:cubicBezTo>
                  <a:pt x="9692" y="1232"/>
                  <a:pt x="9925" y="1163"/>
                  <a:pt x="10163" y="1124"/>
                </a:cubicBezTo>
                <a:cubicBezTo>
                  <a:pt x="10359" y="1092"/>
                  <a:pt x="10563" y="1081"/>
                  <a:pt x="10758" y="1105"/>
                </a:cubicBezTo>
                <a:cubicBezTo>
                  <a:pt x="10743" y="1113"/>
                  <a:pt x="10727" y="1121"/>
                  <a:pt x="10711" y="1129"/>
                </a:cubicBezTo>
                <a:cubicBezTo>
                  <a:pt x="10565" y="1206"/>
                  <a:pt x="10446" y="1325"/>
                  <a:pt x="10311" y="1417"/>
                </a:cubicBezTo>
                <a:cubicBezTo>
                  <a:pt x="10161" y="1518"/>
                  <a:pt x="10002" y="1613"/>
                  <a:pt x="9838" y="1695"/>
                </a:cubicBezTo>
                <a:cubicBezTo>
                  <a:pt x="9711" y="1708"/>
                  <a:pt x="9584" y="1727"/>
                  <a:pt x="9457" y="1748"/>
                </a:cubicBezTo>
                <a:cubicBezTo>
                  <a:pt x="9285" y="1777"/>
                  <a:pt x="9118" y="1827"/>
                  <a:pt x="8951" y="1883"/>
                </a:cubicBezTo>
                <a:cubicBezTo>
                  <a:pt x="8859" y="1915"/>
                  <a:pt x="8766" y="1949"/>
                  <a:pt x="8676" y="1986"/>
                </a:cubicBezTo>
                <a:cubicBezTo>
                  <a:pt x="8623" y="2007"/>
                  <a:pt x="8565" y="2029"/>
                  <a:pt x="8512" y="2055"/>
                </a:cubicBezTo>
                <a:cubicBezTo>
                  <a:pt x="8518" y="2050"/>
                  <a:pt x="8523" y="2042"/>
                  <a:pt x="8531" y="2037"/>
                </a:cubicBezTo>
                <a:cubicBezTo>
                  <a:pt x="8600" y="1968"/>
                  <a:pt x="8666" y="1899"/>
                  <a:pt x="8740" y="1835"/>
                </a:cubicBezTo>
                <a:cubicBezTo>
                  <a:pt x="8811" y="1775"/>
                  <a:pt x="8880" y="1708"/>
                  <a:pt x="8954" y="1650"/>
                </a:cubicBezTo>
                <a:cubicBezTo>
                  <a:pt x="9039" y="1584"/>
                  <a:pt x="9126" y="1521"/>
                  <a:pt x="9213" y="1460"/>
                </a:cubicBezTo>
                <a:cubicBezTo>
                  <a:pt x="9261" y="1431"/>
                  <a:pt x="9303" y="1404"/>
                  <a:pt x="9348" y="1378"/>
                </a:cubicBezTo>
                <a:moveTo>
                  <a:pt x="8975" y="1484"/>
                </a:moveTo>
                <a:cubicBezTo>
                  <a:pt x="9020" y="1465"/>
                  <a:pt x="9068" y="1449"/>
                  <a:pt x="9116" y="1431"/>
                </a:cubicBezTo>
                <a:cubicBezTo>
                  <a:pt x="9071" y="1462"/>
                  <a:pt x="9026" y="1497"/>
                  <a:pt x="8983" y="1534"/>
                </a:cubicBezTo>
                <a:cubicBezTo>
                  <a:pt x="8914" y="1595"/>
                  <a:pt x="8846" y="1658"/>
                  <a:pt x="8780" y="1722"/>
                </a:cubicBezTo>
                <a:cubicBezTo>
                  <a:pt x="8711" y="1788"/>
                  <a:pt x="8647" y="1857"/>
                  <a:pt x="8581" y="1923"/>
                </a:cubicBezTo>
                <a:cubicBezTo>
                  <a:pt x="8446" y="2055"/>
                  <a:pt x="8317" y="2195"/>
                  <a:pt x="8182" y="2328"/>
                </a:cubicBezTo>
                <a:cubicBezTo>
                  <a:pt x="8115" y="2394"/>
                  <a:pt x="8044" y="2460"/>
                  <a:pt x="7962" y="2507"/>
                </a:cubicBezTo>
                <a:cubicBezTo>
                  <a:pt x="7872" y="2558"/>
                  <a:pt x="7771" y="2587"/>
                  <a:pt x="7671" y="2613"/>
                </a:cubicBezTo>
                <a:cubicBezTo>
                  <a:pt x="7555" y="2645"/>
                  <a:pt x="7435" y="2666"/>
                  <a:pt x="7316" y="2685"/>
                </a:cubicBezTo>
                <a:cubicBezTo>
                  <a:pt x="7285" y="2690"/>
                  <a:pt x="7250" y="2693"/>
                  <a:pt x="7219" y="2695"/>
                </a:cubicBezTo>
                <a:cubicBezTo>
                  <a:pt x="7211" y="2695"/>
                  <a:pt x="7203" y="2693"/>
                  <a:pt x="7195" y="2693"/>
                </a:cubicBezTo>
                <a:cubicBezTo>
                  <a:pt x="7184" y="2693"/>
                  <a:pt x="7171" y="2693"/>
                  <a:pt x="7160" y="2693"/>
                </a:cubicBezTo>
                <a:lnTo>
                  <a:pt x="7160" y="2693"/>
                </a:lnTo>
                <a:cubicBezTo>
                  <a:pt x="7192" y="2685"/>
                  <a:pt x="7229" y="2679"/>
                  <a:pt x="7256" y="2658"/>
                </a:cubicBezTo>
                <a:cubicBezTo>
                  <a:pt x="7285" y="2634"/>
                  <a:pt x="7301" y="2595"/>
                  <a:pt x="7319" y="2563"/>
                </a:cubicBezTo>
                <a:cubicBezTo>
                  <a:pt x="7340" y="2526"/>
                  <a:pt x="7361" y="2492"/>
                  <a:pt x="7385" y="2457"/>
                </a:cubicBezTo>
                <a:cubicBezTo>
                  <a:pt x="7401" y="2433"/>
                  <a:pt x="7420" y="2410"/>
                  <a:pt x="7435" y="2386"/>
                </a:cubicBezTo>
                <a:cubicBezTo>
                  <a:pt x="7549" y="2290"/>
                  <a:pt x="7663" y="2190"/>
                  <a:pt x="7782" y="2103"/>
                </a:cubicBezTo>
                <a:cubicBezTo>
                  <a:pt x="7901" y="2015"/>
                  <a:pt x="8018" y="1920"/>
                  <a:pt x="8129" y="1825"/>
                </a:cubicBezTo>
                <a:cubicBezTo>
                  <a:pt x="8406" y="1703"/>
                  <a:pt x="8690" y="1589"/>
                  <a:pt x="8975" y="1484"/>
                </a:cubicBezTo>
                <a:moveTo>
                  <a:pt x="7692" y="2052"/>
                </a:moveTo>
                <a:cubicBezTo>
                  <a:pt x="7705" y="2039"/>
                  <a:pt x="7705" y="2023"/>
                  <a:pt x="7700" y="2007"/>
                </a:cubicBezTo>
                <a:cubicBezTo>
                  <a:pt x="7750" y="1986"/>
                  <a:pt x="7798" y="1962"/>
                  <a:pt x="7848" y="1941"/>
                </a:cubicBezTo>
                <a:cubicBezTo>
                  <a:pt x="7885" y="1925"/>
                  <a:pt x="7922" y="1910"/>
                  <a:pt x="7959" y="1894"/>
                </a:cubicBezTo>
                <a:cubicBezTo>
                  <a:pt x="7888" y="1954"/>
                  <a:pt x="7819" y="2015"/>
                  <a:pt x="7753" y="2079"/>
                </a:cubicBezTo>
                <a:cubicBezTo>
                  <a:pt x="7700" y="2129"/>
                  <a:pt x="7639" y="2177"/>
                  <a:pt x="7584" y="2224"/>
                </a:cubicBezTo>
                <a:cubicBezTo>
                  <a:pt x="7555" y="2248"/>
                  <a:pt x="7525" y="2275"/>
                  <a:pt x="7496" y="2298"/>
                </a:cubicBezTo>
                <a:cubicBezTo>
                  <a:pt x="7557" y="2216"/>
                  <a:pt x="7623" y="2134"/>
                  <a:pt x="7692" y="2052"/>
                </a:cubicBezTo>
                <a:moveTo>
                  <a:pt x="6742" y="2470"/>
                </a:moveTo>
                <a:cubicBezTo>
                  <a:pt x="7017" y="2328"/>
                  <a:pt x="7295" y="2193"/>
                  <a:pt x="7576" y="2066"/>
                </a:cubicBezTo>
                <a:cubicBezTo>
                  <a:pt x="7496" y="2169"/>
                  <a:pt x="7422" y="2277"/>
                  <a:pt x="7359" y="2391"/>
                </a:cubicBezTo>
                <a:cubicBezTo>
                  <a:pt x="7319" y="2460"/>
                  <a:pt x="7279" y="2526"/>
                  <a:pt x="7237" y="2595"/>
                </a:cubicBezTo>
                <a:cubicBezTo>
                  <a:pt x="7216" y="2629"/>
                  <a:pt x="7176" y="2637"/>
                  <a:pt x="7139" y="2648"/>
                </a:cubicBezTo>
                <a:cubicBezTo>
                  <a:pt x="7097" y="2661"/>
                  <a:pt x="7057" y="2671"/>
                  <a:pt x="7015" y="2685"/>
                </a:cubicBezTo>
                <a:cubicBezTo>
                  <a:pt x="7007" y="2687"/>
                  <a:pt x="7004" y="2690"/>
                  <a:pt x="7002" y="2695"/>
                </a:cubicBezTo>
                <a:cubicBezTo>
                  <a:pt x="6853" y="2706"/>
                  <a:pt x="6708" y="2732"/>
                  <a:pt x="6562" y="2764"/>
                </a:cubicBezTo>
                <a:cubicBezTo>
                  <a:pt x="6353" y="2806"/>
                  <a:pt x="6147" y="2857"/>
                  <a:pt x="5943" y="2912"/>
                </a:cubicBezTo>
                <a:cubicBezTo>
                  <a:pt x="5935" y="2915"/>
                  <a:pt x="5927" y="2918"/>
                  <a:pt x="5919" y="2920"/>
                </a:cubicBezTo>
                <a:cubicBezTo>
                  <a:pt x="5925" y="2918"/>
                  <a:pt x="5933" y="2912"/>
                  <a:pt x="5938" y="2910"/>
                </a:cubicBezTo>
                <a:cubicBezTo>
                  <a:pt x="6025" y="2859"/>
                  <a:pt x="6115" y="2809"/>
                  <a:pt x="6203" y="2761"/>
                </a:cubicBezTo>
                <a:cubicBezTo>
                  <a:pt x="6382" y="2661"/>
                  <a:pt x="6562" y="2563"/>
                  <a:pt x="6742" y="2470"/>
                </a:cubicBezTo>
                <a:moveTo>
                  <a:pt x="6438" y="1851"/>
                </a:moveTo>
                <a:cubicBezTo>
                  <a:pt x="6459" y="1867"/>
                  <a:pt x="6478" y="1886"/>
                  <a:pt x="6496" y="1902"/>
                </a:cubicBezTo>
                <a:cubicBezTo>
                  <a:pt x="6502" y="1933"/>
                  <a:pt x="6507" y="1962"/>
                  <a:pt x="6512" y="1994"/>
                </a:cubicBezTo>
                <a:cubicBezTo>
                  <a:pt x="6520" y="2042"/>
                  <a:pt x="6525" y="2089"/>
                  <a:pt x="6525" y="2137"/>
                </a:cubicBezTo>
                <a:cubicBezTo>
                  <a:pt x="6525" y="2185"/>
                  <a:pt x="6517" y="2230"/>
                  <a:pt x="6502" y="2275"/>
                </a:cubicBezTo>
                <a:cubicBezTo>
                  <a:pt x="6494" y="2293"/>
                  <a:pt x="6486" y="2312"/>
                  <a:pt x="6475" y="2330"/>
                </a:cubicBezTo>
                <a:cubicBezTo>
                  <a:pt x="6470" y="2338"/>
                  <a:pt x="6467" y="2343"/>
                  <a:pt x="6462" y="2351"/>
                </a:cubicBezTo>
                <a:cubicBezTo>
                  <a:pt x="6425" y="2388"/>
                  <a:pt x="6380" y="2420"/>
                  <a:pt x="6338" y="2449"/>
                </a:cubicBezTo>
                <a:cubicBezTo>
                  <a:pt x="6322" y="2460"/>
                  <a:pt x="6308" y="2468"/>
                  <a:pt x="6293" y="2478"/>
                </a:cubicBezTo>
                <a:cubicBezTo>
                  <a:pt x="6306" y="2444"/>
                  <a:pt x="6316" y="2407"/>
                  <a:pt x="6322" y="2373"/>
                </a:cubicBezTo>
                <a:cubicBezTo>
                  <a:pt x="6340" y="2280"/>
                  <a:pt x="6345" y="2187"/>
                  <a:pt x="6332" y="2095"/>
                </a:cubicBezTo>
                <a:cubicBezTo>
                  <a:pt x="6322" y="2002"/>
                  <a:pt x="6298" y="1915"/>
                  <a:pt x="6258" y="1830"/>
                </a:cubicBezTo>
                <a:cubicBezTo>
                  <a:pt x="6234" y="1777"/>
                  <a:pt x="6203" y="1724"/>
                  <a:pt x="6158" y="1690"/>
                </a:cubicBezTo>
                <a:cubicBezTo>
                  <a:pt x="6160" y="1690"/>
                  <a:pt x="6163" y="1693"/>
                  <a:pt x="6166" y="1693"/>
                </a:cubicBezTo>
                <a:cubicBezTo>
                  <a:pt x="6184" y="1698"/>
                  <a:pt x="6200" y="1703"/>
                  <a:pt x="6218" y="1708"/>
                </a:cubicBezTo>
                <a:cubicBezTo>
                  <a:pt x="6295" y="1751"/>
                  <a:pt x="6369" y="1798"/>
                  <a:pt x="6438" y="1851"/>
                </a:cubicBezTo>
                <a:moveTo>
                  <a:pt x="6123" y="1203"/>
                </a:moveTo>
                <a:cubicBezTo>
                  <a:pt x="6131" y="1198"/>
                  <a:pt x="6129" y="1200"/>
                  <a:pt x="6136" y="1198"/>
                </a:cubicBezTo>
                <a:lnTo>
                  <a:pt x="6139" y="1198"/>
                </a:lnTo>
                <a:lnTo>
                  <a:pt x="6142" y="1198"/>
                </a:lnTo>
                <a:cubicBezTo>
                  <a:pt x="6139" y="1198"/>
                  <a:pt x="6136" y="1195"/>
                  <a:pt x="6147" y="1198"/>
                </a:cubicBezTo>
                <a:cubicBezTo>
                  <a:pt x="6160" y="1200"/>
                  <a:pt x="6173" y="1208"/>
                  <a:pt x="6184" y="1214"/>
                </a:cubicBezTo>
                <a:cubicBezTo>
                  <a:pt x="6211" y="1227"/>
                  <a:pt x="6229" y="1243"/>
                  <a:pt x="6248" y="1264"/>
                </a:cubicBezTo>
                <a:lnTo>
                  <a:pt x="6250" y="1267"/>
                </a:lnTo>
                <a:lnTo>
                  <a:pt x="6250" y="1269"/>
                </a:lnTo>
                <a:lnTo>
                  <a:pt x="6255" y="1277"/>
                </a:lnTo>
                <a:cubicBezTo>
                  <a:pt x="6258" y="1282"/>
                  <a:pt x="6263" y="1290"/>
                  <a:pt x="6266" y="1296"/>
                </a:cubicBezTo>
                <a:lnTo>
                  <a:pt x="6271" y="1306"/>
                </a:lnTo>
                <a:lnTo>
                  <a:pt x="6274" y="1314"/>
                </a:lnTo>
                <a:lnTo>
                  <a:pt x="6274" y="1322"/>
                </a:lnTo>
                <a:cubicBezTo>
                  <a:pt x="6274" y="1327"/>
                  <a:pt x="6274" y="1333"/>
                  <a:pt x="6274" y="1338"/>
                </a:cubicBezTo>
                <a:cubicBezTo>
                  <a:pt x="6255" y="1357"/>
                  <a:pt x="6237" y="1372"/>
                  <a:pt x="6213" y="1383"/>
                </a:cubicBezTo>
                <a:cubicBezTo>
                  <a:pt x="6208" y="1386"/>
                  <a:pt x="6189" y="1391"/>
                  <a:pt x="6181" y="1391"/>
                </a:cubicBezTo>
                <a:cubicBezTo>
                  <a:pt x="6168" y="1391"/>
                  <a:pt x="6158" y="1391"/>
                  <a:pt x="6147" y="1383"/>
                </a:cubicBezTo>
                <a:cubicBezTo>
                  <a:pt x="6142" y="1380"/>
                  <a:pt x="6136" y="1380"/>
                  <a:pt x="6129" y="1380"/>
                </a:cubicBezTo>
                <a:cubicBezTo>
                  <a:pt x="6123" y="1375"/>
                  <a:pt x="6118" y="1372"/>
                  <a:pt x="6115" y="1367"/>
                </a:cubicBezTo>
                <a:cubicBezTo>
                  <a:pt x="6115" y="1362"/>
                  <a:pt x="6115" y="1357"/>
                  <a:pt x="6115" y="1354"/>
                </a:cubicBezTo>
                <a:cubicBezTo>
                  <a:pt x="6105" y="1322"/>
                  <a:pt x="6094" y="1288"/>
                  <a:pt x="6097" y="1251"/>
                </a:cubicBezTo>
                <a:cubicBezTo>
                  <a:pt x="6094" y="1235"/>
                  <a:pt x="6105" y="1214"/>
                  <a:pt x="6123" y="1203"/>
                </a:cubicBezTo>
                <a:moveTo>
                  <a:pt x="5161" y="1589"/>
                </a:moveTo>
                <a:cubicBezTo>
                  <a:pt x="5256" y="1460"/>
                  <a:pt x="5275" y="1285"/>
                  <a:pt x="5262" y="1129"/>
                </a:cubicBezTo>
                <a:cubicBezTo>
                  <a:pt x="5270" y="1121"/>
                  <a:pt x="5272" y="1113"/>
                  <a:pt x="5270" y="1103"/>
                </a:cubicBezTo>
                <a:lnTo>
                  <a:pt x="5270" y="1100"/>
                </a:lnTo>
                <a:cubicBezTo>
                  <a:pt x="5299" y="1095"/>
                  <a:pt x="5328" y="1089"/>
                  <a:pt x="5357" y="1087"/>
                </a:cubicBezTo>
                <a:cubicBezTo>
                  <a:pt x="5402" y="1081"/>
                  <a:pt x="5447" y="1081"/>
                  <a:pt x="5492" y="1079"/>
                </a:cubicBezTo>
                <a:cubicBezTo>
                  <a:pt x="5534" y="1079"/>
                  <a:pt x="5579" y="1081"/>
                  <a:pt x="5622" y="1068"/>
                </a:cubicBezTo>
                <a:cubicBezTo>
                  <a:pt x="5624" y="1068"/>
                  <a:pt x="5624" y="1066"/>
                  <a:pt x="5627" y="1066"/>
                </a:cubicBezTo>
                <a:cubicBezTo>
                  <a:pt x="5661" y="1071"/>
                  <a:pt x="5696" y="1068"/>
                  <a:pt x="5730" y="1068"/>
                </a:cubicBezTo>
                <a:cubicBezTo>
                  <a:pt x="5775" y="1068"/>
                  <a:pt x="5819" y="1071"/>
                  <a:pt x="5864" y="1073"/>
                </a:cubicBezTo>
                <a:cubicBezTo>
                  <a:pt x="5893" y="1076"/>
                  <a:pt x="5922" y="1081"/>
                  <a:pt x="5951" y="1087"/>
                </a:cubicBezTo>
                <a:lnTo>
                  <a:pt x="5951" y="1089"/>
                </a:lnTo>
                <a:cubicBezTo>
                  <a:pt x="5949" y="1100"/>
                  <a:pt x="5951" y="1111"/>
                  <a:pt x="5959" y="1116"/>
                </a:cubicBezTo>
                <a:cubicBezTo>
                  <a:pt x="5946" y="1275"/>
                  <a:pt x="5967" y="1447"/>
                  <a:pt x="6065" y="1576"/>
                </a:cubicBezTo>
                <a:lnTo>
                  <a:pt x="6068" y="1579"/>
                </a:lnTo>
                <a:lnTo>
                  <a:pt x="6065" y="1579"/>
                </a:lnTo>
                <a:cubicBezTo>
                  <a:pt x="6062" y="1579"/>
                  <a:pt x="6057" y="1579"/>
                  <a:pt x="6054" y="1579"/>
                </a:cubicBezTo>
                <a:cubicBezTo>
                  <a:pt x="6012" y="1574"/>
                  <a:pt x="5970" y="1576"/>
                  <a:pt x="5927" y="1584"/>
                </a:cubicBezTo>
                <a:cubicBezTo>
                  <a:pt x="5898" y="1587"/>
                  <a:pt x="5869" y="1589"/>
                  <a:pt x="5840" y="1592"/>
                </a:cubicBezTo>
                <a:cubicBezTo>
                  <a:pt x="5803" y="1595"/>
                  <a:pt x="5764" y="1597"/>
                  <a:pt x="5725" y="1603"/>
                </a:cubicBezTo>
                <a:cubicBezTo>
                  <a:pt x="5688" y="1603"/>
                  <a:pt x="5653" y="1605"/>
                  <a:pt x="5616" y="1608"/>
                </a:cubicBezTo>
                <a:cubicBezTo>
                  <a:pt x="5582" y="1611"/>
                  <a:pt x="5550" y="1613"/>
                  <a:pt x="5516" y="1613"/>
                </a:cubicBezTo>
                <a:cubicBezTo>
                  <a:pt x="5473" y="1605"/>
                  <a:pt x="5428" y="1603"/>
                  <a:pt x="5386" y="1600"/>
                </a:cubicBezTo>
                <a:cubicBezTo>
                  <a:pt x="5357" y="1597"/>
                  <a:pt x="5328" y="1595"/>
                  <a:pt x="5299" y="1595"/>
                </a:cubicBezTo>
                <a:cubicBezTo>
                  <a:pt x="5251" y="1587"/>
                  <a:pt x="5206" y="1584"/>
                  <a:pt x="5161" y="1589"/>
                </a:cubicBezTo>
                <a:moveTo>
                  <a:pt x="5357" y="1711"/>
                </a:moveTo>
                <a:cubicBezTo>
                  <a:pt x="5444" y="1732"/>
                  <a:pt x="5529" y="1753"/>
                  <a:pt x="5619" y="1751"/>
                </a:cubicBezTo>
                <a:cubicBezTo>
                  <a:pt x="5704" y="1748"/>
                  <a:pt x="5791" y="1732"/>
                  <a:pt x="5872" y="1708"/>
                </a:cubicBezTo>
                <a:cubicBezTo>
                  <a:pt x="5912" y="1698"/>
                  <a:pt x="5951" y="1682"/>
                  <a:pt x="5994" y="1674"/>
                </a:cubicBezTo>
                <a:cubicBezTo>
                  <a:pt x="6017" y="1669"/>
                  <a:pt x="6039" y="1669"/>
                  <a:pt x="6057" y="1674"/>
                </a:cubicBezTo>
                <a:cubicBezTo>
                  <a:pt x="6057" y="1682"/>
                  <a:pt x="6060" y="1690"/>
                  <a:pt x="6068" y="1695"/>
                </a:cubicBezTo>
                <a:cubicBezTo>
                  <a:pt x="6136" y="1732"/>
                  <a:pt x="6173" y="1814"/>
                  <a:pt x="6200" y="1883"/>
                </a:cubicBezTo>
                <a:cubicBezTo>
                  <a:pt x="6229" y="1957"/>
                  <a:pt x="6248" y="2039"/>
                  <a:pt x="6253" y="2119"/>
                </a:cubicBezTo>
                <a:cubicBezTo>
                  <a:pt x="6258" y="2201"/>
                  <a:pt x="6253" y="2280"/>
                  <a:pt x="6237" y="2359"/>
                </a:cubicBezTo>
                <a:cubicBezTo>
                  <a:pt x="6229" y="2396"/>
                  <a:pt x="6218" y="2436"/>
                  <a:pt x="6205" y="2473"/>
                </a:cubicBezTo>
                <a:cubicBezTo>
                  <a:pt x="6197" y="2497"/>
                  <a:pt x="6184" y="2523"/>
                  <a:pt x="6181" y="2552"/>
                </a:cubicBezTo>
                <a:cubicBezTo>
                  <a:pt x="6046" y="2637"/>
                  <a:pt x="5909" y="2719"/>
                  <a:pt x="5775" y="2804"/>
                </a:cubicBezTo>
                <a:cubicBezTo>
                  <a:pt x="5688" y="2859"/>
                  <a:pt x="5579" y="2928"/>
                  <a:pt x="5468" y="2904"/>
                </a:cubicBezTo>
                <a:cubicBezTo>
                  <a:pt x="5460" y="2902"/>
                  <a:pt x="5455" y="2904"/>
                  <a:pt x="5452" y="2907"/>
                </a:cubicBezTo>
                <a:cubicBezTo>
                  <a:pt x="5442" y="2902"/>
                  <a:pt x="5428" y="2894"/>
                  <a:pt x="5418" y="2888"/>
                </a:cubicBezTo>
                <a:cubicBezTo>
                  <a:pt x="5375" y="2865"/>
                  <a:pt x="5331" y="2841"/>
                  <a:pt x="5291" y="2814"/>
                </a:cubicBezTo>
                <a:cubicBezTo>
                  <a:pt x="5217" y="2767"/>
                  <a:pt x="5143" y="2716"/>
                  <a:pt x="5071" y="2664"/>
                </a:cubicBezTo>
                <a:cubicBezTo>
                  <a:pt x="5066" y="2648"/>
                  <a:pt x="5058" y="2632"/>
                  <a:pt x="5050" y="2616"/>
                </a:cubicBezTo>
                <a:cubicBezTo>
                  <a:pt x="5039" y="2592"/>
                  <a:pt x="5029" y="2566"/>
                  <a:pt x="5021" y="2542"/>
                </a:cubicBezTo>
                <a:cubicBezTo>
                  <a:pt x="5005" y="2494"/>
                  <a:pt x="4992" y="2447"/>
                  <a:pt x="4981" y="2399"/>
                </a:cubicBezTo>
                <a:cubicBezTo>
                  <a:pt x="4960" y="2301"/>
                  <a:pt x="4955" y="2198"/>
                  <a:pt x="4965" y="2097"/>
                </a:cubicBezTo>
                <a:cubicBezTo>
                  <a:pt x="4976" y="1999"/>
                  <a:pt x="5002" y="1902"/>
                  <a:pt x="5055" y="1820"/>
                </a:cubicBezTo>
                <a:cubicBezTo>
                  <a:pt x="5082" y="1780"/>
                  <a:pt x="5111" y="1745"/>
                  <a:pt x="5145" y="1714"/>
                </a:cubicBezTo>
                <a:cubicBezTo>
                  <a:pt x="5211" y="1682"/>
                  <a:pt x="5288" y="1695"/>
                  <a:pt x="5357" y="1711"/>
                </a:cubicBezTo>
                <a:moveTo>
                  <a:pt x="4860" y="4583"/>
                </a:moveTo>
                <a:cubicBezTo>
                  <a:pt x="4857" y="4589"/>
                  <a:pt x="4852" y="4591"/>
                  <a:pt x="4849" y="4597"/>
                </a:cubicBezTo>
                <a:cubicBezTo>
                  <a:pt x="4849" y="4594"/>
                  <a:pt x="4849" y="4594"/>
                  <a:pt x="4849" y="4591"/>
                </a:cubicBezTo>
                <a:cubicBezTo>
                  <a:pt x="4849" y="4589"/>
                  <a:pt x="4849" y="4586"/>
                  <a:pt x="4846" y="4581"/>
                </a:cubicBezTo>
                <a:cubicBezTo>
                  <a:pt x="4846" y="4570"/>
                  <a:pt x="4846" y="4562"/>
                  <a:pt x="4849" y="4552"/>
                </a:cubicBezTo>
                <a:cubicBezTo>
                  <a:pt x="4852" y="4549"/>
                  <a:pt x="4854" y="4544"/>
                  <a:pt x="4857" y="4541"/>
                </a:cubicBezTo>
                <a:cubicBezTo>
                  <a:pt x="4857" y="4546"/>
                  <a:pt x="4854" y="4554"/>
                  <a:pt x="4854" y="4560"/>
                </a:cubicBezTo>
                <a:cubicBezTo>
                  <a:pt x="4854" y="4570"/>
                  <a:pt x="4857" y="4578"/>
                  <a:pt x="4860" y="4583"/>
                </a:cubicBezTo>
                <a:moveTo>
                  <a:pt x="4733" y="4036"/>
                </a:moveTo>
                <a:cubicBezTo>
                  <a:pt x="4703" y="4010"/>
                  <a:pt x="4677" y="3976"/>
                  <a:pt x="4661" y="3941"/>
                </a:cubicBezTo>
                <a:cubicBezTo>
                  <a:pt x="4651" y="3923"/>
                  <a:pt x="4645" y="3902"/>
                  <a:pt x="4640" y="3878"/>
                </a:cubicBezTo>
                <a:cubicBezTo>
                  <a:pt x="4637" y="3862"/>
                  <a:pt x="4635" y="3849"/>
                  <a:pt x="4632" y="3833"/>
                </a:cubicBezTo>
                <a:cubicBezTo>
                  <a:pt x="4685" y="3814"/>
                  <a:pt x="4738" y="3793"/>
                  <a:pt x="4788" y="3775"/>
                </a:cubicBezTo>
                <a:cubicBezTo>
                  <a:pt x="4793" y="3788"/>
                  <a:pt x="4807" y="3796"/>
                  <a:pt x="4823" y="3796"/>
                </a:cubicBezTo>
                <a:cubicBezTo>
                  <a:pt x="4833" y="3793"/>
                  <a:pt x="4844" y="3791"/>
                  <a:pt x="4854" y="3788"/>
                </a:cubicBezTo>
                <a:cubicBezTo>
                  <a:pt x="4838" y="3825"/>
                  <a:pt x="4875" y="3870"/>
                  <a:pt x="4915" y="3844"/>
                </a:cubicBezTo>
                <a:lnTo>
                  <a:pt x="4920" y="3838"/>
                </a:lnTo>
                <a:cubicBezTo>
                  <a:pt x="4931" y="3859"/>
                  <a:pt x="4957" y="3873"/>
                  <a:pt x="4981" y="3857"/>
                </a:cubicBezTo>
                <a:lnTo>
                  <a:pt x="4981" y="3857"/>
                </a:lnTo>
                <a:cubicBezTo>
                  <a:pt x="4992" y="3878"/>
                  <a:pt x="5013" y="3891"/>
                  <a:pt x="5039" y="3875"/>
                </a:cubicBezTo>
                <a:cubicBezTo>
                  <a:pt x="5045" y="3873"/>
                  <a:pt x="5047" y="3870"/>
                  <a:pt x="5053" y="3867"/>
                </a:cubicBezTo>
                <a:cubicBezTo>
                  <a:pt x="5058" y="3891"/>
                  <a:pt x="5084" y="3910"/>
                  <a:pt x="5108" y="3899"/>
                </a:cubicBezTo>
                <a:lnTo>
                  <a:pt x="5103" y="3912"/>
                </a:lnTo>
                <a:cubicBezTo>
                  <a:pt x="5092" y="3949"/>
                  <a:pt x="5140" y="3973"/>
                  <a:pt x="5166" y="3949"/>
                </a:cubicBezTo>
                <a:cubicBezTo>
                  <a:pt x="5177" y="3941"/>
                  <a:pt x="5185" y="3931"/>
                  <a:pt x="5193" y="3923"/>
                </a:cubicBezTo>
                <a:lnTo>
                  <a:pt x="5190" y="3933"/>
                </a:lnTo>
                <a:cubicBezTo>
                  <a:pt x="5182" y="3973"/>
                  <a:pt x="5230" y="3992"/>
                  <a:pt x="5254" y="3960"/>
                </a:cubicBezTo>
                <a:lnTo>
                  <a:pt x="5256" y="3957"/>
                </a:lnTo>
                <a:cubicBezTo>
                  <a:pt x="5267" y="3973"/>
                  <a:pt x="5291" y="3981"/>
                  <a:pt x="5304" y="3965"/>
                </a:cubicBezTo>
                <a:cubicBezTo>
                  <a:pt x="5315" y="3984"/>
                  <a:pt x="5341" y="3986"/>
                  <a:pt x="5357" y="3965"/>
                </a:cubicBezTo>
                <a:cubicBezTo>
                  <a:pt x="5360" y="3960"/>
                  <a:pt x="5362" y="3955"/>
                  <a:pt x="5365" y="3949"/>
                </a:cubicBezTo>
                <a:cubicBezTo>
                  <a:pt x="5373" y="3968"/>
                  <a:pt x="5407" y="3971"/>
                  <a:pt x="5415" y="3952"/>
                </a:cubicBezTo>
                <a:cubicBezTo>
                  <a:pt x="5418" y="3957"/>
                  <a:pt x="5418" y="3965"/>
                  <a:pt x="5420" y="3971"/>
                </a:cubicBezTo>
                <a:cubicBezTo>
                  <a:pt x="5428" y="4000"/>
                  <a:pt x="5465" y="3994"/>
                  <a:pt x="5473" y="3971"/>
                </a:cubicBezTo>
                <a:lnTo>
                  <a:pt x="5473" y="3968"/>
                </a:lnTo>
                <a:lnTo>
                  <a:pt x="5473" y="3971"/>
                </a:lnTo>
                <a:cubicBezTo>
                  <a:pt x="5481" y="3997"/>
                  <a:pt x="5524" y="4000"/>
                  <a:pt x="5529" y="3971"/>
                </a:cubicBezTo>
                <a:cubicBezTo>
                  <a:pt x="5532" y="3955"/>
                  <a:pt x="5534" y="3939"/>
                  <a:pt x="5537" y="3926"/>
                </a:cubicBezTo>
                <a:cubicBezTo>
                  <a:pt x="5540" y="3936"/>
                  <a:pt x="5545" y="3947"/>
                  <a:pt x="5547" y="3957"/>
                </a:cubicBezTo>
                <a:cubicBezTo>
                  <a:pt x="5561" y="3992"/>
                  <a:pt x="5614" y="3989"/>
                  <a:pt x="5614" y="3949"/>
                </a:cubicBezTo>
                <a:cubicBezTo>
                  <a:pt x="5622" y="3952"/>
                  <a:pt x="5629" y="3947"/>
                  <a:pt x="5637" y="3941"/>
                </a:cubicBezTo>
                <a:lnTo>
                  <a:pt x="5640" y="3941"/>
                </a:lnTo>
                <a:cubicBezTo>
                  <a:pt x="5640" y="3978"/>
                  <a:pt x="5693" y="3981"/>
                  <a:pt x="5706" y="3947"/>
                </a:cubicBezTo>
                <a:cubicBezTo>
                  <a:pt x="5709" y="3936"/>
                  <a:pt x="5714" y="3926"/>
                  <a:pt x="5717" y="3915"/>
                </a:cubicBezTo>
                <a:cubicBezTo>
                  <a:pt x="5719" y="3931"/>
                  <a:pt x="5722" y="3947"/>
                  <a:pt x="5725" y="3960"/>
                </a:cubicBezTo>
                <a:cubicBezTo>
                  <a:pt x="5730" y="3989"/>
                  <a:pt x="5772" y="3984"/>
                  <a:pt x="5780" y="3960"/>
                </a:cubicBezTo>
                <a:lnTo>
                  <a:pt x="5780" y="3957"/>
                </a:lnTo>
                <a:lnTo>
                  <a:pt x="5780" y="3960"/>
                </a:lnTo>
                <a:cubicBezTo>
                  <a:pt x="5788" y="3984"/>
                  <a:pt x="5824" y="3989"/>
                  <a:pt x="5832" y="3960"/>
                </a:cubicBezTo>
                <a:cubicBezTo>
                  <a:pt x="5835" y="3955"/>
                  <a:pt x="5835" y="3947"/>
                  <a:pt x="5835" y="3941"/>
                </a:cubicBezTo>
                <a:cubicBezTo>
                  <a:pt x="5845" y="3963"/>
                  <a:pt x="5877" y="3957"/>
                  <a:pt x="5885" y="3939"/>
                </a:cubicBezTo>
                <a:cubicBezTo>
                  <a:pt x="5888" y="3944"/>
                  <a:pt x="5890" y="3949"/>
                  <a:pt x="5893" y="3955"/>
                </a:cubicBezTo>
                <a:cubicBezTo>
                  <a:pt x="5909" y="3973"/>
                  <a:pt x="5935" y="3973"/>
                  <a:pt x="5946" y="3952"/>
                </a:cubicBezTo>
                <a:cubicBezTo>
                  <a:pt x="5959" y="3968"/>
                  <a:pt x="5983" y="3960"/>
                  <a:pt x="5994" y="3944"/>
                </a:cubicBezTo>
                <a:lnTo>
                  <a:pt x="5996" y="3947"/>
                </a:lnTo>
                <a:cubicBezTo>
                  <a:pt x="6017" y="3978"/>
                  <a:pt x="6068" y="3957"/>
                  <a:pt x="6057" y="3920"/>
                </a:cubicBezTo>
                <a:lnTo>
                  <a:pt x="6054" y="3910"/>
                </a:lnTo>
                <a:cubicBezTo>
                  <a:pt x="6062" y="3918"/>
                  <a:pt x="6073" y="3928"/>
                  <a:pt x="6081" y="3936"/>
                </a:cubicBezTo>
                <a:cubicBezTo>
                  <a:pt x="6107" y="3960"/>
                  <a:pt x="6158" y="3936"/>
                  <a:pt x="6144" y="3899"/>
                </a:cubicBezTo>
                <a:lnTo>
                  <a:pt x="6139" y="3886"/>
                </a:lnTo>
                <a:cubicBezTo>
                  <a:pt x="6160" y="3896"/>
                  <a:pt x="6189" y="3878"/>
                  <a:pt x="6195" y="3854"/>
                </a:cubicBezTo>
                <a:cubicBezTo>
                  <a:pt x="6200" y="3857"/>
                  <a:pt x="6203" y="3859"/>
                  <a:pt x="6208" y="3862"/>
                </a:cubicBezTo>
                <a:cubicBezTo>
                  <a:pt x="6234" y="3878"/>
                  <a:pt x="6255" y="3865"/>
                  <a:pt x="6266" y="3844"/>
                </a:cubicBezTo>
                <a:lnTo>
                  <a:pt x="6266" y="3844"/>
                </a:lnTo>
                <a:cubicBezTo>
                  <a:pt x="6290" y="3859"/>
                  <a:pt x="6316" y="3846"/>
                  <a:pt x="6327" y="3825"/>
                </a:cubicBezTo>
                <a:lnTo>
                  <a:pt x="6332" y="3830"/>
                </a:lnTo>
                <a:cubicBezTo>
                  <a:pt x="6372" y="3857"/>
                  <a:pt x="6406" y="3809"/>
                  <a:pt x="6393" y="3772"/>
                </a:cubicBezTo>
                <a:cubicBezTo>
                  <a:pt x="6404" y="3775"/>
                  <a:pt x="6414" y="3777"/>
                  <a:pt x="6425" y="3780"/>
                </a:cubicBezTo>
                <a:cubicBezTo>
                  <a:pt x="6441" y="3783"/>
                  <a:pt x="6454" y="3772"/>
                  <a:pt x="6459" y="3759"/>
                </a:cubicBezTo>
                <a:cubicBezTo>
                  <a:pt x="6512" y="3777"/>
                  <a:pt x="6565" y="3799"/>
                  <a:pt x="6615" y="3817"/>
                </a:cubicBezTo>
                <a:cubicBezTo>
                  <a:pt x="6610" y="3830"/>
                  <a:pt x="6610" y="3846"/>
                  <a:pt x="6607" y="3862"/>
                </a:cubicBezTo>
                <a:cubicBezTo>
                  <a:pt x="6602" y="3883"/>
                  <a:pt x="6597" y="3904"/>
                  <a:pt x="6586" y="3926"/>
                </a:cubicBezTo>
                <a:cubicBezTo>
                  <a:pt x="6568" y="3963"/>
                  <a:pt x="6544" y="3994"/>
                  <a:pt x="6515" y="4022"/>
                </a:cubicBezTo>
                <a:cubicBezTo>
                  <a:pt x="6457" y="4078"/>
                  <a:pt x="6377" y="4104"/>
                  <a:pt x="6300" y="4126"/>
                </a:cubicBezTo>
                <a:cubicBezTo>
                  <a:pt x="6221" y="4147"/>
                  <a:pt x="6142" y="4160"/>
                  <a:pt x="6060" y="4173"/>
                </a:cubicBezTo>
                <a:cubicBezTo>
                  <a:pt x="6049" y="4171"/>
                  <a:pt x="6036" y="4173"/>
                  <a:pt x="6028" y="4179"/>
                </a:cubicBezTo>
                <a:lnTo>
                  <a:pt x="6028" y="4179"/>
                </a:lnTo>
                <a:cubicBezTo>
                  <a:pt x="5978" y="4189"/>
                  <a:pt x="5930" y="4197"/>
                  <a:pt x="5880" y="4208"/>
                </a:cubicBezTo>
                <a:cubicBezTo>
                  <a:pt x="5853" y="4213"/>
                  <a:pt x="5827" y="4218"/>
                  <a:pt x="5800" y="4224"/>
                </a:cubicBezTo>
                <a:cubicBezTo>
                  <a:pt x="5791" y="4226"/>
                  <a:pt x="5775" y="4231"/>
                  <a:pt x="5759" y="4237"/>
                </a:cubicBezTo>
                <a:cubicBezTo>
                  <a:pt x="5751" y="4216"/>
                  <a:pt x="5722" y="4216"/>
                  <a:pt x="5711" y="4237"/>
                </a:cubicBezTo>
                <a:lnTo>
                  <a:pt x="5711" y="4237"/>
                </a:lnTo>
                <a:lnTo>
                  <a:pt x="5711" y="4231"/>
                </a:lnTo>
                <a:cubicBezTo>
                  <a:pt x="5711" y="4213"/>
                  <a:pt x="5696" y="4205"/>
                  <a:pt x="5682" y="4208"/>
                </a:cubicBezTo>
                <a:cubicBezTo>
                  <a:pt x="5674" y="4176"/>
                  <a:pt x="5632" y="4176"/>
                  <a:pt x="5624" y="4208"/>
                </a:cubicBezTo>
                <a:cubicBezTo>
                  <a:pt x="5611" y="4184"/>
                  <a:pt x="5574" y="4186"/>
                  <a:pt x="5569" y="4216"/>
                </a:cubicBezTo>
                <a:cubicBezTo>
                  <a:pt x="5555" y="4213"/>
                  <a:pt x="5540" y="4221"/>
                  <a:pt x="5540" y="4239"/>
                </a:cubicBezTo>
                <a:lnTo>
                  <a:pt x="5540" y="4245"/>
                </a:lnTo>
                <a:lnTo>
                  <a:pt x="5540" y="4245"/>
                </a:lnTo>
                <a:cubicBezTo>
                  <a:pt x="5529" y="4224"/>
                  <a:pt x="5500" y="4226"/>
                  <a:pt x="5492" y="4247"/>
                </a:cubicBezTo>
                <a:cubicBezTo>
                  <a:pt x="5476" y="4245"/>
                  <a:pt x="5460" y="4239"/>
                  <a:pt x="5450" y="4237"/>
                </a:cubicBezTo>
                <a:cubicBezTo>
                  <a:pt x="5423" y="4231"/>
                  <a:pt x="5397" y="4226"/>
                  <a:pt x="5370" y="4221"/>
                </a:cubicBezTo>
                <a:cubicBezTo>
                  <a:pt x="5320" y="4210"/>
                  <a:pt x="5272" y="4202"/>
                  <a:pt x="5222" y="4192"/>
                </a:cubicBezTo>
                <a:lnTo>
                  <a:pt x="5222" y="4192"/>
                </a:lnTo>
                <a:cubicBezTo>
                  <a:pt x="5214" y="4186"/>
                  <a:pt x="5204" y="4184"/>
                  <a:pt x="5190" y="4186"/>
                </a:cubicBezTo>
                <a:cubicBezTo>
                  <a:pt x="5111" y="4173"/>
                  <a:pt x="5029" y="4160"/>
                  <a:pt x="4950" y="4141"/>
                </a:cubicBezTo>
                <a:cubicBezTo>
                  <a:pt x="4873" y="4115"/>
                  <a:pt x="4791" y="4091"/>
                  <a:pt x="4733" y="4036"/>
                </a:cubicBezTo>
                <a:moveTo>
                  <a:pt x="5794" y="3754"/>
                </a:moveTo>
                <a:cubicBezTo>
                  <a:pt x="5786" y="3746"/>
                  <a:pt x="5772" y="3746"/>
                  <a:pt x="5762" y="3751"/>
                </a:cubicBezTo>
                <a:lnTo>
                  <a:pt x="5762" y="3740"/>
                </a:lnTo>
                <a:cubicBezTo>
                  <a:pt x="5764" y="3706"/>
                  <a:pt x="5714" y="3703"/>
                  <a:pt x="5704" y="3732"/>
                </a:cubicBezTo>
                <a:lnTo>
                  <a:pt x="5698" y="3743"/>
                </a:lnTo>
                <a:cubicBezTo>
                  <a:pt x="5690" y="3719"/>
                  <a:pt x="5651" y="3714"/>
                  <a:pt x="5640" y="3740"/>
                </a:cubicBezTo>
                <a:cubicBezTo>
                  <a:pt x="5635" y="3740"/>
                  <a:pt x="5632" y="3743"/>
                  <a:pt x="5629" y="3748"/>
                </a:cubicBezTo>
                <a:cubicBezTo>
                  <a:pt x="5624" y="3759"/>
                  <a:pt x="5622" y="3769"/>
                  <a:pt x="5616" y="3780"/>
                </a:cubicBezTo>
                <a:cubicBezTo>
                  <a:pt x="5614" y="3772"/>
                  <a:pt x="5611" y="3764"/>
                  <a:pt x="5606" y="3756"/>
                </a:cubicBezTo>
                <a:cubicBezTo>
                  <a:pt x="5603" y="3751"/>
                  <a:pt x="5598" y="3748"/>
                  <a:pt x="5595" y="3748"/>
                </a:cubicBezTo>
                <a:cubicBezTo>
                  <a:pt x="5587" y="3722"/>
                  <a:pt x="5547" y="3727"/>
                  <a:pt x="5537" y="3754"/>
                </a:cubicBezTo>
                <a:lnTo>
                  <a:pt x="5532" y="3743"/>
                </a:lnTo>
                <a:cubicBezTo>
                  <a:pt x="5521" y="3714"/>
                  <a:pt x="5471" y="3717"/>
                  <a:pt x="5473" y="3751"/>
                </a:cubicBezTo>
                <a:lnTo>
                  <a:pt x="5473" y="3762"/>
                </a:lnTo>
                <a:cubicBezTo>
                  <a:pt x="5463" y="3756"/>
                  <a:pt x="5452" y="3756"/>
                  <a:pt x="5442" y="3764"/>
                </a:cubicBezTo>
                <a:lnTo>
                  <a:pt x="5442" y="3762"/>
                </a:lnTo>
                <a:cubicBezTo>
                  <a:pt x="5442" y="3735"/>
                  <a:pt x="5407" y="3732"/>
                  <a:pt x="5397" y="3751"/>
                </a:cubicBezTo>
                <a:cubicBezTo>
                  <a:pt x="5389" y="3738"/>
                  <a:pt x="5370" y="3735"/>
                  <a:pt x="5357" y="3743"/>
                </a:cubicBezTo>
                <a:cubicBezTo>
                  <a:pt x="5352" y="3730"/>
                  <a:pt x="5333" y="3722"/>
                  <a:pt x="5320" y="3727"/>
                </a:cubicBezTo>
                <a:cubicBezTo>
                  <a:pt x="5312" y="3706"/>
                  <a:pt x="5283" y="3698"/>
                  <a:pt x="5267" y="3717"/>
                </a:cubicBezTo>
                <a:cubicBezTo>
                  <a:pt x="5259" y="3711"/>
                  <a:pt x="5248" y="3709"/>
                  <a:pt x="5241" y="3711"/>
                </a:cubicBezTo>
                <a:cubicBezTo>
                  <a:pt x="5241" y="3679"/>
                  <a:pt x="5190" y="3661"/>
                  <a:pt x="5169" y="3690"/>
                </a:cubicBezTo>
                <a:cubicBezTo>
                  <a:pt x="5156" y="3677"/>
                  <a:pt x="5135" y="3674"/>
                  <a:pt x="5119" y="3690"/>
                </a:cubicBezTo>
                <a:cubicBezTo>
                  <a:pt x="5108" y="3664"/>
                  <a:pt x="5074" y="3648"/>
                  <a:pt x="5053" y="3669"/>
                </a:cubicBezTo>
                <a:lnTo>
                  <a:pt x="5047" y="3664"/>
                </a:lnTo>
                <a:cubicBezTo>
                  <a:pt x="5180" y="3603"/>
                  <a:pt x="5309" y="3539"/>
                  <a:pt x="5431" y="3463"/>
                </a:cubicBezTo>
                <a:cubicBezTo>
                  <a:pt x="5484" y="3428"/>
                  <a:pt x="5537" y="3388"/>
                  <a:pt x="5577" y="3338"/>
                </a:cubicBezTo>
                <a:lnTo>
                  <a:pt x="5587" y="3330"/>
                </a:lnTo>
                <a:cubicBezTo>
                  <a:pt x="5598" y="3320"/>
                  <a:pt x="5606" y="3306"/>
                  <a:pt x="5614" y="3293"/>
                </a:cubicBezTo>
                <a:cubicBezTo>
                  <a:pt x="5622" y="3304"/>
                  <a:pt x="5627" y="3312"/>
                  <a:pt x="5635" y="3322"/>
                </a:cubicBezTo>
                <a:lnTo>
                  <a:pt x="5645" y="3330"/>
                </a:lnTo>
                <a:cubicBezTo>
                  <a:pt x="5682" y="3381"/>
                  <a:pt x="5738" y="3420"/>
                  <a:pt x="5791" y="3452"/>
                </a:cubicBezTo>
                <a:cubicBezTo>
                  <a:pt x="5914" y="3526"/>
                  <a:pt x="6044" y="3590"/>
                  <a:pt x="6176" y="3648"/>
                </a:cubicBezTo>
                <a:lnTo>
                  <a:pt x="6171" y="3653"/>
                </a:lnTo>
                <a:cubicBezTo>
                  <a:pt x="6147" y="3632"/>
                  <a:pt x="6115" y="3650"/>
                  <a:pt x="6105" y="3674"/>
                </a:cubicBezTo>
                <a:cubicBezTo>
                  <a:pt x="6089" y="3661"/>
                  <a:pt x="6068" y="3664"/>
                  <a:pt x="6054" y="3677"/>
                </a:cubicBezTo>
                <a:cubicBezTo>
                  <a:pt x="6033" y="3650"/>
                  <a:pt x="5983" y="3669"/>
                  <a:pt x="5983" y="3701"/>
                </a:cubicBezTo>
                <a:cubicBezTo>
                  <a:pt x="5975" y="3698"/>
                  <a:pt x="5964" y="3701"/>
                  <a:pt x="5957" y="3709"/>
                </a:cubicBezTo>
                <a:cubicBezTo>
                  <a:pt x="5941" y="3690"/>
                  <a:pt x="5912" y="3698"/>
                  <a:pt x="5904" y="3719"/>
                </a:cubicBezTo>
                <a:cubicBezTo>
                  <a:pt x="5890" y="3714"/>
                  <a:pt x="5872" y="3722"/>
                  <a:pt x="5867" y="3735"/>
                </a:cubicBezTo>
                <a:cubicBezTo>
                  <a:pt x="5853" y="3727"/>
                  <a:pt x="5835" y="3732"/>
                  <a:pt x="5827" y="3746"/>
                </a:cubicBezTo>
                <a:cubicBezTo>
                  <a:pt x="5827" y="3722"/>
                  <a:pt x="5794" y="3724"/>
                  <a:pt x="5794" y="3754"/>
                </a:cubicBezTo>
                <a:moveTo>
                  <a:pt x="5423" y="3365"/>
                </a:moveTo>
                <a:cubicBezTo>
                  <a:pt x="5344" y="3415"/>
                  <a:pt x="5259" y="3460"/>
                  <a:pt x="5174" y="3500"/>
                </a:cubicBezTo>
                <a:cubicBezTo>
                  <a:pt x="5000" y="3587"/>
                  <a:pt x="4820" y="3661"/>
                  <a:pt x="4637" y="3730"/>
                </a:cubicBezTo>
                <a:cubicBezTo>
                  <a:pt x="4632" y="3732"/>
                  <a:pt x="4624" y="3735"/>
                  <a:pt x="4619" y="3738"/>
                </a:cubicBezTo>
                <a:cubicBezTo>
                  <a:pt x="4635" y="3679"/>
                  <a:pt x="4651" y="3619"/>
                  <a:pt x="4672" y="3560"/>
                </a:cubicBezTo>
                <a:cubicBezTo>
                  <a:pt x="4701" y="3473"/>
                  <a:pt x="4733" y="3386"/>
                  <a:pt x="4770" y="3301"/>
                </a:cubicBezTo>
                <a:cubicBezTo>
                  <a:pt x="4801" y="3227"/>
                  <a:pt x="4833" y="3127"/>
                  <a:pt x="4920" y="3103"/>
                </a:cubicBezTo>
                <a:cubicBezTo>
                  <a:pt x="4981" y="3084"/>
                  <a:pt x="5047" y="3100"/>
                  <a:pt x="5111" y="3095"/>
                </a:cubicBezTo>
                <a:cubicBezTo>
                  <a:pt x="5262" y="3103"/>
                  <a:pt x="5410" y="3116"/>
                  <a:pt x="5558" y="3129"/>
                </a:cubicBezTo>
                <a:cubicBezTo>
                  <a:pt x="5563" y="3145"/>
                  <a:pt x="5566" y="3164"/>
                  <a:pt x="5563" y="3182"/>
                </a:cubicBezTo>
                <a:cubicBezTo>
                  <a:pt x="5555" y="3264"/>
                  <a:pt x="5487" y="3322"/>
                  <a:pt x="5423" y="3365"/>
                </a:cubicBezTo>
                <a:moveTo>
                  <a:pt x="6607" y="3711"/>
                </a:moveTo>
                <a:cubicBezTo>
                  <a:pt x="6425" y="3645"/>
                  <a:pt x="6242" y="3574"/>
                  <a:pt x="6068" y="3489"/>
                </a:cubicBezTo>
                <a:cubicBezTo>
                  <a:pt x="5983" y="3449"/>
                  <a:pt x="5898" y="3407"/>
                  <a:pt x="5819" y="3357"/>
                </a:cubicBezTo>
                <a:cubicBezTo>
                  <a:pt x="5754" y="3314"/>
                  <a:pt x="5685" y="3256"/>
                  <a:pt x="5677" y="3174"/>
                </a:cubicBezTo>
                <a:cubicBezTo>
                  <a:pt x="5674" y="3156"/>
                  <a:pt x="5677" y="3140"/>
                  <a:pt x="5682" y="3121"/>
                </a:cubicBezTo>
                <a:cubicBezTo>
                  <a:pt x="5830" y="3105"/>
                  <a:pt x="5980" y="3092"/>
                  <a:pt x="6129" y="3084"/>
                </a:cubicBezTo>
                <a:cubicBezTo>
                  <a:pt x="6192" y="3090"/>
                  <a:pt x="6255" y="3074"/>
                  <a:pt x="6319" y="3090"/>
                </a:cubicBezTo>
                <a:cubicBezTo>
                  <a:pt x="6406" y="3113"/>
                  <a:pt x="6441" y="3211"/>
                  <a:pt x="6472" y="3285"/>
                </a:cubicBezTo>
                <a:cubicBezTo>
                  <a:pt x="6509" y="3370"/>
                  <a:pt x="6541" y="3455"/>
                  <a:pt x="6573" y="3542"/>
                </a:cubicBezTo>
                <a:cubicBezTo>
                  <a:pt x="6594" y="3600"/>
                  <a:pt x="6610" y="3658"/>
                  <a:pt x="6626" y="3717"/>
                </a:cubicBezTo>
                <a:cubicBezTo>
                  <a:pt x="6621" y="3717"/>
                  <a:pt x="6615" y="3714"/>
                  <a:pt x="6607" y="3711"/>
                </a:cubicBezTo>
                <a:moveTo>
                  <a:pt x="4947" y="1341"/>
                </a:moveTo>
                <a:lnTo>
                  <a:pt x="4947" y="1333"/>
                </a:lnTo>
                <a:lnTo>
                  <a:pt x="4950" y="1325"/>
                </a:lnTo>
                <a:lnTo>
                  <a:pt x="4952" y="1314"/>
                </a:lnTo>
                <a:cubicBezTo>
                  <a:pt x="4955" y="1309"/>
                  <a:pt x="4957" y="1301"/>
                  <a:pt x="4963" y="1296"/>
                </a:cubicBezTo>
                <a:lnTo>
                  <a:pt x="4968" y="1288"/>
                </a:lnTo>
                <a:lnTo>
                  <a:pt x="4968" y="1285"/>
                </a:lnTo>
                <a:lnTo>
                  <a:pt x="4971" y="1282"/>
                </a:lnTo>
                <a:cubicBezTo>
                  <a:pt x="4989" y="1259"/>
                  <a:pt x="5008" y="1245"/>
                  <a:pt x="5034" y="1232"/>
                </a:cubicBezTo>
                <a:cubicBezTo>
                  <a:pt x="5045" y="1224"/>
                  <a:pt x="5058" y="1219"/>
                  <a:pt x="5071" y="1216"/>
                </a:cubicBezTo>
                <a:cubicBezTo>
                  <a:pt x="5082" y="1214"/>
                  <a:pt x="5077" y="1216"/>
                  <a:pt x="5077" y="1216"/>
                </a:cubicBezTo>
                <a:lnTo>
                  <a:pt x="5079" y="1216"/>
                </a:lnTo>
                <a:lnTo>
                  <a:pt x="5082" y="1216"/>
                </a:lnTo>
                <a:cubicBezTo>
                  <a:pt x="5090" y="1216"/>
                  <a:pt x="5087" y="1216"/>
                  <a:pt x="5095" y="1222"/>
                </a:cubicBezTo>
                <a:cubicBezTo>
                  <a:pt x="5111" y="1232"/>
                  <a:pt x="5124" y="1251"/>
                  <a:pt x="5124" y="1275"/>
                </a:cubicBezTo>
                <a:cubicBezTo>
                  <a:pt x="5127" y="1309"/>
                  <a:pt x="5116" y="1343"/>
                  <a:pt x="5106" y="1378"/>
                </a:cubicBezTo>
                <a:cubicBezTo>
                  <a:pt x="5103" y="1383"/>
                  <a:pt x="5103" y="1388"/>
                  <a:pt x="5106" y="1391"/>
                </a:cubicBezTo>
                <a:cubicBezTo>
                  <a:pt x="5100" y="1396"/>
                  <a:pt x="5098" y="1402"/>
                  <a:pt x="5092" y="1404"/>
                </a:cubicBezTo>
                <a:cubicBezTo>
                  <a:pt x="5087" y="1404"/>
                  <a:pt x="5082" y="1404"/>
                  <a:pt x="5074" y="1407"/>
                </a:cubicBezTo>
                <a:cubicBezTo>
                  <a:pt x="5063" y="1412"/>
                  <a:pt x="5053" y="1415"/>
                  <a:pt x="5039" y="1415"/>
                </a:cubicBezTo>
                <a:cubicBezTo>
                  <a:pt x="5032" y="1415"/>
                  <a:pt x="5016" y="1409"/>
                  <a:pt x="5008" y="1407"/>
                </a:cubicBezTo>
                <a:cubicBezTo>
                  <a:pt x="4984" y="1396"/>
                  <a:pt x="4965" y="1378"/>
                  <a:pt x="4944" y="1362"/>
                </a:cubicBezTo>
                <a:cubicBezTo>
                  <a:pt x="4947" y="1351"/>
                  <a:pt x="4947" y="1346"/>
                  <a:pt x="4947" y="1341"/>
                </a:cubicBezTo>
                <a:moveTo>
                  <a:pt x="4696" y="1952"/>
                </a:moveTo>
                <a:cubicBezTo>
                  <a:pt x="4725" y="1923"/>
                  <a:pt x="4754" y="1894"/>
                  <a:pt x="4788" y="1867"/>
                </a:cubicBezTo>
                <a:cubicBezTo>
                  <a:pt x="4854" y="1812"/>
                  <a:pt x="4928" y="1764"/>
                  <a:pt x="5005" y="1724"/>
                </a:cubicBezTo>
                <a:cubicBezTo>
                  <a:pt x="5021" y="1719"/>
                  <a:pt x="5039" y="1711"/>
                  <a:pt x="5058" y="1706"/>
                </a:cubicBezTo>
                <a:lnTo>
                  <a:pt x="5058" y="1706"/>
                </a:lnTo>
                <a:cubicBezTo>
                  <a:pt x="5039" y="1724"/>
                  <a:pt x="5024" y="1745"/>
                  <a:pt x="5010" y="1764"/>
                </a:cubicBezTo>
                <a:cubicBezTo>
                  <a:pt x="4947" y="1851"/>
                  <a:pt x="4915" y="1960"/>
                  <a:pt x="4902" y="2066"/>
                </a:cubicBezTo>
                <a:cubicBezTo>
                  <a:pt x="4886" y="2177"/>
                  <a:pt x="4891" y="2290"/>
                  <a:pt x="4910" y="2402"/>
                </a:cubicBezTo>
                <a:cubicBezTo>
                  <a:pt x="4920" y="2457"/>
                  <a:pt x="4934" y="2510"/>
                  <a:pt x="4952" y="2560"/>
                </a:cubicBezTo>
                <a:cubicBezTo>
                  <a:pt x="4907" y="2526"/>
                  <a:pt x="4865" y="2489"/>
                  <a:pt x="4823" y="2455"/>
                </a:cubicBezTo>
                <a:cubicBezTo>
                  <a:pt x="4807" y="2441"/>
                  <a:pt x="4791" y="2428"/>
                  <a:pt x="4775" y="2412"/>
                </a:cubicBezTo>
                <a:cubicBezTo>
                  <a:pt x="4772" y="2404"/>
                  <a:pt x="4770" y="2396"/>
                  <a:pt x="4764" y="2388"/>
                </a:cubicBezTo>
                <a:cubicBezTo>
                  <a:pt x="4645" y="2280"/>
                  <a:pt x="4658" y="2100"/>
                  <a:pt x="4696" y="1952"/>
                </a:cubicBezTo>
                <a:moveTo>
                  <a:pt x="4489" y="2492"/>
                </a:moveTo>
                <a:cubicBezTo>
                  <a:pt x="4672" y="2584"/>
                  <a:pt x="4852" y="2677"/>
                  <a:pt x="5029" y="2775"/>
                </a:cubicBezTo>
                <a:cubicBezTo>
                  <a:pt x="5100" y="2812"/>
                  <a:pt x="5169" y="2851"/>
                  <a:pt x="5238" y="2888"/>
                </a:cubicBezTo>
                <a:cubicBezTo>
                  <a:pt x="5243" y="2891"/>
                  <a:pt x="5248" y="2896"/>
                  <a:pt x="5254" y="2899"/>
                </a:cubicBezTo>
                <a:cubicBezTo>
                  <a:pt x="5267" y="2907"/>
                  <a:pt x="5283" y="2915"/>
                  <a:pt x="5296" y="2925"/>
                </a:cubicBezTo>
                <a:cubicBezTo>
                  <a:pt x="5293" y="2925"/>
                  <a:pt x="5293" y="2925"/>
                  <a:pt x="5291" y="2925"/>
                </a:cubicBezTo>
                <a:cubicBezTo>
                  <a:pt x="5084" y="2873"/>
                  <a:pt x="4878" y="2825"/>
                  <a:pt x="4672" y="2783"/>
                </a:cubicBezTo>
                <a:cubicBezTo>
                  <a:pt x="4526" y="2753"/>
                  <a:pt x="4381" y="2727"/>
                  <a:pt x="4233" y="2719"/>
                </a:cubicBezTo>
                <a:cubicBezTo>
                  <a:pt x="4230" y="2714"/>
                  <a:pt x="4227" y="2709"/>
                  <a:pt x="4219" y="2709"/>
                </a:cubicBezTo>
                <a:cubicBezTo>
                  <a:pt x="4177" y="2695"/>
                  <a:pt x="4137" y="2685"/>
                  <a:pt x="4095" y="2674"/>
                </a:cubicBezTo>
                <a:cubicBezTo>
                  <a:pt x="4058" y="2664"/>
                  <a:pt x="4018" y="2658"/>
                  <a:pt x="3997" y="2624"/>
                </a:cubicBezTo>
                <a:cubicBezTo>
                  <a:pt x="3955" y="2558"/>
                  <a:pt x="3912" y="2489"/>
                  <a:pt x="3873" y="2423"/>
                </a:cubicBezTo>
                <a:cubicBezTo>
                  <a:pt x="3807" y="2312"/>
                  <a:pt x="3732" y="2203"/>
                  <a:pt x="3650" y="2100"/>
                </a:cubicBezTo>
                <a:cubicBezTo>
                  <a:pt x="3934" y="2222"/>
                  <a:pt x="4214" y="2351"/>
                  <a:pt x="4489" y="2492"/>
                </a:cubicBezTo>
                <a:moveTo>
                  <a:pt x="3378" y="1976"/>
                </a:moveTo>
                <a:cubicBezTo>
                  <a:pt x="3428" y="1997"/>
                  <a:pt x="3476" y="2018"/>
                  <a:pt x="3526" y="2039"/>
                </a:cubicBezTo>
                <a:cubicBezTo>
                  <a:pt x="3521" y="2052"/>
                  <a:pt x="3521" y="2068"/>
                  <a:pt x="3534" y="2084"/>
                </a:cubicBezTo>
                <a:cubicBezTo>
                  <a:pt x="3603" y="2164"/>
                  <a:pt x="3672" y="2246"/>
                  <a:pt x="3735" y="2328"/>
                </a:cubicBezTo>
                <a:cubicBezTo>
                  <a:pt x="3706" y="2304"/>
                  <a:pt x="3677" y="2280"/>
                  <a:pt x="3648" y="2256"/>
                </a:cubicBezTo>
                <a:cubicBezTo>
                  <a:pt x="3592" y="2208"/>
                  <a:pt x="3531" y="2164"/>
                  <a:pt x="3476" y="2113"/>
                </a:cubicBezTo>
                <a:cubicBezTo>
                  <a:pt x="3407" y="2050"/>
                  <a:pt x="3338" y="1989"/>
                  <a:pt x="3267" y="1931"/>
                </a:cubicBezTo>
                <a:cubicBezTo>
                  <a:pt x="3304" y="1944"/>
                  <a:pt x="3341" y="1960"/>
                  <a:pt x="3378" y="1976"/>
                </a:cubicBezTo>
                <a:moveTo>
                  <a:pt x="2246" y="1529"/>
                </a:moveTo>
                <a:cubicBezTo>
                  <a:pt x="2531" y="1632"/>
                  <a:pt x="2814" y="1740"/>
                  <a:pt x="3098" y="1857"/>
                </a:cubicBezTo>
                <a:cubicBezTo>
                  <a:pt x="3211" y="1952"/>
                  <a:pt x="3328" y="2044"/>
                  <a:pt x="3449" y="2132"/>
                </a:cubicBezTo>
                <a:cubicBezTo>
                  <a:pt x="3571" y="2219"/>
                  <a:pt x="3685" y="2317"/>
                  <a:pt x="3801" y="2410"/>
                </a:cubicBezTo>
                <a:cubicBezTo>
                  <a:pt x="3820" y="2433"/>
                  <a:pt x="3836" y="2457"/>
                  <a:pt x="3854" y="2481"/>
                </a:cubicBezTo>
                <a:cubicBezTo>
                  <a:pt x="3878" y="2515"/>
                  <a:pt x="3899" y="2550"/>
                  <a:pt x="3920" y="2587"/>
                </a:cubicBezTo>
                <a:cubicBezTo>
                  <a:pt x="3939" y="2619"/>
                  <a:pt x="3955" y="2656"/>
                  <a:pt x="3984" y="2679"/>
                </a:cubicBezTo>
                <a:cubicBezTo>
                  <a:pt x="4010" y="2701"/>
                  <a:pt x="4047" y="2706"/>
                  <a:pt x="4079" y="2714"/>
                </a:cubicBezTo>
                <a:lnTo>
                  <a:pt x="4079" y="2714"/>
                </a:lnTo>
                <a:cubicBezTo>
                  <a:pt x="4068" y="2714"/>
                  <a:pt x="4055" y="2714"/>
                  <a:pt x="4045" y="2714"/>
                </a:cubicBezTo>
                <a:cubicBezTo>
                  <a:pt x="4037" y="2714"/>
                  <a:pt x="4029" y="2716"/>
                  <a:pt x="4021" y="2716"/>
                </a:cubicBezTo>
                <a:cubicBezTo>
                  <a:pt x="3989" y="2714"/>
                  <a:pt x="3955" y="2711"/>
                  <a:pt x="3923" y="2709"/>
                </a:cubicBezTo>
                <a:cubicBezTo>
                  <a:pt x="3804" y="2693"/>
                  <a:pt x="3685" y="2671"/>
                  <a:pt x="3568" y="2642"/>
                </a:cubicBezTo>
                <a:cubicBezTo>
                  <a:pt x="3471" y="2619"/>
                  <a:pt x="3367" y="2592"/>
                  <a:pt x="3277" y="2542"/>
                </a:cubicBezTo>
                <a:cubicBezTo>
                  <a:pt x="3195" y="2494"/>
                  <a:pt x="3124" y="2431"/>
                  <a:pt x="3055" y="2365"/>
                </a:cubicBezTo>
                <a:cubicBezTo>
                  <a:pt x="2920" y="2232"/>
                  <a:pt x="2788" y="2095"/>
                  <a:pt x="2650" y="1962"/>
                </a:cubicBezTo>
                <a:cubicBezTo>
                  <a:pt x="2582" y="1896"/>
                  <a:pt x="2518" y="1827"/>
                  <a:pt x="2449" y="1761"/>
                </a:cubicBezTo>
                <a:cubicBezTo>
                  <a:pt x="2381" y="1698"/>
                  <a:pt x="2314" y="1634"/>
                  <a:pt x="2243" y="1576"/>
                </a:cubicBezTo>
                <a:cubicBezTo>
                  <a:pt x="2201" y="1542"/>
                  <a:pt x="2156" y="1507"/>
                  <a:pt x="2108" y="1476"/>
                </a:cubicBezTo>
                <a:cubicBezTo>
                  <a:pt x="2150" y="1497"/>
                  <a:pt x="2198" y="1513"/>
                  <a:pt x="2246" y="1529"/>
                </a:cubicBezTo>
                <a:moveTo>
                  <a:pt x="1052" y="1182"/>
                </a:moveTo>
                <a:cubicBezTo>
                  <a:pt x="1291" y="1219"/>
                  <a:pt x="1523" y="1282"/>
                  <a:pt x="1754" y="1359"/>
                </a:cubicBezTo>
                <a:cubicBezTo>
                  <a:pt x="1788" y="1386"/>
                  <a:pt x="1830" y="1404"/>
                  <a:pt x="1870" y="1428"/>
                </a:cubicBezTo>
                <a:cubicBezTo>
                  <a:pt x="1915" y="1454"/>
                  <a:pt x="1957" y="1481"/>
                  <a:pt x="2002" y="1510"/>
                </a:cubicBezTo>
                <a:cubicBezTo>
                  <a:pt x="2092" y="1571"/>
                  <a:pt x="2179" y="1632"/>
                  <a:pt x="2264" y="1698"/>
                </a:cubicBezTo>
                <a:cubicBezTo>
                  <a:pt x="2338" y="1756"/>
                  <a:pt x="2410" y="1820"/>
                  <a:pt x="2481" y="1880"/>
                </a:cubicBezTo>
                <a:cubicBezTo>
                  <a:pt x="2555" y="1941"/>
                  <a:pt x="2624" y="2010"/>
                  <a:pt x="2693" y="2079"/>
                </a:cubicBezTo>
                <a:cubicBezTo>
                  <a:pt x="2698" y="2084"/>
                  <a:pt x="2706" y="2092"/>
                  <a:pt x="2711" y="2097"/>
                </a:cubicBezTo>
                <a:cubicBezTo>
                  <a:pt x="2658" y="2074"/>
                  <a:pt x="2600" y="2052"/>
                  <a:pt x="2547" y="2031"/>
                </a:cubicBezTo>
                <a:cubicBezTo>
                  <a:pt x="2457" y="1997"/>
                  <a:pt x="2365" y="1962"/>
                  <a:pt x="2272" y="1931"/>
                </a:cubicBezTo>
                <a:cubicBezTo>
                  <a:pt x="2105" y="1875"/>
                  <a:pt x="1939" y="1827"/>
                  <a:pt x="1767" y="1801"/>
                </a:cubicBezTo>
                <a:cubicBezTo>
                  <a:pt x="1640" y="1780"/>
                  <a:pt x="1513" y="1764"/>
                  <a:pt x="1386" y="1751"/>
                </a:cubicBezTo>
                <a:cubicBezTo>
                  <a:pt x="1222" y="1671"/>
                  <a:pt x="1063" y="1579"/>
                  <a:pt x="910" y="1478"/>
                </a:cubicBezTo>
                <a:cubicBezTo>
                  <a:pt x="772" y="1388"/>
                  <a:pt x="653" y="1269"/>
                  <a:pt x="507" y="1195"/>
                </a:cubicBezTo>
                <a:cubicBezTo>
                  <a:pt x="492" y="1187"/>
                  <a:pt x="476" y="1179"/>
                  <a:pt x="460" y="1171"/>
                </a:cubicBezTo>
                <a:cubicBezTo>
                  <a:pt x="653" y="1142"/>
                  <a:pt x="857" y="1153"/>
                  <a:pt x="1052" y="1182"/>
                </a:cubicBezTo>
                <a:moveTo>
                  <a:pt x="103" y="1425"/>
                </a:moveTo>
                <a:cubicBezTo>
                  <a:pt x="111" y="1330"/>
                  <a:pt x="169" y="1269"/>
                  <a:pt x="243" y="1232"/>
                </a:cubicBezTo>
                <a:cubicBezTo>
                  <a:pt x="267" y="1251"/>
                  <a:pt x="304" y="1259"/>
                  <a:pt x="327" y="1267"/>
                </a:cubicBezTo>
                <a:cubicBezTo>
                  <a:pt x="386" y="1285"/>
                  <a:pt x="444" y="1298"/>
                  <a:pt x="502" y="1322"/>
                </a:cubicBezTo>
                <a:cubicBezTo>
                  <a:pt x="584" y="1359"/>
                  <a:pt x="666" y="1399"/>
                  <a:pt x="745" y="1441"/>
                </a:cubicBezTo>
                <a:cubicBezTo>
                  <a:pt x="806" y="1486"/>
                  <a:pt x="867" y="1529"/>
                  <a:pt x="936" y="1566"/>
                </a:cubicBezTo>
                <a:cubicBezTo>
                  <a:pt x="1060" y="1634"/>
                  <a:pt x="1187" y="1687"/>
                  <a:pt x="1317" y="1743"/>
                </a:cubicBezTo>
                <a:cubicBezTo>
                  <a:pt x="1293" y="1740"/>
                  <a:pt x="1267" y="1738"/>
                  <a:pt x="1243" y="1738"/>
                </a:cubicBezTo>
                <a:cubicBezTo>
                  <a:pt x="1063" y="1724"/>
                  <a:pt x="883" y="1735"/>
                  <a:pt x="703" y="1735"/>
                </a:cubicBezTo>
                <a:cubicBezTo>
                  <a:pt x="616" y="1735"/>
                  <a:pt x="526" y="1732"/>
                  <a:pt x="436" y="1740"/>
                </a:cubicBezTo>
                <a:cubicBezTo>
                  <a:pt x="351" y="1745"/>
                  <a:pt x="264" y="1751"/>
                  <a:pt x="179" y="1772"/>
                </a:cubicBezTo>
                <a:cubicBezTo>
                  <a:pt x="126" y="1661"/>
                  <a:pt x="92" y="1542"/>
                  <a:pt x="103" y="1425"/>
                </a:cubicBezTo>
                <a:moveTo>
                  <a:pt x="759" y="2436"/>
                </a:moveTo>
                <a:cubicBezTo>
                  <a:pt x="701" y="2386"/>
                  <a:pt x="640" y="2335"/>
                  <a:pt x="584" y="2283"/>
                </a:cubicBezTo>
                <a:cubicBezTo>
                  <a:pt x="460" y="2169"/>
                  <a:pt x="341" y="2044"/>
                  <a:pt x="251" y="1902"/>
                </a:cubicBezTo>
                <a:cubicBezTo>
                  <a:pt x="240" y="1886"/>
                  <a:pt x="230" y="1867"/>
                  <a:pt x="222" y="1851"/>
                </a:cubicBezTo>
                <a:cubicBezTo>
                  <a:pt x="256" y="1849"/>
                  <a:pt x="293" y="1843"/>
                  <a:pt x="327" y="1838"/>
                </a:cubicBezTo>
                <a:cubicBezTo>
                  <a:pt x="378" y="1833"/>
                  <a:pt x="428" y="1827"/>
                  <a:pt x="478" y="1822"/>
                </a:cubicBezTo>
                <a:cubicBezTo>
                  <a:pt x="574" y="1812"/>
                  <a:pt x="671" y="1796"/>
                  <a:pt x="767" y="1793"/>
                </a:cubicBezTo>
                <a:cubicBezTo>
                  <a:pt x="944" y="1790"/>
                  <a:pt x="1121" y="1801"/>
                  <a:pt x="1298" y="1812"/>
                </a:cubicBezTo>
                <a:cubicBezTo>
                  <a:pt x="1473" y="1822"/>
                  <a:pt x="1648" y="1843"/>
                  <a:pt x="1820" y="1875"/>
                </a:cubicBezTo>
                <a:cubicBezTo>
                  <a:pt x="1986" y="1904"/>
                  <a:pt x="2150" y="1949"/>
                  <a:pt x="2312" y="2002"/>
                </a:cubicBezTo>
                <a:cubicBezTo>
                  <a:pt x="2394" y="2029"/>
                  <a:pt x="2476" y="2060"/>
                  <a:pt x="2555" y="2089"/>
                </a:cubicBezTo>
                <a:cubicBezTo>
                  <a:pt x="2632" y="2119"/>
                  <a:pt x="2709" y="2153"/>
                  <a:pt x="2788" y="2171"/>
                </a:cubicBezTo>
                <a:cubicBezTo>
                  <a:pt x="2825" y="2208"/>
                  <a:pt x="2859" y="2243"/>
                  <a:pt x="2896" y="2280"/>
                </a:cubicBezTo>
                <a:cubicBezTo>
                  <a:pt x="2949" y="2333"/>
                  <a:pt x="3002" y="2388"/>
                  <a:pt x="3060" y="2441"/>
                </a:cubicBezTo>
                <a:cubicBezTo>
                  <a:pt x="3029" y="2436"/>
                  <a:pt x="2997" y="2436"/>
                  <a:pt x="2963" y="2436"/>
                </a:cubicBezTo>
                <a:cubicBezTo>
                  <a:pt x="2920" y="2433"/>
                  <a:pt x="2878" y="2433"/>
                  <a:pt x="2836" y="2431"/>
                </a:cubicBezTo>
                <a:cubicBezTo>
                  <a:pt x="2751" y="2428"/>
                  <a:pt x="2666" y="2420"/>
                  <a:pt x="2582" y="2415"/>
                </a:cubicBezTo>
                <a:cubicBezTo>
                  <a:pt x="2280" y="2391"/>
                  <a:pt x="1978" y="2359"/>
                  <a:pt x="1674" y="2354"/>
                </a:cubicBezTo>
                <a:cubicBezTo>
                  <a:pt x="1597" y="2354"/>
                  <a:pt x="1521" y="2343"/>
                  <a:pt x="1444" y="2346"/>
                </a:cubicBezTo>
                <a:cubicBezTo>
                  <a:pt x="1367" y="2346"/>
                  <a:pt x="1293" y="2354"/>
                  <a:pt x="1219" y="2362"/>
                </a:cubicBezTo>
                <a:cubicBezTo>
                  <a:pt x="1142" y="2370"/>
                  <a:pt x="1068" y="2380"/>
                  <a:pt x="992" y="2394"/>
                </a:cubicBezTo>
                <a:cubicBezTo>
                  <a:pt x="952" y="2399"/>
                  <a:pt x="915" y="2407"/>
                  <a:pt x="875" y="2412"/>
                </a:cubicBezTo>
                <a:cubicBezTo>
                  <a:pt x="833" y="2412"/>
                  <a:pt x="796" y="2415"/>
                  <a:pt x="759" y="2436"/>
                </a:cubicBezTo>
                <a:moveTo>
                  <a:pt x="1208" y="2775"/>
                </a:moveTo>
                <a:cubicBezTo>
                  <a:pt x="1203" y="2775"/>
                  <a:pt x="1198" y="2775"/>
                  <a:pt x="1195" y="2777"/>
                </a:cubicBezTo>
                <a:cubicBezTo>
                  <a:pt x="1132" y="2735"/>
                  <a:pt x="1071" y="2690"/>
                  <a:pt x="1013" y="2645"/>
                </a:cubicBezTo>
                <a:cubicBezTo>
                  <a:pt x="954" y="2600"/>
                  <a:pt x="899" y="2555"/>
                  <a:pt x="841" y="2507"/>
                </a:cubicBezTo>
                <a:cubicBezTo>
                  <a:pt x="862" y="2505"/>
                  <a:pt x="880" y="2500"/>
                  <a:pt x="902" y="2497"/>
                </a:cubicBezTo>
                <a:cubicBezTo>
                  <a:pt x="944" y="2489"/>
                  <a:pt x="986" y="2484"/>
                  <a:pt x="1029" y="2476"/>
                </a:cubicBezTo>
                <a:cubicBezTo>
                  <a:pt x="1111" y="2462"/>
                  <a:pt x="1193" y="2447"/>
                  <a:pt x="1277" y="2436"/>
                </a:cubicBezTo>
                <a:cubicBezTo>
                  <a:pt x="1428" y="2415"/>
                  <a:pt x="1582" y="2391"/>
                  <a:pt x="1732" y="2394"/>
                </a:cubicBezTo>
                <a:cubicBezTo>
                  <a:pt x="1870" y="2396"/>
                  <a:pt x="2005" y="2404"/>
                  <a:pt x="2142" y="2415"/>
                </a:cubicBezTo>
                <a:cubicBezTo>
                  <a:pt x="2137" y="2417"/>
                  <a:pt x="2134" y="2417"/>
                  <a:pt x="2129" y="2420"/>
                </a:cubicBezTo>
                <a:cubicBezTo>
                  <a:pt x="2087" y="2433"/>
                  <a:pt x="2047" y="2452"/>
                  <a:pt x="2007" y="2470"/>
                </a:cubicBezTo>
                <a:cubicBezTo>
                  <a:pt x="1923" y="2510"/>
                  <a:pt x="1841" y="2555"/>
                  <a:pt x="1756" y="2595"/>
                </a:cubicBezTo>
                <a:cubicBezTo>
                  <a:pt x="1666" y="2637"/>
                  <a:pt x="1574" y="2674"/>
                  <a:pt x="1481" y="2709"/>
                </a:cubicBezTo>
                <a:cubicBezTo>
                  <a:pt x="1394" y="2743"/>
                  <a:pt x="1306" y="2788"/>
                  <a:pt x="1208" y="2775"/>
                </a:cubicBezTo>
                <a:moveTo>
                  <a:pt x="1309" y="2846"/>
                </a:moveTo>
                <a:cubicBezTo>
                  <a:pt x="1320" y="2843"/>
                  <a:pt x="1333" y="2838"/>
                  <a:pt x="1343" y="2833"/>
                </a:cubicBezTo>
                <a:cubicBezTo>
                  <a:pt x="1388" y="2814"/>
                  <a:pt x="1431" y="2793"/>
                  <a:pt x="1476" y="2775"/>
                </a:cubicBezTo>
                <a:cubicBezTo>
                  <a:pt x="1566" y="2732"/>
                  <a:pt x="1653" y="2687"/>
                  <a:pt x="1743" y="2645"/>
                </a:cubicBezTo>
                <a:cubicBezTo>
                  <a:pt x="1828" y="2603"/>
                  <a:pt x="1915" y="2558"/>
                  <a:pt x="2000" y="2515"/>
                </a:cubicBezTo>
                <a:cubicBezTo>
                  <a:pt x="2045" y="2494"/>
                  <a:pt x="2090" y="2473"/>
                  <a:pt x="2137" y="2457"/>
                </a:cubicBezTo>
                <a:cubicBezTo>
                  <a:pt x="2158" y="2449"/>
                  <a:pt x="2179" y="2441"/>
                  <a:pt x="2203" y="2436"/>
                </a:cubicBezTo>
                <a:cubicBezTo>
                  <a:pt x="2214" y="2433"/>
                  <a:pt x="2224" y="2431"/>
                  <a:pt x="2232" y="2425"/>
                </a:cubicBezTo>
                <a:cubicBezTo>
                  <a:pt x="2370" y="2436"/>
                  <a:pt x="2508" y="2449"/>
                  <a:pt x="2645" y="2460"/>
                </a:cubicBezTo>
                <a:cubicBezTo>
                  <a:pt x="2719" y="2465"/>
                  <a:pt x="2791" y="2470"/>
                  <a:pt x="2865" y="2473"/>
                </a:cubicBezTo>
                <a:cubicBezTo>
                  <a:pt x="2936" y="2476"/>
                  <a:pt x="3018" y="2484"/>
                  <a:pt x="3087" y="2465"/>
                </a:cubicBezTo>
                <a:lnTo>
                  <a:pt x="3087" y="2465"/>
                </a:lnTo>
                <a:cubicBezTo>
                  <a:pt x="3092" y="2470"/>
                  <a:pt x="3100" y="2476"/>
                  <a:pt x="3105" y="2481"/>
                </a:cubicBezTo>
                <a:cubicBezTo>
                  <a:pt x="3177" y="2542"/>
                  <a:pt x="3256" y="2592"/>
                  <a:pt x="3344" y="2627"/>
                </a:cubicBezTo>
                <a:cubicBezTo>
                  <a:pt x="3441" y="2664"/>
                  <a:pt x="3547" y="2690"/>
                  <a:pt x="3648" y="2711"/>
                </a:cubicBezTo>
                <a:cubicBezTo>
                  <a:pt x="3719" y="2724"/>
                  <a:pt x="3788" y="2735"/>
                  <a:pt x="3859" y="2743"/>
                </a:cubicBezTo>
                <a:cubicBezTo>
                  <a:pt x="3717" y="2769"/>
                  <a:pt x="3576" y="2812"/>
                  <a:pt x="3434" y="2838"/>
                </a:cubicBezTo>
                <a:cubicBezTo>
                  <a:pt x="3222" y="2875"/>
                  <a:pt x="3005" y="2886"/>
                  <a:pt x="2793" y="2904"/>
                </a:cubicBezTo>
                <a:cubicBezTo>
                  <a:pt x="2576" y="2923"/>
                  <a:pt x="2359" y="2941"/>
                  <a:pt x="2142" y="2960"/>
                </a:cubicBezTo>
                <a:cubicBezTo>
                  <a:pt x="1939" y="2976"/>
                  <a:pt x="1724" y="3007"/>
                  <a:pt x="1526" y="2947"/>
                </a:cubicBezTo>
                <a:cubicBezTo>
                  <a:pt x="1449" y="2918"/>
                  <a:pt x="1378" y="2886"/>
                  <a:pt x="1309" y="2846"/>
                </a:cubicBezTo>
                <a:moveTo>
                  <a:pt x="1171" y="3251"/>
                </a:moveTo>
                <a:cubicBezTo>
                  <a:pt x="1182" y="3219"/>
                  <a:pt x="1214" y="3195"/>
                  <a:pt x="1240" y="3179"/>
                </a:cubicBezTo>
                <a:cubicBezTo>
                  <a:pt x="1320" y="3124"/>
                  <a:pt x="1404" y="3079"/>
                  <a:pt x="1494" y="3037"/>
                </a:cubicBezTo>
                <a:cubicBezTo>
                  <a:pt x="1500" y="3034"/>
                  <a:pt x="1505" y="3029"/>
                  <a:pt x="1507" y="3023"/>
                </a:cubicBezTo>
                <a:cubicBezTo>
                  <a:pt x="1574" y="3042"/>
                  <a:pt x="1640" y="3055"/>
                  <a:pt x="1711" y="3060"/>
                </a:cubicBezTo>
                <a:cubicBezTo>
                  <a:pt x="1817" y="3068"/>
                  <a:pt x="1923" y="3058"/>
                  <a:pt x="2029" y="3050"/>
                </a:cubicBezTo>
                <a:cubicBezTo>
                  <a:pt x="2140" y="3042"/>
                  <a:pt x="2248" y="3031"/>
                  <a:pt x="2359" y="3023"/>
                </a:cubicBezTo>
                <a:cubicBezTo>
                  <a:pt x="2582" y="3005"/>
                  <a:pt x="2804" y="2986"/>
                  <a:pt x="3026" y="2970"/>
                </a:cubicBezTo>
                <a:cubicBezTo>
                  <a:pt x="3243" y="2952"/>
                  <a:pt x="3457" y="2928"/>
                  <a:pt x="3666" y="2878"/>
                </a:cubicBezTo>
                <a:cubicBezTo>
                  <a:pt x="3767" y="2854"/>
                  <a:pt x="3867" y="2828"/>
                  <a:pt x="3971" y="2814"/>
                </a:cubicBezTo>
                <a:cubicBezTo>
                  <a:pt x="4076" y="2801"/>
                  <a:pt x="4185" y="2804"/>
                  <a:pt x="4291" y="2814"/>
                </a:cubicBezTo>
                <a:cubicBezTo>
                  <a:pt x="4505" y="2836"/>
                  <a:pt x="4719" y="2883"/>
                  <a:pt x="4931" y="2931"/>
                </a:cubicBezTo>
                <a:cubicBezTo>
                  <a:pt x="5132" y="2976"/>
                  <a:pt x="5333" y="3029"/>
                  <a:pt x="5532" y="3087"/>
                </a:cubicBezTo>
                <a:cubicBezTo>
                  <a:pt x="5534" y="3092"/>
                  <a:pt x="5540" y="3097"/>
                  <a:pt x="5542" y="3103"/>
                </a:cubicBezTo>
                <a:cubicBezTo>
                  <a:pt x="5286" y="3058"/>
                  <a:pt x="5029" y="3047"/>
                  <a:pt x="4770" y="3045"/>
                </a:cubicBezTo>
                <a:cubicBezTo>
                  <a:pt x="4288" y="3039"/>
                  <a:pt x="3804" y="3100"/>
                  <a:pt x="3338" y="3227"/>
                </a:cubicBezTo>
                <a:cubicBezTo>
                  <a:pt x="3243" y="3254"/>
                  <a:pt x="3148" y="3285"/>
                  <a:pt x="3060" y="3328"/>
                </a:cubicBezTo>
                <a:cubicBezTo>
                  <a:pt x="2957" y="3354"/>
                  <a:pt x="2854" y="3370"/>
                  <a:pt x="2748" y="3367"/>
                </a:cubicBezTo>
                <a:cubicBezTo>
                  <a:pt x="2621" y="3365"/>
                  <a:pt x="2492" y="3362"/>
                  <a:pt x="2365" y="3349"/>
                </a:cubicBezTo>
                <a:cubicBezTo>
                  <a:pt x="2235" y="3336"/>
                  <a:pt x="2103" y="3320"/>
                  <a:pt x="1973" y="3309"/>
                </a:cubicBezTo>
                <a:cubicBezTo>
                  <a:pt x="1833" y="3299"/>
                  <a:pt x="1690" y="3283"/>
                  <a:pt x="1550" y="3277"/>
                </a:cubicBezTo>
                <a:cubicBezTo>
                  <a:pt x="1478" y="3275"/>
                  <a:pt x="1410" y="3275"/>
                  <a:pt x="1338" y="3275"/>
                </a:cubicBezTo>
                <a:cubicBezTo>
                  <a:pt x="1283" y="3275"/>
                  <a:pt x="1227" y="3283"/>
                  <a:pt x="1177" y="3256"/>
                </a:cubicBezTo>
                <a:lnTo>
                  <a:pt x="1171" y="3251"/>
                </a:lnTo>
                <a:moveTo>
                  <a:pt x="2127" y="3952"/>
                </a:moveTo>
                <a:lnTo>
                  <a:pt x="2119" y="3957"/>
                </a:lnTo>
                <a:lnTo>
                  <a:pt x="2116" y="3960"/>
                </a:lnTo>
                <a:lnTo>
                  <a:pt x="2111" y="3965"/>
                </a:lnTo>
                <a:lnTo>
                  <a:pt x="2105" y="3971"/>
                </a:lnTo>
                <a:lnTo>
                  <a:pt x="2103" y="3973"/>
                </a:lnTo>
                <a:lnTo>
                  <a:pt x="2100" y="3973"/>
                </a:lnTo>
                <a:cubicBezTo>
                  <a:pt x="2095" y="3976"/>
                  <a:pt x="2090" y="3981"/>
                  <a:pt x="2084" y="3984"/>
                </a:cubicBezTo>
                <a:lnTo>
                  <a:pt x="2082" y="3986"/>
                </a:lnTo>
                <a:lnTo>
                  <a:pt x="2076" y="3989"/>
                </a:lnTo>
                <a:lnTo>
                  <a:pt x="2071" y="3992"/>
                </a:lnTo>
                <a:lnTo>
                  <a:pt x="2074" y="3992"/>
                </a:lnTo>
                <a:lnTo>
                  <a:pt x="2066" y="3994"/>
                </a:lnTo>
                <a:lnTo>
                  <a:pt x="2058" y="3997"/>
                </a:lnTo>
                <a:cubicBezTo>
                  <a:pt x="2052" y="4000"/>
                  <a:pt x="2045" y="4000"/>
                  <a:pt x="2039" y="4000"/>
                </a:cubicBezTo>
                <a:lnTo>
                  <a:pt x="2039" y="4000"/>
                </a:lnTo>
                <a:lnTo>
                  <a:pt x="2037" y="4000"/>
                </a:lnTo>
                <a:lnTo>
                  <a:pt x="2029" y="4000"/>
                </a:lnTo>
                <a:cubicBezTo>
                  <a:pt x="2021" y="4000"/>
                  <a:pt x="2013" y="4000"/>
                  <a:pt x="2005" y="4002"/>
                </a:cubicBezTo>
                <a:cubicBezTo>
                  <a:pt x="1830" y="3933"/>
                  <a:pt x="1664" y="3844"/>
                  <a:pt x="1518" y="3722"/>
                </a:cubicBezTo>
                <a:cubicBezTo>
                  <a:pt x="1399" y="3624"/>
                  <a:pt x="1293" y="3505"/>
                  <a:pt x="1214" y="3373"/>
                </a:cubicBezTo>
                <a:cubicBezTo>
                  <a:pt x="1211" y="3367"/>
                  <a:pt x="1208" y="3365"/>
                  <a:pt x="1206" y="3359"/>
                </a:cubicBezTo>
                <a:cubicBezTo>
                  <a:pt x="1246" y="3367"/>
                  <a:pt x="1291" y="3365"/>
                  <a:pt x="1325" y="3365"/>
                </a:cubicBezTo>
                <a:cubicBezTo>
                  <a:pt x="1404" y="3365"/>
                  <a:pt x="1486" y="3365"/>
                  <a:pt x="1566" y="3367"/>
                </a:cubicBezTo>
                <a:cubicBezTo>
                  <a:pt x="1714" y="3370"/>
                  <a:pt x="1865" y="3370"/>
                  <a:pt x="2013" y="3383"/>
                </a:cubicBezTo>
                <a:cubicBezTo>
                  <a:pt x="2148" y="3394"/>
                  <a:pt x="2283" y="3407"/>
                  <a:pt x="2418" y="3418"/>
                </a:cubicBezTo>
                <a:cubicBezTo>
                  <a:pt x="2484" y="3423"/>
                  <a:pt x="2553" y="3428"/>
                  <a:pt x="2621" y="3428"/>
                </a:cubicBezTo>
                <a:cubicBezTo>
                  <a:pt x="2687" y="3428"/>
                  <a:pt x="2751" y="3423"/>
                  <a:pt x="2817" y="3418"/>
                </a:cubicBezTo>
                <a:cubicBezTo>
                  <a:pt x="2857" y="3415"/>
                  <a:pt x="2896" y="3407"/>
                  <a:pt x="2936" y="3402"/>
                </a:cubicBezTo>
                <a:cubicBezTo>
                  <a:pt x="2862" y="3449"/>
                  <a:pt x="2791" y="3502"/>
                  <a:pt x="2719" y="3553"/>
                </a:cubicBezTo>
                <a:cubicBezTo>
                  <a:pt x="2529" y="3682"/>
                  <a:pt x="2341" y="3817"/>
                  <a:pt x="2153" y="3949"/>
                </a:cubicBezTo>
                <a:cubicBezTo>
                  <a:pt x="2140" y="3947"/>
                  <a:pt x="2132" y="3947"/>
                  <a:pt x="2127" y="3952"/>
                </a:cubicBezTo>
                <a:moveTo>
                  <a:pt x="3378" y="4094"/>
                </a:moveTo>
                <a:cubicBezTo>
                  <a:pt x="3045" y="4152"/>
                  <a:pt x="2703" y="4173"/>
                  <a:pt x="2370" y="4110"/>
                </a:cubicBezTo>
                <a:cubicBezTo>
                  <a:pt x="2299" y="4097"/>
                  <a:pt x="2227" y="4078"/>
                  <a:pt x="2156" y="4057"/>
                </a:cubicBezTo>
                <a:cubicBezTo>
                  <a:pt x="2267" y="3978"/>
                  <a:pt x="2378" y="3899"/>
                  <a:pt x="2489" y="3820"/>
                </a:cubicBezTo>
                <a:cubicBezTo>
                  <a:pt x="2600" y="3738"/>
                  <a:pt x="2709" y="3656"/>
                  <a:pt x="2822" y="3574"/>
                </a:cubicBezTo>
                <a:cubicBezTo>
                  <a:pt x="2918" y="3505"/>
                  <a:pt x="3010" y="3436"/>
                  <a:pt x="3111" y="3375"/>
                </a:cubicBezTo>
                <a:cubicBezTo>
                  <a:pt x="3211" y="3317"/>
                  <a:pt x="3330" y="3291"/>
                  <a:pt x="3441" y="3261"/>
                </a:cubicBezTo>
                <a:cubicBezTo>
                  <a:pt x="3674" y="3203"/>
                  <a:pt x="3910" y="3158"/>
                  <a:pt x="4148" y="3132"/>
                </a:cubicBezTo>
                <a:cubicBezTo>
                  <a:pt x="4378" y="3105"/>
                  <a:pt x="4608" y="3087"/>
                  <a:pt x="4838" y="3087"/>
                </a:cubicBezTo>
                <a:cubicBezTo>
                  <a:pt x="4807" y="3132"/>
                  <a:pt x="4748" y="3156"/>
                  <a:pt x="4701" y="3177"/>
                </a:cubicBezTo>
                <a:cubicBezTo>
                  <a:pt x="4637" y="3206"/>
                  <a:pt x="4571" y="3232"/>
                  <a:pt x="4502" y="3254"/>
                </a:cubicBezTo>
                <a:cubicBezTo>
                  <a:pt x="4264" y="3336"/>
                  <a:pt x="4018" y="3388"/>
                  <a:pt x="3785" y="3486"/>
                </a:cubicBezTo>
                <a:cubicBezTo>
                  <a:pt x="3727" y="3510"/>
                  <a:pt x="3672" y="3534"/>
                  <a:pt x="3619" y="3566"/>
                </a:cubicBezTo>
                <a:cubicBezTo>
                  <a:pt x="3595" y="3579"/>
                  <a:pt x="3576" y="3592"/>
                  <a:pt x="3561" y="3608"/>
                </a:cubicBezTo>
                <a:cubicBezTo>
                  <a:pt x="3555" y="3605"/>
                  <a:pt x="3547" y="3605"/>
                  <a:pt x="3545" y="3613"/>
                </a:cubicBezTo>
                <a:cubicBezTo>
                  <a:pt x="3539" y="3621"/>
                  <a:pt x="3537" y="3632"/>
                  <a:pt x="3534" y="3640"/>
                </a:cubicBezTo>
                <a:cubicBezTo>
                  <a:pt x="3526" y="3653"/>
                  <a:pt x="3521" y="3666"/>
                  <a:pt x="3516" y="3682"/>
                </a:cubicBezTo>
                <a:lnTo>
                  <a:pt x="3513" y="3693"/>
                </a:lnTo>
                <a:cubicBezTo>
                  <a:pt x="3492" y="3743"/>
                  <a:pt x="3473" y="3796"/>
                  <a:pt x="3455" y="3849"/>
                </a:cubicBezTo>
                <a:cubicBezTo>
                  <a:pt x="3428" y="3931"/>
                  <a:pt x="3404" y="4013"/>
                  <a:pt x="3378" y="4094"/>
                </a:cubicBezTo>
                <a:moveTo>
                  <a:pt x="3513" y="4067"/>
                </a:moveTo>
                <a:cubicBezTo>
                  <a:pt x="3531" y="4002"/>
                  <a:pt x="3542" y="3931"/>
                  <a:pt x="3555" y="3865"/>
                </a:cubicBezTo>
                <a:cubicBezTo>
                  <a:pt x="3563" y="3825"/>
                  <a:pt x="3568" y="3788"/>
                  <a:pt x="3576" y="3748"/>
                </a:cubicBezTo>
                <a:cubicBezTo>
                  <a:pt x="3582" y="3717"/>
                  <a:pt x="3584" y="3682"/>
                  <a:pt x="3605" y="3656"/>
                </a:cubicBezTo>
                <a:cubicBezTo>
                  <a:pt x="3621" y="3632"/>
                  <a:pt x="3655" y="3618"/>
                  <a:pt x="3682" y="3605"/>
                </a:cubicBezTo>
                <a:cubicBezTo>
                  <a:pt x="3708" y="3591"/>
                  <a:pt x="3735" y="3579"/>
                  <a:pt x="3762" y="3566"/>
                </a:cubicBezTo>
                <a:cubicBezTo>
                  <a:pt x="3820" y="3539"/>
                  <a:pt x="3878" y="3515"/>
                  <a:pt x="3936" y="3494"/>
                </a:cubicBezTo>
                <a:cubicBezTo>
                  <a:pt x="4053" y="3452"/>
                  <a:pt x="4172" y="3418"/>
                  <a:pt x="4291" y="3381"/>
                </a:cubicBezTo>
                <a:cubicBezTo>
                  <a:pt x="4410" y="3343"/>
                  <a:pt x="4531" y="3306"/>
                  <a:pt x="4648" y="3259"/>
                </a:cubicBezTo>
                <a:cubicBezTo>
                  <a:pt x="4690" y="3240"/>
                  <a:pt x="4741" y="3222"/>
                  <a:pt x="4785" y="3195"/>
                </a:cubicBezTo>
                <a:cubicBezTo>
                  <a:pt x="4772" y="3219"/>
                  <a:pt x="4762" y="3243"/>
                  <a:pt x="4748" y="3264"/>
                </a:cubicBezTo>
                <a:cubicBezTo>
                  <a:pt x="4703" y="3351"/>
                  <a:pt x="4664" y="3441"/>
                  <a:pt x="4629" y="3534"/>
                </a:cubicBezTo>
                <a:cubicBezTo>
                  <a:pt x="4603" y="3608"/>
                  <a:pt x="4576" y="3685"/>
                  <a:pt x="4555" y="3762"/>
                </a:cubicBezTo>
                <a:cubicBezTo>
                  <a:pt x="4214" y="3883"/>
                  <a:pt x="3865" y="3994"/>
                  <a:pt x="3513" y="4067"/>
                </a:cubicBezTo>
                <a:moveTo>
                  <a:pt x="4566" y="4491"/>
                </a:moveTo>
                <a:cubicBezTo>
                  <a:pt x="4566" y="4493"/>
                  <a:pt x="4566" y="4493"/>
                  <a:pt x="4566" y="4491"/>
                </a:cubicBezTo>
                <a:moveTo>
                  <a:pt x="4233" y="5747"/>
                </a:moveTo>
                <a:cubicBezTo>
                  <a:pt x="4230" y="5747"/>
                  <a:pt x="4227" y="5745"/>
                  <a:pt x="4222" y="5745"/>
                </a:cubicBezTo>
                <a:cubicBezTo>
                  <a:pt x="4219" y="5737"/>
                  <a:pt x="4217" y="5726"/>
                  <a:pt x="4214" y="5718"/>
                </a:cubicBezTo>
                <a:cubicBezTo>
                  <a:pt x="4222" y="5716"/>
                  <a:pt x="4230" y="5713"/>
                  <a:pt x="4235" y="5708"/>
                </a:cubicBezTo>
                <a:cubicBezTo>
                  <a:pt x="4235" y="5721"/>
                  <a:pt x="4235" y="5734"/>
                  <a:pt x="4233" y="5747"/>
                </a:cubicBezTo>
                <a:moveTo>
                  <a:pt x="4312" y="5866"/>
                </a:moveTo>
                <a:cubicBezTo>
                  <a:pt x="4312" y="5864"/>
                  <a:pt x="4309" y="5861"/>
                  <a:pt x="4309" y="5856"/>
                </a:cubicBezTo>
                <a:cubicBezTo>
                  <a:pt x="4307" y="5845"/>
                  <a:pt x="4299" y="5840"/>
                  <a:pt x="4291" y="5835"/>
                </a:cubicBezTo>
                <a:cubicBezTo>
                  <a:pt x="4293" y="5808"/>
                  <a:pt x="4296" y="5784"/>
                  <a:pt x="4296" y="5758"/>
                </a:cubicBezTo>
                <a:cubicBezTo>
                  <a:pt x="4304" y="5755"/>
                  <a:pt x="4312" y="5750"/>
                  <a:pt x="4317" y="5742"/>
                </a:cubicBezTo>
                <a:cubicBezTo>
                  <a:pt x="4317" y="5766"/>
                  <a:pt x="4317" y="5792"/>
                  <a:pt x="4317" y="5816"/>
                </a:cubicBezTo>
                <a:cubicBezTo>
                  <a:pt x="4317" y="5835"/>
                  <a:pt x="4315" y="5851"/>
                  <a:pt x="4312" y="5866"/>
                </a:cubicBezTo>
                <a:moveTo>
                  <a:pt x="4378" y="5978"/>
                </a:moveTo>
                <a:cubicBezTo>
                  <a:pt x="4378" y="5975"/>
                  <a:pt x="4378" y="5975"/>
                  <a:pt x="4375" y="5972"/>
                </a:cubicBezTo>
                <a:cubicBezTo>
                  <a:pt x="4367" y="5925"/>
                  <a:pt x="4362" y="5874"/>
                  <a:pt x="4360" y="5827"/>
                </a:cubicBezTo>
                <a:cubicBezTo>
                  <a:pt x="4360" y="5824"/>
                  <a:pt x="4360" y="5824"/>
                  <a:pt x="4360" y="5822"/>
                </a:cubicBezTo>
                <a:cubicBezTo>
                  <a:pt x="4362" y="5822"/>
                  <a:pt x="4367" y="5822"/>
                  <a:pt x="4370" y="5822"/>
                </a:cubicBezTo>
                <a:cubicBezTo>
                  <a:pt x="4370" y="5869"/>
                  <a:pt x="4373" y="5919"/>
                  <a:pt x="4375" y="5967"/>
                </a:cubicBezTo>
                <a:cubicBezTo>
                  <a:pt x="4378" y="5972"/>
                  <a:pt x="4378" y="5975"/>
                  <a:pt x="4378" y="5978"/>
                </a:cubicBezTo>
                <a:moveTo>
                  <a:pt x="4428" y="6020"/>
                </a:moveTo>
                <a:cubicBezTo>
                  <a:pt x="4426" y="6001"/>
                  <a:pt x="4423" y="5986"/>
                  <a:pt x="4423" y="5967"/>
                </a:cubicBezTo>
                <a:cubicBezTo>
                  <a:pt x="4428" y="5925"/>
                  <a:pt x="4431" y="5885"/>
                  <a:pt x="4434" y="5843"/>
                </a:cubicBezTo>
                <a:cubicBezTo>
                  <a:pt x="4434" y="5848"/>
                  <a:pt x="4436" y="5853"/>
                  <a:pt x="4436" y="5859"/>
                </a:cubicBezTo>
                <a:cubicBezTo>
                  <a:pt x="4436" y="5861"/>
                  <a:pt x="4439" y="5866"/>
                  <a:pt x="4442" y="5869"/>
                </a:cubicBezTo>
                <a:cubicBezTo>
                  <a:pt x="4442" y="5919"/>
                  <a:pt x="4442" y="5970"/>
                  <a:pt x="4444" y="6020"/>
                </a:cubicBezTo>
                <a:cubicBezTo>
                  <a:pt x="4439" y="6020"/>
                  <a:pt x="4434" y="6020"/>
                  <a:pt x="4428" y="6020"/>
                </a:cubicBezTo>
                <a:moveTo>
                  <a:pt x="4516" y="6068"/>
                </a:moveTo>
                <a:cubicBezTo>
                  <a:pt x="4508" y="6065"/>
                  <a:pt x="4497" y="6065"/>
                  <a:pt x="4489" y="6068"/>
                </a:cubicBezTo>
                <a:cubicBezTo>
                  <a:pt x="4489" y="6065"/>
                  <a:pt x="4489" y="6062"/>
                  <a:pt x="4489" y="6060"/>
                </a:cubicBezTo>
                <a:cubicBezTo>
                  <a:pt x="4500" y="6004"/>
                  <a:pt x="4508" y="5946"/>
                  <a:pt x="4510" y="5890"/>
                </a:cubicBezTo>
                <a:cubicBezTo>
                  <a:pt x="4510" y="5946"/>
                  <a:pt x="4513" y="5999"/>
                  <a:pt x="4518" y="6054"/>
                </a:cubicBezTo>
                <a:cubicBezTo>
                  <a:pt x="4518" y="6060"/>
                  <a:pt x="4518" y="6065"/>
                  <a:pt x="4516" y="6068"/>
                </a:cubicBezTo>
                <a:moveTo>
                  <a:pt x="4571" y="5837"/>
                </a:moveTo>
                <a:cubicBezTo>
                  <a:pt x="4571" y="5919"/>
                  <a:pt x="4569" y="6001"/>
                  <a:pt x="4563" y="6081"/>
                </a:cubicBezTo>
                <a:cubicBezTo>
                  <a:pt x="4563" y="6070"/>
                  <a:pt x="4561" y="6060"/>
                  <a:pt x="4561" y="6046"/>
                </a:cubicBezTo>
                <a:cubicBezTo>
                  <a:pt x="4569" y="5964"/>
                  <a:pt x="4569" y="5885"/>
                  <a:pt x="4566" y="5803"/>
                </a:cubicBezTo>
                <a:cubicBezTo>
                  <a:pt x="4569" y="5803"/>
                  <a:pt x="4569" y="5803"/>
                  <a:pt x="4571" y="5803"/>
                </a:cubicBezTo>
                <a:cubicBezTo>
                  <a:pt x="4571" y="5816"/>
                  <a:pt x="4571" y="5827"/>
                  <a:pt x="4571" y="5837"/>
                </a:cubicBezTo>
                <a:moveTo>
                  <a:pt x="4651" y="6205"/>
                </a:moveTo>
                <a:cubicBezTo>
                  <a:pt x="4648" y="6203"/>
                  <a:pt x="4645" y="6203"/>
                  <a:pt x="4643" y="6200"/>
                </a:cubicBezTo>
                <a:cubicBezTo>
                  <a:pt x="4627" y="6078"/>
                  <a:pt x="4621" y="5956"/>
                  <a:pt x="4619" y="5835"/>
                </a:cubicBezTo>
                <a:cubicBezTo>
                  <a:pt x="4627" y="5837"/>
                  <a:pt x="4637" y="5840"/>
                  <a:pt x="4645" y="5837"/>
                </a:cubicBezTo>
                <a:cubicBezTo>
                  <a:pt x="4643" y="5941"/>
                  <a:pt x="4643" y="6046"/>
                  <a:pt x="4651" y="6150"/>
                </a:cubicBezTo>
                <a:cubicBezTo>
                  <a:pt x="4653" y="6171"/>
                  <a:pt x="4651" y="6187"/>
                  <a:pt x="4651" y="6205"/>
                </a:cubicBezTo>
                <a:moveTo>
                  <a:pt x="4754" y="6263"/>
                </a:moveTo>
                <a:lnTo>
                  <a:pt x="4754" y="6263"/>
                </a:lnTo>
                <a:cubicBezTo>
                  <a:pt x="4754" y="6232"/>
                  <a:pt x="4754" y="6203"/>
                  <a:pt x="4756" y="6173"/>
                </a:cubicBezTo>
                <a:cubicBezTo>
                  <a:pt x="4762" y="6216"/>
                  <a:pt x="4764" y="6255"/>
                  <a:pt x="4770" y="6298"/>
                </a:cubicBezTo>
                <a:cubicBezTo>
                  <a:pt x="4762" y="6285"/>
                  <a:pt x="4759" y="6274"/>
                  <a:pt x="4754" y="6263"/>
                </a:cubicBezTo>
                <a:moveTo>
                  <a:pt x="4807" y="6105"/>
                </a:moveTo>
                <a:cubicBezTo>
                  <a:pt x="4799" y="6038"/>
                  <a:pt x="4793" y="5972"/>
                  <a:pt x="4785" y="5906"/>
                </a:cubicBezTo>
                <a:cubicBezTo>
                  <a:pt x="4793" y="5898"/>
                  <a:pt x="4799" y="5888"/>
                  <a:pt x="4801" y="5877"/>
                </a:cubicBezTo>
                <a:cubicBezTo>
                  <a:pt x="4801" y="5872"/>
                  <a:pt x="4801" y="5866"/>
                  <a:pt x="4801" y="5861"/>
                </a:cubicBezTo>
                <a:cubicBezTo>
                  <a:pt x="4807" y="5866"/>
                  <a:pt x="4815" y="5869"/>
                  <a:pt x="4823" y="5869"/>
                </a:cubicBezTo>
                <a:cubicBezTo>
                  <a:pt x="4817" y="5949"/>
                  <a:pt x="4812" y="6025"/>
                  <a:pt x="4807" y="6105"/>
                </a:cubicBezTo>
                <a:moveTo>
                  <a:pt x="4862" y="6343"/>
                </a:moveTo>
                <a:lnTo>
                  <a:pt x="4860" y="6335"/>
                </a:lnTo>
                <a:cubicBezTo>
                  <a:pt x="4857" y="6329"/>
                  <a:pt x="4854" y="6324"/>
                  <a:pt x="4852" y="6322"/>
                </a:cubicBezTo>
                <a:cubicBezTo>
                  <a:pt x="4854" y="6277"/>
                  <a:pt x="4857" y="6232"/>
                  <a:pt x="4862" y="6187"/>
                </a:cubicBezTo>
                <a:cubicBezTo>
                  <a:pt x="4865" y="6237"/>
                  <a:pt x="4865" y="6287"/>
                  <a:pt x="4870" y="6337"/>
                </a:cubicBezTo>
                <a:cubicBezTo>
                  <a:pt x="4868" y="6337"/>
                  <a:pt x="4862" y="6337"/>
                  <a:pt x="4862" y="6343"/>
                </a:cubicBezTo>
                <a:moveTo>
                  <a:pt x="4928" y="6303"/>
                </a:moveTo>
                <a:cubicBezTo>
                  <a:pt x="4923" y="6240"/>
                  <a:pt x="4920" y="6176"/>
                  <a:pt x="4918" y="6113"/>
                </a:cubicBezTo>
                <a:cubicBezTo>
                  <a:pt x="4912" y="6036"/>
                  <a:pt x="4910" y="5959"/>
                  <a:pt x="4905" y="5882"/>
                </a:cubicBezTo>
                <a:cubicBezTo>
                  <a:pt x="4907" y="5882"/>
                  <a:pt x="4910" y="5882"/>
                  <a:pt x="4912" y="5882"/>
                </a:cubicBezTo>
                <a:cubicBezTo>
                  <a:pt x="4915" y="5896"/>
                  <a:pt x="4926" y="5904"/>
                  <a:pt x="4936" y="5906"/>
                </a:cubicBezTo>
                <a:cubicBezTo>
                  <a:pt x="4939" y="6041"/>
                  <a:pt x="4936" y="6173"/>
                  <a:pt x="4928" y="6303"/>
                </a:cubicBezTo>
                <a:moveTo>
                  <a:pt x="5024" y="6290"/>
                </a:moveTo>
                <a:cubicBezTo>
                  <a:pt x="5010" y="6184"/>
                  <a:pt x="5002" y="6078"/>
                  <a:pt x="5000" y="5972"/>
                </a:cubicBezTo>
                <a:cubicBezTo>
                  <a:pt x="5000" y="5933"/>
                  <a:pt x="5000" y="5893"/>
                  <a:pt x="4997" y="5851"/>
                </a:cubicBezTo>
                <a:cubicBezTo>
                  <a:pt x="5002" y="5872"/>
                  <a:pt x="5008" y="5893"/>
                  <a:pt x="5016" y="5914"/>
                </a:cubicBezTo>
                <a:cubicBezTo>
                  <a:pt x="5018" y="5922"/>
                  <a:pt x="5021" y="5925"/>
                  <a:pt x="5026" y="5930"/>
                </a:cubicBezTo>
                <a:cubicBezTo>
                  <a:pt x="5010" y="6049"/>
                  <a:pt x="5024" y="6171"/>
                  <a:pt x="5024" y="6290"/>
                </a:cubicBezTo>
                <a:moveTo>
                  <a:pt x="5053" y="5168"/>
                </a:moveTo>
                <a:cubicBezTo>
                  <a:pt x="5053" y="5165"/>
                  <a:pt x="5053" y="5165"/>
                  <a:pt x="5053" y="5163"/>
                </a:cubicBezTo>
                <a:lnTo>
                  <a:pt x="5053" y="5163"/>
                </a:lnTo>
                <a:cubicBezTo>
                  <a:pt x="5055" y="5165"/>
                  <a:pt x="5055" y="5168"/>
                  <a:pt x="5053" y="5168"/>
                </a:cubicBezTo>
                <a:moveTo>
                  <a:pt x="5077" y="6374"/>
                </a:moveTo>
                <a:cubicBezTo>
                  <a:pt x="5082" y="6298"/>
                  <a:pt x="5077" y="6218"/>
                  <a:pt x="5074" y="6139"/>
                </a:cubicBezTo>
                <a:cubicBezTo>
                  <a:pt x="5071" y="6086"/>
                  <a:pt x="5071" y="6036"/>
                  <a:pt x="5074" y="5983"/>
                </a:cubicBezTo>
                <a:cubicBezTo>
                  <a:pt x="5079" y="6113"/>
                  <a:pt x="5090" y="6242"/>
                  <a:pt x="5100" y="6372"/>
                </a:cubicBezTo>
                <a:cubicBezTo>
                  <a:pt x="5095" y="6367"/>
                  <a:pt x="5084" y="6369"/>
                  <a:pt x="5077" y="6374"/>
                </a:cubicBezTo>
                <a:moveTo>
                  <a:pt x="5164" y="6181"/>
                </a:moveTo>
                <a:cubicBezTo>
                  <a:pt x="5161" y="6234"/>
                  <a:pt x="5159" y="6287"/>
                  <a:pt x="5156" y="6337"/>
                </a:cubicBezTo>
                <a:cubicBezTo>
                  <a:pt x="5143" y="6195"/>
                  <a:pt x="5135" y="6052"/>
                  <a:pt x="5129" y="5909"/>
                </a:cubicBezTo>
                <a:cubicBezTo>
                  <a:pt x="5140" y="5906"/>
                  <a:pt x="5151" y="5896"/>
                  <a:pt x="5151" y="5880"/>
                </a:cubicBezTo>
                <a:cubicBezTo>
                  <a:pt x="5151" y="5869"/>
                  <a:pt x="5151" y="5859"/>
                  <a:pt x="5153" y="5848"/>
                </a:cubicBezTo>
                <a:cubicBezTo>
                  <a:pt x="5161" y="5853"/>
                  <a:pt x="5172" y="5856"/>
                  <a:pt x="5180" y="5856"/>
                </a:cubicBezTo>
                <a:cubicBezTo>
                  <a:pt x="5174" y="5962"/>
                  <a:pt x="5169" y="6073"/>
                  <a:pt x="5164" y="6181"/>
                </a:cubicBezTo>
                <a:moveTo>
                  <a:pt x="5211" y="6454"/>
                </a:moveTo>
                <a:lnTo>
                  <a:pt x="5206" y="6451"/>
                </a:lnTo>
                <a:cubicBezTo>
                  <a:pt x="5206" y="6449"/>
                  <a:pt x="5204" y="6443"/>
                  <a:pt x="5204" y="6438"/>
                </a:cubicBezTo>
                <a:cubicBezTo>
                  <a:pt x="5206" y="6427"/>
                  <a:pt x="5206" y="6417"/>
                  <a:pt x="5209" y="6406"/>
                </a:cubicBezTo>
                <a:cubicBezTo>
                  <a:pt x="5211" y="6419"/>
                  <a:pt x="5214" y="6433"/>
                  <a:pt x="5214" y="6446"/>
                </a:cubicBezTo>
                <a:cubicBezTo>
                  <a:pt x="5214" y="6449"/>
                  <a:pt x="5211" y="6451"/>
                  <a:pt x="5211" y="6454"/>
                </a:cubicBezTo>
                <a:moveTo>
                  <a:pt x="5248" y="6218"/>
                </a:moveTo>
                <a:cubicBezTo>
                  <a:pt x="5241" y="6110"/>
                  <a:pt x="5241" y="6004"/>
                  <a:pt x="5241" y="5896"/>
                </a:cubicBezTo>
                <a:cubicBezTo>
                  <a:pt x="5251" y="5898"/>
                  <a:pt x="5262" y="5896"/>
                  <a:pt x="5270" y="5890"/>
                </a:cubicBezTo>
                <a:cubicBezTo>
                  <a:pt x="5264" y="5999"/>
                  <a:pt x="5259" y="6110"/>
                  <a:pt x="5248" y="6218"/>
                </a:cubicBezTo>
                <a:moveTo>
                  <a:pt x="5299" y="6491"/>
                </a:moveTo>
                <a:cubicBezTo>
                  <a:pt x="5293" y="6491"/>
                  <a:pt x="5288" y="6488"/>
                  <a:pt x="5286" y="6491"/>
                </a:cubicBezTo>
                <a:cubicBezTo>
                  <a:pt x="5283" y="6486"/>
                  <a:pt x="5283" y="6480"/>
                  <a:pt x="5280" y="6475"/>
                </a:cubicBezTo>
                <a:cubicBezTo>
                  <a:pt x="5286" y="6438"/>
                  <a:pt x="5288" y="6404"/>
                  <a:pt x="5293" y="6367"/>
                </a:cubicBezTo>
                <a:cubicBezTo>
                  <a:pt x="5296" y="6390"/>
                  <a:pt x="5299" y="6412"/>
                  <a:pt x="5307" y="6433"/>
                </a:cubicBezTo>
                <a:cubicBezTo>
                  <a:pt x="5301" y="6435"/>
                  <a:pt x="5296" y="6443"/>
                  <a:pt x="5299" y="6451"/>
                </a:cubicBezTo>
                <a:cubicBezTo>
                  <a:pt x="5299" y="6467"/>
                  <a:pt x="5299" y="6480"/>
                  <a:pt x="5299" y="6491"/>
                </a:cubicBezTo>
                <a:moveTo>
                  <a:pt x="5272" y="5419"/>
                </a:moveTo>
                <a:cubicBezTo>
                  <a:pt x="5272" y="5372"/>
                  <a:pt x="5275" y="5324"/>
                  <a:pt x="5278" y="5279"/>
                </a:cubicBezTo>
                <a:cubicBezTo>
                  <a:pt x="5280" y="5269"/>
                  <a:pt x="5283" y="5261"/>
                  <a:pt x="5286" y="5250"/>
                </a:cubicBezTo>
                <a:cubicBezTo>
                  <a:pt x="5286" y="5261"/>
                  <a:pt x="5286" y="5271"/>
                  <a:pt x="5288" y="5284"/>
                </a:cubicBezTo>
                <a:lnTo>
                  <a:pt x="5288" y="5287"/>
                </a:lnTo>
                <a:cubicBezTo>
                  <a:pt x="5280" y="5329"/>
                  <a:pt x="5278" y="5374"/>
                  <a:pt x="5272" y="5419"/>
                </a:cubicBezTo>
                <a:moveTo>
                  <a:pt x="5341" y="5954"/>
                </a:moveTo>
                <a:cubicBezTo>
                  <a:pt x="5341" y="5933"/>
                  <a:pt x="5341" y="5911"/>
                  <a:pt x="5338" y="5890"/>
                </a:cubicBezTo>
                <a:cubicBezTo>
                  <a:pt x="5341" y="5890"/>
                  <a:pt x="5344" y="5888"/>
                  <a:pt x="5346" y="5888"/>
                </a:cubicBezTo>
                <a:cubicBezTo>
                  <a:pt x="5346" y="5909"/>
                  <a:pt x="5344" y="5930"/>
                  <a:pt x="5341" y="5954"/>
                </a:cubicBezTo>
                <a:moveTo>
                  <a:pt x="5394" y="6419"/>
                </a:moveTo>
                <a:cubicBezTo>
                  <a:pt x="5386" y="6316"/>
                  <a:pt x="5386" y="6213"/>
                  <a:pt x="5389" y="6107"/>
                </a:cubicBezTo>
                <a:cubicBezTo>
                  <a:pt x="5394" y="6208"/>
                  <a:pt x="5402" y="6306"/>
                  <a:pt x="5407" y="6406"/>
                </a:cubicBezTo>
                <a:cubicBezTo>
                  <a:pt x="5402" y="6409"/>
                  <a:pt x="5397" y="6414"/>
                  <a:pt x="5394" y="6419"/>
                </a:cubicBezTo>
                <a:moveTo>
                  <a:pt x="5455" y="6179"/>
                </a:moveTo>
                <a:cubicBezTo>
                  <a:pt x="5450" y="6073"/>
                  <a:pt x="5442" y="5967"/>
                  <a:pt x="5436" y="5861"/>
                </a:cubicBezTo>
                <a:cubicBezTo>
                  <a:pt x="5444" y="5861"/>
                  <a:pt x="5455" y="5856"/>
                  <a:pt x="5460" y="5848"/>
                </a:cubicBezTo>
                <a:lnTo>
                  <a:pt x="5460" y="5848"/>
                </a:lnTo>
                <a:cubicBezTo>
                  <a:pt x="5460" y="5864"/>
                  <a:pt x="5473" y="5869"/>
                  <a:pt x="5487" y="5864"/>
                </a:cubicBezTo>
                <a:cubicBezTo>
                  <a:pt x="5471" y="5967"/>
                  <a:pt x="5465" y="6073"/>
                  <a:pt x="5455" y="6179"/>
                </a:cubicBezTo>
                <a:moveTo>
                  <a:pt x="5487" y="6409"/>
                </a:moveTo>
                <a:lnTo>
                  <a:pt x="5487" y="6409"/>
                </a:lnTo>
                <a:cubicBezTo>
                  <a:pt x="5484" y="6412"/>
                  <a:pt x="5484" y="6412"/>
                  <a:pt x="5481" y="6412"/>
                </a:cubicBezTo>
                <a:cubicBezTo>
                  <a:pt x="5508" y="6298"/>
                  <a:pt x="5516" y="6181"/>
                  <a:pt x="5524" y="6068"/>
                </a:cubicBezTo>
                <a:cubicBezTo>
                  <a:pt x="5524" y="6179"/>
                  <a:pt x="5524" y="6287"/>
                  <a:pt x="5529" y="6398"/>
                </a:cubicBezTo>
                <a:cubicBezTo>
                  <a:pt x="5518" y="6380"/>
                  <a:pt x="5487" y="6382"/>
                  <a:pt x="5487" y="6409"/>
                </a:cubicBezTo>
                <a:moveTo>
                  <a:pt x="5606" y="7544"/>
                </a:moveTo>
                <a:cubicBezTo>
                  <a:pt x="5606" y="7541"/>
                  <a:pt x="5606" y="7541"/>
                  <a:pt x="5606" y="7539"/>
                </a:cubicBezTo>
                <a:lnTo>
                  <a:pt x="5608" y="7539"/>
                </a:lnTo>
                <a:cubicBezTo>
                  <a:pt x="5606" y="7541"/>
                  <a:pt x="5606" y="7544"/>
                  <a:pt x="5606" y="7544"/>
                </a:cubicBezTo>
                <a:moveTo>
                  <a:pt x="5592" y="6335"/>
                </a:moveTo>
                <a:cubicBezTo>
                  <a:pt x="5587" y="6165"/>
                  <a:pt x="5590" y="5996"/>
                  <a:pt x="5595" y="5827"/>
                </a:cubicBezTo>
                <a:cubicBezTo>
                  <a:pt x="5600" y="5822"/>
                  <a:pt x="5606" y="5814"/>
                  <a:pt x="5606" y="5803"/>
                </a:cubicBezTo>
                <a:cubicBezTo>
                  <a:pt x="5606" y="5792"/>
                  <a:pt x="5606" y="5782"/>
                  <a:pt x="5608" y="5771"/>
                </a:cubicBezTo>
                <a:cubicBezTo>
                  <a:pt x="5608" y="5777"/>
                  <a:pt x="5608" y="5784"/>
                  <a:pt x="5611" y="5790"/>
                </a:cubicBezTo>
                <a:cubicBezTo>
                  <a:pt x="5614" y="5819"/>
                  <a:pt x="5637" y="5832"/>
                  <a:pt x="5659" y="5829"/>
                </a:cubicBezTo>
                <a:cubicBezTo>
                  <a:pt x="5611" y="5993"/>
                  <a:pt x="5616" y="6168"/>
                  <a:pt x="5592" y="6335"/>
                </a:cubicBezTo>
                <a:moveTo>
                  <a:pt x="5701" y="6343"/>
                </a:moveTo>
                <a:cubicBezTo>
                  <a:pt x="5698" y="6343"/>
                  <a:pt x="5696" y="6343"/>
                  <a:pt x="5693" y="6345"/>
                </a:cubicBezTo>
                <a:cubicBezTo>
                  <a:pt x="5682" y="6335"/>
                  <a:pt x="5669" y="6332"/>
                  <a:pt x="5656" y="6335"/>
                </a:cubicBezTo>
                <a:cubicBezTo>
                  <a:pt x="5672" y="6210"/>
                  <a:pt x="5674" y="6083"/>
                  <a:pt x="5693" y="5959"/>
                </a:cubicBezTo>
                <a:cubicBezTo>
                  <a:pt x="5698" y="6089"/>
                  <a:pt x="5704" y="6216"/>
                  <a:pt x="5709" y="6345"/>
                </a:cubicBezTo>
                <a:lnTo>
                  <a:pt x="5701" y="6343"/>
                </a:lnTo>
                <a:moveTo>
                  <a:pt x="5803" y="6427"/>
                </a:moveTo>
                <a:lnTo>
                  <a:pt x="5803" y="6417"/>
                </a:lnTo>
                <a:cubicBezTo>
                  <a:pt x="5803" y="6406"/>
                  <a:pt x="5795" y="6401"/>
                  <a:pt x="5791" y="6401"/>
                </a:cubicBezTo>
                <a:lnTo>
                  <a:pt x="5791" y="6398"/>
                </a:lnTo>
                <a:lnTo>
                  <a:pt x="5788" y="6388"/>
                </a:lnTo>
                <a:cubicBezTo>
                  <a:pt x="5791" y="6343"/>
                  <a:pt x="5794" y="6298"/>
                  <a:pt x="5795" y="6253"/>
                </a:cubicBezTo>
                <a:cubicBezTo>
                  <a:pt x="5800" y="6308"/>
                  <a:pt x="5808" y="6364"/>
                  <a:pt x="5816" y="6417"/>
                </a:cubicBezTo>
                <a:cubicBezTo>
                  <a:pt x="5811" y="6419"/>
                  <a:pt x="5806" y="6422"/>
                  <a:pt x="5803" y="6427"/>
                </a:cubicBezTo>
                <a:moveTo>
                  <a:pt x="5882" y="6417"/>
                </a:moveTo>
                <a:cubicBezTo>
                  <a:pt x="5882" y="6412"/>
                  <a:pt x="5880" y="6406"/>
                  <a:pt x="5877" y="6404"/>
                </a:cubicBezTo>
                <a:cubicBezTo>
                  <a:pt x="5848" y="6221"/>
                  <a:pt x="5837" y="6036"/>
                  <a:pt x="5830" y="5853"/>
                </a:cubicBezTo>
                <a:lnTo>
                  <a:pt x="5843" y="5853"/>
                </a:lnTo>
                <a:cubicBezTo>
                  <a:pt x="5843" y="5861"/>
                  <a:pt x="5845" y="5869"/>
                  <a:pt x="5845" y="5877"/>
                </a:cubicBezTo>
                <a:cubicBezTo>
                  <a:pt x="5851" y="5911"/>
                  <a:pt x="5898" y="5898"/>
                  <a:pt x="5901" y="5869"/>
                </a:cubicBezTo>
                <a:lnTo>
                  <a:pt x="5901" y="5859"/>
                </a:lnTo>
                <a:cubicBezTo>
                  <a:pt x="5909" y="5874"/>
                  <a:pt x="5927" y="5880"/>
                  <a:pt x="5941" y="5874"/>
                </a:cubicBezTo>
                <a:cubicBezTo>
                  <a:pt x="5925" y="6057"/>
                  <a:pt x="5904" y="6237"/>
                  <a:pt x="5882" y="6417"/>
                </a:cubicBezTo>
                <a:moveTo>
                  <a:pt x="5991" y="6480"/>
                </a:moveTo>
                <a:cubicBezTo>
                  <a:pt x="5986" y="6480"/>
                  <a:pt x="5980" y="6480"/>
                  <a:pt x="5978" y="6480"/>
                </a:cubicBezTo>
                <a:cubicBezTo>
                  <a:pt x="5978" y="6467"/>
                  <a:pt x="5978" y="6456"/>
                  <a:pt x="5980" y="6443"/>
                </a:cubicBezTo>
                <a:cubicBezTo>
                  <a:pt x="5983" y="6422"/>
                  <a:pt x="5959" y="6417"/>
                  <a:pt x="5943" y="6425"/>
                </a:cubicBezTo>
                <a:cubicBezTo>
                  <a:pt x="5954" y="6327"/>
                  <a:pt x="5964" y="6232"/>
                  <a:pt x="5975" y="6134"/>
                </a:cubicBezTo>
                <a:cubicBezTo>
                  <a:pt x="5980" y="6245"/>
                  <a:pt x="5988" y="6359"/>
                  <a:pt x="5994" y="6470"/>
                </a:cubicBezTo>
                <a:lnTo>
                  <a:pt x="5991" y="6480"/>
                </a:lnTo>
                <a:moveTo>
                  <a:pt x="6068" y="6020"/>
                </a:moveTo>
                <a:cubicBezTo>
                  <a:pt x="6062" y="6110"/>
                  <a:pt x="6054" y="6200"/>
                  <a:pt x="6041" y="6287"/>
                </a:cubicBezTo>
                <a:cubicBezTo>
                  <a:pt x="6033" y="6152"/>
                  <a:pt x="6028" y="6017"/>
                  <a:pt x="6020" y="5885"/>
                </a:cubicBezTo>
                <a:cubicBezTo>
                  <a:pt x="6039" y="5885"/>
                  <a:pt x="6057" y="5872"/>
                  <a:pt x="6060" y="5848"/>
                </a:cubicBezTo>
                <a:cubicBezTo>
                  <a:pt x="6060" y="5840"/>
                  <a:pt x="6060" y="5832"/>
                  <a:pt x="6060" y="5824"/>
                </a:cubicBezTo>
                <a:cubicBezTo>
                  <a:pt x="6062" y="5829"/>
                  <a:pt x="6065" y="5832"/>
                  <a:pt x="6070" y="5837"/>
                </a:cubicBezTo>
                <a:cubicBezTo>
                  <a:pt x="6068" y="5896"/>
                  <a:pt x="6068" y="5959"/>
                  <a:pt x="6068" y="6020"/>
                </a:cubicBezTo>
                <a:moveTo>
                  <a:pt x="6245" y="6377"/>
                </a:moveTo>
                <a:cubicBezTo>
                  <a:pt x="6240" y="6393"/>
                  <a:pt x="6234" y="6409"/>
                  <a:pt x="6226" y="6422"/>
                </a:cubicBezTo>
                <a:lnTo>
                  <a:pt x="6218" y="6425"/>
                </a:lnTo>
                <a:cubicBezTo>
                  <a:pt x="6218" y="6412"/>
                  <a:pt x="6216" y="6398"/>
                  <a:pt x="6216" y="6385"/>
                </a:cubicBezTo>
                <a:cubicBezTo>
                  <a:pt x="6213" y="6359"/>
                  <a:pt x="6173" y="6340"/>
                  <a:pt x="6158" y="6369"/>
                </a:cubicBezTo>
                <a:cubicBezTo>
                  <a:pt x="6147" y="6390"/>
                  <a:pt x="6139" y="6412"/>
                  <a:pt x="6131" y="6435"/>
                </a:cubicBezTo>
                <a:cubicBezTo>
                  <a:pt x="6129" y="6441"/>
                  <a:pt x="6126" y="6443"/>
                  <a:pt x="6123" y="6451"/>
                </a:cubicBezTo>
                <a:cubicBezTo>
                  <a:pt x="6123" y="6456"/>
                  <a:pt x="6121" y="6459"/>
                  <a:pt x="6121" y="6464"/>
                </a:cubicBezTo>
                <a:lnTo>
                  <a:pt x="6118" y="6467"/>
                </a:lnTo>
                <a:cubicBezTo>
                  <a:pt x="6121" y="6451"/>
                  <a:pt x="6121" y="6435"/>
                  <a:pt x="6121" y="6419"/>
                </a:cubicBezTo>
                <a:cubicBezTo>
                  <a:pt x="6131" y="6417"/>
                  <a:pt x="6139" y="6412"/>
                  <a:pt x="6142" y="6398"/>
                </a:cubicBezTo>
                <a:cubicBezTo>
                  <a:pt x="6187" y="6237"/>
                  <a:pt x="6229" y="6076"/>
                  <a:pt x="6274" y="5914"/>
                </a:cubicBezTo>
                <a:cubicBezTo>
                  <a:pt x="6282" y="6065"/>
                  <a:pt x="6290" y="6218"/>
                  <a:pt x="6298" y="6369"/>
                </a:cubicBezTo>
                <a:cubicBezTo>
                  <a:pt x="6287" y="6348"/>
                  <a:pt x="6255" y="6351"/>
                  <a:pt x="6245" y="6377"/>
                </a:cubicBezTo>
                <a:moveTo>
                  <a:pt x="6126" y="6004"/>
                </a:moveTo>
                <a:cubicBezTo>
                  <a:pt x="6129" y="5967"/>
                  <a:pt x="6129" y="5927"/>
                  <a:pt x="6129" y="5890"/>
                </a:cubicBezTo>
                <a:cubicBezTo>
                  <a:pt x="6134" y="5896"/>
                  <a:pt x="6142" y="5898"/>
                  <a:pt x="6147" y="5898"/>
                </a:cubicBezTo>
                <a:cubicBezTo>
                  <a:pt x="6147" y="5904"/>
                  <a:pt x="6147" y="5909"/>
                  <a:pt x="6147" y="5911"/>
                </a:cubicBezTo>
                <a:cubicBezTo>
                  <a:pt x="6150" y="5943"/>
                  <a:pt x="6187" y="5956"/>
                  <a:pt x="6205" y="5941"/>
                </a:cubicBezTo>
                <a:cubicBezTo>
                  <a:pt x="6179" y="6033"/>
                  <a:pt x="6155" y="6128"/>
                  <a:pt x="6129" y="6221"/>
                </a:cubicBezTo>
                <a:cubicBezTo>
                  <a:pt x="6129" y="6147"/>
                  <a:pt x="6126" y="6076"/>
                  <a:pt x="6126" y="6004"/>
                </a:cubicBezTo>
                <a:moveTo>
                  <a:pt x="6338" y="5890"/>
                </a:moveTo>
                <a:cubicBezTo>
                  <a:pt x="6345" y="5888"/>
                  <a:pt x="6353" y="5880"/>
                  <a:pt x="6356" y="5869"/>
                </a:cubicBezTo>
                <a:cubicBezTo>
                  <a:pt x="6367" y="5869"/>
                  <a:pt x="6377" y="5861"/>
                  <a:pt x="6377" y="5848"/>
                </a:cubicBezTo>
                <a:cubicBezTo>
                  <a:pt x="6377" y="5840"/>
                  <a:pt x="6375" y="5832"/>
                  <a:pt x="6375" y="5824"/>
                </a:cubicBezTo>
                <a:lnTo>
                  <a:pt x="6377" y="5819"/>
                </a:lnTo>
                <a:cubicBezTo>
                  <a:pt x="6385" y="5832"/>
                  <a:pt x="6398" y="5835"/>
                  <a:pt x="6414" y="5832"/>
                </a:cubicBezTo>
                <a:lnTo>
                  <a:pt x="6422" y="5843"/>
                </a:lnTo>
                <a:cubicBezTo>
                  <a:pt x="6401" y="5962"/>
                  <a:pt x="6380" y="6083"/>
                  <a:pt x="6356" y="6203"/>
                </a:cubicBezTo>
                <a:cubicBezTo>
                  <a:pt x="6348" y="6097"/>
                  <a:pt x="6343" y="5993"/>
                  <a:pt x="6338" y="5890"/>
                </a:cubicBezTo>
                <a:moveTo>
                  <a:pt x="6414" y="6316"/>
                </a:moveTo>
                <a:lnTo>
                  <a:pt x="6412" y="6324"/>
                </a:lnTo>
                <a:cubicBezTo>
                  <a:pt x="6406" y="6319"/>
                  <a:pt x="6401" y="6314"/>
                  <a:pt x="6393" y="6314"/>
                </a:cubicBezTo>
                <a:cubicBezTo>
                  <a:pt x="6404" y="6269"/>
                  <a:pt x="6414" y="6224"/>
                  <a:pt x="6422" y="6176"/>
                </a:cubicBezTo>
                <a:cubicBezTo>
                  <a:pt x="6422" y="6216"/>
                  <a:pt x="6425" y="6258"/>
                  <a:pt x="6425" y="6298"/>
                </a:cubicBezTo>
                <a:cubicBezTo>
                  <a:pt x="6422" y="6303"/>
                  <a:pt x="6417" y="6308"/>
                  <a:pt x="6414" y="6316"/>
                </a:cubicBezTo>
                <a:moveTo>
                  <a:pt x="6496" y="6253"/>
                </a:moveTo>
                <a:cubicBezTo>
                  <a:pt x="6496" y="6258"/>
                  <a:pt x="6494" y="6263"/>
                  <a:pt x="6494" y="6266"/>
                </a:cubicBezTo>
                <a:cubicBezTo>
                  <a:pt x="6488" y="6142"/>
                  <a:pt x="6488" y="6020"/>
                  <a:pt x="6494" y="5896"/>
                </a:cubicBezTo>
                <a:cubicBezTo>
                  <a:pt x="6517" y="5909"/>
                  <a:pt x="6549" y="5904"/>
                  <a:pt x="6554" y="5872"/>
                </a:cubicBezTo>
                <a:cubicBezTo>
                  <a:pt x="6557" y="5856"/>
                  <a:pt x="6560" y="5843"/>
                  <a:pt x="6560" y="5827"/>
                </a:cubicBezTo>
                <a:cubicBezTo>
                  <a:pt x="6570" y="5827"/>
                  <a:pt x="6581" y="5822"/>
                  <a:pt x="6586" y="5806"/>
                </a:cubicBezTo>
                <a:lnTo>
                  <a:pt x="6586" y="5800"/>
                </a:lnTo>
                <a:cubicBezTo>
                  <a:pt x="6589" y="5806"/>
                  <a:pt x="6594" y="5808"/>
                  <a:pt x="6599" y="5814"/>
                </a:cubicBezTo>
                <a:cubicBezTo>
                  <a:pt x="6578" y="5904"/>
                  <a:pt x="6557" y="5996"/>
                  <a:pt x="6536" y="6086"/>
                </a:cubicBezTo>
                <a:cubicBezTo>
                  <a:pt x="6523" y="6142"/>
                  <a:pt x="6509" y="6197"/>
                  <a:pt x="6496" y="6253"/>
                </a:cubicBezTo>
                <a:moveTo>
                  <a:pt x="6610" y="6208"/>
                </a:moveTo>
                <a:cubicBezTo>
                  <a:pt x="6602" y="6234"/>
                  <a:pt x="6592" y="6261"/>
                  <a:pt x="6584" y="6287"/>
                </a:cubicBezTo>
                <a:cubicBezTo>
                  <a:pt x="6584" y="6279"/>
                  <a:pt x="6581" y="6271"/>
                  <a:pt x="6581" y="6263"/>
                </a:cubicBezTo>
                <a:cubicBezTo>
                  <a:pt x="6581" y="6255"/>
                  <a:pt x="6576" y="6247"/>
                  <a:pt x="6570" y="6242"/>
                </a:cubicBezTo>
                <a:cubicBezTo>
                  <a:pt x="6578" y="6205"/>
                  <a:pt x="6589" y="6165"/>
                  <a:pt x="6597" y="6128"/>
                </a:cubicBezTo>
                <a:cubicBezTo>
                  <a:pt x="6605" y="6091"/>
                  <a:pt x="6615" y="6054"/>
                  <a:pt x="6623" y="6017"/>
                </a:cubicBezTo>
                <a:cubicBezTo>
                  <a:pt x="6626" y="6073"/>
                  <a:pt x="6626" y="6128"/>
                  <a:pt x="6629" y="6184"/>
                </a:cubicBezTo>
                <a:cubicBezTo>
                  <a:pt x="6621" y="6189"/>
                  <a:pt x="6613" y="6195"/>
                  <a:pt x="6610" y="6208"/>
                </a:cubicBezTo>
                <a:moveTo>
                  <a:pt x="6689" y="5967"/>
                </a:moveTo>
                <a:cubicBezTo>
                  <a:pt x="6687" y="5906"/>
                  <a:pt x="6687" y="5848"/>
                  <a:pt x="6684" y="5787"/>
                </a:cubicBezTo>
                <a:cubicBezTo>
                  <a:pt x="6700" y="5787"/>
                  <a:pt x="6713" y="5782"/>
                  <a:pt x="6721" y="5763"/>
                </a:cubicBezTo>
                <a:cubicBezTo>
                  <a:pt x="6724" y="5755"/>
                  <a:pt x="6726" y="5747"/>
                  <a:pt x="6729" y="5742"/>
                </a:cubicBezTo>
                <a:cubicBezTo>
                  <a:pt x="6732" y="5750"/>
                  <a:pt x="6732" y="5758"/>
                  <a:pt x="6734" y="5766"/>
                </a:cubicBezTo>
                <a:cubicBezTo>
                  <a:pt x="6721" y="5832"/>
                  <a:pt x="6708" y="5901"/>
                  <a:pt x="6689" y="5967"/>
                </a:cubicBezTo>
                <a:moveTo>
                  <a:pt x="6740" y="6060"/>
                </a:moveTo>
                <a:cubicBezTo>
                  <a:pt x="6753" y="6012"/>
                  <a:pt x="6763" y="5967"/>
                  <a:pt x="6774" y="5919"/>
                </a:cubicBezTo>
                <a:cubicBezTo>
                  <a:pt x="6777" y="5962"/>
                  <a:pt x="6782" y="6007"/>
                  <a:pt x="6785" y="6049"/>
                </a:cubicBezTo>
                <a:cubicBezTo>
                  <a:pt x="6769" y="6041"/>
                  <a:pt x="6750" y="6044"/>
                  <a:pt x="6740" y="6060"/>
                </a:cubicBezTo>
                <a:moveTo>
                  <a:pt x="6843" y="5911"/>
                </a:moveTo>
                <a:cubicBezTo>
                  <a:pt x="6840" y="5880"/>
                  <a:pt x="6838" y="5851"/>
                  <a:pt x="6835" y="5819"/>
                </a:cubicBezTo>
                <a:cubicBezTo>
                  <a:pt x="6838" y="5800"/>
                  <a:pt x="6840" y="5782"/>
                  <a:pt x="6843" y="5763"/>
                </a:cubicBezTo>
                <a:lnTo>
                  <a:pt x="6848" y="5777"/>
                </a:lnTo>
                <a:cubicBezTo>
                  <a:pt x="6853" y="5822"/>
                  <a:pt x="6851" y="5866"/>
                  <a:pt x="6843" y="5911"/>
                </a:cubicBezTo>
                <a:moveTo>
                  <a:pt x="7031" y="5684"/>
                </a:moveTo>
                <a:cubicBezTo>
                  <a:pt x="7036" y="5689"/>
                  <a:pt x="7044" y="5695"/>
                  <a:pt x="7052" y="5697"/>
                </a:cubicBezTo>
                <a:cubicBezTo>
                  <a:pt x="7049" y="5705"/>
                  <a:pt x="7047" y="5716"/>
                  <a:pt x="7044" y="5724"/>
                </a:cubicBezTo>
                <a:cubicBezTo>
                  <a:pt x="7039" y="5724"/>
                  <a:pt x="7036" y="5724"/>
                  <a:pt x="7031" y="5726"/>
                </a:cubicBezTo>
                <a:lnTo>
                  <a:pt x="7025" y="5713"/>
                </a:lnTo>
                <a:cubicBezTo>
                  <a:pt x="7028" y="5708"/>
                  <a:pt x="7031" y="5700"/>
                  <a:pt x="7031" y="5692"/>
                </a:cubicBezTo>
                <a:lnTo>
                  <a:pt x="7031" y="5684"/>
                </a:lnTo>
                <a:moveTo>
                  <a:pt x="6943" y="5705"/>
                </a:moveTo>
                <a:cubicBezTo>
                  <a:pt x="6946" y="5713"/>
                  <a:pt x="6949" y="5718"/>
                  <a:pt x="6954" y="5724"/>
                </a:cubicBezTo>
                <a:lnTo>
                  <a:pt x="6954" y="5734"/>
                </a:lnTo>
                <a:cubicBezTo>
                  <a:pt x="6954" y="5750"/>
                  <a:pt x="6967" y="5758"/>
                  <a:pt x="6980" y="5758"/>
                </a:cubicBezTo>
                <a:cubicBezTo>
                  <a:pt x="6983" y="5774"/>
                  <a:pt x="6986" y="5790"/>
                  <a:pt x="6986" y="5808"/>
                </a:cubicBezTo>
                <a:cubicBezTo>
                  <a:pt x="6978" y="5811"/>
                  <a:pt x="6970" y="5816"/>
                  <a:pt x="6965" y="5824"/>
                </a:cubicBezTo>
                <a:cubicBezTo>
                  <a:pt x="6954" y="5814"/>
                  <a:pt x="6946" y="5800"/>
                  <a:pt x="6938" y="5787"/>
                </a:cubicBezTo>
                <a:cubicBezTo>
                  <a:pt x="6943" y="5779"/>
                  <a:pt x="6949" y="5771"/>
                  <a:pt x="6949" y="5758"/>
                </a:cubicBezTo>
                <a:cubicBezTo>
                  <a:pt x="6946" y="5742"/>
                  <a:pt x="6943" y="5724"/>
                  <a:pt x="6943" y="5705"/>
                </a:cubicBezTo>
                <a:moveTo>
                  <a:pt x="6920" y="5880"/>
                </a:moveTo>
                <a:cubicBezTo>
                  <a:pt x="6925" y="5885"/>
                  <a:pt x="6930" y="5890"/>
                  <a:pt x="6938" y="5896"/>
                </a:cubicBezTo>
                <a:cubicBezTo>
                  <a:pt x="6935" y="5904"/>
                  <a:pt x="6933" y="5911"/>
                  <a:pt x="6930" y="5919"/>
                </a:cubicBezTo>
                <a:cubicBezTo>
                  <a:pt x="6925" y="5919"/>
                  <a:pt x="6920" y="5919"/>
                  <a:pt x="6914" y="5922"/>
                </a:cubicBezTo>
                <a:cubicBezTo>
                  <a:pt x="6914" y="5911"/>
                  <a:pt x="6917" y="5896"/>
                  <a:pt x="6920" y="5880"/>
                </a:cubicBezTo>
                <a:moveTo>
                  <a:pt x="6793" y="4660"/>
                </a:moveTo>
                <a:cubicBezTo>
                  <a:pt x="6801" y="4665"/>
                  <a:pt x="6814" y="4668"/>
                  <a:pt x="6824" y="4665"/>
                </a:cubicBezTo>
                <a:cubicBezTo>
                  <a:pt x="6832" y="4692"/>
                  <a:pt x="6840" y="4718"/>
                  <a:pt x="6848" y="4745"/>
                </a:cubicBezTo>
                <a:cubicBezTo>
                  <a:pt x="6851" y="4755"/>
                  <a:pt x="6869" y="4753"/>
                  <a:pt x="6867" y="4739"/>
                </a:cubicBezTo>
                <a:cubicBezTo>
                  <a:pt x="6861" y="4710"/>
                  <a:pt x="6853" y="4684"/>
                  <a:pt x="6848" y="4655"/>
                </a:cubicBezTo>
                <a:cubicBezTo>
                  <a:pt x="6856" y="4649"/>
                  <a:pt x="6861" y="4642"/>
                  <a:pt x="6864" y="4631"/>
                </a:cubicBezTo>
                <a:cubicBezTo>
                  <a:pt x="6867" y="4620"/>
                  <a:pt x="6867" y="4610"/>
                  <a:pt x="6869" y="4599"/>
                </a:cubicBezTo>
                <a:cubicBezTo>
                  <a:pt x="6875" y="4602"/>
                  <a:pt x="6877" y="4604"/>
                  <a:pt x="6883" y="4604"/>
                </a:cubicBezTo>
                <a:cubicBezTo>
                  <a:pt x="6885" y="4610"/>
                  <a:pt x="6888" y="4615"/>
                  <a:pt x="6888" y="4623"/>
                </a:cubicBezTo>
                <a:cubicBezTo>
                  <a:pt x="6888" y="4628"/>
                  <a:pt x="6888" y="4634"/>
                  <a:pt x="6888" y="4642"/>
                </a:cubicBezTo>
                <a:cubicBezTo>
                  <a:pt x="6890" y="4652"/>
                  <a:pt x="6893" y="4665"/>
                  <a:pt x="6898" y="4676"/>
                </a:cubicBezTo>
                <a:cubicBezTo>
                  <a:pt x="6890" y="4681"/>
                  <a:pt x="6885" y="4692"/>
                  <a:pt x="6885" y="4702"/>
                </a:cubicBezTo>
                <a:lnTo>
                  <a:pt x="6888" y="4713"/>
                </a:lnTo>
                <a:lnTo>
                  <a:pt x="6888" y="4713"/>
                </a:lnTo>
                <a:cubicBezTo>
                  <a:pt x="6888" y="4718"/>
                  <a:pt x="6890" y="4721"/>
                  <a:pt x="6890" y="4726"/>
                </a:cubicBezTo>
                <a:cubicBezTo>
                  <a:pt x="6893" y="4742"/>
                  <a:pt x="6896" y="4755"/>
                  <a:pt x="6898" y="4771"/>
                </a:cubicBezTo>
                <a:lnTo>
                  <a:pt x="6888" y="4779"/>
                </a:lnTo>
                <a:cubicBezTo>
                  <a:pt x="6869" y="4776"/>
                  <a:pt x="6848" y="4787"/>
                  <a:pt x="6851" y="4808"/>
                </a:cubicBezTo>
                <a:cubicBezTo>
                  <a:pt x="6851" y="4819"/>
                  <a:pt x="6851" y="4829"/>
                  <a:pt x="6853" y="4840"/>
                </a:cubicBezTo>
                <a:cubicBezTo>
                  <a:pt x="6845" y="4843"/>
                  <a:pt x="6838" y="4845"/>
                  <a:pt x="6832" y="4851"/>
                </a:cubicBezTo>
                <a:cubicBezTo>
                  <a:pt x="6819" y="4811"/>
                  <a:pt x="6753" y="4808"/>
                  <a:pt x="6745" y="4853"/>
                </a:cubicBezTo>
                <a:cubicBezTo>
                  <a:pt x="6742" y="4866"/>
                  <a:pt x="6740" y="4877"/>
                  <a:pt x="6740" y="4890"/>
                </a:cubicBezTo>
                <a:cubicBezTo>
                  <a:pt x="6718" y="4864"/>
                  <a:pt x="6666" y="4869"/>
                  <a:pt x="6660" y="4906"/>
                </a:cubicBezTo>
                <a:cubicBezTo>
                  <a:pt x="6658" y="4914"/>
                  <a:pt x="6658" y="4922"/>
                  <a:pt x="6655" y="4930"/>
                </a:cubicBezTo>
                <a:cubicBezTo>
                  <a:pt x="6644" y="4888"/>
                  <a:pt x="6584" y="4898"/>
                  <a:pt x="6570" y="4935"/>
                </a:cubicBezTo>
                <a:cubicBezTo>
                  <a:pt x="6565" y="4951"/>
                  <a:pt x="6560" y="4970"/>
                  <a:pt x="6552" y="4985"/>
                </a:cubicBezTo>
                <a:cubicBezTo>
                  <a:pt x="6549" y="4980"/>
                  <a:pt x="6549" y="4975"/>
                  <a:pt x="6547" y="4967"/>
                </a:cubicBezTo>
                <a:cubicBezTo>
                  <a:pt x="6533" y="4925"/>
                  <a:pt x="6475" y="4925"/>
                  <a:pt x="6462" y="4967"/>
                </a:cubicBezTo>
                <a:cubicBezTo>
                  <a:pt x="6451" y="4999"/>
                  <a:pt x="6441" y="5030"/>
                  <a:pt x="6430" y="5062"/>
                </a:cubicBezTo>
                <a:lnTo>
                  <a:pt x="6409" y="4978"/>
                </a:lnTo>
                <a:cubicBezTo>
                  <a:pt x="6398" y="4938"/>
                  <a:pt x="6332" y="4935"/>
                  <a:pt x="6324" y="4978"/>
                </a:cubicBezTo>
                <a:cubicBezTo>
                  <a:pt x="6322" y="4991"/>
                  <a:pt x="6319" y="5007"/>
                  <a:pt x="6316" y="5020"/>
                </a:cubicBezTo>
                <a:cubicBezTo>
                  <a:pt x="6316" y="5015"/>
                  <a:pt x="6314" y="5009"/>
                  <a:pt x="6314" y="5007"/>
                </a:cubicBezTo>
                <a:cubicBezTo>
                  <a:pt x="6306" y="4967"/>
                  <a:pt x="6237" y="4964"/>
                  <a:pt x="6229" y="5007"/>
                </a:cubicBezTo>
                <a:cubicBezTo>
                  <a:pt x="6224" y="5038"/>
                  <a:pt x="6218" y="5070"/>
                  <a:pt x="6211" y="5102"/>
                </a:cubicBezTo>
                <a:cubicBezTo>
                  <a:pt x="6203" y="5067"/>
                  <a:pt x="6195" y="5033"/>
                  <a:pt x="6187" y="4999"/>
                </a:cubicBezTo>
                <a:cubicBezTo>
                  <a:pt x="6176" y="4956"/>
                  <a:pt x="6118" y="4962"/>
                  <a:pt x="6105" y="4999"/>
                </a:cubicBezTo>
                <a:cubicBezTo>
                  <a:pt x="6099" y="5015"/>
                  <a:pt x="6094" y="5033"/>
                  <a:pt x="6089" y="5049"/>
                </a:cubicBezTo>
                <a:cubicBezTo>
                  <a:pt x="6084" y="5041"/>
                  <a:pt x="6076" y="5036"/>
                  <a:pt x="6068" y="5033"/>
                </a:cubicBezTo>
                <a:cubicBezTo>
                  <a:pt x="6057" y="5012"/>
                  <a:pt x="6046" y="4991"/>
                  <a:pt x="6036" y="4970"/>
                </a:cubicBezTo>
                <a:cubicBezTo>
                  <a:pt x="6020" y="4940"/>
                  <a:pt x="5964" y="4943"/>
                  <a:pt x="5959" y="4980"/>
                </a:cubicBezTo>
                <a:cubicBezTo>
                  <a:pt x="5957" y="4991"/>
                  <a:pt x="5957" y="5001"/>
                  <a:pt x="5954" y="5012"/>
                </a:cubicBezTo>
                <a:cubicBezTo>
                  <a:pt x="5935" y="4993"/>
                  <a:pt x="5898" y="5001"/>
                  <a:pt x="5888" y="5023"/>
                </a:cubicBezTo>
                <a:cubicBezTo>
                  <a:pt x="5880" y="5038"/>
                  <a:pt x="5872" y="5057"/>
                  <a:pt x="5864" y="5073"/>
                </a:cubicBezTo>
                <a:cubicBezTo>
                  <a:pt x="5851" y="5036"/>
                  <a:pt x="5795" y="5044"/>
                  <a:pt x="5786" y="5078"/>
                </a:cubicBezTo>
                <a:cubicBezTo>
                  <a:pt x="5783" y="5083"/>
                  <a:pt x="5783" y="5091"/>
                  <a:pt x="5780" y="5097"/>
                </a:cubicBezTo>
                <a:lnTo>
                  <a:pt x="5780" y="5091"/>
                </a:lnTo>
                <a:cubicBezTo>
                  <a:pt x="5775" y="5049"/>
                  <a:pt x="5705" y="5052"/>
                  <a:pt x="5698" y="5091"/>
                </a:cubicBezTo>
                <a:cubicBezTo>
                  <a:pt x="5692" y="5118"/>
                  <a:pt x="5688" y="5142"/>
                  <a:pt x="5680" y="5168"/>
                </a:cubicBezTo>
                <a:cubicBezTo>
                  <a:pt x="5677" y="5155"/>
                  <a:pt x="5672" y="5142"/>
                  <a:pt x="5669" y="5131"/>
                </a:cubicBezTo>
                <a:cubicBezTo>
                  <a:pt x="5659" y="5094"/>
                  <a:pt x="5616" y="5091"/>
                  <a:pt x="5595" y="5118"/>
                </a:cubicBezTo>
                <a:cubicBezTo>
                  <a:pt x="5579" y="5083"/>
                  <a:pt x="5529" y="5083"/>
                  <a:pt x="5516" y="5123"/>
                </a:cubicBezTo>
                <a:cubicBezTo>
                  <a:pt x="5508" y="5142"/>
                  <a:pt x="5502" y="5163"/>
                  <a:pt x="5497" y="5181"/>
                </a:cubicBezTo>
                <a:cubicBezTo>
                  <a:pt x="5495" y="5157"/>
                  <a:pt x="5489" y="5131"/>
                  <a:pt x="5487" y="5107"/>
                </a:cubicBezTo>
                <a:cubicBezTo>
                  <a:pt x="5481" y="5067"/>
                  <a:pt x="5415" y="5070"/>
                  <a:pt x="5407" y="5107"/>
                </a:cubicBezTo>
                <a:lnTo>
                  <a:pt x="5407" y="5107"/>
                </a:lnTo>
                <a:cubicBezTo>
                  <a:pt x="5389" y="5102"/>
                  <a:pt x="5368" y="5110"/>
                  <a:pt x="5365" y="5136"/>
                </a:cubicBezTo>
                <a:cubicBezTo>
                  <a:pt x="5362" y="5126"/>
                  <a:pt x="5360" y="5112"/>
                  <a:pt x="5357" y="5102"/>
                </a:cubicBezTo>
                <a:cubicBezTo>
                  <a:pt x="5349" y="5065"/>
                  <a:pt x="5304" y="5067"/>
                  <a:pt x="5283" y="5094"/>
                </a:cubicBezTo>
                <a:cubicBezTo>
                  <a:pt x="5275" y="5105"/>
                  <a:pt x="5267" y="5118"/>
                  <a:pt x="5262" y="5128"/>
                </a:cubicBezTo>
                <a:cubicBezTo>
                  <a:pt x="5259" y="5110"/>
                  <a:pt x="5259" y="5091"/>
                  <a:pt x="5256" y="5070"/>
                </a:cubicBezTo>
                <a:cubicBezTo>
                  <a:pt x="5254" y="5025"/>
                  <a:pt x="5196" y="5020"/>
                  <a:pt x="5180" y="5060"/>
                </a:cubicBezTo>
                <a:cubicBezTo>
                  <a:pt x="5166" y="5091"/>
                  <a:pt x="5156" y="5126"/>
                  <a:pt x="5143" y="5157"/>
                </a:cubicBezTo>
                <a:cubicBezTo>
                  <a:pt x="5143" y="5131"/>
                  <a:pt x="5143" y="5107"/>
                  <a:pt x="5143" y="5081"/>
                </a:cubicBezTo>
                <a:cubicBezTo>
                  <a:pt x="5143" y="5067"/>
                  <a:pt x="5135" y="5060"/>
                  <a:pt x="5127" y="5054"/>
                </a:cubicBezTo>
                <a:cubicBezTo>
                  <a:pt x="5127" y="5049"/>
                  <a:pt x="5127" y="5046"/>
                  <a:pt x="5124" y="5041"/>
                </a:cubicBezTo>
                <a:cubicBezTo>
                  <a:pt x="5119" y="5004"/>
                  <a:pt x="5077" y="4991"/>
                  <a:pt x="5053" y="5023"/>
                </a:cubicBezTo>
                <a:cubicBezTo>
                  <a:pt x="5029" y="5054"/>
                  <a:pt x="5010" y="5089"/>
                  <a:pt x="4992" y="5126"/>
                </a:cubicBezTo>
                <a:cubicBezTo>
                  <a:pt x="4989" y="5097"/>
                  <a:pt x="4987" y="5067"/>
                  <a:pt x="4984" y="5038"/>
                </a:cubicBezTo>
                <a:cubicBezTo>
                  <a:pt x="4981" y="5007"/>
                  <a:pt x="4928" y="4980"/>
                  <a:pt x="4912" y="5020"/>
                </a:cubicBezTo>
                <a:cubicBezTo>
                  <a:pt x="4905" y="5036"/>
                  <a:pt x="4899" y="5052"/>
                  <a:pt x="4891" y="5067"/>
                </a:cubicBezTo>
                <a:cubicBezTo>
                  <a:pt x="4886" y="5070"/>
                  <a:pt x="4883" y="5076"/>
                  <a:pt x="4881" y="5081"/>
                </a:cubicBezTo>
                <a:cubicBezTo>
                  <a:pt x="4878" y="5087"/>
                  <a:pt x="4878" y="5091"/>
                  <a:pt x="4878" y="5097"/>
                </a:cubicBezTo>
                <a:cubicBezTo>
                  <a:pt x="4875" y="5105"/>
                  <a:pt x="4870" y="5112"/>
                  <a:pt x="4868" y="5120"/>
                </a:cubicBezTo>
                <a:cubicBezTo>
                  <a:pt x="4862" y="5073"/>
                  <a:pt x="4854" y="5023"/>
                  <a:pt x="4849" y="4975"/>
                </a:cubicBezTo>
                <a:cubicBezTo>
                  <a:pt x="4844" y="4938"/>
                  <a:pt x="4801" y="4927"/>
                  <a:pt x="4780" y="4956"/>
                </a:cubicBezTo>
                <a:cubicBezTo>
                  <a:pt x="4756" y="4988"/>
                  <a:pt x="4735" y="5023"/>
                  <a:pt x="4717" y="5060"/>
                </a:cubicBezTo>
                <a:cubicBezTo>
                  <a:pt x="4709" y="5030"/>
                  <a:pt x="4698" y="4999"/>
                  <a:pt x="4685" y="4972"/>
                </a:cubicBezTo>
                <a:cubicBezTo>
                  <a:pt x="4674" y="4948"/>
                  <a:pt x="4635" y="4948"/>
                  <a:pt x="4624" y="4972"/>
                </a:cubicBezTo>
                <a:cubicBezTo>
                  <a:pt x="4614" y="4993"/>
                  <a:pt x="4606" y="5017"/>
                  <a:pt x="4595" y="5041"/>
                </a:cubicBezTo>
                <a:lnTo>
                  <a:pt x="4592" y="5041"/>
                </a:lnTo>
                <a:cubicBezTo>
                  <a:pt x="4592" y="5038"/>
                  <a:pt x="4592" y="5033"/>
                  <a:pt x="4592" y="5030"/>
                </a:cubicBezTo>
                <a:cubicBezTo>
                  <a:pt x="4595" y="4996"/>
                  <a:pt x="4550" y="4988"/>
                  <a:pt x="4531" y="5009"/>
                </a:cubicBezTo>
                <a:cubicBezTo>
                  <a:pt x="4524" y="5004"/>
                  <a:pt x="4516" y="5004"/>
                  <a:pt x="4508" y="5007"/>
                </a:cubicBezTo>
                <a:cubicBezTo>
                  <a:pt x="4508" y="5007"/>
                  <a:pt x="4505" y="5007"/>
                  <a:pt x="4505" y="5009"/>
                </a:cubicBezTo>
                <a:cubicBezTo>
                  <a:pt x="4505" y="5007"/>
                  <a:pt x="4502" y="5001"/>
                  <a:pt x="4502" y="4999"/>
                </a:cubicBezTo>
                <a:cubicBezTo>
                  <a:pt x="4497" y="4980"/>
                  <a:pt x="4476" y="4972"/>
                  <a:pt x="4460" y="4975"/>
                </a:cubicBezTo>
                <a:cubicBezTo>
                  <a:pt x="4460" y="4970"/>
                  <a:pt x="4457" y="4964"/>
                  <a:pt x="4457" y="4956"/>
                </a:cubicBezTo>
                <a:cubicBezTo>
                  <a:pt x="4452" y="4930"/>
                  <a:pt x="4428" y="4922"/>
                  <a:pt x="4407" y="4930"/>
                </a:cubicBezTo>
                <a:cubicBezTo>
                  <a:pt x="4399" y="4906"/>
                  <a:pt x="4367" y="4896"/>
                  <a:pt x="4346" y="4903"/>
                </a:cubicBezTo>
                <a:cubicBezTo>
                  <a:pt x="4346" y="4898"/>
                  <a:pt x="4346" y="4890"/>
                  <a:pt x="4344" y="4885"/>
                </a:cubicBezTo>
                <a:cubicBezTo>
                  <a:pt x="4341" y="4872"/>
                  <a:pt x="4333" y="4864"/>
                  <a:pt x="4325" y="4861"/>
                </a:cubicBezTo>
                <a:cubicBezTo>
                  <a:pt x="4336" y="4821"/>
                  <a:pt x="4346" y="4784"/>
                  <a:pt x="4354" y="4745"/>
                </a:cubicBezTo>
                <a:cubicBezTo>
                  <a:pt x="4367" y="4745"/>
                  <a:pt x="4378" y="4742"/>
                  <a:pt x="4386" y="4729"/>
                </a:cubicBezTo>
                <a:cubicBezTo>
                  <a:pt x="4402" y="4702"/>
                  <a:pt x="4415" y="4673"/>
                  <a:pt x="4431" y="4644"/>
                </a:cubicBezTo>
                <a:cubicBezTo>
                  <a:pt x="4447" y="4652"/>
                  <a:pt x="4471" y="4652"/>
                  <a:pt x="4481" y="4631"/>
                </a:cubicBezTo>
                <a:lnTo>
                  <a:pt x="4484" y="4628"/>
                </a:lnTo>
                <a:cubicBezTo>
                  <a:pt x="4489" y="4655"/>
                  <a:pt x="4521" y="4676"/>
                  <a:pt x="4545" y="4657"/>
                </a:cubicBezTo>
                <a:cubicBezTo>
                  <a:pt x="4553" y="4652"/>
                  <a:pt x="4558" y="4647"/>
                  <a:pt x="4563" y="4642"/>
                </a:cubicBezTo>
                <a:cubicBezTo>
                  <a:pt x="4563" y="4647"/>
                  <a:pt x="4563" y="4652"/>
                  <a:pt x="4563" y="4655"/>
                </a:cubicBezTo>
                <a:cubicBezTo>
                  <a:pt x="4566" y="4671"/>
                  <a:pt x="4582" y="4681"/>
                  <a:pt x="4598" y="4684"/>
                </a:cubicBezTo>
                <a:cubicBezTo>
                  <a:pt x="4606" y="4702"/>
                  <a:pt x="4619" y="4718"/>
                  <a:pt x="4643" y="4724"/>
                </a:cubicBezTo>
                <a:cubicBezTo>
                  <a:pt x="4658" y="4726"/>
                  <a:pt x="4674" y="4724"/>
                  <a:pt x="4685" y="4718"/>
                </a:cubicBezTo>
                <a:cubicBezTo>
                  <a:pt x="4696" y="4742"/>
                  <a:pt x="4714" y="4761"/>
                  <a:pt x="4741" y="4763"/>
                </a:cubicBezTo>
                <a:cubicBezTo>
                  <a:pt x="4764" y="4766"/>
                  <a:pt x="4780" y="4755"/>
                  <a:pt x="4791" y="4739"/>
                </a:cubicBezTo>
                <a:cubicBezTo>
                  <a:pt x="4801" y="4758"/>
                  <a:pt x="4812" y="4771"/>
                  <a:pt x="4830" y="4779"/>
                </a:cubicBezTo>
                <a:cubicBezTo>
                  <a:pt x="4854" y="4787"/>
                  <a:pt x="4870" y="4782"/>
                  <a:pt x="4886" y="4771"/>
                </a:cubicBezTo>
                <a:lnTo>
                  <a:pt x="4891" y="4779"/>
                </a:lnTo>
                <a:cubicBezTo>
                  <a:pt x="4907" y="4806"/>
                  <a:pt x="4944" y="4803"/>
                  <a:pt x="4960" y="4779"/>
                </a:cubicBezTo>
                <a:cubicBezTo>
                  <a:pt x="4965" y="4774"/>
                  <a:pt x="4968" y="4766"/>
                  <a:pt x="4971" y="4761"/>
                </a:cubicBezTo>
                <a:cubicBezTo>
                  <a:pt x="4979" y="4769"/>
                  <a:pt x="4989" y="4774"/>
                  <a:pt x="5000" y="4774"/>
                </a:cubicBezTo>
                <a:cubicBezTo>
                  <a:pt x="5005" y="4787"/>
                  <a:pt x="5013" y="4800"/>
                  <a:pt x="5021" y="4811"/>
                </a:cubicBezTo>
                <a:cubicBezTo>
                  <a:pt x="5037" y="4832"/>
                  <a:pt x="5066" y="4840"/>
                  <a:pt x="5087" y="4819"/>
                </a:cubicBezTo>
                <a:cubicBezTo>
                  <a:pt x="5098" y="4808"/>
                  <a:pt x="5108" y="4795"/>
                  <a:pt x="5119" y="4784"/>
                </a:cubicBezTo>
                <a:cubicBezTo>
                  <a:pt x="5121" y="4787"/>
                  <a:pt x="5121" y="4790"/>
                  <a:pt x="5124" y="4792"/>
                </a:cubicBezTo>
                <a:cubicBezTo>
                  <a:pt x="5137" y="4814"/>
                  <a:pt x="5166" y="4816"/>
                  <a:pt x="5182" y="4800"/>
                </a:cubicBezTo>
                <a:lnTo>
                  <a:pt x="5185" y="4798"/>
                </a:lnTo>
                <a:cubicBezTo>
                  <a:pt x="5190" y="4803"/>
                  <a:pt x="5198" y="4806"/>
                  <a:pt x="5206" y="4808"/>
                </a:cubicBezTo>
                <a:cubicBezTo>
                  <a:pt x="5209" y="4814"/>
                  <a:pt x="5214" y="4816"/>
                  <a:pt x="5219" y="4819"/>
                </a:cubicBezTo>
                <a:lnTo>
                  <a:pt x="5219" y="4819"/>
                </a:lnTo>
                <a:cubicBezTo>
                  <a:pt x="5233" y="4848"/>
                  <a:pt x="5275" y="4843"/>
                  <a:pt x="5288" y="4819"/>
                </a:cubicBezTo>
                <a:cubicBezTo>
                  <a:pt x="5296" y="4806"/>
                  <a:pt x="5301" y="4792"/>
                  <a:pt x="5307" y="4779"/>
                </a:cubicBezTo>
                <a:cubicBezTo>
                  <a:pt x="5309" y="4787"/>
                  <a:pt x="5312" y="4792"/>
                  <a:pt x="5315" y="4800"/>
                </a:cubicBezTo>
                <a:cubicBezTo>
                  <a:pt x="5328" y="4829"/>
                  <a:pt x="5370" y="4824"/>
                  <a:pt x="5386" y="4800"/>
                </a:cubicBezTo>
                <a:cubicBezTo>
                  <a:pt x="5389" y="4795"/>
                  <a:pt x="5391" y="4790"/>
                  <a:pt x="5394" y="4784"/>
                </a:cubicBezTo>
                <a:cubicBezTo>
                  <a:pt x="5399" y="4798"/>
                  <a:pt x="5405" y="4811"/>
                  <a:pt x="5410" y="4824"/>
                </a:cubicBezTo>
                <a:cubicBezTo>
                  <a:pt x="5426" y="4861"/>
                  <a:pt x="5476" y="4843"/>
                  <a:pt x="5487" y="4814"/>
                </a:cubicBezTo>
                <a:cubicBezTo>
                  <a:pt x="5492" y="4800"/>
                  <a:pt x="5497" y="4787"/>
                  <a:pt x="5502" y="4774"/>
                </a:cubicBezTo>
                <a:cubicBezTo>
                  <a:pt x="5505" y="4784"/>
                  <a:pt x="5508" y="4792"/>
                  <a:pt x="5510" y="4803"/>
                </a:cubicBezTo>
                <a:cubicBezTo>
                  <a:pt x="5521" y="4835"/>
                  <a:pt x="5574" y="4851"/>
                  <a:pt x="5590" y="4814"/>
                </a:cubicBezTo>
                <a:cubicBezTo>
                  <a:pt x="5598" y="4792"/>
                  <a:pt x="5608" y="4771"/>
                  <a:pt x="5616" y="4750"/>
                </a:cubicBezTo>
                <a:cubicBezTo>
                  <a:pt x="5624" y="4774"/>
                  <a:pt x="5635" y="4798"/>
                  <a:pt x="5645" y="4821"/>
                </a:cubicBezTo>
                <a:cubicBezTo>
                  <a:pt x="5659" y="4851"/>
                  <a:pt x="5709" y="4851"/>
                  <a:pt x="5722" y="4821"/>
                </a:cubicBezTo>
                <a:cubicBezTo>
                  <a:pt x="5735" y="4790"/>
                  <a:pt x="5746" y="4761"/>
                  <a:pt x="5756" y="4729"/>
                </a:cubicBezTo>
                <a:cubicBezTo>
                  <a:pt x="5764" y="4745"/>
                  <a:pt x="5772" y="4758"/>
                  <a:pt x="5783" y="4771"/>
                </a:cubicBezTo>
                <a:cubicBezTo>
                  <a:pt x="5798" y="4792"/>
                  <a:pt x="5832" y="4806"/>
                  <a:pt x="5853" y="4779"/>
                </a:cubicBezTo>
                <a:cubicBezTo>
                  <a:pt x="5861" y="4769"/>
                  <a:pt x="5869" y="4758"/>
                  <a:pt x="5875" y="4745"/>
                </a:cubicBezTo>
                <a:cubicBezTo>
                  <a:pt x="5880" y="4750"/>
                  <a:pt x="5888" y="4758"/>
                  <a:pt x="5893" y="4763"/>
                </a:cubicBezTo>
                <a:cubicBezTo>
                  <a:pt x="5919" y="4784"/>
                  <a:pt x="5959" y="4779"/>
                  <a:pt x="5970" y="4742"/>
                </a:cubicBezTo>
                <a:cubicBezTo>
                  <a:pt x="5972" y="4734"/>
                  <a:pt x="5972" y="4729"/>
                  <a:pt x="5975" y="4721"/>
                </a:cubicBezTo>
                <a:cubicBezTo>
                  <a:pt x="5994" y="4747"/>
                  <a:pt x="6020" y="4771"/>
                  <a:pt x="6054" y="4774"/>
                </a:cubicBezTo>
                <a:cubicBezTo>
                  <a:pt x="6060" y="4774"/>
                  <a:pt x="6062" y="4774"/>
                  <a:pt x="6068" y="4774"/>
                </a:cubicBezTo>
                <a:cubicBezTo>
                  <a:pt x="6078" y="4792"/>
                  <a:pt x="6094" y="4800"/>
                  <a:pt x="6121" y="4795"/>
                </a:cubicBezTo>
                <a:cubicBezTo>
                  <a:pt x="6158" y="4787"/>
                  <a:pt x="6171" y="4753"/>
                  <a:pt x="6179" y="4721"/>
                </a:cubicBezTo>
                <a:cubicBezTo>
                  <a:pt x="6197" y="4729"/>
                  <a:pt x="6216" y="4734"/>
                  <a:pt x="6240" y="4734"/>
                </a:cubicBezTo>
                <a:cubicBezTo>
                  <a:pt x="6242" y="4734"/>
                  <a:pt x="6242" y="4734"/>
                  <a:pt x="6242" y="4734"/>
                </a:cubicBezTo>
                <a:cubicBezTo>
                  <a:pt x="6269" y="4747"/>
                  <a:pt x="6306" y="4737"/>
                  <a:pt x="6311" y="4708"/>
                </a:cubicBezTo>
                <a:cubicBezTo>
                  <a:pt x="6319" y="4710"/>
                  <a:pt x="6324" y="4716"/>
                  <a:pt x="6332" y="4718"/>
                </a:cubicBezTo>
                <a:cubicBezTo>
                  <a:pt x="6359" y="4731"/>
                  <a:pt x="6390" y="4721"/>
                  <a:pt x="6398" y="4692"/>
                </a:cubicBezTo>
                <a:cubicBezTo>
                  <a:pt x="6401" y="4679"/>
                  <a:pt x="6404" y="4668"/>
                  <a:pt x="6406" y="4655"/>
                </a:cubicBezTo>
                <a:cubicBezTo>
                  <a:pt x="6427" y="4668"/>
                  <a:pt x="6451" y="4679"/>
                  <a:pt x="6475" y="4687"/>
                </a:cubicBezTo>
                <a:cubicBezTo>
                  <a:pt x="6499" y="4694"/>
                  <a:pt x="6523" y="4676"/>
                  <a:pt x="6531" y="4655"/>
                </a:cubicBezTo>
                <a:lnTo>
                  <a:pt x="6531" y="4655"/>
                </a:lnTo>
                <a:cubicBezTo>
                  <a:pt x="6541" y="4647"/>
                  <a:pt x="6549" y="4634"/>
                  <a:pt x="6554" y="4623"/>
                </a:cubicBezTo>
                <a:lnTo>
                  <a:pt x="6560" y="4612"/>
                </a:lnTo>
                <a:cubicBezTo>
                  <a:pt x="6568" y="4636"/>
                  <a:pt x="6581" y="4658"/>
                  <a:pt x="6599" y="4679"/>
                </a:cubicBezTo>
                <a:cubicBezTo>
                  <a:pt x="6618" y="4701"/>
                  <a:pt x="6650" y="4689"/>
                  <a:pt x="6663" y="4671"/>
                </a:cubicBezTo>
                <a:lnTo>
                  <a:pt x="6668" y="4660"/>
                </a:lnTo>
                <a:cubicBezTo>
                  <a:pt x="6684" y="4676"/>
                  <a:pt x="6705" y="4681"/>
                  <a:pt x="6729" y="4668"/>
                </a:cubicBezTo>
                <a:cubicBezTo>
                  <a:pt x="6742" y="4660"/>
                  <a:pt x="6748" y="4649"/>
                  <a:pt x="6753" y="4636"/>
                </a:cubicBezTo>
                <a:cubicBezTo>
                  <a:pt x="6763" y="4634"/>
                  <a:pt x="6777" y="4647"/>
                  <a:pt x="6793" y="4660"/>
                </a:cubicBezTo>
                <a:moveTo>
                  <a:pt x="6692" y="3740"/>
                </a:moveTo>
                <a:cubicBezTo>
                  <a:pt x="6671" y="3664"/>
                  <a:pt x="6644" y="3587"/>
                  <a:pt x="6615" y="3513"/>
                </a:cubicBezTo>
                <a:cubicBezTo>
                  <a:pt x="6581" y="3420"/>
                  <a:pt x="6539" y="3330"/>
                  <a:pt x="6494" y="3243"/>
                </a:cubicBezTo>
                <a:cubicBezTo>
                  <a:pt x="6483" y="3222"/>
                  <a:pt x="6470" y="3198"/>
                  <a:pt x="6457" y="3174"/>
                </a:cubicBezTo>
                <a:cubicBezTo>
                  <a:pt x="6502" y="3201"/>
                  <a:pt x="6552" y="3219"/>
                  <a:pt x="6594" y="3235"/>
                </a:cubicBezTo>
                <a:cubicBezTo>
                  <a:pt x="6711" y="3283"/>
                  <a:pt x="6832" y="3317"/>
                  <a:pt x="6951" y="3354"/>
                </a:cubicBezTo>
                <a:cubicBezTo>
                  <a:pt x="7070" y="3388"/>
                  <a:pt x="7189" y="3420"/>
                  <a:pt x="7306" y="3463"/>
                </a:cubicBezTo>
                <a:cubicBezTo>
                  <a:pt x="7367" y="3484"/>
                  <a:pt x="7425" y="3508"/>
                  <a:pt x="7483" y="3534"/>
                </a:cubicBezTo>
                <a:cubicBezTo>
                  <a:pt x="7510" y="3547"/>
                  <a:pt x="7536" y="3558"/>
                  <a:pt x="7562" y="3574"/>
                </a:cubicBezTo>
                <a:cubicBezTo>
                  <a:pt x="7589" y="3587"/>
                  <a:pt x="7623" y="3600"/>
                  <a:pt x="7639" y="3624"/>
                </a:cubicBezTo>
                <a:cubicBezTo>
                  <a:pt x="7658" y="3650"/>
                  <a:pt x="7663" y="3685"/>
                  <a:pt x="7668" y="3717"/>
                </a:cubicBezTo>
                <a:cubicBezTo>
                  <a:pt x="7676" y="3756"/>
                  <a:pt x="7684" y="3793"/>
                  <a:pt x="7692" y="3833"/>
                </a:cubicBezTo>
                <a:cubicBezTo>
                  <a:pt x="7705" y="3902"/>
                  <a:pt x="7719" y="3971"/>
                  <a:pt x="7737" y="4036"/>
                </a:cubicBezTo>
                <a:cubicBezTo>
                  <a:pt x="7383" y="3968"/>
                  <a:pt x="7033" y="3859"/>
                  <a:pt x="6692" y="3740"/>
                </a:cubicBezTo>
                <a:moveTo>
                  <a:pt x="8877" y="4062"/>
                </a:moveTo>
                <a:cubicBezTo>
                  <a:pt x="8547" y="4128"/>
                  <a:pt x="8203" y="4112"/>
                  <a:pt x="7869" y="4059"/>
                </a:cubicBezTo>
                <a:cubicBezTo>
                  <a:pt x="7843" y="3978"/>
                  <a:pt x="7816" y="3896"/>
                  <a:pt x="7790" y="3817"/>
                </a:cubicBezTo>
                <a:cubicBezTo>
                  <a:pt x="7771" y="3764"/>
                  <a:pt x="7753" y="3714"/>
                  <a:pt x="7732" y="3661"/>
                </a:cubicBezTo>
                <a:lnTo>
                  <a:pt x="7729" y="3650"/>
                </a:lnTo>
                <a:cubicBezTo>
                  <a:pt x="7724" y="3635"/>
                  <a:pt x="7719" y="3621"/>
                  <a:pt x="7711" y="3608"/>
                </a:cubicBezTo>
                <a:cubicBezTo>
                  <a:pt x="7705" y="3600"/>
                  <a:pt x="7703" y="3590"/>
                  <a:pt x="7700" y="3582"/>
                </a:cubicBezTo>
                <a:cubicBezTo>
                  <a:pt x="7697" y="3574"/>
                  <a:pt x="7689" y="3574"/>
                  <a:pt x="7684" y="3576"/>
                </a:cubicBezTo>
                <a:cubicBezTo>
                  <a:pt x="7668" y="3560"/>
                  <a:pt x="7647" y="3547"/>
                  <a:pt x="7623" y="3534"/>
                </a:cubicBezTo>
                <a:cubicBezTo>
                  <a:pt x="7568" y="3505"/>
                  <a:pt x="7512" y="3481"/>
                  <a:pt x="7454" y="3457"/>
                </a:cubicBezTo>
                <a:cubicBezTo>
                  <a:pt x="7221" y="3365"/>
                  <a:pt x="6972" y="3312"/>
                  <a:pt x="6734" y="3235"/>
                </a:cubicBezTo>
                <a:cubicBezTo>
                  <a:pt x="6668" y="3214"/>
                  <a:pt x="6599" y="3187"/>
                  <a:pt x="6536" y="3158"/>
                </a:cubicBezTo>
                <a:cubicBezTo>
                  <a:pt x="6488" y="3137"/>
                  <a:pt x="6427" y="3116"/>
                  <a:pt x="6396" y="3068"/>
                </a:cubicBezTo>
                <a:cubicBezTo>
                  <a:pt x="6626" y="3066"/>
                  <a:pt x="6859" y="3079"/>
                  <a:pt x="7089" y="3105"/>
                </a:cubicBezTo>
                <a:cubicBezTo>
                  <a:pt x="7327" y="3132"/>
                  <a:pt x="7562" y="3174"/>
                  <a:pt x="7795" y="3227"/>
                </a:cubicBezTo>
                <a:cubicBezTo>
                  <a:pt x="7906" y="3254"/>
                  <a:pt x="8029" y="3277"/>
                  <a:pt x="8129" y="3336"/>
                </a:cubicBezTo>
                <a:cubicBezTo>
                  <a:pt x="8230" y="3394"/>
                  <a:pt x="8324" y="3463"/>
                  <a:pt x="8420" y="3529"/>
                </a:cubicBezTo>
                <a:cubicBezTo>
                  <a:pt x="8531" y="3608"/>
                  <a:pt x="8642" y="3690"/>
                  <a:pt x="8756" y="3769"/>
                </a:cubicBezTo>
                <a:cubicBezTo>
                  <a:pt x="8867" y="3849"/>
                  <a:pt x="8981" y="3926"/>
                  <a:pt x="9092" y="4005"/>
                </a:cubicBezTo>
                <a:cubicBezTo>
                  <a:pt x="9020" y="4030"/>
                  <a:pt x="8949" y="4049"/>
                  <a:pt x="8877" y="4062"/>
                </a:cubicBezTo>
                <a:moveTo>
                  <a:pt x="10028" y="3317"/>
                </a:moveTo>
                <a:cubicBezTo>
                  <a:pt x="9949" y="3449"/>
                  <a:pt x="9846" y="3568"/>
                  <a:pt x="9727" y="3669"/>
                </a:cubicBezTo>
                <a:cubicBezTo>
                  <a:pt x="9584" y="3791"/>
                  <a:pt x="9417" y="3886"/>
                  <a:pt x="9243" y="3955"/>
                </a:cubicBezTo>
                <a:cubicBezTo>
                  <a:pt x="9235" y="3952"/>
                  <a:pt x="9227" y="3952"/>
                  <a:pt x="9219" y="3952"/>
                </a:cubicBezTo>
                <a:lnTo>
                  <a:pt x="9211" y="3952"/>
                </a:lnTo>
                <a:lnTo>
                  <a:pt x="9208" y="3952"/>
                </a:lnTo>
                <a:lnTo>
                  <a:pt x="9208" y="3952"/>
                </a:lnTo>
                <a:cubicBezTo>
                  <a:pt x="9203" y="3952"/>
                  <a:pt x="9195" y="3949"/>
                  <a:pt x="9190" y="3949"/>
                </a:cubicBezTo>
                <a:lnTo>
                  <a:pt x="9182" y="3947"/>
                </a:lnTo>
                <a:lnTo>
                  <a:pt x="9174" y="3944"/>
                </a:lnTo>
                <a:lnTo>
                  <a:pt x="9176" y="3944"/>
                </a:lnTo>
                <a:lnTo>
                  <a:pt x="9171" y="3941"/>
                </a:lnTo>
                <a:lnTo>
                  <a:pt x="9166" y="3939"/>
                </a:lnTo>
                <a:lnTo>
                  <a:pt x="9163" y="3936"/>
                </a:lnTo>
                <a:cubicBezTo>
                  <a:pt x="9158" y="3933"/>
                  <a:pt x="9153" y="3931"/>
                  <a:pt x="9147" y="3926"/>
                </a:cubicBezTo>
                <a:lnTo>
                  <a:pt x="9145" y="3926"/>
                </a:lnTo>
                <a:lnTo>
                  <a:pt x="9142" y="3923"/>
                </a:lnTo>
                <a:lnTo>
                  <a:pt x="9137" y="3918"/>
                </a:lnTo>
                <a:lnTo>
                  <a:pt x="9131" y="3912"/>
                </a:lnTo>
                <a:lnTo>
                  <a:pt x="9129" y="3910"/>
                </a:lnTo>
                <a:lnTo>
                  <a:pt x="9121" y="3904"/>
                </a:lnTo>
                <a:cubicBezTo>
                  <a:pt x="9116" y="3899"/>
                  <a:pt x="9108" y="3899"/>
                  <a:pt x="9100" y="3902"/>
                </a:cubicBezTo>
                <a:cubicBezTo>
                  <a:pt x="8909" y="3769"/>
                  <a:pt x="8721" y="3637"/>
                  <a:pt x="8528" y="3510"/>
                </a:cubicBezTo>
                <a:cubicBezTo>
                  <a:pt x="8454" y="3463"/>
                  <a:pt x="8383" y="3410"/>
                  <a:pt x="8309" y="3362"/>
                </a:cubicBezTo>
                <a:cubicBezTo>
                  <a:pt x="8348" y="3370"/>
                  <a:pt x="8388" y="3373"/>
                  <a:pt x="8428" y="3378"/>
                </a:cubicBezTo>
                <a:cubicBezTo>
                  <a:pt x="8494" y="3383"/>
                  <a:pt x="8557" y="3388"/>
                  <a:pt x="8623" y="3386"/>
                </a:cubicBezTo>
                <a:cubicBezTo>
                  <a:pt x="8692" y="3386"/>
                  <a:pt x="8758" y="3381"/>
                  <a:pt x="8827" y="3373"/>
                </a:cubicBezTo>
                <a:cubicBezTo>
                  <a:pt x="8962" y="3362"/>
                  <a:pt x="9097" y="3346"/>
                  <a:pt x="9232" y="3333"/>
                </a:cubicBezTo>
                <a:cubicBezTo>
                  <a:pt x="9380" y="3320"/>
                  <a:pt x="9528" y="3317"/>
                  <a:pt x="9679" y="3312"/>
                </a:cubicBezTo>
                <a:cubicBezTo>
                  <a:pt x="9758" y="3309"/>
                  <a:pt x="9840" y="3306"/>
                  <a:pt x="9920" y="3306"/>
                </a:cubicBezTo>
                <a:cubicBezTo>
                  <a:pt x="9957" y="3306"/>
                  <a:pt x="9999" y="3309"/>
                  <a:pt x="10039" y="3301"/>
                </a:cubicBezTo>
                <a:cubicBezTo>
                  <a:pt x="10034" y="3309"/>
                  <a:pt x="10031" y="3314"/>
                  <a:pt x="10028" y="3317"/>
                </a:cubicBezTo>
                <a:moveTo>
                  <a:pt x="9997" y="3121"/>
                </a:moveTo>
                <a:cubicBezTo>
                  <a:pt x="10023" y="3140"/>
                  <a:pt x="10057" y="3161"/>
                  <a:pt x="10065" y="3193"/>
                </a:cubicBezTo>
                <a:lnTo>
                  <a:pt x="10057" y="3195"/>
                </a:lnTo>
                <a:cubicBezTo>
                  <a:pt x="10007" y="3222"/>
                  <a:pt x="9952" y="3216"/>
                  <a:pt x="9896" y="3216"/>
                </a:cubicBezTo>
                <a:cubicBezTo>
                  <a:pt x="9825" y="3216"/>
                  <a:pt x="9756" y="3219"/>
                  <a:pt x="9684" y="3222"/>
                </a:cubicBezTo>
                <a:cubicBezTo>
                  <a:pt x="9544" y="3227"/>
                  <a:pt x="9401" y="3246"/>
                  <a:pt x="9261" y="3256"/>
                </a:cubicBezTo>
                <a:cubicBezTo>
                  <a:pt x="9131" y="3269"/>
                  <a:pt x="8999" y="3285"/>
                  <a:pt x="8869" y="3301"/>
                </a:cubicBezTo>
                <a:cubicBezTo>
                  <a:pt x="8742" y="3317"/>
                  <a:pt x="8615" y="3320"/>
                  <a:pt x="8486" y="3325"/>
                </a:cubicBezTo>
                <a:cubicBezTo>
                  <a:pt x="8380" y="3328"/>
                  <a:pt x="8277" y="3314"/>
                  <a:pt x="8174" y="3288"/>
                </a:cubicBezTo>
                <a:cubicBezTo>
                  <a:pt x="8084" y="3246"/>
                  <a:pt x="7988" y="3214"/>
                  <a:pt x="7896" y="3190"/>
                </a:cubicBezTo>
                <a:cubicBezTo>
                  <a:pt x="7430" y="3068"/>
                  <a:pt x="6943" y="3015"/>
                  <a:pt x="6462" y="3026"/>
                </a:cubicBezTo>
                <a:cubicBezTo>
                  <a:pt x="6203" y="3031"/>
                  <a:pt x="5943" y="3047"/>
                  <a:pt x="5690" y="3095"/>
                </a:cubicBezTo>
                <a:cubicBezTo>
                  <a:pt x="5693" y="3090"/>
                  <a:pt x="5696" y="3084"/>
                  <a:pt x="5701" y="3079"/>
                </a:cubicBezTo>
                <a:cubicBezTo>
                  <a:pt x="5898" y="3018"/>
                  <a:pt x="6097" y="2965"/>
                  <a:pt x="6298" y="2918"/>
                </a:cubicBezTo>
                <a:cubicBezTo>
                  <a:pt x="6507" y="2867"/>
                  <a:pt x="6721" y="2817"/>
                  <a:pt x="6935" y="2793"/>
                </a:cubicBezTo>
                <a:cubicBezTo>
                  <a:pt x="7041" y="2783"/>
                  <a:pt x="7150" y="2780"/>
                  <a:pt x="7256" y="2791"/>
                </a:cubicBezTo>
                <a:cubicBezTo>
                  <a:pt x="7359" y="2801"/>
                  <a:pt x="7459" y="2828"/>
                  <a:pt x="7562" y="2849"/>
                </a:cubicBezTo>
                <a:cubicBezTo>
                  <a:pt x="7774" y="2896"/>
                  <a:pt x="7988" y="2918"/>
                  <a:pt x="8205" y="2933"/>
                </a:cubicBezTo>
                <a:cubicBezTo>
                  <a:pt x="8428" y="2949"/>
                  <a:pt x="8650" y="2965"/>
                  <a:pt x="8872" y="2981"/>
                </a:cubicBezTo>
                <a:cubicBezTo>
                  <a:pt x="8983" y="2989"/>
                  <a:pt x="9092" y="2997"/>
                  <a:pt x="9203" y="3005"/>
                </a:cubicBezTo>
                <a:cubicBezTo>
                  <a:pt x="9309" y="3013"/>
                  <a:pt x="9414" y="3021"/>
                  <a:pt x="9520" y="3013"/>
                </a:cubicBezTo>
                <a:cubicBezTo>
                  <a:pt x="9592" y="3007"/>
                  <a:pt x="9658" y="2994"/>
                  <a:pt x="9724" y="2973"/>
                </a:cubicBezTo>
                <a:cubicBezTo>
                  <a:pt x="9727" y="2978"/>
                  <a:pt x="9732" y="2984"/>
                  <a:pt x="9740" y="2986"/>
                </a:cubicBezTo>
                <a:cubicBezTo>
                  <a:pt x="9830" y="3023"/>
                  <a:pt x="9917" y="3068"/>
                  <a:pt x="9997" y="3121"/>
                </a:cubicBezTo>
                <a:moveTo>
                  <a:pt x="9711" y="2888"/>
                </a:moveTo>
                <a:cubicBezTo>
                  <a:pt x="9512" y="2952"/>
                  <a:pt x="9298" y="2925"/>
                  <a:pt x="9094" y="2910"/>
                </a:cubicBezTo>
                <a:cubicBezTo>
                  <a:pt x="8877" y="2894"/>
                  <a:pt x="8660" y="2878"/>
                  <a:pt x="8444" y="2862"/>
                </a:cubicBezTo>
                <a:cubicBezTo>
                  <a:pt x="8229" y="2846"/>
                  <a:pt x="8012" y="2838"/>
                  <a:pt x="7801" y="2804"/>
                </a:cubicBezTo>
                <a:cubicBezTo>
                  <a:pt x="7658" y="2780"/>
                  <a:pt x="7518" y="2740"/>
                  <a:pt x="7375" y="2714"/>
                </a:cubicBezTo>
                <a:cubicBezTo>
                  <a:pt x="7446" y="2706"/>
                  <a:pt x="7515" y="2695"/>
                  <a:pt x="7586" y="2679"/>
                </a:cubicBezTo>
                <a:cubicBezTo>
                  <a:pt x="7689" y="2658"/>
                  <a:pt x="7793" y="2632"/>
                  <a:pt x="7891" y="2592"/>
                </a:cubicBezTo>
                <a:cubicBezTo>
                  <a:pt x="7978" y="2558"/>
                  <a:pt x="8055" y="2505"/>
                  <a:pt x="8126" y="2444"/>
                </a:cubicBezTo>
                <a:cubicBezTo>
                  <a:pt x="8131" y="2439"/>
                  <a:pt x="8139" y="2433"/>
                  <a:pt x="8145" y="2428"/>
                </a:cubicBezTo>
                <a:lnTo>
                  <a:pt x="8145" y="2428"/>
                </a:lnTo>
                <a:cubicBezTo>
                  <a:pt x="8216" y="2447"/>
                  <a:pt x="8295" y="2439"/>
                  <a:pt x="8367" y="2433"/>
                </a:cubicBezTo>
                <a:cubicBezTo>
                  <a:pt x="8441" y="2431"/>
                  <a:pt x="8512" y="2425"/>
                  <a:pt x="8586" y="2417"/>
                </a:cubicBezTo>
                <a:cubicBezTo>
                  <a:pt x="8724" y="2407"/>
                  <a:pt x="8862" y="2391"/>
                  <a:pt x="8999" y="2378"/>
                </a:cubicBezTo>
                <a:cubicBezTo>
                  <a:pt x="9007" y="2383"/>
                  <a:pt x="9018" y="2386"/>
                  <a:pt x="9028" y="2388"/>
                </a:cubicBezTo>
                <a:cubicBezTo>
                  <a:pt x="9049" y="2394"/>
                  <a:pt x="9073" y="2402"/>
                  <a:pt x="9094" y="2410"/>
                </a:cubicBezTo>
                <a:cubicBezTo>
                  <a:pt x="9142" y="2425"/>
                  <a:pt x="9187" y="2444"/>
                  <a:pt x="9232" y="2465"/>
                </a:cubicBezTo>
                <a:cubicBezTo>
                  <a:pt x="9319" y="2505"/>
                  <a:pt x="9404" y="2550"/>
                  <a:pt x="9491" y="2589"/>
                </a:cubicBezTo>
                <a:cubicBezTo>
                  <a:pt x="9581" y="2632"/>
                  <a:pt x="9668" y="2674"/>
                  <a:pt x="9758" y="2716"/>
                </a:cubicBezTo>
                <a:cubicBezTo>
                  <a:pt x="9803" y="2738"/>
                  <a:pt x="9846" y="2756"/>
                  <a:pt x="9891" y="2775"/>
                </a:cubicBezTo>
                <a:cubicBezTo>
                  <a:pt x="9901" y="2780"/>
                  <a:pt x="9912" y="2783"/>
                  <a:pt x="9925" y="2788"/>
                </a:cubicBezTo>
                <a:cubicBezTo>
                  <a:pt x="9859" y="2830"/>
                  <a:pt x="9788" y="2865"/>
                  <a:pt x="9711" y="2888"/>
                </a:cubicBezTo>
                <a:moveTo>
                  <a:pt x="10219" y="2584"/>
                </a:moveTo>
                <a:cubicBezTo>
                  <a:pt x="10161" y="2632"/>
                  <a:pt x="10100" y="2677"/>
                  <a:pt x="10039" y="2719"/>
                </a:cubicBezTo>
                <a:cubicBezTo>
                  <a:pt x="10034" y="2719"/>
                  <a:pt x="10031" y="2716"/>
                  <a:pt x="10026" y="2719"/>
                </a:cubicBezTo>
                <a:cubicBezTo>
                  <a:pt x="9928" y="2732"/>
                  <a:pt x="9840" y="2690"/>
                  <a:pt x="9750" y="2658"/>
                </a:cubicBezTo>
                <a:cubicBezTo>
                  <a:pt x="9658" y="2624"/>
                  <a:pt x="9565" y="2587"/>
                  <a:pt x="9475" y="2547"/>
                </a:cubicBezTo>
                <a:cubicBezTo>
                  <a:pt x="9391" y="2507"/>
                  <a:pt x="9309" y="2465"/>
                  <a:pt x="9224" y="2425"/>
                </a:cubicBezTo>
                <a:cubicBezTo>
                  <a:pt x="9184" y="2407"/>
                  <a:pt x="9145" y="2391"/>
                  <a:pt x="9102" y="2378"/>
                </a:cubicBezTo>
                <a:cubicBezTo>
                  <a:pt x="9097" y="2378"/>
                  <a:pt x="9094" y="2375"/>
                  <a:pt x="9089" y="2373"/>
                </a:cubicBezTo>
                <a:cubicBezTo>
                  <a:pt x="9224" y="2359"/>
                  <a:pt x="9362" y="2349"/>
                  <a:pt x="9496" y="2346"/>
                </a:cubicBezTo>
                <a:cubicBezTo>
                  <a:pt x="9650" y="2341"/>
                  <a:pt x="9801" y="2362"/>
                  <a:pt x="9954" y="2383"/>
                </a:cubicBezTo>
                <a:cubicBezTo>
                  <a:pt x="10036" y="2394"/>
                  <a:pt x="10121" y="2407"/>
                  <a:pt x="10203" y="2420"/>
                </a:cubicBezTo>
                <a:cubicBezTo>
                  <a:pt x="10245" y="2425"/>
                  <a:pt x="10288" y="2433"/>
                  <a:pt x="10330" y="2439"/>
                </a:cubicBezTo>
                <a:cubicBezTo>
                  <a:pt x="10351" y="2441"/>
                  <a:pt x="10370" y="2447"/>
                  <a:pt x="10391" y="2447"/>
                </a:cubicBezTo>
                <a:cubicBezTo>
                  <a:pt x="10333" y="2492"/>
                  <a:pt x="10274" y="2539"/>
                  <a:pt x="10219" y="2584"/>
                </a:cubicBezTo>
                <a:moveTo>
                  <a:pt x="10975" y="1833"/>
                </a:moveTo>
                <a:cubicBezTo>
                  <a:pt x="10885" y="1978"/>
                  <a:pt x="10769" y="2103"/>
                  <a:pt x="10645" y="2219"/>
                </a:cubicBezTo>
                <a:cubicBezTo>
                  <a:pt x="10589" y="2272"/>
                  <a:pt x="10531" y="2325"/>
                  <a:pt x="10470" y="2375"/>
                </a:cubicBezTo>
                <a:lnTo>
                  <a:pt x="10467" y="2373"/>
                </a:lnTo>
                <a:cubicBezTo>
                  <a:pt x="10433" y="2354"/>
                  <a:pt x="10396" y="2351"/>
                  <a:pt x="10356" y="2346"/>
                </a:cubicBezTo>
                <a:cubicBezTo>
                  <a:pt x="10317" y="2341"/>
                  <a:pt x="10280" y="2335"/>
                  <a:pt x="10240" y="2330"/>
                </a:cubicBezTo>
                <a:cubicBezTo>
                  <a:pt x="10163" y="2320"/>
                  <a:pt x="10089" y="2309"/>
                  <a:pt x="10012" y="2301"/>
                </a:cubicBezTo>
                <a:cubicBezTo>
                  <a:pt x="9938" y="2293"/>
                  <a:pt x="9862" y="2288"/>
                  <a:pt x="9788" y="2288"/>
                </a:cubicBezTo>
                <a:cubicBezTo>
                  <a:pt x="9711" y="2288"/>
                  <a:pt x="9634" y="2298"/>
                  <a:pt x="9557" y="2298"/>
                </a:cubicBezTo>
                <a:cubicBezTo>
                  <a:pt x="9253" y="2306"/>
                  <a:pt x="8954" y="2343"/>
                  <a:pt x="8650" y="2370"/>
                </a:cubicBezTo>
                <a:cubicBezTo>
                  <a:pt x="8565" y="2378"/>
                  <a:pt x="8481" y="2382"/>
                  <a:pt x="8396" y="2388"/>
                </a:cubicBezTo>
                <a:cubicBezTo>
                  <a:pt x="8354" y="2390"/>
                  <a:pt x="8311" y="2391"/>
                  <a:pt x="8269" y="2394"/>
                </a:cubicBezTo>
                <a:cubicBezTo>
                  <a:pt x="8237" y="2396"/>
                  <a:pt x="8205" y="2396"/>
                  <a:pt x="8174" y="2402"/>
                </a:cubicBezTo>
                <a:cubicBezTo>
                  <a:pt x="8229" y="2349"/>
                  <a:pt x="8282" y="2293"/>
                  <a:pt x="8335" y="2240"/>
                </a:cubicBezTo>
                <a:cubicBezTo>
                  <a:pt x="8369" y="2203"/>
                  <a:pt x="8406" y="2169"/>
                  <a:pt x="8441" y="2132"/>
                </a:cubicBezTo>
                <a:cubicBezTo>
                  <a:pt x="8520" y="2113"/>
                  <a:pt x="8597" y="2079"/>
                  <a:pt x="8674" y="2047"/>
                </a:cubicBezTo>
                <a:cubicBezTo>
                  <a:pt x="8753" y="2015"/>
                  <a:pt x="8835" y="1984"/>
                  <a:pt x="8917" y="1957"/>
                </a:cubicBezTo>
                <a:cubicBezTo>
                  <a:pt x="9078" y="1902"/>
                  <a:pt x="9243" y="1857"/>
                  <a:pt x="9409" y="1825"/>
                </a:cubicBezTo>
                <a:cubicBezTo>
                  <a:pt x="9581" y="1790"/>
                  <a:pt x="9753" y="1769"/>
                  <a:pt x="9930" y="1756"/>
                </a:cubicBezTo>
                <a:cubicBezTo>
                  <a:pt x="10108" y="1743"/>
                  <a:pt x="10285" y="1732"/>
                  <a:pt x="10462" y="1732"/>
                </a:cubicBezTo>
                <a:cubicBezTo>
                  <a:pt x="10560" y="1732"/>
                  <a:pt x="10655" y="1748"/>
                  <a:pt x="10751" y="1759"/>
                </a:cubicBezTo>
                <a:cubicBezTo>
                  <a:pt x="10801" y="1764"/>
                  <a:pt x="10851" y="1769"/>
                  <a:pt x="10901" y="1775"/>
                </a:cubicBezTo>
                <a:cubicBezTo>
                  <a:pt x="10936" y="1777"/>
                  <a:pt x="10973" y="1783"/>
                  <a:pt x="11007" y="1785"/>
                </a:cubicBezTo>
                <a:cubicBezTo>
                  <a:pt x="10994" y="1798"/>
                  <a:pt x="10986" y="1817"/>
                  <a:pt x="10975" y="1833"/>
                </a:cubicBezTo>
                <a:moveTo>
                  <a:pt x="11044" y="1701"/>
                </a:moveTo>
                <a:cubicBezTo>
                  <a:pt x="10962" y="1682"/>
                  <a:pt x="10872" y="1679"/>
                  <a:pt x="10788" y="1674"/>
                </a:cubicBezTo>
                <a:cubicBezTo>
                  <a:pt x="10700" y="1669"/>
                  <a:pt x="10610" y="1671"/>
                  <a:pt x="10520" y="1671"/>
                </a:cubicBezTo>
                <a:cubicBezTo>
                  <a:pt x="10340" y="1671"/>
                  <a:pt x="10161" y="1663"/>
                  <a:pt x="9981" y="1679"/>
                </a:cubicBezTo>
                <a:cubicBezTo>
                  <a:pt x="9957" y="1682"/>
                  <a:pt x="9930" y="1685"/>
                  <a:pt x="9907" y="1687"/>
                </a:cubicBezTo>
                <a:cubicBezTo>
                  <a:pt x="10034" y="1629"/>
                  <a:pt x="10163" y="1574"/>
                  <a:pt x="10285" y="1505"/>
                </a:cubicBezTo>
                <a:cubicBezTo>
                  <a:pt x="10351" y="1468"/>
                  <a:pt x="10412" y="1423"/>
                  <a:pt x="10473" y="1378"/>
                </a:cubicBezTo>
                <a:cubicBezTo>
                  <a:pt x="10552" y="1333"/>
                  <a:pt x="10632" y="1290"/>
                  <a:pt x="10716" y="1256"/>
                </a:cubicBezTo>
                <a:cubicBezTo>
                  <a:pt x="10772" y="1232"/>
                  <a:pt x="10830" y="1216"/>
                  <a:pt x="10888" y="1198"/>
                </a:cubicBezTo>
                <a:cubicBezTo>
                  <a:pt x="10909" y="1190"/>
                  <a:pt x="10949" y="1182"/>
                  <a:pt x="10973" y="1163"/>
                </a:cubicBezTo>
                <a:cubicBezTo>
                  <a:pt x="11047" y="1200"/>
                  <a:pt x="11105" y="1261"/>
                  <a:pt x="11113" y="1357"/>
                </a:cubicBezTo>
                <a:cubicBezTo>
                  <a:pt x="11126" y="1470"/>
                  <a:pt x="11095" y="1592"/>
                  <a:pt x="11044" y="170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7" name="Shape 1257"/>
        <p:cNvGrpSpPr/>
        <p:nvPr/>
      </p:nvGrpSpPr>
      <p:grpSpPr>
        <a:xfrm>
          <a:off x="0" y="0"/>
          <a:ext cx="0" cy="0"/>
          <a:chOff x="0" y="0"/>
          <a:chExt cx="0" cy="0"/>
        </a:xfrm>
      </p:grpSpPr>
      <p:sp>
        <p:nvSpPr>
          <p:cNvPr id="1258" name="Google Shape;1258;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LAUNCHING A GAME</a:t>
            </a:r>
            <a:endParaRPr/>
          </a:p>
        </p:txBody>
      </p:sp>
      <p:sp>
        <p:nvSpPr>
          <p:cNvPr id="1259" name="Google Shape;1259;p42"/>
          <p:cNvSpPr txBox="1"/>
          <p:nvPr>
            <p:ph idx="1" type="body"/>
          </p:nvPr>
        </p:nvSpPr>
        <p:spPr>
          <a:xfrm>
            <a:off x="1371600" y="1264100"/>
            <a:ext cx="6846000" cy="206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Once the player launches the game, ScummVM passes this to the SCI Interpreter.</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The Interpreter will:</a:t>
            </a:r>
            <a:endParaRPr sz="1600"/>
          </a:p>
          <a:p>
            <a:pPr indent="-330200" lvl="0" marL="457200" rtl="0" algn="l">
              <a:spcBef>
                <a:spcPts val="0"/>
              </a:spcBef>
              <a:spcAft>
                <a:spcPts val="0"/>
              </a:spcAft>
              <a:buSzPts val="1600"/>
              <a:buChar char="●"/>
            </a:pPr>
            <a:r>
              <a:rPr lang="en" sz="1600"/>
              <a:t>Initialize all components</a:t>
            </a:r>
            <a:endParaRPr sz="1600"/>
          </a:p>
          <a:p>
            <a:pPr indent="-330200" lvl="0" marL="457200" rtl="0" algn="l">
              <a:spcBef>
                <a:spcPts val="0"/>
              </a:spcBef>
              <a:spcAft>
                <a:spcPts val="0"/>
              </a:spcAft>
              <a:buSzPts val="1600"/>
              <a:buChar char="●"/>
            </a:pPr>
            <a:r>
              <a:rPr lang="en" sz="1600"/>
              <a:t>Parse Config Files and load drivers</a:t>
            </a:r>
            <a:endParaRPr sz="1600"/>
          </a:p>
          <a:p>
            <a:pPr indent="-330200" lvl="0" marL="457200" rtl="0" algn="l">
              <a:spcBef>
                <a:spcPts val="0"/>
              </a:spcBef>
              <a:spcAft>
                <a:spcPts val="0"/>
              </a:spcAft>
              <a:buSzPts val="1600"/>
              <a:buChar char="●"/>
            </a:pPr>
            <a:r>
              <a:rPr lang="en" sz="1600"/>
              <a:t>Allocate space on heap</a:t>
            </a:r>
            <a:endParaRPr sz="1600"/>
          </a:p>
          <a:p>
            <a:pPr indent="-330200" lvl="0" marL="457200" rtl="0" algn="l">
              <a:spcBef>
                <a:spcPts val="0"/>
              </a:spcBef>
              <a:spcAft>
                <a:spcPts val="0"/>
              </a:spcAft>
              <a:buSzPts val="1600"/>
              <a:buChar char="●"/>
            </a:pPr>
            <a:r>
              <a:rPr lang="en" sz="1600"/>
              <a:t>Run Game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The interpreter is always </a:t>
            </a:r>
            <a:r>
              <a:rPr lang="en" sz="1600"/>
              <a:t>active and acts as the main controller for the engine</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263" name="Shape 1263"/>
        <p:cNvGrpSpPr/>
        <p:nvPr/>
      </p:nvGrpSpPr>
      <p:grpSpPr>
        <a:xfrm>
          <a:off x="0" y="0"/>
          <a:ext cx="0" cy="0"/>
          <a:chOff x="0" y="0"/>
          <a:chExt cx="0" cy="0"/>
        </a:xfrm>
      </p:grpSpPr>
      <p:pic>
        <p:nvPicPr>
          <p:cNvPr id="1264" name="Google Shape;1264;p43"/>
          <p:cNvPicPr preferRelativeResize="0"/>
          <p:nvPr/>
        </p:nvPicPr>
        <p:blipFill>
          <a:blip r:embed="rId3">
            <a:alphaModFix/>
          </a:blip>
          <a:stretch>
            <a:fillRect/>
          </a:stretch>
        </p:blipFill>
        <p:spPr>
          <a:xfrm>
            <a:off x="2633225" y="424350"/>
            <a:ext cx="6510775" cy="3866650"/>
          </a:xfrm>
          <a:prstGeom prst="rect">
            <a:avLst/>
          </a:prstGeom>
          <a:noFill/>
          <a:ln>
            <a:noFill/>
          </a:ln>
        </p:spPr>
      </p:pic>
      <p:sp>
        <p:nvSpPr>
          <p:cNvPr id="1265" name="Google Shape;1265;p43"/>
          <p:cNvSpPr txBox="1"/>
          <p:nvPr>
            <p:ph idx="4294967295" type="title"/>
          </p:nvPr>
        </p:nvSpPr>
        <p:spPr>
          <a:xfrm>
            <a:off x="153100" y="4395975"/>
            <a:ext cx="4820100" cy="69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Launching a Game</a:t>
            </a:r>
            <a:endParaRPr/>
          </a:p>
        </p:txBody>
      </p:sp>
      <p:grpSp>
        <p:nvGrpSpPr>
          <p:cNvPr id="1266" name="Google Shape;1266;p43"/>
          <p:cNvGrpSpPr/>
          <p:nvPr/>
        </p:nvGrpSpPr>
        <p:grpSpPr>
          <a:xfrm>
            <a:off x="-286628" y="-260938"/>
            <a:ext cx="9697834" cy="5668120"/>
            <a:chOff x="-286628" y="-260938"/>
            <a:chExt cx="9697834" cy="5668120"/>
          </a:xfrm>
        </p:grpSpPr>
        <p:grpSp>
          <p:nvGrpSpPr>
            <p:cNvPr id="1267" name="Google Shape;1267;p43"/>
            <p:cNvGrpSpPr/>
            <p:nvPr/>
          </p:nvGrpSpPr>
          <p:grpSpPr>
            <a:xfrm>
              <a:off x="5153397" y="4176600"/>
              <a:ext cx="4257809" cy="1230582"/>
              <a:chOff x="5153397" y="4176600"/>
              <a:chExt cx="4257809" cy="1230582"/>
            </a:xfrm>
          </p:grpSpPr>
          <p:sp>
            <p:nvSpPr>
              <p:cNvPr id="1268" name="Google Shape;1268;p43"/>
              <p:cNvSpPr/>
              <p:nvPr/>
            </p:nvSpPr>
            <p:spPr>
              <a:xfrm>
                <a:off x="5544067" y="4602856"/>
                <a:ext cx="430924" cy="376976"/>
              </a:xfrm>
              <a:custGeom>
                <a:rect b="b" l="l" r="r" t="t"/>
                <a:pathLst>
                  <a:path extrusionOk="0" h="1048" w="1198">
                    <a:moveTo>
                      <a:pt x="298" y="1048"/>
                    </a:moveTo>
                    <a:lnTo>
                      <a:pt x="0" y="524"/>
                    </a:lnTo>
                    <a:lnTo>
                      <a:pt x="298" y="0"/>
                    </a:lnTo>
                    <a:lnTo>
                      <a:pt x="896" y="0"/>
                    </a:lnTo>
                    <a:lnTo>
                      <a:pt x="1198" y="524"/>
                    </a:lnTo>
                    <a:lnTo>
                      <a:pt x="896" y="1048"/>
                    </a:lnTo>
                    <a:lnTo>
                      <a:pt x="298"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69" name="Google Shape;1269;p43"/>
              <p:cNvSpPr/>
              <p:nvPr/>
            </p:nvSpPr>
            <p:spPr>
              <a:xfrm>
                <a:off x="7070298" y="4602856"/>
                <a:ext cx="430924" cy="376976"/>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0" name="Google Shape;1270;p43"/>
              <p:cNvSpPr/>
              <p:nvPr/>
            </p:nvSpPr>
            <p:spPr>
              <a:xfrm>
                <a:off x="8597609" y="4602856"/>
                <a:ext cx="431283" cy="37697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1" name="Google Shape;1271;p43"/>
              <p:cNvSpPr/>
              <p:nvPr/>
            </p:nvSpPr>
            <p:spPr>
              <a:xfrm>
                <a:off x="8215961" y="4389548"/>
                <a:ext cx="431283" cy="376976"/>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2" name="Google Shape;1272;p43"/>
              <p:cNvSpPr/>
              <p:nvPr/>
            </p:nvSpPr>
            <p:spPr>
              <a:xfrm>
                <a:off x="8597609" y="4176600"/>
                <a:ext cx="431283" cy="375897"/>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3" name="Google Shape;1273;p43"/>
              <p:cNvSpPr/>
              <p:nvPr/>
            </p:nvSpPr>
            <p:spPr>
              <a:xfrm>
                <a:off x="6307003" y="4602856"/>
                <a:ext cx="431283" cy="37697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4" name="Google Shape;1274;p43"/>
              <p:cNvSpPr/>
              <p:nvPr/>
            </p:nvSpPr>
            <p:spPr>
              <a:xfrm>
                <a:off x="7833594" y="4602856"/>
                <a:ext cx="432003" cy="376976"/>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275" name="Google Shape;1275;p43"/>
              <p:cNvGrpSpPr/>
              <p:nvPr/>
            </p:nvGrpSpPr>
            <p:grpSpPr>
              <a:xfrm>
                <a:off x="5544067" y="5030206"/>
                <a:ext cx="3484825" cy="376976"/>
                <a:chOff x="5585792" y="5030206"/>
                <a:chExt cx="3484825" cy="376976"/>
              </a:xfrm>
            </p:grpSpPr>
            <p:sp>
              <p:nvSpPr>
                <p:cNvPr id="1276" name="Google Shape;1276;p43"/>
                <p:cNvSpPr/>
                <p:nvPr/>
              </p:nvSpPr>
              <p:spPr>
                <a:xfrm>
                  <a:off x="5585792" y="5030206"/>
                  <a:ext cx="430924" cy="376976"/>
                </a:xfrm>
                <a:custGeom>
                  <a:rect b="b" l="l" r="r" t="t"/>
                  <a:pathLst>
                    <a:path extrusionOk="0" h="1048" w="1198">
                      <a:moveTo>
                        <a:pt x="298" y="1048"/>
                      </a:moveTo>
                      <a:lnTo>
                        <a:pt x="0" y="524"/>
                      </a:lnTo>
                      <a:lnTo>
                        <a:pt x="298" y="0"/>
                      </a:lnTo>
                      <a:lnTo>
                        <a:pt x="896" y="0"/>
                      </a:lnTo>
                      <a:lnTo>
                        <a:pt x="1198" y="524"/>
                      </a:lnTo>
                      <a:lnTo>
                        <a:pt x="896" y="1048"/>
                      </a:lnTo>
                      <a:lnTo>
                        <a:pt x="298"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7" name="Google Shape;1277;p43"/>
                <p:cNvSpPr/>
                <p:nvPr/>
              </p:nvSpPr>
              <p:spPr>
                <a:xfrm>
                  <a:off x="7112023" y="5030206"/>
                  <a:ext cx="430924" cy="376976"/>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8" name="Google Shape;1278;p43"/>
                <p:cNvSpPr/>
                <p:nvPr/>
              </p:nvSpPr>
              <p:spPr>
                <a:xfrm>
                  <a:off x="8639334" y="5030206"/>
                  <a:ext cx="431283" cy="37697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279" name="Google Shape;1279;p43"/>
              <p:cNvSpPr/>
              <p:nvPr/>
            </p:nvSpPr>
            <p:spPr>
              <a:xfrm>
                <a:off x="7833594" y="5030206"/>
                <a:ext cx="432003" cy="376976"/>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0" name="Google Shape;1280;p43"/>
              <p:cNvSpPr/>
              <p:nvPr/>
            </p:nvSpPr>
            <p:spPr>
              <a:xfrm>
                <a:off x="5153397" y="4816887"/>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1" name="Google Shape;1281;p43"/>
              <p:cNvSpPr/>
              <p:nvPr/>
            </p:nvSpPr>
            <p:spPr>
              <a:xfrm>
                <a:off x="6687989" y="4816887"/>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2" name="Google Shape;1282;p43"/>
              <p:cNvSpPr/>
              <p:nvPr/>
            </p:nvSpPr>
            <p:spPr>
              <a:xfrm>
                <a:off x="7454924" y="4816887"/>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3" name="Google Shape;1283;p43"/>
              <p:cNvSpPr/>
              <p:nvPr/>
            </p:nvSpPr>
            <p:spPr>
              <a:xfrm>
                <a:off x="8221849" y="4816887"/>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4" name="Google Shape;1284;p43"/>
              <p:cNvSpPr/>
              <p:nvPr/>
            </p:nvSpPr>
            <p:spPr>
              <a:xfrm>
                <a:off x="5930589" y="4816887"/>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5" name="Google Shape;1285;p43"/>
              <p:cNvSpPr/>
              <p:nvPr/>
            </p:nvSpPr>
            <p:spPr>
              <a:xfrm>
                <a:off x="8978224" y="4811812"/>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286" name="Google Shape;1286;p43"/>
            <p:cNvGrpSpPr/>
            <p:nvPr/>
          </p:nvGrpSpPr>
          <p:grpSpPr>
            <a:xfrm>
              <a:off x="-286628" y="-260938"/>
              <a:ext cx="3890159" cy="1020278"/>
              <a:chOff x="-286628" y="-260938"/>
              <a:chExt cx="3890159" cy="1020278"/>
            </a:xfrm>
          </p:grpSpPr>
          <p:sp>
            <p:nvSpPr>
              <p:cNvPr id="1287" name="Google Shape;1287;p43"/>
              <p:cNvSpPr/>
              <p:nvPr/>
            </p:nvSpPr>
            <p:spPr>
              <a:xfrm>
                <a:off x="485750" y="381658"/>
                <a:ext cx="433343" cy="377681"/>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8" name="Google Shape;1288;p43"/>
              <p:cNvSpPr/>
              <p:nvPr/>
            </p:nvSpPr>
            <p:spPr>
              <a:xfrm>
                <a:off x="101559" y="167337"/>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9" name="Google Shape;1289;p43"/>
              <p:cNvSpPr/>
              <p:nvPr/>
            </p:nvSpPr>
            <p:spPr>
              <a:xfrm>
                <a:off x="869217" y="167337"/>
                <a:ext cx="433343" cy="377681"/>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0" name="Google Shape;1290;p43"/>
              <p:cNvSpPr/>
              <p:nvPr/>
            </p:nvSpPr>
            <p:spPr>
              <a:xfrm>
                <a:off x="1636152" y="167337"/>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1" name="Google Shape;1291;p43"/>
              <p:cNvSpPr/>
              <p:nvPr/>
            </p:nvSpPr>
            <p:spPr>
              <a:xfrm>
                <a:off x="2403087" y="167337"/>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2" name="Google Shape;1292;p43"/>
              <p:cNvSpPr/>
              <p:nvPr/>
            </p:nvSpPr>
            <p:spPr>
              <a:xfrm>
                <a:off x="102097" y="-260938"/>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3" name="Google Shape;1293;p43"/>
              <p:cNvSpPr/>
              <p:nvPr/>
            </p:nvSpPr>
            <p:spPr>
              <a:xfrm>
                <a:off x="1636689" y="-260938"/>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4" name="Google Shape;1294;p43"/>
              <p:cNvSpPr/>
              <p:nvPr/>
            </p:nvSpPr>
            <p:spPr>
              <a:xfrm>
                <a:off x="2403624" y="-260938"/>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5" name="Google Shape;1295;p43"/>
              <p:cNvSpPr/>
              <p:nvPr/>
            </p:nvSpPr>
            <p:spPr>
              <a:xfrm>
                <a:off x="3170549" y="-260938"/>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6" name="Google Shape;1296;p43"/>
              <p:cNvSpPr/>
              <p:nvPr/>
            </p:nvSpPr>
            <p:spPr>
              <a:xfrm>
                <a:off x="-286628" y="367837"/>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7" name="Google Shape;1297;p43"/>
              <p:cNvSpPr/>
              <p:nvPr/>
            </p:nvSpPr>
            <p:spPr>
              <a:xfrm>
                <a:off x="1252689" y="-46638"/>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8" name="Google Shape;1298;p43"/>
              <p:cNvSpPr/>
              <p:nvPr/>
            </p:nvSpPr>
            <p:spPr>
              <a:xfrm>
                <a:off x="2019624" y="-46638"/>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9" name="Google Shape;1299;p43"/>
              <p:cNvSpPr/>
              <p:nvPr/>
            </p:nvSpPr>
            <p:spPr>
              <a:xfrm>
                <a:off x="2786549" y="-46638"/>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0" name="Google Shape;1300;p43"/>
              <p:cNvSpPr/>
              <p:nvPr/>
            </p:nvSpPr>
            <p:spPr>
              <a:xfrm>
                <a:off x="485764" y="-46638"/>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301" name="Google Shape;1301;p43"/>
            <p:cNvGrpSpPr/>
            <p:nvPr/>
          </p:nvGrpSpPr>
          <p:grpSpPr>
            <a:xfrm>
              <a:off x="-145457" y="-25174"/>
              <a:ext cx="9413898" cy="5205066"/>
              <a:chOff x="-145457" y="-25174"/>
              <a:chExt cx="9413898" cy="5205066"/>
            </a:xfrm>
          </p:grpSpPr>
          <p:sp>
            <p:nvSpPr>
              <p:cNvPr id="1302" name="Google Shape;1302;p43"/>
              <p:cNvSpPr/>
              <p:nvPr/>
            </p:nvSpPr>
            <p:spPr>
              <a:xfrm>
                <a:off x="8830118" y="3962876"/>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3" name="Google Shape;1303;p43"/>
              <p:cNvSpPr/>
              <p:nvPr/>
            </p:nvSpPr>
            <p:spPr>
              <a:xfrm>
                <a:off x="-145457" y="-25174"/>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4" name="Google Shape;1304;p43"/>
              <p:cNvSpPr/>
              <p:nvPr/>
            </p:nvSpPr>
            <p:spPr>
              <a:xfrm>
                <a:off x="5742793" y="479850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5" name="Google Shape;1305;p43"/>
              <p:cNvSpPr/>
              <p:nvPr/>
            </p:nvSpPr>
            <p:spPr>
              <a:xfrm>
                <a:off x="7607518" y="460400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6" name="Google Shape;1306;p43"/>
              <p:cNvSpPr/>
              <p:nvPr/>
            </p:nvSpPr>
            <p:spPr>
              <a:xfrm>
                <a:off x="2933618" y="1167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pic>
        <p:nvPicPr>
          <p:cNvPr id="1307" name="Google Shape;1307;p43"/>
          <p:cNvPicPr preferRelativeResize="0"/>
          <p:nvPr/>
        </p:nvPicPr>
        <p:blipFill>
          <a:blip r:embed="rId4">
            <a:alphaModFix/>
          </a:blip>
          <a:stretch>
            <a:fillRect/>
          </a:stretch>
        </p:blipFill>
        <p:spPr>
          <a:xfrm>
            <a:off x="0" y="1666863"/>
            <a:ext cx="2686050" cy="904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1" name="Shape 1311"/>
        <p:cNvGrpSpPr/>
        <p:nvPr/>
      </p:nvGrpSpPr>
      <p:grpSpPr>
        <a:xfrm>
          <a:off x="0" y="0"/>
          <a:ext cx="0" cy="0"/>
          <a:chOff x="0" y="0"/>
          <a:chExt cx="0" cy="0"/>
        </a:xfrm>
      </p:grpSpPr>
      <p:sp>
        <p:nvSpPr>
          <p:cNvPr id="1312" name="Google Shape;1312;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USING A TEXT BASED COMMAND</a:t>
            </a:r>
            <a:endParaRPr/>
          </a:p>
        </p:txBody>
      </p:sp>
      <p:sp>
        <p:nvSpPr>
          <p:cNvPr id="1313" name="Google Shape;1313;p44"/>
          <p:cNvSpPr txBox="1"/>
          <p:nvPr>
            <p:ph idx="1" type="body"/>
          </p:nvPr>
        </p:nvSpPr>
        <p:spPr>
          <a:xfrm>
            <a:off x="1505850" y="1143000"/>
            <a:ext cx="6132300" cy="2857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273D40"/>
              </a:buClr>
              <a:buSzPts val="600"/>
              <a:buFont typeface="Arial"/>
              <a:buNone/>
            </a:pPr>
            <a:r>
              <a:rPr lang="en" sz="1600"/>
              <a:t>When the user inputs a string:</a:t>
            </a:r>
            <a:endParaRPr sz="1600"/>
          </a:p>
          <a:p>
            <a:pPr indent="-228600" lvl="0" marL="241300" rtl="0" algn="l">
              <a:lnSpc>
                <a:spcPct val="100000"/>
              </a:lnSpc>
              <a:spcBef>
                <a:spcPts val="1600"/>
              </a:spcBef>
              <a:spcAft>
                <a:spcPts val="0"/>
              </a:spcAft>
              <a:buSzPts val="1600"/>
              <a:buChar char="●"/>
            </a:pPr>
            <a:r>
              <a:rPr lang="en" sz="1600"/>
              <a:t>String passed to event manager</a:t>
            </a:r>
            <a:endParaRPr sz="1600"/>
          </a:p>
          <a:p>
            <a:pPr indent="-228600" lvl="0" marL="241300" rtl="0" algn="l">
              <a:lnSpc>
                <a:spcPct val="100000"/>
              </a:lnSpc>
              <a:spcBef>
                <a:spcPts val="0"/>
              </a:spcBef>
              <a:spcAft>
                <a:spcPts val="0"/>
              </a:spcAft>
              <a:buSzPts val="1600"/>
              <a:buChar char="●"/>
            </a:pPr>
            <a:r>
              <a:rPr lang="en" sz="1600"/>
              <a:t>String passed to parser</a:t>
            </a:r>
            <a:endParaRPr sz="1600"/>
          </a:p>
          <a:p>
            <a:pPr indent="-228600" lvl="0" marL="241300" rtl="0" algn="l">
              <a:lnSpc>
                <a:spcPct val="100000"/>
              </a:lnSpc>
              <a:spcBef>
                <a:spcPts val="0"/>
              </a:spcBef>
              <a:spcAft>
                <a:spcPts val="0"/>
              </a:spcAft>
              <a:buSzPts val="1600"/>
              <a:buChar char="●"/>
            </a:pPr>
            <a:r>
              <a:rPr lang="en" sz="1600"/>
              <a:t>Parser generates event, returns it</a:t>
            </a:r>
            <a:endParaRPr sz="1600">
              <a:solidFill>
                <a:schemeClr val="dk1"/>
              </a:solidFill>
            </a:endParaRPr>
          </a:p>
          <a:p>
            <a:pPr indent="-228600" lvl="0" marL="241300" rtl="0" algn="l">
              <a:lnSpc>
                <a:spcPct val="100000"/>
              </a:lnSpc>
              <a:spcBef>
                <a:spcPts val="0"/>
              </a:spcBef>
              <a:spcAft>
                <a:spcPts val="0"/>
              </a:spcAft>
              <a:buSzPts val="1600"/>
              <a:buChar char="●"/>
            </a:pPr>
            <a:r>
              <a:rPr lang="en" sz="1600"/>
              <a:t>Interpreter requests </a:t>
            </a:r>
            <a:r>
              <a:rPr lang="en" sz="1600"/>
              <a:t>event</a:t>
            </a:r>
            <a:endParaRPr sz="1600">
              <a:solidFill>
                <a:schemeClr val="dk1"/>
              </a:solidFill>
            </a:endParaRPr>
          </a:p>
          <a:p>
            <a:pPr indent="0" lvl="0" marL="0" rtl="0" algn="l">
              <a:lnSpc>
                <a:spcPct val="100000"/>
              </a:lnSpc>
              <a:spcBef>
                <a:spcPts val="1600"/>
              </a:spcBef>
              <a:spcAft>
                <a:spcPts val="0"/>
              </a:spcAft>
              <a:buNone/>
            </a:pPr>
            <a:r>
              <a:rPr lang="en" sz="1600"/>
              <a:t>Interpreter will then:</a:t>
            </a:r>
            <a:endParaRPr sz="1600"/>
          </a:p>
          <a:p>
            <a:pPr indent="-330200" lvl="0" marL="457200" rtl="0" algn="l">
              <a:lnSpc>
                <a:spcPct val="100000"/>
              </a:lnSpc>
              <a:spcBef>
                <a:spcPts val="0"/>
              </a:spcBef>
              <a:spcAft>
                <a:spcPts val="0"/>
              </a:spcAft>
              <a:buSzPts val="1600"/>
              <a:buChar char="●"/>
            </a:pPr>
            <a:r>
              <a:rPr lang="en" sz="1600"/>
              <a:t>Request view from game code</a:t>
            </a:r>
            <a:endParaRPr sz="1600"/>
          </a:p>
          <a:p>
            <a:pPr indent="-330200" lvl="0" marL="457200" rtl="0" algn="l">
              <a:lnSpc>
                <a:spcPct val="100000"/>
              </a:lnSpc>
              <a:spcBef>
                <a:spcPts val="0"/>
              </a:spcBef>
              <a:spcAft>
                <a:spcPts val="0"/>
              </a:spcAft>
              <a:buSzPts val="1600"/>
              <a:buChar char="●"/>
            </a:pPr>
            <a:r>
              <a:rPr lang="en" sz="1600"/>
              <a:t>Dispatch to animation subsystem.</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en" sz="1600"/>
              <a:t>Animation subsystem will loop cycler, mover and Output APIs</a:t>
            </a:r>
            <a:endParaRPr sz="1600"/>
          </a:p>
          <a:p>
            <a:pPr indent="0" lvl="0" marL="0" rtl="0" algn="l">
              <a:spcBef>
                <a:spcPts val="0"/>
              </a:spcBef>
              <a:spcAft>
                <a:spcPts val="0"/>
              </a:spcAft>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27"/>
          <p:cNvSpPr txBox="1"/>
          <p:nvPr>
            <p:ph type="ctrTitle"/>
          </p:nvPr>
        </p:nvSpPr>
        <p:spPr>
          <a:xfrm>
            <a:off x="1958388" y="1059863"/>
            <a:ext cx="5227200" cy="16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CONCEPTUAL ARCHITECTURE</a:t>
            </a:r>
            <a:endParaRPr/>
          </a:p>
        </p:txBody>
      </p:sp>
      <p:sp>
        <p:nvSpPr>
          <p:cNvPr id="892" name="Google Shape;892;p27"/>
          <p:cNvSpPr txBox="1"/>
          <p:nvPr>
            <p:ph idx="1" type="subTitle"/>
          </p:nvPr>
        </p:nvSpPr>
        <p:spPr>
          <a:xfrm>
            <a:off x="2986650" y="2522300"/>
            <a:ext cx="3170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For ScummVM and SCI Engine</a:t>
            </a:r>
            <a:endParaRPr b="1"/>
          </a:p>
        </p:txBody>
      </p:sp>
      <p:sp>
        <p:nvSpPr>
          <p:cNvPr id="893" name="Google Shape;893;p27"/>
          <p:cNvSpPr/>
          <p:nvPr/>
        </p:nvSpPr>
        <p:spPr>
          <a:xfrm>
            <a:off x="4251067" y="3032854"/>
            <a:ext cx="641850" cy="449267"/>
          </a:xfrm>
          <a:custGeom>
            <a:rect b="b" l="l" r="r" t="t"/>
            <a:pathLst>
              <a:path extrusionOk="0" h="7843" w="11205">
                <a:moveTo>
                  <a:pt x="11198" y="1312"/>
                </a:moveTo>
                <a:cubicBezTo>
                  <a:pt x="11182" y="1227"/>
                  <a:pt x="11132" y="1158"/>
                  <a:pt x="11060" y="1111"/>
                </a:cubicBezTo>
                <a:cubicBezTo>
                  <a:pt x="10994" y="1066"/>
                  <a:pt x="10915" y="1042"/>
                  <a:pt x="10835" y="1028"/>
                </a:cubicBezTo>
                <a:cubicBezTo>
                  <a:pt x="10737" y="1013"/>
                  <a:pt x="10634" y="1005"/>
                  <a:pt x="10536" y="1005"/>
                </a:cubicBezTo>
                <a:cubicBezTo>
                  <a:pt x="10110" y="1005"/>
                  <a:pt x="9698" y="1132"/>
                  <a:pt x="9301" y="1275"/>
                </a:cubicBezTo>
                <a:cubicBezTo>
                  <a:pt x="8906" y="1415"/>
                  <a:pt x="8518" y="1566"/>
                  <a:pt x="8134" y="1730"/>
                </a:cubicBezTo>
                <a:cubicBezTo>
                  <a:pt x="8039" y="1772"/>
                  <a:pt x="7943" y="1812"/>
                  <a:pt x="7848" y="1854"/>
                </a:cubicBezTo>
                <a:cubicBezTo>
                  <a:pt x="7785" y="1880"/>
                  <a:pt x="7719" y="1904"/>
                  <a:pt x="7655" y="1931"/>
                </a:cubicBezTo>
                <a:cubicBezTo>
                  <a:pt x="7480" y="2002"/>
                  <a:pt x="7306" y="2071"/>
                  <a:pt x="7134" y="2150"/>
                </a:cubicBezTo>
                <a:cubicBezTo>
                  <a:pt x="7039" y="2195"/>
                  <a:pt x="6943" y="2240"/>
                  <a:pt x="6851" y="2288"/>
                </a:cubicBezTo>
                <a:cubicBezTo>
                  <a:pt x="6861" y="2277"/>
                  <a:pt x="6867" y="2261"/>
                  <a:pt x="6861" y="2246"/>
                </a:cubicBezTo>
                <a:cubicBezTo>
                  <a:pt x="6830" y="2166"/>
                  <a:pt x="6787" y="2092"/>
                  <a:pt x="6734" y="2023"/>
                </a:cubicBezTo>
                <a:cubicBezTo>
                  <a:pt x="6883" y="1880"/>
                  <a:pt x="7031" y="1735"/>
                  <a:pt x="7147" y="1560"/>
                </a:cubicBezTo>
                <a:cubicBezTo>
                  <a:pt x="7258" y="1391"/>
                  <a:pt x="7324" y="1198"/>
                  <a:pt x="7383" y="1005"/>
                </a:cubicBezTo>
                <a:cubicBezTo>
                  <a:pt x="7398" y="1002"/>
                  <a:pt x="7409" y="994"/>
                  <a:pt x="7417" y="981"/>
                </a:cubicBezTo>
                <a:cubicBezTo>
                  <a:pt x="7422" y="973"/>
                  <a:pt x="7425" y="962"/>
                  <a:pt x="7428" y="952"/>
                </a:cubicBezTo>
                <a:cubicBezTo>
                  <a:pt x="7433" y="931"/>
                  <a:pt x="7443" y="909"/>
                  <a:pt x="7441" y="888"/>
                </a:cubicBezTo>
                <a:cubicBezTo>
                  <a:pt x="7441" y="872"/>
                  <a:pt x="7435" y="857"/>
                  <a:pt x="7422" y="846"/>
                </a:cubicBezTo>
                <a:cubicBezTo>
                  <a:pt x="7409" y="833"/>
                  <a:pt x="7391" y="827"/>
                  <a:pt x="7375" y="833"/>
                </a:cubicBezTo>
                <a:cubicBezTo>
                  <a:pt x="7351" y="838"/>
                  <a:pt x="7338" y="859"/>
                  <a:pt x="7330" y="883"/>
                </a:cubicBezTo>
                <a:cubicBezTo>
                  <a:pt x="7327" y="888"/>
                  <a:pt x="7322" y="894"/>
                  <a:pt x="7322" y="902"/>
                </a:cubicBezTo>
                <a:cubicBezTo>
                  <a:pt x="7316" y="912"/>
                  <a:pt x="7316" y="928"/>
                  <a:pt x="7319" y="939"/>
                </a:cubicBezTo>
                <a:lnTo>
                  <a:pt x="7322" y="944"/>
                </a:lnTo>
                <a:lnTo>
                  <a:pt x="7322" y="949"/>
                </a:lnTo>
                <a:lnTo>
                  <a:pt x="7322" y="952"/>
                </a:lnTo>
                <a:cubicBezTo>
                  <a:pt x="7322" y="957"/>
                  <a:pt x="7324" y="962"/>
                  <a:pt x="7324" y="968"/>
                </a:cubicBezTo>
                <a:cubicBezTo>
                  <a:pt x="7282" y="1058"/>
                  <a:pt x="7240" y="1148"/>
                  <a:pt x="7197" y="1238"/>
                </a:cubicBezTo>
                <a:cubicBezTo>
                  <a:pt x="7152" y="1335"/>
                  <a:pt x="7107" y="1433"/>
                  <a:pt x="7057" y="1529"/>
                </a:cubicBezTo>
                <a:cubicBezTo>
                  <a:pt x="7033" y="1576"/>
                  <a:pt x="7002" y="1605"/>
                  <a:pt x="6957" y="1632"/>
                </a:cubicBezTo>
                <a:cubicBezTo>
                  <a:pt x="6917" y="1658"/>
                  <a:pt x="6877" y="1685"/>
                  <a:pt x="6840" y="1714"/>
                </a:cubicBezTo>
                <a:cubicBezTo>
                  <a:pt x="6766" y="1772"/>
                  <a:pt x="6695" y="1841"/>
                  <a:pt x="6636" y="1915"/>
                </a:cubicBezTo>
                <a:cubicBezTo>
                  <a:pt x="6621" y="1899"/>
                  <a:pt x="6602" y="1880"/>
                  <a:pt x="6586" y="1865"/>
                </a:cubicBezTo>
                <a:cubicBezTo>
                  <a:pt x="6576" y="1854"/>
                  <a:pt x="6565" y="1846"/>
                  <a:pt x="6554" y="1838"/>
                </a:cubicBezTo>
                <a:cubicBezTo>
                  <a:pt x="6560" y="1830"/>
                  <a:pt x="6560" y="1820"/>
                  <a:pt x="6557" y="1809"/>
                </a:cubicBezTo>
                <a:cubicBezTo>
                  <a:pt x="6552" y="1788"/>
                  <a:pt x="6547" y="1761"/>
                  <a:pt x="6541" y="1738"/>
                </a:cubicBezTo>
                <a:cubicBezTo>
                  <a:pt x="6536" y="1714"/>
                  <a:pt x="6528" y="1693"/>
                  <a:pt x="6517" y="1669"/>
                </a:cubicBezTo>
                <a:cubicBezTo>
                  <a:pt x="6509" y="1650"/>
                  <a:pt x="6502" y="1632"/>
                  <a:pt x="6494" y="1616"/>
                </a:cubicBezTo>
                <a:cubicBezTo>
                  <a:pt x="6486" y="1481"/>
                  <a:pt x="6433" y="1351"/>
                  <a:pt x="6348" y="1245"/>
                </a:cubicBezTo>
                <a:cubicBezTo>
                  <a:pt x="6242" y="1113"/>
                  <a:pt x="6094" y="1034"/>
                  <a:pt x="5927" y="1013"/>
                </a:cubicBezTo>
                <a:cubicBezTo>
                  <a:pt x="5964" y="997"/>
                  <a:pt x="5999" y="978"/>
                  <a:pt x="6036" y="960"/>
                </a:cubicBezTo>
                <a:cubicBezTo>
                  <a:pt x="6076" y="939"/>
                  <a:pt x="6115" y="917"/>
                  <a:pt x="6147" y="883"/>
                </a:cubicBezTo>
                <a:cubicBezTo>
                  <a:pt x="6171" y="854"/>
                  <a:pt x="6184" y="819"/>
                  <a:pt x="6195" y="782"/>
                </a:cubicBezTo>
                <a:cubicBezTo>
                  <a:pt x="6211" y="730"/>
                  <a:pt x="6226" y="679"/>
                  <a:pt x="6245" y="629"/>
                </a:cubicBezTo>
                <a:cubicBezTo>
                  <a:pt x="6279" y="536"/>
                  <a:pt x="6290" y="433"/>
                  <a:pt x="6306" y="335"/>
                </a:cubicBezTo>
                <a:cubicBezTo>
                  <a:pt x="6316" y="269"/>
                  <a:pt x="6322" y="195"/>
                  <a:pt x="6340" y="129"/>
                </a:cubicBezTo>
                <a:cubicBezTo>
                  <a:pt x="6375" y="113"/>
                  <a:pt x="6390" y="63"/>
                  <a:pt x="6375" y="26"/>
                </a:cubicBezTo>
                <a:cubicBezTo>
                  <a:pt x="6364" y="-3"/>
                  <a:pt x="6327" y="-9"/>
                  <a:pt x="6308" y="18"/>
                </a:cubicBezTo>
                <a:cubicBezTo>
                  <a:pt x="6258" y="92"/>
                  <a:pt x="6253" y="185"/>
                  <a:pt x="6242" y="272"/>
                </a:cubicBezTo>
                <a:cubicBezTo>
                  <a:pt x="6229" y="370"/>
                  <a:pt x="6211" y="468"/>
                  <a:pt x="6200" y="565"/>
                </a:cubicBezTo>
                <a:cubicBezTo>
                  <a:pt x="6189" y="658"/>
                  <a:pt x="6182" y="761"/>
                  <a:pt x="6129" y="841"/>
                </a:cubicBezTo>
                <a:cubicBezTo>
                  <a:pt x="6103" y="880"/>
                  <a:pt x="6054" y="894"/>
                  <a:pt x="6015" y="915"/>
                </a:cubicBezTo>
                <a:cubicBezTo>
                  <a:pt x="5970" y="939"/>
                  <a:pt x="5919" y="960"/>
                  <a:pt x="5877" y="991"/>
                </a:cubicBezTo>
                <a:cubicBezTo>
                  <a:pt x="5872" y="997"/>
                  <a:pt x="5869" y="1002"/>
                  <a:pt x="5869" y="1007"/>
                </a:cubicBezTo>
                <a:cubicBezTo>
                  <a:pt x="5832" y="1005"/>
                  <a:pt x="5795" y="1002"/>
                  <a:pt x="5759" y="1005"/>
                </a:cubicBezTo>
                <a:cubicBezTo>
                  <a:pt x="5706" y="1005"/>
                  <a:pt x="5643" y="1005"/>
                  <a:pt x="5592" y="1023"/>
                </a:cubicBezTo>
                <a:lnTo>
                  <a:pt x="5590" y="1026"/>
                </a:lnTo>
                <a:cubicBezTo>
                  <a:pt x="5545" y="1013"/>
                  <a:pt x="5492" y="1015"/>
                  <a:pt x="5444" y="1015"/>
                </a:cubicBezTo>
                <a:cubicBezTo>
                  <a:pt x="5407" y="1015"/>
                  <a:pt x="5370" y="1018"/>
                  <a:pt x="5333" y="1021"/>
                </a:cubicBezTo>
                <a:cubicBezTo>
                  <a:pt x="5333" y="1015"/>
                  <a:pt x="5331" y="1007"/>
                  <a:pt x="5325" y="1005"/>
                </a:cubicBezTo>
                <a:cubicBezTo>
                  <a:pt x="5283" y="976"/>
                  <a:pt x="5235" y="952"/>
                  <a:pt x="5188" y="931"/>
                </a:cubicBezTo>
                <a:cubicBezTo>
                  <a:pt x="5148" y="912"/>
                  <a:pt x="5100" y="896"/>
                  <a:pt x="5074" y="857"/>
                </a:cubicBezTo>
                <a:cubicBezTo>
                  <a:pt x="5018" y="777"/>
                  <a:pt x="5010" y="674"/>
                  <a:pt x="5000" y="581"/>
                </a:cubicBezTo>
                <a:cubicBezTo>
                  <a:pt x="4987" y="483"/>
                  <a:pt x="4968" y="386"/>
                  <a:pt x="4952" y="288"/>
                </a:cubicBezTo>
                <a:cubicBezTo>
                  <a:pt x="4939" y="200"/>
                  <a:pt x="4934" y="108"/>
                  <a:pt x="4883" y="34"/>
                </a:cubicBezTo>
                <a:cubicBezTo>
                  <a:pt x="4865" y="7"/>
                  <a:pt x="4828" y="13"/>
                  <a:pt x="4817" y="42"/>
                </a:cubicBezTo>
                <a:cubicBezTo>
                  <a:pt x="4804" y="79"/>
                  <a:pt x="4817" y="129"/>
                  <a:pt x="4854" y="145"/>
                </a:cubicBezTo>
                <a:cubicBezTo>
                  <a:pt x="4875" y="211"/>
                  <a:pt x="4881" y="282"/>
                  <a:pt x="4891" y="351"/>
                </a:cubicBezTo>
                <a:cubicBezTo>
                  <a:pt x="4907" y="449"/>
                  <a:pt x="4920" y="552"/>
                  <a:pt x="4955" y="645"/>
                </a:cubicBezTo>
                <a:cubicBezTo>
                  <a:pt x="4973" y="695"/>
                  <a:pt x="4989" y="748"/>
                  <a:pt x="5008" y="798"/>
                </a:cubicBezTo>
                <a:cubicBezTo>
                  <a:pt x="5018" y="833"/>
                  <a:pt x="5032" y="870"/>
                  <a:pt x="5058" y="899"/>
                </a:cubicBezTo>
                <a:cubicBezTo>
                  <a:pt x="5087" y="933"/>
                  <a:pt x="5127" y="954"/>
                  <a:pt x="5169" y="976"/>
                </a:cubicBezTo>
                <a:cubicBezTo>
                  <a:pt x="5206" y="994"/>
                  <a:pt x="5241" y="1013"/>
                  <a:pt x="5278" y="1028"/>
                </a:cubicBezTo>
                <a:cubicBezTo>
                  <a:pt x="5111" y="1052"/>
                  <a:pt x="4965" y="1134"/>
                  <a:pt x="4860" y="1267"/>
                </a:cubicBezTo>
                <a:cubicBezTo>
                  <a:pt x="4772" y="1378"/>
                  <a:pt x="4719" y="1518"/>
                  <a:pt x="4717" y="1661"/>
                </a:cubicBezTo>
                <a:cubicBezTo>
                  <a:pt x="4709" y="1687"/>
                  <a:pt x="4701" y="1711"/>
                  <a:pt x="4696" y="1738"/>
                </a:cubicBezTo>
                <a:cubicBezTo>
                  <a:pt x="4693" y="1745"/>
                  <a:pt x="4693" y="1753"/>
                  <a:pt x="4693" y="1761"/>
                </a:cubicBezTo>
                <a:cubicBezTo>
                  <a:pt x="4690" y="1777"/>
                  <a:pt x="4688" y="1790"/>
                  <a:pt x="4688" y="1806"/>
                </a:cubicBezTo>
                <a:lnTo>
                  <a:pt x="4688" y="1814"/>
                </a:lnTo>
                <a:cubicBezTo>
                  <a:pt x="4685" y="1822"/>
                  <a:pt x="4682" y="1833"/>
                  <a:pt x="4680" y="1841"/>
                </a:cubicBezTo>
                <a:lnTo>
                  <a:pt x="4680" y="1843"/>
                </a:lnTo>
                <a:cubicBezTo>
                  <a:pt x="4664" y="1857"/>
                  <a:pt x="4645" y="1872"/>
                  <a:pt x="4629" y="1886"/>
                </a:cubicBezTo>
                <a:cubicBezTo>
                  <a:pt x="4614" y="1902"/>
                  <a:pt x="4595" y="1917"/>
                  <a:pt x="4579" y="1936"/>
                </a:cubicBezTo>
                <a:cubicBezTo>
                  <a:pt x="4521" y="1862"/>
                  <a:pt x="4446" y="1796"/>
                  <a:pt x="4373" y="1738"/>
                </a:cubicBezTo>
                <a:cubicBezTo>
                  <a:pt x="4335" y="1708"/>
                  <a:pt x="4296" y="1682"/>
                  <a:pt x="4254" y="1656"/>
                </a:cubicBezTo>
                <a:cubicBezTo>
                  <a:pt x="4209" y="1629"/>
                  <a:pt x="4177" y="1600"/>
                  <a:pt x="4153" y="1555"/>
                </a:cubicBezTo>
                <a:cubicBezTo>
                  <a:pt x="4103" y="1460"/>
                  <a:pt x="4058" y="1362"/>
                  <a:pt x="4010" y="1267"/>
                </a:cubicBezTo>
                <a:cubicBezTo>
                  <a:pt x="3968" y="1177"/>
                  <a:pt x="3923" y="1089"/>
                  <a:pt x="3881" y="999"/>
                </a:cubicBezTo>
                <a:cubicBezTo>
                  <a:pt x="3881" y="994"/>
                  <a:pt x="3883" y="989"/>
                  <a:pt x="3883" y="984"/>
                </a:cubicBezTo>
                <a:lnTo>
                  <a:pt x="3883" y="981"/>
                </a:lnTo>
                <a:lnTo>
                  <a:pt x="3883" y="976"/>
                </a:lnTo>
                <a:lnTo>
                  <a:pt x="3886" y="970"/>
                </a:lnTo>
                <a:cubicBezTo>
                  <a:pt x="3889" y="957"/>
                  <a:pt x="3889" y="944"/>
                  <a:pt x="3883" y="933"/>
                </a:cubicBezTo>
                <a:cubicBezTo>
                  <a:pt x="3881" y="928"/>
                  <a:pt x="3878" y="920"/>
                  <a:pt x="3873" y="915"/>
                </a:cubicBezTo>
                <a:cubicBezTo>
                  <a:pt x="3865" y="894"/>
                  <a:pt x="3849" y="872"/>
                  <a:pt x="3828" y="867"/>
                </a:cubicBezTo>
                <a:cubicBezTo>
                  <a:pt x="3809" y="862"/>
                  <a:pt x="3793" y="870"/>
                  <a:pt x="3780" y="880"/>
                </a:cubicBezTo>
                <a:cubicBezTo>
                  <a:pt x="3770" y="891"/>
                  <a:pt x="3764" y="907"/>
                  <a:pt x="3762" y="923"/>
                </a:cubicBezTo>
                <a:cubicBezTo>
                  <a:pt x="3762" y="944"/>
                  <a:pt x="3770" y="965"/>
                  <a:pt x="3777" y="986"/>
                </a:cubicBezTo>
                <a:cubicBezTo>
                  <a:pt x="3780" y="997"/>
                  <a:pt x="3783" y="1007"/>
                  <a:pt x="3788" y="1015"/>
                </a:cubicBezTo>
                <a:cubicBezTo>
                  <a:pt x="3796" y="1028"/>
                  <a:pt x="3809" y="1036"/>
                  <a:pt x="3822" y="1039"/>
                </a:cubicBezTo>
                <a:cubicBezTo>
                  <a:pt x="3883" y="1232"/>
                  <a:pt x="3952" y="1425"/>
                  <a:pt x="4066" y="1592"/>
                </a:cubicBezTo>
                <a:cubicBezTo>
                  <a:pt x="4182" y="1764"/>
                  <a:pt x="4333" y="1907"/>
                  <a:pt x="4484" y="2050"/>
                </a:cubicBezTo>
                <a:cubicBezTo>
                  <a:pt x="4434" y="2119"/>
                  <a:pt x="4391" y="2195"/>
                  <a:pt x="4360" y="2275"/>
                </a:cubicBezTo>
                <a:cubicBezTo>
                  <a:pt x="4354" y="2288"/>
                  <a:pt x="4357" y="2298"/>
                  <a:pt x="4362" y="2309"/>
                </a:cubicBezTo>
                <a:lnTo>
                  <a:pt x="4362" y="2312"/>
                </a:lnTo>
                <a:lnTo>
                  <a:pt x="4362" y="2314"/>
                </a:lnTo>
                <a:cubicBezTo>
                  <a:pt x="4270" y="2269"/>
                  <a:pt x="4177" y="2224"/>
                  <a:pt x="4084" y="2182"/>
                </a:cubicBezTo>
                <a:cubicBezTo>
                  <a:pt x="3912" y="2105"/>
                  <a:pt x="3735" y="2039"/>
                  <a:pt x="3561" y="1968"/>
                </a:cubicBezTo>
                <a:cubicBezTo>
                  <a:pt x="3497" y="1941"/>
                  <a:pt x="3431" y="1917"/>
                  <a:pt x="3365" y="1894"/>
                </a:cubicBezTo>
                <a:cubicBezTo>
                  <a:pt x="3269" y="1851"/>
                  <a:pt x="3174" y="1812"/>
                  <a:pt x="3076" y="1772"/>
                </a:cubicBezTo>
                <a:cubicBezTo>
                  <a:pt x="2690" y="1613"/>
                  <a:pt x="2301" y="1465"/>
                  <a:pt x="1904" y="1330"/>
                </a:cubicBezTo>
                <a:cubicBezTo>
                  <a:pt x="1505" y="1195"/>
                  <a:pt x="1092" y="1071"/>
                  <a:pt x="666" y="1076"/>
                </a:cubicBezTo>
                <a:cubicBezTo>
                  <a:pt x="566" y="1076"/>
                  <a:pt x="465" y="1084"/>
                  <a:pt x="367" y="1103"/>
                </a:cubicBezTo>
                <a:cubicBezTo>
                  <a:pt x="290" y="1116"/>
                  <a:pt x="208" y="1142"/>
                  <a:pt x="142" y="1187"/>
                </a:cubicBezTo>
                <a:cubicBezTo>
                  <a:pt x="73" y="1235"/>
                  <a:pt x="23" y="1306"/>
                  <a:pt x="7" y="1391"/>
                </a:cubicBezTo>
                <a:cubicBezTo>
                  <a:pt x="-9" y="1481"/>
                  <a:pt x="7" y="1579"/>
                  <a:pt x="31" y="1666"/>
                </a:cubicBezTo>
                <a:cubicBezTo>
                  <a:pt x="124" y="2007"/>
                  <a:pt x="394" y="2264"/>
                  <a:pt x="656" y="2484"/>
                </a:cubicBezTo>
                <a:cubicBezTo>
                  <a:pt x="812" y="2616"/>
                  <a:pt x="968" y="2746"/>
                  <a:pt x="1137" y="2859"/>
                </a:cubicBezTo>
                <a:cubicBezTo>
                  <a:pt x="1214" y="2910"/>
                  <a:pt x="1293" y="2955"/>
                  <a:pt x="1378" y="2992"/>
                </a:cubicBezTo>
                <a:cubicBezTo>
                  <a:pt x="1351" y="3005"/>
                  <a:pt x="1322" y="3018"/>
                  <a:pt x="1296" y="3034"/>
                </a:cubicBezTo>
                <a:cubicBezTo>
                  <a:pt x="1251" y="3060"/>
                  <a:pt x="1206" y="3087"/>
                  <a:pt x="1164" y="3116"/>
                </a:cubicBezTo>
                <a:cubicBezTo>
                  <a:pt x="1129" y="3140"/>
                  <a:pt x="1095" y="3169"/>
                  <a:pt x="1076" y="3209"/>
                </a:cubicBezTo>
                <a:cubicBezTo>
                  <a:pt x="1031" y="3304"/>
                  <a:pt x="1092" y="3399"/>
                  <a:pt x="1142" y="3476"/>
                </a:cubicBezTo>
                <a:cubicBezTo>
                  <a:pt x="1235" y="3616"/>
                  <a:pt x="1354" y="3738"/>
                  <a:pt x="1486" y="3841"/>
                </a:cubicBezTo>
                <a:cubicBezTo>
                  <a:pt x="1756" y="4046"/>
                  <a:pt x="2087" y="4173"/>
                  <a:pt x="2423" y="4224"/>
                </a:cubicBezTo>
                <a:cubicBezTo>
                  <a:pt x="2836" y="4284"/>
                  <a:pt x="3256" y="4234"/>
                  <a:pt x="3661" y="4136"/>
                </a:cubicBezTo>
                <a:cubicBezTo>
                  <a:pt x="3870" y="4086"/>
                  <a:pt x="4076" y="4022"/>
                  <a:pt x="4280" y="3957"/>
                </a:cubicBezTo>
                <a:cubicBezTo>
                  <a:pt x="4309" y="3947"/>
                  <a:pt x="4338" y="3939"/>
                  <a:pt x="4365" y="3928"/>
                </a:cubicBezTo>
                <a:cubicBezTo>
                  <a:pt x="4238" y="4000"/>
                  <a:pt x="4129" y="4099"/>
                  <a:pt x="4039" y="4213"/>
                </a:cubicBezTo>
                <a:cubicBezTo>
                  <a:pt x="3981" y="4287"/>
                  <a:pt x="3931" y="4364"/>
                  <a:pt x="3883" y="4446"/>
                </a:cubicBezTo>
                <a:cubicBezTo>
                  <a:pt x="3862" y="4485"/>
                  <a:pt x="3830" y="4525"/>
                  <a:pt x="3838" y="4573"/>
                </a:cubicBezTo>
                <a:cubicBezTo>
                  <a:pt x="3825" y="4573"/>
                  <a:pt x="3812" y="4575"/>
                  <a:pt x="3801" y="4583"/>
                </a:cubicBezTo>
                <a:cubicBezTo>
                  <a:pt x="3777" y="4599"/>
                  <a:pt x="3762" y="4626"/>
                  <a:pt x="3746" y="4649"/>
                </a:cubicBezTo>
                <a:cubicBezTo>
                  <a:pt x="3714" y="4694"/>
                  <a:pt x="3690" y="4745"/>
                  <a:pt x="3669" y="4792"/>
                </a:cubicBezTo>
                <a:cubicBezTo>
                  <a:pt x="3658" y="4821"/>
                  <a:pt x="3645" y="4848"/>
                  <a:pt x="3635" y="4877"/>
                </a:cubicBezTo>
                <a:cubicBezTo>
                  <a:pt x="3624" y="4903"/>
                  <a:pt x="3611" y="4930"/>
                  <a:pt x="3603" y="4956"/>
                </a:cubicBezTo>
                <a:cubicBezTo>
                  <a:pt x="3598" y="4978"/>
                  <a:pt x="3598" y="5001"/>
                  <a:pt x="3603" y="5025"/>
                </a:cubicBezTo>
                <a:cubicBezTo>
                  <a:pt x="3595" y="5023"/>
                  <a:pt x="3587" y="5023"/>
                  <a:pt x="3576" y="5025"/>
                </a:cubicBezTo>
                <a:cubicBezTo>
                  <a:pt x="3545" y="5033"/>
                  <a:pt x="3534" y="5062"/>
                  <a:pt x="3523" y="5091"/>
                </a:cubicBezTo>
                <a:cubicBezTo>
                  <a:pt x="3500" y="5152"/>
                  <a:pt x="3479" y="5213"/>
                  <a:pt x="3457" y="5277"/>
                </a:cubicBezTo>
                <a:cubicBezTo>
                  <a:pt x="3436" y="5337"/>
                  <a:pt x="3418" y="5401"/>
                  <a:pt x="3396" y="5462"/>
                </a:cubicBezTo>
                <a:cubicBezTo>
                  <a:pt x="3391" y="5478"/>
                  <a:pt x="3381" y="5499"/>
                  <a:pt x="3381" y="5517"/>
                </a:cubicBezTo>
                <a:cubicBezTo>
                  <a:pt x="3381" y="5530"/>
                  <a:pt x="3389" y="5541"/>
                  <a:pt x="3396" y="5552"/>
                </a:cubicBezTo>
                <a:cubicBezTo>
                  <a:pt x="3389" y="5575"/>
                  <a:pt x="3381" y="5602"/>
                  <a:pt x="3373" y="5626"/>
                </a:cubicBezTo>
                <a:lnTo>
                  <a:pt x="3367" y="5631"/>
                </a:lnTo>
                <a:cubicBezTo>
                  <a:pt x="3354" y="5652"/>
                  <a:pt x="3346" y="5676"/>
                  <a:pt x="3338" y="5697"/>
                </a:cubicBezTo>
                <a:cubicBezTo>
                  <a:pt x="3336" y="5702"/>
                  <a:pt x="3336" y="5708"/>
                  <a:pt x="3333" y="5710"/>
                </a:cubicBezTo>
                <a:cubicBezTo>
                  <a:pt x="3328" y="5721"/>
                  <a:pt x="3325" y="5734"/>
                  <a:pt x="3322" y="5745"/>
                </a:cubicBezTo>
                <a:lnTo>
                  <a:pt x="3317" y="5753"/>
                </a:lnTo>
                <a:cubicBezTo>
                  <a:pt x="3309" y="5769"/>
                  <a:pt x="3304" y="5787"/>
                  <a:pt x="3299" y="5803"/>
                </a:cubicBezTo>
                <a:cubicBezTo>
                  <a:pt x="3291" y="5837"/>
                  <a:pt x="3285" y="5872"/>
                  <a:pt x="3283" y="5909"/>
                </a:cubicBezTo>
                <a:cubicBezTo>
                  <a:pt x="3283" y="5927"/>
                  <a:pt x="3299" y="5943"/>
                  <a:pt x="3317" y="5946"/>
                </a:cubicBezTo>
                <a:cubicBezTo>
                  <a:pt x="3333" y="5949"/>
                  <a:pt x="3356" y="5938"/>
                  <a:pt x="3359" y="5917"/>
                </a:cubicBezTo>
                <a:cubicBezTo>
                  <a:pt x="3361" y="5896"/>
                  <a:pt x="3365" y="5874"/>
                  <a:pt x="3367" y="5851"/>
                </a:cubicBezTo>
                <a:cubicBezTo>
                  <a:pt x="3370" y="5843"/>
                  <a:pt x="3370" y="5837"/>
                  <a:pt x="3373" y="5829"/>
                </a:cubicBezTo>
                <a:cubicBezTo>
                  <a:pt x="3389" y="5829"/>
                  <a:pt x="3402" y="5822"/>
                  <a:pt x="3407" y="5806"/>
                </a:cubicBezTo>
                <a:cubicBezTo>
                  <a:pt x="3412" y="5782"/>
                  <a:pt x="3418" y="5761"/>
                  <a:pt x="3423" y="5737"/>
                </a:cubicBezTo>
                <a:cubicBezTo>
                  <a:pt x="3428" y="5716"/>
                  <a:pt x="3436" y="5695"/>
                  <a:pt x="3441" y="5673"/>
                </a:cubicBezTo>
                <a:cubicBezTo>
                  <a:pt x="3449" y="5647"/>
                  <a:pt x="3455" y="5618"/>
                  <a:pt x="3463" y="5589"/>
                </a:cubicBezTo>
                <a:cubicBezTo>
                  <a:pt x="3465" y="5583"/>
                  <a:pt x="3465" y="5575"/>
                  <a:pt x="3468" y="5570"/>
                </a:cubicBezTo>
                <a:cubicBezTo>
                  <a:pt x="3526" y="5568"/>
                  <a:pt x="3555" y="5517"/>
                  <a:pt x="3574" y="5467"/>
                </a:cubicBezTo>
                <a:cubicBezTo>
                  <a:pt x="3592" y="5409"/>
                  <a:pt x="3611" y="5353"/>
                  <a:pt x="3632" y="5298"/>
                </a:cubicBezTo>
                <a:cubicBezTo>
                  <a:pt x="3645" y="5269"/>
                  <a:pt x="3656" y="5239"/>
                  <a:pt x="3669" y="5210"/>
                </a:cubicBezTo>
                <a:cubicBezTo>
                  <a:pt x="3682" y="5184"/>
                  <a:pt x="3695" y="5157"/>
                  <a:pt x="3701" y="5128"/>
                </a:cubicBezTo>
                <a:cubicBezTo>
                  <a:pt x="3703" y="5115"/>
                  <a:pt x="3703" y="5102"/>
                  <a:pt x="3701" y="5089"/>
                </a:cubicBezTo>
                <a:cubicBezTo>
                  <a:pt x="3751" y="5083"/>
                  <a:pt x="3785" y="5033"/>
                  <a:pt x="3812" y="4996"/>
                </a:cubicBezTo>
                <a:cubicBezTo>
                  <a:pt x="3844" y="4951"/>
                  <a:pt x="3873" y="4903"/>
                  <a:pt x="3897" y="4853"/>
                </a:cubicBezTo>
                <a:cubicBezTo>
                  <a:pt x="3910" y="4824"/>
                  <a:pt x="3923" y="4795"/>
                  <a:pt x="3931" y="4766"/>
                </a:cubicBezTo>
                <a:cubicBezTo>
                  <a:pt x="3939" y="4742"/>
                  <a:pt x="3947" y="4718"/>
                  <a:pt x="3949" y="4694"/>
                </a:cubicBezTo>
                <a:cubicBezTo>
                  <a:pt x="3949" y="4687"/>
                  <a:pt x="3949" y="4679"/>
                  <a:pt x="3947" y="4673"/>
                </a:cubicBezTo>
                <a:cubicBezTo>
                  <a:pt x="3963" y="4676"/>
                  <a:pt x="3981" y="4668"/>
                  <a:pt x="3992" y="4652"/>
                </a:cubicBezTo>
                <a:cubicBezTo>
                  <a:pt x="4061" y="4541"/>
                  <a:pt x="4135" y="4430"/>
                  <a:pt x="4214" y="4327"/>
                </a:cubicBezTo>
                <a:cubicBezTo>
                  <a:pt x="4238" y="4303"/>
                  <a:pt x="4259" y="4279"/>
                  <a:pt x="4280" y="4253"/>
                </a:cubicBezTo>
                <a:cubicBezTo>
                  <a:pt x="4307" y="4226"/>
                  <a:pt x="4336" y="4202"/>
                  <a:pt x="4367" y="4184"/>
                </a:cubicBezTo>
                <a:cubicBezTo>
                  <a:pt x="4394" y="4168"/>
                  <a:pt x="4426" y="4160"/>
                  <a:pt x="4455" y="4160"/>
                </a:cubicBezTo>
                <a:cubicBezTo>
                  <a:pt x="4304" y="4313"/>
                  <a:pt x="4217" y="4530"/>
                  <a:pt x="4153" y="4729"/>
                </a:cubicBezTo>
                <a:cubicBezTo>
                  <a:pt x="4108" y="4877"/>
                  <a:pt x="4071" y="5028"/>
                  <a:pt x="4042" y="5179"/>
                </a:cubicBezTo>
                <a:cubicBezTo>
                  <a:pt x="4013" y="5335"/>
                  <a:pt x="3981" y="5499"/>
                  <a:pt x="3997" y="5657"/>
                </a:cubicBezTo>
                <a:cubicBezTo>
                  <a:pt x="4013" y="5808"/>
                  <a:pt x="4074" y="5949"/>
                  <a:pt x="4143" y="6081"/>
                </a:cubicBezTo>
                <a:cubicBezTo>
                  <a:pt x="4203" y="6200"/>
                  <a:pt x="4275" y="6314"/>
                  <a:pt x="4357" y="6417"/>
                </a:cubicBezTo>
                <a:cubicBezTo>
                  <a:pt x="4439" y="6520"/>
                  <a:pt x="4531" y="6613"/>
                  <a:pt x="4637" y="6692"/>
                </a:cubicBezTo>
                <a:cubicBezTo>
                  <a:pt x="4754" y="6777"/>
                  <a:pt x="4883" y="6830"/>
                  <a:pt x="5016" y="6885"/>
                </a:cubicBezTo>
                <a:cubicBezTo>
                  <a:pt x="5143" y="6938"/>
                  <a:pt x="5272" y="6994"/>
                  <a:pt x="5370" y="7094"/>
                </a:cubicBezTo>
                <a:cubicBezTo>
                  <a:pt x="5399" y="7126"/>
                  <a:pt x="5428" y="7163"/>
                  <a:pt x="5450" y="7203"/>
                </a:cubicBezTo>
                <a:cubicBezTo>
                  <a:pt x="5452" y="7245"/>
                  <a:pt x="5455" y="7287"/>
                  <a:pt x="5460" y="7330"/>
                </a:cubicBezTo>
                <a:cubicBezTo>
                  <a:pt x="5465" y="7380"/>
                  <a:pt x="5468" y="7438"/>
                  <a:pt x="5481" y="7486"/>
                </a:cubicBezTo>
                <a:cubicBezTo>
                  <a:pt x="5487" y="7509"/>
                  <a:pt x="5505" y="7531"/>
                  <a:pt x="5524" y="7541"/>
                </a:cubicBezTo>
                <a:cubicBezTo>
                  <a:pt x="5537" y="7634"/>
                  <a:pt x="5561" y="7724"/>
                  <a:pt x="5592" y="7814"/>
                </a:cubicBezTo>
                <a:cubicBezTo>
                  <a:pt x="5603" y="7843"/>
                  <a:pt x="5635" y="7851"/>
                  <a:pt x="5659" y="7832"/>
                </a:cubicBezTo>
                <a:cubicBezTo>
                  <a:pt x="5690" y="7806"/>
                  <a:pt x="5698" y="7766"/>
                  <a:pt x="5698" y="7729"/>
                </a:cubicBezTo>
                <a:cubicBezTo>
                  <a:pt x="5701" y="7679"/>
                  <a:pt x="5701" y="7631"/>
                  <a:pt x="5704" y="7581"/>
                </a:cubicBezTo>
                <a:cubicBezTo>
                  <a:pt x="5704" y="7568"/>
                  <a:pt x="5706" y="7554"/>
                  <a:pt x="5706" y="7541"/>
                </a:cubicBezTo>
                <a:cubicBezTo>
                  <a:pt x="5738" y="7536"/>
                  <a:pt x="5762" y="7509"/>
                  <a:pt x="5770" y="7478"/>
                </a:cubicBezTo>
                <a:cubicBezTo>
                  <a:pt x="5783" y="7427"/>
                  <a:pt x="5783" y="7372"/>
                  <a:pt x="5788" y="7319"/>
                </a:cubicBezTo>
                <a:cubicBezTo>
                  <a:pt x="5794" y="7277"/>
                  <a:pt x="5795" y="7234"/>
                  <a:pt x="5795" y="7192"/>
                </a:cubicBezTo>
                <a:cubicBezTo>
                  <a:pt x="5816" y="7152"/>
                  <a:pt x="5843" y="7115"/>
                  <a:pt x="5872" y="7084"/>
                </a:cubicBezTo>
                <a:cubicBezTo>
                  <a:pt x="5967" y="6980"/>
                  <a:pt x="6097" y="6922"/>
                  <a:pt x="6224" y="6869"/>
                </a:cubicBezTo>
                <a:cubicBezTo>
                  <a:pt x="6356" y="6814"/>
                  <a:pt x="6486" y="6758"/>
                  <a:pt x="6599" y="6673"/>
                </a:cubicBezTo>
                <a:cubicBezTo>
                  <a:pt x="6705" y="6594"/>
                  <a:pt x="6798" y="6501"/>
                  <a:pt x="6877" y="6396"/>
                </a:cubicBezTo>
                <a:cubicBezTo>
                  <a:pt x="6959" y="6290"/>
                  <a:pt x="7028" y="6176"/>
                  <a:pt x="7086" y="6057"/>
                </a:cubicBezTo>
                <a:cubicBezTo>
                  <a:pt x="7152" y="5922"/>
                  <a:pt x="7213" y="5782"/>
                  <a:pt x="7226" y="5631"/>
                </a:cubicBezTo>
                <a:cubicBezTo>
                  <a:pt x="7240" y="5472"/>
                  <a:pt x="7208" y="5308"/>
                  <a:pt x="7176" y="5152"/>
                </a:cubicBezTo>
                <a:cubicBezTo>
                  <a:pt x="7144" y="5001"/>
                  <a:pt x="7107" y="4851"/>
                  <a:pt x="7060" y="4705"/>
                </a:cubicBezTo>
                <a:cubicBezTo>
                  <a:pt x="6996" y="4507"/>
                  <a:pt x="6904" y="4290"/>
                  <a:pt x="6753" y="4139"/>
                </a:cubicBezTo>
                <a:cubicBezTo>
                  <a:pt x="6785" y="4139"/>
                  <a:pt x="6814" y="4147"/>
                  <a:pt x="6840" y="4163"/>
                </a:cubicBezTo>
                <a:cubicBezTo>
                  <a:pt x="6872" y="4181"/>
                  <a:pt x="6901" y="4205"/>
                  <a:pt x="6928" y="4229"/>
                </a:cubicBezTo>
                <a:cubicBezTo>
                  <a:pt x="6949" y="4255"/>
                  <a:pt x="6970" y="4279"/>
                  <a:pt x="6996" y="4300"/>
                </a:cubicBezTo>
                <a:cubicBezTo>
                  <a:pt x="7078" y="4403"/>
                  <a:pt x="7152" y="4512"/>
                  <a:pt x="7224" y="4623"/>
                </a:cubicBezTo>
                <a:cubicBezTo>
                  <a:pt x="7234" y="4639"/>
                  <a:pt x="7250" y="4647"/>
                  <a:pt x="7269" y="4644"/>
                </a:cubicBezTo>
                <a:cubicBezTo>
                  <a:pt x="7266" y="4652"/>
                  <a:pt x="7266" y="4657"/>
                  <a:pt x="7266" y="4665"/>
                </a:cubicBezTo>
                <a:cubicBezTo>
                  <a:pt x="7266" y="4689"/>
                  <a:pt x="7277" y="4716"/>
                  <a:pt x="7285" y="4737"/>
                </a:cubicBezTo>
                <a:cubicBezTo>
                  <a:pt x="7295" y="4766"/>
                  <a:pt x="7308" y="4795"/>
                  <a:pt x="7322" y="4824"/>
                </a:cubicBezTo>
                <a:cubicBezTo>
                  <a:pt x="7346" y="4874"/>
                  <a:pt x="7375" y="4922"/>
                  <a:pt x="7409" y="4967"/>
                </a:cubicBezTo>
                <a:cubicBezTo>
                  <a:pt x="7438" y="5004"/>
                  <a:pt x="7473" y="5052"/>
                  <a:pt x="7523" y="5060"/>
                </a:cubicBezTo>
                <a:cubicBezTo>
                  <a:pt x="7520" y="5073"/>
                  <a:pt x="7520" y="5086"/>
                  <a:pt x="7523" y="5099"/>
                </a:cubicBezTo>
                <a:cubicBezTo>
                  <a:pt x="7528" y="5128"/>
                  <a:pt x="7541" y="5155"/>
                  <a:pt x="7555" y="5181"/>
                </a:cubicBezTo>
                <a:cubicBezTo>
                  <a:pt x="7568" y="5210"/>
                  <a:pt x="7581" y="5239"/>
                  <a:pt x="7594" y="5266"/>
                </a:cubicBezTo>
                <a:cubicBezTo>
                  <a:pt x="7618" y="5321"/>
                  <a:pt x="7637" y="5377"/>
                  <a:pt x="7655" y="5435"/>
                </a:cubicBezTo>
                <a:cubicBezTo>
                  <a:pt x="7671" y="5486"/>
                  <a:pt x="7703" y="5536"/>
                  <a:pt x="7761" y="5538"/>
                </a:cubicBezTo>
                <a:cubicBezTo>
                  <a:pt x="7764" y="5544"/>
                  <a:pt x="7764" y="5552"/>
                  <a:pt x="7766" y="5557"/>
                </a:cubicBezTo>
                <a:cubicBezTo>
                  <a:pt x="7774" y="5586"/>
                  <a:pt x="7779" y="5613"/>
                  <a:pt x="7787" y="5642"/>
                </a:cubicBezTo>
                <a:cubicBezTo>
                  <a:pt x="7793" y="5663"/>
                  <a:pt x="7801" y="5684"/>
                  <a:pt x="7806" y="5705"/>
                </a:cubicBezTo>
                <a:cubicBezTo>
                  <a:pt x="7811" y="5726"/>
                  <a:pt x="7816" y="5750"/>
                  <a:pt x="7822" y="5774"/>
                </a:cubicBezTo>
                <a:cubicBezTo>
                  <a:pt x="7827" y="5790"/>
                  <a:pt x="7840" y="5798"/>
                  <a:pt x="7856" y="5798"/>
                </a:cubicBezTo>
                <a:cubicBezTo>
                  <a:pt x="7859" y="5806"/>
                  <a:pt x="7859" y="5811"/>
                  <a:pt x="7861" y="5819"/>
                </a:cubicBezTo>
                <a:cubicBezTo>
                  <a:pt x="7864" y="5840"/>
                  <a:pt x="7867" y="5861"/>
                  <a:pt x="7872" y="5882"/>
                </a:cubicBezTo>
                <a:cubicBezTo>
                  <a:pt x="7875" y="5901"/>
                  <a:pt x="7898" y="5911"/>
                  <a:pt x="7914" y="5909"/>
                </a:cubicBezTo>
                <a:cubicBezTo>
                  <a:pt x="7933" y="5906"/>
                  <a:pt x="7949" y="5890"/>
                  <a:pt x="7949" y="5872"/>
                </a:cubicBezTo>
                <a:cubicBezTo>
                  <a:pt x="7946" y="5837"/>
                  <a:pt x="7943" y="5800"/>
                  <a:pt x="7933" y="5769"/>
                </a:cubicBezTo>
                <a:cubicBezTo>
                  <a:pt x="7928" y="5753"/>
                  <a:pt x="7922" y="5734"/>
                  <a:pt x="7914" y="5718"/>
                </a:cubicBezTo>
                <a:lnTo>
                  <a:pt x="7909" y="5710"/>
                </a:lnTo>
                <a:cubicBezTo>
                  <a:pt x="7906" y="5697"/>
                  <a:pt x="7904" y="5687"/>
                  <a:pt x="7898" y="5676"/>
                </a:cubicBezTo>
                <a:cubicBezTo>
                  <a:pt x="7896" y="5671"/>
                  <a:pt x="7896" y="5665"/>
                  <a:pt x="7893" y="5663"/>
                </a:cubicBezTo>
                <a:cubicBezTo>
                  <a:pt x="7885" y="5639"/>
                  <a:pt x="7877" y="5618"/>
                  <a:pt x="7864" y="5597"/>
                </a:cubicBezTo>
                <a:lnTo>
                  <a:pt x="7859" y="5591"/>
                </a:lnTo>
                <a:cubicBezTo>
                  <a:pt x="7851" y="5568"/>
                  <a:pt x="7840" y="5541"/>
                  <a:pt x="7835" y="5517"/>
                </a:cubicBezTo>
                <a:cubicBezTo>
                  <a:pt x="7843" y="5507"/>
                  <a:pt x="7851" y="5496"/>
                  <a:pt x="7851" y="5483"/>
                </a:cubicBezTo>
                <a:cubicBezTo>
                  <a:pt x="7851" y="5464"/>
                  <a:pt x="7840" y="5443"/>
                  <a:pt x="7835" y="5427"/>
                </a:cubicBezTo>
                <a:cubicBezTo>
                  <a:pt x="7814" y="5366"/>
                  <a:pt x="7793" y="5303"/>
                  <a:pt x="7771" y="5242"/>
                </a:cubicBezTo>
                <a:cubicBezTo>
                  <a:pt x="7750" y="5181"/>
                  <a:pt x="7729" y="5118"/>
                  <a:pt x="7705" y="5060"/>
                </a:cubicBezTo>
                <a:cubicBezTo>
                  <a:pt x="7695" y="5033"/>
                  <a:pt x="7684" y="5004"/>
                  <a:pt x="7652" y="4996"/>
                </a:cubicBezTo>
                <a:cubicBezTo>
                  <a:pt x="7642" y="4993"/>
                  <a:pt x="7634" y="4993"/>
                  <a:pt x="7626" y="4996"/>
                </a:cubicBezTo>
                <a:cubicBezTo>
                  <a:pt x="7631" y="4975"/>
                  <a:pt x="7631" y="4951"/>
                  <a:pt x="7623" y="4927"/>
                </a:cubicBezTo>
                <a:cubicBezTo>
                  <a:pt x="7615" y="4901"/>
                  <a:pt x="7602" y="4874"/>
                  <a:pt x="7592" y="4848"/>
                </a:cubicBezTo>
                <a:cubicBezTo>
                  <a:pt x="7581" y="4819"/>
                  <a:pt x="7568" y="4792"/>
                  <a:pt x="7557" y="4763"/>
                </a:cubicBezTo>
                <a:cubicBezTo>
                  <a:pt x="7536" y="4713"/>
                  <a:pt x="7512" y="4665"/>
                  <a:pt x="7480" y="4620"/>
                </a:cubicBezTo>
                <a:cubicBezTo>
                  <a:pt x="7465" y="4599"/>
                  <a:pt x="7446" y="4570"/>
                  <a:pt x="7422" y="4554"/>
                </a:cubicBezTo>
                <a:cubicBezTo>
                  <a:pt x="7409" y="4546"/>
                  <a:pt x="7398" y="4544"/>
                  <a:pt x="7385" y="4544"/>
                </a:cubicBezTo>
                <a:cubicBezTo>
                  <a:pt x="7393" y="4496"/>
                  <a:pt x="7361" y="4456"/>
                  <a:pt x="7338" y="4417"/>
                </a:cubicBezTo>
                <a:cubicBezTo>
                  <a:pt x="7290" y="4335"/>
                  <a:pt x="7240" y="4258"/>
                  <a:pt x="7179" y="4186"/>
                </a:cubicBezTo>
                <a:cubicBezTo>
                  <a:pt x="7086" y="4073"/>
                  <a:pt x="6978" y="3976"/>
                  <a:pt x="6851" y="3904"/>
                </a:cubicBezTo>
                <a:cubicBezTo>
                  <a:pt x="6880" y="3915"/>
                  <a:pt x="6909" y="3923"/>
                  <a:pt x="6938" y="3933"/>
                </a:cubicBezTo>
                <a:cubicBezTo>
                  <a:pt x="7142" y="4000"/>
                  <a:pt x="7348" y="4057"/>
                  <a:pt x="7557" y="4104"/>
                </a:cubicBezTo>
                <a:cubicBezTo>
                  <a:pt x="7962" y="4197"/>
                  <a:pt x="8383" y="4245"/>
                  <a:pt x="8795" y="4179"/>
                </a:cubicBezTo>
                <a:cubicBezTo>
                  <a:pt x="9131" y="4126"/>
                  <a:pt x="9459" y="3997"/>
                  <a:pt x="9729" y="3785"/>
                </a:cubicBezTo>
                <a:cubicBezTo>
                  <a:pt x="9862" y="3682"/>
                  <a:pt x="9978" y="3558"/>
                  <a:pt x="10071" y="3418"/>
                </a:cubicBezTo>
                <a:cubicBezTo>
                  <a:pt x="10121" y="3341"/>
                  <a:pt x="10182" y="3243"/>
                  <a:pt x="10134" y="3150"/>
                </a:cubicBezTo>
                <a:cubicBezTo>
                  <a:pt x="10116" y="3111"/>
                  <a:pt x="10081" y="3084"/>
                  <a:pt x="10047" y="3058"/>
                </a:cubicBezTo>
                <a:cubicBezTo>
                  <a:pt x="10004" y="3029"/>
                  <a:pt x="9959" y="3002"/>
                  <a:pt x="9915" y="2976"/>
                </a:cubicBezTo>
                <a:cubicBezTo>
                  <a:pt x="9888" y="2960"/>
                  <a:pt x="9859" y="2947"/>
                  <a:pt x="9832" y="2933"/>
                </a:cubicBezTo>
                <a:cubicBezTo>
                  <a:pt x="9915" y="2896"/>
                  <a:pt x="9994" y="2851"/>
                  <a:pt x="10071" y="2798"/>
                </a:cubicBezTo>
                <a:cubicBezTo>
                  <a:pt x="10240" y="2685"/>
                  <a:pt x="10393" y="2552"/>
                  <a:pt x="10547" y="2417"/>
                </a:cubicBezTo>
                <a:cubicBezTo>
                  <a:pt x="10806" y="2195"/>
                  <a:pt x="11073" y="1933"/>
                  <a:pt x="11163" y="1592"/>
                </a:cubicBezTo>
                <a:cubicBezTo>
                  <a:pt x="11200" y="1499"/>
                  <a:pt x="11214" y="1402"/>
                  <a:pt x="11198" y="1312"/>
                </a:cubicBezTo>
                <a:moveTo>
                  <a:pt x="9348" y="1378"/>
                </a:moveTo>
                <a:cubicBezTo>
                  <a:pt x="9385" y="1354"/>
                  <a:pt x="9428" y="1335"/>
                  <a:pt x="9462" y="1309"/>
                </a:cubicBezTo>
                <a:cubicBezTo>
                  <a:pt x="9692" y="1232"/>
                  <a:pt x="9925" y="1163"/>
                  <a:pt x="10163" y="1124"/>
                </a:cubicBezTo>
                <a:cubicBezTo>
                  <a:pt x="10359" y="1092"/>
                  <a:pt x="10563" y="1081"/>
                  <a:pt x="10758" y="1105"/>
                </a:cubicBezTo>
                <a:cubicBezTo>
                  <a:pt x="10743" y="1113"/>
                  <a:pt x="10727" y="1121"/>
                  <a:pt x="10711" y="1129"/>
                </a:cubicBezTo>
                <a:cubicBezTo>
                  <a:pt x="10565" y="1206"/>
                  <a:pt x="10446" y="1325"/>
                  <a:pt x="10311" y="1417"/>
                </a:cubicBezTo>
                <a:cubicBezTo>
                  <a:pt x="10161" y="1518"/>
                  <a:pt x="10002" y="1613"/>
                  <a:pt x="9838" y="1695"/>
                </a:cubicBezTo>
                <a:cubicBezTo>
                  <a:pt x="9711" y="1708"/>
                  <a:pt x="9584" y="1727"/>
                  <a:pt x="9457" y="1748"/>
                </a:cubicBezTo>
                <a:cubicBezTo>
                  <a:pt x="9285" y="1777"/>
                  <a:pt x="9118" y="1827"/>
                  <a:pt x="8951" y="1883"/>
                </a:cubicBezTo>
                <a:cubicBezTo>
                  <a:pt x="8859" y="1915"/>
                  <a:pt x="8766" y="1949"/>
                  <a:pt x="8676" y="1986"/>
                </a:cubicBezTo>
                <a:cubicBezTo>
                  <a:pt x="8623" y="2007"/>
                  <a:pt x="8565" y="2029"/>
                  <a:pt x="8512" y="2055"/>
                </a:cubicBezTo>
                <a:cubicBezTo>
                  <a:pt x="8518" y="2050"/>
                  <a:pt x="8523" y="2042"/>
                  <a:pt x="8531" y="2037"/>
                </a:cubicBezTo>
                <a:cubicBezTo>
                  <a:pt x="8600" y="1968"/>
                  <a:pt x="8666" y="1899"/>
                  <a:pt x="8740" y="1835"/>
                </a:cubicBezTo>
                <a:cubicBezTo>
                  <a:pt x="8811" y="1775"/>
                  <a:pt x="8880" y="1708"/>
                  <a:pt x="8954" y="1650"/>
                </a:cubicBezTo>
                <a:cubicBezTo>
                  <a:pt x="9039" y="1584"/>
                  <a:pt x="9126" y="1521"/>
                  <a:pt x="9213" y="1460"/>
                </a:cubicBezTo>
                <a:cubicBezTo>
                  <a:pt x="9261" y="1431"/>
                  <a:pt x="9303" y="1404"/>
                  <a:pt x="9348" y="1378"/>
                </a:cubicBezTo>
                <a:moveTo>
                  <a:pt x="8975" y="1484"/>
                </a:moveTo>
                <a:cubicBezTo>
                  <a:pt x="9020" y="1465"/>
                  <a:pt x="9068" y="1449"/>
                  <a:pt x="9116" y="1431"/>
                </a:cubicBezTo>
                <a:cubicBezTo>
                  <a:pt x="9071" y="1462"/>
                  <a:pt x="9026" y="1497"/>
                  <a:pt x="8983" y="1534"/>
                </a:cubicBezTo>
                <a:cubicBezTo>
                  <a:pt x="8914" y="1595"/>
                  <a:pt x="8846" y="1658"/>
                  <a:pt x="8780" y="1722"/>
                </a:cubicBezTo>
                <a:cubicBezTo>
                  <a:pt x="8711" y="1788"/>
                  <a:pt x="8647" y="1857"/>
                  <a:pt x="8581" y="1923"/>
                </a:cubicBezTo>
                <a:cubicBezTo>
                  <a:pt x="8446" y="2055"/>
                  <a:pt x="8317" y="2195"/>
                  <a:pt x="8182" y="2328"/>
                </a:cubicBezTo>
                <a:cubicBezTo>
                  <a:pt x="8115" y="2394"/>
                  <a:pt x="8044" y="2460"/>
                  <a:pt x="7962" y="2507"/>
                </a:cubicBezTo>
                <a:cubicBezTo>
                  <a:pt x="7872" y="2558"/>
                  <a:pt x="7771" y="2587"/>
                  <a:pt x="7671" y="2613"/>
                </a:cubicBezTo>
                <a:cubicBezTo>
                  <a:pt x="7555" y="2645"/>
                  <a:pt x="7435" y="2666"/>
                  <a:pt x="7316" y="2685"/>
                </a:cubicBezTo>
                <a:cubicBezTo>
                  <a:pt x="7285" y="2690"/>
                  <a:pt x="7250" y="2693"/>
                  <a:pt x="7219" y="2695"/>
                </a:cubicBezTo>
                <a:cubicBezTo>
                  <a:pt x="7211" y="2695"/>
                  <a:pt x="7203" y="2693"/>
                  <a:pt x="7195" y="2693"/>
                </a:cubicBezTo>
                <a:cubicBezTo>
                  <a:pt x="7184" y="2693"/>
                  <a:pt x="7171" y="2693"/>
                  <a:pt x="7160" y="2693"/>
                </a:cubicBezTo>
                <a:lnTo>
                  <a:pt x="7160" y="2693"/>
                </a:lnTo>
                <a:cubicBezTo>
                  <a:pt x="7192" y="2685"/>
                  <a:pt x="7229" y="2679"/>
                  <a:pt x="7256" y="2658"/>
                </a:cubicBezTo>
                <a:cubicBezTo>
                  <a:pt x="7285" y="2634"/>
                  <a:pt x="7301" y="2595"/>
                  <a:pt x="7319" y="2563"/>
                </a:cubicBezTo>
                <a:cubicBezTo>
                  <a:pt x="7340" y="2526"/>
                  <a:pt x="7361" y="2492"/>
                  <a:pt x="7385" y="2457"/>
                </a:cubicBezTo>
                <a:cubicBezTo>
                  <a:pt x="7401" y="2433"/>
                  <a:pt x="7420" y="2410"/>
                  <a:pt x="7435" y="2386"/>
                </a:cubicBezTo>
                <a:cubicBezTo>
                  <a:pt x="7549" y="2290"/>
                  <a:pt x="7663" y="2190"/>
                  <a:pt x="7782" y="2103"/>
                </a:cubicBezTo>
                <a:cubicBezTo>
                  <a:pt x="7901" y="2015"/>
                  <a:pt x="8018" y="1920"/>
                  <a:pt x="8129" y="1825"/>
                </a:cubicBezTo>
                <a:cubicBezTo>
                  <a:pt x="8406" y="1703"/>
                  <a:pt x="8690" y="1589"/>
                  <a:pt x="8975" y="1484"/>
                </a:cubicBezTo>
                <a:moveTo>
                  <a:pt x="7692" y="2052"/>
                </a:moveTo>
                <a:cubicBezTo>
                  <a:pt x="7705" y="2039"/>
                  <a:pt x="7705" y="2023"/>
                  <a:pt x="7700" y="2007"/>
                </a:cubicBezTo>
                <a:cubicBezTo>
                  <a:pt x="7750" y="1986"/>
                  <a:pt x="7798" y="1962"/>
                  <a:pt x="7848" y="1941"/>
                </a:cubicBezTo>
                <a:cubicBezTo>
                  <a:pt x="7885" y="1925"/>
                  <a:pt x="7922" y="1910"/>
                  <a:pt x="7959" y="1894"/>
                </a:cubicBezTo>
                <a:cubicBezTo>
                  <a:pt x="7888" y="1954"/>
                  <a:pt x="7819" y="2015"/>
                  <a:pt x="7753" y="2079"/>
                </a:cubicBezTo>
                <a:cubicBezTo>
                  <a:pt x="7700" y="2129"/>
                  <a:pt x="7639" y="2177"/>
                  <a:pt x="7584" y="2224"/>
                </a:cubicBezTo>
                <a:cubicBezTo>
                  <a:pt x="7555" y="2248"/>
                  <a:pt x="7525" y="2275"/>
                  <a:pt x="7496" y="2298"/>
                </a:cubicBezTo>
                <a:cubicBezTo>
                  <a:pt x="7557" y="2216"/>
                  <a:pt x="7623" y="2134"/>
                  <a:pt x="7692" y="2052"/>
                </a:cubicBezTo>
                <a:moveTo>
                  <a:pt x="6742" y="2470"/>
                </a:moveTo>
                <a:cubicBezTo>
                  <a:pt x="7017" y="2328"/>
                  <a:pt x="7295" y="2193"/>
                  <a:pt x="7576" y="2066"/>
                </a:cubicBezTo>
                <a:cubicBezTo>
                  <a:pt x="7496" y="2169"/>
                  <a:pt x="7422" y="2277"/>
                  <a:pt x="7359" y="2391"/>
                </a:cubicBezTo>
                <a:cubicBezTo>
                  <a:pt x="7319" y="2460"/>
                  <a:pt x="7279" y="2526"/>
                  <a:pt x="7237" y="2595"/>
                </a:cubicBezTo>
                <a:cubicBezTo>
                  <a:pt x="7216" y="2629"/>
                  <a:pt x="7176" y="2637"/>
                  <a:pt x="7139" y="2648"/>
                </a:cubicBezTo>
                <a:cubicBezTo>
                  <a:pt x="7097" y="2661"/>
                  <a:pt x="7057" y="2671"/>
                  <a:pt x="7015" y="2685"/>
                </a:cubicBezTo>
                <a:cubicBezTo>
                  <a:pt x="7007" y="2687"/>
                  <a:pt x="7004" y="2690"/>
                  <a:pt x="7002" y="2695"/>
                </a:cubicBezTo>
                <a:cubicBezTo>
                  <a:pt x="6853" y="2706"/>
                  <a:pt x="6708" y="2732"/>
                  <a:pt x="6562" y="2764"/>
                </a:cubicBezTo>
                <a:cubicBezTo>
                  <a:pt x="6353" y="2806"/>
                  <a:pt x="6147" y="2857"/>
                  <a:pt x="5943" y="2912"/>
                </a:cubicBezTo>
                <a:cubicBezTo>
                  <a:pt x="5935" y="2915"/>
                  <a:pt x="5927" y="2918"/>
                  <a:pt x="5919" y="2920"/>
                </a:cubicBezTo>
                <a:cubicBezTo>
                  <a:pt x="5925" y="2918"/>
                  <a:pt x="5933" y="2912"/>
                  <a:pt x="5938" y="2910"/>
                </a:cubicBezTo>
                <a:cubicBezTo>
                  <a:pt x="6025" y="2859"/>
                  <a:pt x="6115" y="2809"/>
                  <a:pt x="6203" y="2761"/>
                </a:cubicBezTo>
                <a:cubicBezTo>
                  <a:pt x="6382" y="2661"/>
                  <a:pt x="6562" y="2563"/>
                  <a:pt x="6742" y="2470"/>
                </a:cubicBezTo>
                <a:moveTo>
                  <a:pt x="6438" y="1851"/>
                </a:moveTo>
                <a:cubicBezTo>
                  <a:pt x="6459" y="1867"/>
                  <a:pt x="6478" y="1886"/>
                  <a:pt x="6496" y="1902"/>
                </a:cubicBezTo>
                <a:cubicBezTo>
                  <a:pt x="6502" y="1933"/>
                  <a:pt x="6507" y="1962"/>
                  <a:pt x="6512" y="1994"/>
                </a:cubicBezTo>
                <a:cubicBezTo>
                  <a:pt x="6520" y="2042"/>
                  <a:pt x="6525" y="2089"/>
                  <a:pt x="6525" y="2137"/>
                </a:cubicBezTo>
                <a:cubicBezTo>
                  <a:pt x="6525" y="2185"/>
                  <a:pt x="6517" y="2230"/>
                  <a:pt x="6502" y="2275"/>
                </a:cubicBezTo>
                <a:cubicBezTo>
                  <a:pt x="6494" y="2293"/>
                  <a:pt x="6486" y="2312"/>
                  <a:pt x="6475" y="2330"/>
                </a:cubicBezTo>
                <a:cubicBezTo>
                  <a:pt x="6470" y="2338"/>
                  <a:pt x="6467" y="2343"/>
                  <a:pt x="6462" y="2351"/>
                </a:cubicBezTo>
                <a:cubicBezTo>
                  <a:pt x="6425" y="2388"/>
                  <a:pt x="6380" y="2420"/>
                  <a:pt x="6338" y="2449"/>
                </a:cubicBezTo>
                <a:cubicBezTo>
                  <a:pt x="6322" y="2460"/>
                  <a:pt x="6308" y="2468"/>
                  <a:pt x="6293" y="2478"/>
                </a:cubicBezTo>
                <a:cubicBezTo>
                  <a:pt x="6306" y="2444"/>
                  <a:pt x="6316" y="2407"/>
                  <a:pt x="6322" y="2373"/>
                </a:cubicBezTo>
                <a:cubicBezTo>
                  <a:pt x="6340" y="2280"/>
                  <a:pt x="6345" y="2187"/>
                  <a:pt x="6332" y="2095"/>
                </a:cubicBezTo>
                <a:cubicBezTo>
                  <a:pt x="6322" y="2002"/>
                  <a:pt x="6298" y="1915"/>
                  <a:pt x="6258" y="1830"/>
                </a:cubicBezTo>
                <a:cubicBezTo>
                  <a:pt x="6234" y="1777"/>
                  <a:pt x="6203" y="1724"/>
                  <a:pt x="6158" y="1690"/>
                </a:cubicBezTo>
                <a:cubicBezTo>
                  <a:pt x="6160" y="1690"/>
                  <a:pt x="6163" y="1693"/>
                  <a:pt x="6166" y="1693"/>
                </a:cubicBezTo>
                <a:cubicBezTo>
                  <a:pt x="6184" y="1698"/>
                  <a:pt x="6200" y="1703"/>
                  <a:pt x="6218" y="1708"/>
                </a:cubicBezTo>
                <a:cubicBezTo>
                  <a:pt x="6295" y="1751"/>
                  <a:pt x="6369" y="1798"/>
                  <a:pt x="6438" y="1851"/>
                </a:cubicBezTo>
                <a:moveTo>
                  <a:pt x="6123" y="1203"/>
                </a:moveTo>
                <a:cubicBezTo>
                  <a:pt x="6131" y="1198"/>
                  <a:pt x="6129" y="1200"/>
                  <a:pt x="6136" y="1198"/>
                </a:cubicBezTo>
                <a:lnTo>
                  <a:pt x="6139" y="1198"/>
                </a:lnTo>
                <a:lnTo>
                  <a:pt x="6142" y="1198"/>
                </a:lnTo>
                <a:cubicBezTo>
                  <a:pt x="6139" y="1198"/>
                  <a:pt x="6136" y="1195"/>
                  <a:pt x="6147" y="1198"/>
                </a:cubicBezTo>
                <a:cubicBezTo>
                  <a:pt x="6160" y="1200"/>
                  <a:pt x="6173" y="1208"/>
                  <a:pt x="6184" y="1214"/>
                </a:cubicBezTo>
                <a:cubicBezTo>
                  <a:pt x="6211" y="1227"/>
                  <a:pt x="6229" y="1243"/>
                  <a:pt x="6248" y="1264"/>
                </a:cubicBezTo>
                <a:lnTo>
                  <a:pt x="6250" y="1267"/>
                </a:lnTo>
                <a:lnTo>
                  <a:pt x="6250" y="1269"/>
                </a:lnTo>
                <a:lnTo>
                  <a:pt x="6255" y="1277"/>
                </a:lnTo>
                <a:cubicBezTo>
                  <a:pt x="6258" y="1282"/>
                  <a:pt x="6263" y="1290"/>
                  <a:pt x="6266" y="1296"/>
                </a:cubicBezTo>
                <a:lnTo>
                  <a:pt x="6271" y="1306"/>
                </a:lnTo>
                <a:lnTo>
                  <a:pt x="6274" y="1314"/>
                </a:lnTo>
                <a:lnTo>
                  <a:pt x="6274" y="1322"/>
                </a:lnTo>
                <a:cubicBezTo>
                  <a:pt x="6274" y="1327"/>
                  <a:pt x="6274" y="1333"/>
                  <a:pt x="6274" y="1338"/>
                </a:cubicBezTo>
                <a:cubicBezTo>
                  <a:pt x="6255" y="1357"/>
                  <a:pt x="6237" y="1372"/>
                  <a:pt x="6213" y="1383"/>
                </a:cubicBezTo>
                <a:cubicBezTo>
                  <a:pt x="6208" y="1386"/>
                  <a:pt x="6189" y="1391"/>
                  <a:pt x="6181" y="1391"/>
                </a:cubicBezTo>
                <a:cubicBezTo>
                  <a:pt x="6168" y="1391"/>
                  <a:pt x="6158" y="1391"/>
                  <a:pt x="6147" y="1383"/>
                </a:cubicBezTo>
                <a:cubicBezTo>
                  <a:pt x="6142" y="1380"/>
                  <a:pt x="6136" y="1380"/>
                  <a:pt x="6129" y="1380"/>
                </a:cubicBezTo>
                <a:cubicBezTo>
                  <a:pt x="6123" y="1375"/>
                  <a:pt x="6118" y="1372"/>
                  <a:pt x="6115" y="1367"/>
                </a:cubicBezTo>
                <a:cubicBezTo>
                  <a:pt x="6115" y="1362"/>
                  <a:pt x="6115" y="1357"/>
                  <a:pt x="6115" y="1354"/>
                </a:cubicBezTo>
                <a:cubicBezTo>
                  <a:pt x="6105" y="1322"/>
                  <a:pt x="6094" y="1288"/>
                  <a:pt x="6097" y="1251"/>
                </a:cubicBezTo>
                <a:cubicBezTo>
                  <a:pt x="6094" y="1235"/>
                  <a:pt x="6105" y="1214"/>
                  <a:pt x="6123" y="1203"/>
                </a:cubicBezTo>
                <a:moveTo>
                  <a:pt x="5161" y="1589"/>
                </a:moveTo>
                <a:cubicBezTo>
                  <a:pt x="5256" y="1460"/>
                  <a:pt x="5275" y="1285"/>
                  <a:pt x="5262" y="1129"/>
                </a:cubicBezTo>
                <a:cubicBezTo>
                  <a:pt x="5270" y="1121"/>
                  <a:pt x="5272" y="1113"/>
                  <a:pt x="5270" y="1103"/>
                </a:cubicBezTo>
                <a:lnTo>
                  <a:pt x="5270" y="1100"/>
                </a:lnTo>
                <a:cubicBezTo>
                  <a:pt x="5299" y="1095"/>
                  <a:pt x="5328" y="1089"/>
                  <a:pt x="5357" y="1087"/>
                </a:cubicBezTo>
                <a:cubicBezTo>
                  <a:pt x="5402" y="1081"/>
                  <a:pt x="5447" y="1081"/>
                  <a:pt x="5492" y="1079"/>
                </a:cubicBezTo>
                <a:cubicBezTo>
                  <a:pt x="5534" y="1079"/>
                  <a:pt x="5579" y="1081"/>
                  <a:pt x="5622" y="1068"/>
                </a:cubicBezTo>
                <a:cubicBezTo>
                  <a:pt x="5624" y="1068"/>
                  <a:pt x="5624" y="1066"/>
                  <a:pt x="5627" y="1066"/>
                </a:cubicBezTo>
                <a:cubicBezTo>
                  <a:pt x="5661" y="1071"/>
                  <a:pt x="5696" y="1068"/>
                  <a:pt x="5730" y="1068"/>
                </a:cubicBezTo>
                <a:cubicBezTo>
                  <a:pt x="5775" y="1068"/>
                  <a:pt x="5819" y="1071"/>
                  <a:pt x="5864" y="1073"/>
                </a:cubicBezTo>
                <a:cubicBezTo>
                  <a:pt x="5893" y="1076"/>
                  <a:pt x="5922" y="1081"/>
                  <a:pt x="5951" y="1087"/>
                </a:cubicBezTo>
                <a:lnTo>
                  <a:pt x="5951" y="1089"/>
                </a:lnTo>
                <a:cubicBezTo>
                  <a:pt x="5949" y="1100"/>
                  <a:pt x="5951" y="1111"/>
                  <a:pt x="5959" y="1116"/>
                </a:cubicBezTo>
                <a:cubicBezTo>
                  <a:pt x="5946" y="1275"/>
                  <a:pt x="5967" y="1447"/>
                  <a:pt x="6065" y="1576"/>
                </a:cubicBezTo>
                <a:lnTo>
                  <a:pt x="6068" y="1579"/>
                </a:lnTo>
                <a:lnTo>
                  <a:pt x="6065" y="1579"/>
                </a:lnTo>
                <a:cubicBezTo>
                  <a:pt x="6062" y="1579"/>
                  <a:pt x="6057" y="1579"/>
                  <a:pt x="6054" y="1579"/>
                </a:cubicBezTo>
                <a:cubicBezTo>
                  <a:pt x="6012" y="1574"/>
                  <a:pt x="5970" y="1576"/>
                  <a:pt x="5927" y="1584"/>
                </a:cubicBezTo>
                <a:cubicBezTo>
                  <a:pt x="5898" y="1587"/>
                  <a:pt x="5869" y="1589"/>
                  <a:pt x="5840" y="1592"/>
                </a:cubicBezTo>
                <a:cubicBezTo>
                  <a:pt x="5803" y="1595"/>
                  <a:pt x="5764" y="1597"/>
                  <a:pt x="5725" y="1603"/>
                </a:cubicBezTo>
                <a:cubicBezTo>
                  <a:pt x="5688" y="1603"/>
                  <a:pt x="5653" y="1605"/>
                  <a:pt x="5616" y="1608"/>
                </a:cubicBezTo>
                <a:cubicBezTo>
                  <a:pt x="5582" y="1611"/>
                  <a:pt x="5550" y="1613"/>
                  <a:pt x="5516" y="1613"/>
                </a:cubicBezTo>
                <a:cubicBezTo>
                  <a:pt x="5473" y="1605"/>
                  <a:pt x="5428" y="1603"/>
                  <a:pt x="5386" y="1600"/>
                </a:cubicBezTo>
                <a:cubicBezTo>
                  <a:pt x="5357" y="1597"/>
                  <a:pt x="5328" y="1595"/>
                  <a:pt x="5299" y="1595"/>
                </a:cubicBezTo>
                <a:cubicBezTo>
                  <a:pt x="5251" y="1587"/>
                  <a:pt x="5206" y="1584"/>
                  <a:pt x="5161" y="1589"/>
                </a:cubicBezTo>
                <a:moveTo>
                  <a:pt x="5357" y="1711"/>
                </a:moveTo>
                <a:cubicBezTo>
                  <a:pt x="5444" y="1732"/>
                  <a:pt x="5529" y="1753"/>
                  <a:pt x="5619" y="1751"/>
                </a:cubicBezTo>
                <a:cubicBezTo>
                  <a:pt x="5704" y="1748"/>
                  <a:pt x="5791" y="1732"/>
                  <a:pt x="5872" y="1708"/>
                </a:cubicBezTo>
                <a:cubicBezTo>
                  <a:pt x="5912" y="1698"/>
                  <a:pt x="5951" y="1682"/>
                  <a:pt x="5994" y="1674"/>
                </a:cubicBezTo>
                <a:cubicBezTo>
                  <a:pt x="6017" y="1669"/>
                  <a:pt x="6039" y="1669"/>
                  <a:pt x="6057" y="1674"/>
                </a:cubicBezTo>
                <a:cubicBezTo>
                  <a:pt x="6057" y="1682"/>
                  <a:pt x="6060" y="1690"/>
                  <a:pt x="6068" y="1695"/>
                </a:cubicBezTo>
                <a:cubicBezTo>
                  <a:pt x="6136" y="1732"/>
                  <a:pt x="6173" y="1814"/>
                  <a:pt x="6200" y="1883"/>
                </a:cubicBezTo>
                <a:cubicBezTo>
                  <a:pt x="6229" y="1957"/>
                  <a:pt x="6248" y="2039"/>
                  <a:pt x="6253" y="2119"/>
                </a:cubicBezTo>
                <a:cubicBezTo>
                  <a:pt x="6258" y="2201"/>
                  <a:pt x="6253" y="2280"/>
                  <a:pt x="6237" y="2359"/>
                </a:cubicBezTo>
                <a:cubicBezTo>
                  <a:pt x="6229" y="2396"/>
                  <a:pt x="6218" y="2436"/>
                  <a:pt x="6205" y="2473"/>
                </a:cubicBezTo>
                <a:cubicBezTo>
                  <a:pt x="6197" y="2497"/>
                  <a:pt x="6184" y="2523"/>
                  <a:pt x="6181" y="2552"/>
                </a:cubicBezTo>
                <a:cubicBezTo>
                  <a:pt x="6046" y="2637"/>
                  <a:pt x="5909" y="2719"/>
                  <a:pt x="5775" y="2804"/>
                </a:cubicBezTo>
                <a:cubicBezTo>
                  <a:pt x="5688" y="2859"/>
                  <a:pt x="5579" y="2928"/>
                  <a:pt x="5468" y="2904"/>
                </a:cubicBezTo>
                <a:cubicBezTo>
                  <a:pt x="5460" y="2902"/>
                  <a:pt x="5455" y="2904"/>
                  <a:pt x="5452" y="2907"/>
                </a:cubicBezTo>
                <a:cubicBezTo>
                  <a:pt x="5442" y="2902"/>
                  <a:pt x="5428" y="2894"/>
                  <a:pt x="5418" y="2888"/>
                </a:cubicBezTo>
                <a:cubicBezTo>
                  <a:pt x="5375" y="2865"/>
                  <a:pt x="5331" y="2841"/>
                  <a:pt x="5291" y="2814"/>
                </a:cubicBezTo>
                <a:cubicBezTo>
                  <a:pt x="5217" y="2767"/>
                  <a:pt x="5143" y="2716"/>
                  <a:pt x="5071" y="2664"/>
                </a:cubicBezTo>
                <a:cubicBezTo>
                  <a:pt x="5066" y="2648"/>
                  <a:pt x="5058" y="2632"/>
                  <a:pt x="5050" y="2616"/>
                </a:cubicBezTo>
                <a:cubicBezTo>
                  <a:pt x="5039" y="2592"/>
                  <a:pt x="5029" y="2566"/>
                  <a:pt x="5021" y="2542"/>
                </a:cubicBezTo>
                <a:cubicBezTo>
                  <a:pt x="5005" y="2494"/>
                  <a:pt x="4992" y="2447"/>
                  <a:pt x="4981" y="2399"/>
                </a:cubicBezTo>
                <a:cubicBezTo>
                  <a:pt x="4960" y="2301"/>
                  <a:pt x="4955" y="2198"/>
                  <a:pt x="4965" y="2097"/>
                </a:cubicBezTo>
                <a:cubicBezTo>
                  <a:pt x="4976" y="1999"/>
                  <a:pt x="5002" y="1902"/>
                  <a:pt x="5055" y="1820"/>
                </a:cubicBezTo>
                <a:cubicBezTo>
                  <a:pt x="5082" y="1780"/>
                  <a:pt x="5111" y="1745"/>
                  <a:pt x="5145" y="1714"/>
                </a:cubicBezTo>
                <a:cubicBezTo>
                  <a:pt x="5211" y="1682"/>
                  <a:pt x="5288" y="1695"/>
                  <a:pt x="5357" y="1711"/>
                </a:cubicBezTo>
                <a:moveTo>
                  <a:pt x="4860" y="4583"/>
                </a:moveTo>
                <a:cubicBezTo>
                  <a:pt x="4857" y="4589"/>
                  <a:pt x="4852" y="4591"/>
                  <a:pt x="4849" y="4597"/>
                </a:cubicBezTo>
                <a:cubicBezTo>
                  <a:pt x="4849" y="4594"/>
                  <a:pt x="4849" y="4594"/>
                  <a:pt x="4849" y="4591"/>
                </a:cubicBezTo>
                <a:cubicBezTo>
                  <a:pt x="4849" y="4589"/>
                  <a:pt x="4849" y="4586"/>
                  <a:pt x="4846" y="4581"/>
                </a:cubicBezTo>
                <a:cubicBezTo>
                  <a:pt x="4846" y="4570"/>
                  <a:pt x="4846" y="4562"/>
                  <a:pt x="4849" y="4552"/>
                </a:cubicBezTo>
                <a:cubicBezTo>
                  <a:pt x="4852" y="4549"/>
                  <a:pt x="4854" y="4544"/>
                  <a:pt x="4857" y="4541"/>
                </a:cubicBezTo>
                <a:cubicBezTo>
                  <a:pt x="4857" y="4546"/>
                  <a:pt x="4854" y="4554"/>
                  <a:pt x="4854" y="4560"/>
                </a:cubicBezTo>
                <a:cubicBezTo>
                  <a:pt x="4854" y="4570"/>
                  <a:pt x="4857" y="4578"/>
                  <a:pt x="4860" y="4583"/>
                </a:cubicBezTo>
                <a:moveTo>
                  <a:pt x="4733" y="4036"/>
                </a:moveTo>
                <a:cubicBezTo>
                  <a:pt x="4703" y="4010"/>
                  <a:pt x="4677" y="3976"/>
                  <a:pt x="4661" y="3941"/>
                </a:cubicBezTo>
                <a:cubicBezTo>
                  <a:pt x="4651" y="3923"/>
                  <a:pt x="4645" y="3902"/>
                  <a:pt x="4640" y="3878"/>
                </a:cubicBezTo>
                <a:cubicBezTo>
                  <a:pt x="4637" y="3862"/>
                  <a:pt x="4635" y="3849"/>
                  <a:pt x="4632" y="3833"/>
                </a:cubicBezTo>
                <a:cubicBezTo>
                  <a:pt x="4685" y="3814"/>
                  <a:pt x="4738" y="3793"/>
                  <a:pt x="4788" y="3775"/>
                </a:cubicBezTo>
                <a:cubicBezTo>
                  <a:pt x="4793" y="3788"/>
                  <a:pt x="4807" y="3796"/>
                  <a:pt x="4823" y="3796"/>
                </a:cubicBezTo>
                <a:cubicBezTo>
                  <a:pt x="4833" y="3793"/>
                  <a:pt x="4844" y="3791"/>
                  <a:pt x="4854" y="3788"/>
                </a:cubicBezTo>
                <a:cubicBezTo>
                  <a:pt x="4838" y="3825"/>
                  <a:pt x="4875" y="3870"/>
                  <a:pt x="4915" y="3844"/>
                </a:cubicBezTo>
                <a:lnTo>
                  <a:pt x="4920" y="3838"/>
                </a:lnTo>
                <a:cubicBezTo>
                  <a:pt x="4931" y="3859"/>
                  <a:pt x="4957" y="3873"/>
                  <a:pt x="4981" y="3857"/>
                </a:cubicBezTo>
                <a:lnTo>
                  <a:pt x="4981" y="3857"/>
                </a:lnTo>
                <a:cubicBezTo>
                  <a:pt x="4992" y="3878"/>
                  <a:pt x="5013" y="3891"/>
                  <a:pt x="5039" y="3875"/>
                </a:cubicBezTo>
                <a:cubicBezTo>
                  <a:pt x="5045" y="3873"/>
                  <a:pt x="5047" y="3870"/>
                  <a:pt x="5053" y="3867"/>
                </a:cubicBezTo>
                <a:cubicBezTo>
                  <a:pt x="5058" y="3891"/>
                  <a:pt x="5084" y="3910"/>
                  <a:pt x="5108" y="3899"/>
                </a:cubicBezTo>
                <a:lnTo>
                  <a:pt x="5103" y="3912"/>
                </a:lnTo>
                <a:cubicBezTo>
                  <a:pt x="5092" y="3949"/>
                  <a:pt x="5140" y="3973"/>
                  <a:pt x="5166" y="3949"/>
                </a:cubicBezTo>
                <a:cubicBezTo>
                  <a:pt x="5177" y="3941"/>
                  <a:pt x="5185" y="3931"/>
                  <a:pt x="5193" y="3923"/>
                </a:cubicBezTo>
                <a:lnTo>
                  <a:pt x="5190" y="3933"/>
                </a:lnTo>
                <a:cubicBezTo>
                  <a:pt x="5182" y="3973"/>
                  <a:pt x="5230" y="3992"/>
                  <a:pt x="5254" y="3960"/>
                </a:cubicBezTo>
                <a:lnTo>
                  <a:pt x="5256" y="3957"/>
                </a:lnTo>
                <a:cubicBezTo>
                  <a:pt x="5267" y="3973"/>
                  <a:pt x="5291" y="3981"/>
                  <a:pt x="5304" y="3965"/>
                </a:cubicBezTo>
                <a:cubicBezTo>
                  <a:pt x="5315" y="3984"/>
                  <a:pt x="5341" y="3986"/>
                  <a:pt x="5357" y="3965"/>
                </a:cubicBezTo>
                <a:cubicBezTo>
                  <a:pt x="5360" y="3960"/>
                  <a:pt x="5362" y="3955"/>
                  <a:pt x="5365" y="3949"/>
                </a:cubicBezTo>
                <a:cubicBezTo>
                  <a:pt x="5373" y="3968"/>
                  <a:pt x="5407" y="3971"/>
                  <a:pt x="5415" y="3952"/>
                </a:cubicBezTo>
                <a:cubicBezTo>
                  <a:pt x="5418" y="3957"/>
                  <a:pt x="5418" y="3965"/>
                  <a:pt x="5420" y="3971"/>
                </a:cubicBezTo>
                <a:cubicBezTo>
                  <a:pt x="5428" y="4000"/>
                  <a:pt x="5465" y="3994"/>
                  <a:pt x="5473" y="3971"/>
                </a:cubicBezTo>
                <a:lnTo>
                  <a:pt x="5473" y="3968"/>
                </a:lnTo>
                <a:lnTo>
                  <a:pt x="5473" y="3971"/>
                </a:lnTo>
                <a:cubicBezTo>
                  <a:pt x="5481" y="3997"/>
                  <a:pt x="5524" y="4000"/>
                  <a:pt x="5529" y="3971"/>
                </a:cubicBezTo>
                <a:cubicBezTo>
                  <a:pt x="5532" y="3955"/>
                  <a:pt x="5534" y="3939"/>
                  <a:pt x="5537" y="3926"/>
                </a:cubicBezTo>
                <a:cubicBezTo>
                  <a:pt x="5540" y="3936"/>
                  <a:pt x="5545" y="3947"/>
                  <a:pt x="5547" y="3957"/>
                </a:cubicBezTo>
                <a:cubicBezTo>
                  <a:pt x="5561" y="3992"/>
                  <a:pt x="5614" y="3989"/>
                  <a:pt x="5614" y="3949"/>
                </a:cubicBezTo>
                <a:cubicBezTo>
                  <a:pt x="5622" y="3952"/>
                  <a:pt x="5629" y="3947"/>
                  <a:pt x="5637" y="3941"/>
                </a:cubicBezTo>
                <a:lnTo>
                  <a:pt x="5640" y="3941"/>
                </a:lnTo>
                <a:cubicBezTo>
                  <a:pt x="5640" y="3978"/>
                  <a:pt x="5693" y="3981"/>
                  <a:pt x="5706" y="3947"/>
                </a:cubicBezTo>
                <a:cubicBezTo>
                  <a:pt x="5709" y="3936"/>
                  <a:pt x="5714" y="3926"/>
                  <a:pt x="5717" y="3915"/>
                </a:cubicBezTo>
                <a:cubicBezTo>
                  <a:pt x="5719" y="3931"/>
                  <a:pt x="5722" y="3947"/>
                  <a:pt x="5725" y="3960"/>
                </a:cubicBezTo>
                <a:cubicBezTo>
                  <a:pt x="5730" y="3989"/>
                  <a:pt x="5772" y="3984"/>
                  <a:pt x="5780" y="3960"/>
                </a:cubicBezTo>
                <a:lnTo>
                  <a:pt x="5780" y="3957"/>
                </a:lnTo>
                <a:lnTo>
                  <a:pt x="5780" y="3960"/>
                </a:lnTo>
                <a:cubicBezTo>
                  <a:pt x="5788" y="3984"/>
                  <a:pt x="5824" y="3989"/>
                  <a:pt x="5832" y="3960"/>
                </a:cubicBezTo>
                <a:cubicBezTo>
                  <a:pt x="5835" y="3955"/>
                  <a:pt x="5835" y="3947"/>
                  <a:pt x="5835" y="3941"/>
                </a:cubicBezTo>
                <a:cubicBezTo>
                  <a:pt x="5845" y="3963"/>
                  <a:pt x="5877" y="3957"/>
                  <a:pt x="5885" y="3939"/>
                </a:cubicBezTo>
                <a:cubicBezTo>
                  <a:pt x="5888" y="3944"/>
                  <a:pt x="5890" y="3949"/>
                  <a:pt x="5893" y="3955"/>
                </a:cubicBezTo>
                <a:cubicBezTo>
                  <a:pt x="5909" y="3973"/>
                  <a:pt x="5935" y="3973"/>
                  <a:pt x="5946" y="3952"/>
                </a:cubicBezTo>
                <a:cubicBezTo>
                  <a:pt x="5959" y="3968"/>
                  <a:pt x="5983" y="3960"/>
                  <a:pt x="5994" y="3944"/>
                </a:cubicBezTo>
                <a:lnTo>
                  <a:pt x="5996" y="3947"/>
                </a:lnTo>
                <a:cubicBezTo>
                  <a:pt x="6017" y="3978"/>
                  <a:pt x="6068" y="3957"/>
                  <a:pt x="6057" y="3920"/>
                </a:cubicBezTo>
                <a:lnTo>
                  <a:pt x="6054" y="3910"/>
                </a:lnTo>
                <a:cubicBezTo>
                  <a:pt x="6062" y="3918"/>
                  <a:pt x="6073" y="3928"/>
                  <a:pt x="6081" y="3936"/>
                </a:cubicBezTo>
                <a:cubicBezTo>
                  <a:pt x="6107" y="3960"/>
                  <a:pt x="6158" y="3936"/>
                  <a:pt x="6144" y="3899"/>
                </a:cubicBezTo>
                <a:lnTo>
                  <a:pt x="6139" y="3886"/>
                </a:lnTo>
                <a:cubicBezTo>
                  <a:pt x="6160" y="3896"/>
                  <a:pt x="6189" y="3878"/>
                  <a:pt x="6195" y="3854"/>
                </a:cubicBezTo>
                <a:cubicBezTo>
                  <a:pt x="6200" y="3857"/>
                  <a:pt x="6203" y="3859"/>
                  <a:pt x="6208" y="3862"/>
                </a:cubicBezTo>
                <a:cubicBezTo>
                  <a:pt x="6234" y="3878"/>
                  <a:pt x="6255" y="3865"/>
                  <a:pt x="6266" y="3844"/>
                </a:cubicBezTo>
                <a:lnTo>
                  <a:pt x="6266" y="3844"/>
                </a:lnTo>
                <a:cubicBezTo>
                  <a:pt x="6290" y="3859"/>
                  <a:pt x="6316" y="3846"/>
                  <a:pt x="6327" y="3825"/>
                </a:cubicBezTo>
                <a:lnTo>
                  <a:pt x="6332" y="3830"/>
                </a:lnTo>
                <a:cubicBezTo>
                  <a:pt x="6372" y="3857"/>
                  <a:pt x="6406" y="3809"/>
                  <a:pt x="6393" y="3772"/>
                </a:cubicBezTo>
                <a:cubicBezTo>
                  <a:pt x="6404" y="3775"/>
                  <a:pt x="6414" y="3777"/>
                  <a:pt x="6425" y="3780"/>
                </a:cubicBezTo>
                <a:cubicBezTo>
                  <a:pt x="6441" y="3783"/>
                  <a:pt x="6454" y="3772"/>
                  <a:pt x="6459" y="3759"/>
                </a:cubicBezTo>
                <a:cubicBezTo>
                  <a:pt x="6512" y="3777"/>
                  <a:pt x="6565" y="3799"/>
                  <a:pt x="6615" y="3817"/>
                </a:cubicBezTo>
                <a:cubicBezTo>
                  <a:pt x="6610" y="3830"/>
                  <a:pt x="6610" y="3846"/>
                  <a:pt x="6607" y="3862"/>
                </a:cubicBezTo>
                <a:cubicBezTo>
                  <a:pt x="6602" y="3883"/>
                  <a:pt x="6597" y="3904"/>
                  <a:pt x="6586" y="3926"/>
                </a:cubicBezTo>
                <a:cubicBezTo>
                  <a:pt x="6568" y="3963"/>
                  <a:pt x="6544" y="3994"/>
                  <a:pt x="6515" y="4022"/>
                </a:cubicBezTo>
                <a:cubicBezTo>
                  <a:pt x="6457" y="4078"/>
                  <a:pt x="6377" y="4104"/>
                  <a:pt x="6300" y="4126"/>
                </a:cubicBezTo>
                <a:cubicBezTo>
                  <a:pt x="6221" y="4147"/>
                  <a:pt x="6142" y="4160"/>
                  <a:pt x="6060" y="4173"/>
                </a:cubicBezTo>
                <a:cubicBezTo>
                  <a:pt x="6049" y="4171"/>
                  <a:pt x="6036" y="4173"/>
                  <a:pt x="6028" y="4179"/>
                </a:cubicBezTo>
                <a:lnTo>
                  <a:pt x="6028" y="4179"/>
                </a:lnTo>
                <a:cubicBezTo>
                  <a:pt x="5978" y="4189"/>
                  <a:pt x="5930" y="4197"/>
                  <a:pt x="5880" y="4208"/>
                </a:cubicBezTo>
                <a:cubicBezTo>
                  <a:pt x="5853" y="4213"/>
                  <a:pt x="5827" y="4218"/>
                  <a:pt x="5800" y="4224"/>
                </a:cubicBezTo>
                <a:cubicBezTo>
                  <a:pt x="5791" y="4226"/>
                  <a:pt x="5775" y="4231"/>
                  <a:pt x="5759" y="4237"/>
                </a:cubicBezTo>
                <a:cubicBezTo>
                  <a:pt x="5751" y="4216"/>
                  <a:pt x="5722" y="4216"/>
                  <a:pt x="5711" y="4237"/>
                </a:cubicBezTo>
                <a:lnTo>
                  <a:pt x="5711" y="4237"/>
                </a:lnTo>
                <a:lnTo>
                  <a:pt x="5711" y="4231"/>
                </a:lnTo>
                <a:cubicBezTo>
                  <a:pt x="5711" y="4213"/>
                  <a:pt x="5696" y="4205"/>
                  <a:pt x="5682" y="4208"/>
                </a:cubicBezTo>
                <a:cubicBezTo>
                  <a:pt x="5674" y="4176"/>
                  <a:pt x="5632" y="4176"/>
                  <a:pt x="5624" y="4208"/>
                </a:cubicBezTo>
                <a:cubicBezTo>
                  <a:pt x="5611" y="4184"/>
                  <a:pt x="5574" y="4186"/>
                  <a:pt x="5569" y="4216"/>
                </a:cubicBezTo>
                <a:cubicBezTo>
                  <a:pt x="5555" y="4213"/>
                  <a:pt x="5540" y="4221"/>
                  <a:pt x="5540" y="4239"/>
                </a:cubicBezTo>
                <a:lnTo>
                  <a:pt x="5540" y="4245"/>
                </a:lnTo>
                <a:lnTo>
                  <a:pt x="5540" y="4245"/>
                </a:lnTo>
                <a:cubicBezTo>
                  <a:pt x="5529" y="4224"/>
                  <a:pt x="5500" y="4226"/>
                  <a:pt x="5492" y="4247"/>
                </a:cubicBezTo>
                <a:cubicBezTo>
                  <a:pt x="5476" y="4245"/>
                  <a:pt x="5460" y="4239"/>
                  <a:pt x="5450" y="4237"/>
                </a:cubicBezTo>
                <a:cubicBezTo>
                  <a:pt x="5423" y="4231"/>
                  <a:pt x="5397" y="4226"/>
                  <a:pt x="5370" y="4221"/>
                </a:cubicBezTo>
                <a:cubicBezTo>
                  <a:pt x="5320" y="4210"/>
                  <a:pt x="5272" y="4202"/>
                  <a:pt x="5222" y="4192"/>
                </a:cubicBezTo>
                <a:lnTo>
                  <a:pt x="5222" y="4192"/>
                </a:lnTo>
                <a:cubicBezTo>
                  <a:pt x="5214" y="4186"/>
                  <a:pt x="5204" y="4184"/>
                  <a:pt x="5190" y="4186"/>
                </a:cubicBezTo>
                <a:cubicBezTo>
                  <a:pt x="5111" y="4173"/>
                  <a:pt x="5029" y="4160"/>
                  <a:pt x="4950" y="4141"/>
                </a:cubicBezTo>
                <a:cubicBezTo>
                  <a:pt x="4873" y="4115"/>
                  <a:pt x="4791" y="4091"/>
                  <a:pt x="4733" y="4036"/>
                </a:cubicBezTo>
                <a:moveTo>
                  <a:pt x="5794" y="3754"/>
                </a:moveTo>
                <a:cubicBezTo>
                  <a:pt x="5786" y="3746"/>
                  <a:pt x="5772" y="3746"/>
                  <a:pt x="5762" y="3751"/>
                </a:cubicBezTo>
                <a:lnTo>
                  <a:pt x="5762" y="3740"/>
                </a:lnTo>
                <a:cubicBezTo>
                  <a:pt x="5764" y="3706"/>
                  <a:pt x="5714" y="3703"/>
                  <a:pt x="5704" y="3732"/>
                </a:cubicBezTo>
                <a:lnTo>
                  <a:pt x="5698" y="3743"/>
                </a:lnTo>
                <a:cubicBezTo>
                  <a:pt x="5690" y="3719"/>
                  <a:pt x="5651" y="3714"/>
                  <a:pt x="5640" y="3740"/>
                </a:cubicBezTo>
                <a:cubicBezTo>
                  <a:pt x="5635" y="3740"/>
                  <a:pt x="5632" y="3743"/>
                  <a:pt x="5629" y="3748"/>
                </a:cubicBezTo>
                <a:cubicBezTo>
                  <a:pt x="5624" y="3759"/>
                  <a:pt x="5622" y="3769"/>
                  <a:pt x="5616" y="3780"/>
                </a:cubicBezTo>
                <a:cubicBezTo>
                  <a:pt x="5614" y="3772"/>
                  <a:pt x="5611" y="3764"/>
                  <a:pt x="5606" y="3756"/>
                </a:cubicBezTo>
                <a:cubicBezTo>
                  <a:pt x="5603" y="3751"/>
                  <a:pt x="5598" y="3748"/>
                  <a:pt x="5595" y="3748"/>
                </a:cubicBezTo>
                <a:cubicBezTo>
                  <a:pt x="5587" y="3722"/>
                  <a:pt x="5547" y="3727"/>
                  <a:pt x="5537" y="3754"/>
                </a:cubicBezTo>
                <a:lnTo>
                  <a:pt x="5532" y="3743"/>
                </a:lnTo>
                <a:cubicBezTo>
                  <a:pt x="5521" y="3714"/>
                  <a:pt x="5471" y="3717"/>
                  <a:pt x="5473" y="3751"/>
                </a:cubicBezTo>
                <a:lnTo>
                  <a:pt x="5473" y="3762"/>
                </a:lnTo>
                <a:cubicBezTo>
                  <a:pt x="5463" y="3756"/>
                  <a:pt x="5452" y="3756"/>
                  <a:pt x="5442" y="3764"/>
                </a:cubicBezTo>
                <a:lnTo>
                  <a:pt x="5442" y="3762"/>
                </a:lnTo>
                <a:cubicBezTo>
                  <a:pt x="5442" y="3735"/>
                  <a:pt x="5407" y="3732"/>
                  <a:pt x="5397" y="3751"/>
                </a:cubicBezTo>
                <a:cubicBezTo>
                  <a:pt x="5389" y="3738"/>
                  <a:pt x="5370" y="3735"/>
                  <a:pt x="5357" y="3743"/>
                </a:cubicBezTo>
                <a:cubicBezTo>
                  <a:pt x="5352" y="3730"/>
                  <a:pt x="5333" y="3722"/>
                  <a:pt x="5320" y="3727"/>
                </a:cubicBezTo>
                <a:cubicBezTo>
                  <a:pt x="5312" y="3706"/>
                  <a:pt x="5283" y="3698"/>
                  <a:pt x="5267" y="3717"/>
                </a:cubicBezTo>
                <a:cubicBezTo>
                  <a:pt x="5259" y="3711"/>
                  <a:pt x="5248" y="3709"/>
                  <a:pt x="5241" y="3711"/>
                </a:cubicBezTo>
                <a:cubicBezTo>
                  <a:pt x="5241" y="3679"/>
                  <a:pt x="5190" y="3661"/>
                  <a:pt x="5169" y="3690"/>
                </a:cubicBezTo>
                <a:cubicBezTo>
                  <a:pt x="5156" y="3677"/>
                  <a:pt x="5135" y="3674"/>
                  <a:pt x="5119" y="3690"/>
                </a:cubicBezTo>
                <a:cubicBezTo>
                  <a:pt x="5108" y="3664"/>
                  <a:pt x="5074" y="3648"/>
                  <a:pt x="5053" y="3669"/>
                </a:cubicBezTo>
                <a:lnTo>
                  <a:pt x="5047" y="3664"/>
                </a:lnTo>
                <a:cubicBezTo>
                  <a:pt x="5180" y="3603"/>
                  <a:pt x="5309" y="3539"/>
                  <a:pt x="5431" y="3463"/>
                </a:cubicBezTo>
                <a:cubicBezTo>
                  <a:pt x="5484" y="3428"/>
                  <a:pt x="5537" y="3388"/>
                  <a:pt x="5577" y="3338"/>
                </a:cubicBezTo>
                <a:lnTo>
                  <a:pt x="5587" y="3330"/>
                </a:lnTo>
                <a:cubicBezTo>
                  <a:pt x="5598" y="3320"/>
                  <a:pt x="5606" y="3306"/>
                  <a:pt x="5614" y="3293"/>
                </a:cubicBezTo>
                <a:cubicBezTo>
                  <a:pt x="5622" y="3304"/>
                  <a:pt x="5627" y="3312"/>
                  <a:pt x="5635" y="3322"/>
                </a:cubicBezTo>
                <a:lnTo>
                  <a:pt x="5645" y="3330"/>
                </a:lnTo>
                <a:cubicBezTo>
                  <a:pt x="5682" y="3381"/>
                  <a:pt x="5738" y="3420"/>
                  <a:pt x="5791" y="3452"/>
                </a:cubicBezTo>
                <a:cubicBezTo>
                  <a:pt x="5914" y="3526"/>
                  <a:pt x="6044" y="3590"/>
                  <a:pt x="6176" y="3648"/>
                </a:cubicBezTo>
                <a:lnTo>
                  <a:pt x="6171" y="3653"/>
                </a:lnTo>
                <a:cubicBezTo>
                  <a:pt x="6147" y="3632"/>
                  <a:pt x="6115" y="3650"/>
                  <a:pt x="6105" y="3674"/>
                </a:cubicBezTo>
                <a:cubicBezTo>
                  <a:pt x="6089" y="3661"/>
                  <a:pt x="6068" y="3664"/>
                  <a:pt x="6054" y="3677"/>
                </a:cubicBezTo>
                <a:cubicBezTo>
                  <a:pt x="6033" y="3650"/>
                  <a:pt x="5983" y="3669"/>
                  <a:pt x="5983" y="3701"/>
                </a:cubicBezTo>
                <a:cubicBezTo>
                  <a:pt x="5975" y="3698"/>
                  <a:pt x="5964" y="3701"/>
                  <a:pt x="5957" y="3709"/>
                </a:cubicBezTo>
                <a:cubicBezTo>
                  <a:pt x="5941" y="3690"/>
                  <a:pt x="5912" y="3698"/>
                  <a:pt x="5904" y="3719"/>
                </a:cubicBezTo>
                <a:cubicBezTo>
                  <a:pt x="5890" y="3714"/>
                  <a:pt x="5872" y="3722"/>
                  <a:pt x="5867" y="3735"/>
                </a:cubicBezTo>
                <a:cubicBezTo>
                  <a:pt x="5853" y="3727"/>
                  <a:pt x="5835" y="3732"/>
                  <a:pt x="5827" y="3746"/>
                </a:cubicBezTo>
                <a:cubicBezTo>
                  <a:pt x="5827" y="3722"/>
                  <a:pt x="5794" y="3724"/>
                  <a:pt x="5794" y="3754"/>
                </a:cubicBezTo>
                <a:moveTo>
                  <a:pt x="5423" y="3365"/>
                </a:moveTo>
                <a:cubicBezTo>
                  <a:pt x="5344" y="3415"/>
                  <a:pt x="5259" y="3460"/>
                  <a:pt x="5174" y="3500"/>
                </a:cubicBezTo>
                <a:cubicBezTo>
                  <a:pt x="5000" y="3587"/>
                  <a:pt x="4820" y="3661"/>
                  <a:pt x="4637" y="3730"/>
                </a:cubicBezTo>
                <a:cubicBezTo>
                  <a:pt x="4632" y="3732"/>
                  <a:pt x="4624" y="3735"/>
                  <a:pt x="4619" y="3738"/>
                </a:cubicBezTo>
                <a:cubicBezTo>
                  <a:pt x="4635" y="3679"/>
                  <a:pt x="4651" y="3619"/>
                  <a:pt x="4672" y="3560"/>
                </a:cubicBezTo>
                <a:cubicBezTo>
                  <a:pt x="4701" y="3473"/>
                  <a:pt x="4733" y="3386"/>
                  <a:pt x="4770" y="3301"/>
                </a:cubicBezTo>
                <a:cubicBezTo>
                  <a:pt x="4801" y="3227"/>
                  <a:pt x="4833" y="3127"/>
                  <a:pt x="4920" y="3103"/>
                </a:cubicBezTo>
                <a:cubicBezTo>
                  <a:pt x="4981" y="3084"/>
                  <a:pt x="5047" y="3100"/>
                  <a:pt x="5111" y="3095"/>
                </a:cubicBezTo>
                <a:cubicBezTo>
                  <a:pt x="5262" y="3103"/>
                  <a:pt x="5410" y="3116"/>
                  <a:pt x="5558" y="3129"/>
                </a:cubicBezTo>
                <a:cubicBezTo>
                  <a:pt x="5563" y="3145"/>
                  <a:pt x="5566" y="3164"/>
                  <a:pt x="5563" y="3182"/>
                </a:cubicBezTo>
                <a:cubicBezTo>
                  <a:pt x="5555" y="3264"/>
                  <a:pt x="5487" y="3322"/>
                  <a:pt x="5423" y="3365"/>
                </a:cubicBezTo>
                <a:moveTo>
                  <a:pt x="6607" y="3711"/>
                </a:moveTo>
                <a:cubicBezTo>
                  <a:pt x="6425" y="3645"/>
                  <a:pt x="6242" y="3574"/>
                  <a:pt x="6068" y="3489"/>
                </a:cubicBezTo>
                <a:cubicBezTo>
                  <a:pt x="5983" y="3449"/>
                  <a:pt x="5898" y="3407"/>
                  <a:pt x="5819" y="3357"/>
                </a:cubicBezTo>
                <a:cubicBezTo>
                  <a:pt x="5754" y="3314"/>
                  <a:pt x="5685" y="3256"/>
                  <a:pt x="5677" y="3174"/>
                </a:cubicBezTo>
                <a:cubicBezTo>
                  <a:pt x="5674" y="3156"/>
                  <a:pt x="5677" y="3140"/>
                  <a:pt x="5682" y="3121"/>
                </a:cubicBezTo>
                <a:cubicBezTo>
                  <a:pt x="5830" y="3105"/>
                  <a:pt x="5980" y="3092"/>
                  <a:pt x="6129" y="3084"/>
                </a:cubicBezTo>
                <a:cubicBezTo>
                  <a:pt x="6192" y="3090"/>
                  <a:pt x="6255" y="3074"/>
                  <a:pt x="6319" y="3090"/>
                </a:cubicBezTo>
                <a:cubicBezTo>
                  <a:pt x="6406" y="3113"/>
                  <a:pt x="6441" y="3211"/>
                  <a:pt x="6472" y="3285"/>
                </a:cubicBezTo>
                <a:cubicBezTo>
                  <a:pt x="6509" y="3370"/>
                  <a:pt x="6541" y="3455"/>
                  <a:pt x="6573" y="3542"/>
                </a:cubicBezTo>
                <a:cubicBezTo>
                  <a:pt x="6594" y="3600"/>
                  <a:pt x="6610" y="3658"/>
                  <a:pt x="6626" y="3717"/>
                </a:cubicBezTo>
                <a:cubicBezTo>
                  <a:pt x="6621" y="3717"/>
                  <a:pt x="6615" y="3714"/>
                  <a:pt x="6607" y="3711"/>
                </a:cubicBezTo>
                <a:moveTo>
                  <a:pt x="4947" y="1341"/>
                </a:moveTo>
                <a:lnTo>
                  <a:pt x="4947" y="1333"/>
                </a:lnTo>
                <a:lnTo>
                  <a:pt x="4950" y="1325"/>
                </a:lnTo>
                <a:lnTo>
                  <a:pt x="4952" y="1314"/>
                </a:lnTo>
                <a:cubicBezTo>
                  <a:pt x="4955" y="1309"/>
                  <a:pt x="4957" y="1301"/>
                  <a:pt x="4963" y="1296"/>
                </a:cubicBezTo>
                <a:lnTo>
                  <a:pt x="4968" y="1288"/>
                </a:lnTo>
                <a:lnTo>
                  <a:pt x="4968" y="1285"/>
                </a:lnTo>
                <a:lnTo>
                  <a:pt x="4971" y="1282"/>
                </a:lnTo>
                <a:cubicBezTo>
                  <a:pt x="4989" y="1259"/>
                  <a:pt x="5008" y="1245"/>
                  <a:pt x="5034" y="1232"/>
                </a:cubicBezTo>
                <a:cubicBezTo>
                  <a:pt x="5045" y="1224"/>
                  <a:pt x="5058" y="1219"/>
                  <a:pt x="5071" y="1216"/>
                </a:cubicBezTo>
                <a:cubicBezTo>
                  <a:pt x="5082" y="1214"/>
                  <a:pt x="5077" y="1216"/>
                  <a:pt x="5077" y="1216"/>
                </a:cubicBezTo>
                <a:lnTo>
                  <a:pt x="5079" y="1216"/>
                </a:lnTo>
                <a:lnTo>
                  <a:pt x="5082" y="1216"/>
                </a:lnTo>
                <a:cubicBezTo>
                  <a:pt x="5090" y="1216"/>
                  <a:pt x="5087" y="1216"/>
                  <a:pt x="5095" y="1222"/>
                </a:cubicBezTo>
                <a:cubicBezTo>
                  <a:pt x="5111" y="1232"/>
                  <a:pt x="5124" y="1251"/>
                  <a:pt x="5124" y="1275"/>
                </a:cubicBezTo>
                <a:cubicBezTo>
                  <a:pt x="5127" y="1309"/>
                  <a:pt x="5116" y="1343"/>
                  <a:pt x="5106" y="1378"/>
                </a:cubicBezTo>
                <a:cubicBezTo>
                  <a:pt x="5103" y="1383"/>
                  <a:pt x="5103" y="1388"/>
                  <a:pt x="5106" y="1391"/>
                </a:cubicBezTo>
                <a:cubicBezTo>
                  <a:pt x="5100" y="1396"/>
                  <a:pt x="5098" y="1402"/>
                  <a:pt x="5092" y="1404"/>
                </a:cubicBezTo>
                <a:cubicBezTo>
                  <a:pt x="5087" y="1404"/>
                  <a:pt x="5082" y="1404"/>
                  <a:pt x="5074" y="1407"/>
                </a:cubicBezTo>
                <a:cubicBezTo>
                  <a:pt x="5063" y="1412"/>
                  <a:pt x="5053" y="1415"/>
                  <a:pt x="5039" y="1415"/>
                </a:cubicBezTo>
                <a:cubicBezTo>
                  <a:pt x="5032" y="1415"/>
                  <a:pt x="5016" y="1409"/>
                  <a:pt x="5008" y="1407"/>
                </a:cubicBezTo>
                <a:cubicBezTo>
                  <a:pt x="4984" y="1396"/>
                  <a:pt x="4965" y="1378"/>
                  <a:pt x="4944" y="1362"/>
                </a:cubicBezTo>
                <a:cubicBezTo>
                  <a:pt x="4947" y="1351"/>
                  <a:pt x="4947" y="1346"/>
                  <a:pt x="4947" y="1341"/>
                </a:cubicBezTo>
                <a:moveTo>
                  <a:pt x="4696" y="1952"/>
                </a:moveTo>
                <a:cubicBezTo>
                  <a:pt x="4725" y="1923"/>
                  <a:pt x="4754" y="1894"/>
                  <a:pt x="4788" y="1867"/>
                </a:cubicBezTo>
                <a:cubicBezTo>
                  <a:pt x="4854" y="1812"/>
                  <a:pt x="4928" y="1764"/>
                  <a:pt x="5005" y="1724"/>
                </a:cubicBezTo>
                <a:cubicBezTo>
                  <a:pt x="5021" y="1719"/>
                  <a:pt x="5039" y="1711"/>
                  <a:pt x="5058" y="1706"/>
                </a:cubicBezTo>
                <a:lnTo>
                  <a:pt x="5058" y="1706"/>
                </a:lnTo>
                <a:cubicBezTo>
                  <a:pt x="5039" y="1724"/>
                  <a:pt x="5024" y="1745"/>
                  <a:pt x="5010" y="1764"/>
                </a:cubicBezTo>
                <a:cubicBezTo>
                  <a:pt x="4947" y="1851"/>
                  <a:pt x="4915" y="1960"/>
                  <a:pt x="4902" y="2066"/>
                </a:cubicBezTo>
                <a:cubicBezTo>
                  <a:pt x="4886" y="2177"/>
                  <a:pt x="4891" y="2290"/>
                  <a:pt x="4910" y="2402"/>
                </a:cubicBezTo>
                <a:cubicBezTo>
                  <a:pt x="4920" y="2457"/>
                  <a:pt x="4934" y="2510"/>
                  <a:pt x="4952" y="2560"/>
                </a:cubicBezTo>
                <a:cubicBezTo>
                  <a:pt x="4907" y="2526"/>
                  <a:pt x="4865" y="2489"/>
                  <a:pt x="4823" y="2455"/>
                </a:cubicBezTo>
                <a:cubicBezTo>
                  <a:pt x="4807" y="2441"/>
                  <a:pt x="4791" y="2428"/>
                  <a:pt x="4775" y="2412"/>
                </a:cubicBezTo>
                <a:cubicBezTo>
                  <a:pt x="4772" y="2404"/>
                  <a:pt x="4770" y="2396"/>
                  <a:pt x="4764" y="2388"/>
                </a:cubicBezTo>
                <a:cubicBezTo>
                  <a:pt x="4645" y="2280"/>
                  <a:pt x="4658" y="2100"/>
                  <a:pt x="4696" y="1952"/>
                </a:cubicBezTo>
                <a:moveTo>
                  <a:pt x="4489" y="2492"/>
                </a:moveTo>
                <a:cubicBezTo>
                  <a:pt x="4672" y="2584"/>
                  <a:pt x="4852" y="2677"/>
                  <a:pt x="5029" y="2775"/>
                </a:cubicBezTo>
                <a:cubicBezTo>
                  <a:pt x="5100" y="2812"/>
                  <a:pt x="5169" y="2851"/>
                  <a:pt x="5238" y="2888"/>
                </a:cubicBezTo>
                <a:cubicBezTo>
                  <a:pt x="5243" y="2891"/>
                  <a:pt x="5248" y="2896"/>
                  <a:pt x="5254" y="2899"/>
                </a:cubicBezTo>
                <a:cubicBezTo>
                  <a:pt x="5267" y="2907"/>
                  <a:pt x="5283" y="2915"/>
                  <a:pt x="5296" y="2925"/>
                </a:cubicBezTo>
                <a:cubicBezTo>
                  <a:pt x="5293" y="2925"/>
                  <a:pt x="5293" y="2925"/>
                  <a:pt x="5291" y="2925"/>
                </a:cubicBezTo>
                <a:cubicBezTo>
                  <a:pt x="5084" y="2873"/>
                  <a:pt x="4878" y="2825"/>
                  <a:pt x="4672" y="2783"/>
                </a:cubicBezTo>
                <a:cubicBezTo>
                  <a:pt x="4526" y="2753"/>
                  <a:pt x="4381" y="2727"/>
                  <a:pt x="4233" y="2719"/>
                </a:cubicBezTo>
                <a:cubicBezTo>
                  <a:pt x="4230" y="2714"/>
                  <a:pt x="4227" y="2709"/>
                  <a:pt x="4219" y="2709"/>
                </a:cubicBezTo>
                <a:cubicBezTo>
                  <a:pt x="4177" y="2695"/>
                  <a:pt x="4137" y="2685"/>
                  <a:pt x="4095" y="2674"/>
                </a:cubicBezTo>
                <a:cubicBezTo>
                  <a:pt x="4058" y="2664"/>
                  <a:pt x="4018" y="2658"/>
                  <a:pt x="3997" y="2624"/>
                </a:cubicBezTo>
                <a:cubicBezTo>
                  <a:pt x="3955" y="2558"/>
                  <a:pt x="3912" y="2489"/>
                  <a:pt x="3873" y="2423"/>
                </a:cubicBezTo>
                <a:cubicBezTo>
                  <a:pt x="3807" y="2312"/>
                  <a:pt x="3732" y="2203"/>
                  <a:pt x="3650" y="2100"/>
                </a:cubicBezTo>
                <a:cubicBezTo>
                  <a:pt x="3934" y="2222"/>
                  <a:pt x="4214" y="2351"/>
                  <a:pt x="4489" y="2492"/>
                </a:cubicBezTo>
                <a:moveTo>
                  <a:pt x="3378" y="1976"/>
                </a:moveTo>
                <a:cubicBezTo>
                  <a:pt x="3428" y="1997"/>
                  <a:pt x="3476" y="2018"/>
                  <a:pt x="3526" y="2039"/>
                </a:cubicBezTo>
                <a:cubicBezTo>
                  <a:pt x="3521" y="2052"/>
                  <a:pt x="3521" y="2068"/>
                  <a:pt x="3534" y="2084"/>
                </a:cubicBezTo>
                <a:cubicBezTo>
                  <a:pt x="3603" y="2164"/>
                  <a:pt x="3672" y="2246"/>
                  <a:pt x="3735" y="2328"/>
                </a:cubicBezTo>
                <a:cubicBezTo>
                  <a:pt x="3706" y="2304"/>
                  <a:pt x="3677" y="2280"/>
                  <a:pt x="3648" y="2256"/>
                </a:cubicBezTo>
                <a:cubicBezTo>
                  <a:pt x="3592" y="2208"/>
                  <a:pt x="3531" y="2164"/>
                  <a:pt x="3476" y="2113"/>
                </a:cubicBezTo>
                <a:cubicBezTo>
                  <a:pt x="3407" y="2050"/>
                  <a:pt x="3338" y="1989"/>
                  <a:pt x="3267" y="1931"/>
                </a:cubicBezTo>
                <a:cubicBezTo>
                  <a:pt x="3304" y="1944"/>
                  <a:pt x="3341" y="1960"/>
                  <a:pt x="3378" y="1976"/>
                </a:cubicBezTo>
                <a:moveTo>
                  <a:pt x="2246" y="1529"/>
                </a:moveTo>
                <a:cubicBezTo>
                  <a:pt x="2531" y="1632"/>
                  <a:pt x="2814" y="1740"/>
                  <a:pt x="3098" y="1857"/>
                </a:cubicBezTo>
                <a:cubicBezTo>
                  <a:pt x="3211" y="1952"/>
                  <a:pt x="3328" y="2044"/>
                  <a:pt x="3449" y="2132"/>
                </a:cubicBezTo>
                <a:cubicBezTo>
                  <a:pt x="3571" y="2219"/>
                  <a:pt x="3685" y="2317"/>
                  <a:pt x="3801" y="2410"/>
                </a:cubicBezTo>
                <a:cubicBezTo>
                  <a:pt x="3820" y="2433"/>
                  <a:pt x="3836" y="2457"/>
                  <a:pt x="3854" y="2481"/>
                </a:cubicBezTo>
                <a:cubicBezTo>
                  <a:pt x="3878" y="2515"/>
                  <a:pt x="3899" y="2550"/>
                  <a:pt x="3920" y="2587"/>
                </a:cubicBezTo>
                <a:cubicBezTo>
                  <a:pt x="3939" y="2619"/>
                  <a:pt x="3955" y="2656"/>
                  <a:pt x="3984" y="2679"/>
                </a:cubicBezTo>
                <a:cubicBezTo>
                  <a:pt x="4010" y="2701"/>
                  <a:pt x="4047" y="2706"/>
                  <a:pt x="4079" y="2714"/>
                </a:cubicBezTo>
                <a:lnTo>
                  <a:pt x="4079" y="2714"/>
                </a:lnTo>
                <a:cubicBezTo>
                  <a:pt x="4068" y="2714"/>
                  <a:pt x="4055" y="2714"/>
                  <a:pt x="4045" y="2714"/>
                </a:cubicBezTo>
                <a:cubicBezTo>
                  <a:pt x="4037" y="2714"/>
                  <a:pt x="4029" y="2716"/>
                  <a:pt x="4021" y="2716"/>
                </a:cubicBezTo>
                <a:cubicBezTo>
                  <a:pt x="3989" y="2714"/>
                  <a:pt x="3955" y="2711"/>
                  <a:pt x="3923" y="2709"/>
                </a:cubicBezTo>
                <a:cubicBezTo>
                  <a:pt x="3804" y="2693"/>
                  <a:pt x="3685" y="2671"/>
                  <a:pt x="3568" y="2642"/>
                </a:cubicBezTo>
                <a:cubicBezTo>
                  <a:pt x="3471" y="2619"/>
                  <a:pt x="3367" y="2592"/>
                  <a:pt x="3277" y="2542"/>
                </a:cubicBezTo>
                <a:cubicBezTo>
                  <a:pt x="3195" y="2494"/>
                  <a:pt x="3124" y="2431"/>
                  <a:pt x="3055" y="2365"/>
                </a:cubicBezTo>
                <a:cubicBezTo>
                  <a:pt x="2920" y="2232"/>
                  <a:pt x="2788" y="2095"/>
                  <a:pt x="2650" y="1962"/>
                </a:cubicBezTo>
                <a:cubicBezTo>
                  <a:pt x="2582" y="1896"/>
                  <a:pt x="2518" y="1827"/>
                  <a:pt x="2449" y="1761"/>
                </a:cubicBezTo>
                <a:cubicBezTo>
                  <a:pt x="2381" y="1698"/>
                  <a:pt x="2314" y="1634"/>
                  <a:pt x="2243" y="1576"/>
                </a:cubicBezTo>
                <a:cubicBezTo>
                  <a:pt x="2201" y="1542"/>
                  <a:pt x="2156" y="1507"/>
                  <a:pt x="2108" y="1476"/>
                </a:cubicBezTo>
                <a:cubicBezTo>
                  <a:pt x="2150" y="1497"/>
                  <a:pt x="2198" y="1513"/>
                  <a:pt x="2246" y="1529"/>
                </a:cubicBezTo>
                <a:moveTo>
                  <a:pt x="1052" y="1182"/>
                </a:moveTo>
                <a:cubicBezTo>
                  <a:pt x="1291" y="1219"/>
                  <a:pt x="1523" y="1282"/>
                  <a:pt x="1754" y="1359"/>
                </a:cubicBezTo>
                <a:cubicBezTo>
                  <a:pt x="1788" y="1386"/>
                  <a:pt x="1830" y="1404"/>
                  <a:pt x="1870" y="1428"/>
                </a:cubicBezTo>
                <a:cubicBezTo>
                  <a:pt x="1915" y="1454"/>
                  <a:pt x="1957" y="1481"/>
                  <a:pt x="2002" y="1510"/>
                </a:cubicBezTo>
                <a:cubicBezTo>
                  <a:pt x="2092" y="1571"/>
                  <a:pt x="2179" y="1632"/>
                  <a:pt x="2264" y="1698"/>
                </a:cubicBezTo>
                <a:cubicBezTo>
                  <a:pt x="2338" y="1756"/>
                  <a:pt x="2410" y="1820"/>
                  <a:pt x="2481" y="1880"/>
                </a:cubicBezTo>
                <a:cubicBezTo>
                  <a:pt x="2555" y="1941"/>
                  <a:pt x="2624" y="2010"/>
                  <a:pt x="2693" y="2079"/>
                </a:cubicBezTo>
                <a:cubicBezTo>
                  <a:pt x="2698" y="2084"/>
                  <a:pt x="2706" y="2092"/>
                  <a:pt x="2711" y="2097"/>
                </a:cubicBezTo>
                <a:cubicBezTo>
                  <a:pt x="2658" y="2074"/>
                  <a:pt x="2600" y="2052"/>
                  <a:pt x="2547" y="2031"/>
                </a:cubicBezTo>
                <a:cubicBezTo>
                  <a:pt x="2457" y="1997"/>
                  <a:pt x="2365" y="1962"/>
                  <a:pt x="2272" y="1931"/>
                </a:cubicBezTo>
                <a:cubicBezTo>
                  <a:pt x="2105" y="1875"/>
                  <a:pt x="1939" y="1827"/>
                  <a:pt x="1767" y="1801"/>
                </a:cubicBezTo>
                <a:cubicBezTo>
                  <a:pt x="1640" y="1780"/>
                  <a:pt x="1513" y="1764"/>
                  <a:pt x="1386" y="1751"/>
                </a:cubicBezTo>
                <a:cubicBezTo>
                  <a:pt x="1222" y="1671"/>
                  <a:pt x="1063" y="1579"/>
                  <a:pt x="910" y="1478"/>
                </a:cubicBezTo>
                <a:cubicBezTo>
                  <a:pt x="772" y="1388"/>
                  <a:pt x="653" y="1269"/>
                  <a:pt x="507" y="1195"/>
                </a:cubicBezTo>
                <a:cubicBezTo>
                  <a:pt x="492" y="1187"/>
                  <a:pt x="476" y="1179"/>
                  <a:pt x="460" y="1171"/>
                </a:cubicBezTo>
                <a:cubicBezTo>
                  <a:pt x="653" y="1142"/>
                  <a:pt x="857" y="1153"/>
                  <a:pt x="1052" y="1182"/>
                </a:cubicBezTo>
                <a:moveTo>
                  <a:pt x="103" y="1425"/>
                </a:moveTo>
                <a:cubicBezTo>
                  <a:pt x="111" y="1330"/>
                  <a:pt x="169" y="1269"/>
                  <a:pt x="243" y="1232"/>
                </a:cubicBezTo>
                <a:cubicBezTo>
                  <a:pt x="267" y="1251"/>
                  <a:pt x="304" y="1259"/>
                  <a:pt x="327" y="1267"/>
                </a:cubicBezTo>
                <a:cubicBezTo>
                  <a:pt x="386" y="1285"/>
                  <a:pt x="444" y="1298"/>
                  <a:pt x="502" y="1322"/>
                </a:cubicBezTo>
                <a:cubicBezTo>
                  <a:pt x="584" y="1359"/>
                  <a:pt x="666" y="1399"/>
                  <a:pt x="745" y="1441"/>
                </a:cubicBezTo>
                <a:cubicBezTo>
                  <a:pt x="806" y="1486"/>
                  <a:pt x="867" y="1529"/>
                  <a:pt x="936" y="1566"/>
                </a:cubicBezTo>
                <a:cubicBezTo>
                  <a:pt x="1060" y="1634"/>
                  <a:pt x="1187" y="1687"/>
                  <a:pt x="1317" y="1743"/>
                </a:cubicBezTo>
                <a:cubicBezTo>
                  <a:pt x="1293" y="1740"/>
                  <a:pt x="1267" y="1738"/>
                  <a:pt x="1243" y="1738"/>
                </a:cubicBezTo>
                <a:cubicBezTo>
                  <a:pt x="1063" y="1724"/>
                  <a:pt x="883" y="1735"/>
                  <a:pt x="703" y="1735"/>
                </a:cubicBezTo>
                <a:cubicBezTo>
                  <a:pt x="616" y="1735"/>
                  <a:pt x="526" y="1732"/>
                  <a:pt x="436" y="1740"/>
                </a:cubicBezTo>
                <a:cubicBezTo>
                  <a:pt x="351" y="1745"/>
                  <a:pt x="264" y="1751"/>
                  <a:pt x="179" y="1772"/>
                </a:cubicBezTo>
                <a:cubicBezTo>
                  <a:pt x="126" y="1661"/>
                  <a:pt x="92" y="1542"/>
                  <a:pt x="103" y="1425"/>
                </a:cubicBezTo>
                <a:moveTo>
                  <a:pt x="759" y="2436"/>
                </a:moveTo>
                <a:cubicBezTo>
                  <a:pt x="701" y="2386"/>
                  <a:pt x="640" y="2335"/>
                  <a:pt x="584" y="2283"/>
                </a:cubicBezTo>
                <a:cubicBezTo>
                  <a:pt x="460" y="2169"/>
                  <a:pt x="341" y="2044"/>
                  <a:pt x="251" y="1902"/>
                </a:cubicBezTo>
                <a:cubicBezTo>
                  <a:pt x="240" y="1886"/>
                  <a:pt x="230" y="1867"/>
                  <a:pt x="222" y="1851"/>
                </a:cubicBezTo>
                <a:cubicBezTo>
                  <a:pt x="256" y="1849"/>
                  <a:pt x="293" y="1843"/>
                  <a:pt x="327" y="1838"/>
                </a:cubicBezTo>
                <a:cubicBezTo>
                  <a:pt x="378" y="1833"/>
                  <a:pt x="428" y="1827"/>
                  <a:pt x="478" y="1822"/>
                </a:cubicBezTo>
                <a:cubicBezTo>
                  <a:pt x="574" y="1812"/>
                  <a:pt x="671" y="1796"/>
                  <a:pt x="767" y="1793"/>
                </a:cubicBezTo>
                <a:cubicBezTo>
                  <a:pt x="944" y="1790"/>
                  <a:pt x="1121" y="1801"/>
                  <a:pt x="1298" y="1812"/>
                </a:cubicBezTo>
                <a:cubicBezTo>
                  <a:pt x="1473" y="1822"/>
                  <a:pt x="1648" y="1843"/>
                  <a:pt x="1820" y="1875"/>
                </a:cubicBezTo>
                <a:cubicBezTo>
                  <a:pt x="1986" y="1904"/>
                  <a:pt x="2150" y="1949"/>
                  <a:pt x="2312" y="2002"/>
                </a:cubicBezTo>
                <a:cubicBezTo>
                  <a:pt x="2394" y="2029"/>
                  <a:pt x="2476" y="2060"/>
                  <a:pt x="2555" y="2089"/>
                </a:cubicBezTo>
                <a:cubicBezTo>
                  <a:pt x="2632" y="2119"/>
                  <a:pt x="2709" y="2153"/>
                  <a:pt x="2788" y="2171"/>
                </a:cubicBezTo>
                <a:cubicBezTo>
                  <a:pt x="2825" y="2208"/>
                  <a:pt x="2859" y="2243"/>
                  <a:pt x="2896" y="2280"/>
                </a:cubicBezTo>
                <a:cubicBezTo>
                  <a:pt x="2949" y="2333"/>
                  <a:pt x="3002" y="2388"/>
                  <a:pt x="3060" y="2441"/>
                </a:cubicBezTo>
                <a:cubicBezTo>
                  <a:pt x="3029" y="2436"/>
                  <a:pt x="2997" y="2436"/>
                  <a:pt x="2963" y="2436"/>
                </a:cubicBezTo>
                <a:cubicBezTo>
                  <a:pt x="2920" y="2433"/>
                  <a:pt x="2878" y="2433"/>
                  <a:pt x="2836" y="2431"/>
                </a:cubicBezTo>
                <a:cubicBezTo>
                  <a:pt x="2751" y="2428"/>
                  <a:pt x="2666" y="2420"/>
                  <a:pt x="2582" y="2415"/>
                </a:cubicBezTo>
                <a:cubicBezTo>
                  <a:pt x="2280" y="2391"/>
                  <a:pt x="1978" y="2359"/>
                  <a:pt x="1674" y="2354"/>
                </a:cubicBezTo>
                <a:cubicBezTo>
                  <a:pt x="1597" y="2354"/>
                  <a:pt x="1521" y="2343"/>
                  <a:pt x="1444" y="2346"/>
                </a:cubicBezTo>
                <a:cubicBezTo>
                  <a:pt x="1367" y="2346"/>
                  <a:pt x="1293" y="2354"/>
                  <a:pt x="1219" y="2362"/>
                </a:cubicBezTo>
                <a:cubicBezTo>
                  <a:pt x="1142" y="2370"/>
                  <a:pt x="1068" y="2380"/>
                  <a:pt x="992" y="2394"/>
                </a:cubicBezTo>
                <a:cubicBezTo>
                  <a:pt x="952" y="2399"/>
                  <a:pt x="915" y="2407"/>
                  <a:pt x="875" y="2412"/>
                </a:cubicBezTo>
                <a:cubicBezTo>
                  <a:pt x="833" y="2412"/>
                  <a:pt x="796" y="2415"/>
                  <a:pt x="759" y="2436"/>
                </a:cubicBezTo>
                <a:moveTo>
                  <a:pt x="1208" y="2775"/>
                </a:moveTo>
                <a:cubicBezTo>
                  <a:pt x="1203" y="2775"/>
                  <a:pt x="1198" y="2775"/>
                  <a:pt x="1195" y="2777"/>
                </a:cubicBezTo>
                <a:cubicBezTo>
                  <a:pt x="1132" y="2735"/>
                  <a:pt x="1071" y="2690"/>
                  <a:pt x="1013" y="2645"/>
                </a:cubicBezTo>
                <a:cubicBezTo>
                  <a:pt x="954" y="2600"/>
                  <a:pt x="899" y="2555"/>
                  <a:pt x="841" y="2507"/>
                </a:cubicBezTo>
                <a:cubicBezTo>
                  <a:pt x="862" y="2505"/>
                  <a:pt x="880" y="2500"/>
                  <a:pt x="902" y="2497"/>
                </a:cubicBezTo>
                <a:cubicBezTo>
                  <a:pt x="944" y="2489"/>
                  <a:pt x="986" y="2484"/>
                  <a:pt x="1029" y="2476"/>
                </a:cubicBezTo>
                <a:cubicBezTo>
                  <a:pt x="1111" y="2462"/>
                  <a:pt x="1193" y="2447"/>
                  <a:pt x="1277" y="2436"/>
                </a:cubicBezTo>
                <a:cubicBezTo>
                  <a:pt x="1428" y="2415"/>
                  <a:pt x="1582" y="2391"/>
                  <a:pt x="1732" y="2394"/>
                </a:cubicBezTo>
                <a:cubicBezTo>
                  <a:pt x="1870" y="2396"/>
                  <a:pt x="2005" y="2404"/>
                  <a:pt x="2142" y="2415"/>
                </a:cubicBezTo>
                <a:cubicBezTo>
                  <a:pt x="2137" y="2417"/>
                  <a:pt x="2134" y="2417"/>
                  <a:pt x="2129" y="2420"/>
                </a:cubicBezTo>
                <a:cubicBezTo>
                  <a:pt x="2087" y="2433"/>
                  <a:pt x="2047" y="2452"/>
                  <a:pt x="2007" y="2470"/>
                </a:cubicBezTo>
                <a:cubicBezTo>
                  <a:pt x="1923" y="2510"/>
                  <a:pt x="1841" y="2555"/>
                  <a:pt x="1756" y="2595"/>
                </a:cubicBezTo>
                <a:cubicBezTo>
                  <a:pt x="1666" y="2637"/>
                  <a:pt x="1574" y="2674"/>
                  <a:pt x="1481" y="2709"/>
                </a:cubicBezTo>
                <a:cubicBezTo>
                  <a:pt x="1394" y="2743"/>
                  <a:pt x="1306" y="2788"/>
                  <a:pt x="1208" y="2775"/>
                </a:cubicBezTo>
                <a:moveTo>
                  <a:pt x="1309" y="2846"/>
                </a:moveTo>
                <a:cubicBezTo>
                  <a:pt x="1320" y="2843"/>
                  <a:pt x="1333" y="2838"/>
                  <a:pt x="1343" y="2833"/>
                </a:cubicBezTo>
                <a:cubicBezTo>
                  <a:pt x="1388" y="2814"/>
                  <a:pt x="1431" y="2793"/>
                  <a:pt x="1476" y="2775"/>
                </a:cubicBezTo>
                <a:cubicBezTo>
                  <a:pt x="1566" y="2732"/>
                  <a:pt x="1653" y="2687"/>
                  <a:pt x="1743" y="2645"/>
                </a:cubicBezTo>
                <a:cubicBezTo>
                  <a:pt x="1828" y="2603"/>
                  <a:pt x="1915" y="2558"/>
                  <a:pt x="2000" y="2515"/>
                </a:cubicBezTo>
                <a:cubicBezTo>
                  <a:pt x="2045" y="2494"/>
                  <a:pt x="2090" y="2473"/>
                  <a:pt x="2137" y="2457"/>
                </a:cubicBezTo>
                <a:cubicBezTo>
                  <a:pt x="2158" y="2449"/>
                  <a:pt x="2179" y="2441"/>
                  <a:pt x="2203" y="2436"/>
                </a:cubicBezTo>
                <a:cubicBezTo>
                  <a:pt x="2214" y="2433"/>
                  <a:pt x="2224" y="2431"/>
                  <a:pt x="2232" y="2425"/>
                </a:cubicBezTo>
                <a:cubicBezTo>
                  <a:pt x="2370" y="2436"/>
                  <a:pt x="2508" y="2449"/>
                  <a:pt x="2645" y="2460"/>
                </a:cubicBezTo>
                <a:cubicBezTo>
                  <a:pt x="2719" y="2465"/>
                  <a:pt x="2791" y="2470"/>
                  <a:pt x="2865" y="2473"/>
                </a:cubicBezTo>
                <a:cubicBezTo>
                  <a:pt x="2936" y="2476"/>
                  <a:pt x="3018" y="2484"/>
                  <a:pt x="3087" y="2465"/>
                </a:cubicBezTo>
                <a:lnTo>
                  <a:pt x="3087" y="2465"/>
                </a:lnTo>
                <a:cubicBezTo>
                  <a:pt x="3092" y="2470"/>
                  <a:pt x="3100" y="2476"/>
                  <a:pt x="3105" y="2481"/>
                </a:cubicBezTo>
                <a:cubicBezTo>
                  <a:pt x="3177" y="2542"/>
                  <a:pt x="3256" y="2592"/>
                  <a:pt x="3344" y="2627"/>
                </a:cubicBezTo>
                <a:cubicBezTo>
                  <a:pt x="3441" y="2664"/>
                  <a:pt x="3547" y="2690"/>
                  <a:pt x="3648" y="2711"/>
                </a:cubicBezTo>
                <a:cubicBezTo>
                  <a:pt x="3719" y="2724"/>
                  <a:pt x="3788" y="2735"/>
                  <a:pt x="3859" y="2743"/>
                </a:cubicBezTo>
                <a:cubicBezTo>
                  <a:pt x="3717" y="2769"/>
                  <a:pt x="3576" y="2812"/>
                  <a:pt x="3434" y="2838"/>
                </a:cubicBezTo>
                <a:cubicBezTo>
                  <a:pt x="3222" y="2875"/>
                  <a:pt x="3005" y="2886"/>
                  <a:pt x="2793" y="2904"/>
                </a:cubicBezTo>
                <a:cubicBezTo>
                  <a:pt x="2576" y="2923"/>
                  <a:pt x="2359" y="2941"/>
                  <a:pt x="2142" y="2960"/>
                </a:cubicBezTo>
                <a:cubicBezTo>
                  <a:pt x="1939" y="2976"/>
                  <a:pt x="1724" y="3007"/>
                  <a:pt x="1526" y="2947"/>
                </a:cubicBezTo>
                <a:cubicBezTo>
                  <a:pt x="1449" y="2918"/>
                  <a:pt x="1378" y="2886"/>
                  <a:pt x="1309" y="2846"/>
                </a:cubicBezTo>
                <a:moveTo>
                  <a:pt x="1171" y="3251"/>
                </a:moveTo>
                <a:cubicBezTo>
                  <a:pt x="1182" y="3219"/>
                  <a:pt x="1214" y="3195"/>
                  <a:pt x="1240" y="3179"/>
                </a:cubicBezTo>
                <a:cubicBezTo>
                  <a:pt x="1320" y="3124"/>
                  <a:pt x="1404" y="3079"/>
                  <a:pt x="1494" y="3037"/>
                </a:cubicBezTo>
                <a:cubicBezTo>
                  <a:pt x="1500" y="3034"/>
                  <a:pt x="1505" y="3029"/>
                  <a:pt x="1507" y="3023"/>
                </a:cubicBezTo>
                <a:cubicBezTo>
                  <a:pt x="1574" y="3042"/>
                  <a:pt x="1640" y="3055"/>
                  <a:pt x="1711" y="3060"/>
                </a:cubicBezTo>
                <a:cubicBezTo>
                  <a:pt x="1817" y="3068"/>
                  <a:pt x="1923" y="3058"/>
                  <a:pt x="2029" y="3050"/>
                </a:cubicBezTo>
                <a:cubicBezTo>
                  <a:pt x="2140" y="3042"/>
                  <a:pt x="2248" y="3031"/>
                  <a:pt x="2359" y="3023"/>
                </a:cubicBezTo>
                <a:cubicBezTo>
                  <a:pt x="2582" y="3005"/>
                  <a:pt x="2804" y="2986"/>
                  <a:pt x="3026" y="2970"/>
                </a:cubicBezTo>
                <a:cubicBezTo>
                  <a:pt x="3243" y="2952"/>
                  <a:pt x="3457" y="2928"/>
                  <a:pt x="3666" y="2878"/>
                </a:cubicBezTo>
                <a:cubicBezTo>
                  <a:pt x="3767" y="2854"/>
                  <a:pt x="3867" y="2828"/>
                  <a:pt x="3971" y="2814"/>
                </a:cubicBezTo>
                <a:cubicBezTo>
                  <a:pt x="4076" y="2801"/>
                  <a:pt x="4185" y="2804"/>
                  <a:pt x="4291" y="2814"/>
                </a:cubicBezTo>
                <a:cubicBezTo>
                  <a:pt x="4505" y="2836"/>
                  <a:pt x="4719" y="2883"/>
                  <a:pt x="4931" y="2931"/>
                </a:cubicBezTo>
                <a:cubicBezTo>
                  <a:pt x="5132" y="2976"/>
                  <a:pt x="5333" y="3029"/>
                  <a:pt x="5532" y="3087"/>
                </a:cubicBezTo>
                <a:cubicBezTo>
                  <a:pt x="5534" y="3092"/>
                  <a:pt x="5540" y="3097"/>
                  <a:pt x="5542" y="3103"/>
                </a:cubicBezTo>
                <a:cubicBezTo>
                  <a:pt x="5286" y="3058"/>
                  <a:pt x="5029" y="3047"/>
                  <a:pt x="4770" y="3045"/>
                </a:cubicBezTo>
                <a:cubicBezTo>
                  <a:pt x="4288" y="3039"/>
                  <a:pt x="3804" y="3100"/>
                  <a:pt x="3338" y="3227"/>
                </a:cubicBezTo>
                <a:cubicBezTo>
                  <a:pt x="3243" y="3254"/>
                  <a:pt x="3148" y="3285"/>
                  <a:pt x="3060" y="3328"/>
                </a:cubicBezTo>
                <a:cubicBezTo>
                  <a:pt x="2957" y="3354"/>
                  <a:pt x="2854" y="3370"/>
                  <a:pt x="2748" y="3367"/>
                </a:cubicBezTo>
                <a:cubicBezTo>
                  <a:pt x="2621" y="3365"/>
                  <a:pt x="2492" y="3362"/>
                  <a:pt x="2365" y="3349"/>
                </a:cubicBezTo>
                <a:cubicBezTo>
                  <a:pt x="2235" y="3336"/>
                  <a:pt x="2103" y="3320"/>
                  <a:pt x="1973" y="3309"/>
                </a:cubicBezTo>
                <a:cubicBezTo>
                  <a:pt x="1833" y="3299"/>
                  <a:pt x="1690" y="3283"/>
                  <a:pt x="1550" y="3277"/>
                </a:cubicBezTo>
                <a:cubicBezTo>
                  <a:pt x="1478" y="3275"/>
                  <a:pt x="1410" y="3275"/>
                  <a:pt x="1338" y="3275"/>
                </a:cubicBezTo>
                <a:cubicBezTo>
                  <a:pt x="1283" y="3275"/>
                  <a:pt x="1227" y="3283"/>
                  <a:pt x="1177" y="3256"/>
                </a:cubicBezTo>
                <a:lnTo>
                  <a:pt x="1171" y="3251"/>
                </a:lnTo>
                <a:moveTo>
                  <a:pt x="2127" y="3952"/>
                </a:moveTo>
                <a:lnTo>
                  <a:pt x="2119" y="3957"/>
                </a:lnTo>
                <a:lnTo>
                  <a:pt x="2116" y="3960"/>
                </a:lnTo>
                <a:lnTo>
                  <a:pt x="2111" y="3965"/>
                </a:lnTo>
                <a:lnTo>
                  <a:pt x="2105" y="3971"/>
                </a:lnTo>
                <a:lnTo>
                  <a:pt x="2103" y="3973"/>
                </a:lnTo>
                <a:lnTo>
                  <a:pt x="2100" y="3973"/>
                </a:lnTo>
                <a:cubicBezTo>
                  <a:pt x="2095" y="3976"/>
                  <a:pt x="2090" y="3981"/>
                  <a:pt x="2084" y="3984"/>
                </a:cubicBezTo>
                <a:lnTo>
                  <a:pt x="2082" y="3986"/>
                </a:lnTo>
                <a:lnTo>
                  <a:pt x="2076" y="3989"/>
                </a:lnTo>
                <a:lnTo>
                  <a:pt x="2071" y="3992"/>
                </a:lnTo>
                <a:lnTo>
                  <a:pt x="2074" y="3992"/>
                </a:lnTo>
                <a:lnTo>
                  <a:pt x="2066" y="3994"/>
                </a:lnTo>
                <a:lnTo>
                  <a:pt x="2058" y="3997"/>
                </a:lnTo>
                <a:cubicBezTo>
                  <a:pt x="2052" y="4000"/>
                  <a:pt x="2045" y="4000"/>
                  <a:pt x="2039" y="4000"/>
                </a:cubicBezTo>
                <a:lnTo>
                  <a:pt x="2039" y="4000"/>
                </a:lnTo>
                <a:lnTo>
                  <a:pt x="2037" y="4000"/>
                </a:lnTo>
                <a:lnTo>
                  <a:pt x="2029" y="4000"/>
                </a:lnTo>
                <a:cubicBezTo>
                  <a:pt x="2021" y="4000"/>
                  <a:pt x="2013" y="4000"/>
                  <a:pt x="2005" y="4002"/>
                </a:cubicBezTo>
                <a:cubicBezTo>
                  <a:pt x="1830" y="3933"/>
                  <a:pt x="1664" y="3844"/>
                  <a:pt x="1518" y="3722"/>
                </a:cubicBezTo>
                <a:cubicBezTo>
                  <a:pt x="1399" y="3624"/>
                  <a:pt x="1293" y="3505"/>
                  <a:pt x="1214" y="3373"/>
                </a:cubicBezTo>
                <a:cubicBezTo>
                  <a:pt x="1211" y="3367"/>
                  <a:pt x="1208" y="3365"/>
                  <a:pt x="1206" y="3359"/>
                </a:cubicBezTo>
                <a:cubicBezTo>
                  <a:pt x="1246" y="3367"/>
                  <a:pt x="1291" y="3365"/>
                  <a:pt x="1325" y="3365"/>
                </a:cubicBezTo>
                <a:cubicBezTo>
                  <a:pt x="1404" y="3365"/>
                  <a:pt x="1486" y="3365"/>
                  <a:pt x="1566" y="3367"/>
                </a:cubicBezTo>
                <a:cubicBezTo>
                  <a:pt x="1714" y="3370"/>
                  <a:pt x="1865" y="3370"/>
                  <a:pt x="2013" y="3383"/>
                </a:cubicBezTo>
                <a:cubicBezTo>
                  <a:pt x="2148" y="3394"/>
                  <a:pt x="2283" y="3407"/>
                  <a:pt x="2418" y="3418"/>
                </a:cubicBezTo>
                <a:cubicBezTo>
                  <a:pt x="2484" y="3423"/>
                  <a:pt x="2553" y="3428"/>
                  <a:pt x="2621" y="3428"/>
                </a:cubicBezTo>
                <a:cubicBezTo>
                  <a:pt x="2687" y="3428"/>
                  <a:pt x="2751" y="3423"/>
                  <a:pt x="2817" y="3418"/>
                </a:cubicBezTo>
                <a:cubicBezTo>
                  <a:pt x="2857" y="3415"/>
                  <a:pt x="2896" y="3407"/>
                  <a:pt x="2936" y="3402"/>
                </a:cubicBezTo>
                <a:cubicBezTo>
                  <a:pt x="2862" y="3449"/>
                  <a:pt x="2791" y="3502"/>
                  <a:pt x="2719" y="3553"/>
                </a:cubicBezTo>
                <a:cubicBezTo>
                  <a:pt x="2529" y="3682"/>
                  <a:pt x="2341" y="3817"/>
                  <a:pt x="2153" y="3949"/>
                </a:cubicBezTo>
                <a:cubicBezTo>
                  <a:pt x="2140" y="3947"/>
                  <a:pt x="2132" y="3947"/>
                  <a:pt x="2127" y="3952"/>
                </a:cubicBezTo>
                <a:moveTo>
                  <a:pt x="3378" y="4094"/>
                </a:moveTo>
                <a:cubicBezTo>
                  <a:pt x="3045" y="4152"/>
                  <a:pt x="2703" y="4173"/>
                  <a:pt x="2370" y="4110"/>
                </a:cubicBezTo>
                <a:cubicBezTo>
                  <a:pt x="2299" y="4097"/>
                  <a:pt x="2227" y="4078"/>
                  <a:pt x="2156" y="4057"/>
                </a:cubicBezTo>
                <a:cubicBezTo>
                  <a:pt x="2267" y="3978"/>
                  <a:pt x="2378" y="3899"/>
                  <a:pt x="2489" y="3820"/>
                </a:cubicBezTo>
                <a:cubicBezTo>
                  <a:pt x="2600" y="3738"/>
                  <a:pt x="2709" y="3656"/>
                  <a:pt x="2822" y="3574"/>
                </a:cubicBezTo>
                <a:cubicBezTo>
                  <a:pt x="2918" y="3505"/>
                  <a:pt x="3010" y="3436"/>
                  <a:pt x="3111" y="3375"/>
                </a:cubicBezTo>
                <a:cubicBezTo>
                  <a:pt x="3211" y="3317"/>
                  <a:pt x="3330" y="3291"/>
                  <a:pt x="3441" y="3261"/>
                </a:cubicBezTo>
                <a:cubicBezTo>
                  <a:pt x="3674" y="3203"/>
                  <a:pt x="3910" y="3158"/>
                  <a:pt x="4148" y="3132"/>
                </a:cubicBezTo>
                <a:cubicBezTo>
                  <a:pt x="4378" y="3105"/>
                  <a:pt x="4608" y="3087"/>
                  <a:pt x="4838" y="3087"/>
                </a:cubicBezTo>
                <a:cubicBezTo>
                  <a:pt x="4807" y="3132"/>
                  <a:pt x="4748" y="3156"/>
                  <a:pt x="4701" y="3177"/>
                </a:cubicBezTo>
                <a:cubicBezTo>
                  <a:pt x="4637" y="3206"/>
                  <a:pt x="4571" y="3232"/>
                  <a:pt x="4502" y="3254"/>
                </a:cubicBezTo>
                <a:cubicBezTo>
                  <a:pt x="4264" y="3336"/>
                  <a:pt x="4018" y="3388"/>
                  <a:pt x="3785" y="3486"/>
                </a:cubicBezTo>
                <a:cubicBezTo>
                  <a:pt x="3727" y="3510"/>
                  <a:pt x="3672" y="3534"/>
                  <a:pt x="3619" y="3566"/>
                </a:cubicBezTo>
                <a:cubicBezTo>
                  <a:pt x="3595" y="3579"/>
                  <a:pt x="3576" y="3592"/>
                  <a:pt x="3561" y="3608"/>
                </a:cubicBezTo>
                <a:cubicBezTo>
                  <a:pt x="3555" y="3605"/>
                  <a:pt x="3547" y="3605"/>
                  <a:pt x="3545" y="3613"/>
                </a:cubicBezTo>
                <a:cubicBezTo>
                  <a:pt x="3539" y="3621"/>
                  <a:pt x="3537" y="3632"/>
                  <a:pt x="3534" y="3640"/>
                </a:cubicBezTo>
                <a:cubicBezTo>
                  <a:pt x="3526" y="3653"/>
                  <a:pt x="3521" y="3666"/>
                  <a:pt x="3516" y="3682"/>
                </a:cubicBezTo>
                <a:lnTo>
                  <a:pt x="3513" y="3693"/>
                </a:lnTo>
                <a:cubicBezTo>
                  <a:pt x="3492" y="3743"/>
                  <a:pt x="3473" y="3796"/>
                  <a:pt x="3455" y="3849"/>
                </a:cubicBezTo>
                <a:cubicBezTo>
                  <a:pt x="3428" y="3931"/>
                  <a:pt x="3404" y="4013"/>
                  <a:pt x="3378" y="4094"/>
                </a:cubicBezTo>
                <a:moveTo>
                  <a:pt x="3513" y="4067"/>
                </a:moveTo>
                <a:cubicBezTo>
                  <a:pt x="3531" y="4002"/>
                  <a:pt x="3542" y="3931"/>
                  <a:pt x="3555" y="3865"/>
                </a:cubicBezTo>
                <a:cubicBezTo>
                  <a:pt x="3563" y="3825"/>
                  <a:pt x="3568" y="3788"/>
                  <a:pt x="3576" y="3748"/>
                </a:cubicBezTo>
                <a:cubicBezTo>
                  <a:pt x="3582" y="3717"/>
                  <a:pt x="3584" y="3682"/>
                  <a:pt x="3605" y="3656"/>
                </a:cubicBezTo>
                <a:cubicBezTo>
                  <a:pt x="3621" y="3632"/>
                  <a:pt x="3655" y="3618"/>
                  <a:pt x="3682" y="3605"/>
                </a:cubicBezTo>
                <a:cubicBezTo>
                  <a:pt x="3708" y="3591"/>
                  <a:pt x="3735" y="3579"/>
                  <a:pt x="3762" y="3566"/>
                </a:cubicBezTo>
                <a:cubicBezTo>
                  <a:pt x="3820" y="3539"/>
                  <a:pt x="3878" y="3515"/>
                  <a:pt x="3936" y="3494"/>
                </a:cubicBezTo>
                <a:cubicBezTo>
                  <a:pt x="4053" y="3452"/>
                  <a:pt x="4172" y="3418"/>
                  <a:pt x="4291" y="3381"/>
                </a:cubicBezTo>
                <a:cubicBezTo>
                  <a:pt x="4410" y="3343"/>
                  <a:pt x="4531" y="3306"/>
                  <a:pt x="4648" y="3259"/>
                </a:cubicBezTo>
                <a:cubicBezTo>
                  <a:pt x="4690" y="3240"/>
                  <a:pt x="4741" y="3222"/>
                  <a:pt x="4785" y="3195"/>
                </a:cubicBezTo>
                <a:cubicBezTo>
                  <a:pt x="4772" y="3219"/>
                  <a:pt x="4762" y="3243"/>
                  <a:pt x="4748" y="3264"/>
                </a:cubicBezTo>
                <a:cubicBezTo>
                  <a:pt x="4703" y="3351"/>
                  <a:pt x="4664" y="3441"/>
                  <a:pt x="4629" y="3534"/>
                </a:cubicBezTo>
                <a:cubicBezTo>
                  <a:pt x="4603" y="3608"/>
                  <a:pt x="4576" y="3685"/>
                  <a:pt x="4555" y="3762"/>
                </a:cubicBezTo>
                <a:cubicBezTo>
                  <a:pt x="4214" y="3883"/>
                  <a:pt x="3865" y="3994"/>
                  <a:pt x="3513" y="4067"/>
                </a:cubicBezTo>
                <a:moveTo>
                  <a:pt x="4566" y="4491"/>
                </a:moveTo>
                <a:cubicBezTo>
                  <a:pt x="4566" y="4493"/>
                  <a:pt x="4566" y="4493"/>
                  <a:pt x="4566" y="4491"/>
                </a:cubicBezTo>
                <a:moveTo>
                  <a:pt x="4233" y="5747"/>
                </a:moveTo>
                <a:cubicBezTo>
                  <a:pt x="4230" y="5747"/>
                  <a:pt x="4227" y="5745"/>
                  <a:pt x="4222" y="5745"/>
                </a:cubicBezTo>
                <a:cubicBezTo>
                  <a:pt x="4219" y="5737"/>
                  <a:pt x="4217" y="5726"/>
                  <a:pt x="4214" y="5718"/>
                </a:cubicBezTo>
                <a:cubicBezTo>
                  <a:pt x="4222" y="5716"/>
                  <a:pt x="4230" y="5713"/>
                  <a:pt x="4235" y="5708"/>
                </a:cubicBezTo>
                <a:cubicBezTo>
                  <a:pt x="4235" y="5721"/>
                  <a:pt x="4235" y="5734"/>
                  <a:pt x="4233" y="5747"/>
                </a:cubicBezTo>
                <a:moveTo>
                  <a:pt x="4312" y="5866"/>
                </a:moveTo>
                <a:cubicBezTo>
                  <a:pt x="4312" y="5864"/>
                  <a:pt x="4309" y="5861"/>
                  <a:pt x="4309" y="5856"/>
                </a:cubicBezTo>
                <a:cubicBezTo>
                  <a:pt x="4307" y="5845"/>
                  <a:pt x="4299" y="5840"/>
                  <a:pt x="4291" y="5835"/>
                </a:cubicBezTo>
                <a:cubicBezTo>
                  <a:pt x="4293" y="5808"/>
                  <a:pt x="4296" y="5784"/>
                  <a:pt x="4296" y="5758"/>
                </a:cubicBezTo>
                <a:cubicBezTo>
                  <a:pt x="4304" y="5755"/>
                  <a:pt x="4312" y="5750"/>
                  <a:pt x="4317" y="5742"/>
                </a:cubicBezTo>
                <a:cubicBezTo>
                  <a:pt x="4317" y="5766"/>
                  <a:pt x="4317" y="5792"/>
                  <a:pt x="4317" y="5816"/>
                </a:cubicBezTo>
                <a:cubicBezTo>
                  <a:pt x="4317" y="5835"/>
                  <a:pt x="4315" y="5851"/>
                  <a:pt x="4312" y="5866"/>
                </a:cubicBezTo>
                <a:moveTo>
                  <a:pt x="4378" y="5978"/>
                </a:moveTo>
                <a:cubicBezTo>
                  <a:pt x="4378" y="5975"/>
                  <a:pt x="4378" y="5975"/>
                  <a:pt x="4375" y="5972"/>
                </a:cubicBezTo>
                <a:cubicBezTo>
                  <a:pt x="4367" y="5925"/>
                  <a:pt x="4362" y="5874"/>
                  <a:pt x="4360" y="5827"/>
                </a:cubicBezTo>
                <a:cubicBezTo>
                  <a:pt x="4360" y="5824"/>
                  <a:pt x="4360" y="5824"/>
                  <a:pt x="4360" y="5822"/>
                </a:cubicBezTo>
                <a:cubicBezTo>
                  <a:pt x="4362" y="5822"/>
                  <a:pt x="4367" y="5822"/>
                  <a:pt x="4370" y="5822"/>
                </a:cubicBezTo>
                <a:cubicBezTo>
                  <a:pt x="4370" y="5869"/>
                  <a:pt x="4373" y="5919"/>
                  <a:pt x="4375" y="5967"/>
                </a:cubicBezTo>
                <a:cubicBezTo>
                  <a:pt x="4378" y="5972"/>
                  <a:pt x="4378" y="5975"/>
                  <a:pt x="4378" y="5978"/>
                </a:cubicBezTo>
                <a:moveTo>
                  <a:pt x="4428" y="6020"/>
                </a:moveTo>
                <a:cubicBezTo>
                  <a:pt x="4426" y="6001"/>
                  <a:pt x="4423" y="5986"/>
                  <a:pt x="4423" y="5967"/>
                </a:cubicBezTo>
                <a:cubicBezTo>
                  <a:pt x="4428" y="5925"/>
                  <a:pt x="4431" y="5885"/>
                  <a:pt x="4434" y="5843"/>
                </a:cubicBezTo>
                <a:cubicBezTo>
                  <a:pt x="4434" y="5848"/>
                  <a:pt x="4436" y="5853"/>
                  <a:pt x="4436" y="5859"/>
                </a:cubicBezTo>
                <a:cubicBezTo>
                  <a:pt x="4436" y="5861"/>
                  <a:pt x="4439" y="5866"/>
                  <a:pt x="4442" y="5869"/>
                </a:cubicBezTo>
                <a:cubicBezTo>
                  <a:pt x="4442" y="5919"/>
                  <a:pt x="4442" y="5970"/>
                  <a:pt x="4444" y="6020"/>
                </a:cubicBezTo>
                <a:cubicBezTo>
                  <a:pt x="4439" y="6020"/>
                  <a:pt x="4434" y="6020"/>
                  <a:pt x="4428" y="6020"/>
                </a:cubicBezTo>
                <a:moveTo>
                  <a:pt x="4516" y="6068"/>
                </a:moveTo>
                <a:cubicBezTo>
                  <a:pt x="4508" y="6065"/>
                  <a:pt x="4497" y="6065"/>
                  <a:pt x="4489" y="6068"/>
                </a:cubicBezTo>
                <a:cubicBezTo>
                  <a:pt x="4489" y="6065"/>
                  <a:pt x="4489" y="6062"/>
                  <a:pt x="4489" y="6060"/>
                </a:cubicBezTo>
                <a:cubicBezTo>
                  <a:pt x="4500" y="6004"/>
                  <a:pt x="4508" y="5946"/>
                  <a:pt x="4510" y="5890"/>
                </a:cubicBezTo>
                <a:cubicBezTo>
                  <a:pt x="4510" y="5946"/>
                  <a:pt x="4513" y="5999"/>
                  <a:pt x="4518" y="6054"/>
                </a:cubicBezTo>
                <a:cubicBezTo>
                  <a:pt x="4518" y="6060"/>
                  <a:pt x="4518" y="6065"/>
                  <a:pt x="4516" y="6068"/>
                </a:cubicBezTo>
                <a:moveTo>
                  <a:pt x="4571" y="5837"/>
                </a:moveTo>
                <a:cubicBezTo>
                  <a:pt x="4571" y="5919"/>
                  <a:pt x="4569" y="6001"/>
                  <a:pt x="4563" y="6081"/>
                </a:cubicBezTo>
                <a:cubicBezTo>
                  <a:pt x="4563" y="6070"/>
                  <a:pt x="4561" y="6060"/>
                  <a:pt x="4561" y="6046"/>
                </a:cubicBezTo>
                <a:cubicBezTo>
                  <a:pt x="4569" y="5964"/>
                  <a:pt x="4569" y="5885"/>
                  <a:pt x="4566" y="5803"/>
                </a:cubicBezTo>
                <a:cubicBezTo>
                  <a:pt x="4569" y="5803"/>
                  <a:pt x="4569" y="5803"/>
                  <a:pt x="4571" y="5803"/>
                </a:cubicBezTo>
                <a:cubicBezTo>
                  <a:pt x="4571" y="5816"/>
                  <a:pt x="4571" y="5827"/>
                  <a:pt x="4571" y="5837"/>
                </a:cubicBezTo>
                <a:moveTo>
                  <a:pt x="4651" y="6205"/>
                </a:moveTo>
                <a:cubicBezTo>
                  <a:pt x="4648" y="6203"/>
                  <a:pt x="4645" y="6203"/>
                  <a:pt x="4643" y="6200"/>
                </a:cubicBezTo>
                <a:cubicBezTo>
                  <a:pt x="4627" y="6078"/>
                  <a:pt x="4621" y="5956"/>
                  <a:pt x="4619" y="5835"/>
                </a:cubicBezTo>
                <a:cubicBezTo>
                  <a:pt x="4627" y="5837"/>
                  <a:pt x="4637" y="5840"/>
                  <a:pt x="4645" y="5837"/>
                </a:cubicBezTo>
                <a:cubicBezTo>
                  <a:pt x="4643" y="5941"/>
                  <a:pt x="4643" y="6046"/>
                  <a:pt x="4651" y="6150"/>
                </a:cubicBezTo>
                <a:cubicBezTo>
                  <a:pt x="4653" y="6171"/>
                  <a:pt x="4651" y="6187"/>
                  <a:pt x="4651" y="6205"/>
                </a:cubicBezTo>
                <a:moveTo>
                  <a:pt x="4754" y="6263"/>
                </a:moveTo>
                <a:lnTo>
                  <a:pt x="4754" y="6263"/>
                </a:lnTo>
                <a:cubicBezTo>
                  <a:pt x="4754" y="6232"/>
                  <a:pt x="4754" y="6203"/>
                  <a:pt x="4756" y="6173"/>
                </a:cubicBezTo>
                <a:cubicBezTo>
                  <a:pt x="4762" y="6216"/>
                  <a:pt x="4764" y="6255"/>
                  <a:pt x="4770" y="6298"/>
                </a:cubicBezTo>
                <a:cubicBezTo>
                  <a:pt x="4762" y="6285"/>
                  <a:pt x="4759" y="6274"/>
                  <a:pt x="4754" y="6263"/>
                </a:cubicBezTo>
                <a:moveTo>
                  <a:pt x="4807" y="6105"/>
                </a:moveTo>
                <a:cubicBezTo>
                  <a:pt x="4799" y="6038"/>
                  <a:pt x="4793" y="5972"/>
                  <a:pt x="4785" y="5906"/>
                </a:cubicBezTo>
                <a:cubicBezTo>
                  <a:pt x="4793" y="5898"/>
                  <a:pt x="4799" y="5888"/>
                  <a:pt x="4801" y="5877"/>
                </a:cubicBezTo>
                <a:cubicBezTo>
                  <a:pt x="4801" y="5872"/>
                  <a:pt x="4801" y="5866"/>
                  <a:pt x="4801" y="5861"/>
                </a:cubicBezTo>
                <a:cubicBezTo>
                  <a:pt x="4807" y="5866"/>
                  <a:pt x="4815" y="5869"/>
                  <a:pt x="4823" y="5869"/>
                </a:cubicBezTo>
                <a:cubicBezTo>
                  <a:pt x="4817" y="5949"/>
                  <a:pt x="4812" y="6025"/>
                  <a:pt x="4807" y="6105"/>
                </a:cubicBezTo>
                <a:moveTo>
                  <a:pt x="4862" y="6343"/>
                </a:moveTo>
                <a:lnTo>
                  <a:pt x="4860" y="6335"/>
                </a:lnTo>
                <a:cubicBezTo>
                  <a:pt x="4857" y="6329"/>
                  <a:pt x="4854" y="6324"/>
                  <a:pt x="4852" y="6322"/>
                </a:cubicBezTo>
                <a:cubicBezTo>
                  <a:pt x="4854" y="6277"/>
                  <a:pt x="4857" y="6232"/>
                  <a:pt x="4862" y="6187"/>
                </a:cubicBezTo>
                <a:cubicBezTo>
                  <a:pt x="4865" y="6237"/>
                  <a:pt x="4865" y="6287"/>
                  <a:pt x="4870" y="6337"/>
                </a:cubicBezTo>
                <a:cubicBezTo>
                  <a:pt x="4868" y="6337"/>
                  <a:pt x="4862" y="6337"/>
                  <a:pt x="4862" y="6343"/>
                </a:cubicBezTo>
                <a:moveTo>
                  <a:pt x="4928" y="6303"/>
                </a:moveTo>
                <a:cubicBezTo>
                  <a:pt x="4923" y="6240"/>
                  <a:pt x="4920" y="6176"/>
                  <a:pt x="4918" y="6113"/>
                </a:cubicBezTo>
                <a:cubicBezTo>
                  <a:pt x="4912" y="6036"/>
                  <a:pt x="4910" y="5959"/>
                  <a:pt x="4905" y="5882"/>
                </a:cubicBezTo>
                <a:cubicBezTo>
                  <a:pt x="4907" y="5882"/>
                  <a:pt x="4910" y="5882"/>
                  <a:pt x="4912" y="5882"/>
                </a:cubicBezTo>
                <a:cubicBezTo>
                  <a:pt x="4915" y="5896"/>
                  <a:pt x="4926" y="5904"/>
                  <a:pt x="4936" y="5906"/>
                </a:cubicBezTo>
                <a:cubicBezTo>
                  <a:pt x="4939" y="6041"/>
                  <a:pt x="4936" y="6173"/>
                  <a:pt x="4928" y="6303"/>
                </a:cubicBezTo>
                <a:moveTo>
                  <a:pt x="5024" y="6290"/>
                </a:moveTo>
                <a:cubicBezTo>
                  <a:pt x="5010" y="6184"/>
                  <a:pt x="5002" y="6078"/>
                  <a:pt x="5000" y="5972"/>
                </a:cubicBezTo>
                <a:cubicBezTo>
                  <a:pt x="5000" y="5933"/>
                  <a:pt x="5000" y="5893"/>
                  <a:pt x="4997" y="5851"/>
                </a:cubicBezTo>
                <a:cubicBezTo>
                  <a:pt x="5002" y="5872"/>
                  <a:pt x="5008" y="5893"/>
                  <a:pt x="5016" y="5914"/>
                </a:cubicBezTo>
                <a:cubicBezTo>
                  <a:pt x="5018" y="5922"/>
                  <a:pt x="5021" y="5925"/>
                  <a:pt x="5026" y="5930"/>
                </a:cubicBezTo>
                <a:cubicBezTo>
                  <a:pt x="5010" y="6049"/>
                  <a:pt x="5024" y="6171"/>
                  <a:pt x="5024" y="6290"/>
                </a:cubicBezTo>
                <a:moveTo>
                  <a:pt x="5053" y="5168"/>
                </a:moveTo>
                <a:cubicBezTo>
                  <a:pt x="5053" y="5165"/>
                  <a:pt x="5053" y="5165"/>
                  <a:pt x="5053" y="5163"/>
                </a:cubicBezTo>
                <a:lnTo>
                  <a:pt x="5053" y="5163"/>
                </a:lnTo>
                <a:cubicBezTo>
                  <a:pt x="5055" y="5165"/>
                  <a:pt x="5055" y="5168"/>
                  <a:pt x="5053" y="5168"/>
                </a:cubicBezTo>
                <a:moveTo>
                  <a:pt x="5077" y="6374"/>
                </a:moveTo>
                <a:cubicBezTo>
                  <a:pt x="5082" y="6298"/>
                  <a:pt x="5077" y="6218"/>
                  <a:pt x="5074" y="6139"/>
                </a:cubicBezTo>
                <a:cubicBezTo>
                  <a:pt x="5071" y="6086"/>
                  <a:pt x="5071" y="6036"/>
                  <a:pt x="5074" y="5983"/>
                </a:cubicBezTo>
                <a:cubicBezTo>
                  <a:pt x="5079" y="6113"/>
                  <a:pt x="5090" y="6242"/>
                  <a:pt x="5100" y="6372"/>
                </a:cubicBezTo>
                <a:cubicBezTo>
                  <a:pt x="5095" y="6367"/>
                  <a:pt x="5084" y="6369"/>
                  <a:pt x="5077" y="6374"/>
                </a:cubicBezTo>
                <a:moveTo>
                  <a:pt x="5164" y="6181"/>
                </a:moveTo>
                <a:cubicBezTo>
                  <a:pt x="5161" y="6234"/>
                  <a:pt x="5159" y="6287"/>
                  <a:pt x="5156" y="6337"/>
                </a:cubicBezTo>
                <a:cubicBezTo>
                  <a:pt x="5143" y="6195"/>
                  <a:pt x="5135" y="6052"/>
                  <a:pt x="5129" y="5909"/>
                </a:cubicBezTo>
                <a:cubicBezTo>
                  <a:pt x="5140" y="5906"/>
                  <a:pt x="5151" y="5896"/>
                  <a:pt x="5151" y="5880"/>
                </a:cubicBezTo>
                <a:cubicBezTo>
                  <a:pt x="5151" y="5869"/>
                  <a:pt x="5151" y="5859"/>
                  <a:pt x="5153" y="5848"/>
                </a:cubicBezTo>
                <a:cubicBezTo>
                  <a:pt x="5161" y="5853"/>
                  <a:pt x="5172" y="5856"/>
                  <a:pt x="5180" y="5856"/>
                </a:cubicBezTo>
                <a:cubicBezTo>
                  <a:pt x="5174" y="5962"/>
                  <a:pt x="5169" y="6073"/>
                  <a:pt x="5164" y="6181"/>
                </a:cubicBezTo>
                <a:moveTo>
                  <a:pt x="5211" y="6454"/>
                </a:moveTo>
                <a:lnTo>
                  <a:pt x="5206" y="6451"/>
                </a:lnTo>
                <a:cubicBezTo>
                  <a:pt x="5206" y="6449"/>
                  <a:pt x="5204" y="6443"/>
                  <a:pt x="5204" y="6438"/>
                </a:cubicBezTo>
                <a:cubicBezTo>
                  <a:pt x="5206" y="6427"/>
                  <a:pt x="5206" y="6417"/>
                  <a:pt x="5209" y="6406"/>
                </a:cubicBezTo>
                <a:cubicBezTo>
                  <a:pt x="5211" y="6419"/>
                  <a:pt x="5214" y="6433"/>
                  <a:pt x="5214" y="6446"/>
                </a:cubicBezTo>
                <a:cubicBezTo>
                  <a:pt x="5214" y="6449"/>
                  <a:pt x="5211" y="6451"/>
                  <a:pt x="5211" y="6454"/>
                </a:cubicBezTo>
                <a:moveTo>
                  <a:pt x="5248" y="6218"/>
                </a:moveTo>
                <a:cubicBezTo>
                  <a:pt x="5241" y="6110"/>
                  <a:pt x="5241" y="6004"/>
                  <a:pt x="5241" y="5896"/>
                </a:cubicBezTo>
                <a:cubicBezTo>
                  <a:pt x="5251" y="5898"/>
                  <a:pt x="5262" y="5896"/>
                  <a:pt x="5270" y="5890"/>
                </a:cubicBezTo>
                <a:cubicBezTo>
                  <a:pt x="5264" y="5999"/>
                  <a:pt x="5259" y="6110"/>
                  <a:pt x="5248" y="6218"/>
                </a:cubicBezTo>
                <a:moveTo>
                  <a:pt x="5299" y="6491"/>
                </a:moveTo>
                <a:cubicBezTo>
                  <a:pt x="5293" y="6491"/>
                  <a:pt x="5288" y="6488"/>
                  <a:pt x="5286" y="6491"/>
                </a:cubicBezTo>
                <a:cubicBezTo>
                  <a:pt x="5283" y="6486"/>
                  <a:pt x="5283" y="6480"/>
                  <a:pt x="5280" y="6475"/>
                </a:cubicBezTo>
                <a:cubicBezTo>
                  <a:pt x="5286" y="6438"/>
                  <a:pt x="5288" y="6404"/>
                  <a:pt x="5293" y="6367"/>
                </a:cubicBezTo>
                <a:cubicBezTo>
                  <a:pt x="5296" y="6390"/>
                  <a:pt x="5299" y="6412"/>
                  <a:pt x="5307" y="6433"/>
                </a:cubicBezTo>
                <a:cubicBezTo>
                  <a:pt x="5301" y="6435"/>
                  <a:pt x="5296" y="6443"/>
                  <a:pt x="5299" y="6451"/>
                </a:cubicBezTo>
                <a:cubicBezTo>
                  <a:pt x="5299" y="6467"/>
                  <a:pt x="5299" y="6480"/>
                  <a:pt x="5299" y="6491"/>
                </a:cubicBezTo>
                <a:moveTo>
                  <a:pt x="5272" y="5419"/>
                </a:moveTo>
                <a:cubicBezTo>
                  <a:pt x="5272" y="5372"/>
                  <a:pt x="5275" y="5324"/>
                  <a:pt x="5278" y="5279"/>
                </a:cubicBezTo>
                <a:cubicBezTo>
                  <a:pt x="5280" y="5269"/>
                  <a:pt x="5283" y="5261"/>
                  <a:pt x="5286" y="5250"/>
                </a:cubicBezTo>
                <a:cubicBezTo>
                  <a:pt x="5286" y="5261"/>
                  <a:pt x="5286" y="5271"/>
                  <a:pt x="5288" y="5284"/>
                </a:cubicBezTo>
                <a:lnTo>
                  <a:pt x="5288" y="5287"/>
                </a:lnTo>
                <a:cubicBezTo>
                  <a:pt x="5280" y="5329"/>
                  <a:pt x="5278" y="5374"/>
                  <a:pt x="5272" y="5419"/>
                </a:cubicBezTo>
                <a:moveTo>
                  <a:pt x="5341" y="5954"/>
                </a:moveTo>
                <a:cubicBezTo>
                  <a:pt x="5341" y="5933"/>
                  <a:pt x="5341" y="5911"/>
                  <a:pt x="5338" y="5890"/>
                </a:cubicBezTo>
                <a:cubicBezTo>
                  <a:pt x="5341" y="5890"/>
                  <a:pt x="5344" y="5888"/>
                  <a:pt x="5346" y="5888"/>
                </a:cubicBezTo>
                <a:cubicBezTo>
                  <a:pt x="5346" y="5909"/>
                  <a:pt x="5344" y="5930"/>
                  <a:pt x="5341" y="5954"/>
                </a:cubicBezTo>
                <a:moveTo>
                  <a:pt x="5394" y="6419"/>
                </a:moveTo>
                <a:cubicBezTo>
                  <a:pt x="5386" y="6316"/>
                  <a:pt x="5386" y="6213"/>
                  <a:pt x="5389" y="6107"/>
                </a:cubicBezTo>
                <a:cubicBezTo>
                  <a:pt x="5394" y="6208"/>
                  <a:pt x="5402" y="6306"/>
                  <a:pt x="5407" y="6406"/>
                </a:cubicBezTo>
                <a:cubicBezTo>
                  <a:pt x="5402" y="6409"/>
                  <a:pt x="5397" y="6414"/>
                  <a:pt x="5394" y="6419"/>
                </a:cubicBezTo>
                <a:moveTo>
                  <a:pt x="5455" y="6179"/>
                </a:moveTo>
                <a:cubicBezTo>
                  <a:pt x="5450" y="6073"/>
                  <a:pt x="5442" y="5967"/>
                  <a:pt x="5436" y="5861"/>
                </a:cubicBezTo>
                <a:cubicBezTo>
                  <a:pt x="5444" y="5861"/>
                  <a:pt x="5455" y="5856"/>
                  <a:pt x="5460" y="5848"/>
                </a:cubicBezTo>
                <a:lnTo>
                  <a:pt x="5460" y="5848"/>
                </a:lnTo>
                <a:cubicBezTo>
                  <a:pt x="5460" y="5864"/>
                  <a:pt x="5473" y="5869"/>
                  <a:pt x="5487" y="5864"/>
                </a:cubicBezTo>
                <a:cubicBezTo>
                  <a:pt x="5471" y="5967"/>
                  <a:pt x="5465" y="6073"/>
                  <a:pt x="5455" y="6179"/>
                </a:cubicBezTo>
                <a:moveTo>
                  <a:pt x="5487" y="6409"/>
                </a:moveTo>
                <a:lnTo>
                  <a:pt x="5487" y="6409"/>
                </a:lnTo>
                <a:cubicBezTo>
                  <a:pt x="5484" y="6412"/>
                  <a:pt x="5484" y="6412"/>
                  <a:pt x="5481" y="6412"/>
                </a:cubicBezTo>
                <a:cubicBezTo>
                  <a:pt x="5508" y="6298"/>
                  <a:pt x="5516" y="6181"/>
                  <a:pt x="5524" y="6068"/>
                </a:cubicBezTo>
                <a:cubicBezTo>
                  <a:pt x="5524" y="6179"/>
                  <a:pt x="5524" y="6287"/>
                  <a:pt x="5529" y="6398"/>
                </a:cubicBezTo>
                <a:cubicBezTo>
                  <a:pt x="5518" y="6380"/>
                  <a:pt x="5487" y="6382"/>
                  <a:pt x="5487" y="6409"/>
                </a:cubicBezTo>
                <a:moveTo>
                  <a:pt x="5606" y="7544"/>
                </a:moveTo>
                <a:cubicBezTo>
                  <a:pt x="5606" y="7541"/>
                  <a:pt x="5606" y="7541"/>
                  <a:pt x="5606" y="7539"/>
                </a:cubicBezTo>
                <a:lnTo>
                  <a:pt x="5608" y="7539"/>
                </a:lnTo>
                <a:cubicBezTo>
                  <a:pt x="5606" y="7541"/>
                  <a:pt x="5606" y="7544"/>
                  <a:pt x="5606" y="7544"/>
                </a:cubicBezTo>
                <a:moveTo>
                  <a:pt x="5592" y="6335"/>
                </a:moveTo>
                <a:cubicBezTo>
                  <a:pt x="5587" y="6165"/>
                  <a:pt x="5590" y="5996"/>
                  <a:pt x="5595" y="5827"/>
                </a:cubicBezTo>
                <a:cubicBezTo>
                  <a:pt x="5600" y="5822"/>
                  <a:pt x="5606" y="5814"/>
                  <a:pt x="5606" y="5803"/>
                </a:cubicBezTo>
                <a:cubicBezTo>
                  <a:pt x="5606" y="5792"/>
                  <a:pt x="5606" y="5782"/>
                  <a:pt x="5608" y="5771"/>
                </a:cubicBezTo>
                <a:cubicBezTo>
                  <a:pt x="5608" y="5777"/>
                  <a:pt x="5608" y="5784"/>
                  <a:pt x="5611" y="5790"/>
                </a:cubicBezTo>
                <a:cubicBezTo>
                  <a:pt x="5614" y="5819"/>
                  <a:pt x="5637" y="5832"/>
                  <a:pt x="5659" y="5829"/>
                </a:cubicBezTo>
                <a:cubicBezTo>
                  <a:pt x="5611" y="5993"/>
                  <a:pt x="5616" y="6168"/>
                  <a:pt x="5592" y="6335"/>
                </a:cubicBezTo>
                <a:moveTo>
                  <a:pt x="5701" y="6343"/>
                </a:moveTo>
                <a:cubicBezTo>
                  <a:pt x="5698" y="6343"/>
                  <a:pt x="5696" y="6343"/>
                  <a:pt x="5693" y="6345"/>
                </a:cubicBezTo>
                <a:cubicBezTo>
                  <a:pt x="5682" y="6335"/>
                  <a:pt x="5669" y="6332"/>
                  <a:pt x="5656" y="6335"/>
                </a:cubicBezTo>
                <a:cubicBezTo>
                  <a:pt x="5672" y="6210"/>
                  <a:pt x="5674" y="6083"/>
                  <a:pt x="5693" y="5959"/>
                </a:cubicBezTo>
                <a:cubicBezTo>
                  <a:pt x="5698" y="6089"/>
                  <a:pt x="5704" y="6216"/>
                  <a:pt x="5709" y="6345"/>
                </a:cubicBezTo>
                <a:lnTo>
                  <a:pt x="5701" y="6343"/>
                </a:lnTo>
                <a:moveTo>
                  <a:pt x="5803" y="6427"/>
                </a:moveTo>
                <a:lnTo>
                  <a:pt x="5803" y="6417"/>
                </a:lnTo>
                <a:cubicBezTo>
                  <a:pt x="5803" y="6406"/>
                  <a:pt x="5795" y="6401"/>
                  <a:pt x="5791" y="6401"/>
                </a:cubicBezTo>
                <a:lnTo>
                  <a:pt x="5791" y="6398"/>
                </a:lnTo>
                <a:lnTo>
                  <a:pt x="5788" y="6388"/>
                </a:lnTo>
                <a:cubicBezTo>
                  <a:pt x="5791" y="6343"/>
                  <a:pt x="5794" y="6298"/>
                  <a:pt x="5795" y="6253"/>
                </a:cubicBezTo>
                <a:cubicBezTo>
                  <a:pt x="5800" y="6308"/>
                  <a:pt x="5808" y="6364"/>
                  <a:pt x="5816" y="6417"/>
                </a:cubicBezTo>
                <a:cubicBezTo>
                  <a:pt x="5811" y="6419"/>
                  <a:pt x="5806" y="6422"/>
                  <a:pt x="5803" y="6427"/>
                </a:cubicBezTo>
                <a:moveTo>
                  <a:pt x="5882" y="6417"/>
                </a:moveTo>
                <a:cubicBezTo>
                  <a:pt x="5882" y="6412"/>
                  <a:pt x="5880" y="6406"/>
                  <a:pt x="5877" y="6404"/>
                </a:cubicBezTo>
                <a:cubicBezTo>
                  <a:pt x="5848" y="6221"/>
                  <a:pt x="5837" y="6036"/>
                  <a:pt x="5830" y="5853"/>
                </a:cubicBezTo>
                <a:lnTo>
                  <a:pt x="5843" y="5853"/>
                </a:lnTo>
                <a:cubicBezTo>
                  <a:pt x="5843" y="5861"/>
                  <a:pt x="5845" y="5869"/>
                  <a:pt x="5845" y="5877"/>
                </a:cubicBezTo>
                <a:cubicBezTo>
                  <a:pt x="5851" y="5911"/>
                  <a:pt x="5898" y="5898"/>
                  <a:pt x="5901" y="5869"/>
                </a:cubicBezTo>
                <a:lnTo>
                  <a:pt x="5901" y="5859"/>
                </a:lnTo>
                <a:cubicBezTo>
                  <a:pt x="5909" y="5874"/>
                  <a:pt x="5927" y="5880"/>
                  <a:pt x="5941" y="5874"/>
                </a:cubicBezTo>
                <a:cubicBezTo>
                  <a:pt x="5925" y="6057"/>
                  <a:pt x="5904" y="6237"/>
                  <a:pt x="5882" y="6417"/>
                </a:cubicBezTo>
                <a:moveTo>
                  <a:pt x="5991" y="6480"/>
                </a:moveTo>
                <a:cubicBezTo>
                  <a:pt x="5986" y="6480"/>
                  <a:pt x="5980" y="6480"/>
                  <a:pt x="5978" y="6480"/>
                </a:cubicBezTo>
                <a:cubicBezTo>
                  <a:pt x="5978" y="6467"/>
                  <a:pt x="5978" y="6456"/>
                  <a:pt x="5980" y="6443"/>
                </a:cubicBezTo>
                <a:cubicBezTo>
                  <a:pt x="5983" y="6422"/>
                  <a:pt x="5959" y="6417"/>
                  <a:pt x="5943" y="6425"/>
                </a:cubicBezTo>
                <a:cubicBezTo>
                  <a:pt x="5954" y="6327"/>
                  <a:pt x="5964" y="6232"/>
                  <a:pt x="5975" y="6134"/>
                </a:cubicBezTo>
                <a:cubicBezTo>
                  <a:pt x="5980" y="6245"/>
                  <a:pt x="5988" y="6359"/>
                  <a:pt x="5994" y="6470"/>
                </a:cubicBezTo>
                <a:lnTo>
                  <a:pt x="5991" y="6480"/>
                </a:lnTo>
                <a:moveTo>
                  <a:pt x="6068" y="6020"/>
                </a:moveTo>
                <a:cubicBezTo>
                  <a:pt x="6062" y="6110"/>
                  <a:pt x="6054" y="6200"/>
                  <a:pt x="6041" y="6287"/>
                </a:cubicBezTo>
                <a:cubicBezTo>
                  <a:pt x="6033" y="6152"/>
                  <a:pt x="6028" y="6017"/>
                  <a:pt x="6020" y="5885"/>
                </a:cubicBezTo>
                <a:cubicBezTo>
                  <a:pt x="6039" y="5885"/>
                  <a:pt x="6057" y="5872"/>
                  <a:pt x="6060" y="5848"/>
                </a:cubicBezTo>
                <a:cubicBezTo>
                  <a:pt x="6060" y="5840"/>
                  <a:pt x="6060" y="5832"/>
                  <a:pt x="6060" y="5824"/>
                </a:cubicBezTo>
                <a:cubicBezTo>
                  <a:pt x="6062" y="5829"/>
                  <a:pt x="6065" y="5832"/>
                  <a:pt x="6070" y="5837"/>
                </a:cubicBezTo>
                <a:cubicBezTo>
                  <a:pt x="6068" y="5896"/>
                  <a:pt x="6068" y="5959"/>
                  <a:pt x="6068" y="6020"/>
                </a:cubicBezTo>
                <a:moveTo>
                  <a:pt x="6245" y="6377"/>
                </a:moveTo>
                <a:cubicBezTo>
                  <a:pt x="6240" y="6393"/>
                  <a:pt x="6234" y="6409"/>
                  <a:pt x="6226" y="6422"/>
                </a:cubicBezTo>
                <a:lnTo>
                  <a:pt x="6218" y="6425"/>
                </a:lnTo>
                <a:cubicBezTo>
                  <a:pt x="6218" y="6412"/>
                  <a:pt x="6216" y="6398"/>
                  <a:pt x="6216" y="6385"/>
                </a:cubicBezTo>
                <a:cubicBezTo>
                  <a:pt x="6213" y="6359"/>
                  <a:pt x="6173" y="6340"/>
                  <a:pt x="6158" y="6369"/>
                </a:cubicBezTo>
                <a:cubicBezTo>
                  <a:pt x="6147" y="6390"/>
                  <a:pt x="6139" y="6412"/>
                  <a:pt x="6131" y="6435"/>
                </a:cubicBezTo>
                <a:cubicBezTo>
                  <a:pt x="6129" y="6441"/>
                  <a:pt x="6126" y="6443"/>
                  <a:pt x="6123" y="6451"/>
                </a:cubicBezTo>
                <a:cubicBezTo>
                  <a:pt x="6123" y="6456"/>
                  <a:pt x="6121" y="6459"/>
                  <a:pt x="6121" y="6464"/>
                </a:cubicBezTo>
                <a:lnTo>
                  <a:pt x="6118" y="6467"/>
                </a:lnTo>
                <a:cubicBezTo>
                  <a:pt x="6121" y="6451"/>
                  <a:pt x="6121" y="6435"/>
                  <a:pt x="6121" y="6419"/>
                </a:cubicBezTo>
                <a:cubicBezTo>
                  <a:pt x="6131" y="6417"/>
                  <a:pt x="6139" y="6412"/>
                  <a:pt x="6142" y="6398"/>
                </a:cubicBezTo>
                <a:cubicBezTo>
                  <a:pt x="6187" y="6237"/>
                  <a:pt x="6229" y="6076"/>
                  <a:pt x="6274" y="5914"/>
                </a:cubicBezTo>
                <a:cubicBezTo>
                  <a:pt x="6282" y="6065"/>
                  <a:pt x="6290" y="6218"/>
                  <a:pt x="6298" y="6369"/>
                </a:cubicBezTo>
                <a:cubicBezTo>
                  <a:pt x="6287" y="6348"/>
                  <a:pt x="6255" y="6351"/>
                  <a:pt x="6245" y="6377"/>
                </a:cubicBezTo>
                <a:moveTo>
                  <a:pt x="6126" y="6004"/>
                </a:moveTo>
                <a:cubicBezTo>
                  <a:pt x="6129" y="5967"/>
                  <a:pt x="6129" y="5927"/>
                  <a:pt x="6129" y="5890"/>
                </a:cubicBezTo>
                <a:cubicBezTo>
                  <a:pt x="6134" y="5896"/>
                  <a:pt x="6142" y="5898"/>
                  <a:pt x="6147" y="5898"/>
                </a:cubicBezTo>
                <a:cubicBezTo>
                  <a:pt x="6147" y="5904"/>
                  <a:pt x="6147" y="5909"/>
                  <a:pt x="6147" y="5911"/>
                </a:cubicBezTo>
                <a:cubicBezTo>
                  <a:pt x="6150" y="5943"/>
                  <a:pt x="6187" y="5956"/>
                  <a:pt x="6205" y="5941"/>
                </a:cubicBezTo>
                <a:cubicBezTo>
                  <a:pt x="6179" y="6033"/>
                  <a:pt x="6155" y="6128"/>
                  <a:pt x="6129" y="6221"/>
                </a:cubicBezTo>
                <a:cubicBezTo>
                  <a:pt x="6129" y="6147"/>
                  <a:pt x="6126" y="6076"/>
                  <a:pt x="6126" y="6004"/>
                </a:cubicBezTo>
                <a:moveTo>
                  <a:pt x="6338" y="5890"/>
                </a:moveTo>
                <a:cubicBezTo>
                  <a:pt x="6345" y="5888"/>
                  <a:pt x="6353" y="5880"/>
                  <a:pt x="6356" y="5869"/>
                </a:cubicBezTo>
                <a:cubicBezTo>
                  <a:pt x="6367" y="5869"/>
                  <a:pt x="6377" y="5861"/>
                  <a:pt x="6377" y="5848"/>
                </a:cubicBezTo>
                <a:cubicBezTo>
                  <a:pt x="6377" y="5840"/>
                  <a:pt x="6375" y="5832"/>
                  <a:pt x="6375" y="5824"/>
                </a:cubicBezTo>
                <a:lnTo>
                  <a:pt x="6377" y="5819"/>
                </a:lnTo>
                <a:cubicBezTo>
                  <a:pt x="6385" y="5832"/>
                  <a:pt x="6398" y="5835"/>
                  <a:pt x="6414" y="5832"/>
                </a:cubicBezTo>
                <a:lnTo>
                  <a:pt x="6422" y="5843"/>
                </a:lnTo>
                <a:cubicBezTo>
                  <a:pt x="6401" y="5962"/>
                  <a:pt x="6380" y="6083"/>
                  <a:pt x="6356" y="6203"/>
                </a:cubicBezTo>
                <a:cubicBezTo>
                  <a:pt x="6348" y="6097"/>
                  <a:pt x="6343" y="5993"/>
                  <a:pt x="6338" y="5890"/>
                </a:cubicBezTo>
                <a:moveTo>
                  <a:pt x="6414" y="6316"/>
                </a:moveTo>
                <a:lnTo>
                  <a:pt x="6412" y="6324"/>
                </a:lnTo>
                <a:cubicBezTo>
                  <a:pt x="6406" y="6319"/>
                  <a:pt x="6401" y="6314"/>
                  <a:pt x="6393" y="6314"/>
                </a:cubicBezTo>
                <a:cubicBezTo>
                  <a:pt x="6404" y="6269"/>
                  <a:pt x="6414" y="6224"/>
                  <a:pt x="6422" y="6176"/>
                </a:cubicBezTo>
                <a:cubicBezTo>
                  <a:pt x="6422" y="6216"/>
                  <a:pt x="6425" y="6258"/>
                  <a:pt x="6425" y="6298"/>
                </a:cubicBezTo>
                <a:cubicBezTo>
                  <a:pt x="6422" y="6303"/>
                  <a:pt x="6417" y="6308"/>
                  <a:pt x="6414" y="6316"/>
                </a:cubicBezTo>
                <a:moveTo>
                  <a:pt x="6496" y="6253"/>
                </a:moveTo>
                <a:cubicBezTo>
                  <a:pt x="6496" y="6258"/>
                  <a:pt x="6494" y="6263"/>
                  <a:pt x="6494" y="6266"/>
                </a:cubicBezTo>
                <a:cubicBezTo>
                  <a:pt x="6488" y="6142"/>
                  <a:pt x="6488" y="6020"/>
                  <a:pt x="6494" y="5896"/>
                </a:cubicBezTo>
                <a:cubicBezTo>
                  <a:pt x="6517" y="5909"/>
                  <a:pt x="6549" y="5904"/>
                  <a:pt x="6554" y="5872"/>
                </a:cubicBezTo>
                <a:cubicBezTo>
                  <a:pt x="6557" y="5856"/>
                  <a:pt x="6560" y="5843"/>
                  <a:pt x="6560" y="5827"/>
                </a:cubicBezTo>
                <a:cubicBezTo>
                  <a:pt x="6570" y="5827"/>
                  <a:pt x="6581" y="5822"/>
                  <a:pt x="6586" y="5806"/>
                </a:cubicBezTo>
                <a:lnTo>
                  <a:pt x="6586" y="5800"/>
                </a:lnTo>
                <a:cubicBezTo>
                  <a:pt x="6589" y="5806"/>
                  <a:pt x="6594" y="5808"/>
                  <a:pt x="6599" y="5814"/>
                </a:cubicBezTo>
                <a:cubicBezTo>
                  <a:pt x="6578" y="5904"/>
                  <a:pt x="6557" y="5996"/>
                  <a:pt x="6536" y="6086"/>
                </a:cubicBezTo>
                <a:cubicBezTo>
                  <a:pt x="6523" y="6142"/>
                  <a:pt x="6509" y="6197"/>
                  <a:pt x="6496" y="6253"/>
                </a:cubicBezTo>
                <a:moveTo>
                  <a:pt x="6610" y="6208"/>
                </a:moveTo>
                <a:cubicBezTo>
                  <a:pt x="6602" y="6234"/>
                  <a:pt x="6592" y="6261"/>
                  <a:pt x="6584" y="6287"/>
                </a:cubicBezTo>
                <a:cubicBezTo>
                  <a:pt x="6584" y="6279"/>
                  <a:pt x="6581" y="6271"/>
                  <a:pt x="6581" y="6263"/>
                </a:cubicBezTo>
                <a:cubicBezTo>
                  <a:pt x="6581" y="6255"/>
                  <a:pt x="6576" y="6247"/>
                  <a:pt x="6570" y="6242"/>
                </a:cubicBezTo>
                <a:cubicBezTo>
                  <a:pt x="6578" y="6205"/>
                  <a:pt x="6589" y="6165"/>
                  <a:pt x="6597" y="6128"/>
                </a:cubicBezTo>
                <a:cubicBezTo>
                  <a:pt x="6605" y="6091"/>
                  <a:pt x="6615" y="6054"/>
                  <a:pt x="6623" y="6017"/>
                </a:cubicBezTo>
                <a:cubicBezTo>
                  <a:pt x="6626" y="6073"/>
                  <a:pt x="6626" y="6128"/>
                  <a:pt x="6629" y="6184"/>
                </a:cubicBezTo>
                <a:cubicBezTo>
                  <a:pt x="6621" y="6189"/>
                  <a:pt x="6613" y="6195"/>
                  <a:pt x="6610" y="6208"/>
                </a:cubicBezTo>
                <a:moveTo>
                  <a:pt x="6689" y="5967"/>
                </a:moveTo>
                <a:cubicBezTo>
                  <a:pt x="6687" y="5906"/>
                  <a:pt x="6687" y="5848"/>
                  <a:pt x="6684" y="5787"/>
                </a:cubicBezTo>
                <a:cubicBezTo>
                  <a:pt x="6700" y="5787"/>
                  <a:pt x="6713" y="5782"/>
                  <a:pt x="6721" y="5763"/>
                </a:cubicBezTo>
                <a:cubicBezTo>
                  <a:pt x="6724" y="5755"/>
                  <a:pt x="6726" y="5747"/>
                  <a:pt x="6729" y="5742"/>
                </a:cubicBezTo>
                <a:cubicBezTo>
                  <a:pt x="6732" y="5750"/>
                  <a:pt x="6732" y="5758"/>
                  <a:pt x="6734" y="5766"/>
                </a:cubicBezTo>
                <a:cubicBezTo>
                  <a:pt x="6721" y="5832"/>
                  <a:pt x="6708" y="5901"/>
                  <a:pt x="6689" y="5967"/>
                </a:cubicBezTo>
                <a:moveTo>
                  <a:pt x="6740" y="6060"/>
                </a:moveTo>
                <a:cubicBezTo>
                  <a:pt x="6753" y="6012"/>
                  <a:pt x="6763" y="5967"/>
                  <a:pt x="6774" y="5919"/>
                </a:cubicBezTo>
                <a:cubicBezTo>
                  <a:pt x="6777" y="5962"/>
                  <a:pt x="6782" y="6007"/>
                  <a:pt x="6785" y="6049"/>
                </a:cubicBezTo>
                <a:cubicBezTo>
                  <a:pt x="6769" y="6041"/>
                  <a:pt x="6750" y="6044"/>
                  <a:pt x="6740" y="6060"/>
                </a:cubicBezTo>
                <a:moveTo>
                  <a:pt x="6843" y="5911"/>
                </a:moveTo>
                <a:cubicBezTo>
                  <a:pt x="6840" y="5880"/>
                  <a:pt x="6838" y="5851"/>
                  <a:pt x="6835" y="5819"/>
                </a:cubicBezTo>
                <a:cubicBezTo>
                  <a:pt x="6838" y="5800"/>
                  <a:pt x="6840" y="5782"/>
                  <a:pt x="6843" y="5763"/>
                </a:cubicBezTo>
                <a:lnTo>
                  <a:pt x="6848" y="5777"/>
                </a:lnTo>
                <a:cubicBezTo>
                  <a:pt x="6853" y="5822"/>
                  <a:pt x="6851" y="5866"/>
                  <a:pt x="6843" y="5911"/>
                </a:cubicBezTo>
                <a:moveTo>
                  <a:pt x="7031" y="5684"/>
                </a:moveTo>
                <a:cubicBezTo>
                  <a:pt x="7036" y="5689"/>
                  <a:pt x="7044" y="5695"/>
                  <a:pt x="7052" y="5697"/>
                </a:cubicBezTo>
                <a:cubicBezTo>
                  <a:pt x="7049" y="5705"/>
                  <a:pt x="7047" y="5716"/>
                  <a:pt x="7044" y="5724"/>
                </a:cubicBezTo>
                <a:cubicBezTo>
                  <a:pt x="7039" y="5724"/>
                  <a:pt x="7036" y="5724"/>
                  <a:pt x="7031" y="5726"/>
                </a:cubicBezTo>
                <a:lnTo>
                  <a:pt x="7025" y="5713"/>
                </a:lnTo>
                <a:cubicBezTo>
                  <a:pt x="7028" y="5708"/>
                  <a:pt x="7031" y="5700"/>
                  <a:pt x="7031" y="5692"/>
                </a:cubicBezTo>
                <a:lnTo>
                  <a:pt x="7031" y="5684"/>
                </a:lnTo>
                <a:moveTo>
                  <a:pt x="6943" y="5705"/>
                </a:moveTo>
                <a:cubicBezTo>
                  <a:pt x="6946" y="5713"/>
                  <a:pt x="6949" y="5718"/>
                  <a:pt x="6954" y="5724"/>
                </a:cubicBezTo>
                <a:lnTo>
                  <a:pt x="6954" y="5734"/>
                </a:lnTo>
                <a:cubicBezTo>
                  <a:pt x="6954" y="5750"/>
                  <a:pt x="6967" y="5758"/>
                  <a:pt x="6980" y="5758"/>
                </a:cubicBezTo>
                <a:cubicBezTo>
                  <a:pt x="6983" y="5774"/>
                  <a:pt x="6986" y="5790"/>
                  <a:pt x="6986" y="5808"/>
                </a:cubicBezTo>
                <a:cubicBezTo>
                  <a:pt x="6978" y="5811"/>
                  <a:pt x="6970" y="5816"/>
                  <a:pt x="6965" y="5824"/>
                </a:cubicBezTo>
                <a:cubicBezTo>
                  <a:pt x="6954" y="5814"/>
                  <a:pt x="6946" y="5800"/>
                  <a:pt x="6938" y="5787"/>
                </a:cubicBezTo>
                <a:cubicBezTo>
                  <a:pt x="6943" y="5779"/>
                  <a:pt x="6949" y="5771"/>
                  <a:pt x="6949" y="5758"/>
                </a:cubicBezTo>
                <a:cubicBezTo>
                  <a:pt x="6946" y="5742"/>
                  <a:pt x="6943" y="5724"/>
                  <a:pt x="6943" y="5705"/>
                </a:cubicBezTo>
                <a:moveTo>
                  <a:pt x="6920" y="5880"/>
                </a:moveTo>
                <a:cubicBezTo>
                  <a:pt x="6925" y="5885"/>
                  <a:pt x="6930" y="5890"/>
                  <a:pt x="6938" y="5896"/>
                </a:cubicBezTo>
                <a:cubicBezTo>
                  <a:pt x="6935" y="5904"/>
                  <a:pt x="6933" y="5911"/>
                  <a:pt x="6930" y="5919"/>
                </a:cubicBezTo>
                <a:cubicBezTo>
                  <a:pt x="6925" y="5919"/>
                  <a:pt x="6920" y="5919"/>
                  <a:pt x="6914" y="5922"/>
                </a:cubicBezTo>
                <a:cubicBezTo>
                  <a:pt x="6914" y="5911"/>
                  <a:pt x="6917" y="5896"/>
                  <a:pt x="6920" y="5880"/>
                </a:cubicBezTo>
                <a:moveTo>
                  <a:pt x="6793" y="4660"/>
                </a:moveTo>
                <a:cubicBezTo>
                  <a:pt x="6801" y="4665"/>
                  <a:pt x="6814" y="4668"/>
                  <a:pt x="6824" y="4665"/>
                </a:cubicBezTo>
                <a:cubicBezTo>
                  <a:pt x="6832" y="4692"/>
                  <a:pt x="6840" y="4718"/>
                  <a:pt x="6848" y="4745"/>
                </a:cubicBezTo>
                <a:cubicBezTo>
                  <a:pt x="6851" y="4755"/>
                  <a:pt x="6869" y="4753"/>
                  <a:pt x="6867" y="4739"/>
                </a:cubicBezTo>
                <a:cubicBezTo>
                  <a:pt x="6861" y="4710"/>
                  <a:pt x="6853" y="4684"/>
                  <a:pt x="6848" y="4655"/>
                </a:cubicBezTo>
                <a:cubicBezTo>
                  <a:pt x="6856" y="4649"/>
                  <a:pt x="6861" y="4642"/>
                  <a:pt x="6864" y="4631"/>
                </a:cubicBezTo>
                <a:cubicBezTo>
                  <a:pt x="6867" y="4620"/>
                  <a:pt x="6867" y="4610"/>
                  <a:pt x="6869" y="4599"/>
                </a:cubicBezTo>
                <a:cubicBezTo>
                  <a:pt x="6875" y="4602"/>
                  <a:pt x="6877" y="4604"/>
                  <a:pt x="6883" y="4604"/>
                </a:cubicBezTo>
                <a:cubicBezTo>
                  <a:pt x="6885" y="4610"/>
                  <a:pt x="6888" y="4615"/>
                  <a:pt x="6888" y="4623"/>
                </a:cubicBezTo>
                <a:cubicBezTo>
                  <a:pt x="6888" y="4628"/>
                  <a:pt x="6888" y="4634"/>
                  <a:pt x="6888" y="4642"/>
                </a:cubicBezTo>
                <a:cubicBezTo>
                  <a:pt x="6890" y="4652"/>
                  <a:pt x="6893" y="4665"/>
                  <a:pt x="6898" y="4676"/>
                </a:cubicBezTo>
                <a:cubicBezTo>
                  <a:pt x="6890" y="4681"/>
                  <a:pt x="6885" y="4692"/>
                  <a:pt x="6885" y="4702"/>
                </a:cubicBezTo>
                <a:lnTo>
                  <a:pt x="6888" y="4713"/>
                </a:lnTo>
                <a:lnTo>
                  <a:pt x="6888" y="4713"/>
                </a:lnTo>
                <a:cubicBezTo>
                  <a:pt x="6888" y="4718"/>
                  <a:pt x="6890" y="4721"/>
                  <a:pt x="6890" y="4726"/>
                </a:cubicBezTo>
                <a:cubicBezTo>
                  <a:pt x="6893" y="4742"/>
                  <a:pt x="6896" y="4755"/>
                  <a:pt x="6898" y="4771"/>
                </a:cubicBezTo>
                <a:lnTo>
                  <a:pt x="6888" y="4779"/>
                </a:lnTo>
                <a:cubicBezTo>
                  <a:pt x="6869" y="4776"/>
                  <a:pt x="6848" y="4787"/>
                  <a:pt x="6851" y="4808"/>
                </a:cubicBezTo>
                <a:cubicBezTo>
                  <a:pt x="6851" y="4819"/>
                  <a:pt x="6851" y="4829"/>
                  <a:pt x="6853" y="4840"/>
                </a:cubicBezTo>
                <a:cubicBezTo>
                  <a:pt x="6845" y="4843"/>
                  <a:pt x="6838" y="4845"/>
                  <a:pt x="6832" y="4851"/>
                </a:cubicBezTo>
                <a:cubicBezTo>
                  <a:pt x="6819" y="4811"/>
                  <a:pt x="6753" y="4808"/>
                  <a:pt x="6745" y="4853"/>
                </a:cubicBezTo>
                <a:cubicBezTo>
                  <a:pt x="6742" y="4866"/>
                  <a:pt x="6740" y="4877"/>
                  <a:pt x="6740" y="4890"/>
                </a:cubicBezTo>
                <a:cubicBezTo>
                  <a:pt x="6718" y="4864"/>
                  <a:pt x="6666" y="4869"/>
                  <a:pt x="6660" y="4906"/>
                </a:cubicBezTo>
                <a:cubicBezTo>
                  <a:pt x="6658" y="4914"/>
                  <a:pt x="6658" y="4922"/>
                  <a:pt x="6655" y="4930"/>
                </a:cubicBezTo>
                <a:cubicBezTo>
                  <a:pt x="6644" y="4888"/>
                  <a:pt x="6584" y="4898"/>
                  <a:pt x="6570" y="4935"/>
                </a:cubicBezTo>
                <a:cubicBezTo>
                  <a:pt x="6565" y="4951"/>
                  <a:pt x="6560" y="4970"/>
                  <a:pt x="6552" y="4985"/>
                </a:cubicBezTo>
                <a:cubicBezTo>
                  <a:pt x="6549" y="4980"/>
                  <a:pt x="6549" y="4975"/>
                  <a:pt x="6547" y="4967"/>
                </a:cubicBezTo>
                <a:cubicBezTo>
                  <a:pt x="6533" y="4925"/>
                  <a:pt x="6475" y="4925"/>
                  <a:pt x="6462" y="4967"/>
                </a:cubicBezTo>
                <a:cubicBezTo>
                  <a:pt x="6451" y="4999"/>
                  <a:pt x="6441" y="5030"/>
                  <a:pt x="6430" y="5062"/>
                </a:cubicBezTo>
                <a:lnTo>
                  <a:pt x="6409" y="4978"/>
                </a:lnTo>
                <a:cubicBezTo>
                  <a:pt x="6398" y="4938"/>
                  <a:pt x="6332" y="4935"/>
                  <a:pt x="6324" y="4978"/>
                </a:cubicBezTo>
                <a:cubicBezTo>
                  <a:pt x="6322" y="4991"/>
                  <a:pt x="6319" y="5007"/>
                  <a:pt x="6316" y="5020"/>
                </a:cubicBezTo>
                <a:cubicBezTo>
                  <a:pt x="6316" y="5015"/>
                  <a:pt x="6314" y="5009"/>
                  <a:pt x="6314" y="5007"/>
                </a:cubicBezTo>
                <a:cubicBezTo>
                  <a:pt x="6306" y="4967"/>
                  <a:pt x="6237" y="4964"/>
                  <a:pt x="6229" y="5007"/>
                </a:cubicBezTo>
                <a:cubicBezTo>
                  <a:pt x="6224" y="5038"/>
                  <a:pt x="6218" y="5070"/>
                  <a:pt x="6211" y="5102"/>
                </a:cubicBezTo>
                <a:cubicBezTo>
                  <a:pt x="6203" y="5067"/>
                  <a:pt x="6195" y="5033"/>
                  <a:pt x="6187" y="4999"/>
                </a:cubicBezTo>
                <a:cubicBezTo>
                  <a:pt x="6176" y="4956"/>
                  <a:pt x="6118" y="4962"/>
                  <a:pt x="6105" y="4999"/>
                </a:cubicBezTo>
                <a:cubicBezTo>
                  <a:pt x="6099" y="5015"/>
                  <a:pt x="6094" y="5033"/>
                  <a:pt x="6089" y="5049"/>
                </a:cubicBezTo>
                <a:cubicBezTo>
                  <a:pt x="6084" y="5041"/>
                  <a:pt x="6076" y="5036"/>
                  <a:pt x="6068" y="5033"/>
                </a:cubicBezTo>
                <a:cubicBezTo>
                  <a:pt x="6057" y="5012"/>
                  <a:pt x="6046" y="4991"/>
                  <a:pt x="6036" y="4970"/>
                </a:cubicBezTo>
                <a:cubicBezTo>
                  <a:pt x="6020" y="4940"/>
                  <a:pt x="5964" y="4943"/>
                  <a:pt x="5959" y="4980"/>
                </a:cubicBezTo>
                <a:cubicBezTo>
                  <a:pt x="5957" y="4991"/>
                  <a:pt x="5957" y="5001"/>
                  <a:pt x="5954" y="5012"/>
                </a:cubicBezTo>
                <a:cubicBezTo>
                  <a:pt x="5935" y="4993"/>
                  <a:pt x="5898" y="5001"/>
                  <a:pt x="5888" y="5023"/>
                </a:cubicBezTo>
                <a:cubicBezTo>
                  <a:pt x="5880" y="5038"/>
                  <a:pt x="5872" y="5057"/>
                  <a:pt x="5864" y="5073"/>
                </a:cubicBezTo>
                <a:cubicBezTo>
                  <a:pt x="5851" y="5036"/>
                  <a:pt x="5795" y="5044"/>
                  <a:pt x="5786" y="5078"/>
                </a:cubicBezTo>
                <a:cubicBezTo>
                  <a:pt x="5783" y="5083"/>
                  <a:pt x="5783" y="5091"/>
                  <a:pt x="5780" y="5097"/>
                </a:cubicBezTo>
                <a:lnTo>
                  <a:pt x="5780" y="5091"/>
                </a:lnTo>
                <a:cubicBezTo>
                  <a:pt x="5775" y="5049"/>
                  <a:pt x="5705" y="5052"/>
                  <a:pt x="5698" y="5091"/>
                </a:cubicBezTo>
                <a:cubicBezTo>
                  <a:pt x="5692" y="5118"/>
                  <a:pt x="5688" y="5142"/>
                  <a:pt x="5680" y="5168"/>
                </a:cubicBezTo>
                <a:cubicBezTo>
                  <a:pt x="5677" y="5155"/>
                  <a:pt x="5672" y="5142"/>
                  <a:pt x="5669" y="5131"/>
                </a:cubicBezTo>
                <a:cubicBezTo>
                  <a:pt x="5659" y="5094"/>
                  <a:pt x="5616" y="5091"/>
                  <a:pt x="5595" y="5118"/>
                </a:cubicBezTo>
                <a:cubicBezTo>
                  <a:pt x="5579" y="5083"/>
                  <a:pt x="5529" y="5083"/>
                  <a:pt x="5516" y="5123"/>
                </a:cubicBezTo>
                <a:cubicBezTo>
                  <a:pt x="5508" y="5142"/>
                  <a:pt x="5502" y="5163"/>
                  <a:pt x="5497" y="5181"/>
                </a:cubicBezTo>
                <a:cubicBezTo>
                  <a:pt x="5495" y="5157"/>
                  <a:pt x="5489" y="5131"/>
                  <a:pt x="5487" y="5107"/>
                </a:cubicBezTo>
                <a:cubicBezTo>
                  <a:pt x="5481" y="5067"/>
                  <a:pt x="5415" y="5070"/>
                  <a:pt x="5407" y="5107"/>
                </a:cubicBezTo>
                <a:lnTo>
                  <a:pt x="5407" y="5107"/>
                </a:lnTo>
                <a:cubicBezTo>
                  <a:pt x="5389" y="5102"/>
                  <a:pt x="5368" y="5110"/>
                  <a:pt x="5365" y="5136"/>
                </a:cubicBezTo>
                <a:cubicBezTo>
                  <a:pt x="5362" y="5126"/>
                  <a:pt x="5360" y="5112"/>
                  <a:pt x="5357" y="5102"/>
                </a:cubicBezTo>
                <a:cubicBezTo>
                  <a:pt x="5349" y="5065"/>
                  <a:pt x="5304" y="5067"/>
                  <a:pt x="5283" y="5094"/>
                </a:cubicBezTo>
                <a:cubicBezTo>
                  <a:pt x="5275" y="5105"/>
                  <a:pt x="5267" y="5118"/>
                  <a:pt x="5262" y="5128"/>
                </a:cubicBezTo>
                <a:cubicBezTo>
                  <a:pt x="5259" y="5110"/>
                  <a:pt x="5259" y="5091"/>
                  <a:pt x="5256" y="5070"/>
                </a:cubicBezTo>
                <a:cubicBezTo>
                  <a:pt x="5254" y="5025"/>
                  <a:pt x="5196" y="5020"/>
                  <a:pt x="5180" y="5060"/>
                </a:cubicBezTo>
                <a:cubicBezTo>
                  <a:pt x="5166" y="5091"/>
                  <a:pt x="5156" y="5126"/>
                  <a:pt x="5143" y="5157"/>
                </a:cubicBezTo>
                <a:cubicBezTo>
                  <a:pt x="5143" y="5131"/>
                  <a:pt x="5143" y="5107"/>
                  <a:pt x="5143" y="5081"/>
                </a:cubicBezTo>
                <a:cubicBezTo>
                  <a:pt x="5143" y="5067"/>
                  <a:pt x="5135" y="5060"/>
                  <a:pt x="5127" y="5054"/>
                </a:cubicBezTo>
                <a:cubicBezTo>
                  <a:pt x="5127" y="5049"/>
                  <a:pt x="5127" y="5046"/>
                  <a:pt x="5124" y="5041"/>
                </a:cubicBezTo>
                <a:cubicBezTo>
                  <a:pt x="5119" y="5004"/>
                  <a:pt x="5077" y="4991"/>
                  <a:pt x="5053" y="5023"/>
                </a:cubicBezTo>
                <a:cubicBezTo>
                  <a:pt x="5029" y="5054"/>
                  <a:pt x="5010" y="5089"/>
                  <a:pt x="4992" y="5126"/>
                </a:cubicBezTo>
                <a:cubicBezTo>
                  <a:pt x="4989" y="5097"/>
                  <a:pt x="4987" y="5067"/>
                  <a:pt x="4984" y="5038"/>
                </a:cubicBezTo>
                <a:cubicBezTo>
                  <a:pt x="4981" y="5007"/>
                  <a:pt x="4928" y="4980"/>
                  <a:pt x="4912" y="5020"/>
                </a:cubicBezTo>
                <a:cubicBezTo>
                  <a:pt x="4905" y="5036"/>
                  <a:pt x="4899" y="5052"/>
                  <a:pt x="4891" y="5067"/>
                </a:cubicBezTo>
                <a:cubicBezTo>
                  <a:pt x="4886" y="5070"/>
                  <a:pt x="4883" y="5076"/>
                  <a:pt x="4881" y="5081"/>
                </a:cubicBezTo>
                <a:cubicBezTo>
                  <a:pt x="4878" y="5087"/>
                  <a:pt x="4878" y="5091"/>
                  <a:pt x="4878" y="5097"/>
                </a:cubicBezTo>
                <a:cubicBezTo>
                  <a:pt x="4875" y="5105"/>
                  <a:pt x="4870" y="5112"/>
                  <a:pt x="4868" y="5120"/>
                </a:cubicBezTo>
                <a:cubicBezTo>
                  <a:pt x="4862" y="5073"/>
                  <a:pt x="4854" y="5023"/>
                  <a:pt x="4849" y="4975"/>
                </a:cubicBezTo>
                <a:cubicBezTo>
                  <a:pt x="4844" y="4938"/>
                  <a:pt x="4801" y="4927"/>
                  <a:pt x="4780" y="4956"/>
                </a:cubicBezTo>
                <a:cubicBezTo>
                  <a:pt x="4756" y="4988"/>
                  <a:pt x="4735" y="5023"/>
                  <a:pt x="4717" y="5060"/>
                </a:cubicBezTo>
                <a:cubicBezTo>
                  <a:pt x="4709" y="5030"/>
                  <a:pt x="4698" y="4999"/>
                  <a:pt x="4685" y="4972"/>
                </a:cubicBezTo>
                <a:cubicBezTo>
                  <a:pt x="4674" y="4948"/>
                  <a:pt x="4635" y="4948"/>
                  <a:pt x="4624" y="4972"/>
                </a:cubicBezTo>
                <a:cubicBezTo>
                  <a:pt x="4614" y="4993"/>
                  <a:pt x="4606" y="5017"/>
                  <a:pt x="4595" y="5041"/>
                </a:cubicBezTo>
                <a:lnTo>
                  <a:pt x="4592" y="5041"/>
                </a:lnTo>
                <a:cubicBezTo>
                  <a:pt x="4592" y="5038"/>
                  <a:pt x="4592" y="5033"/>
                  <a:pt x="4592" y="5030"/>
                </a:cubicBezTo>
                <a:cubicBezTo>
                  <a:pt x="4595" y="4996"/>
                  <a:pt x="4550" y="4988"/>
                  <a:pt x="4531" y="5009"/>
                </a:cubicBezTo>
                <a:cubicBezTo>
                  <a:pt x="4524" y="5004"/>
                  <a:pt x="4516" y="5004"/>
                  <a:pt x="4508" y="5007"/>
                </a:cubicBezTo>
                <a:cubicBezTo>
                  <a:pt x="4508" y="5007"/>
                  <a:pt x="4505" y="5007"/>
                  <a:pt x="4505" y="5009"/>
                </a:cubicBezTo>
                <a:cubicBezTo>
                  <a:pt x="4505" y="5007"/>
                  <a:pt x="4502" y="5001"/>
                  <a:pt x="4502" y="4999"/>
                </a:cubicBezTo>
                <a:cubicBezTo>
                  <a:pt x="4497" y="4980"/>
                  <a:pt x="4476" y="4972"/>
                  <a:pt x="4460" y="4975"/>
                </a:cubicBezTo>
                <a:cubicBezTo>
                  <a:pt x="4460" y="4970"/>
                  <a:pt x="4457" y="4964"/>
                  <a:pt x="4457" y="4956"/>
                </a:cubicBezTo>
                <a:cubicBezTo>
                  <a:pt x="4452" y="4930"/>
                  <a:pt x="4428" y="4922"/>
                  <a:pt x="4407" y="4930"/>
                </a:cubicBezTo>
                <a:cubicBezTo>
                  <a:pt x="4399" y="4906"/>
                  <a:pt x="4367" y="4896"/>
                  <a:pt x="4346" y="4903"/>
                </a:cubicBezTo>
                <a:cubicBezTo>
                  <a:pt x="4346" y="4898"/>
                  <a:pt x="4346" y="4890"/>
                  <a:pt x="4344" y="4885"/>
                </a:cubicBezTo>
                <a:cubicBezTo>
                  <a:pt x="4341" y="4872"/>
                  <a:pt x="4333" y="4864"/>
                  <a:pt x="4325" y="4861"/>
                </a:cubicBezTo>
                <a:cubicBezTo>
                  <a:pt x="4336" y="4821"/>
                  <a:pt x="4346" y="4784"/>
                  <a:pt x="4354" y="4745"/>
                </a:cubicBezTo>
                <a:cubicBezTo>
                  <a:pt x="4367" y="4745"/>
                  <a:pt x="4378" y="4742"/>
                  <a:pt x="4386" y="4729"/>
                </a:cubicBezTo>
                <a:cubicBezTo>
                  <a:pt x="4402" y="4702"/>
                  <a:pt x="4415" y="4673"/>
                  <a:pt x="4431" y="4644"/>
                </a:cubicBezTo>
                <a:cubicBezTo>
                  <a:pt x="4447" y="4652"/>
                  <a:pt x="4471" y="4652"/>
                  <a:pt x="4481" y="4631"/>
                </a:cubicBezTo>
                <a:lnTo>
                  <a:pt x="4484" y="4628"/>
                </a:lnTo>
                <a:cubicBezTo>
                  <a:pt x="4489" y="4655"/>
                  <a:pt x="4521" y="4676"/>
                  <a:pt x="4545" y="4657"/>
                </a:cubicBezTo>
                <a:cubicBezTo>
                  <a:pt x="4553" y="4652"/>
                  <a:pt x="4558" y="4647"/>
                  <a:pt x="4563" y="4642"/>
                </a:cubicBezTo>
                <a:cubicBezTo>
                  <a:pt x="4563" y="4647"/>
                  <a:pt x="4563" y="4652"/>
                  <a:pt x="4563" y="4655"/>
                </a:cubicBezTo>
                <a:cubicBezTo>
                  <a:pt x="4566" y="4671"/>
                  <a:pt x="4582" y="4681"/>
                  <a:pt x="4598" y="4684"/>
                </a:cubicBezTo>
                <a:cubicBezTo>
                  <a:pt x="4606" y="4702"/>
                  <a:pt x="4619" y="4718"/>
                  <a:pt x="4643" y="4724"/>
                </a:cubicBezTo>
                <a:cubicBezTo>
                  <a:pt x="4658" y="4726"/>
                  <a:pt x="4674" y="4724"/>
                  <a:pt x="4685" y="4718"/>
                </a:cubicBezTo>
                <a:cubicBezTo>
                  <a:pt x="4696" y="4742"/>
                  <a:pt x="4714" y="4761"/>
                  <a:pt x="4741" y="4763"/>
                </a:cubicBezTo>
                <a:cubicBezTo>
                  <a:pt x="4764" y="4766"/>
                  <a:pt x="4780" y="4755"/>
                  <a:pt x="4791" y="4739"/>
                </a:cubicBezTo>
                <a:cubicBezTo>
                  <a:pt x="4801" y="4758"/>
                  <a:pt x="4812" y="4771"/>
                  <a:pt x="4830" y="4779"/>
                </a:cubicBezTo>
                <a:cubicBezTo>
                  <a:pt x="4854" y="4787"/>
                  <a:pt x="4870" y="4782"/>
                  <a:pt x="4886" y="4771"/>
                </a:cubicBezTo>
                <a:lnTo>
                  <a:pt x="4891" y="4779"/>
                </a:lnTo>
                <a:cubicBezTo>
                  <a:pt x="4907" y="4806"/>
                  <a:pt x="4944" y="4803"/>
                  <a:pt x="4960" y="4779"/>
                </a:cubicBezTo>
                <a:cubicBezTo>
                  <a:pt x="4965" y="4774"/>
                  <a:pt x="4968" y="4766"/>
                  <a:pt x="4971" y="4761"/>
                </a:cubicBezTo>
                <a:cubicBezTo>
                  <a:pt x="4979" y="4769"/>
                  <a:pt x="4989" y="4774"/>
                  <a:pt x="5000" y="4774"/>
                </a:cubicBezTo>
                <a:cubicBezTo>
                  <a:pt x="5005" y="4787"/>
                  <a:pt x="5013" y="4800"/>
                  <a:pt x="5021" y="4811"/>
                </a:cubicBezTo>
                <a:cubicBezTo>
                  <a:pt x="5037" y="4832"/>
                  <a:pt x="5066" y="4840"/>
                  <a:pt x="5087" y="4819"/>
                </a:cubicBezTo>
                <a:cubicBezTo>
                  <a:pt x="5098" y="4808"/>
                  <a:pt x="5108" y="4795"/>
                  <a:pt x="5119" y="4784"/>
                </a:cubicBezTo>
                <a:cubicBezTo>
                  <a:pt x="5121" y="4787"/>
                  <a:pt x="5121" y="4790"/>
                  <a:pt x="5124" y="4792"/>
                </a:cubicBezTo>
                <a:cubicBezTo>
                  <a:pt x="5137" y="4814"/>
                  <a:pt x="5166" y="4816"/>
                  <a:pt x="5182" y="4800"/>
                </a:cubicBezTo>
                <a:lnTo>
                  <a:pt x="5185" y="4798"/>
                </a:lnTo>
                <a:cubicBezTo>
                  <a:pt x="5190" y="4803"/>
                  <a:pt x="5198" y="4806"/>
                  <a:pt x="5206" y="4808"/>
                </a:cubicBezTo>
                <a:cubicBezTo>
                  <a:pt x="5209" y="4814"/>
                  <a:pt x="5214" y="4816"/>
                  <a:pt x="5219" y="4819"/>
                </a:cubicBezTo>
                <a:lnTo>
                  <a:pt x="5219" y="4819"/>
                </a:lnTo>
                <a:cubicBezTo>
                  <a:pt x="5233" y="4848"/>
                  <a:pt x="5275" y="4843"/>
                  <a:pt x="5288" y="4819"/>
                </a:cubicBezTo>
                <a:cubicBezTo>
                  <a:pt x="5296" y="4806"/>
                  <a:pt x="5301" y="4792"/>
                  <a:pt x="5307" y="4779"/>
                </a:cubicBezTo>
                <a:cubicBezTo>
                  <a:pt x="5309" y="4787"/>
                  <a:pt x="5312" y="4792"/>
                  <a:pt x="5315" y="4800"/>
                </a:cubicBezTo>
                <a:cubicBezTo>
                  <a:pt x="5328" y="4829"/>
                  <a:pt x="5370" y="4824"/>
                  <a:pt x="5386" y="4800"/>
                </a:cubicBezTo>
                <a:cubicBezTo>
                  <a:pt x="5389" y="4795"/>
                  <a:pt x="5391" y="4790"/>
                  <a:pt x="5394" y="4784"/>
                </a:cubicBezTo>
                <a:cubicBezTo>
                  <a:pt x="5399" y="4798"/>
                  <a:pt x="5405" y="4811"/>
                  <a:pt x="5410" y="4824"/>
                </a:cubicBezTo>
                <a:cubicBezTo>
                  <a:pt x="5426" y="4861"/>
                  <a:pt x="5476" y="4843"/>
                  <a:pt x="5487" y="4814"/>
                </a:cubicBezTo>
                <a:cubicBezTo>
                  <a:pt x="5492" y="4800"/>
                  <a:pt x="5497" y="4787"/>
                  <a:pt x="5502" y="4774"/>
                </a:cubicBezTo>
                <a:cubicBezTo>
                  <a:pt x="5505" y="4784"/>
                  <a:pt x="5508" y="4792"/>
                  <a:pt x="5510" y="4803"/>
                </a:cubicBezTo>
                <a:cubicBezTo>
                  <a:pt x="5521" y="4835"/>
                  <a:pt x="5574" y="4851"/>
                  <a:pt x="5590" y="4814"/>
                </a:cubicBezTo>
                <a:cubicBezTo>
                  <a:pt x="5598" y="4792"/>
                  <a:pt x="5608" y="4771"/>
                  <a:pt x="5616" y="4750"/>
                </a:cubicBezTo>
                <a:cubicBezTo>
                  <a:pt x="5624" y="4774"/>
                  <a:pt x="5635" y="4798"/>
                  <a:pt x="5645" y="4821"/>
                </a:cubicBezTo>
                <a:cubicBezTo>
                  <a:pt x="5659" y="4851"/>
                  <a:pt x="5709" y="4851"/>
                  <a:pt x="5722" y="4821"/>
                </a:cubicBezTo>
                <a:cubicBezTo>
                  <a:pt x="5735" y="4790"/>
                  <a:pt x="5746" y="4761"/>
                  <a:pt x="5756" y="4729"/>
                </a:cubicBezTo>
                <a:cubicBezTo>
                  <a:pt x="5764" y="4745"/>
                  <a:pt x="5772" y="4758"/>
                  <a:pt x="5783" y="4771"/>
                </a:cubicBezTo>
                <a:cubicBezTo>
                  <a:pt x="5798" y="4792"/>
                  <a:pt x="5832" y="4806"/>
                  <a:pt x="5853" y="4779"/>
                </a:cubicBezTo>
                <a:cubicBezTo>
                  <a:pt x="5861" y="4769"/>
                  <a:pt x="5869" y="4758"/>
                  <a:pt x="5875" y="4745"/>
                </a:cubicBezTo>
                <a:cubicBezTo>
                  <a:pt x="5880" y="4750"/>
                  <a:pt x="5888" y="4758"/>
                  <a:pt x="5893" y="4763"/>
                </a:cubicBezTo>
                <a:cubicBezTo>
                  <a:pt x="5919" y="4784"/>
                  <a:pt x="5959" y="4779"/>
                  <a:pt x="5970" y="4742"/>
                </a:cubicBezTo>
                <a:cubicBezTo>
                  <a:pt x="5972" y="4734"/>
                  <a:pt x="5972" y="4729"/>
                  <a:pt x="5975" y="4721"/>
                </a:cubicBezTo>
                <a:cubicBezTo>
                  <a:pt x="5994" y="4747"/>
                  <a:pt x="6020" y="4771"/>
                  <a:pt x="6054" y="4774"/>
                </a:cubicBezTo>
                <a:cubicBezTo>
                  <a:pt x="6060" y="4774"/>
                  <a:pt x="6062" y="4774"/>
                  <a:pt x="6068" y="4774"/>
                </a:cubicBezTo>
                <a:cubicBezTo>
                  <a:pt x="6078" y="4792"/>
                  <a:pt x="6094" y="4800"/>
                  <a:pt x="6121" y="4795"/>
                </a:cubicBezTo>
                <a:cubicBezTo>
                  <a:pt x="6158" y="4787"/>
                  <a:pt x="6171" y="4753"/>
                  <a:pt x="6179" y="4721"/>
                </a:cubicBezTo>
                <a:cubicBezTo>
                  <a:pt x="6197" y="4729"/>
                  <a:pt x="6216" y="4734"/>
                  <a:pt x="6240" y="4734"/>
                </a:cubicBezTo>
                <a:cubicBezTo>
                  <a:pt x="6242" y="4734"/>
                  <a:pt x="6242" y="4734"/>
                  <a:pt x="6242" y="4734"/>
                </a:cubicBezTo>
                <a:cubicBezTo>
                  <a:pt x="6269" y="4747"/>
                  <a:pt x="6306" y="4737"/>
                  <a:pt x="6311" y="4708"/>
                </a:cubicBezTo>
                <a:cubicBezTo>
                  <a:pt x="6319" y="4710"/>
                  <a:pt x="6324" y="4716"/>
                  <a:pt x="6332" y="4718"/>
                </a:cubicBezTo>
                <a:cubicBezTo>
                  <a:pt x="6359" y="4731"/>
                  <a:pt x="6390" y="4721"/>
                  <a:pt x="6398" y="4692"/>
                </a:cubicBezTo>
                <a:cubicBezTo>
                  <a:pt x="6401" y="4679"/>
                  <a:pt x="6404" y="4668"/>
                  <a:pt x="6406" y="4655"/>
                </a:cubicBezTo>
                <a:cubicBezTo>
                  <a:pt x="6427" y="4668"/>
                  <a:pt x="6451" y="4679"/>
                  <a:pt x="6475" y="4687"/>
                </a:cubicBezTo>
                <a:cubicBezTo>
                  <a:pt x="6499" y="4694"/>
                  <a:pt x="6523" y="4676"/>
                  <a:pt x="6531" y="4655"/>
                </a:cubicBezTo>
                <a:lnTo>
                  <a:pt x="6531" y="4655"/>
                </a:lnTo>
                <a:cubicBezTo>
                  <a:pt x="6541" y="4647"/>
                  <a:pt x="6549" y="4634"/>
                  <a:pt x="6554" y="4623"/>
                </a:cubicBezTo>
                <a:lnTo>
                  <a:pt x="6560" y="4612"/>
                </a:lnTo>
                <a:cubicBezTo>
                  <a:pt x="6568" y="4636"/>
                  <a:pt x="6581" y="4658"/>
                  <a:pt x="6599" y="4679"/>
                </a:cubicBezTo>
                <a:cubicBezTo>
                  <a:pt x="6618" y="4701"/>
                  <a:pt x="6650" y="4689"/>
                  <a:pt x="6663" y="4671"/>
                </a:cubicBezTo>
                <a:lnTo>
                  <a:pt x="6668" y="4660"/>
                </a:lnTo>
                <a:cubicBezTo>
                  <a:pt x="6684" y="4676"/>
                  <a:pt x="6705" y="4681"/>
                  <a:pt x="6729" y="4668"/>
                </a:cubicBezTo>
                <a:cubicBezTo>
                  <a:pt x="6742" y="4660"/>
                  <a:pt x="6748" y="4649"/>
                  <a:pt x="6753" y="4636"/>
                </a:cubicBezTo>
                <a:cubicBezTo>
                  <a:pt x="6763" y="4634"/>
                  <a:pt x="6777" y="4647"/>
                  <a:pt x="6793" y="4660"/>
                </a:cubicBezTo>
                <a:moveTo>
                  <a:pt x="6692" y="3740"/>
                </a:moveTo>
                <a:cubicBezTo>
                  <a:pt x="6671" y="3664"/>
                  <a:pt x="6644" y="3587"/>
                  <a:pt x="6615" y="3513"/>
                </a:cubicBezTo>
                <a:cubicBezTo>
                  <a:pt x="6581" y="3420"/>
                  <a:pt x="6539" y="3330"/>
                  <a:pt x="6494" y="3243"/>
                </a:cubicBezTo>
                <a:cubicBezTo>
                  <a:pt x="6483" y="3222"/>
                  <a:pt x="6470" y="3198"/>
                  <a:pt x="6457" y="3174"/>
                </a:cubicBezTo>
                <a:cubicBezTo>
                  <a:pt x="6502" y="3201"/>
                  <a:pt x="6552" y="3219"/>
                  <a:pt x="6594" y="3235"/>
                </a:cubicBezTo>
                <a:cubicBezTo>
                  <a:pt x="6711" y="3283"/>
                  <a:pt x="6832" y="3317"/>
                  <a:pt x="6951" y="3354"/>
                </a:cubicBezTo>
                <a:cubicBezTo>
                  <a:pt x="7070" y="3388"/>
                  <a:pt x="7189" y="3420"/>
                  <a:pt x="7306" y="3463"/>
                </a:cubicBezTo>
                <a:cubicBezTo>
                  <a:pt x="7367" y="3484"/>
                  <a:pt x="7425" y="3508"/>
                  <a:pt x="7483" y="3534"/>
                </a:cubicBezTo>
                <a:cubicBezTo>
                  <a:pt x="7510" y="3547"/>
                  <a:pt x="7536" y="3558"/>
                  <a:pt x="7562" y="3574"/>
                </a:cubicBezTo>
                <a:cubicBezTo>
                  <a:pt x="7589" y="3587"/>
                  <a:pt x="7623" y="3600"/>
                  <a:pt x="7639" y="3624"/>
                </a:cubicBezTo>
                <a:cubicBezTo>
                  <a:pt x="7658" y="3650"/>
                  <a:pt x="7663" y="3685"/>
                  <a:pt x="7668" y="3717"/>
                </a:cubicBezTo>
                <a:cubicBezTo>
                  <a:pt x="7676" y="3756"/>
                  <a:pt x="7684" y="3793"/>
                  <a:pt x="7692" y="3833"/>
                </a:cubicBezTo>
                <a:cubicBezTo>
                  <a:pt x="7705" y="3902"/>
                  <a:pt x="7719" y="3971"/>
                  <a:pt x="7737" y="4036"/>
                </a:cubicBezTo>
                <a:cubicBezTo>
                  <a:pt x="7383" y="3968"/>
                  <a:pt x="7033" y="3859"/>
                  <a:pt x="6692" y="3740"/>
                </a:cubicBezTo>
                <a:moveTo>
                  <a:pt x="8877" y="4062"/>
                </a:moveTo>
                <a:cubicBezTo>
                  <a:pt x="8547" y="4128"/>
                  <a:pt x="8203" y="4112"/>
                  <a:pt x="7869" y="4059"/>
                </a:cubicBezTo>
                <a:cubicBezTo>
                  <a:pt x="7843" y="3978"/>
                  <a:pt x="7816" y="3896"/>
                  <a:pt x="7790" y="3817"/>
                </a:cubicBezTo>
                <a:cubicBezTo>
                  <a:pt x="7771" y="3764"/>
                  <a:pt x="7753" y="3714"/>
                  <a:pt x="7732" y="3661"/>
                </a:cubicBezTo>
                <a:lnTo>
                  <a:pt x="7729" y="3650"/>
                </a:lnTo>
                <a:cubicBezTo>
                  <a:pt x="7724" y="3635"/>
                  <a:pt x="7719" y="3621"/>
                  <a:pt x="7711" y="3608"/>
                </a:cubicBezTo>
                <a:cubicBezTo>
                  <a:pt x="7705" y="3600"/>
                  <a:pt x="7703" y="3590"/>
                  <a:pt x="7700" y="3582"/>
                </a:cubicBezTo>
                <a:cubicBezTo>
                  <a:pt x="7697" y="3574"/>
                  <a:pt x="7689" y="3574"/>
                  <a:pt x="7684" y="3576"/>
                </a:cubicBezTo>
                <a:cubicBezTo>
                  <a:pt x="7668" y="3560"/>
                  <a:pt x="7647" y="3547"/>
                  <a:pt x="7623" y="3534"/>
                </a:cubicBezTo>
                <a:cubicBezTo>
                  <a:pt x="7568" y="3505"/>
                  <a:pt x="7512" y="3481"/>
                  <a:pt x="7454" y="3457"/>
                </a:cubicBezTo>
                <a:cubicBezTo>
                  <a:pt x="7221" y="3365"/>
                  <a:pt x="6972" y="3312"/>
                  <a:pt x="6734" y="3235"/>
                </a:cubicBezTo>
                <a:cubicBezTo>
                  <a:pt x="6668" y="3214"/>
                  <a:pt x="6599" y="3187"/>
                  <a:pt x="6536" y="3158"/>
                </a:cubicBezTo>
                <a:cubicBezTo>
                  <a:pt x="6488" y="3137"/>
                  <a:pt x="6427" y="3116"/>
                  <a:pt x="6396" y="3068"/>
                </a:cubicBezTo>
                <a:cubicBezTo>
                  <a:pt x="6626" y="3066"/>
                  <a:pt x="6859" y="3079"/>
                  <a:pt x="7089" y="3105"/>
                </a:cubicBezTo>
                <a:cubicBezTo>
                  <a:pt x="7327" y="3132"/>
                  <a:pt x="7562" y="3174"/>
                  <a:pt x="7795" y="3227"/>
                </a:cubicBezTo>
                <a:cubicBezTo>
                  <a:pt x="7906" y="3254"/>
                  <a:pt x="8029" y="3277"/>
                  <a:pt x="8129" y="3336"/>
                </a:cubicBezTo>
                <a:cubicBezTo>
                  <a:pt x="8230" y="3394"/>
                  <a:pt x="8324" y="3463"/>
                  <a:pt x="8420" y="3529"/>
                </a:cubicBezTo>
                <a:cubicBezTo>
                  <a:pt x="8531" y="3608"/>
                  <a:pt x="8642" y="3690"/>
                  <a:pt x="8756" y="3769"/>
                </a:cubicBezTo>
                <a:cubicBezTo>
                  <a:pt x="8867" y="3849"/>
                  <a:pt x="8981" y="3926"/>
                  <a:pt x="9092" y="4005"/>
                </a:cubicBezTo>
                <a:cubicBezTo>
                  <a:pt x="9020" y="4030"/>
                  <a:pt x="8949" y="4049"/>
                  <a:pt x="8877" y="4062"/>
                </a:cubicBezTo>
                <a:moveTo>
                  <a:pt x="10028" y="3317"/>
                </a:moveTo>
                <a:cubicBezTo>
                  <a:pt x="9949" y="3449"/>
                  <a:pt x="9846" y="3568"/>
                  <a:pt x="9727" y="3669"/>
                </a:cubicBezTo>
                <a:cubicBezTo>
                  <a:pt x="9584" y="3791"/>
                  <a:pt x="9417" y="3886"/>
                  <a:pt x="9243" y="3955"/>
                </a:cubicBezTo>
                <a:cubicBezTo>
                  <a:pt x="9235" y="3952"/>
                  <a:pt x="9227" y="3952"/>
                  <a:pt x="9219" y="3952"/>
                </a:cubicBezTo>
                <a:lnTo>
                  <a:pt x="9211" y="3952"/>
                </a:lnTo>
                <a:lnTo>
                  <a:pt x="9208" y="3952"/>
                </a:lnTo>
                <a:lnTo>
                  <a:pt x="9208" y="3952"/>
                </a:lnTo>
                <a:cubicBezTo>
                  <a:pt x="9203" y="3952"/>
                  <a:pt x="9195" y="3949"/>
                  <a:pt x="9190" y="3949"/>
                </a:cubicBezTo>
                <a:lnTo>
                  <a:pt x="9182" y="3947"/>
                </a:lnTo>
                <a:lnTo>
                  <a:pt x="9174" y="3944"/>
                </a:lnTo>
                <a:lnTo>
                  <a:pt x="9176" y="3944"/>
                </a:lnTo>
                <a:lnTo>
                  <a:pt x="9171" y="3941"/>
                </a:lnTo>
                <a:lnTo>
                  <a:pt x="9166" y="3939"/>
                </a:lnTo>
                <a:lnTo>
                  <a:pt x="9163" y="3936"/>
                </a:lnTo>
                <a:cubicBezTo>
                  <a:pt x="9158" y="3933"/>
                  <a:pt x="9153" y="3931"/>
                  <a:pt x="9147" y="3926"/>
                </a:cubicBezTo>
                <a:lnTo>
                  <a:pt x="9145" y="3926"/>
                </a:lnTo>
                <a:lnTo>
                  <a:pt x="9142" y="3923"/>
                </a:lnTo>
                <a:lnTo>
                  <a:pt x="9137" y="3918"/>
                </a:lnTo>
                <a:lnTo>
                  <a:pt x="9131" y="3912"/>
                </a:lnTo>
                <a:lnTo>
                  <a:pt x="9129" y="3910"/>
                </a:lnTo>
                <a:lnTo>
                  <a:pt x="9121" y="3904"/>
                </a:lnTo>
                <a:cubicBezTo>
                  <a:pt x="9116" y="3899"/>
                  <a:pt x="9108" y="3899"/>
                  <a:pt x="9100" y="3902"/>
                </a:cubicBezTo>
                <a:cubicBezTo>
                  <a:pt x="8909" y="3769"/>
                  <a:pt x="8721" y="3637"/>
                  <a:pt x="8528" y="3510"/>
                </a:cubicBezTo>
                <a:cubicBezTo>
                  <a:pt x="8454" y="3463"/>
                  <a:pt x="8383" y="3410"/>
                  <a:pt x="8309" y="3362"/>
                </a:cubicBezTo>
                <a:cubicBezTo>
                  <a:pt x="8348" y="3370"/>
                  <a:pt x="8388" y="3373"/>
                  <a:pt x="8428" y="3378"/>
                </a:cubicBezTo>
                <a:cubicBezTo>
                  <a:pt x="8494" y="3383"/>
                  <a:pt x="8557" y="3388"/>
                  <a:pt x="8623" y="3386"/>
                </a:cubicBezTo>
                <a:cubicBezTo>
                  <a:pt x="8692" y="3386"/>
                  <a:pt x="8758" y="3381"/>
                  <a:pt x="8827" y="3373"/>
                </a:cubicBezTo>
                <a:cubicBezTo>
                  <a:pt x="8962" y="3362"/>
                  <a:pt x="9097" y="3346"/>
                  <a:pt x="9232" y="3333"/>
                </a:cubicBezTo>
                <a:cubicBezTo>
                  <a:pt x="9380" y="3320"/>
                  <a:pt x="9528" y="3317"/>
                  <a:pt x="9679" y="3312"/>
                </a:cubicBezTo>
                <a:cubicBezTo>
                  <a:pt x="9758" y="3309"/>
                  <a:pt x="9840" y="3306"/>
                  <a:pt x="9920" y="3306"/>
                </a:cubicBezTo>
                <a:cubicBezTo>
                  <a:pt x="9957" y="3306"/>
                  <a:pt x="9999" y="3309"/>
                  <a:pt x="10039" y="3301"/>
                </a:cubicBezTo>
                <a:cubicBezTo>
                  <a:pt x="10034" y="3309"/>
                  <a:pt x="10031" y="3314"/>
                  <a:pt x="10028" y="3317"/>
                </a:cubicBezTo>
                <a:moveTo>
                  <a:pt x="9997" y="3121"/>
                </a:moveTo>
                <a:cubicBezTo>
                  <a:pt x="10023" y="3140"/>
                  <a:pt x="10057" y="3161"/>
                  <a:pt x="10065" y="3193"/>
                </a:cubicBezTo>
                <a:lnTo>
                  <a:pt x="10057" y="3195"/>
                </a:lnTo>
                <a:cubicBezTo>
                  <a:pt x="10007" y="3222"/>
                  <a:pt x="9952" y="3216"/>
                  <a:pt x="9896" y="3216"/>
                </a:cubicBezTo>
                <a:cubicBezTo>
                  <a:pt x="9825" y="3216"/>
                  <a:pt x="9756" y="3219"/>
                  <a:pt x="9684" y="3222"/>
                </a:cubicBezTo>
                <a:cubicBezTo>
                  <a:pt x="9544" y="3227"/>
                  <a:pt x="9401" y="3246"/>
                  <a:pt x="9261" y="3256"/>
                </a:cubicBezTo>
                <a:cubicBezTo>
                  <a:pt x="9131" y="3269"/>
                  <a:pt x="8999" y="3285"/>
                  <a:pt x="8869" y="3301"/>
                </a:cubicBezTo>
                <a:cubicBezTo>
                  <a:pt x="8742" y="3317"/>
                  <a:pt x="8615" y="3320"/>
                  <a:pt x="8486" y="3325"/>
                </a:cubicBezTo>
                <a:cubicBezTo>
                  <a:pt x="8380" y="3328"/>
                  <a:pt x="8277" y="3314"/>
                  <a:pt x="8174" y="3288"/>
                </a:cubicBezTo>
                <a:cubicBezTo>
                  <a:pt x="8084" y="3246"/>
                  <a:pt x="7988" y="3214"/>
                  <a:pt x="7896" y="3190"/>
                </a:cubicBezTo>
                <a:cubicBezTo>
                  <a:pt x="7430" y="3068"/>
                  <a:pt x="6943" y="3015"/>
                  <a:pt x="6462" y="3026"/>
                </a:cubicBezTo>
                <a:cubicBezTo>
                  <a:pt x="6203" y="3031"/>
                  <a:pt x="5943" y="3047"/>
                  <a:pt x="5690" y="3095"/>
                </a:cubicBezTo>
                <a:cubicBezTo>
                  <a:pt x="5693" y="3090"/>
                  <a:pt x="5696" y="3084"/>
                  <a:pt x="5701" y="3079"/>
                </a:cubicBezTo>
                <a:cubicBezTo>
                  <a:pt x="5898" y="3018"/>
                  <a:pt x="6097" y="2965"/>
                  <a:pt x="6298" y="2918"/>
                </a:cubicBezTo>
                <a:cubicBezTo>
                  <a:pt x="6507" y="2867"/>
                  <a:pt x="6721" y="2817"/>
                  <a:pt x="6935" y="2793"/>
                </a:cubicBezTo>
                <a:cubicBezTo>
                  <a:pt x="7041" y="2783"/>
                  <a:pt x="7150" y="2780"/>
                  <a:pt x="7256" y="2791"/>
                </a:cubicBezTo>
                <a:cubicBezTo>
                  <a:pt x="7359" y="2801"/>
                  <a:pt x="7459" y="2828"/>
                  <a:pt x="7562" y="2849"/>
                </a:cubicBezTo>
                <a:cubicBezTo>
                  <a:pt x="7774" y="2896"/>
                  <a:pt x="7988" y="2918"/>
                  <a:pt x="8205" y="2933"/>
                </a:cubicBezTo>
                <a:cubicBezTo>
                  <a:pt x="8428" y="2949"/>
                  <a:pt x="8650" y="2965"/>
                  <a:pt x="8872" y="2981"/>
                </a:cubicBezTo>
                <a:cubicBezTo>
                  <a:pt x="8983" y="2989"/>
                  <a:pt x="9092" y="2997"/>
                  <a:pt x="9203" y="3005"/>
                </a:cubicBezTo>
                <a:cubicBezTo>
                  <a:pt x="9309" y="3013"/>
                  <a:pt x="9414" y="3021"/>
                  <a:pt x="9520" y="3013"/>
                </a:cubicBezTo>
                <a:cubicBezTo>
                  <a:pt x="9592" y="3007"/>
                  <a:pt x="9658" y="2994"/>
                  <a:pt x="9724" y="2973"/>
                </a:cubicBezTo>
                <a:cubicBezTo>
                  <a:pt x="9727" y="2978"/>
                  <a:pt x="9732" y="2984"/>
                  <a:pt x="9740" y="2986"/>
                </a:cubicBezTo>
                <a:cubicBezTo>
                  <a:pt x="9830" y="3023"/>
                  <a:pt x="9917" y="3068"/>
                  <a:pt x="9997" y="3121"/>
                </a:cubicBezTo>
                <a:moveTo>
                  <a:pt x="9711" y="2888"/>
                </a:moveTo>
                <a:cubicBezTo>
                  <a:pt x="9512" y="2952"/>
                  <a:pt x="9298" y="2925"/>
                  <a:pt x="9094" y="2910"/>
                </a:cubicBezTo>
                <a:cubicBezTo>
                  <a:pt x="8877" y="2894"/>
                  <a:pt x="8660" y="2878"/>
                  <a:pt x="8444" y="2862"/>
                </a:cubicBezTo>
                <a:cubicBezTo>
                  <a:pt x="8229" y="2846"/>
                  <a:pt x="8012" y="2838"/>
                  <a:pt x="7801" y="2804"/>
                </a:cubicBezTo>
                <a:cubicBezTo>
                  <a:pt x="7658" y="2780"/>
                  <a:pt x="7518" y="2740"/>
                  <a:pt x="7375" y="2714"/>
                </a:cubicBezTo>
                <a:cubicBezTo>
                  <a:pt x="7446" y="2706"/>
                  <a:pt x="7515" y="2695"/>
                  <a:pt x="7586" y="2679"/>
                </a:cubicBezTo>
                <a:cubicBezTo>
                  <a:pt x="7689" y="2658"/>
                  <a:pt x="7793" y="2632"/>
                  <a:pt x="7891" y="2592"/>
                </a:cubicBezTo>
                <a:cubicBezTo>
                  <a:pt x="7978" y="2558"/>
                  <a:pt x="8055" y="2505"/>
                  <a:pt x="8126" y="2444"/>
                </a:cubicBezTo>
                <a:cubicBezTo>
                  <a:pt x="8131" y="2439"/>
                  <a:pt x="8139" y="2433"/>
                  <a:pt x="8145" y="2428"/>
                </a:cubicBezTo>
                <a:lnTo>
                  <a:pt x="8145" y="2428"/>
                </a:lnTo>
                <a:cubicBezTo>
                  <a:pt x="8216" y="2447"/>
                  <a:pt x="8295" y="2439"/>
                  <a:pt x="8367" y="2433"/>
                </a:cubicBezTo>
                <a:cubicBezTo>
                  <a:pt x="8441" y="2431"/>
                  <a:pt x="8512" y="2425"/>
                  <a:pt x="8586" y="2417"/>
                </a:cubicBezTo>
                <a:cubicBezTo>
                  <a:pt x="8724" y="2407"/>
                  <a:pt x="8862" y="2391"/>
                  <a:pt x="8999" y="2378"/>
                </a:cubicBezTo>
                <a:cubicBezTo>
                  <a:pt x="9007" y="2383"/>
                  <a:pt x="9018" y="2386"/>
                  <a:pt x="9028" y="2388"/>
                </a:cubicBezTo>
                <a:cubicBezTo>
                  <a:pt x="9049" y="2394"/>
                  <a:pt x="9073" y="2402"/>
                  <a:pt x="9094" y="2410"/>
                </a:cubicBezTo>
                <a:cubicBezTo>
                  <a:pt x="9142" y="2425"/>
                  <a:pt x="9187" y="2444"/>
                  <a:pt x="9232" y="2465"/>
                </a:cubicBezTo>
                <a:cubicBezTo>
                  <a:pt x="9319" y="2505"/>
                  <a:pt x="9404" y="2550"/>
                  <a:pt x="9491" y="2589"/>
                </a:cubicBezTo>
                <a:cubicBezTo>
                  <a:pt x="9581" y="2632"/>
                  <a:pt x="9668" y="2674"/>
                  <a:pt x="9758" y="2716"/>
                </a:cubicBezTo>
                <a:cubicBezTo>
                  <a:pt x="9803" y="2738"/>
                  <a:pt x="9846" y="2756"/>
                  <a:pt x="9891" y="2775"/>
                </a:cubicBezTo>
                <a:cubicBezTo>
                  <a:pt x="9901" y="2780"/>
                  <a:pt x="9912" y="2783"/>
                  <a:pt x="9925" y="2788"/>
                </a:cubicBezTo>
                <a:cubicBezTo>
                  <a:pt x="9859" y="2830"/>
                  <a:pt x="9788" y="2865"/>
                  <a:pt x="9711" y="2888"/>
                </a:cubicBezTo>
                <a:moveTo>
                  <a:pt x="10219" y="2584"/>
                </a:moveTo>
                <a:cubicBezTo>
                  <a:pt x="10161" y="2632"/>
                  <a:pt x="10100" y="2677"/>
                  <a:pt x="10039" y="2719"/>
                </a:cubicBezTo>
                <a:cubicBezTo>
                  <a:pt x="10034" y="2719"/>
                  <a:pt x="10031" y="2716"/>
                  <a:pt x="10026" y="2719"/>
                </a:cubicBezTo>
                <a:cubicBezTo>
                  <a:pt x="9928" y="2732"/>
                  <a:pt x="9840" y="2690"/>
                  <a:pt x="9750" y="2658"/>
                </a:cubicBezTo>
                <a:cubicBezTo>
                  <a:pt x="9658" y="2624"/>
                  <a:pt x="9565" y="2587"/>
                  <a:pt x="9475" y="2547"/>
                </a:cubicBezTo>
                <a:cubicBezTo>
                  <a:pt x="9391" y="2507"/>
                  <a:pt x="9309" y="2465"/>
                  <a:pt x="9224" y="2425"/>
                </a:cubicBezTo>
                <a:cubicBezTo>
                  <a:pt x="9184" y="2407"/>
                  <a:pt x="9145" y="2391"/>
                  <a:pt x="9102" y="2378"/>
                </a:cubicBezTo>
                <a:cubicBezTo>
                  <a:pt x="9097" y="2378"/>
                  <a:pt x="9094" y="2375"/>
                  <a:pt x="9089" y="2373"/>
                </a:cubicBezTo>
                <a:cubicBezTo>
                  <a:pt x="9224" y="2359"/>
                  <a:pt x="9362" y="2349"/>
                  <a:pt x="9496" y="2346"/>
                </a:cubicBezTo>
                <a:cubicBezTo>
                  <a:pt x="9650" y="2341"/>
                  <a:pt x="9801" y="2362"/>
                  <a:pt x="9954" y="2383"/>
                </a:cubicBezTo>
                <a:cubicBezTo>
                  <a:pt x="10036" y="2394"/>
                  <a:pt x="10121" y="2407"/>
                  <a:pt x="10203" y="2420"/>
                </a:cubicBezTo>
                <a:cubicBezTo>
                  <a:pt x="10245" y="2425"/>
                  <a:pt x="10288" y="2433"/>
                  <a:pt x="10330" y="2439"/>
                </a:cubicBezTo>
                <a:cubicBezTo>
                  <a:pt x="10351" y="2441"/>
                  <a:pt x="10370" y="2447"/>
                  <a:pt x="10391" y="2447"/>
                </a:cubicBezTo>
                <a:cubicBezTo>
                  <a:pt x="10333" y="2492"/>
                  <a:pt x="10274" y="2539"/>
                  <a:pt x="10219" y="2584"/>
                </a:cubicBezTo>
                <a:moveTo>
                  <a:pt x="10975" y="1833"/>
                </a:moveTo>
                <a:cubicBezTo>
                  <a:pt x="10885" y="1978"/>
                  <a:pt x="10769" y="2103"/>
                  <a:pt x="10645" y="2219"/>
                </a:cubicBezTo>
                <a:cubicBezTo>
                  <a:pt x="10589" y="2272"/>
                  <a:pt x="10531" y="2325"/>
                  <a:pt x="10470" y="2375"/>
                </a:cubicBezTo>
                <a:lnTo>
                  <a:pt x="10467" y="2373"/>
                </a:lnTo>
                <a:cubicBezTo>
                  <a:pt x="10433" y="2354"/>
                  <a:pt x="10396" y="2351"/>
                  <a:pt x="10356" y="2346"/>
                </a:cubicBezTo>
                <a:cubicBezTo>
                  <a:pt x="10317" y="2341"/>
                  <a:pt x="10280" y="2335"/>
                  <a:pt x="10240" y="2330"/>
                </a:cubicBezTo>
                <a:cubicBezTo>
                  <a:pt x="10163" y="2320"/>
                  <a:pt x="10089" y="2309"/>
                  <a:pt x="10012" y="2301"/>
                </a:cubicBezTo>
                <a:cubicBezTo>
                  <a:pt x="9938" y="2293"/>
                  <a:pt x="9862" y="2288"/>
                  <a:pt x="9788" y="2288"/>
                </a:cubicBezTo>
                <a:cubicBezTo>
                  <a:pt x="9711" y="2288"/>
                  <a:pt x="9634" y="2298"/>
                  <a:pt x="9557" y="2298"/>
                </a:cubicBezTo>
                <a:cubicBezTo>
                  <a:pt x="9253" y="2306"/>
                  <a:pt x="8954" y="2343"/>
                  <a:pt x="8650" y="2370"/>
                </a:cubicBezTo>
                <a:cubicBezTo>
                  <a:pt x="8565" y="2378"/>
                  <a:pt x="8481" y="2382"/>
                  <a:pt x="8396" y="2388"/>
                </a:cubicBezTo>
                <a:cubicBezTo>
                  <a:pt x="8354" y="2390"/>
                  <a:pt x="8311" y="2391"/>
                  <a:pt x="8269" y="2394"/>
                </a:cubicBezTo>
                <a:cubicBezTo>
                  <a:pt x="8237" y="2396"/>
                  <a:pt x="8205" y="2396"/>
                  <a:pt x="8174" y="2402"/>
                </a:cubicBezTo>
                <a:cubicBezTo>
                  <a:pt x="8229" y="2349"/>
                  <a:pt x="8282" y="2293"/>
                  <a:pt x="8335" y="2240"/>
                </a:cubicBezTo>
                <a:cubicBezTo>
                  <a:pt x="8369" y="2203"/>
                  <a:pt x="8406" y="2169"/>
                  <a:pt x="8441" y="2132"/>
                </a:cubicBezTo>
                <a:cubicBezTo>
                  <a:pt x="8520" y="2113"/>
                  <a:pt x="8597" y="2079"/>
                  <a:pt x="8674" y="2047"/>
                </a:cubicBezTo>
                <a:cubicBezTo>
                  <a:pt x="8753" y="2015"/>
                  <a:pt x="8835" y="1984"/>
                  <a:pt x="8917" y="1957"/>
                </a:cubicBezTo>
                <a:cubicBezTo>
                  <a:pt x="9078" y="1902"/>
                  <a:pt x="9243" y="1857"/>
                  <a:pt x="9409" y="1825"/>
                </a:cubicBezTo>
                <a:cubicBezTo>
                  <a:pt x="9581" y="1790"/>
                  <a:pt x="9753" y="1769"/>
                  <a:pt x="9930" y="1756"/>
                </a:cubicBezTo>
                <a:cubicBezTo>
                  <a:pt x="10108" y="1743"/>
                  <a:pt x="10285" y="1732"/>
                  <a:pt x="10462" y="1732"/>
                </a:cubicBezTo>
                <a:cubicBezTo>
                  <a:pt x="10560" y="1732"/>
                  <a:pt x="10655" y="1748"/>
                  <a:pt x="10751" y="1759"/>
                </a:cubicBezTo>
                <a:cubicBezTo>
                  <a:pt x="10801" y="1764"/>
                  <a:pt x="10851" y="1769"/>
                  <a:pt x="10901" y="1775"/>
                </a:cubicBezTo>
                <a:cubicBezTo>
                  <a:pt x="10936" y="1777"/>
                  <a:pt x="10973" y="1783"/>
                  <a:pt x="11007" y="1785"/>
                </a:cubicBezTo>
                <a:cubicBezTo>
                  <a:pt x="10994" y="1798"/>
                  <a:pt x="10986" y="1817"/>
                  <a:pt x="10975" y="1833"/>
                </a:cubicBezTo>
                <a:moveTo>
                  <a:pt x="11044" y="1701"/>
                </a:moveTo>
                <a:cubicBezTo>
                  <a:pt x="10962" y="1682"/>
                  <a:pt x="10872" y="1679"/>
                  <a:pt x="10788" y="1674"/>
                </a:cubicBezTo>
                <a:cubicBezTo>
                  <a:pt x="10700" y="1669"/>
                  <a:pt x="10610" y="1671"/>
                  <a:pt x="10520" y="1671"/>
                </a:cubicBezTo>
                <a:cubicBezTo>
                  <a:pt x="10340" y="1671"/>
                  <a:pt x="10161" y="1663"/>
                  <a:pt x="9981" y="1679"/>
                </a:cubicBezTo>
                <a:cubicBezTo>
                  <a:pt x="9957" y="1682"/>
                  <a:pt x="9930" y="1685"/>
                  <a:pt x="9907" y="1687"/>
                </a:cubicBezTo>
                <a:cubicBezTo>
                  <a:pt x="10034" y="1629"/>
                  <a:pt x="10163" y="1574"/>
                  <a:pt x="10285" y="1505"/>
                </a:cubicBezTo>
                <a:cubicBezTo>
                  <a:pt x="10351" y="1468"/>
                  <a:pt x="10412" y="1423"/>
                  <a:pt x="10473" y="1378"/>
                </a:cubicBezTo>
                <a:cubicBezTo>
                  <a:pt x="10552" y="1333"/>
                  <a:pt x="10632" y="1290"/>
                  <a:pt x="10716" y="1256"/>
                </a:cubicBezTo>
                <a:cubicBezTo>
                  <a:pt x="10772" y="1232"/>
                  <a:pt x="10830" y="1216"/>
                  <a:pt x="10888" y="1198"/>
                </a:cubicBezTo>
                <a:cubicBezTo>
                  <a:pt x="10909" y="1190"/>
                  <a:pt x="10949" y="1182"/>
                  <a:pt x="10973" y="1163"/>
                </a:cubicBezTo>
                <a:cubicBezTo>
                  <a:pt x="11047" y="1200"/>
                  <a:pt x="11105" y="1261"/>
                  <a:pt x="11113" y="1357"/>
                </a:cubicBezTo>
                <a:cubicBezTo>
                  <a:pt x="11126" y="1470"/>
                  <a:pt x="11095" y="1592"/>
                  <a:pt x="11044" y="170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94" name="Google Shape;894;p27"/>
          <p:cNvSpPr txBox="1"/>
          <p:nvPr>
            <p:ph idx="1" type="subTitle"/>
          </p:nvPr>
        </p:nvSpPr>
        <p:spPr>
          <a:xfrm>
            <a:off x="984575" y="3358450"/>
            <a:ext cx="3676500" cy="1532700"/>
          </a:xfrm>
          <a:prstGeom prst="rect">
            <a:avLst/>
          </a:prstGeom>
        </p:spPr>
        <p:txBody>
          <a:bodyPr anchorCtr="0" anchor="ctr" bIns="91425" lIns="91425" spcFirstLastPara="1" rIns="91425" wrap="square" tIns="91425">
            <a:noAutofit/>
          </a:bodyPr>
          <a:lstStyle/>
          <a:p>
            <a:pPr indent="0" lvl="0" marL="0" rtl="0" algn="l">
              <a:spcBef>
                <a:spcPts val="500"/>
              </a:spcBef>
              <a:spcAft>
                <a:spcPts val="0"/>
              </a:spcAft>
              <a:buNone/>
            </a:pPr>
            <a:r>
              <a:rPr lang="en" sz="1400"/>
              <a:t>Trevor White (</a:t>
            </a:r>
            <a:r>
              <a:rPr b="1" lang="en" sz="1400"/>
              <a:t>Group Leader</a:t>
            </a:r>
            <a:r>
              <a:rPr lang="en" sz="1400"/>
              <a:t>, Conclusions, SCI Components, Use Cases</a:t>
            </a:r>
            <a:r>
              <a:rPr lang="en" sz="1400"/>
              <a:t>)</a:t>
            </a:r>
            <a:endParaRPr sz="1400"/>
          </a:p>
          <a:p>
            <a:pPr indent="0" lvl="0" marL="0" rtl="0" algn="l">
              <a:spcBef>
                <a:spcPts val="500"/>
              </a:spcBef>
              <a:spcAft>
                <a:spcPts val="0"/>
              </a:spcAft>
              <a:buNone/>
            </a:pPr>
            <a:r>
              <a:rPr lang="en" sz="1400"/>
              <a:t>Sophia Pagazani (</a:t>
            </a:r>
            <a:r>
              <a:rPr b="1" lang="en" sz="1400"/>
              <a:t>Presenter</a:t>
            </a:r>
            <a:r>
              <a:rPr lang="en" sz="1400"/>
              <a:t>, SCI Components, Architectural Style)</a:t>
            </a:r>
            <a:endParaRPr sz="1400"/>
          </a:p>
          <a:p>
            <a:pPr indent="0" lvl="0" marL="0" rtl="0" algn="l">
              <a:spcBef>
                <a:spcPts val="500"/>
              </a:spcBef>
              <a:spcAft>
                <a:spcPts val="0"/>
              </a:spcAft>
              <a:buNone/>
            </a:pPr>
            <a:r>
              <a:rPr lang="en" sz="1400"/>
              <a:t>Aniss Hamouda (</a:t>
            </a:r>
            <a:r>
              <a:rPr b="1" lang="en" sz="1400"/>
              <a:t>Presenter</a:t>
            </a:r>
            <a:r>
              <a:rPr lang="en" sz="1400"/>
              <a:t>, ScummVM Components, Use Cases)</a:t>
            </a:r>
            <a:endParaRPr sz="1400"/>
          </a:p>
        </p:txBody>
      </p:sp>
      <p:sp>
        <p:nvSpPr>
          <p:cNvPr id="895" name="Google Shape;895;p27"/>
          <p:cNvSpPr txBox="1"/>
          <p:nvPr/>
        </p:nvSpPr>
        <p:spPr>
          <a:xfrm>
            <a:off x="4892925" y="3386050"/>
            <a:ext cx="2741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Livvic"/>
                <a:ea typeface="Livvic"/>
                <a:cs typeface="Livvic"/>
                <a:sym typeface="Livvic"/>
              </a:rPr>
              <a:t>Claire Whelan (Introduction, External Interface)</a:t>
            </a:r>
            <a:endParaRPr>
              <a:solidFill>
                <a:schemeClr val="dk1"/>
              </a:solidFill>
              <a:latin typeface="Livvic"/>
              <a:ea typeface="Livvic"/>
              <a:cs typeface="Livvic"/>
              <a:sym typeface="Livvic"/>
            </a:endParaRPr>
          </a:p>
          <a:p>
            <a:pPr indent="0" lvl="0" marL="0" rtl="0" algn="l">
              <a:spcBef>
                <a:spcPts val="0"/>
              </a:spcBef>
              <a:spcAft>
                <a:spcPts val="0"/>
              </a:spcAft>
              <a:buNone/>
            </a:pPr>
            <a:r>
              <a:rPr lang="en">
                <a:solidFill>
                  <a:schemeClr val="dk1"/>
                </a:solidFill>
                <a:latin typeface="Livvic"/>
                <a:ea typeface="Livvic"/>
                <a:cs typeface="Livvic"/>
                <a:sym typeface="Livvic"/>
              </a:rPr>
              <a:t>Nicole</a:t>
            </a:r>
            <a:r>
              <a:rPr lang="en">
                <a:solidFill>
                  <a:schemeClr val="dk1"/>
                </a:solidFill>
                <a:latin typeface="Livvic"/>
                <a:ea typeface="Livvic"/>
                <a:cs typeface="Livvic"/>
                <a:sym typeface="Livvic"/>
              </a:rPr>
              <a:t> Hernandez (</a:t>
            </a:r>
            <a:r>
              <a:rPr lang="en">
                <a:solidFill>
                  <a:schemeClr val="dk1"/>
                </a:solidFill>
                <a:latin typeface="Livvic"/>
                <a:ea typeface="Livvic"/>
                <a:cs typeface="Livvic"/>
                <a:sym typeface="Livvic"/>
              </a:rPr>
              <a:t>ScummVM Components, System Evolution</a:t>
            </a:r>
            <a:r>
              <a:rPr lang="en">
                <a:solidFill>
                  <a:schemeClr val="dk1"/>
                </a:solidFill>
                <a:latin typeface="Livvic"/>
                <a:ea typeface="Livvic"/>
                <a:cs typeface="Livvic"/>
                <a:sym typeface="Livvic"/>
              </a:rPr>
              <a:t>)</a:t>
            </a:r>
            <a:endParaRPr>
              <a:solidFill>
                <a:schemeClr val="dk1"/>
              </a:solidFill>
              <a:latin typeface="Livvic"/>
              <a:ea typeface="Livvic"/>
              <a:cs typeface="Livvic"/>
              <a:sym typeface="Livvic"/>
            </a:endParaRPr>
          </a:p>
          <a:p>
            <a:pPr indent="0" lvl="0" marL="0" rtl="0" algn="l">
              <a:spcBef>
                <a:spcPts val="0"/>
              </a:spcBef>
              <a:spcAft>
                <a:spcPts val="0"/>
              </a:spcAft>
              <a:buNone/>
            </a:pPr>
            <a:r>
              <a:rPr lang="en">
                <a:solidFill>
                  <a:schemeClr val="dk1"/>
                </a:solidFill>
                <a:latin typeface="Livvic"/>
                <a:ea typeface="Livvic"/>
                <a:cs typeface="Livvic"/>
                <a:sym typeface="Livvic"/>
              </a:rPr>
              <a:t>Nasreen Mir (Derivation Process, External Interface)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317" name="Shape 1317"/>
        <p:cNvGrpSpPr/>
        <p:nvPr/>
      </p:nvGrpSpPr>
      <p:grpSpPr>
        <a:xfrm>
          <a:off x="0" y="0"/>
          <a:ext cx="0" cy="0"/>
          <a:chOff x="0" y="0"/>
          <a:chExt cx="0" cy="0"/>
        </a:xfrm>
      </p:grpSpPr>
      <p:pic>
        <p:nvPicPr>
          <p:cNvPr id="1318" name="Google Shape;1318;p45"/>
          <p:cNvPicPr preferRelativeResize="0"/>
          <p:nvPr/>
        </p:nvPicPr>
        <p:blipFill>
          <a:blip r:embed="rId3">
            <a:alphaModFix/>
          </a:blip>
          <a:stretch>
            <a:fillRect/>
          </a:stretch>
        </p:blipFill>
        <p:spPr>
          <a:xfrm>
            <a:off x="2652175" y="116750"/>
            <a:ext cx="6025550" cy="4565200"/>
          </a:xfrm>
          <a:prstGeom prst="rect">
            <a:avLst/>
          </a:prstGeom>
          <a:noFill/>
          <a:ln>
            <a:noFill/>
          </a:ln>
        </p:spPr>
      </p:pic>
      <p:sp>
        <p:nvSpPr>
          <p:cNvPr id="1319" name="Google Shape;1319;p45"/>
          <p:cNvSpPr txBox="1"/>
          <p:nvPr>
            <p:ph idx="4294967295" type="title"/>
          </p:nvPr>
        </p:nvSpPr>
        <p:spPr>
          <a:xfrm>
            <a:off x="0" y="4395975"/>
            <a:ext cx="5742300" cy="69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Based Command</a:t>
            </a:r>
            <a:endParaRPr/>
          </a:p>
        </p:txBody>
      </p:sp>
      <p:grpSp>
        <p:nvGrpSpPr>
          <p:cNvPr id="1320" name="Google Shape;1320;p45"/>
          <p:cNvGrpSpPr/>
          <p:nvPr/>
        </p:nvGrpSpPr>
        <p:grpSpPr>
          <a:xfrm>
            <a:off x="5153397" y="4176600"/>
            <a:ext cx="4257809" cy="1230582"/>
            <a:chOff x="5153397" y="4176600"/>
            <a:chExt cx="4257809" cy="1230582"/>
          </a:xfrm>
        </p:grpSpPr>
        <p:sp>
          <p:nvSpPr>
            <p:cNvPr id="1321" name="Google Shape;1321;p45"/>
            <p:cNvSpPr/>
            <p:nvPr/>
          </p:nvSpPr>
          <p:spPr>
            <a:xfrm>
              <a:off x="5544067" y="4602856"/>
              <a:ext cx="430924" cy="376976"/>
            </a:xfrm>
            <a:custGeom>
              <a:rect b="b" l="l" r="r" t="t"/>
              <a:pathLst>
                <a:path extrusionOk="0" h="1048" w="1198">
                  <a:moveTo>
                    <a:pt x="298" y="1048"/>
                  </a:moveTo>
                  <a:lnTo>
                    <a:pt x="0" y="524"/>
                  </a:lnTo>
                  <a:lnTo>
                    <a:pt x="298" y="0"/>
                  </a:lnTo>
                  <a:lnTo>
                    <a:pt x="896" y="0"/>
                  </a:lnTo>
                  <a:lnTo>
                    <a:pt x="1198" y="524"/>
                  </a:lnTo>
                  <a:lnTo>
                    <a:pt x="896" y="1048"/>
                  </a:lnTo>
                  <a:lnTo>
                    <a:pt x="298"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22" name="Google Shape;1322;p45"/>
            <p:cNvSpPr/>
            <p:nvPr/>
          </p:nvSpPr>
          <p:spPr>
            <a:xfrm>
              <a:off x="7070298" y="4602856"/>
              <a:ext cx="430924" cy="376976"/>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23" name="Google Shape;1323;p45"/>
            <p:cNvSpPr/>
            <p:nvPr/>
          </p:nvSpPr>
          <p:spPr>
            <a:xfrm>
              <a:off x="8597609" y="4602856"/>
              <a:ext cx="431283" cy="37697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24" name="Google Shape;1324;p45"/>
            <p:cNvSpPr/>
            <p:nvPr/>
          </p:nvSpPr>
          <p:spPr>
            <a:xfrm>
              <a:off x="8215961" y="4389548"/>
              <a:ext cx="431283" cy="376976"/>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25" name="Google Shape;1325;p45"/>
            <p:cNvSpPr/>
            <p:nvPr/>
          </p:nvSpPr>
          <p:spPr>
            <a:xfrm>
              <a:off x="8597609" y="4176600"/>
              <a:ext cx="431283" cy="375897"/>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26" name="Google Shape;1326;p45"/>
            <p:cNvSpPr/>
            <p:nvPr/>
          </p:nvSpPr>
          <p:spPr>
            <a:xfrm>
              <a:off x="6307003" y="4602856"/>
              <a:ext cx="431283" cy="37697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27" name="Google Shape;1327;p45"/>
            <p:cNvSpPr/>
            <p:nvPr/>
          </p:nvSpPr>
          <p:spPr>
            <a:xfrm>
              <a:off x="7833594" y="4602856"/>
              <a:ext cx="432003" cy="376976"/>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328" name="Google Shape;1328;p45"/>
            <p:cNvGrpSpPr/>
            <p:nvPr/>
          </p:nvGrpSpPr>
          <p:grpSpPr>
            <a:xfrm>
              <a:off x="5544067" y="5030206"/>
              <a:ext cx="3484825" cy="376976"/>
              <a:chOff x="5585792" y="5030206"/>
              <a:chExt cx="3484825" cy="376976"/>
            </a:xfrm>
          </p:grpSpPr>
          <p:sp>
            <p:nvSpPr>
              <p:cNvPr id="1329" name="Google Shape;1329;p45"/>
              <p:cNvSpPr/>
              <p:nvPr/>
            </p:nvSpPr>
            <p:spPr>
              <a:xfrm>
                <a:off x="5585792" y="5030206"/>
                <a:ext cx="430924" cy="376976"/>
              </a:xfrm>
              <a:custGeom>
                <a:rect b="b" l="l" r="r" t="t"/>
                <a:pathLst>
                  <a:path extrusionOk="0" h="1048" w="1198">
                    <a:moveTo>
                      <a:pt x="298" y="1048"/>
                    </a:moveTo>
                    <a:lnTo>
                      <a:pt x="0" y="524"/>
                    </a:lnTo>
                    <a:lnTo>
                      <a:pt x="298" y="0"/>
                    </a:lnTo>
                    <a:lnTo>
                      <a:pt x="896" y="0"/>
                    </a:lnTo>
                    <a:lnTo>
                      <a:pt x="1198" y="524"/>
                    </a:lnTo>
                    <a:lnTo>
                      <a:pt x="896" y="1048"/>
                    </a:lnTo>
                    <a:lnTo>
                      <a:pt x="298"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30" name="Google Shape;1330;p45"/>
              <p:cNvSpPr/>
              <p:nvPr/>
            </p:nvSpPr>
            <p:spPr>
              <a:xfrm>
                <a:off x="7112023" y="5030206"/>
                <a:ext cx="430924" cy="376976"/>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31" name="Google Shape;1331;p45"/>
              <p:cNvSpPr/>
              <p:nvPr/>
            </p:nvSpPr>
            <p:spPr>
              <a:xfrm>
                <a:off x="8639334" y="5030206"/>
                <a:ext cx="431283" cy="37697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332" name="Google Shape;1332;p45"/>
            <p:cNvSpPr/>
            <p:nvPr/>
          </p:nvSpPr>
          <p:spPr>
            <a:xfrm>
              <a:off x="7833594" y="5030206"/>
              <a:ext cx="432003" cy="376976"/>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33" name="Google Shape;1333;p45"/>
            <p:cNvSpPr/>
            <p:nvPr/>
          </p:nvSpPr>
          <p:spPr>
            <a:xfrm>
              <a:off x="5153397" y="4816887"/>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34" name="Google Shape;1334;p45"/>
            <p:cNvSpPr/>
            <p:nvPr/>
          </p:nvSpPr>
          <p:spPr>
            <a:xfrm>
              <a:off x="6687989" y="4816887"/>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35" name="Google Shape;1335;p45"/>
            <p:cNvSpPr/>
            <p:nvPr/>
          </p:nvSpPr>
          <p:spPr>
            <a:xfrm>
              <a:off x="7454924" y="4816887"/>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36" name="Google Shape;1336;p45"/>
            <p:cNvSpPr/>
            <p:nvPr/>
          </p:nvSpPr>
          <p:spPr>
            <a:xfrm>
              <a:off x="8221849" y="4816887"/>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37" name="Google Shape;1337;p45"/>
            <p:cNvSpPr/>
            <p:nvPr/>
          </p:nvSpPr>
          <p:spPr>
            <a:xfrm>
              <a:off x="5930589" y="4816887"/>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38" name="Google Shape;1338;p45"/>
            <p:cNvSpPr/>
            <p:nvPr/>
          </p:nvSpPr>
          <p:spPr>
            <a:xfrm>
              <a:off x="8978224" y="4811812"/>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339" name="Google Shape;1339;p45"/>
          <p:cNvGrpSpPr/>
          <p:nvPr/>
        </p:nvGrpSpPr>
        <p:grpSpPr>
          <a:xfrm>
            <a:off x="-972428" y="-260938"/>
            <a:ext cx="3890159" cy="1020278"/>
            <a:chOff x="-286628" y="-260938"/>
            <a:chExt cx="3890159" cy="1020278"/>
          </a:xfrm>
        </p:grpSpPr>
        <p:sp>
          <p:nvSpPr>
            <p:cNvPr id="1340" name="Google Shape;1340;p45"/>
            <p:cNvSpPr/>
            <p:nvPr/>
          </p:nvSpPr>
          <p:spPr>
            <a:xfrm>
              <a:off x="485750" y="381658"/>
              <a:ext cx="433343" cy="377681"/>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1" name="Google Shape;1341;p45"/>
            <p:cNvSpPr/>
            <p:nvPr/>
          </p:nvSpPr>
          <p:spPr>
            <a:xfrm>
              <a:off x="101559" y="167337"/>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2" name="Google Shape;1342;p45"/>
            <p:cNvSpPr/>
            <p:nvPr/>
          </p:nvSpPr>
          <p:spPr>
            <a:xfrm>
              <a:off x="869217" y="167337"/>
              <a:ext cx="433343" cy="377681"/>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3" name="Google Shape;1343;p45"/>
            <p:cNvSpPr/>
            <p:nvPr/>
          </p:nvSpPr>
          <p:spPr>
            <a:xfrm>
              <a:off x="1636152" y="167337"/>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4" name="Google Shape;1344;p45"/>
            <p:cNvSpPr/>
            <p:nvPr/>
          </p:nvSpPr>
          <p:spPr>
            <a:xfrm>
              <a:off x="2403087" y="167337"/>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5" name="Google Shape;1345;p45"/>
            <p:cNvSpPr/>
            <p:nvPr/>
          </p:nvSpPr>
          <p:spPr>
            <a:xfrm>
              <a:off x="102097" y="-260938"/>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6" name="Google Shape;1346;p45"/>
            <p:cNvSpPr/>
            <p:nvPr/>
          </p:nvSpPr>
          <p:spPr>
            <a:xfrm>
              <a:off x="1636689" y="-260938"/>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7" name="Google Shape;1347;p45"/>
            <p:cNvSpPr/>
            <p:nvPr/>
          </p:nvSpPr>
          <p:spPr>
            <a:xfrm>
              <a:off x="2403624" y="-260938"/>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8" name="Google Shape;1348;p45"/>
            <p:cNvSpPr/>
            <p:nvPr/>
          </p:nvSpPr>
          <p:spPr>
            <a:xfrm>
              <a:off x="3170549" y="-260938"/>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9" name="Google Shape;1349;p45"/>
            <p:cNvSpPr/>
            <p:nvPr/>
          </p:nvSpPr>
          <p:spPr>
            <a:xfrm>
              <a:off x="-286628" y="367837"/>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0" name="Google Shape;1350;p45"/>
            <p:cNvSpPr/>
            <p:nvPr/>
          </p:nvSpPr>
          <p:spPr>
            <a:xfrm>
              <a:off x="1252689" y="-46638"/>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1" name="Google Shape;1351;p45"/>
            <p:cNvSpPr/>
            <p:nvPr/>
          </p:nvSpPr>
          <p:spPr>
            <a:xfrm>
              <a:off x="2019624" y="-46638"/>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2" name="Google Shape;1352;p45"/>
            <p:cNvSpPr/>
            <p:nvPr/>
          </p:nvSpPr>
          <p:spPr>
            <a:xfrm>
              <a:off x="2786549" y="-46638"/>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3" name="Google Shape;1353;p45"/>
            <p:cNvSpPr/>
            <p:nvPr/>
          </p:nvSpPr>
          <p:spPr>
            <a:xfrm>
              <a:off x="485764" y="-46638"/>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354" name="Google Shape;1354;p45"/>
          <p:cNvSpPr/>
          <p:nvPr/>
        </p:nvSpPr>
        <p:spPr>
          <a:xfrm>
            <a:off x="8830118" y="3962876"/>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5" name="Google Shape;1355;p45"/>
          <p:cNvSpPr/>
          <p:nvPr/>
        </p:nvSpPr>
        <p:spPr>
          <a:xfrm>
            <a:off x="-831257" y="-25174"/>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6" name="Google Shape;1356;p45"/>
          <p:cNvSpPr/>
          <p:nvPr/>
        </p:nvSpPr>
        <p:spPr>
          <a:xfrm>
            <a:off x="5742793" y="479850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7" name="Google Shape;1357;p45"/>
          <p:cNvSpPr/>
          <p:nvPr/>
        </p:nvSpPr>
        <p:spPr>
          <a:xfrm>
            <a:off x="7607518" y="460400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8" name="Google Shape;1358;p45"/>
          <p:cNvSpPr/>
          <p:nvPr/>
        </p:nvSpPr>
        <p:spPr>
          <a:xfrm>
            <a:off x="2247818" y="1167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pic>
        <p:nvPicPr>
          <p:cNvPr id="1359" name="Google Shape;1359;p45"/>
          <p:cNvPicPr preferRelativeResize="0"/>
          <p:nvPr/>
        </p:nvPicPr>
        <p:blipFill>
          <a:blip r:embed="rId4">
            <a:alphaModFix/>
          </a:blip>
          <a:stretch>
            <a:fillRect/>
          </a:stretch>
        </p:blipFill>
        <p:spPr>
          <a:xfrm>
            <a:off x="0" y="2125225"/>
            <a:ext cx="2686050" cy="904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3" name="Shape 1363"/>
        <p:cNvGrpSpPr/>
        <p:nvPr/>
      </p:nvGrpSpPr>
      <p:grpSpPr>
        <a:xfrm>
          <a:off x="0" y="0"/>
          <a:ext cx="0" cy="0"/>
          <a:chOff x="0" y="0"/>
          <a:chExt cx="0" cy="0"/>
        </a:xfrm>
      </p:grpSpPr>
      <p:sp>
        <p:nvSpPr>
          <p:cNvPr id="1364" name="Google Shape;1364;p46"/>
          <p:cNvSpPr txBox="1"/>
          <p:nvPr>
            <p:ph idx="1" type="subTitle"/>
          </p:nvPr>
        </p:nvSpPr>
        <p:spPr>
          <a:xfrm>
            <a:off x="1136700" y="1226350"/>
            <a:ext cx="6870600" cy="299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ScummVM</a:t>
            </a:r>
            <a:r>
              <a:rPr lang="en" sz="1600"/>
              <a:t> is an open source project, so anyone can contribute to it as long as they align with the coding conventions. All the source code can be found in the Github repository. In order to do so you must:</a:t>
            </a:r>
            <a:endParaRPr sz="1600"/>
          </a:p>
          <a:p>
            <a:pPr indent="-330200" lvl="0" marL="457200" rtl="0" algn="l">
              <a:spcBef>
                <a:spcPts val="0"/>
              </a:spcBef>
              <a:spcAft>
                <a:spcPts val="0"/>
              </a:spcAft>
              <a:buClr>
                <a:schemeClr val="lt2"/>
              </a:buClr>
              <a:buSzPts val="1600"/>
              <a:buChar char="●"/>
            </a:pPr>
            <a:r>
              <a:rPr lang="en" sz="1600"/>
              <a:t>Code in C++ (exceptions being dev tools, Apple backends, android backends)</a:t>
            </a:r>
            <a:endParaRPr sz="1600"/>
          </a:p>
          <a:p>
            <a:pPr indent="-330200" lvl="0" marL="457200" rtl="0" algn="l">
              <a:spcBef>
                <a:spcPts val="0"/>
              </a:spcBef>
              <a:spcAft>
                <a:spcPts val="0"/>
              </a:spcAft>
              <a:buClr>
                <a:schemeClr val="lt2"/>
              </a:buClr>
              <a:buSzPts val="1600"/>
              <a:buChar char="●"/>
            </a:pPr>
            <a:r>
              <a:rPr lang="en" sz="1600"/>
              <a:t>Fork the repository</a:t>
            </a:r>
            <a:endParaRPr sz="1600"/>
          </a:p>
          <a:p>
            <a:pPr indent="-330200" lvl="0" marL="457200" rtl="0" algn="l">
              <a:spcBef>
                <a:spcPts val="0"/>
              </a:spcBef>
              <a:spcAft>
                <a:spcPts val="0"/>
              </a:spcAft>
              <a:buClr>
                <a:schemeClr val="lt2"/>
              </a:buClr>
              <a:buSzPts val="1600"/>
              <a:buChar char="●"/>
            </a:pPr>
            <a:r>
              <a:rPr lang="en" sz="1600"/>
              <a:t>Go through the Pull request system</a:t>
            </a:r>
            <a:endParaRPr sz="1600"/>
          </a:p>
          <a:p>
            <a:pPr indent="-330200" lvl="0" marL="457200" rtl="0" algn="l">
              <a:spcBef>
                <a:spcPts val="0"/>
              </a:spcBef>
              <a:spcAft>
                <a:spcPts val="0"/>
              </a:spcAft>
              <a:buClr>
                <a:schemeClr val="lt2"/>
              </a:buClr>
              <a:buSzPts val="1600"/>
              <a:buChar char="●"/>
            </a:pPr>
            <a:r>
              <a:rPr lang="en" sz="1600"/>
              <a:t>Have the </a:t>
            </a:r>
            <a:r>
              <a:rPr b="1" lang="en" sz="1600"/>
              <a:t>ScummVM </a:t>
            </a:r>
            <a:r>
              <a:rPr lang="en" sz="1600"/>
              <a:t>team review your changes for two weeks</a:t>
            </a:r>
            <a:endParaRPr sz="1600"/>
          </a:p>
          <a:p>
            <a:pPr indent="0" lvl="0" marL="0" rtl="0" algn="l">
              <a:spcBef>
                <a:spcPts val="0"/>
              </a:spcBef>
              <a:spcAft>
                <a:spcPts val="0"/>
              </a:spcAft>
              <a:buNone/>
            </a:pPr>
            <a:r>
              <a:rPr lang="en" sz="1600"/>
              <a:t>If the </a:t>
            </a:r>
            <a:r>
              <a:rPr b="1" lang="en" sz="1600"/>
              <a:t>ScummVM </a:t>
            </a:r>
            <a:r>
              <a:rPr lang="en" sz="1600"/>
              <a:t>team has no objections, your additions will be merged with the existing code, and you must document the changes you made.</a:t>
            </a:r>
            <a:endParaRPr sz="1600"/>
          </a:p>
        </p:txBody>
      </p:sp>
      <p:sp>
        <p:nvSpPr>
          <p:cNvPr id="1365" name="Google Shape;1365;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EVOLUTION OF THE SYSTEM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9" name="Shape 1369"/>
        <p:cNvGrpSpPr/>
        <p:nvPr/>
      </p:nvGrpSpPr>
      <p:grpSpPr>
        <a:xfrm>
          <a:off x="0" y="0"/>
          <a:ext cx="0" cy="0"/>
          <a:chOff x="0" y="0"/>
          <a:chExt cx="0" cy="0"/>
        </a:xfrm>
      </p:grpSpPr>
      <p:sp>
        <p:nvSpPr>
          <p:cNvPr id="1370" name="Google Shape;1370;p47"/>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LESSONS LEARNED</a:t>
            </a:r>
            <a:endParaRPr/>
          </a:p>
        </p:txBody>
      </p:sp>
      <p:sp>
        <p:nvSpPr>
          <p:cNvPr id="1371" name="Google Shape;1371;p47"/>
          <p:cNvSpPr txBox="1"/>
          <p:nvPr>
            <p:ph idx="1" type="subTitle"/>
          </p:nvPr>
        </p:nvSpPr>
        <p:spPr>
          <a:xfrm>
            <a:off x="1843400" y="3003425"/>
            <a:ext cx="2048700" cy="99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Understanding architectural styles, especially </a:t>
            </a:r>
            <a:r>
              <a:rPr b="1" lang="en"/>
              <a:t>Interpreter style</a:t>
            </a:r>
            <a:endParaRPr b="1"/>
          </a:p>
        </p:txBody>
      </p:sp>
      <p:sp>
        <p:nvSpPr>
          <p:cNvPr id="1372" name="Google Shape;1372;p47"/>
          <p:cNvSpPr txBox="1"/>
          <p:nvPr>
            <p:ph idx="2" type="subTitle"/>
          </p:nvPr>
        </p:nvSpPr>
        <p:spPr>
          <a:xfrm>
            <a:off x="1843413" y="1256100"/>
            <a:ext cx="2048700" cy="99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Learning how </a:t>
            </a:r>
            <a:r>
              <a:rPr b="1" lang="en"/>
              <a:t>Open Source Projects</a:t>
            </a:r>
            <a:r>
              <a:rPr lang="en"/>
              <a:t> are built and maintained</a:t>
            </a:r>
            <a:endParaRPr/>
          </a:p>
        </p:txBody>
      </p:sp>
      <p:sp>
        <p:nvSpPr>
          <p:cNvPr id="1373" name="Google Shape;1373;p47"/>
          <p:cNvSpPr txBox="1"/>
          <p:nvPr>
            <p:ph idx="3" type="subTitle"/>
          </p:nvPr>
        </p:nvSpPr>
        <p:spPr>
          <a:xfrm>
            <a:off x="5295375" y="1256088"/>
            <a:ext cx="2005200" cy="99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Learning about </a:t>
            </a:r>
            <a:r>
              <a:rPr b="1" lang="en"/>
              <a:t>APIs</a:t>
            </a:r>
            <a:r>
              <a:rPr lang="en"/>
              <a:t> and how they work</a:t>
            </a:r>
            <a:endParaRPr/>
          </a:p>
        </p:txBody>
      </p:sp>
      <p:sp>
        <p:nvSpPr>
          <p:cNvPr id="1374" name="Google Shape;1374;p47"/>
          <p:cNvSpPr txBox="1"/>
          <p:nvPr>
            <p:ph idx="3" type="subTitle"/>
          </p:nvPr>
        </p:nvSpPr>
        <p:spPr>
          <a:xfrm>
            <a:off x="5295388" y="2678375"/>
            <a:ext cx="2005200" cy="165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Our biggest </a:t>
            </a:r>
            <a:r>
              <a:rPr b="1" lang="en"/>
              <a:t>mistake</a:t>
            </a:r>
            <a:r>
              <a:rPr lang="en"/>
              <a:t> was treating </a:t>
            </a:r>
            <a:r>
              <a:rPr b="1" lang="en"/>
              <a:t>ScummVM</a:t>
            </a:r>
            <a:r>
              <a:rPr lang="en"/>
              <a:t> and the </a:t>
            </a:r>
            <a:r>
              <a:rPr b="1" lang="en"/>
              <a:t>SCI engine</a:t>
            </a:r>
            <a:r>
              <a:rPr lang="en"/>
              <a:t> as 2 </a:t>
            </a:r>
            <a:r>
              <a:rPr lang="en"/>
              <a:t>separate</a:t>
            </a:r>
            <a:r>
              <a:rPr lang="en"/>
              <a:t> subsystems, instead of one unified system</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8" name="Shape 1378"/>
        <p:cNvGrpSpPr/>
        <p:nvPr/>
      </p:nvGrpSpPr>
      <p:grpSpPr>
        <a:xfrm>
          <a:off x="0" y="0"/>
          <a:ext cx="0" cy="0"/>
          <a:chOff x="0" y="0"/>
          <a:chExt cx="0" cy="0"/>
        </a:xfrm>
      </p:grpSpPr>
      <p:sp>
        <p:nvSpPr>
          <p:cNvPr id="1379" name="Google Shape;1379;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380" name="Google Shape;1380;p48"/>
          <p:cNvSpPr txBox="1"/>
          <p:nvPr>
            <p:ph idx="1" type="body"/>
          </p:nvPr>
        </p:nvSpPr>
        <p:spPr>
          <a:xfrm>
            <a:off x="988500" y="1574150"/>
            <a:ext cx="3583500" cy="227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ScummVM</a:t>
            </a:r>
            <a:r>
              <a:rPr lang="en"/>
              <a:t> allows game engines to run on non natives system using a </a:t>
            </a:r>
            <a:r>
              <a:rPr b="1" lang="en"/>
              <a:t>layered</a:t>
            </a:r>
            <a:r>
              <a:rPr lang="en"/>
              <a:t> architecture, comprised of:</a:t>
            </a:r>
            <a:endParaRPr/>
          </a:p>
          <a:p>
            <a:pPr indent="-317500" lvl="0" marL="457200" rtl="0" algn="l">
              <a:spcBef>
                <a:spcPts val="0"/>
              </a:spcBef>
              <a:spcAft>
                <a:spcPts val="0"/>
              </a:spcAft>
              <a:buSzPts val="1400"/>
              <a:buChar char="●"/>
            </a:pPr>
            <a:r>
              <a:rPr lang="en"/>
              <a:t>UI elements and game files, allowing the user to launch and save games</a:t>
            </a:r>
            <a:endParaRPr/>
          </a:p>
          <a:p>
            <a:pPr indent="-317500" lvl="0" marL="457200" rtl="0" algn="l">
              <a:spcBef>
                <a:spcPts val="0"/>
              </a:spcBef>
              <a:spcAft>
                <a:spcPts val="0"/>
              </a:spcAft>
              <a:buSzPts val="1400"/>
              <a:buChar char="●"/>
            </a:pPr>
            <a:r>
              <a:rPr lang="en"/>
              <a:t>Many APIs, that facilitate communication between the engines and the system running it</a:t>
            </a:r>
            <a:endParaRPr/>
          </a:p>
        </p:txBody>
      </p:sp>
      <p:sp>
        <p:nvSpPr>
          <p:cNvPr id="1381" name="Google Shape;1381;p48"/>
          <p:cNvSpPr txBox="1"/>
          <p:nvPr>
            <p:ph idx="1" type="body"/>
          </p:nvPr>
        </p:nvSpPr>
        <p:spPr>
          <a:xfrm>
            <a:off x="4572000" y="1574150"/>
            <a:ext cx="3583500" cy="138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b="1" lang="en"/>
              <a:t>SCI engine</a:t>
            </a:r>
            <a:r>
              <a:rPr lang="en"/>
              <a:t> is a </a:t>
            </a:r>
            <a:r>
              <a:rPr b="1" lang="en"/>
              <a:t>layered</a:t>
            </a:r>
            <a:r>
              <a:rPr lang="en"/>
              <a:t> system. It also has an </a:t>
            </a:r>
            <a:r>
              <a:rPr b="1" lang="en"/>
              <a:t>interpreter</a:t>
            </a:r>
            <a:r>
              <a:rPr lang="en"/>
              <a:t> style architecture, having a component that:</a:t>
            </a:r>
            <a:endParaRPr/>
          </a:p>
          <a:p>
            <a:pPr indent="-317500" lvl="0" marL="457200" rtl="0" algn="l">
              <a:spcBef>
                <a:spcPts val="0"/>
              </a:spcBef>
              <a:spcAft>
                <a:spcPts val="0"/>
              </a:spcAft>
              <a:buSzPts val="1400"/>
              <a:buChar char="●"/>
            </a:pPr>
            <a:r>
              <a:rPr lang="en"/>
              <a:t>Directs the other components</a:t>
            </a:r>
            <a:endParaRPr/>
          </a:p>
          <a:p>
            <a:pPr indent="-317500" lvl="0" marL="457200" rtl="0" algn="l">
              <a:spcBef>
                <a:spcPts val="0"/>
              </a:spcBef>
              <a:spcAft>
                <a:spcPts val="0"/>
              </a:spcAft>
              <a:buSzPts val="1400"/>
              <a:buChar char="●"/>
            </a:pPr>
            <a:r>
              <a:rPr lang="en"/>
              <a:t>Tracks the state of execution</a:t>
            </a:r>
            <a:endParaRPr/>
          </a:p>
        </p:txBody>
      </p:sp>
      <p:sp>
        <p:nvSpPr>
          <p:cNvPr id="1382" name="Google Shape;1382;p48"/>
          <p:cNvSpPr txBox="1"/>
          <p:nvPr>
            <p:ph idx="1" type="body"/>
          </p:nvPr>
        </p:nvSpPr>
        <p:spPr>
          <a:xfrm>
            <a:off x="2780250" y="3600625"/>
            <a:ext cx="3583500" cy="138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findings are all </a:t>
            </a:r>
            <a:r>
              <a:rPr b="1" lang="en"/>
              <a:t>conceptual</a:t>
            </a:r>
            <a:r>
              <a:rPr lang="en"/>
              <a:t>, as they are derived from documentation. The next step is to look at the source code to determine a </a:t>
            </a:r>
            <a:r>
              <a:rPr b="1" lang="en"/>
              <a:t>concrete architecture.</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386" name="Shape 1386"/>
        <p:cNvGrpSpPr/>
        <p:nvPr/>
      </p:nvGrpSpPr>
      <p:grpSpPr>
        <a:xfrm>
          <a:off x="0" y="0"/>
          <a:ext cx="0" cy="0"/>
          <a:chOff x="0" y="0"/>
          <a:chExt cx="0" cy="0"/>
        </a:xfrm>
      </p:grpSpPr>
      <p:pic>
        <p:nvPicPr>
          <p:cNvPr id="1387" name="Google Shape;1387;p49">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b="0"/>
          </a:p>
        </p:txBody>
      </p:sp>
      <p:sp>
        <p:nvSpPr>
          <p:cNvPr id="901" name="Google Shape;901;p28"/>
          <p:cNvSpPr txBox="1"/>
          <p:nvPr>
            <p:ph idx="1" type="subTitle"/>
          </p:nvPr>
        </p:nvSpPr>
        <p:spPr>
          <a:xfrm>
            <a:off x="502025" y="2233838"/>
            <a:ext cx="2622900" cy="57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methods for researching the system</a:t>
            </a:r>
            <a:endParaRPr/>
          </a:p>
        </p:txBody>
      </p:sp>
      <p:sp>
        <p:nvSpPr>
          <p:cNvPr id="902" name="Google Shape;902;p28"/>
          <p:cNvSpPr txBox="1"/>
          <p:nvPr>
            <p:ph idx="2" type="subTitle"/>
          </p:nvPr>
        </p:nvSpPr>
        <p:spPr>
          <a:xfrm>
            <a:off x="3254604" y="2232037"/>
            <a:ext cx="2622900" cy="57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understanding of the components and style of the system</a:t>
            </a:r>
            <a:endParaRPr/>
          </a:p>
        </p:txBody>
      </p:sp>
      <p:sp>
        <p:nvSpPr>
          <p:cNvPr id="903" name="Google Shape;903;p28"/>
          <p:cNvSpPr txBox="1"/>
          <p:nvPr>
            <p:ph idx="3" type="subTitle"/>
          </p:nvPr>
        </p:nvSpPr>
        <p:spPr>
          <a:xfrm>
            <a:off x="507987" y="3897125"/>
            <a:ext cx="2622900" cy="57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description of how the system would act in specific scenarios</a:t>
            </a:r>
            <a:endParaRPr/>
          </a:p>
        </p:txBody>
      </p:sp>
      <p:sp>
        <p:nvSpPr>
          <p:cNvPr id="904" name="Google Shape;904;p28"/>
          <p:cNvSpPr txBox="1"/>
          <p:nvPr>
            <p:ph idx="4" type="subTitle"/>
          </p:nvPr>
        </p:nvSpPr>
        <p:spPr>
          <a:xfrm>
            <a:off x="3260566" y="3895324"/>
            <a:ext cx="2622900" cy="57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the system changes over time</a:t>
            </a:r>
            <a:endParaRPr/>
          </a:p>
        </p:txBody>
      </p:sp>
      <p:sp>
        <p:nvSpPr>
          <p:cNvPr id="905" name="Google Shape;905;p28"/>
          <p:cNvSpPr txBox="1"/>
          <p:nvPr>
            <p:ph idx="5" type="title"/>
          </p:nvPr>
        </p:nvSpPr>
        <p:spPr>
          <a:xfrm>
            <a:off x="1475833" y="1315125"/>
            <a:ext cx="675600" cy="57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01</a:t>
            </a:r>
            <a:endParaRPr sz="2800"/>
          </a:p>
        </p:txBody>
      </p:sp>
      <p:sp>
        <p:nvSpPr>
          <p:cNvPr id="906" name="Google Shape;906;p28"/>
          <p:cNvSpPr txBox="1"/>
          <p:nvPr>
            <p:ph idx="6" type="title"/>
          </p:nvPr>
        </p:nvSpPr>
        <p:spPr>
          <a:xfrm>
            <a:off x="1482763" y="2978966"/>
            <a:ext cx="674100" cy="575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04</a:t>
            </a:r>
            <a:endParaRPr sz="2800"/>
          </a:p>
        </p:txBody>
      </p:sp>
      <p:sp>
        <p:nvSpPr>
          <p:cNvPr id="907" name="Google Shape;907;p28"/>
          <p:cNvSpPr txBox="1"/>
          <p:nvPr>
            <p:ph idx="7" type="title"/>
          </p:nvPr>
        </p:nvSpPr>
        <p:spPr>
          <a:xfrm>
            <a:off x="4229379" y="1315138"/>
            <a:ext cx="674100" cy="575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02</a:t>
            </a:r>
            <a:endParaRPr sz="2800"/>
          </a:p>
        </p:txBody>
      </p:sp>
      <p:sp>
        <p:nvSpPr>
          <p:cNvPr id="908" name="Google Shape;908;p28"/>
          <p:cNvSpPr txBox="1"/>
          <p:nvPr>
            <p:ph idx="8" type="title"/>
          </p:nvPr>
        </p:nvSpPr>
        <p:spPr>
          <a:xfrm>
            <a:off x="4235342" y="2977166"/>
            <a:ext cx="674100" cy="575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05</a:t>
            </a:r>
            <a:endParaRPr sz="2800"/>
          </a:p>
        </p:txBody>
      </p:sp>
      <p:sp>
        <p:nvSpPr>
          <p:cNvPr id="909" name="Google Shape;909;p28"/>
          <p:cNvSpPr txBox="1"/>
          <p:nvPr>
            <p:ph idx="9" type="subTitle"/>
          </p:nvPr>
        </p:nvSpPr>
        <p:spPr>
          <a:xfrm>
            <a:off x="502025" y="1944780"/>
            <a:ext cx="2622900" cy="36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Derivation Process</a:t>
            </a:r>
            <a:endParaRPr/>
          </a:p>
        </p:txBody>
      </p:sp>
      <p:sp>
        <p:nvSpPr>
          <p:cNvPr id="910" name="Google Shape;910;p28"/>
          <p:cNvSpPr txBox="1"/>
          <p:nvPr>
            <p:ph idx="13" type="subTitle"/>
          </p:nvPr>
        </p:nvSpPr>
        <p:spPr>
          <a:xfrm>
            <a:off x="507987" y="3608193"/>
            <a:ext cx="2622900" cy="36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Use Cases</a:t>
            </a:r>
            <a:endParaRPr/>
          </a:p>
        </p:txBody>
      </p:sp>
      <p:sp>
        <p:nvSpPr>
          <p:cNvPr id="911" name="Google Shape;911;p28"/>
          <p:cNvSpPr txBox="1"/>
          <p:nvPr>
            <p:ph idx="14" type="subTitle"/>
          </p:nvPr>
        </p:nvSpPr>
        <p:spPr>
          <a:xfrm>
            <a:off x="3124925" y="1942975"/>
            <a:ext cx="2888100" cy="36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Architectural Overview</a:t>
            </a:r>
            <a:endParaRPr/>
          </a:p>
        </p:txBody>
      </p:sp>
      <p:sp>
        <p:nvSpPr>
          <p:cNvPr id="912" name="Google Shape;912;p28"/>
          <p:cNvSpPr txBox="1"/>
          <p:nvPr>
            <p:ph idx="15" type="subTitle"/>
          </p:nvPr>
        </p:nvSpPr>
        <p:spPr>
          <a:xfrm>
            <a:off x="3124925" y="3606400"/>
            <a:ext cx="2888100" cy="36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Evolution of the System</a:t>
            </a:r>
            <a:endParaRPr/>
          </a:p>
        </p:txBody>
      </p:sp>
      <p:sp>
        <p:nvSpPr>
          <p:cNvPr id="913" name="Google Shape;913;p28"/>
          <p:cNvSpPr txBox="1"/>
          <p:nvPr>
            <p:ph idx="2" type="subTitle"/>
          </p:nvPr>
        </p:nvSpPr>
        <p:spPr>
          <a:xfrm>
            <a:off x="6013136" y="2232037"/>
            <a:ext cx="2622900" cy="57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 can describe the topic of the section here</a:t>
            </a:r>
            <a:endParaRPr/>
          </a:p>
        </p:txBody>
      </p:sp>
      <p:sp>
        <p:nvSpPr>
          <p:cNvPr id="914" name="Google Shape;914;p28"/>
          <p:cNvSpPr txBox="1"/>
          <p:nvPr>
            <p:ph idx="4" type="subTitle"/>
          </p:nvPr>
        </p:nvSpPr>
        <p:spPr>
          <a:xfrm>
            <a:off x="6019099" y="3895324"/>
            <a:ext cx="2622900" cy="57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we learned throughout this project</a:t>
            </a:r>
            <a:endParaRPr/>
          </a:p>
        </p:txBody>
      </p:sp>
      <p:sp>
        <p:nvSpPr>
          <p:cNvPr id="915" name="Google Shape;915;p28"/>
          <p:cNvSpPr txBox="1"/>
          <p:nvPr>
            <p:ph idx="7" type="title"/>
          </p:nvPr>
        </p:nvSpPr>
        <p:spPr>
          <a:xfrm>
            <a:off x="6987912" y="1315138"/>
            <a:ext cx="674100" cy="575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03</a:t>
            </a:r>
            <a:endParaRPr sz="2800"/>
          </a:p>
        </p:txBody>
      </p:sp>
      <p:sp>
        <p:nvSpPr>
          <p:cNvPr id="916" name="Google Shape;916;p28"/>
          <p:cNvSpPr txBox="1"/>
          <p:nvPr>
            <p:ph idx="8" type="title"/>
          </p:nvPr>
        </p:nvSpPr>
        <p:spPr>
          <a:xfrm>
            <a:off x="6993874" y="2977166"/>
            <a:ext cx="674100" cy="575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06</a:t>
            </a:r>
            <a:endParaRPr sz="2800"/>
          </a:p>
        </p:txBody>
      </p:sp>
      <p:sp>
        <p:nvSpPr>
          <p:cNvPr id="917" name="Google Shape;917;p28"/>
          <p:cNvSpPr txBox="1"/>
          <p:nvPr>
            <p:ph idx="14" type="subTitle"/>
          </p:nvPr>
        </p:nvSpPr>
        <p:spPr>
          <a:xfrm>
            <a:off x="6013136" y="1942979"/>
            <a:ext cx="2622900" cy="36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External Interface</a:t>
            </a:r>
            <a:endParaRPr/>
          </a:p>
        </p:txBody>
      </p:sp>
      <p:sp>
        <p:nvSpPr>
          <p:cNvPr id="918" name="Google Shape;918;p28"/>
          <p:cNvSpPr txBox="1"/>
          <p:nvPr>
            <p:ph idx="15" type="subTitle"/>
          </p:nvPr>
        </p:nvSpPr>
        <p:spPr>
          <a:xfrm>
            <a:off x="6019099" y="3606392"/>
            <a:ext cx="2622900" cy="36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Lessons Learned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29"/>
          <p:cNvSpPr txBox="1"/>
          <p:nvPr>
            <p:ph idx="1" type="subTitle"/>
          </p:nvPr>
        </p:nvSpPr>
        <p:spPr>
          <a:xfrm>
            <a:off x="416400" y="1017725"/>
            <a:ext cx="8311200" cy="12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ScummVM:</a:t>
            </a:r>
            <a:endParaRPr b="1" sz="1600"/>
          </a:p>
          <a:p>
            <a:pPr indent="-330200" lvl="0" marL="457200" rtl="0" algn="l">
              <a:spcBef>
                <a:spcPts val="0"/>
              </a:spcBef>
              <a:spcAft>
                <a:spcPts val="0"/>
              </a:spcAft>
              <a:buClr>
                <a:schemeClr val="lt2"/>
              </a:buClr>
              <a:buSzPts val="1600"/>
              <a:buChar char="●"/>
            </a:pPr>
            <a:r>
              <a:rPr lang="en" sz="1600"/>
              <a:t>Script Creation Utility for Maniac Mansion Virtual Machine</a:t>
            </a:r>
            <a:endParaRPr sz="1600"/>
          </a:p>
          <a:p>
            <a:pPr indent="-330200" lvl="0" marL="457200" rtl="0" algn="l">
              <a:spcBef>
                <a:spcPts val="0"/>
              </a:spcBef>
              <a:spcAft>
                <a:spcPts val="0"/>
              </a:spcAft>
              <a:buClr>
                <a:schemeClr val="lt2"/>
              </a:buClr>
              <a:buSzPts val="1600"/>
              <a:buChar char="●"/>
            </a:pPr>
            <a:r>
              <a:rPr lang="en" sz="1600"/>
              <a:t>Allows users to run classic adventure games on foreign systems</a:t>
            </a:r>
            <a:endParaRPr sz="1600"/>
          </a:p>
          <a:p>
            <a:pPr indent="-330200" lvl="0" marL="457200" rtl="0" algn="l">
              <a:spcBef>
                <a:spcPts val="0"/>
              </a:spcBef>
              <a:spcAft>
                <a:spcPts val="0"/>
              </a:spcAft>
              <a:buClr>
                <a:schemeClr val="lt2"/>
              </a:buClr>
              <a:buSzPts val="1600"/>
              <a:buChar char="●"/>
            </a:pPr>
            <a:r>
              <a:rPr lang="en" sz="1600"/>
              <a:t>Focused on addressing portability by </a:t>
            </a:r>
            <a:r>
              <a:rPr lang="en" sz="1600"/>
              <a:t>expanding</a:t>
            </a:r>
            <a:r>
              <a:rPr lang="en" sz="1600"/>
              <a:t> support for more engines</a:t>
            </a:r>
            <a:endParaRPr sz="1600"/>
          </a:p>
          <a:p>
            <a:pPr indent="-330200" lvl="0" marL="457200" rtl="0" algn="l">
              <a:spcBef>
                <a:spcPts val="0"/>
              </a:spcBef>
              <a:spcAft>
                <a:spcPts val="0"/>
              </a:spcAft>
              <a:buClr>
                <a:schemeClr val="lt2"/>
              </a:buClr>
              <a:buSzPts val="1600"/>
              <a:buChar char="●"/>
            </a:pPr>
            <a:r>
              <a:rPr lang="en" sz="1600"/>
              <a:t>Game engines are rewritten to run in a platform non-specific environment with ScummVM being the intermediary</a:t>
            </a:r>
            <a:endParaRPr sz="1600"/>
          </a:p>
        </p:txBody>
      </p:sp>
      <p:sp>
        <p:nvSpPr>
          <p:cNvPr id="924" name="Google Shape;924;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925" name="Google Shape;925;p29"/>
          <p:cNvSpPr txBox="1"/>
          <p:nvPr>
            <p:ph idx="2" type="subTitle"/>
          </p:nvPr>
        </p:nvSpPr>
        <p:spPr>
          <a:xfrm>
            <a:off x="416400" y="2711000"/>
            <a:ext cx="3549000" cy="152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SCI:</a:t>
            </a:r>
            <a:endParaRPr b="1" sz="1600"/>
          </a:p>
          <a:p>
            <a:pPr indent="-330200" lvl="0" marL="457200" rtl="0" algn="l">
              <a:spcBef>
                <a:spcPts val="0"/>
              </a:spcBef>
              <a:spcAft>
                <a:spcPts val="0"/>
              </a:spcAft>
              <a:buClr>
                <a:schemeClr val="lt2"/>
              </a:buClr>
              <a:buSzPts val="1600"/>
              <a:buChar char="●"/>
            </a:pPr>
            <a:r>
              <a:rPr lang="en" sz="1600"/>
              <a:t>Script Code Interpreter/Sierra's Creative Interpreter</a:t>
            </a:r>
            <a:endParaRPr sz="1600"/>
          </a:p>
          <a:p>
            <a:pPr indent="-330200" lvl="0" marL="457200" rtl="0" algn="l">
              <a:spcBef>
                <a:spcPts val="0"/>
              </a:spcBef>
              <a:spcAft>
                <a:spcPts val="0"/>
              </a:spcAft>
              <a:buClr>
                <a:schemeClr val="lt2"/>
              </a:buClr>
              <a:buSzPts val="1600"/>
              <a:buChar char="●"/>
            </a:pPr>
            <a:r>
              <a:rPr lang="en" sz="1600"/>
              <a:t>Game engine ScummVM supports</a:t>
            </a:r>
            <a:endParaRPr sz="1600"/>
          </a:p>
          <a:p>
            <a:pPr indent="-330200" lvl="0" marL="457200" rtl="0" algn="l">
              <a:spcBef>
                <a:spcPts val="0"/>
              </a:spcBef>
              <a:spcAft>
                <a:spcPts val="0"/>
              </a:spcAft>
              <a:buClr>
                <a:schemeClr val="lt2"/>
              </a:buClr>
              <a:buSzPts val="1600"/>
              <a:buChar char="●"/>
            </a:pPr>
            <a:r>
              <a:rPr lang="en" sz="1600"/>
              <a:t>Mainly for </a:t>
            </a:r>
            <a:r>
              <a:rPr lang="en" sz="1600"/>
              <a:t>adventure</a:t>
            </a:r>
            <a:r>
              <a:rPr lang="en" sz="1600"/>
              <a:t> and text-based games</a:t>
            </a:r>
            <a:endParaRPr sz="1600"/>
          </a:p>
        </p:txBody>
      </p:sp>
      <p:sp>
        <p:nvSpPr>
          <p:cNvPr id="926" name="Google Shape;926;p29"/>
          <p:cNvSpPr txBox="1"/>
          <p:nvPr>
            <p:ph idx="2" type="subTitle"/>
          </p:nvPr>
        </p:nvSpPr>
        <p:spPr>
          <a:xfrm>
            <a:off x="4082925" y="2711000"/>
            <a:ext cx="4307700" cy="152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This Presentation</a:t>
            </a:r>
            <a:r>
              <a:rPr b="1" lang="en" sz="1600"/>
              <a:t>:</a:t>
            </a:r>
            <a:endParaRPr b="1" sz="1600"/>
          </a:p>
          <a:p>
            <a:pPr indent="-330200" lvl="0" marL="457200" rtl="0" algn="l">
              <a:spcBef>
                <a:spcPts val="0"/>
              </a:spcBef>
              <a:spcAft>
                <a:spcPts val="0"/>
              </a:spcAft>
              <a:buClr>
                <a:schemeClr val="lt2"/>
              </a:buClr>
              <a:buSzPts val="1600"/>
              <a:buChar char="●"/>
            </a:pPr>
            <a:r>
              <a:rPr lang="en" sz="1600"/>
              <a:t>An architectural overview view of both systems and their interactions</a:t>
            </a:r>
            <a:endParaRPr sz="1600"/>
          </a:p>
          <a:p>
            <a:pPr indent="-330200" lvl="1" marL="914400" rtl="0" algn="l">
              <a:spcBef>
                <a:spcPts val="0"/>
              </a:spcBef>
              <a:spcAft>
                <a:spcPts val="0"/>
              </a:spcAft>
              <a:buClr>
                <a:schemeClr val="lt2"/>
              </a:buClr>
              <a:buSzPts val="1600"/>
              <a:buChar char="○"/>
            </a:pPr>
            <a:r>
              <a:rPr lang="en" sz="1600"/>
              <a:t>And how we got there!</a:t>
            </a:r>
            <a:endParaRPr sz="1600"/>
          </a:p>
          <a:p>
            <a:pPr indent="-330200" lvl="0" marL="457200" rtl="0" algn="l">
              <a:spcBef>
                <a:spcPts val="0"/>
              </a:spcBef>
              <a:spcAft>
                <a:spcPts val="0"/>
              </a:spcAft>
              <a:buClr>
                <a:schemeClr val="lt2"/>
              </a:buClr>
              <a:buSzPts val="1600"/>
              <a:buChar char="●"/>
            </a:pPr>
            <a:r>
              <a:rPr lang="en" sz="1600"/>
              <a:t>Use cases for the systems</a:t>
            </a:r>
            <a:endParaRPr sz="1600"/>
          </a:p>
          <a:p>
            <a:pPr indent="-330200" lvl="0" marL="457200" rtl="0" algn="l">
              <a:spcBef>
                <a:spcPts val="0"/>
              </a:spcBef>
              <a:spcAft>
                <a:spcPts val="0"/>
              </a:spcAft>
              <a:buClr>
                <a:schemeClr val="lt2"/>
              </a:buClr>
              <a:buSzPts val="1600"/>
              <a:buChar char="●"/>
            </a:pPr>
            <a:r>
              <a:rPr lang="en" sz="1600"/>
              <a:t>Conclusions and what we got out of this</a:t>
            </a:r>
            <a:endParaRPr sz="1600"/>
          </a:p>
          <a:p>
            <a:pPr indent="-330200" lvl="0" marL="457200" rtl="0" algn="l">
              <a:spcBef>
                <a:spcPts val="0"/>
              </a:spcBef>
              <a:spcAft>
                <a:spcPts val="0"/>
              </a:spcAft>
              <a:buClr>
                <a:schemeClr val="lt2"/>
              </a:buClr>
              <a:buSzPts val="1600"/>
              <a:buChar char="●"/>
            </a:pPr>
            <a:r>
              <a:rPr lang="en" sz="1600"/>
              <a:t>And more!</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30"/>
          <p:cNvSpPr txBox="1"/>
          <p:nvPr>
            <p:ph idx="1" type="subTitle"/>
          </p:nvPr>
        </p:nvSpPr>
        <p:spPr>
          <a:xfrm>
            <a:off x="1136700" y="1226350"/>
            <a:ext cx="6870600" cy="12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Process:</a:t>
            </a:r>
            <a:endParaRPr b="1" sz="1600"/>
          </a:p>
          <a:p>
            <a:pPr indent="-330200" lvl="0" marL="457200" rtl="0" algn="l">
              <a:spcBef>
                <a:spcPts val="0"/>
              </a:spcBef>
              <a:spcAft>
                <a:spcPts val="0"/>
              </a:spcAft>
              <a:buClr>
                <a:schemeClr val="lt2"/>
              </a:buClr>
              <a:buSzPts val="1600"/>
              <a:buChar char="●"/>
            </a:pPr>
            <a:r>
              <a:rPr lang="en" sz="1600"/>
              <a:t>Consulted various documentations for each system</a:t>
            </a:r>
            <a:endParaRPr sz="1600"/>
          </a:p>
          <a:p>
            <a:pPr indent="-330200" lvl="0" marL="457200" rtl="0" algn="l">
              <a:spcBef>
                <a:spcPts val="0"/>
              </a:spcBef>
              <a:spcAft>
                <a:spcPts val="0"/>
              </a:spcAft>
              <a:buClr>
                <a:schemeClr val="lt2"/>
              </a:buClr>
              <a:buSzPts val="1600"/>
              <a:buChar char="●"/>
            </a:pPr>
            <a:r>
              <a:rPr lang="en" sz="1600"/>
              <a:t>Split the team into two groups: one for ScummVM and one for SCI</a:t>
            </a:r>
            <a:endParaRPr sz="1600"/>
          </a:p>
          <a:p>
            <a:pPr indent="-330200" lvl="0" marL="457200" rtl="0" algn="l">
              <a:spcBef>
                <a:spcPts val="0"/>
              </a:spcBef>
              <a:spcAft>
                <a:spcPts val="0"/>
              </a:spcAft>
              <a:buClr>
                <a:schemeClr val="lt2"/>
              </a:buClr>
              <a:buSzPts val="1600"/>
              <a:buChar char="●"/>
            </a:pPr>
            <a:r>
              <a:rPr lang="en" sz="1600"/>
              <a:t>We settled on Layered Style for ScummVM and Layered &amp; </a:t>
            </a:r>
            <a:r>
              <a:rPr lang="en" sz="1600"/>
              <a:t>Interpreter</a:t>
            </a:r>
            <a:r>
              <a:rPr lang="en" sz="1600"/>
              <a:t> Style for SCI</a:t>
            </a:r>
            <a:endParaRPr sz="1600"/>
          </a:p>
          <a:p>
            <a:pPr indent="-330200" lvl="1" marL="914400" rtl="0" algn="l">
              <a:spcBef>
                <a:spcPts val="0"/>
              </a:spcBef>
              <a:spcAft>
                <a:spcPts val="0"/>
              </a:spcAft>
              <a:buClr>
                <a:schemeClr val="lt2"/>
              </a:buClr>
              <a:buSzPts val="1600"/>
              <a:buChar char="○"/>
            </a:pPr>
            <a:r>
              <a:rPr lang="en" sz="1600"/>
              <a:t>More detail in Architectural Overview!</a:t>
            </a:r>
            <a:endParaRPr sz="1600"/>
          </a:p>
        </p:txBody>
      </p:sp>
      <p:sp>
        <p:nvSpPr>
          <p:cNvPr id="932" name="Google Shape;932;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DERIVATION PROCESS</a:t>
            </a:r>
            <a:endParaRPr/>
          </a:p>
        </p:txBody>
      </p:sp>
      <p:sp>
        <p:nvSpPr>
          <p:cNvPr id="933" name="Google Shape;933;p30"/>
          <p:cNvSpPr txBox="1"/>
          <p:nvPr>
            <p:ph idx="2" type="subTitle"/>
          </p:nvPr>
        </p:nvSpPr>
        <p:spPr>
          <a:xfrm>
            <a:off x="1111900" y="3128125"/>
            <a:ext cx="6870600" cy="12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Alternatives:</a:t>
            </a:r>
            <a:endParaRPr b="1" sz="1600"/>
          </a:p>
          <a:p>
            <a:pPr indent="-330200" lvl="0" marL="457200" rtl="0" algn="l">
              <a:spcBef>
                <a:spcPts val="0"/>
              </a:spcBef>
              <a:spcAft>
                <a:spcPts val="0"/>
              </a:spcAft>
              <a:buClr>
                <a:schemeClr val="lt2"/>
              </a:buClr>
              <a:buSzPts val="1600"/>
              <a:buChar char="●"/>
            </a:pPr>
            <a:r>
              <a:rPr lang="en" sz="1600"/>
              <a:t>We considered that ScummVM might also use the interpreter style, but we decided that it makes more sense for just the SCI engine</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31"/>
          <p:cNvSpPr txBox="1"/>
          <p:nvPr>
            <p:ph type="title"/>
          </p:nvPr>
        </p:nvSpPr>
        <p:spPr>
          <a:xfrm>
            <a:off x="1104150" y="2421750"/>
            <a:ext cx="6935700" cy="69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ARCHITECTURAL </a:t>
            </a:r>
            <a:endParaRPr/>
          </a:p>
          <a:p>
            <a:pPr indent="0" lvl="0" marL="0" rtl="0" algn="ctr">
              <a:spcBef>
                <a:spcPts val="0"/>
              </a:spcBef>
              <a:spcAft>
                <a:spcPts val="0"/>
              </a:spcAft>
              <a:buNone/>
            </a:pPr>
            <a:r>
              <a:rPr lang="en"/>
              <a:t>OVERVIEW</a:t>
            </a:r>
            <a:endParaRPr/>
          </a:p>
        </p:txBody>
      </p:sp>
      <p:sp>
        <p:nvSpPr>
          <p:cNvPr id="939" name="Google Shape;939;p31"/>
          <p:cNvSpPr/>
          <p:nvPr/>
        </p:nvSpPr>
        <p:spPr>
          <a:xfrm>
            <a:off x="4251067" y="3290392"/>
            <a:ext cx="641850" cy="449267"/>
          </a:xfrm>
          <a:custGeom>
            <a:rect b="b" l="l" r="r" t="t"/>
            <a:pathLst>
              <a:path extrusionOk="0" h="7843" w="11205">
                <a:moveTo>
                  <a:pt x="11198" y="1312"/>
                </a:moveTo>
                <a:cubicBezTo>
                  <a:pt x="11182" y="1227"/>
                  <a:pt x="11132" y="1158"/>
                  <a:pt x="11060" y="1111"/>
                </a:cubicBezTo>
                <a:cubicBezTo>
                  <a:pt x="10994" y="1066"/>
                  <a:pt x="10915" y="1042"/>
                  <a:pt x="10835" y="1028"/>
                </a:cubicBezTo>
                <a:cubicBezTo>
                  <a:pt x="10737" y="1013"/>
                  <a:pt x="10634" y="1005"/>
                  <a:pt x="10536" y="1005"/>
                </a:cubicBezTo>
                <a:cubicBezTo>
                  <a:pt x="10110" y="1005"/>
                  <a:pt x="9698" y="1132"/>
                  <a:pt x="9301" y="1275"/>
                </a:cubicBezTo>
                <a:cubicBezTo>
                  <a:pt x="8906" y="1415"/>
                  <a:pt x="8518" y="1566"/>
                  <a:pt x="8134" y="1730"/>
                </a:cubicBezTo>
                <a:cubicBezTo>
                  <a:pt x="8039" y="1772"/>
                  <a:pt x="7943" y="1812"/>
                  <a:pt x="7848" y="1854"/>
                </a:cubicBezTo>
                <a:cubicBezTo>
                  <a:pt x="7785" y="1880"/>
                  <a:pt x="7719" y="1904"/>
                  <a:pt x="7655" y="1931"/>
                </a:cubicBezTo>
                <a:cubicBezTo>
                  <a:pt x="7480" y="2002"/>
                  <a:pt x="7306" y="2071"/>
                  <a:pt x="7134" y="2150"/>
                </a:cubicBezTo>
                <a:cubicBezTo>
                  <a:pt x="7039" y="2195"/>
                  <a:pt x="6943" y="2240"/>
                  <a:pt x="6851" y="2288"/>
                </a:cubicBezTo>
                <a:cubicBezTo>
                  <a:pt x="6861" y="2277"/>
                  <a:pt x="6867" y="2261"/>
                  <a:pt x="6861" y="2246"/>
                </a:cubicBezTo>
                <a:cubicBezTo>
                  <a:pt x="6830" y="2166"/>
                  <a:pt x="6787" y="2092"/>
                  <a:pt x="6734" y="2023"/>
                </a:cubicBezTo>
                <a:cubicBezTo>
                  <a:pt x="6883" y="1880"/>
                  <a:pt x="7031" y="1735"/>
                  <a:pt x="7147" y="1560"/>
                </a:cubicBezTo>
                <a:cubicBezTo>
                  <a:pt x="7258" y="1391"/>
                  <a:pt x="7324" y="1198"/>
                  <a:pt x="7383" y="1005"/>
                </a:cubicBezTo>
                <a:cubicBezTo>
                  <a:pt x="7398" y="1002"/>
                  <a:pt x="7409" y="994"/>
                  <a:pt x="7417" y="981"/>
                </a:cubicBezTo>
                <a:cubicBezTo>
                  <a:pt x="7422" y="973"/>
                  <a:pt x="7425" y="962"/>
                  <a:pt x="7428" y="952"/>
                </a:cubicBezTo>
                <a:cubicBezTo>
                  <a:pt x="7433" y="931"/>
                  <a:pt x="7443" y="909"/>
                  <a:pt x="7441" y="888"/>
                </a:cubicBezTo>
                <a:cubicBezTo>
                  <a:pt x="7441" y="872"/>
                  <a:pt x="7435" y="857"/>
                  <a:pt x="7422" y="846"/>
                </a:cubicBezTo>
                <a:cubicBezTo>
                  <a:pt x="7409" y="833"/>
                  <a:pt x="7391" y="827"/>
                  <a:pt x="7375" y="833"/>
                </a:cubicBezTo>
                <a:cubicBezTo>
                  <a:pt x="7351" y="838"/>
                  <a:pt x="7338" y="859"/>
                  <a:pt x="7330" y="883"/>
                </a:cubicBezTo>
                <a:cubicBezTo>
                  <a:pt x="7327" y="888"/>
                  <a:pt x="7322" y="894"/>
                  <a:pt x="7322" y="902"/>
                </a:cubicBezTo>
                <a:cubicBezTo>
                  <a:pt x="7316" y="912"/>
                  <a:pt x="7316" y="928"/>
                  <a:pt x="7319" y="939"/>
                </a:cubicBezTo>
                <a:lnTo>
                  <a:pt x="7322" y="944"/>
                </a:lnTo>
                <a:lnTo>
                  <a:pt x="7322" y="949"/>
                </a:lnTo>
                <a:lnTo>
                  <a:pt x="7322" y="952"/>
                </a:lnTo>
                <a:cubicBezTo>
                  <a:pt x="7322" y="957"/>
                  <a:pt x="7324" y="962"/>
                  <a:pt x="7324" y="968"/>
                </a:cubicBezTo>
                <a:cubicBezTo>
                  <a:pt x="7282" y="1058"/>
                  <a:pt x="7240" y="1148"/>
                  <a:pt x="7197" y="1238"/>
                </a:cubicBezTo>
                <a:cubicBezTo>
                  <a:pt x="7152" y="1335"/>
                  <a:pt x="7107" y="1433"/>
                  <a:pt x="7057" y="1529"/>
                </a:cubicBezTo>
                <a:cubicBezTo>
                  <a:pt x="7033" y="1576"/>
                  <a:pt x="7002" y="1605"/>
                  <a:pt x="6957" y="1632"/>
                </a:cubicBezTo>
                <a:cubicBezTo>
                  <a:pt x="6917" y="1658"/>
                  <a:pt x="6877" y="1685"/>
                  <a:pt x="6840" y="1714"/>
                </a:cubicBezTo>
                <a:cubicBezTo>
                  <a:pt x="6766" y="1772"/>
                  <a:pt x="6695" y="1841"/>
                  <a:pt x="6636" y="1915"/>
                </a:cubicBezTo>
                <a:cubicBezTo>
                  <a:pt x="6621" y="1899"/>
                  <a:pt x="6602" y="1880"/>
                  <a:pt x="6586" y="1865"/>
                </a:cubicBezTo>
                <a:cubicBezTo>
                  <a:pt x="6576" y="1854"/>
                  <a:pt x="6565" y="1846"/>
                  <a:pt x="6554" y="1838"/>
                </a:cubicBezTo>
                <a:cubicBezTo>
                  <a:pt x="6560" y="1830"/>
                  <a:pt x="6560" y="1820"/>
                  <a:pt x="6557" y="1809"/>
                </a:cubicBezTo>
                <a:cubicBezTo>
                  <a:pt x="6552" y="1788"/>
                  <a:pt x="6547" y="1761"/>
                  <a:pt x="6541" y="1738"/>
                </a:cubicBezTo>
                <a:cubicBezTo>
                  <a:pt x="6536" y="1714"/>
                  <a:pt x="6528" y="1693"/>
                  <a:pt x="6517" y="1669"/>
                </a:cubicBezTo>
                <a:cubicBezTo>
                  <a:pt x="6509" y="1650"/>
                  <a:pt x="6502" y="1632"/>
                  <a:pt x="6494" y="1616"/>
                </a:cubicBezTo>
                <a:cubicBezTo>
                  <a:pt x="6486" y="1481"/>
                  <a:pt x="6433" y="1351"/>
                  <a:pt x="6348" y="1245"/>
                </a:cubicBezTo>
                <a:cubicBezTo>
                  <a:pt x="6242" y="1113"/>
                  <a:pt x="6094" y="1034"/>
                  <a:pt x="5927" y="1013"/>
                </a:cubicBezTo>
                <a:cubicBezTo>
                  <a:pt x="5964" y="997"/>
                  <a:pt x="5999" y="978"/>
                  <a:pt x="6036" y="960"/>
                </a:cubicBezTo>
                <a:cubicBezTo>
                  <a:pt x="6076" y="939"/>
                  <a:pt x="6115" y="917"/>
                  <a:pt x="6147" y="883"/>
                </a:cubicBezTo>
                <a:cubicBezTo>
                  <a:pt x="6171" y="854"/>
                  <a:pt x="6184" y="819"/>
                  <a:pt x="6195" y="782"/>
                </a:cubicBezTo>
                <a:cubicBezTo>
                  <a:pt x="6211" y="730"/>
                  <a:pt x="6226" y="679"/>
                  <a:pt x="6245" y="629"/>
                </a:cubicBezTo>
                <a:cubicBezTo>
                  <a:pt x="6279" y="536"/>
                  <a:pt x="6290" y="433"/>
                  <a:pt x="6306" y="335"/>
                </a:cubicBezTo>
                <a:cubicBezTo>
                  <a:pt x="6316" y="269"/>
                  <a:pt x="6322" y="195"/>
                  <a:pt x="6340" y="129"/>
                </a:cubicBezTo>
                <a:cubicBezTo>
                  <a:pt x="6375" y="113"/>
                  <a:pt x="6390" y="63"/>
                  <a:pt x="6375" y="26"/>
                </a:cubicBezTo>
                <a:cubicBezTo>
                  <a:pt x="6364" y="-3"/>
                  <a:pt x="6327" y="-9"/>
                  <a:pt x="6308" y="18"/>
                </a:cubicBezTo>
                <a:cubicBezTo>
                  <a:pt x="6258" y="92"/>
                  <a:pt x="6253" y="185"/>
                  <a:pt x="6242" y="272"/>
                </a:cubicBezTo>
                <a:cubicBezTo>
                  <a:pt x="6229" y="370"/>
                  <a:pt x="6211" y="468"/>
                  <a:pt x="6200" y="565"/>
                </a:cubicBezTo>
                <a:cubicBezTo>
                  <a:pt x="6189" y="658"/>
                  <a:pt x="6182" y="761"/>
                  <a:pt x="6129" y="841"/>
                </a:cubicBezTo>
                <a:cubicBezTo>
                  <a:pt x="6103" y="880"/>
                  <a:pt x="6054" y="894"/>
                  <a:pt x="6015" y="915"/>
                </a:cubicBezTo>
                <a:cubicBezTo>
                  <a:pt x="5970" y="939"/>
                  <a:pt x="5919" y="960"/>
                  <a:pt x="5877" y="991"/>
                </a:cubicBezTo>
                <a:cubicBezTo>
                  <a:pt x="5872" y="997"/>
                  <a:pt x="5869" y="1002"/>
                  <a:pt x="5869" y="1007"/>
                </a:cubicBezTo>
                <a:cubicBezTo>
                  <a:pt x="5832" y="1005"/>
                  <a:pt x="5795" y="1002"/>
                  <a:pt x="5759" y="1005"/>
                </a:cubicBezTo>
                <a:cubicBezTo>
                  <a:pt x="5706" y="1005"/>
                  <a:pt x="5643" y="1005"/>
                  <a:pt x="5592" y="1023"/>
                </a:cubicBezTo>
                <a:lnTo>
                  <a:pt x="5590" y="1026"/>
                </a:lnTo>
                <a:cubicBezTo>
                  <a:pt x="5545" y="1013"/>
                  <a:pt x="5492" y="1015"/>
                  <a:pt x="5444" y="1015"/>
                </a:cubicBezTo>
                <a:cubicBezTo>
                  <a:pt x="5407" y="1015"/>
                  <a:pt x="5370" y="1018"/>
                  <a:pt x="5333" y="1021"/>
                </a:cubicBezTo>
                <a:cubicBezTo>
                  <a:pt x="5333" y="1015"/>
                  <a:pt x="5331" y="1007"/>
                  <a:pt x="5325" y="1005"/>
                </a:cubicBezTo>
                <a:cubicBezTo>
                  <a:pt x="5283" y="976"/>
                  <a:pt x="5235" y="952"/>
                  <a:pt x="5188" y="931"/>
                </a:cubicBezTo>
                <a:cubicBezTo>
                  <a:pt x="5148" y="912"/>
                  <a:pt x="5100" y="896"/>
                  <a:pt x="5074" y="857"/>
                </a:cubicBezTo>
                <a:cubicBezTo>
                  <a:pt x="5018" y="777"/>
                  <a:pt x="5010" y="674"/>
                  <a:pt x="5000" y="581"/>
                </a:cubicBezTo>
                <a:cubicBezTo>
                  <a:pt x="4987" y="483"/>
                  <a:pt x="4968" y="386"/>
                  <a:pt x="4952" y="288"/>
                </a:cubicBezTo>
                <a:cubicBezTo>
                  <a:pt x="4939" y="200"/>
                  <a:pt x="4934" y="108"/>
                  <a:pt x="4883" y="34"/>
                </a:cubicBezTo>
                <a:cubicBezTo>
                  <a:pt x="4865" y="7"/>
                  <a:pt x="4828" y="13"/>
                  <a:pt x="4817" y="42"/>
                </a:cubicBezTo>
                <a:cubicBezTo>
                  <a:pt x="4804" y="79"/>
                  <a:pt x="4817" y="129"/>
                  <a:pt x="4854" y="145"/>
                </a:cubicBezTo>
                <a:cubicBezTo>
                  <a:pt x="4875" y="211"/>
                  <a:pt x="4881" y="282"/>
                  <a:pt x="4891" y="351"/>
                </a:cubicBezTo>
                <a:cubicBezTo>
                  <a:pt x="4907" y="449"/>
                  <a:pt x="4920" y="552"/>
                  <a:pt x="4955" y="645"/>
                </a:cubicBezTo>
                <a:cubicBezTo>
                  <a:pt x="4973" y="695"/>
                  <a:pt x="4989" y="748"/>
                  <a:pt x="5008" y="798"/>
                </a:cubicBezTo>
                <a:cubicBezTo>
                  <a:pt x="5018" y="833"/>
                  <a:pt x="5032" y="870"/>
                  <a:pt x="5058" y="899"/>
                </a:cubicBezTo>
                <a:cubicBezTo>
                  <a:pt x="5087" y="933"/>
                  <a:pt x="5127" y="954"/>
                  <a:pt x="5169" y="976"/>
                </a:cubicBezTo>
                <a:cubicBezTo>
                  <a:pt x="5206" y="994"/>
                  <a:pt x="5241" y="1013"/>
                  <a:pt x="5278" y="1028"/>
                </a:cubicBezTo>
                <a:cubicBezTo>
                  <a:pt x="5111" y="1052"/>
                  <a:pt x="4965" y="1134"/>
                  <a:pt x="4860" y="1267"/>
                </a:cubicBezTo>
                <a:cubicBezTo>
                  <a:pt x="4772" y="1378"/>
                  <a:pt x="4719" y="1518"/>
                  <a:pt x="4717" y="1661"/>
                </a:cubicBezTo>
                <a:cubicBezTo>
                  <a:pt x="4709" y="1687"/>
                  <a:pt x="4701" y="1711"/>
                  <a:pt x="4696" y="1738"/>
                </a:cubicBezTo>
                <a:cubicBezTo>
                  <a:pt x="4693" y="1745"/>
                  <a:pt x="4693" y="1753"/>
                  <a:pt x="4693" y="1761"/>
                </a:cubicBezTo>
                <a:cubicBezTo>
                  <a:pt x="4690" y="1777"/>
                  <a:pt x="4688" y="1790"/>
                  <a:pt x="4688" y="1806"/>
                </a:cubicBezTo>
                <a:lnTo>
                  <a:pt x="4688" y="1814"/>
                </a:lnTo>
                <a:cubicBezTo>
                  <a:pt x="4685" y="1822"/>
                  <a:pt x="4682" y="1833"/>
                  <a:pt x="4680" y="1841"/>
                </a:cubicBezTo>
                <a:lnTo>
                  <a:pt x="4680" y="1843"/>
                </a:lnTo>
                <a:cubicBezTo>
                  <a:pt x="4664" y="1857"/>
                  <a:pt x="4645" y="1872"/>
                  <a:pt x="4629" y="1886"/>
                </a:cubicBezTo>
                <a:cubicBezTo>
                  <a:pt x="4614" y="1902"/>
                  <a:pt x="4595" y="1917"/>
                  <a:pt x="4579" y="1936"/>
                </a:cubicBezTo>
                <a:cubicBezTo>
                  <a:pt x="4521" y="1862"/>
                  <a:pt x="4446" y="1796"/>
                  <a:pt x="4373" y="1738"/>
                </a:cubicBezTo>
                <a:cubicBezTo>
                  <a:pt x="4335" y="1708"/>
                  <a:pt x="4296" y="1682"/>
                  <a:pt x="4254" y="1656"/>
                </a:cubicBezTo>
                <a:cubicBezTo>
                  <a:pt x="4209" y="1629"/>
                  <a:pt x="4177" y="1600"/>
                  <a:pt x="4153" y="1555"/>
                </a:cubicBezTo>
                <a:cubicBezTo>
                  <a:pt x="4103" y="1460"/>
                  <a:pt x="4058" y="1362"/>
                  <a:pt x="4010" y="1267"/>
                </a:cubicBezTo>
                <a:cubicBezTo>
                  <a:pt x="3968" y="1177"/>
                  <a:pt x="3923" y="1089"/>
                  <a:pt x="3881" y="999"/>
                </a:cubicBezTo>
                <a:cubicBezTo>
                  <a:pt x="3881" y="994"/>
                  <a:pt x="3883" y="989"/>
                  <a:pt x="3883" y="984"/>
                </a:cubicBezTo>
                <a:lnTo>
                  <a:pt x="3883" y="981"/>
                </a:lnTo>
                <a:lnTo>
                  <a:pt x="3883" y="976"/>
                </a:lnTo>
                <a:lnTo>
                  <a:pt x="3886" y="970"/>
                </a:lnTo>
                <a:cubicBezTo>
                  <a:pt x="3889" y="957"/>
                  <a:pt x="3889" y="944"/>
                  <a:pt x="3883" y="933"/>
                </a:cubicBezTo>
                <a:cubicBezTo>
                  <a:pt x="3881" y="928"/>
                  <a:pt x="3878" y="920"/>
                  <a:pt x="3873" y="915"/>
                </a:cubicBezTo>
                <a:cubicBezTo>
                  <a:pt x="3865" y="894"/>
                  <a:pt x="3849" y="872"/>
                  <a:pt x="3828" y="867"/>
                </a:cubicBezTo>
                <a:cubicBezTo>
                  <a:pt x="3809" y="862"/>
                  <a:pt x="3793" y="870"/>
                  <a:pt x="3780" y="880"/>
                </a:cubicBezTo>
                <a:cubicBezTo>
                  <a:pt x="3770" y="891"/>
                  <a:pt x="3764" y="907"/>
                  <a:pt x="3762" y="923"/>
                </a:cubicBezTo>
                <a:cubicBezTo>
                  <a:pt x="3762" y="944"/>
                  <a:pt x="3770" y="965"/>
                  <a:pt x="3777" y="986"/>
                </a:cubicBezTo>
                <a:cubicBezTo>
                  <a:pt x="3780" y="997"/>
                  <a:pt x="3783" y="1007"/>
                  <a:pt x="3788" y="1015"/>
                </a:cubicBezTo>
                <a:cubicBezTo>
                  <a:pt x="3796" y="1028"/>
                  <a:pt x="3809" y="1036"/>
                  <a:pt x="3822" y="1039"/>
                </a:cubicBezTo>
                <a:cubicBezTo>
                  <a:pt x="3883" y="1232"/>
                  <a:pt x="3952" y="1425"/>
                  <a:pt x="4066" y="1592"/>
                </a:cubicBezTo>
                <a:cubicBezTo>
                  <a:pt x="4182" y="1764"/>
                  <a:pt x="4333" y="1907"/>
                  <a:pt x="4484" y="2050"/>
                </a:cubicBezTo>
                <a:cubicBezTo>
                  <a:pt x="4434" y="2119"/>
                  <a:pt x="4391" y="2195"/>
                  <a:pt x="4360" y="2275"/>
                </a:cubicBezTo>
                <a:cubicBezTo>
                  <a:pt x="4354" y="2288"/>
                  <a:pt x="4357" y="2298"/>
                  <a:pt x="4362" y="2309"/>
                </a:cubicBezTo>
                <a:lnTo>
                  <a:pt x="4362" y="2312"/>
                </a:lnTo>
                <a:lnTo>
                  <a:pt x="4362" y="2314"/>
                </a:lnTo>
                <a:cubicBezTo>
                  <a:pt x="4270" y="2269"/>
                  <a:pt x="4177" y="2224"/>
                  <a:pt x="4084" y="2182"/>
                </a:cubicBezTo>
                <a:cubicBezTo>
                  <a:pt x="3912" y="2105"/>
                  <a:pt x="3735" y="2039"/>
                  <a:pt x="3561" y="1968"/>
                </a:cubicBezTo>
                <a:cubicBezTo>
                  <a:pt x="3497" y="1941"/>
                  <a:pt x="3431" y="1917"/>
                  <a:pt x="3365" y="1894"/>
                </a:cubicBezTo>
                <a:cubicBezTo>
                  <a:pt x="3269" y="1851"/>
                  <a:pt x="3174" y="1812"/>
                  <a:pt x="3076" y="1772"/>
                </a:cubicBezTo>
                <a:cubicBezTo>
                  <a:pt x="2690" y="1613"/>
                  <a:pt x="2301" y="1465"/>
                  <a:pt x="1904" y="1330"/>
                </a:cubicBezTo>
                <a:cubicBezTo>
                  <a:pt x="1505" y="1195"/>
                  <a:pt x="1092" y="1071"/>
                  <a:pt x="666" y="1076"/>
                </a:cubicBezTo>
                <a:cubicBezTo>
                  <a:pt x="566" y="1076"/>
                  <a:pt x="465" y="1084"/>
                  <a:pt x="367" y="1103"/>
                </a:cubicBezTo>
                <a:cubicBezTo>
                  <a:pt x="290" y="1116"/>
                  <a:pt x="208" y="1142"/>
                  <a:pt x="142" y="1187"/>
                </a:cubicBezTo>
                <a:cubicBezTo>
                  <a:pt x="73" y="1235"/>
                  <a:pt x="23" y="1306"/>
                  <a:pt x="7" y="1391"/>
                </a:cubicBezTo>
                <a:cubicBezTo>
                  <a:pt x="-9" y="1481"/>
                  <a:pt x="7" y="1579"/>
                  <a:pt x="31" y="1666"/>
                </a:cubicBezTo>
                <a:cubicBezTo>
                  <a:pt x="124" y="2007"/>
                  <a:pt x="394" y="2264"/>
                  <a:pt x="656" y="2484"/>
                </a:cubicBezTo>
                <a:cubicBezTo>
                  <a:pt x="812" y="2616"/>
                  <a:pt x="968" y="2746"/>
                  <a:pt x="1137" y="2859"/>
                </a:cubicBezTo>
                <a:cubicBezTo>
                  <a:pt x="1214" y="2910"/>
                  <a:pt x="1293" y="2955"/>
                  <a:pt x="1378" y="2992"/>
                </a:cubicBezTo>
                <a:cubicBezTo>
                  <a:pt x="1351" y="3005"/>
                  <a:pt x="1322" y="3018"/>
                  <a:pt x="1296" y="3034"/>
                </a:cubicBezTo>
                <a:cubicBezTo>
                  <a:pt x="1251" y="3060"/>
                  <a:pt x="1206" y="3087"/>
                  <a:pt x="1164" y="3116"/>
                </a:cubicBezTo>
                <a:cubicBezTo>
                  <a:pt x="1129" y="3140"/>
                  <a:pt x="1095" y="3169"/>
                  <a:pt x="1076" y="3209"/>
                </a:cubicBezTo>
                <a:cubicBezTo>
                  <a:pt x="1031" y="3304"/>
                  <a:pt x="1092" y="3399"/>
                  <a:pt x="1142" y="3476"/>
                </a:cubicBezTo>
                <a:cubicBezTo>
                  <a:pt x="1235" y="3616"/>
                  <a:pt x="1354" y="3738"/>
                  <a:pt x="1486" y="3841"/>
                </a:cubicBezTo>
                <a:cubicBezTo>
                  <a:pt x="1756" y="4046"/>
                  <a:pt x="2087" y="4173"/>
                  <a:pt x="2423" y="4224"/>
                </a:cubicBezTo>
                <a:cubicBezTo>
                  <a:pt x="2836" y="4284"/>
                  <a:pt x="3256" y="4234"/>
                  <a:pt x="3661" y="4136"/>
                </a:cubicBezTo>
                <a:cubicBezTo>
                  <a:pt x="3870" y="4086"/>
                  <a:pt x="4076" y="4022"/>
                  <a:pt x="4280" y="3957"/>
                </a:cubicBezTo>
                <a:cubicBezTo>
                  <a:pt x="4309" y="3947"/>
                  <a:pt x="4338" y="3939"/>
                  <a:pt x="4365" y="3928"/>
                </a:cubicBezTo>
                <a:cubicBezTo>
                  <a:pt x="4238" y="4000"/>
                  <a:pt x="4129" y="4099"/>
                  <a:pt x="4039" y="4213"/>
                </a:cubicBezTo>
                <a:cubicBezTo>
                  <a:pt x="3981" y="4287"/>
                  <a:pt x="3931" y="4364"/>
                  <a:pt x="3883" y="4446"/>
                </a:cubicBezTo>
                <a:cubicBezTo>
                  <a:pt x="3862" y="4485"/>
                  <a:pt x="3830" y="4525"/>
                  <a:pt x="3838" y="4573"/>
                </a:cubicBezTo>
                <a:cubicBezTo>
                  <a:pt x="3825" y="4573"/>
                  <a:pt x="3812" y="4575"/>
                  <a:pt x="3801" y="4583"/>
                </a:cubicBezTo>
                <a:cubicBezTo>
                  <a:pt x="3777" y="4599"/>
                  <a:pt x="3762" y="4626"/>
                  <a:pt x="3746" y="4649"/>
                </a:cubicBezTo>
                <a:cubicBezTo>
                  <a:pt x="3714" y="4694"/>
                  <a:pt x="3690" y="4745"/>
                  <a:pt x="3669" y="4792"/>
                </a:cubicBezTo>
                <a:cubicBezTo>
                  <a:pt x="3658" y="4821"/>
                  <a:pt x="3645" y="4848"/>
                  <a:pt x="3635" y="4877"/>
                </a:cubicBezTo>
                <a:cubicBezTo>
                  <a:pt x="3624" y="4903"/>
                  <a:pt x="3611" y="4930"/>
                  <a:pt x="3603" y="4956"/>
                </a:cubicBezTo>
                <a:cubicBezTo>
                  <a:pt x="3598" y="4978"/>
                  <a:pt x="3598" y="5001"/>
                  <a:pt x="3603" y="5025"/>
                </a:cubicBezTo>
                <a:cubicBezTo>
                  <a:pt x="3595" y="5023"/>
                  <a:pt x="3587" y="5023"/>
                  <a:pt x="3576" y="5025"/>
                </a:cubicBezTo>
                <a:cubicBezTo>
                  <a:pt x="3545" y="5033"/>
                  <a:pt x="3534" y="5062"/>
                  <a:pt x="3523" y="5091"/>
                </a:cubicBezTo>
                <a:cubicBezTo>
                  <a:pt x="3500" y="5152"/>
                  <a:pt x="3479" y="5213"/>
                  <a:pt x="3457" y="5277"/>
                </a:cubicBezTo>
                <a:cubicBezTo>
                  <a:pt x="3436" y="5337"/>
                  <a:pt x="3418" y="5401"/>
                  <a:pt x="3396" y="5462"/>
                </a:cubicBezTo>
                <a:cubicBezTo>
                  <a:pt x="3391" y="5478"/>
                  <a:pt x="3381" y="5499"/>
                  <a:pt x="3381" y="5517"/>
                </a:cubicBezTo>
                <a:cubicBezTo>
                  <a:pt x="3381" y="5530"/>
                  <a:pt x="3389" y="5541"/>
                  <a:pt x="3396" y="5552"/>
                </a:cubicBezTo>
                <a:cubicBezTo>
                  <a:pt x="3389" y="5575"/>
                  <a:pt x="3381" y="5602"/>
                  <a:pt x="3373" y="5626"/>
                </a:cubicBezTo>
                <a:lnTo>
                  <a:pt x="3367" y="5631"/>
                </a:lnTo>
                <a:cubicBezTo>
                  <a:pt x="3354" y="5652"/>
                  <a:pt x="3346" y="5676"/>
                  <a:pt x="3338" y="5697"/>
                </a:cubicBezTo>
                <a:cubicBezTo>
                  <a:pt x="3336" y="5702"/>
                  <a:pt x="3336" y="5708"/>
                  <a:pt x="3333" y="5710"/>
                </a:cubicBezTo>
                <a:cubicBezTo>
                  <a:pt x="3328" y="5721"/>
                  <a:pt x="3325" y="5734"/>
                  <a:pt x="3322" y="5745"/>
                </a:cubicBezTo>
                <a:lnTo>
                  <a:pt x="3317" y="5753"/>
                </a:lnTo>
                <a:cubicBezTo>
                  <a:pt x="3309" y="5769"/>
                  <a:pt x="3304" y="5787"/>
                  <a:pt x="3299" y="5803"/>
                </a:cubicBezTo>
                <a:cubicBezTo>
                  <a:pt x="3291" y="5837"/>
                  <a:pt x="3285" y="5872"/>
                  <a:pt x="3283" y="5909"/>
                </a:cubicBezTo>
                <a:cubicBezTo>
                  <a:pt x="3283" y="5927"/>
                  <a:pt x="3299" y="5943"/>
                  <a:pt x="3317" y="5946"/>
                </a:cubicBezTo>
                <a:cubicBezTo>
                  <a:pt x="3333" y="5949"/>
                  <a:pt x="3356" y="5938"/>
                  <a:pt x="3359" y="5917"/>
                </a:cubicBezTo>
                <a:cubicBezTo>
                  <a:pt x="3361" y="5896"/>
                  <a:pt x="3365" y="5874"/>
                  <a:pt x="3367" y="5851"/>
                </a:cubicBezTo>
                <a:cubicBezTo>
                  <a:pt x="3370" y="5843"/>
                  <a:pt x="3370" y="5837"/>
                  <a:pt x="3373" y="5829"/>
                </a:cubicBezTo>
                <a:cubicBezTo>
                  <a:pt x="3389" y="5829"/>
                  <a:pt x="3402" y="5822"/>
                  <a:pt x="3407" y="5806"/>
                </a:cubicBezTo>
                <a:cubicBezTo>
                  <a:pt x="3412" y="5782"/>
                  <a:pt x="3418" y="5761"/>
                  <a:pt x="3423" y="5737"/>
                </a:cubicBezTo>
                <a:cubicBezTo>
                  <a:pt x="3428" y="5716"/>
                  <a:pt x="3436" y="5695"/>
                  <a:pt x="3441" y="5673"/>
                </a:cubicBezTo>
                <a:cubicBezTo>
                  <a:pt x="3449" y="5647"/>
                  <a:pt x="3455" y="5618"/>
                  <a:pt x="3463" y="5589"/>
                </a:cubicBezTo>
                <a:cubicBezTo>
                  <a:pt x="3465" y="5583"/>
                  <a:pt x="3465" y="5575"/>
                  <a:pt x="3468" y="5570"/>
                </a:cubicBezTo>
                <a:cubicBezTo>
                  <a:pt x="3526" y="5568"/>
                  <a:pt x="3555" y="5517"/>
                  <a:pt x="3574" y="5467"/>
                </a:cubicBezTo>
                <a:cubicBezTo>
                  <a:pt x="3592" y="5409"/>
                  <a:pt x="3611" y="5353"/>
                  <a:pt x="3632" y="5298"/>
                </a:cubicBezTo>
                <a:cubicBezTo>
                  <a:pt x="3645" y="5269"/>
                  <a:pt x="3656" y="5239"/>
                  <a:pt x="3669" y="5210"/>
                </a:cubicBezTo>
                <a:cubicBezTo>
                  <a:pt x="3682" y="5184"/>
                  <a:pt x="3695" y="5157"/>
                  <a:pt x="3701" y="5128"/>
                </a:cubicBezTo>
                <a:cubicBezTo>
                  <a:pt x="3703" y="5115"/>
                  <a:pt x="3703" y="5102"/>
                  <a:pt x="3701" y="5089"/>
                </a:cubicBezTo>
                <a:cubicBezTo>
                  <a:pt x="3751" y="5083"/>
                  <a:pt x="3785" y="5033"/>
                  <a:pt x="3812" y="4996"/>
                </a:cubicBezTo>
                <a:cubicBezTo>
                  <a:pt x="3844" y="4951"/>
                  <a:pt x="3873" y="4903"/>
                  <a:pt x="3897" y="4853"/>
                </a:cubicBezTo>
                <a:cubicBezTo>
                  <a:pt x="3910" y="4824"/>
                  <a:pt x="3923" y="4795"/>
                  <a:pt x="3931" y="4766"/>
                </a:cubicBezTo>
                <a:cubicBezTo>
                  <a:pt x="3939" y="4742"/>
                  <a:pt x="3947" y="4718"/>
                  <a:pt x="3949" y="4694"/>
                </a:cubicBezTo>
                <a:cubicBezTo>
                  <a:pt x="3949" y="4687"/>
                  <a:pt x="3949" y="4679"/>
                  <a:pt x="3947" y="4673"/>
                </a:cubicBezTo>
                <a:cubicBezTo>
                  <a:pt x="3963" y="4676"/>
                  <a:pt x="3981" y="4668"/>
                  <a:pt x="3992" y="4652"/>
                </a:cubicBezTo>
                <a:cubicBezTo>
                  <a:pt x="4061" y="4541"/>
                  <a:pt x="4135" y="4430"/>
                  <a:pt x="4214" y="4327"/>
                </a:cubicBezTo>
                <a:cubicBezTo>
                  <a:pt x="4238" y="4303"/>
                  <a:pt x="4259" y="4279"/>
                  <a:pt x="4280" y="4253"/>
                </a:cubicBezTo>
                <a:cubicBezTo>
                  <a:pt x="4307" y="4226"/>
                  <a:pt x="4336" y="4202"/>
                  <a:pt x="4367" y="4184"/>
                </a:cubicBezTo>
                <a:cubicBezTo>
                  <a:pt x="4394" y="4168"/>
                  <a:pt x="4426" y="4160"/>
                  <a:pt x="4455" y="4160"/>
                </a:cubicBezTo>
                <a:cubicBezTo>
                  <a:pt x="4304" y="4313"/>
                  <a:pt x="4217" y="4530"/>
                  <a:pt x="4153" y="4729"/>
                </a:cubicBezTo>
                <a:cubicBezTo>
                  <a:pt x="4108" y="4877"/>
                  <a:pt x="4071" y="5028"/>
                  <a:pt x="4042" y="5179"/>
                </a:cubicBezTo>
                <a:cubicBezTo>
                  <a:pt x="4013" y="5335"/>
                  <a:pt x="3981" y="5499"/>
                  <a:pt x="3997" y="5657"/>
                </a:cubicBezTo>
                <a:cubicBezTo>
                  <a:pt x="4013" y="5808"/>
                  <a:pt x="4074" y="5949"/>
                  <a:pt x="4143" y="6081"/>
                </a:cubicBezTo>
                <a:cubicBezTo>
                  <a:pt x="4203" y="6200"/>
                  <a:pt x="4275" y="6314"/>
                  <a:pt x="4357" y="6417"/>
                </a:cubicBezTo>
                <a:cubicBezTo>
                  <a:pt x="4439" y="6520"/>
                  <a:pt x="4531" y="6613"/>
                  <a:pt x="4637" y="6692"/>
                </a:cubicBezTo>
                <a:cubicBezTo>
                  <a:pt x="4754" y="6777"/>
                  <a:pt x="4883" y="6830"/>
                  <a:pt x="5016" y="6885"/>
                </a:cubicBezTo>
                <a:cubicBezTo>
                  <a:pt x="5143" y="6938"/>
                  <a:pt x="5272" y="6994"/>
                  <a:pt x="5370" y="7094"/>
                </a:cubicBezTo>
                <a:cubicBezTo>
                  <a:pt x="5399" y="7126"/>
                  <a:pt x="5428" y="7163"/>
                  <a:pt x="5450" y="7203"/>
                </a:cubicBezTo>
                <a:cubicBezTo>
                  <a:pt x="5452" y="7245"/>
                  <a:pt x="5455" y="7287"/>
                  <a:pt x="5460" y="7330"/>
                </a:cubicBezTo>
                <a:cubicBezTo>
                  <a:pt x="5465" y="7380"/>
                  <a:pt x="5468" y="7438"/>
                  <a:pt x="5481" y="7486"/>
                </a:cubicBezTo>
                <a:cubicBezTo>
                  <a:pt x="5487" y="7509"/>
                  <a:pt x="5505" y="7531"/>
                  <a:pt x="5524" y="7541"/>
                </a:cubicBezTo>
                <a:cubicBezTo>
                  <a:pt x="5537" y="7634"/>
                  <a:pt x="5561" y="7724"/>
                  <a:pt x="5592" y="7814"/>
                </a:cubicBezTo>
                <a:cubicBezTo>
                  <a:pt x="5603" y="7843"/>
                  <a:pt x="5635" y="7851"/>
                  <a:pt x="5659" y="7832"/>
                </a:cubicBezTo>
                <a:cubicBezTo>
                  <a:pt x="5690" y="7806"/>
                  <a:pt x="5698" y="7766"/>
                  <a:pt x="5698" y="7729"/>
                </a:cubicBezTo>
                <a:cubicBezTo>
                  <a:pt x="5701" y="7679"/>
                  <a:pt x="5701" y="7631"/>
                  <a:pt x="5704" y="7581"/>
                </a:cubicBezTo>
                <a:cubicBezTo>
                  <a:pt x="5704" y="7568"/>
                  <a:pt x="5706" y="7554"/>
                  <a:pt x="5706" y="7541"/>
                </a:cubicBezTo>
                <a:cubicBezTo>
                  <a:pt x="5738" y="7536"/>
                  <a:pt x="5762" y="7509"/>
                  <a:pt x="5770" y="7478"/>
                </a:cubicBezTo>
                <a:cubicBezTo>
                  <a:pt x="5783" y="7427"/>
                  <a:pt x="5783" y="7372"/>
                  <a:pt x="5788" y="7319"/>
                </a:cubicBezTo>
                <a:cubicBezTo>
                  <a:pt x="5794" y="7277"/>
                  <a:pt x="5795" y="7234"/>
                  <a:pt x="5795" y="7192"/>
                </a:cubicBezTo>
                <a:cubicBezTo>
                  <a:pt x="5816" y="7152"/>
                  <a:pt x="5843" y="7115"/>
                  <a:pt x="5872" y="7084"/>
                </a:cubicBezTo>
                <a:cubicBezTo>
                  <a:pt x="5967" y="6980"/>
                  <a:pt x="6097" y="6922"/>
                  <a:pt x="6224" y="6869"/>
                </a:cubicBezTo>
                <a:cubicBezTo>
                  <a:pt x="6356" y="6814"/>
                  <a:pt x="6486" y="6758"/>
                  <a:pt x="6599" y="6673"/>
                </a:cubicBezTo>
                <a:cubicBezTo>
                  <a:pt x="6705" y="6594"/>
                  <a:pt x="6798" y="6501"/>
                  <a:pt x="6877" y="6396"/>
                </a:cubicBezTo>
                <a:cubicBezTo>
                  <a:pt x="6959" y="6290"/>
                  <a:pt x="7028" y="6176"/>
                  <a:pt x="7086" y="6057"/>
                </a:cubicBezTo>
                <a:cubicBezTo>
                  <a:pt x="7152" y="5922"/>
                  <a:pt x="7213" y="5782"/>
                  <a:pt x="7226" y="5631"/>
                </a:cubicBezTo>
                <a:cubicBezTo>
                  <a:pt x="7240" y="5472"/>
                  <a:pt x="7208" y="5308"/>
                  <a:pt x="7176" y="5152"/>
                </a:cubicBezTo>
                <a:cubicBezTo>
                  <a:pt x="7144" y="5001"/>
                  <a:pt x="7107" y="4851"/>
                  <a:pt x="7060" y="4705"/>
                </a:cubicBezTo>
                <a:cubicBezTo>
                  <a:pt x="6996" y="4507"/>
                  <a:pt x="6904" y="4290"/>
                  <a:pt x="6753" y="4139"/>
                </a:cubicBezTo>
                <a:cubicBezTo>
                  <a:pt x="6785" y="4139"/>
                  <a:pt x="6814" y="4147"/>
                  <a:pt x="6840" y="4163"/>
                </a:cubicBezTo>
                <a:cubicBezTo>
                  <a:pt x="6872" y="4181"/>
                  <a:pt x="6901" y="4205"/>
                  <a:pt x="6928" y="4229"/>
                </a:cubicBezTo>
                <a:cubicBezTo>
                  <a:pt x="6949" y="4255"/>
                  <a:pt x="6970" y="4279"/>
                  <a:pt x="6996" y="4300"/>
                </a:cubicBezTo>
                <a:cubicBezTo>
                  <a:pt x="7078" y="4403"/>
                  <a:pt x="7152" y="4512"/>
                  <a:pt x="7224" y="4623"/>
                </a:cubicBezTo>
                <a:cubicBezTo>
                  <a:pt x="7234" y="4639"/>
                  <a:pt x="7250" y="4647"/>
                  <a:pt x="7269" y="4644"/>
                </a:cubicBezTo>
                <a:cubicBezTo>
                  <a:pt x="7266" y="4652"/>
                  <a:pt x="7266" y="4657"/>
                  <a:pt x="7266" y="4665"/>
                </a:cubicBezTo>
                <a:cubicBezTo>
                  <a:pt x="7266" y="4689"/>
                  <a:pt x="7277" y="4716"/>
                  <a:pt x="7285" y="4737"/>
                </a:cubicBezTo>
                <a:cubicBezTo>
                  <a:pt x="7295" y="4766"/>
                  <a:pt x="7308" y="4795"/>
                  <a:pt x="7322" y="4824"/>
                </a:cubicBezTo>
                <a:cubicBezTo>
                  <a:pt x="7346" y="4874"/>
                  <a:pt x="7375" y="4922"/>
                  <a:pt x="7409" y="4967"/>
                </a:cubicBezTo>
                <a:cubicBezTo>
                  <a:pt x="7438" y="5004"/>
                  <a:pt x="7473" y="5052"/>
                  <a:pt x="7523" y="5060"/>
                </a:cubicBezTo>
                <a:cubicBezTo>
                  <a:pt x="7520" y="5073"/>
                  <a:pt x="7520" y="5086"/>
                  <a:pt x="7523" y="5099"/>
                </a:cubicBezTo>
                <a:cubicBezTo>
                  <a:pt x="7528" y="5128"/>
                  <a:pt x="7541" y="5155"/>
                  <a:pt x="7555" y="5181"/>
                </a:cubicBezTo>
                <a:cubicBezTo>
                  <a:pt x="7568" y="5210"/>
                  <a:pt x="7581" y="5239"/>
                  <a:pt x="7594" y="5266"/>
                </a:cubicBezTo>
                <a:cubicBezTo>
                  <a:pt x="7618" y="5321"/>
                  <a:pt x="7637" y="5377"/>
                  <a:pt x="7655" y="5435"/>
                </a:cubicBezTo>
                <a:cubicBezTo>
                  <a:pt x="7671" y="5486"/>
                  <a:pt x="7703" y="5536"/>
                  <a:pt x="7761" y="5538"/>
                </a:cubicBezTo>
                <a:cubicBezTo>
                  <a:pt x="7764" y="5544"/>
                  <a:pt x="7764" y="5552"/>
                  <a:pt x="7766" y="5557"/>
                </a:cubicBezTo>
                <a:cubicBezTo>
                  <a:pt x="7774" y="5586"/>
                  <a:pt x="7779" y="5613"/>
                  <a:pt x="7787" y="5642"/>
                </a:cubicBezTo>
                <a:cubicBezTo>
                  <a:pt x="7793" y="5663"/>
                  <a:pt x="7801" y="5684"/>
                  <a:pt x="7806" y="5705"/>
                </a:cubicBezTo>
                <a:cubicBezTo>
                  <a:pt x="7811" y="5726"/>
                  <a:pt x="7816" y="5750"/>
                  <a:pt x="7822" y="5774"/>
                </a:cubicBezTo>
                <a:cubicBezTo>
                  <a:pt x="7827" y="5790"/>
                  <a:pt x="7840" y="5798"/>
                  <a:pt x="7856" y="5798"/>
                </a:cubicBezTo>
                <a:cubicBezTo>
                  <a:pt x="7859" y="5806"/>
                  <a:pt x="7859" y="5811"/>
                  <a:pt x="7861" y="5819"/>
                </a:cubicBezTo>
                <a:cubicBezTo>
                  <a:pt x="7864" y="5840"/>
                  <a:pt x="7867" y="5861"/>
                  <a:pt x="7872" y="5882"/>
                </a:cubicBezTo>
                <a:cubicBezTo>
                  <a:pt x="7875" y="5901"/>
                  <a:pt x="7898" y="5911"/>
                  <a:pt x="7914" y="5909"/>
                </a:cubicBezTo>
                <a:cubicBezTo>
                  <a:pt x="7933" y="5906"/>
                  <a:pt x="7949" y="5890"/>
                  <a:pt x="7949" y="5872"/>
                </a:cubicBezTo>
                <a:cubicBezTo>
                  <a:pt x="7946" y="5837"/>
                  <a:pt x="7943" y="5800"/>
                  <a:pt x="7933" y="5769"/>
                </a:cubicBezTo>
                <a:cubicBezTo>
                  <a:pt x="7928" y="5753"/>
                  <a:pt x="7922" y="5734"/>
                  <a:pt x="7914" y="5718"/>
                </a:cubicBezTo>
                <a:lnTo>
                  <a:pt x="7909" y="5710"/>
                </a:lnTo>
                <a:cubicBezTo>
                  <a:pt x="7906" y="5697"/>
                  <a:pt x="7904" y="5687"/>
                  <a:pt x="7898" y="5676"/>
                </a:cubicBezTo>
                <a:cubicBezTo>
                  <a:pt x="7896" y="5671"/>
                  <a:pt x="7896" y="5665"/>
                  <a:pt x="7893" y="5663"/>
                </a:cubicBezTo>
                <a:cubicBezTo>
                  <a:pt x="7885" y="5639"/>
                  <a:pt x="7877" y="5618"/>
                  <a:pt x="7864" y="5597"/>
                </a:cubicBezTo>
                <a:lnTo>
                  <a:pt x="7859" y="5591"/>
                </a:lnTo>
                <a:cubicBezTo>
                  <a:pt x="7851" y="5568"/>
                  <a:pt x="7840" y="5541"/>
                  <a:pt x="7835" y="5517"/>
                </a:cubicBezTo>
                <a:cubicBezTo>
                  <a:pt x="7843" y="5507"/>
                  <a:pt x="7851" y="5496"/>
                  <a:pt x="7851" y="5483"/>
                </a:cubicBezTo>
                <a:cubicBezTo>
                  <a:pt x="7851" y="5464"/>
                  <a:pt x="7840" y="5443"/>
                  <a:pt x="7835" y="5427"/>
                </a:cubicBezTo>
                <a:cubicBezTo>
                  <a:pt x="7814" y="5366"/>
                  <a:pt x="7793" y="5303"/>
                  <a:pt x="7771" y="5242"/>
                </a:cubicBezTo>
                <a:cubicBezTo>
                  <a:pt x="7750" y="5181"/>
                  <a:pt x="7729" y="5118"/>
                  <a:pt x="7705" y="5060"/>
                </a:cubicBezTo>
                <a:cubicBezTo>
                  <a:pt x="7695" y="5033"/>
                  <a:pt x="7684" y="5004"/>
                  <a:pt x="7652" y="4996"/>
                </a:cubicBezTo>
                <a:cubicBezTo>
                  <a:pt x="7642" y="4993"/>
                  <a:pt x="7634" y="4993"/>
                  <a:pt x="7626" y="4996"/>
                </a:cubicBezTo>
                <a:cubicBezTo>
                  <a:pt x="7631" y="4975"/>
                  <a:pt x="7631" y="4951"/>
                  <a:pt x="7623" y="4927"/>
                </a:cubicBezTo>
                <a:cubicBezTo>
                  <a:pt x="7615" y="4901"/>
                  <a:pt x="7602" y="4874"/>
                  <a:pt x="7592" y="4848"/>
                </a:cubicBezTo>
                <a:cubicBezTo>
                  <a:pt x="7581" y="4819"/>
                  <a:pt x="7568" y="4792"/>
                  <a:pt x="7557" y="4763"/>
                </a:cubicBezTo>
                <a:cubicBezTo>
                  <a:pt x="7536" y="4713"/>
                  <a:pt x="7512" y="4665"/>
                  <a:pt x="7480" y="4620"/>
                </a:cubicBezTo>
                <a:cubicBezTo>
                  <a:pt x="7465" y="4599"/>
                  <a:pt x="7446" y="4570"/>
                  <a:pt x="7422" y="4554"/>
                </a:cubicBezTo>
                <a:cubicBezTo>
                  <a:pt x="7409" y="4546"/>
                  <a:pt x="7398" y="4544"/>
                  <a:pt x="7385" y="4544"/>
                </a:cubicBezTo>
                <a:cubicBezTo>
                  <a:pt x="7393" y="4496"/>
                  <a:pt x="7361" y="4456"/>
                  <a:pt x="7338" y="4417"/>
                </a:cubicBezTo>
                <a:cubicBezTo>
                  <a:pt x="7290" y="4335"/>
                  <a:pt x="7240" y="4258"/>
                  <a:pt x="7179" y="4186"/>
                </a:cubicBezTo>
                <a:cubicBezTo>
                  <a:pt x="7086" y="4073"/>
                  <a:pt x="6978" y="3976"/>
                  <a:pt x="6851" y="3904"/>
                </a:cubicBezTo>
                <a:cubicBezTo>
                  <a:pt x="6880" y="3915"/>
                  <a:pt x="6909" y="3923"/>
                  <a:pt x="6938" y="3933"/>
                </a:cubicBezTo>
                <a:cubicBezTo>
                  <a:pt x="7142" y="4000"/>
                  <a:pt x="7348" y="4057"/>
                  <a:pt x="7557" y="4104"/>
                </a:cubicBezTo>
                <a:cubicBezTo>
                  <a:pt x="7962" y="4197"/>
                  <a:pt x="8383" y="4245"/>
                  <a:pt x="8795" y="4179"/>
                </a:cubicBezTo>
                <a:cubicBezTo>
                  <a:pt x="9131" y="4126"/>
                  <a:pt x="9459" y="3997"/>
                  <a:pt x="9729" y="3785"/>
                </a:cubicBezTo>
                <a:cubicBezTo>
                  <a:pt x="9862" y="3682"/>
                  <a:pt x="9978" y="3558"/>
                  <a:pt x="10071" y="3418"/>
                </a:cubicBezTo>
                <a:cubicBezTo>
                  <a:pt x="10121" y="3341"/>
                  <a:pt x="10182" y="3243"/>
                  <a:pt x="10134" y="3150"/>
                </a:cubicBezTo>
                <a:cubicBezTo>
                  <a:pt x="10116" y="3111"/>
                  <a:pt x="10081" y="3084"/>
                  <a:pt x="10047" y="3058"/>
                </a:cubicBezTo>
                <a:cubicBezTo>
                  <a:pt x="10004" y="3029"/>
                  <a:pt x="9959" y="3002"/>
                  <a:pt x="9915" y="2976"/>
                </a:cubicBezTo>
                <a:cubicBezTo>
                  <a:pt x="9888" y="2960"/>
                  <a:pt x="9859" y="2947"/>
                  <a:pt x="9832" y="2933"/>
                </a:cubicBezTo>
                <a:cubicBezTo>
                  <a:pt x="9915" y="2896"/>
                  <a:pt x="9994" y="2851"/>
                  <a:pt x="10071" y="2798"/>
                </a:cubicBezTo>
                <a:cubicBezTo>
                  <a:pt x="10240" y="2685"/>
                  <a:pt x="10393" y="2552"/>
                  <a:pt x="10547" y="2417"/>
                </a:cubicBezTo>
                <a:cubicBezTo>
                  <a:pt x="10806" y="2195"/>
                  <a:pt x="11073" y="1933"/>
                  <a:pt x="11163" y="1592"/>
                </a:cubicBezTo>
                <a:cubicBezTo>
                  <a:pt x="11200" y="1499"/>
                  <a:pt x="11214" y="1402"/>
                  <a:pt x="11198" y="1312"/>
                </a:cubicBezTo>
                <a:moveTo>
                  <a:pt x="9348" y="1378"/>
                </a:moveTo>
                <a:cubicBezTo>
                  <a:pt x="9385" y="1354"/>
                  <a:pt x="9428" y="1335"/>
                  <a:pt x="9462" y="1309"/>
                </a:cubicBezTo>
                <a:cubicBezTo>
                  <a:pt x="9692" y="1232"/>
                  <a:pt x="9925" y="1163"/>
                  <a:pt x="10163" y="1124"/>
                </a:cubicBezTo>
                <a:cubicBezTo>
                  <a:pt x="10359" y="1092"/>
                  <a:pt x="10563" y="1081"/>
                  <a:pt x="10758" y="1105"/>
                </a:cubicBezTo>
                <a:cubicBezTo>
                  <a:pt x="10743" y="1113"/>
                  <a:pt x="10727" y="1121"/>
                  <a:pt x="10711" y="1129"/>
                </a:cubicBezTo>
                <a:cubicBezTo>
                  <a:pt x="10565" y="1206"/>
                  <a:pt x="10446" y="1325"/>
                  <a:pt x="10311" y="1417"/>
                </a:cubicBezTo>
                <a:cubicBezTo>
                  <a:pt x="10161" y="1518"/>
                  <a:pt x="10002" y="1613"/>
                  <a:pt x="9838" y="1695"/>
                </a:cubicBezTo>
                <a:cubicBezTo>
                  <a:pt x="9711" y="1708"/>
                  <a:pt x="9584" y="1727"/>
                  <a:pt x="9457" y="1748"/>
                </a:cubicBezTo>
                <a:cubicBezTo>
                  <a:pt x="9285" y="1777"/>
                  <a:pt x="9118" y="1827"/>
                  <a:pt x="8951" y="1883"/>
                </a:cubicBezTo>
                <a:cubicBezTo>
                  <a:pt x="8859" y="1915"/>
                  <a:pt x="8766" y="1949"/>
                  <a:pt x="8676" y="1986"/>
                </a:cubicBezTo>
                <a:cubicBezTo>
                  <a:pt x="8623" y="2007"/>
                  <a:pt x="8565" y="2029"/>
                  <a:pt x="8512" y="2055"/>
                </a:cubicBezTo>
                <a:cubicBezTo>
                  <a:pt x="8518" y="2050"/>
                  <a:pt x="8523" y="2042"/>
                  <a:pt x="8531" y="2037"/>
                </a:cubicBezTo>
                <a:cubicBezTo>
                  <a:pt x="8600" y="1968"/>
                  <a:pt x="8666" y="1899"/>
                  <a:pt x="8740" y="1835"/>
                </a:cubicBezTo>
                <a:cubicBezTo>
                  <a:pt x="8811" y="1775"/>
                  <a:pt x="8880" y="1708"/>
                  <a:pt x="8954" y="1650"/>
                </a:cubicBezTo>
                <a:cubicBezTo>
                  <a:pt x="9039" y="1584"/>
                  <a:pt x="9126" y="1521"/>
                  <a:pt x="9213" y="1460"/>
                </a:cubicBezTo>
                <a:cubicBezTo>
                  <a:pt x="9261" y="1431"/>
                  <a:pt x="9303" y="1404"/>
                  <a:pt x="9348" y="1378"/>
                </a:cubicBezTo>
                <a:moveTo>
                  <a:pt x="8975" y="1484"/>
                </a:moveTo>
                <a:cubicBezTo>
                  <a:pt x="9020" y="1465"/>
                  <a:pt x="9068" y="1449"/>
                  <a:pt x="9116" y="1431"/>
                </a:cubicBezTo>
                <a:cubicBezTo>
                  <a:pt x="9071" y="1462"/>
                  <a:pt x="9026" y="1497"/>
                  <a:pt x="8983" y="1534"/>
                </a:cubicBezTo>
                <a:cubicBezTo>
                  <a:pt x="8914" y="1595"/>
                  <a:pt x="8846" y="1658"/>
                  <a:pt x="8780" y="1722"/>
                </a:cubicBezTo>
                <a:cubicBezTo>
                  <a:pt x="8711" y="1788"/>
                  <a:pt x="8647" y="1857"/>
                  <a:pt x="8581" y="1923"/>
                </a:cubicBezTo>
                <a:cubicBezTo>
                  <a:pt x="8446" y="2055"/>
                  <a:pt x="8317" y="2195"/>
                  <a:pt x="8182" y="2328"/>
                </a:cubicBezTo>
                <a:cubicBezTo>
                  <a:pt x="8115" y="2394"/>
                  <a:pt x="8044" y="2460"/>
                  <a:pt x="7962" y="2507"/>
                </a:cubicBezTo>
                <a:cubicBezTo>
                  <a:pt x="7872" y="2558"/>
                  <a:pt x="7771" y="2587"/>
                  <a:pt x="7671" y="2613"/>
                </a:cubicBezTo>
                <a:cubicBezTo>
                  <a:pt x="7555" y="2645"/>
                  <a:pt x="7435" y="2666"/>
                  <a:pt x="7316" y="2685"/>
                </a:cubicBezTo>
                <a:cubicBezTo>
                  <a:pt x="7285" y="2690"/>
                  <a:pt x="7250" y="2693"/>
                  <a:pt x="7219" y="2695"/>
                </a:cubicBezTo>
                <a:cubicBezTo>
                  <a:pt x="7211" y="2695"/>
                  <a:pt x="7203" y="2693"/>
                  <a:pt x="7195" y="2693"/>
                </a:cubicBezTo>
                <a:cubicBezTo>
                  <a:pt x="7184" y="2693"/>
                  <a:pt x="7171" y="2693"/>
                  <a:pt x="7160" y="2693"/>
                </a:cubicBezTo>
                <a:lnTo>
                  <a:pt x="7160" y="2693"/>
                </a:lnTo>
                <a:cubicBezTo>
                  <a:pt x="7192" y="2685"/>
                  <a:pt x="7229" y="2679"/>
                  <a:pt x="7256" y="2658"/>
                </a:cubicBezTo>
                <a:cubicBezTo>
                  <a:pt x="7285" y="2634"/>
                  <a:pt x="7301" y="2595"/>
                  <a:pt x="7319" y="2563"/>
                </a:cubicBezTo>
                <a:cubicBezTo>
                  <a:pt x="7340" y="2526"/>
                  <a:pt x="7361" y="2492"/>
                  <a:pt x="7385" y="2457"/>
                </a:cubicBezTo>
                <a:cubicBezTo>
                  <a:pt x="7401" y="2433"/>
                  <a:pt x="7420" y="2410"/>
                  <a:pt x="7435" y="2386"/>
                </a:cubicBezTo>
                <a:cubicBezTo>
                  <a:pt x="7549" y="2290"/>
                  <a:pt x="7663" y="2190"/>
                  <a:pt x="7782" y="2103"/>
                </a:cubicBezTo>
                <a:cubicBezTo>
                  <a:pt x="7901" y="2015"/>
                  <a:pt x="8018" y="1920"/>
                  <a:pt x="8129" y="1825"/>
                </a:cubicBezTo>
                <a:cubicBezTo>
                  <a:pt x="8406" y="1703"/>
                  <a:pt x="8690" y="1589"/>
                  <a:pt x="8975" y="1484"/>
                </a:cubicBezTo>
                <a:moveTo>
                  <a:pt x="7692" y="2052"/>
                </a:moveTo>
                <a:cubicBezTo>
                  <a:pt x="7705" y="2039"/>
                  <a:pt x="7705" y="2023"/>
                  <a:pt x="7700" y="2007"/>
                </a:cubicBezTo>
                <a:cubicBezTo>
                  <a:pt x="7750" y="1986"/>
                  <a:pt x="7798" y="1962"/>
                  <a:pt x="7848" y="1941"/>
                </a:cubicBezTo>
                <a:cubicBezTo>
                  <a:pt x="7885" y="1925"/>
                  <a:pt x="7922" y="1910"/>
                  <a:pt x="7959" y="1894"/>
                </a:cubicBezTo>
                <a:cubicBezTo>
                  <a:pt x="7888" y="1954"/>
                  <a:pt x="7819" y="2015"/>
                  <a:pt x="7753" y="2079"/>
                </a:cubicBezTo>
                <a:cubicBezTo>
                  <a:pt x="7700" y="2129"/>
                  <a:pt x="7639" y="2177"/>
                  <a:pt x="7584" y="2224"/>
                </a:cubicBezTo>
                <a:cubicBezTo>
                  <a:pt x="7555" y="2248"/>
                  <a:pt x="7525" y="2275"/>
                  <a:pt x="7496" y="2298"/>
                </a:cubicBezTo>
                <a:cubicBezTo>
                  <a:pt x="7557" y="2216"/>
                  <a:pt x="7623" y="2134"/>
                  <a:pt x="7692" y="2052"/>
                </a:cubicBezTo>
                <a:moveTo>
                  <a:pt x="6742" y="2470"/>
                </a:moveTo>
                <a:cubicBezTo>
                  <a:pt x="7017" y="2328"/>
                  <a:pt x="7295" y="2193"/>
                  <a:pt x="7576" y="2066"/>
                </a:cubicBezTo>
                <a:cubicBezTo>
                  <a:pt x="7496" y="2169"/>
                  <a:pt x="7422" y="2277"/>
                  <a:pt x="7359" y="2391"/>
                </a:cubicBezTo>
                <a:cubicBezTo>
                  <a:pt x="7319" y="2460"/>
                  <a:pt x="7279" y="2526"/>
                  <a:pt x="7237" y="2595"/>
                </a:cubicBezTo>
                <a:cubicBezTo>
                  <a:pt x="7216" y="2629"/>
                  <a:pt x="7176" y="2637"/>
                  <a:pt x="7139" y="2648"/>
                </a:cubicBezTo>
                <a:cubicBezTo>
                  <a:pt x="7097" y="2661"/>
                  <a:pt x="7057" y="2671"/>
                  <a:pt x="7015" y="2685"/>
                </a:cubicBezTo>
                <a:cubicBezTo>
                  <a:pt x="7007" y="2687"/>
                  <a:pt x="7004" y="2690"/>
                  <a:pt x="7002" y="2695"/>
                </a:cubicBezTo>
                <a:cubicBezTo>
                  <a:pt x="6853" y="2706"/>
                  <a:pt x="6708" y="2732"/>
                  <a:pt x="6562" y="2764"/>
                </a:cubicBezTo>
                <a:cubicBezTo>
                  <a:pt x="6353" y="2806"/>
                  <a:pt x="6147" y="2857"/>
                  <a:pt x="5943" y="2912"/>
                </a:cubicBezTo>
                <a:cubicBezTo>
                  <a:pt x="5935" y="2915"/>
                  <a:pt x="5927" y="2918"/>
                  <a:pt x="5919" y="2920"/>
                </a:cubicBezTo>
                <a:cubicBezTo>
                  <a:pt x="5925" y="2918"/>
                  <a:pt x="5933" y="2912"/>
                  <a:pt x="5938" y="2910"/>
                </a:cubicBezTo>
                <a:cubicBezTo>
                  <a:pt x="6025" y="2859"/>
                  <a:pt x="6115" y="2809"/>
                  <a:pt x="6203" y="2761"/>
                </a:cubicBezTo>
                <a:cubicBezTo>
                  <a:pt x="6382" y="2661"/>
                  <a:pt x="6562" y="2563"/>
                  <a:pt x="6742" y="2470"/>
                </a:cubicBezTo>
                <a:moveTo>
                  <a:pt x="6438" y="1851"/>
                </a:moveTo>
                <a:cubicBezTo>
                  <a:pt x="6459" y="1867"/>
                  <a:pt x="6478" y="1886"/>
                  <a:pt x="6496" y="1902"/>
                </a:cubicBezTo>
                <a:cubicBezTo>
                  <a:pt x="6502" y="1933"/>
                  <a:pt x="6507" y="1962"/>
                  <a:pt x="6512" y="1994"/>
                </a:cubicBezTo>
                <a:cubicBezTo>
                  <a:pt x="6520" y="2042"/>
                  <a:pt x="6525" y="2089"/>
                  <a:pt x="6525" y="2137"/>
                </a:cubicBezTo>
                <a:cubicBezTo>
                  <a:pt x="6525" y="2185"/>
                  <a:pt x="6517" y="2230"/>
                  <a:pt x="6502" y="2275"/>
                </a:cubicBezTo>
                <a:cubicBezTo>
                  <a:pt x="6494" y="2293"/>
                  <a:pt x="6486" y="2312"/>
                  <a:pt x="6475" y="2330"/>
                </a:cubicBezTo>
                <a:cubicBezTo>
                  <a:pt x="6470" y="2338"/>
                  <a:pt x="6467" y="2343"/>
                  <a:pt x="6462" y="2351"/>
                </a:cubicBezTo>
                <a:cubicBezTo>
                  <a:pt x="6425" y="2388"/>
                  <a:pt x="6380" y="2420"/>
                  <a:pt x="6338" y="2449"/>
                </a:cubicBezTo>
                <a:cubicBezTo>
                  <a:pt x="6322" y="2460"/>
                  <a:pt x="6308" y="2468"/>
                  <a:pt x="6293" y="2478"/>
                </a:cubicBezTo>
                <a:cubicBezTo>
                  <a:pt x="6306" y="2444"/>
                  <a:pt x="6316" y="2407"/>
                  <a:pt x="6322" y="2373"/>
                </a:cubicBezTo>
                <a:cubicBezTo>
                  <a:pt x="6340" y="2280"/>
                  <a:pt x="6345" y="2187"/>
                  <a:pt x="6332" y="2095"/>
                </a:cubicBezTo>
                <a:cubicBezTo>
                  <a:pt x="6322" y="2002"/>
                  <a:pt x="6298" y="1915"/>
                  <a:pt x="6258" y="1830"/>
                </a:cubicBezTo>
                <a:cubicBezTo>
                  <a:pt x="6234" y="1777"/>
                  <a:pt x="6203" y="1724"/>
                  <a:pt x="6158" y="1690"/>
                </a:cubicBezTo>
                <a:cubicBezTo>
                  <a:pt x="6160" y="1690"/>
                  <a:pt x="6163" y="1693"/>
                  <a:pt x="6166" y="1693"/>
                </a:cubicBezTo>
                <a:cubicBezTo>
                  <a:pt x="6184" y="1698"/>
                  <a:pt x="6200" y="1703"/>
                  <a:pt x="6218" y="1708"/>
                </a:cubicBezTo>
                <a:cubicBezTo>
                  <a:pt x="6295" y="1751"/>
                  <a:pt x="6369" y="1798"/>
                  <a:pt x="6438" y="1851"/>
                </a:cubicBezTo>
                <a:moveTo>
                  <a:pt x="6123" y="1203"/>
                </a:moveTo>
                <a:cubicBezTo>
                  <a:pt x="6131" y="1198"/>
                  <a:pt x="6129" y="1200"/>
                  <a:pt x="6136" y="1198"/>
                </a:cubicBezTo>
                <a:lnTo>
                  <a:pt x="6139" y="1198"/>
                </a:lnTo>
                <a:lnTo>
                  <a:pt x="6142" y="1198"/>
                </a:lnTo>
                <a:cubicBezTo>
                  <a:pt x="6139" y="1198"/>
                  <a:pt x="6136" y="1195"/>
                  <a:pt x="6147" y="1198"/>
                </a:cubicBezTo>
                <a:cubicBezTo>
                  <a:pt x="6160" y="1200"/>
                  <a:pt x="6173" y="1208"/>
                  <a:pt x="6184" y="1214"/>
                </a:cubicBezTo>
                <a:cubicBezTo>
                  <a:pt x="6211" y="1227"/>
                  <a:pt x="6229" y="1243"/>
                  <a:pt x="6248" y="1264"/>
                </a:cubicBezTo>
                <a:lnTo>
                  <a:pt x="6250" y="1267"/>
                </a:lnTo>
                <a:lnTo>
                  <a:pt x="6250" y="1269"/>
                </a:lnTo>
                <a:lnTo>
                  <a:pt x="6255" y="1277"/>
                </a:lnTo>
                <a:cubicBezTo>
                  <a:pt x="6258" y="1282"/>
                  <a:pt x="6263" y="1290"/>
                  <a:pt x="6266" y="1296"/>
                </a:cubicBezTo>
                <a:lnTo>
                  <a:pt x="6271" y="1306"/>
                </a:lnTo>
                <a:lnTo>
                  <a:pt x="6274" y="1314"/>
                </a:lnTo>
                <a:lnTo>
                  <a:pt x="6274" y="1322"/>
                </a:lnTo>
                <a:cubicBezTo>
                  <a:pt x="6274" y="1327"/>
                  <a:pt x="6274" y="1333"/>
                  <a:pt x="6274" y="1338"/>
                </a:cubicBezTo>
                <a:cubicBezTo>
                  <a:pt x="6255" y="1357"/>
                  <a:pt x="6237" y="1372"/>
                  <a:pt x="6213" y="1383"/>
                </a:cubicBezTo>
                <a:cubicBezTo>
                  <a:pt x="6208" y="1386"/>
                  <a:pt x="6189" y="1391"/>
                  <a:pt x="6181" y="1391"/>
                </a:cubicBezTo>
                <a:cubicBezTo>
                  <a:pt x="6168" y="1391"/>
                  <a:pt x="6158" y="1391"/>
                  <a:pt x="6147" y="1383"/>
                </a:cubicBezTo>
                <a:cubicBezTo>
                  <a:pt x="6142" y="1380"/>
                  <a:pt x="6136" y="1380"/>
                  <a:pt x="6129" y="1380"/>
                </a:cubicBezTo>
                <a:cubicBezTo>
                  <a:pt x="6123" y="1375"/>
                  <a:pt x="6118" y="1372"/>
                  <a:pt x="6115" y="1367"/>
                </a:cubicBezTo>
                <a:cubicBezTo>
                  <a:pt x="6115" y="1362"/>
                  <a:pt x="6115" y="1357"/>
                  <a:pt x="6115" y="1354"/>
                </a:cubicBezTo>
                <a:cubicBezTo>
                  <a:pt x="6105" y="1322"/>
                  <a:pt x="6094" y="1288"/>
                  <a:pt x="6097" y="1251"/>
                </a:cubicBezTo>
                <a:cubicBezTo>
                  <a:pt x="6094" y="1235"/>
                  <a:pt x="6105" y="1214"/>
                  <a:pt x="6123" y="1203"/>
                </a:cubicBezTo>
                <a:moveTo>
                  <a:pt x="5161" y="1589"/>
                </a:moveTo>
                <a:cubicBezTo>
                  <a:pt x="5256" y="1460"/>
                  <a:pt x="5275" y="1285"/>
                  <a:pt x="5262" y="1129"/>
                </a:cubicBezTo>
                <a:cubicBezTo>
                  <a:pt x="5270" y="1121"/>
                  <a:pt x="5272" y="1113"/>
                  <a:pt x="5270" y="1103"/>
                </a:cubicBezTo>
                <a:lnTo>
                  <a:pt x="5270" y="1100"/>
                </a:lnTo>
                <a:cubicBezTo>
                  <a:pt x="5299" y="1095"/>
                  <a:pt x="5328" y="1089"/>
                  <a:pt x="5357" y="1087"/>
                </a:cubicBezTo>
                <a:cubicBezTo>
                  <a:pt x="5402" y="1081"/>
                  <a:pt x="5447" y="1081"/>
                  <a:pt x="5492" y="1079"/>
                </a:cubicBezTo>
                <a:cubicBezTo>
                  <a:pt x="5534" y="1079"/>
                  <a:pt x="5579" y="1081"/>
                  <a:pt x="5622" y="1068"/>
                </a:cubicBezTo>
                <a:cubicBezTo>
                  <a:pt x="5624" y="1068"/>
                  <a:pt x="5624" y="1066"/>
                  <a:pt x="5627" y="1066"/>
                </a:cubicBezTo>
                <a:cubicBezTo>
                  <a:pt x="5661" y="1071"/>
                  <a:pt x="5696" y="1068"/>
                  <a:pt x="5730" y="1068"/>
                </a:cubicBezTo>
                <a:cubicBezTo>
                  <a:pt x="5775" y="1068"/>
                  <a:pt x="5819" y="1071"/>
                  <a:pt x="5864" y="1073"/>
                </a:cubicBezTo>
                <a:cubicBezTo>
                  <a:pt x="5893" y="1076"/>
                  <a:pt x="5922" y="1081"/>
                  <a:pt x="5951" y="1087"/>
                </a:cubicBezTo>
                <a:lnTo>
                  <a:pt x="5951" y="1089"/>
                </a:lnTo>
                <a:cubicBezTo>
                  <a:pt x="5949" y="1100"/>
                  <a:pt x="5951" y="1111"/>
                  <a:pt x="5959" y="1116"/>
                </a:cubicBezTo>
                <a:cubicBezTo>
                  <a:pt x="5946" y="1275"/>
                  <a:pt x="5967" y="1447"/>
                  <a:pt x="6065" y="1576"/>
                </a:cubicBezTo>
                <a:lnTo>
                  <a:pt x="6068" y="1579"/>
                </a:lnTo>
                <a:lnTo>
                  <a:pt x="6065" y="1579"/>
                </a:lnTo>
                <a:cubicBezTo>
                  <a:pt x="6062" y="1579"/>
                  <a:pt x="6057" y="1579"/>
                  <a:pt x="6054" y="1579"/>
                </a:cubicBezTo>
                <a:cubicBezTo>
                  <a:pt x="6012" y="1574"/>
                  <a:pt x="5970" y="1576"/>
                  <a:pt x="5927" y="1584"/>
                </a:cubicBezTo>
                <a:cubicBezTo>
                  <a:pt x="5898" y="1587"/>
                  <a:pt x="5869" y="1589"/>
                  <a:pt x="5840" y="1592"/>
                </a:cubicBezTo>
                <a:cubicBezTo>
                  <a:pt x="5803" y="1595"/>
                  <a:pt x="5764" y="1597"/>
                  <a:pt x="5725" y="1603"/>
                </a:cubicBezTo>
                <a:cubicBezTo>
                  <a:pt x="5688" y="1603"/>
                  <a:pt x="5653" y="1605"/>
                  <a:pt x="5616" y="1608"/>
                </a:cubicBezTo>
                <a:cubicBezTo>
                  <a:pt x="5582" y="1611"/>
                  <a:pt x="5550" y="1613"/>
                  <a:pt x="5516" y="1613"/>
                </a:cubicBezTo>
                <a:cubicBezTo>
                  <a:pt x="5473" y="1605"/>
                  <a:pt x="5428" y="1603"/>
                  <a:pt x="5386" y="1600"/>
                </a:cubicBezTo>
                <a:cubicBezTo>
                  <a:pt x="5357" y="1597"/>
                  <a:pt x="5328" y="1595"/>
                  <a:pt x="5299" y="1595"/>
                </a:cubicBezTo>
                <a:cubicBezTo>
                  <a:pt x="5251" y="1587"/>
                  <a:pt x="5206" y="1584"/>
                  <a:pt x="5161" y="1589"/>
                </a:cubicBezTo>
                <a:moveTo>
                  <a:pt x="5357" y="1711"/>
                </a:moveTo>
                <a:cubicBezTo>
                  <a:pt x="5444" y="1732"/>
                  <a:pt x="5529" y="1753"/>
                  <a:pt x="5619" y="1751"/>
                </a:cubicBezTo>
                <a:cubicBezTo>
                  <a:pt x="5704" y="1748"/>
                  <a:pt x="5791" y="1732"/>
                  <a:pt x="5872" y="1708"/>
                </a:cubicBezTo>
                <a:cubicBezTo>
                  <a:pt x="5912" y="1698"/>
                  <a:pt x="5951" y="1682"/>
                  <a:pt x="5994" y="1674"/>
                </a:cubicBezTo>
                <a:cubicBezTo>
                  <a:pt x="6017" y="1669"/>
                  <a:pt x="6039" y="1669"/>
                  <a:pt x="6057" y="1674"/>
                </a:cubicBezTo>
                <a:cubicBezTo>
                  <a:pt x="6057" y="1682"/>
                  <a:pt x="6060" y="1690"/>
                  <a:pt x="6068" y="1695"/>
                </a:cubicBezTo>
                <a:cubicBezTo>
                  <a:pt x="6136" y="1732"/>
                  <a:pt x="6173" y="1814"/>
                  <a:pt x="6200" y="1883"/>
                </a:cubicBezTo>
                <a:cubicBezTo>
                  <a:pt x="6229" y="1957"/>
                  <a:pt x="6248" y="2039"/>
                  <a:pt x="6253" y="2119"/>
                </a:cubicBezTo>
                <a:cubicBezTo>
                  <a:pt x="6258" y="2201"/>
                  <a:pt x="6253" y="2280"/>
                  <a:pt x="6237" y="2359"/>
                </a:cubicBezTo>
                <a:cubicBezTo>
                  <a:pt x="6229" y="2396"/>
                  <a:pt x="6218" y="2436"/>
                  <a:pt x="6205" y="2473"/>
                </a:cubicBezTo>
                <a:cubicBezTo>
                  <a:pt x="6197" y="2497"/>
                  <a:pt x="6184" y="2523"/>
                  <a:pt x="6181" y="2552"/>
                </a:cubicBezTo>
                <a:cubicBezTo>
                  <a:pt x="6046" y="2637"/>
                  <a:pt x="5909" y="2719"/>
                  <a:pt x="5775" y="2804"/>
                </a:cubicBezTo>
                <a:cubicBezTo>
                  <a:pt x="5688" y="2859"/>
                  <a:pt x="5579" y="2928"/>
                  <a:pt x="5468" y="2904"/>
                </a:cubicBezTo>
                <a:cubicBezTo>
                  <a:pt x="5460" y="2902"/>
                  <a:pt x="5455" y="2904"/>
                  <a:pt x="5452" y="2907"/>
                </a:cubicBezTo>
                <a:cubicBezTo>
                  <a:pt x="5442" y="2902"/>
                  <a:pt x="5428" y="2894"/>
                  <a:pt x="5418" y="2888"/>
                </a:cubicBezTo>
                <a:cubicBezTo>
                  <a:pt x="5375" y="2865"/>
                  <a:pt x="5331" y="2841"/>
                  <a:pt x="5291" y="2814"/>
                </a:cubicBezTo>
                <a:cubicBezTo>
                  <a:pt x="5217" y="2767"/>
                  <a:pt x="5143" y="2716"/>
                  <a:pt x="5071" y="2664"/>
                </a:cubicBezTo>
                <a:cubicBezTo>
                  <a:pt x="5066" y="2648"/>
                  <a:pt x="5058" y="2632"/>
                  <a:pt x="5050" y="2616"/>
                </a:cubicBezTo>
                <a:cubicBezTo>
                  <a:pt x="5039" y="2592"/>
                  <a:pt x="5029" y="2566"/>
                  <a:pt x="5021" y="2542"/>
                </a:cubicBezTo>
                <a:cubicBezTo>
                  <a:pt x="5005" y="2494"/>
                  <a:pt x="4992" y="2447"/>
                  <a:pt x="4981" y="2399"/>
                </a:cubicBezTo>
                <a:cubicBezTo>
                  <a:pt x="4960" y="2301"/>
                  <a:pt x="4955" y="2198"/>
                  <a:pt x="4965" y="2097"/>
                </a:cubicBezTo>
                <a:cubicBezTo>
                  <a:pt x="4976" y="1999"/>
                  <a:pt x="5002" y="1902"/>
                  <a:pt x="5055" y="1820"/>
                </a:cubicBezTo>
                <a:cubicBezTo>
                  <a:pt x="5082" y="1780"/>
                  <a:pt x="5111" y="1745"/>
                  <a:pt x="5145" y="1714"/>
                </a:cubicBezTo>
                <a:cubicBezTo>
                  <a:pt x="5211" y="1682"/>
                  <a:pt x="5288" y="1695"/>
                  <a:pt x="5357" y="1711"/>
                </a:cubicBezTo>
                <a:moveTo>
                  <a:pt x="4860" y="4583"/>
                </a:moveTo>
                <a:cubicBezTo>
                  <a:pt x="4857" y="4589"/>
                  <a:pt x="4852" y="4591"/>
                  <a:pt x="4849" y="4597"/>
                </a:cubicBezTo>
                <a:cubicBezTo>
                  <a:pt x="4849" y="4594"/>
                  <a:pt x="4849" y="4594"/>
                  <a:pt x="4849" y="4591"/>
                </a:cubicBezTo>
                <a:cubicBezTo>
                  <a:pt x="4849" y="4589"/>
                  <a:pt x="4849" y="4586"/>
                  <a:pt x="4846" y="4581"/>
                </a:cubicBezTo>
                <a:cubicBezTo>
                  <a:pt x="4846" y="4570"/>
                  <a:pt x="4846" y="4562"/>
                  <a:pt x="4849" y="4552"/>
                </a:cubicBezTo>
                <a:cubicBezTo>
                  <a:pt x="4852" y="4549"/>
                  <a:pt x="4854" y="4544"/>
                  <a:pt x="4857" y="4541"/>
                </a:cubicBezTo>
                <a:cubicBezTo>
                  <a:pt x="4857" y="4546"/>
                  <a:pt x="4854" y="4554"/>
                  <a:pt x="4854" y="4560"/>
                </a:cubicBezTo>
                <a:cubicBezTo>
                  <a:pt x="4854" y="4570"/>
                  <a:pt x="4857" y="4578"/>
                  <a:pt x="4860" y="4583"/>
                </a:cubicBezTo>
                <a:moveTo>
                  <a:pt x="4733" y="4036"/>
                </a:moveTo>
                <a:cubicBezTo>
                  <a:pt x="4703" y="4010"/>
                  <a:pt x="4677" y="3976"/>
                  <a:pt x="4661" y="3941"/>
                </a:cubicBezTo>
                <a:cubicBezTo>
                  <a:pt x="4651" y="3923"/>
                  <a:pt x="4645" y="3902"/>
                  <a:pt x="4640" y="3878"/>
                </a:cubicBezTo>
                <a:cubicBezTo>
                  <a:pt x="4637" y="3862"/>
                  <a:pt x="4635" y="3849"/>
                  <a:pt x="4632" y="3833"/>
                </a:cubicBezTo>
                <a:cubicBezTo>
                  <a:pt x="4685" y="3814"/>
                  <a:pt x="4738" y="3793"/>
                  <a:pt x="4788" y="3775"/>
                </a:cubicBezTo>
                <a:cubicBezTo>
                  <a:pt x="4793" y="3788"/>
                  <a:pt x="4807" y="3796"/>
                  <a:pt x="4823" y="3796"/>
                </a:cubicBezTo>
                <a:cubicBezTo>
                  <a:pt x="4833" y="3793"/>
                  <a:pt x="4844" y="3791"/>
                  <a:pt x="4854" y="3788"/>
                </a:cubicBezTo>
                <a:cubicBezTo>
                  <a:pt x="4838" y="3825"/>
                  <a:pt x="4875" y="3870"/>
                  <a:pt x="4915" y="3844"/>
                </a:cubicBezTo>
                <a:lnTo>
                  <a:pt x="4920" y="3838"/>
                </a:lnTo>
                <a:cubicBezTo>
                  <a:pt x="4931" y="3859"/>
                  <a:pt x="4957" y="3873"/>
                  <a:pt x="4981" y="3857"/>
                </a:cubicBezTo>
                <a:lnTo>
                  <a:pt x="4981" y="3857"/>
                </a:lnTo>
                <a:cubicBezTo>
                  <a:pt x="4992" y="3878"/>
                  <a:pt x="5013" y="3891"/>
                  <a:pt x="5039" y="3875"/>
                </a:cubicBezTo>
                <a:cubicBezTo>
                  <a:pt x="5045" y="3873"/>
                  <a:pt x="5047" y="3870"/>
                  <a:pt x="5053" y="3867"/>
                </a:cubicBezTo>
                <a:cubicBezTo>
                  <a:pt x="5058" y="3891"/>
                  <a:pt x="5084" y="3910"/>
                  <a:pt x="5108" y="3899"/>
                </a:cubicBezTo>
                <a:lnTo>
                  <a:pt x="5103" y="3912"/>
                </a:lnTo>
                <a:cubicBezTo>
                  <a:pt x="5092" y="3949"/>
                  <a:pt x="5140" y="3973"/>
                  <a:pt x="5166" y="3949"/>
                </a:cubicBezTo>
                <a:cubicBezTo>
                  <a:pt x="5177" y="3941"/>
                  <a:pt x="5185" y="3931"/>
                  <a:pt x="5193" y="3923"/>
                </a:cubicBezTo>
                <a:lnTo>
                  <a:pt x="5190" y="3933"/>
                </a:lnTo>
                <a:cubicBezTo>
                  <a:pt x="5182" y="3973"/>
                  <a:pt x="5230" y="3992"/>
                  <a:pt x="5254" y="3960"/>
                </a:cubicBezTo>
                <a:lnTo>
                  <a:pt x="5256" y="3957"/>
                </a:lnTo>
                <a:cubicBezTo>
                  <a:pt x="5267" y="3973"/>
                  <a:pt x="5291" y="3981"/>
                  <a:pt x="5304" y="3965"/>
                </a:cubicBezTo>
                <a:cubicBezTo>
                  <a:pt x="5315" y="3984"/>
                  <a:pt x="5341" y="3986"/>
                  <a:pt x="5357" y="3965"/>
                </a:cubicBezTo>
                <a:cubicBezTo>
                  <a:pt x="5360" y="3960"/>
                  <a:pt x="5362" y="3955"/>
                  <a:pt x="5365" y="3949"/>
                </a:cubicBezTo>
                <a:cubicBezTo>
                  <a:pt x="5373" y="3968"/>
                  <a:pt x="5407" y="3971"/>
                  <a:pt x="5415" y="3952"/>
                </a:cubicBezTo>
                <a:cubicBezTo>
                  <a:pt x="5418" y="3957"/>
                  <a:pt x="5418" y="3965"/>
                  <a:pt x="5420" y="3971"/>
                </a:cubicBezTo>
                <a:cubicBezTo>
                  <a:pt x="5428" y="4000"/>
                  <a:pt x="5465" y="3994"/>
                  <a:pt x="5473" y="3971"/>
                </a:cubicBezTo>
                <a:lnTo>
                  <a:pt x="5473" y="3968"/>
                </a:lnTo>
                <a:lnTo>
                  <a:pt x="5473" y="3971"/>
                </a:lnTo>
                <a:cubicBezTo>
                  <a:pt x="5481" y="3997"/>
                  <a:pt x="5524" y="4000"/>
                  <a:pt x="5529" y="3971"/>
                </a:cubicBezTo>
                <a:cubicBezTo>
                  <a:pt x="5532" y="3955"/>
                  <a:pt x="5534" y="3939"/>
                  <a:pt x="5537" y="3926"/>
                </a:cubicBezTo>
                <a:cubicBezTo>
                  <a:pt x="5540" y="3936"/>
                  <a:pt x="5545" y="3947"/>
                  <a:pt x="5547" y="3957"/>
                </a:cubicBezTo>
                <a:cubicBezTo>
                  <a:pt x="5561" y="3992"/>
                  <a:pt x="5614" y="3989"/>
                  <a:pt x="5614" y="3949"/>
                </a:cubicBezTo>
                <a:cubicBezTo>
                  <a:pt x="5622" y="3952"/>
                  <a:pt x="5629" y="3947"/>
                  <a:pt x="5637" y="3941"/>
                </a:cubicBezTo>
                <a:lnTo>
                  <a:pt x="5640" y="3941"/>
                </a:lnTo>
                <a:cubicBezTo>
                  <a:pt x="5640" y="3978"/>
                  <a:pt x="5693" y="3981"/>
                  <a:pt x="5706" y="3947"/>
                </a:cubicBezTo>
                <a:cubicBezTo>
                  <a:pt x="5709" y="3936"/>
                  <a:pt x="5714" y="3926"/>
                  <a:pt x="5717" y="3915"/>
                </a:cubicBezTo>
                <a:cubicBezTo>
                  <a:pt x="5719" y="3931"/>
                  <a:pt x="5722" y="3947"/>
                  <a:pt x="5725" y="3960"/>
                </a:cubicBezTo>
                <a:cubicBezTo>
                  <a:pt x="5730" y="3989"/>
                  <a:pt x="5772" y="3984"/>
                  <a:pt x="5780" y="3960"/>
                </a:cubicBezTo>
                <a:lnTo>
                  <a:pt x="5780" y="3957"/>
                </a:lnTo>
                <a:lnTo>
                  <a:pt x="5780" y="3960"/>
                </a:lnTo>
                <a:cubicBezTo>
                  <a:pt x="5788" y="3984"/>
                  <a:pt x="5824" y="3989"/>
                  <a:pt x="5832" y="3960"/>
                </a:cubicBezTo>
                <a:cubicBezTo>
                  <a:pt x="5835" y="3955"/>
                  <a:pt x="5835" y="3947"/>
                  <a:pt x="5835" y="3941"/>
                </a:cubicBezTo>
                <a:cubicBezTo>
                  <a:pt x="5845" y="3963"/>
                  <a:pt x="5877" y="3957"/>
                  <a:pt x="5885" y="3939"/>
                </a:cubicBezTo>
                <a:cubicBezTo>
                  <a:pt x="5888" y="3944"/>
                  <a:pt x="5890" y="3949"/>
                  <a:pt x="5893" y="3955"/>
                </a:cubicBezTo>
                <a:cubicBezTo>
                  <a:pt x="5909" y="3973"/>
                  <a:pt x="5935" y="3973"/>
                  <a:pt x="5946" y="3952"/>
                </a:cubicBezTo>
                <a:cubicBezTo>
                  <a:pt x="5959" y="3968"/>
                  <a:pt x="5983" y="3960"/>
                  <a:pt x="5994" y="3944"/>
                </a:cubicBezTo>
                <a:lnTo>
                  <a:pt x="5996" y="3947"/>
                </a:lnTo>
                <a:cubicBezTo>
                  <a:pt x="6017" y="3978"/>
                  <a:pt x="6068" y="3957"/>
                  <a:pt x="6057" y="3920"/>
                </a:cubicBezTo>
                <a:lnTo>
                  <a:pt x="6054" y="3910"/>
                </a:lnTo>
                <a:cubicBezTo>
                  <a:pt x="6062" y="3918"/>
                  <a:pt x="6073" y="3928"/>
                  <a:pt x="6081" y="3936"/>
                </a:cubicBezTo>
                <a:cubicBezTo>
                  <a:pt x="6107" y="3960"/>
                  <a:pt x="6158" y="3936"/>
                  <a:pt x="6144" y="3899"/>
                </a:cubicBezTo>
                <a:lnTo>
                  <a:pt x="6139" y="3886"/>
                </a:lnTo>
                <a:cubicBezTo>
                  <a:pt x="6160" y="3896"/>
                  <a:pt x="6189" y="3878"/>
                  <a:pt x="6195" y="3854"/>
                </a:cubicBezTo>
                <a:cubicBezTo>
                  <a:pt x="6200" y="3857"/>
                  <a:pt x="6203" y="3859"/>
                  <a:pt x="6208" y="3862"/>
                </a:cubicBezTo>
                <a:cubicBezTo>
                  <a:pt x="6234" y="3878"/>
                  <a:pt x="6255" y="3865"/>
                  <a:pt x="6266" y="3844"/>
                </a:cubicBezTo>
                <a:lnTo>
                  <a:pt x="6266" y="3844"/>
                </a:lnTo>
                <a:cubicBezTo>
                  <a:pt x="6290" y="3859"/>
                  <a:pt x="6316" y="3846"/>
                  <a:pt x="6327" y="3825"/>
                </a:cubicBezTo>
                <a:lnTo>
                  <a:pt x="6332" y="3830"/>
                </a:lnTo>
                <a:cubicBezTo>
                  <a:pt x="6372" y="3857"/>
                  <a:pt x="6406" y="3809"/>
                  <a:pt x="6393" y="3772"/>
                </a:cubicBezTo>
                <a:cubicBezTo>
                  <a:pt x="6404" y="3775"/>
                  <a:pt x="6414" y="3777"/>
                  <a:pt x="6425" y="3780"/>
                </a:cubicBezTo>
                <a:cubicBezTo>
                  <a:pt x="6441" y="3783"/>
                  <a:pt x="6454" y="3772"/>
                  <a:pt x="6459" y="3759"/>
                </a:cubicBezTo>
                <a:cubicBezTo>
                  <a:pt x="6512" y="3777"/>
                  <a:pt x="6565" y="3799"/>
                  <a:pt x="6615" y="3817"/>
                </a:cubicBezTo>
                <a:cubicBezTo>
                  <a:pt x="6610" y="3830"/>
                  <a:pt x="6610" y="3846"/>
                  <a:pt x="6607" y="3862"/>
                </a:cubicBezTo>
                <a:cubicBezTo>
                  <a:pt x="6602" y="3883"/>
                  <a:pt x="6597" y="3904"/>
                  <a:pt x="6586" y="3926"/>
                </a:cubicBezTo>
                <a:cubicBezTo>
                  <a:pt x="6568" y="3963"/>
                  <a:pt x="6544" y="3994"/>
                  <a:pt x="6515" y="4022"/>
                </a:cubicBezTo>
                <a:cubicBezTo>
                  <a:pt x="6457" y="4078"/>
                  <a:pt x="6377" y="4104"/>
                  <a:pt x="6300" y="4126"/>
                </a:cubicBezTo>
                <a:cubicBezTo>
                  <a:pt x="6221" y="4147"/>
                  <a:pt x="6142" y="4160"/>
                  <a:pt x="6060" y="4173"/>
                </a:cubicBezTo>
                <a:cubicBezTo>
                  <a:pt x="6049" y="4171"/>
                  <a:pt x="6036" y="4173"/>
                  <a:pt x="6028" y="4179"/>
                </a:cubicBezTo>
                <a:lnTo>
                  <a:pt x="6028" y="4179"/>
                </a:lnTo>
                <a:cubicBezTo>
                  <a:pt x="5978" y="4189"/>
                  <a:pt x="5930" y="4197"/>
                  <a:pt x="5880" y="4208"/>
                </a:cubicBezTo>
                <a:cubicBezTo>
                  <a:pt x="5853" y="4213"/>
                  <a:pt x="5827" y="4218"/>
                  <a:pt x="5800" y="4224"/>
                </a:cubicBezTo>
                <a:cubicBezTo>
                  <a:pt x="5791" y="4226"/>
                  <a:pt x="5775" y="4231"/>
                  <a:pt x="5759" y="4237"/>
                </a:cubicBezTo>
                <a:cubicBezTo>
                  <a:pt x="5751" y="4216"/>
                  <a:pt x="5722" y="4216"/>
                  <a:pt x="5711" y="4237"/>
                </a:cubicBezTo>
                <a:lnTo>
                  <a:pt x="5711" y="4237"/>
                </a:lnTo>
                <a:lnTo>
                  <a:pt x="5711" y="4231"/>
                </a:lnTo>
                <a:cubicBezTo>
                  <a:pt x="5711" y="4213"/>
                  <a:pt x="5696" y="4205"/>
                  <a:pt x="5682" y="4208"/>
                </a:cubicBezTo>
                <a:cubicBezTo>
                  <a:pt x="5674" y="4176"/>
                  <a:pt x="5632" y="4176"/>
                  <a:pt x="5624" y="4208"/>
                </a:cubicBezTo>
                <a:cubicBezTo>
                  <a:pt x="5611" y="4184"/>
                  <a:pt x="5574" y="4186"/>
                  <a:pt x="5569" y="4216"/>
                </a:cubicBezTo>
                <a:cubicBezTo>
                  <a:pt x="5555" y="4213"/>
                  <a:pt x="5540" y="4221"/>
                  <a:pt x="5540" y="4239"/>
                </a:cubicBezTo>
                <a:lnTo>
                  <a:pt x="5540" y="4245"/>
                </a:lnTo>
                <a:lnTo>
                  <a:pt x="5540" y="4245"/>
                </a:lnTo>
                <a:cubicBezTo>
                  <a:pt x="5529" y="4224"/>
                  <a:pt x="5500" y="4226"/>
                  <a:pt x="5492" y="4247"/>
                </a:cubicBezTo>
                <a:cubicBezTo>
                  <a:pt x="5476" y="4245"/>
                  <a:pt x="5460" y="4239"/>
                  <a:pt x="5450" y="4237"/>
                </a:cubicBezTo>
                <a:cubicBezTo>
                  <a:pt x="5423" y="4231"/>
                  <a:pt x="5397" y="4226"/>
                  <a:pt x="5370" y="4221"/>
                </a:cubicBezTo>
                <a:cubicBezTo>
                  <a:pt x="5320" y="4210"/>
                  <a:pt x="5272" y="4202"/>
                  <a:pt x="5222" y="4192"/>
                </a:cubicBezTo>
                <a:lnTo>
                  <a:pt x="5222" y="4192"/>
                </a:lnTo>
                <a:cubicBezTo>
                  <a:pt x="5214" y="4186"/>
                  <a:pt x="5204" y="4184"/>
                  <a:pt x="5190" y="4186"/>
                </a:cubicBezTo>
                <a:cubicBezTo>
                  <a:pt x="5111" y="4173"/>
                  <a:pt x="5029" y="4160"/>
                  <a:pt x="4950" y="4141"/>
                </a:cubicBezTo>
                <a:cubicBezTo>
                  <a:pt x="4873" y="4115"/>
                  <a:pt x="4791" y="4091"/>
                  <a:pt x="4733" y="4036"/>
                </a:cubicBezTo>
                <a:moveTo>
                  <a:pt x="5794" y="3754"/>
                </a:moveTo>
                <a:cubicBezTo>
                  <a:pt x="5786" y="3746"/>
                  <a:pt x="5772" y="3746"/>
                  <a:pt x="5762" y="3751"/>
                </a:cubicBezTo>
                <a:lnTo>
                  <a:pt x="5762" y="3740"/>
                </a:lnTo>
                <a:cubicBezTo>
                  <a:pt x="5764" y="3706"/>
                  <a:pt x="5714" y="3703"/>
                  <a:pt x="5704" y="3732"/>
                </a:cubicBezTo>
                <a:lnTo>
                  <a:pt x="5698" y="3743"/>
                </a:lnTo>
                <a:cubicBezTo>
                  <a:pt x="5690" y="3719"/>
                  <a:pt x="5651" y="3714"/>
                  <a:pt x="5640" y="3740"/>
                </a:cubicBezTo>
                <a:cubicBezTo>
                  <a:pt x="5635" y="3740"/>
                  <a:pt x="5632" y="3743"/>
                  <a:pt x="5629" y="3748"/>
                </a:cubicBezTo>
                <a:cubicBezTo>
                  <a:pt x="5624" y="3759"/>
                  <a:pt x="5622" y="3769"/>
                  <a:pt x="5616" y="3780"/>
                </a:cubicBezTo>
                <a:cubicBezTo>
                  <a:pt x="5614" y="3772"/>
                  <a:pt x="5611" y="3764"/>
                  <a:pt x="5606" y="3756"/>
                </a:cubicBezTo>
                <a:cubicBezTo>
                  <a:pt x="5603" y="3751"/>
                  <a:pt x="5598" y="3748"/>
                  <a:pt x="5595" y="3748"/>
                </a:cubicBezTo>
                <a:cubicBezTo>
                  <a:pt x="5587" y="3722"/>
                  <a:pt x="5547" y="3727"/>
                  <a:pt x="5537" y="3754"/>
                </a:cubicBezTo>
                <a:lnTo>
                  <a:pt x="5532" y="3743"/>
                </a:lnTo>
                <a:cubicBezTo>
                  <a:pt x="5521" y="3714"/>
                  <a:pt x="5471" y="3717"/>
                  <a:pt x="5473" y="3751"/>
                </a:cubicBezTo>
                <a:lnTo>
                  <a:pt x="5473" y="3762"/>
                </a:lnTo>
                <a:cubicBezTo>
                  <a:pt x="5463" y="3756"/>
                  <a:pt x="5452" y="3756"/>
                  <a:pt x="5442" y="3764"/>
                </a:cubicBezTo>
                <a:lnTo>
                  <a:pt x="5442" y="3762"/>
                </a:lnTo>
                <a:cubicBezTo>
                  <a:pt x="5442" y="3735"/>
                  <a:pt x="5407" y="3732"/>
                  <a:pt x="5397" y="3751"/>
                </a:cubicBezTo>
                <a:cubicBezTo>
                  <a:pt x="5389" y="3738"/>
                  <a:pt x="5370" y="3735"/>
                  <a:pt x="5357" y="3743"/>
                </a:cubicBezTo>
                <a:cubicBezTo>
                  <a:pt x="5352" y="3730"/>
                  <a:pt x="5333" y="3722"/>
                  <a:pt x="5320" y="3727"/>
                </a:cubicBezTo>
                <a:cubicBezTo>
                  <a:pt x="5312" y="3706"/>
                  <a:pt x="5283" y="3698"/>
                  <a:pt x="5267" y="3717"/>
                </a:cubicBezTo>
                <a:cubicBezTo>
                  <a:pt x="5259" y="3711"/>
                  <a:pt x="5248" y="3709"/>
                  <a:pt x="5241" y="3711"/>
                </a:cubicBezTo>
                <a:cubicBezTo>
                  <a:pt x="5241" y="3679"/>
                  <a:pt x="5190" y="3661"/>
                  <a:pt x="5169" y="3690"/>
                </a:cubicBezTo>
                <a:cubicBezTo>
                  <a:pt x="5156" y="3677"/>
                  <a:pt x="5135" y="3674"/>
                  <a:pt x="5119" y="3690"/>
                </a:cubicBezTo>
                <a:cubicBezTo>
                  <a:pt x="5108" y="3664"/>
                  <a:pt x="5074" y="3648"/>
                  <a:pt x="5053" y="3669"/>
                </a:cubicBezTo>
                <a:lnTo>
                  <a:pt x="5047" y="3664"/>
                </a:lnTo>
                <a:cubicBezTo>
                  <a:pt x="5180" y="3603"/>
                  <a:pt x="5309" y="3539"/>
                  <a:pt x="5431" y="3463"/>
                </a:cubicBezTo>
                <a:cubicBezTo>
                  <a:pt x="5484" y="3428"/>
                  <a:pt x="5537" y="3388"/>
                  <a:pt x="5577" y="3338"/>
                </a:cubicBezTo>
                <a:lnTo>
                  <a:pt x="5587" y="3330"/>
                </a:lnTo>
                <a:cubicBezTo>
                  <a:pt x="5598" y="3320"/>
                  <a:pt x="5606" y="3306"/>
                  <a:pt x="5614" y="3293"/>
                </a:cubicBezTo>
                <a:cubicBezTo>
                  <a:pt x="5622" y="3304"/>
                  <a:pt x="5627" y="3312"/>
                  <a:pt x="5635" y="3322"/>
                </a:cubicBezTo>
                <a:lnTo>
                  <a:pt x="5645" y="3330"/>
                </a:lnTo>
                <a:cubicBezTo>
                  <a:pt x="5682" y="3381"/>
                  <a:pt x="5738" y="3420"/>
                  <a:pt x="5791" y="3452"/>
                </a:cubicBezTo>
                <a:cubicBezTo>
                  <a:pt x="5914" y="3526"/>
                  <a:pt x="6044" y="3590"/>
                  <a:pt x="6176" y="3648"/>
                </a:cubicBezTo>
                <a:lnTo>
                  <a:pt x="6171" y="3653"/>
                </a:lnTo>
                <a:cubicBezTo>
                  <a:pt x="6147" y="3632"/>
                  <a:pt x="6115" y="3650"/>
                  <a:pt x="6105" y="3674"/>
                </a:cubicBezTo>
                <a:cubicBezTo>
                  <a:pt x="6089" y="3661"/>
                  <a:pt x="6068" y="3664"/>
                  <a:pt x="6054" y="3677"/>
                </a:cubicBezTo>
                <a:cubicBezTo>
                  <a:pt x="6033" y="3650"/>
                  <a:pt x="5983" y="3669"/>
                  <a:pt x="5983" y="3701"/>
                </a:cubicBezTo>
                <a:cubicBezTo>
                  <a:pt x="5975" y="3698"/>
                  <a:pt x="5964" y="3701"/>
                  <a:pt x="5957" y="3709"/>
                </a:cubicBezTo>
                <a:cubicBezTo>
                  <a:pt x="5941" y="3690"/>
                  <a:pt x="5912" y="3698"/>
                  <a:pt x="5904" y="3719"/>
                </a:cubicBezTo>
                <a:cubicBezTo>
                  <a:pt x="5890" y="3714"/>
                  <a:pt x="5872" y="3722"/>
                  <a:pt x="5867" y="3735"/>
                </a:cubicBezTo>
                <a:cubicBezTo>
                  <a:pt x="5853" y="3727"/>
                  <a:pt x="5835" y="3732"/>
                  <a:pt x="5827" y="3746"/>
                </a:cubicBezTo>
                <a:cubicBezTo>
                  <a:pt x="5827" y="3722"/>
                  <a:pt x="5794" y="3724"/>
                  <a:pt x="5794" y="3754"/>
                </a:cubicBezTo>
                <a:moveTo>
                  <a:pt x="5423" y="3365"/>
                </a:moveTo>
                <a:cubicBezTo>
                  <a:pt x="5344" y="3415"/>
                  <a:pt x="5259" y="3460"/>
                  <a:pt x="5174" y="3500"/>
                </a:cubicBezTo>
                <a:cubicBezTo>
                  <a:pt x="5000" y="3587"/>
                  <a:pt x="4820" y="3661"/>
                  <a:pt x="4637" y="3730"/>
                </a:cubicBezTo>
                <a:cubicBezTo>
                  <a:pt x="4632" y="3732"/>
                  <a:pt x="4624" y="3735"/>
                  <a:pt x="4619" y="3738"/>
                </a:cubicBezTo>
                <a:cubicBezTo>
                  <a:pt x="4635" y="3679"/>
                  <a:pt x="4651" y="3619"/>
                  <a:pt x="4672" y="3560"/>
                </a:cubicBezTo>
                <a:cubicBezTo>
                  <a:pt x="4701" y="3473"/>
                  <a:pt x="4733" y="3386"/>
                  <a:pt x="4770" y="3301"/>
                </a:cubicBezTo>
                <a:cubicBezTo>
                  <a:pt x="4801" y="3227"/>
                  <a:pt x="4833" y="3127"/>
                  <a:pt x="4920" y="3103"/>
                </a:cubicBezTo>
                <a:cubicBezTo>
                  <a:pt x="4981" y="3084"/>
                  <a:pt x="5047" y="3100"/>
                  <a:pt x="5111" y="3095"/>
                </a:cubicBezTo>
                <a:cubicBezTo>
                  <a:pt x="5262" y="3103"/>
                  <a:pt x="5410" y="3116"/>
                  <a:pt x="5558" y="3129"/>
                </a:cubicBezTo>
                <a:cubicBezTo>
                  <a:pt x="5563" y="3145"/>
                  <a:pt x="5566" y="3164"/>
                  <a:pt x="5563" y="3182"/>
                </a:cubicBezTo>
                <a:cubicBezTo>
                  <a:pt x="5555" y="3264"/>
                  <a:pt x="5487" y="3322"/>
                  <a:pt x="5423" y="3365"/>
                </a:cubicBezTo>
                <a:moveTo>
                  <a:pt x="6607" y="3711"/>
                </a:moveTo>
                <a:cubicBezTo>
                  <a:pt x="6425" y="3645"/>
                  <a:pt x="6242" y="3574"/>
                  <a:pt x="6068" y="3489"/>
                </a:cubicBezTo>
                <a:cubicBezTo>
                  <a:pt x="5983" y="3449"/>
                  <a:pt x="5898" y="3407"/>
                  <a:pt x="5819" y="3357"/>
                </a:cubicBezTo>
                <a:cubicBezTo>
                  <a:pt x="5754" y="3314"/>
                  <a:pt x="5685" y="3256"/>
                  <a:pt x="5677" y="3174"/>
                </a:cubicBezTo>
                <a:cubicBezTo>
                  <a:pt x="5674" y="3156"/>
                  <a:pt x="5677" y="3140"/>
                  <a:pt x="5682" y="3121"/>
                </a:cubicBezTo>
                <a:cubicBezTo>
                  <a:pt x="5830" y="3105"/>
                  <a:pt x="5980" y="3092"/>
                  <a:pt x="6129" y="3084"/>
                </a:cubicBezTo>
                <a:cubicBezTo>
                  <a:pt x="6192" y="3090"/>
                  <a:pt x="6255" y="3074"/>
                  <a:pt x="6319" y="3090"/>
                </a:cubicBezTo>
                <a:cubicBezTo>
                  <a:pt x="6406" y="3113"/>
                  <a:pt x="6441" y="3211"/>
                  <a:pt x="6472" y="3285"/>
                </a:cubicBezTo>
                <a:cubicBezTo>
                  <a:pt x="6509" y="3370"/>
                  <a:pt x="6541" y="3455"/>
                  <a:pt x="6573" y="3542"/>
                </a:cubicBezTo>
                <a:cubicBezTo>
                  <a:pt x="6594" y="3600"/>
                  <a:pt x="6610" y="3658"/>
                  <a:pt x="6626" y="3717"/>
                </a:cubicBezTo>
                <a:cubicBezTo>
                  <a:pt x="6621" y="3717"/>
                  <a:pt x="6615" y="3714"/>
                  <a:pt x="6607" y="3711"/>
                </a:cubicBezTo>
                <a:moveTo>
                  <a:pt x="4947" y="1341"/>
                </a:moveTo>
                <a:lnTo>
                  <a:pt x="4947" y="1333"/>
                </a:lnTo>
                <a:lnTo>
                  <a:pt x="4950" y="1325"/>
                </a:lnTo>
                <a:lnTo>
                  <a:pt x="4952" y="1314"/>
                </a:lnTo>
                <a:cubicBezTo>
                  <a:pt x="4955" y="1309"/>
                  <a:pt x="4957" y="1301"/>
                  <a:pt x="4963" y="1296"/>
                </a:cubicBezTo>
                <a:lnTo>
                  <a:pt x="4968" y="1288"/>
                </a:lnTo>
                <a:lnTo>
                  <a:pt x="4968" y="1285"/>
                </a:lnTo>
                <a:lnTo>
                  <a:pt x="4971" y="1282"/>
                </a:lnTo>
                <a:cubicBezTo>
                  <a:pt x="4989" y="1259"/>
                  <a:pt x="5008" y="1245"/>
                  <a:pt x="5034" y="1232"/>
                </a:cubicBezTo>
                <a:cubicBezTo>
                  <a:pt x="5045" y="1224"/>
                  <a:pt x="5058" y="1219"/>
                  <a:pt x="5071" y="1216"/>
                </a:cubicBezTo>
                <a:cubicBezTo>
                  <a:pt x="5082" y="1214"/>
                  <a:pt x="5077" y="1216"/>
                  <a:pt x="5077" y="1216"/>
                </a:cubicBezTo>
                <a:lnTo>
                  <a:pt x="5079" y="1216"/>
                </a:lnTo>
                <a:lnTo>
                  <a:pt x="5082" y="1216"/>
                </a:lnTo>
                <a:cubicBezTo>
                  <a:pt x="5090" y="1216"/>
                  <a:pt x="5087" y="1216"/>
                  <a:pt x="5095" y="1222"/>
                </a:cubicBezTo>
                <a:cubicBezTo>
                  <a:pt x="5111" y="1232"/>
                  <a:pt x="5124" y="1251"/>
                  <a:pt x="5124" y="1275"/>
                </a:cubicBezTo>
                <a:cubicBezTo>
                  <a:pt x="5127" y="1309"/>
                  <a:pt x="5116" y="1343"/>
                  <a:pt x="5106" y="1378"/>
                </a:cubicBezTo>
                <a:cubicBezTo>
                  <a:pt x="5103" y="1383"/>
                  <a:pt x="5103" y="1388"/>
                  <a:pt x="5106" y="1391"/>
                </a:cubicBezTo>
                <a:cubicBezTo>
                  <a:pt x="5100" y="1396"/>
                  <a:pt x="5098" y="1402"/>
                  <a:pt x="5092" y="1404"/>
                </a:cubicBezTo>
                <a:cubicBezTo>
                  <a:pt x="5087" y="1404"/>
                  <a:pt x="5082" y="1404"/>
                  <a:pt x="5074" y="1407"/>
                </a:cubicBezTo>
                <a:cubicBezTo>
                  <a:pt x="5063" y="1412"/>
                  <a:pt x="5053" y="1415"/>
                  <a:pt x="5039" y="1415"/>
                </a:cubicBezTo>
                <a:cubicBezTo>
                  <a:pt x="5032" y="1415"/>
                  <a:pt x="5016" y="1409"/>
                  <a:pt x="5008" y="1407"/>
                </a:cubicBezTo>
                <a:cubicBezTo>
                  <a:pt x="4984" y="1396"/>
                  <a:pt x="4965" y="1378"/>
                  <a:pt x="4944" y="1362"/>
                </a:cubicBezTo>
                <a:cubicBezTo>
                  <a:pt x="4947" y="1351"/>
                  <a:pt x="4947" y="1346"/>
                  <a:pt x="4947" y="1341"/>
                </a:cubicBezTo>
                <a:moveTo>
                  <a:pt x="4696" y="1952"/>
                </a:moveTo>
                <a:cubicBezTo>
                  <a:pt x="4725" y="1923"/>
                  <a:pt x="4754" y="1894"/>
                  <a:pt x="4788" y="1867"/>
                </a:cubicBezTo>
                <a:cubicBezTo>
                  <a:pt x="4854" y="1812"/>
                  <a:pt x="4928" y="1764"/>
                  <a:pt x="5005" y="1724"/>
                </a:cubicBezTo>
                <a:cubicBezTo>
                  <a:pt x="5021" y="1719"/>
                  <a:pt x="5039" y="1711"/>
                  <a:pt x="5058" y="1706"/>
                </a:cubicBezTo>
                <a:lnTo>
                  <a:pt x="5058" y="1706"/>
                </a:lnTo>
                <a:cubicBezTo>
                  <a:pt x="5039" y="1724"/>
                  <a:pt x="5024" y="1745"/>
                  <a:pt x="5010" y="1764"/>
                </a:cubicBezTo>
                <a:cubicBezTo>
                  <a:pt x="4947" y="1851"/>
                  <a:pt x="4915" y="1960"/>
                  <a:pt x="4902" y="2066"/>
                </a:cubicBezTo>
                <a:cubicBezTo>
                  <a:pt x="4886" y="2177"/>
                  <a:pt x="4891" y="2290"/>
                  <a:pt x="4910" y="2402"/>
                </a:cubicBezTo>
                <a:cubicBezTo>
                  <a:pt x="4920" y="2457"/>
                  <a:pt x="4934" y="2510"/>
                  <a:pt x="4952" y="2560"/>
                </a:cubicBezTo>
                <a:cubicBezTo>
                  <a:pt x="4907" y="2526"/>
                  <a:pt x="4865" y="2489"/>
                  <a:pt x="4823" y="2455"/>
                </a:cubicBezTo>
                <a:cubicBezTo>
                  <a:pt x="4807" y="2441"/>
                  <a:pt x="4791" y="2428"/>
                  <a:pt x="4775" y="2412"/>
                </a:cubicBezTo>
                <a:cubicBezTo>
                  <a:pt x="4772" y="2404"/>
                  <a:pt x="4770" y="2396"/>
                  <a:pt x="4764" y="2388"/>
                </a:cubicBezTo>
                <a:cubicBezTo>
                  <a:pt x="4645" y="2280"/>
                  <a:pt x="4658" y="2100"/>
                  <a:pt x="4696" y="1952"/>
                </a:cubicBezTo>
                <a:moveTo>
                  <a:pt x="4489" y="2492"/>
                </a:moveTo>
                <a:cubicBezTo>
                  <a:pt x="4672" y="2584"/>
                  <a:pt x="4852" y="2677"/>
                  <a:pt x="5029" y="2775"/>
                </a:cubicBezTo>
                <a:cubicBezTo>
                  <a:pt x="5100" y="2812"/>
                  <a:pt x="5169" y="2851"/>
                  <a:pt x="5238" y="2888"/>
                </a:cubicBezTo>
                <a:cubicBezTo>
                  <a:pt x="5243" y="2891"/>
                  <a:pt x="5248" y="2896"/>
                  <a:pt x="5254" y="2899"/>
                </a:cubicBezTo>
                <a:cubicBezTo>
                  <a:pt x="5267" y="2907"/>
                  <a:pt x="5283" y="2915"/>
                  <a:pt x="5296" y="2925"/>
                </a:cubicBezTo>
                <a:cubicBezTo>
                  <a:pt x="5293" y="2925"/>
                  <a:pt x="5293" y="2925"/>
                  <a:pt x="5291" y="2925"/>
                </a:cubicBezTo>
                <a:cubicBezTo>
                  <a:pt x="5084" y="2873"/>
                  <a:pt x="4878" y="2825"/>
                  <a:pt x="4672" y="2783"/>
                </a:cubicBezTo>
                <a:cubicBezTo>
                  <a:pt x="4526" y="2753"/>
                  <a:pt x="4381" y="2727"/>
                  <a:pt x="4233" y="2719"/>
                </a:cubicBezTo>
                <a:cubicBezTo>
                  <a:pt x="4230" y="2714"/>
                  <a:pt x="4227" y="2709"/>
                  <a:pt x="4219" y="2709"/>
                </a:cubicBezTo>
                <a:cubicBezTo>
                  <a:pt x="4177" y="2695"/>
                  <a:pt x="4137" y="2685"/>
                  <a:pt x="4095" y="2674"/>
                </a:cubicBezTo>
                <a:cubicBezTo>
                  <a:pt x="4058" y="2664"/>
                  <a:pt x="4018" y="2658"/>
                  <a:pt x="3997" y="2624"/>
                </a:cubicBezTo>
                <a:cubicBezTo>
                  <a:pt x="3955" y="2558"/>
                  <a:pt x="3912" y="2489"/>
                  <a:pt x="3873" y="2423"/>
                </a:cubicBezTo>
                <a:cubicBezTo>
                  <a:pt x="3807" y="2312"/>
                  <a:pt x="3732" y="2203"/>
                  <a:pt x="3650" y="2100"/>
                </a:cubicBezTo>
                <a:cubicBezTo>
                  <a:pt x="3934" y="2222"/>
                  <a:pt x="4214" y="2351"/>
                  <a:pt x="4489" y="2492"/>
                </a:cubicBezTo>
                <a:moveTo>
                  <a:pt x="3378" y="1976"/>
                </a:moveTo>
                <a:cubicBezTo>
                  <a:pt x="3428" y="1997"/>
                  <a:pt x="3476" y="2018"/>
                  <a:pt x="3526" y="2039"/>
                </a:cubicBezTo>
                <a:cubicBezTo>
                  <a:pt x="3521" y="2052"/>
                  <a:pt x="3521" y="2068"/>
                  <a:pt x="3534" y="2084"/>
                </a:cubicBezTo>
                <a:cubicBezTo>
                  <a:pt x="3603" y="2164"/>
                  <a:pt x="3672" y="2246"/>
                  <a:pt x="3735" y="2328"/>
                </a:cubicBezTo>
                <a:cubicBezTo>
                  <a:pt x="3706" y="2304"/>
                  <a:pt x="3677" y="2280"/>
                  <a:pt x="3648" y="2256"/>
                </a:cubicBezTo>
                <a:cubicBezTo>
                  <a:pt x="3592" y="2208"/>
                  <a:pt x="3531" y="2164"/>
                  <a:pt x="3476" y="2113"/>
                </a:cubicBezTo>
                <a:cubicBezTo>
                  <a:pt x="3407" y="2050"/>
                  <a:pt x="3338" y="1989"/>
                  <a:pt x="3267" y="1931"/>
                </a:cubicBezTo>
                <a:cubicBezTo>
                  <a:pt x="3304" y="1944"/>
                  <a:pt x="3341" y="1960"/>
                  <a:pt x="3378" y="1976"/>
                </a:cubicBezTo>
                <a:moveTo>
                  <a:pt x="2246" y="1529"/>
                </a:moveTo>
                <a:cubicBezTo>
                  <a:pt x="2531" y="1632"/>
                  <a:pt x="2814" y="1740"/>
                  <a:pt x="3098" y="1857"/>
                </a:cubicBezTo>
                <a:cubicBezTo>
                  <a:pt x="3211" y="1952"/>
                  <a:pt x="3328" y="2044"/>
                  <a:pt x="3449" y="2132"/>
                </a:cubicBezTo>
                <a:cubicBezTo>
                  <a:pt x="3571" y="2219"/>
                  <a:pt x="3685" y="2317"/>
                  <a:pt x="3801" y="2410"/>
                </a:cubicBezTo>
                <a:cubicBezTo>
                  <a:pt x="3820" y="2433"/>
                  <a:pt x="3836" y="2457"/>
                  <a:pt x="3854" y="2481"/>
                </a:cubicBezTo>
                <a:cubicBezTo>
                  <a:pt x="3878" y="2515"/>
                  <a:pt x="3899" y="2550"/>
                  <a:pt x="3920" y="2587"/>
                </a:cubicBezTo>
                <a:cubicBezTo>
                  <a:pt x="3939" y="2619"/>
                  <a:pt x="3955" y="2656"/>
                  <a:pt x="3984" y="2679"/>
                </a:cubicBezTo>
                <a:cubicBezTo>
                  <a:pt x="4010" y="2701"/>
                  <a:pt x="4047" y="2706"/>
                  <a:pt x="4079" y="2714"/>
                </a:cubicBezTo>
                <a:lnTo>
                  <a:pt x="4079" y="2714"/>
                </a:lnTo>
                <a:cubicBezTo>
                  <a:pt x="4068" y="2714"/>
                  <a:pt x="4055" y="2714"/>
                  <a:pt x="4045" y="2714"/>
                </a:cubicBezTo>
                <a:cubicBezTo>
                  <a:pt x="4037" y="2714"/>
                  <a:pt x="4029" y="2716"/>
                  <a:pt x="4021" y="2716"/>
                </a:cubicBezTo>
                <a:cubicBezTo>
                  <a:pt x="3989" y="2714"/>
                  <a:pt x="3955" y="2711"/>
                  <a:pt x="3923" y="2709"/>
                </a:cubicBezTo>
                <a:cubicBezTo>
                  <a:pt x="3804" y="2693"/>
                  <a:pt x="3685" y="2671"/>
                  <a:pt x="3568" y="2642"/>
                </a:cubicBezTo>
                <a:cubicBezTo>
                  <a:pt x="3471" y="2619"/>
                  <a:pt x="3367" y="2592"/>
                  <a:pt x="3277" y="2542"/>
                </a:cubicBezTo>
                <a:cubicBezTo>
                  <a:pt x="3195" y="2494"/>
                  <a:pt x="3124" y="2431"/>
                  <a:pt x="3055" y="2365"/>
                </a:cubicBezTo>
                <a:cubicBezTo>
                  <a:pt x="2920" y="2232"/>
                  <a:pt x="2788" y="2095"/>
                  <a:pt x="2650" y="1962"/>
                </a:cubicBezTo>
                <a:cubicBezTo>
                  <a:pt x="2582" y="1896"/>
                  <a:pt x="2518" y="1827"/>
                  <a:pt x="2449" y="1761"/>
                </a:cubicBezTo>
                <a:cubicBezTo>
                  <a:pt x="2381" y="1698"/>
                  <a:pt x="2314" y="1634"/>
                  <a:pt x="2243" y="1576"/>
                </a:cubicBezTo>
                <a:cubicBezTo>
                  <a:pt x="2201" y="1542"/>
                  <a:pt x="2156" y="1507"/>
                  <a:pt x="2108" y="1476"/>
                </a:cubicBezTo>
                <a:cubicBezTo>
                  <a:pt x="2150" y="1497"/>
                  <a:pt x="2198" y="1513"/>
                  <a:pt x="2246" y="1529"/>
                </a:cubicBezTo>
                <a:moveTo>
                  <a:pt x="1052" y="1182"/>
                </a:moveTo>
                <a:cubicBezTo>
                  <a:pt x="1291" y="1219"/>
                  <a:pt x="1523" y="1282"/>
                  <a:pt x="1754" y="1359"/>
                </a:cubicBezTo>
                <a:cubicBezTo>
                  <a:pt x="1788" y="1386"/>
                  <a:pt x="1830" y="1404"/>
                  <a:pt x="1870" y="1428"/>
                </a:cubicBezTo>
                <a:cubicBezTo>
                  <a:pt x="1915" y="1454"/>
                  <a:pt x="1957" y="1481"/>
                  <a:pt x="2002" y="1510"/>
                </a:cubicBezTo>
                <a:cubicBezTo>
                  <a:pt x="2092" y="1571"/>
                  <a:pt x="2179" y="1632"/>
                  <a:pt x="2264" y="1698"/>
                </a:cubicBezTo>
                <a:cubicBezTo>
                  <a:pt x="2338" y="1756"/>
                  <a:pt x="2410" y="1820"/>
                  <a:pt x="2481" y="1880"/>
                </a:cubicBezTo>
                <a:cubicBezTo>
                  <a:pt x="2555" y="1941"/>
                  <a:pt x="2624" y="2010"/>
                  <a:pt x="2693" y="2079"/>
                </a:cubicBezTo>
                <a:cubicBezTo>
                  <a:pt x="2698" y="2084"/>
                  <a:pt x="2706" y="2092"/>
                  <a:pt x="2711" y="2097"/>
                </a:cubicBezTo>
                <a:cubicBezTo>
                  <a:pt x="2658" y="2074"/>
                  <a:pt x="2600" y="2052"/>
                  <a:pt x="2547" y="2031"/>
                </a:cubicBezTo>
                <a:cubicBezTo>
                  <a:pt x="2457" y="1997"/>
                  <a:pt x="2365" y="1962"/>
                  <a:pt x="2272" y="1931"/>
                </a:cubicBezTo>
                <a:cubicBezTo>
                  <a:pt x="2105" y="1875"/>
                  <a:pt x="1939" y="1827"/>
                  <a:pt x="1767" y="1801"/>
                </a:cubicBezTo>
                <a:cubicBezTo>
                  <a:pt x="1640" y="1780"/>
                  <a:pt x="1513" y="1764"/>
                  <a:pt x="1386" y="1751"/>
                </a:cubicBezTo>
                <a:cubicBezTo>
                  <a:pt x="1222" y="1671"/>
                  <a:pt x="1063" y="1579"/>
                  <a:pt x="910" y="1478"/>
                </a:cubicBezTo>
                <a:cubicBezTo>
                  <a:pt x="772" y="1388"/>
                  <a:pt x="653" y="1269"/>
                  <a:pt x="507" y="1195"/>
                </a:cubicBezTo>
                <a:cubicBezTo>
                  <a:pt x="492" y="1187"/>
                  <a:pt x="476" y="1179"/>
                  <a:pt x="460" y="1171"/>
                </a:cubicBezTo>
                <a:cubicBezTo>
                  <a:pt x="653" y="1142"/>
                  <a:pt x="857" y="1153"/>
                  <a:pt x="1052" y="1182"/>
                </a:cubicBezTo>
                <a:moveTo>
                  <a:pt x="103" y="1425"/>
                </a:moveTo>
                <a:cubicBezTo>
                  <a:pt x="111" y="1330"/>
                  <a:pt x="169" y="1269"/>
                  <a:pt x="243" y="1232"/>
                </a:cubicBezTo>
                <a:cubicBezTo>
                  <a:pt x="267" y="1251"/>
                  <a:pt x="304" y="1259"/>
                  <a:pt x="327" y="1267"/>
                </a:cubicBezTo>
                <a:cubicBezTo>
                  <a:pt x="386" y="1285"/>
                  <a:pt x="444" y="1298"/>
                  <a:pt x="502" y="1322"/>
                </a:cubicBezTo>
                <a:cubicBezTo>
                  <a:pt x="584" y="1359"/>
                  <a:pt x="666" y="1399"/>
                  <a:pt x="745" y="1441"/>
                </a:cubicBezTo>
                <a:cubicBezTo>
                  <a:pt x="806" y="1486"/>
                  <a:pt x="867" y="1529"/>
                  <a:pt x="936" y="1566"/>
                </a:cubicBezTo>
                <a:cubicBezTo>
                  <a:pt x="1060" y="1634"/>
                  <a:pt x="1187" y="1687"/>
                  <a:pt x="1317" y="1743"/>
                </a:cubicBezTo>
                <a:cubicBezTo>
                  <a:pt x="1293" y="1740"/>
                  <a:pt x="1267" y="1738"/>
                  <a:pt x="1243" y="1738"/>
                </a:cubicBezTo>
                <a:cubicBezTo>
                  <a:pt x="1063" y="1724"/>
                  <a:pt x="883" y="1735"/>
                  <a:pt x="703" y="1735"/>
                </a:cubicBezTo>
                <a:cubicBezTo>
                  <a:pt x="616" y="1735"/>
                  <a:pt x="526" y="1732"/>
                  <a:pt x="436" y="1740"/>
                </a:cubicBezTo>
                <a:cubicBezTo>
                  <a:pt x="351" y="1745"/>
                  <a:pt x="264" y="1751"/>
                  <a:pt x="179" y="1772"/>
                </a:cubicBezTo>
                <a:cubicBezTo>
                  <a:pt x="126" y="1661"/>
                  <a:pt x="92" y="1542"/>
                  <a:pt x="103" y="1425"/>
                </a:cubicBezTo>
                <a:moveTo>
                  <a:pt x="759" y="2436"/>
                </a:moveTo>
                <a:cubicBezTo>
                  <a:pt x="701" y="2386"/>
                  <a:pt x="640" y="2335"/>
                  <a:pt x="584" y="2283"/>
                </a:cubicBezTo>
                <a:cubicBezTo>
                  <a:pt x="460" y="2169"/>
                  <a:pt x="341" y="2044"/>
                  <a:pt x="251" y="1902"/>
                </a:cubicBezTo>
                <a:cubicBezTo>
                  <a:pt x="240" y="1886"/>
                  <a:pt x="230" y="1867"/>
                  <a:pt x="222" y="1851"/>
                </a:cubicBezTo>
                <a:cubicBezTo>
                  <a:pt x="256" y="1849"/>
                  <a:pt x="293" y="1843"/>
                  <a:pt x="327" y="1838"/>
                </a:cubicBezTo>
                <a:cubicBezTo>
                  <a:pt x="378" y="1833"/>
                  <a:pt x="428" y="1827"/>
                  <a:pt x="478" y="1822"/>
                </a:cubicBezTo>
                <a:cubicBezTo>
                  <a:pt x="574" y="1812"/>
                  <a:pt x="671" y="1796"/>
                  <a:pt x="767" y="1793"/>
                </a:cubicBezTo>
                <a:cubicBezTo>
                  <a:pt x="944" y="1790"/>
                  <a:pt x="1121" y="1801"/>
                  <a:pt x="1298" y="1812"/>
                </a:cubicBezTo>
                <a:cubicBezTo>
                  <a:pt x="1473" y="1822"/>
                  <a:pt x="1648" y="1843"/>
                  <a:pt x="1820" y="1875"/>
                </a:cubicBezTo>
                <a:cubicBezTo>
                  <a:pt x="1986" y="1904"/>
                  <a:pt x="2150" y="1949"/>
                  <a:pt x="2312" y="2002"/>
                </a:cubicBezTo>
                <a:cubicBezTo>
                  <a:pt x="2394" y="2029"/>
                  <a:pt x="2476" y="2060"/>
                  <a:pt x="2555" y="2089"/>
                </a:cubicBezTo>
                <a:cubicBezTo>
                  <a:pt x="2632" y="2119"/>
                  <a:pt x="2709" y="2153"/>
                  <a:pt x="2788" y="2171"/>
                </a:cubicBezTo>
                <a:cubicBezTo>
                  <a:pt x="2825" y="2208"/>
                  <a:pt x="2859" y="2243"/>
                  <a:pt x="2896" y="2280"/>
                </a:cubicBezTo>
                <a:cubicBezTo>
                  <a:pt x="2949" y="2333"/>
                  <a:pt x="3002" y="2388"/>
                  <a:pt x="3060" y="2441"/>
                </a:cubicBezTo>
                <a:cubicBezTo>
                  <a:pt x="3029" y="2436"/>
                  <a:pt x="2997" y="2436"/>
                  <a:pt x="2963" y="2436"/>
                </a:cubicBezTo>
                <a:cubicBezTo>
                  <a:pt x="2920" y="2433"/>
                  <a:pt x="2878" y="2433"/>
                  <a:pt x="2836" y="2431"/>
                </a:cubicBezTo>
                <a:cubicBezTo>
                  <a:pt x="2751" y="2428"/>
                  <a:pt x="2666" y="2420"/>
                  <a:pt x="2582" y="2415"/>
                </a:cubicBezTo>
                <a:cubicBezTo>
                  <a:pt x="2280" y="2391"/>
                  <a:pt x="1978" y="2359"/>
                  <a:pt x="1674" y="2354"/>
                </a:cubicBezTo>
                <a:cubicBezTo>
                  <a:pt x="1597" y="2354"/>
                  <a:pt x="1521" y="2343"/>
                  <a:pt x="1444" y="2346"/>
                </a:cubicBezTo>
                <a:cubicBezTo>
                  <a:pt x="1367" y="2346"/>
                  <a:pt x="1293" y="2354"/>
                  <a:pt x="1219" y="2362"/>
                </a:cubicBezTo>
                <a:cubicBezTo>
                  <a:pt x="1142" y="2370"/>
                  <a:pt x="1068" y="2380"/>
                  <a:pt x="992" y="2394"/>
                </a:cubicBezTo>
                <a:cubicBezTo>
                  <a:pt x="952" y="2399"/>
                  <a:pt x="915" y="2407"/>
                  <a:pt x="875" y="2412"/>
                </a:cubicBezTo>
                <a:cubicBezTo>
                  <a:pt x="833" y="2412"/>
                  <a:pt x="796" y="2415"/>
                  <a:pt x="759" y="2436"/>
                </a:cubicBezTo>
                <a:moveTo>
                  <a:pt x="1208" y="2775"/>
                </a:moveTo>
                <a:cubicBezTo>
                  <a:pt x="1203" y="2775"/>
                  <a:pt x="1198" y="2775"/>
                  <a:pt x="1195" y="2777"/>
                </a:cubicBezTo>
                <a:cubicBezTo>
                  <a:pt x="1132" y="2735"/>
                  <a:pt x="1071" y="2690"/>
                  <a:pt x="1013" y="2645"/>
                </a:cubicBezTo>
                <a:cubicBezTo>
                  <a:pt x="954" y="2600"/>
                  <a:pt x="899" y="2555"/>
                  <a:pt x="841" y="2507"/>
                </a:cubicBezTo>
                <a:cubicBezTo>
                  <a:pt x="862" y="2505"/>
                  <a:pt x="880" y="2500"/>
                  <a:pt x="902" y="2497"/>
                </a:cubicBezTo>
                <a:cubicBezTo>
                  <a:pt x="944" y="2489"/>
                  <a:pt x="986" y="2484"/>
                  <a:pt x="1029" y="2476"/>
                </a:cubicBezTo>
                <a:cubicBezTo>
                  <a:pt x="1111" y="2462"/>
                  <a:pt x="1193" y="2447"/>
                  <a:pt x="1277" y="2436"/>
                </a:cubicBezTo>
                <a:cubicBezTo>
                  <a:pt x="1428" y="2415"/>
                  <a:pt x="1582" y="2391"/>
                  <a:pt x="1732" y="2394"/>
                </a:cubicBezTo>
                <a:cubicBezTo>
                  <a:pt x="1870" y="2396"/>
                  <a:pt x="2005" y="2404"/>
                  <a:pt x="2142" y="2415"/>
                </a:cubicBezTo>
                <a:cubicBezTo>
                  <a:pt x="2137" y="2417"/>
                  <a:pt x="2134" y="2417"/>
                  <a:pt x="2129" y="2420"/>
                </a:cubicBezTo>
                <a:cubicBezTo>
                  <a:pt x="2087" y="2433"/>
                  <a:pt x="2047" y="2452"/>
                  <a:pt x="2007" y="2470"/>
                </a:cubicBezTo>
                <a:cubicBezTo>
                  <a:pt x="1923" y="2510"/>
                  <a:pt x="1841" y="2555"/>
                  <a:pt x="1756" y="2595"/>
                </a:cubicBezTo>
                <a:cubicBezTo>
                  <a:pt x="1666" y="2637"/>
                  <a:pt x="1574" y="2674"/>
                  <a:pt x="1481" y="2709"/>
                </a:cubicBezTo>
                <a:cubicBezTo>
                  <a:pt x="1394" y="2743"/>
                  <a:pt x="1306" y="2788"/>
                  <a:pt x="1208" y="2775"/>
                </a:cubicBezTo>
                <a:moveTo>
                  <a:pt x="1309" y="2846"/>
                </a:moveTo>
                <a:cubicBezTo>
                  <a:pt x="1320" y="2843"/>
                  <a:pt x="1333" y="2838"/>
                  <a:pt x="1343" y="2833"/>
                </a:cubicBezTo>
                <a:cubicBezTo>
                  <a:pt x="1388" y="2814"/>
                  <a:pt x="1431" y="2793"/>
                  <a:pt x="1476" y="2775"/>
                </a:cubicBezTo>
                <a:cubicBezTo>
                  <a:pt x="1566" y="2732"/>
                  <a:pt x="1653" y="2687"/>
                  <a:pt x="1743" y="2645"/>
                </a:cubicBezTo>
                <a:cubicBezTo>
                  <a:pt x="1828" y="2603"/>
                  <a:pt x="1915" y="2558"/>
                  <a:pt x="2000" y="2515"/>
                </a:cubicBezTo>
                <a:cubicBezTo>
                  <a:pt x="2045" y="2494"/>
                  <a:pt x="2090" y="2473"/>
                  <a:pt x="2137" y="2457"/>
                </a:cubicBezTo>
                <a:cubicBezTo>
                  <a:pt x="2158" y="2449"/>
                  <a:pt x="2179" y="2441"/>
                  <a:pt x="2203" y="2436"/>
                </a:cubicBezTo>
                <a:cubicBezTo>
                  <a:pt x="2214" y="2433"/>
                  <a:pt x="2224" y="2431"/>
                  <a:pt x="2232" y="2425"/>
                </a:cubicBezTo>
                <a:cubicBezTo>
                  <a:pt x="2370" y="2436"/>
                  <a:pt x="2508" y="2449"/>
                  <a:pt x="2645" y="2460"/>
                </a:cubicBezTo>
                <a:cubicBezTo>
                  <a:pt x="2719" y="2465"/>
                  <a:pt x="2791" y="2470"/>
                  <a:pt x="2865" y="2473"/>
                </a:cubicBezTo>
                <a:cubicBezTo>
                  <a:pt x="2936" y="2476"/>
                  <a:pt x="3018" y="2484"/>
                  <a:pt x="3087" y="2465"/>
                </a:cubicBezTo>
                <a:lnTo>
                  <a:pt x="3087" y="2465"/>
                </a:lnTo>
                <a:cubicBezTo>
                  <a:pt x="3092" y="2470"/>
                  <a:pt x="3100" y="2476"/>
                  <a:pt x="3105" y="2481"/>
                </a:cubicBezTo>
                <a:cubicBezTo>
                  <a:pt x="3177" y="2542"/>
                  <a:pt x="3256" y="2592"/>
                  <a:pt x="3344" y="2627"/>
                </a:cubicBezTo>
                <a:cubicBezTo>
                  <a:pt x="3441" y="2664"/>
                  <a:pt x="3547" y="2690"/>
                  <a:pt x="3648" y="2711"/>
                </a:cubicBezTo>
                <a:cubicBezTo>
                  <a:pt x="3719" y="2724"/>
                  <a:pt x="3788" y="2735"/>
                  <a:pt x="3859" y="2743"/>
                </a:cubicBezTo>
                <a:cubicBezTo>
                  <a:pt x="3717" y="2769"/>
                  <a:pt x="3576" y="2812"/>
                  <a:pt x="3434" y="2838"/>
                </a:cubicBezTo>
                <a:cubicBezTo>
                  <a:pt x="3222" y="2875"/>
                  <a:pt x="3005" y="2886"/>
                  <a:pt x="2793" y="2904"/>
                </a:cubicBezTo>
                <a:cubicBezTo>
                  <a:pt x="2576" y="2923"/>
                  <a:pt x="2359" y="2941"/>
                  <a:pt x="2142" y="2960"/>
                </a:cubicBezTo>
                <a:cubicBezTo>
                  <a:pt x="1939" y="2976"/>
                  <a:pt x="1724" y="3007"/>
                  <a:pt x="1526" y="2947"/>
                </a:cubicBezTo>
                <a:cubicBezTo>
                  <a:pt x="1449" y="2918"/>
                  <a:pt x="1378" y="2886"/>
                  <a:pt x="1309" y="2846"/>
                </a:cubicBezTo>
                <a:moveTo>
                  <a:pt x="1171" y="3251"/>
                </a:moveTo>
                <a:cubicBezTo>
                  <a:pt x="1182" y="3219"/>
                  <a:pt x="1214" y="3195"/>
                  <a:pt x="1240" y="3179"/>
                </a:cubicBezTo>
                <a:cubicBezTo>
                  <a:pt x="1320" y="3124"/>
                  <a:pt x="1404" y="3079"/>
                  <a:pt x="1494" y="3037"/>
                </a:cubicBezTo>
                <a:cubicBezTo>
                  <a:pt x="1500" y="3034"/>
                  <a:pt x="1505" y="3029"/>
                  <a:pt x="1507" y="3023"/>
                </a:cubicBezTo>
                <a:cubicBezTo>
                  <a:pt x="1574" y="3042"/>
                  <a:pt x="1640" y="3055"/>
                  <a:pt x="1711" y="3060"/>
                </a:cubicBezTo>
                <a:cubicBezTo>
                  <a:pt x="1817" y="3068"/>
                  <a:pt x="1923" y="3058"/>
                  <a:pt x="2029" y="3050"/>
                </a:cubicBezTo>
                <a:cubicBezTo>
                  <a:pt x="2140" y="3042"/>
                  <a:pt x="2248" y="3031"/>
                  <a:pt x="2359" y="3023"/>
                </a:cubicBezTo>
                <a:cubicBezTo>
                  <a:pt x="2582" y="3005"/>
                  <a:pt x="2804" y="2986"/>
                  <a:pt x="3026" y="2970"/>
                </a:cubicBezTo>
                <a:cubicBezTo>
                  <a:pt x="3243" y="2952"/>
                  <a:pt x="3457" y="2928"/>
                  <a:pt x="3666" y="2878"/>
                </a:cubicBezTo>
                <a:cubicBezTo>
                  <a:pt x="3767" y="2854"/>
                  <a:pt x="3867" y="2828"/>
                  <a:pt x="3971" y="2814"/>
                </a:cubicBezTo>
                <a:cubicBezTo>
                  <a:pt x="4076" y="2801"/>
                  <a:pt x="4185" y="2804"/>
                  <a:pt x="4291" y="2814"/>
                </a:cubicBezTo>
                <a:cubicBezTo>
                  <a:pt x="4505" y="2836"/>
                  <a:pt x="4719" y="2883"/>
                  <a:pt x="4931" y="2931"/>
                </a:cubicBezTo>
                <a:cubicBezTo>
                  <a:pt x="5132" y="2976"/>
                  <a:pt x="5333" y="3029"/>
                  <a:pt x="5532" y="3087"/>
                </a:cubicBezTo>
                <a:cubicBezTo>
                  <a:pt x="5534" y="3092"/>
                  <a:pt x="5540" y="3097"/>
                  <a:pt x="5542" y="3103"/>
                </a:cubicBezTo>
                <a:cubicBezTo>
                  <a:pt x="5286" y="3058"/>
                  <a:pt x="5029" y="3047"/>
                  <a:pt x="4770" y="3045"/>
                </a:cubicBezTo>
                <a:cubicBezTo>
                  <a:pt x="4288" y="3039"/>
                  <a:pt x="3804" y="3100"/>
                  <a:pt x="3338" y="3227"/>
                </a:cubicBezTo>
                <a:cubicBezTo>
                  <a:pt x="3243" y="3254"/>
                  <a:pt x="3148" y="3285"/>
                  <a:pt x="3060" y="3328"/>
                </a:cubicBezTo>
                <a:cubicBezTo>
                  <a:pt x="2957" y="3354"/>
                  <a:pt x="2854" y="3370"/>
                  <a:pt x="2748" y="3367"/>
                </a:cubicBezTo>
                <a:cubicBezTo>
                  <a:pt x="2621" y="3365"/>
                  <a:pt x="2492" y="3362"/>
                  <a:pt x="2365" y="3349"/>
                </a:cubicBezTo>
                <a:cubicBezTo>
                  <a:pt x="2235" y="3336"/>
                  <a:pt x="2103" y="3320"/>
                  <a:pt x="1973" y="3309"/>
                </a:cubicBezTo>
                <a:cubicBezTo>
                  <a:pt x="1833" y="3299"/>
                  <a:pt x="1690" y="3283"/>
                  <a:pt x="1550" y="3277"/>
                </a:cubicBezTo>
                <a:cubicBezTo>
                  <a:pt x="1478" y="3275"/>
                  <a:pt x="1410" y="3275"/>
                  <a:pt x="1338" y="3275"/>
                </a:cubicBezTo>
                <a:cubicBezTo>
                  <a:pt x="1283" y="3275"/>
                  <a:pt x="1227" y="3283"/>
                  <a:pt x="1177" y="3256"/>
                </a:cubicBezTo>
                <a:lnTo>
                  <a:pt x="1171" y="3251"/>
                </a:lnTo>
                <a:moveTo>
                  <a:pt x="2127" y="3952"/>
                </a:moveTo>
                <a:lnTo>
                  <a:pt x="2119" y="3957"/>
                </a:lnTo>
                <a:lnTo>
                  <a:pt x="2116" y="3960"/>
                </a:lnTo>
                <a:lnTo>
                  <a:pt x="2111" y="3965"/>
                </a:lnTo>
                <a:lnTo>
                  <a:pt x="2105" y="3971"/>
                </a:lnTo>
                <a:lnTo>
                  <a:pt x="2103" y="3973"/>
                </a:lnTo>
                <a:lnTo>
                  <a:pt x="2100" y="3973"/>
                </a:lnTo>
                <a:cubicBezTo>
                  <a:pt x="2095" y="3976"/>
                  <a:pt x="2090" y="3981"/>
                  <a:pt x="2084" y="3984"/>
                </a:cubicBezTo>
                <a:lnTo>
                  <a:pt x="2082" y="3986"/>
                </a:lnTo>
                <a:lnTo>
                  <a:pt x="2076" y="3989"/>
                </a:lnTo>
                <a:lnTo>
                  <a:pt x="2071" y="3992"/>
                </a:lnTo>
                <a:lnTo>
                  <a:pt x="2074" y="3992"/>
                </a:lnTo>
                <a:lnTo>
                  <a:pt x="2066" y="3994"/>
                </a:lnTo>
                <a:lnTo>
                  <a:pt x="2058" y="3997"/>
                </a:lnTo>
                <a:cubicBezTo>
                  <a:pt x="2052" y="4000"/>
                  <a:pt x="2045" y="4000"/>
                  <a:pt x="2039" y="4000"/>
                </a:cubicBezTo>
                <a:lnTo>
                  <a:pt x="2039" y="4000"/>
                </a:lnTo>
                <a:lnTo>
                  <a:pt x="2037" y="4000"/>
                </a:lnTo>
                <a:lnTo>
                  <a:pt x="2029" y="4000"/>
                </a:lnTo>
                <a:cubicBezTo>
                  <a:pt x="2021" y="4000"/>
                  <a:pt x="2013" y="4000"/>
                  <a:pt x="2005" y="4002"/>
                </a:cubicBezTo>
                <a:cubicBezTo>
                  <a:pt x="1830" y="3933"/>
                  <a:pt x="1664" y="3844"/>
                  <a:pt x="1518" y="3722"/>
                </a:cubicBezTo>
                <a:cubicBezTo>
                  <a:pt x="1399" y="3624"/>
                  <a:pt x="1293" y="3505"/>
                  <a:pt x="1214" y="3373"/>
                </a:cubicBezTo>
                <a:cubicBezTo>
                  <a:pt x="1211" y="3367"/>
                  <a:pt x="1208" y="3365"/>
                  <a:pt x="1206" y="3359"/>
                </a:cubicBezTo>
                <a:cubicBezTo>
                  <a:pt x="1246" y="3367"/>
                  <a:pt x="1291" y="3365"/>
                  <a:pt x="1325" y="3365"/>
                </a:cubicBezTo>
                <a:cubicBezTo>
                  <a:pt x="1404" y="3365"/>
                  <a:pt x="1486" y="3365"/>
                  <a:pt x="1566" y="3367"/>
                </a:cubicBezTo>
                <a:cubicBezTo>
                  <a:pt x="1714" y="3370"/>
                  <a:pt x="1865" y="3370"/>
                  <a:pt x="2013" y="3383"/>
                </a:cubicBezTo>
                <a:cubicBezTo>
                  <a:pt x="2148" y="3394"/>
                  <a:pt x="2283" y="3407"/>
                  <a:pt x="2418" y="3418"/>
                </a:cubicBezTo>
                <a:cubicBezTo>
                  <a:pt x="2484" y="3423"/>
                  <a:pt x="2553" y="3428"/>
                  <a:pt x="2621" y="3428"/>
                </a:cubicBezTo>
                <a:cubicBezTo>
                  <a:pt x="2687" y="3428"/>
                  <a:pt x="2751" y="3423"/>
                  <a:pt x="2817" y="3418"/>
                </a:cubicBezTo>
                <a:cubicBezTo>
                  <a:pt x="2857" y="3415"/>
                  <a:pt x="2896" y="3407"/>
                  <a:pt x="2936" y="3402"/>
                </a:cubicBezTo>
                <a:cubicBezTo>
                  <a:pt x="2862" y="3449"/>
                  <a:pt x="2791" y="3502"/>
                  <a:pt x="2719" y="3553"/>
                </a:cubicBezTo>
                <a:cubicBezTo>
                  <a:pt x="2529" y="3682"/>
                  <a:pt x="2341" y="3817"/>
                  <a:pt x="2153" y="3949"/>
                </a:cubicBezTo>
                <a:cubicBezTo>
                  <a:pt x="2140" y="3947"/>
                  <a:pt x="2132" y="3947"/>
                  <a:pt x="2127" y="3952"/>
                </a:cubicBezTo>
                <a:moveTo>
                  <a:pt x="3378" y="4094"/>
                </a:moveTo>
                <a:cubicBezTo>
                  <a:pt x="3045" y="4152"/>
                  <a:pt x="2703" y="4173"/>
                  <a:pt x="2370" y="4110"/>
                </a:cubicBezTo>
                <a:cubicBezTo>
                  <a:pt x="2299" y="4097"/>
                  <a:pt x="2227" y="4078"/>
                  <a:pt x="2156" y="4057"/>
                </a:cubicBezTo>
                <a:cubicBezTo>
                  <a:pt x="2267" y="3978"/>
                  <a:pt x="2378" y="3899"/>
                  <a:pt x="2489" y="3820"/>
                </a:cubicBezTo>
                <a:cubicBezTo>
                  <a:pt x="2600" y="3738"/>
                  <a:pt x="2709" y="3656"/>
                  <a:pt x="2822" y="3574"/>
                </a:cubicBezTo>
                <a:cubicBezTo>
                  <a:pt x="2918" y="3505"/>
                  <a:pt x="3010" y="3436"/>
                  <a:pt x="3111" y="3375"/>
                </a:cubicBezTo>
                <a:cubicBezTo>
                  <a:pt x="3211" y="3317"/>
                  <a:pt x="3330" y="3291"/>
                  <a:pt x="3441" y="3261"/>
                </a:cubicBezTo>
                <a:cubicBezTo>
                  <a:pt x="3674" y="3203"/>
                  <a:pt x="3910" y="3158"/>
                  <a:pt x="4148" y="3132"/>
                </a:cubicBezTo>
                <a:cubicBezTo>
                  <a:pt x="4378" y="3105"/>
                  <a:pt x="4608" y="3087"/>
                  <a:pt x="4838" y="3087"/>
                </a:cubicBezTo>
                <a:cubicBezTo>
                  <a:pt x="4807" y="3132"/>
                  <a:pt x="4748" y="3156"/>
                  <a:pt x="4701" y="3177"/>
                </a:cubicBezTo>
                <a:cubicBezTo>
                  <a:pt x="4637" y="3206"/>
                  <a:pt x="4571" y="3232"/>
                  <a:pt x="4502" y="3254"/>
                </a:cubicBezTo>
                <a:cubicBezTo>
                  <a:pt x="4264" y="3336"/>
                  <a:pt x="4018" y="3388"/>
                  <a:pt x="3785" y="3486"/>
                </a:cubicBezTo>
                <a:cubicBezTo>
                  <a:pt x="3727" y="3510"/>
                  <a:pt x="3672" y="3534"/>
                  <a:pt x="3619" y="3566"/>
                </a:cubicBezTo>
                <a:cubicBezTo>
                  <a:pt x="3595" y="3579"/>
                  <a:pt x="3576" y="3592"/>
                  <a:pt x="3561" y="3608"/>
                </a:cubicBezTo>
                <a:cubicBezTo>
                  <a:pt x="3555" y="3605"/>
                  <a:pt x="3547" y="3605"/>
                  <a:pt x="3545" y="3613"/>
                </a:cubicBezTo>
                <a:cubicBezTo>
                  <a:pt x="3539" y="3621"/>
                  <a:pt x="3537" y="3632"/>
                  <a:pt x="3534" y="3640"/>
                </a:cubicBezTo>
                <a:cubicBezTo>
                  <a:pt x="3526" y="3653"/>
                  <a:pt x="3521" y="3666"/>
                  <a:pt x="3516" y="3682"/>
                </a:cubicBezTo>
                <a:lnTo>
                  <a:pt x="3513" y="3693"/>
                </a:lnTo>
                <a:cubicBezTo>
                  <a:pt x="3492" y="3743"/>
                  <a:pt x="3473" y="3796"/>
                  <a:pt x="3455" y="3849"/>
                </a:cubicBezTo>
                <a:cubicBezTo>
                  <a:pt x="3428" y="3931"/>
                  <a:pt x="3404" y="4013"/>
                  <a:pt x="3378" y="4094"/>
                </a:cubicBezTo>
                <a:moveTo>
                  <a:pt x="3513" y="4067"/>
                </a:moveTo>
                <a:cubicBezTo>
                  <a:pt x="3531" y="4002"/>
                  <a:pt x="3542" y="3931"/>
                  <a:pt x="3555" y="3865"/>
                </a:cubicBezTo>
                <a:cubicBezTo>
                  <a:pt x="3563" y="3825"/>
                  <a:pt x="3568" y="3788"/>
                  <a:pt x="3576" y="3748"/>
                </a:cubicBezTo>
                <a:cubicBezTo>
                  <a:pt x="3582" y="3717"/>
                  <a:pt x="3584" y="3682"/>
                  <a:pt x="3605" y="3656"/>
                </a:cubicBezTo>
                <a:cubicBezTo>
                  <a:pt x="3621" y="3632"/>
                  <a:pt x="3655" y="3618"/>
                  <a:pt x="3682" y="3605"/>
                </a:cubicBezTo>
                <a:cubicBezTo>
                  <a:pt x="3708" y="3591"/>
                  <a:pt x="3735" y="3579"/>
                  <a:pt x="3762" y="3566"/>
                </a:cubicBezTo>
                <a:cubicBezTo>
                  <a:pt x="3820" y="3539"/>
                  <a:pt x="3878" y="3515"/>
                  <a:pt x="3936" y="3494"/>
                </a:cubicBezTo>
                <a:cubicBezTo>
                  <a:pt x="4053" y="3452"/>
                  <a:pt x="4172" y="3418"/>
                  <a:pt x="4291" y="3381"/>
                </a:cubicBezTo>
                <a:cubicBezTo>
                  <a:pt x="4410" y="3343"/>
                  <a:pt x="4531" y="3306"/>
                  <a:pt x="4648" y="3259"/>
                </a:cubicBezTo>
                <a:cubicBezTo>
                  <a:pt x="4690" y="3240"/>
                  <a:pt x="4741" y="3222"/>
                  <a:pt x="4785" y="3195"/>
                </a:cubicBezTo>
                <a:cubicBezTo>
                  <a:pt x="4772" y="3219"/>
                  <a:pt x="4762" y="3243"/>
                  <a:pt x="4748" y="3264"/>
                </a:cubicBezTo>
                <a:cubicBezTo>
                  <a:pt x="4703" y="3351"/>
                  <a:pt x="4664" y="3441"/>
                  <a:pt x="4629" y="3534"/>
                </a:cubicBezTo>
                <a:cubicBezTo>
                  <a:pt x="4603" y="3608"/>
                  <a:pt x="4576" y="3685"/>
                  <a:pt x="4555" y="3762"/>
                </a:cubicBezTo>
                <a:cubicBezTo>
                  <a:pt x="4214" y="3883"/>
                  <a:pt x="3865" y="3994"/>
                  <a:pt x="3513" y="4067"/>
                </a:cubicBezTo>
                <a:moveTo>
                  <a:pt x="4566" y="4491"/>
                </a:moveTo>
                <a:cubicBezTo>
                  <a:pt x="4566" y="4493"/>
                  <a:pt x="4566" y="4493"/>
                  <a:pt x="4566" y="4491"/>
                </a:cubicBezTo>
                <a:moveTo>
                  <a:pt x="4233" y="5747"/>
                </a:moveTo>
                <a:cubicBezTo>
                  <a:pt x="4230" y="5747"/>
                  <a:pt x="4227" y="5745"/>
                  <a:pt x="4222" y="5745"/>
                </a:cubicBezTo>
                <a:cubicBezTo>
                  <a:pt x="4219" y="5737"/>
                  <a:pt x="4217" y="5726"/>
                  <a:pt x="4214" y="5718"/>
                </a:cubicBezTo>
                <a:cubicBezTo>
                  <a:pt x="4222" y="5716"/>
                  <a:pt x="4230" y="5713"/>
                  <a:pt x="4235" y="5708"/>
                </a:cubicBezTo>
                <a:cubicBezTo>
                  <a:pt x="4235" y="5721"/>
                  <a:pt x="4235" y="5734"/>
                  <a:pt x="4233" y="5747"/>
                </a:cubicBezTo>
                <a:moveTo>
                  <a:pt x="4312" y="5866"/>
                </a:moveTo>
                <a:cubicBezTo>
                  <a:pt x="4312" y="5864"/>
                  <a:pt x="4309" y="5861"/>
                  <a:pt x="4309" y="5856"/>
                </a:cubicBezTo>
                <a:cubicBezTo>
                  <a:pt x="4307" y="5845"/>
                  <a:pt x="4299" y="5840"/>
                  <a:pt x="4291" y="5835"/>
                </a:cubicBezTo>
                <a:cubicBezTo>
                  <a:pt x="4293" y="5808"/>
                  <a:pt x="4296" y="5784"/>
                  <a:pt x="4296" y="5758"/>
                </a:cubicBezTo>
                <a:cubicBezTo>
                  <a:pt x="4304" y="5755"/>
                  <a:pt x="4312" y="5750"/>
                  <a:pt x="4317" y="5742"/>
                </a:cubicBezTo>
                <a:cubicBezTo>
                  <a:pt x="4317" y="5766"/>
                  <a:pt x="4317" y="5792"/>
                  <a:pt x="4317" y="5816"/>
                </a:cubicBezTo>
                <a:cubicBezTo>
                  <a:pt x="4317" y="5835"/>
                  <a:pt x="4315" y="5851"/>
                  <a:pt x="4312" y="5866"/>
                </a:cubicBezTo>
                <a:moveTo>
                  <a:pt x="4378" y="5978"/>
                </a:moveTo>
                <a:cubicBezTo>
                  <a:pt x="4378" y="5975"/>
                  <a:pt x="4378" y="5975"/>
                  <a:pt x="4375" y="5972"/>
                </a:cubicBezTo>
                <a:cubicBezTo>
                  <a:pt x="4367" y="5925"/>
                  <a:pt x="4362" y="5874"/>
                  <a:pt x="4360" y="5827"/>
                </a:cubicBezTo>
                <a:cubicBezTo>
                  <a:pt x="4360" y="5824"/>
                  <a:pt x="4360" y="5824"/>
                  <a:pt x="4360" y="5822"/>
                </a:cubicBezTo>
                <a:cubicBezTo>
                  <a:pt x="4362" y="5822"/>
                  <a:pt x="4367" y="5822"/>
                  <a:pt x="4370" y="5822"/>
                </a:cubicBezTo>
                <a:cubicBezTo>
                  <a:pt x="4370" y="5869"/>
                  <a:pt x="4373" y="5919"/>
                  <a:pt x="4375" y="5967"/>
                </a:cubicBezTo>
                <a:cubicBezTo>
                  <a:pt x="4378" y="5972"/>
                  <a:pt x="4378" y="5975"/>
                  <a:pt x="4378" y="5978"/>
                </a:cubicBezTo>
                <a:moveTo>
                  <a:pt x="4428" y="6020"/>
                </a:moveTo>
                <a:cubicBezTo>
                  <a:pt x="4426" y="6001"/>
                  <a:pt x="4423" y="5986"/>
                  <a:pt x="4423" y="5967"/>
                </a:cubicBezTo>
                <a:cubicBezTo>
                  <a:pt x="4428" y="5925"/>
                  <a:pt x="4431" y="5885"/>
                  <a:pt x="4434" y="5843"/>
                </a:cubicBezTo>
                <a:cubicBezTo>
                  <a:pt x="4434" y="5848"/>
                  <a:pt x="4436" y="5853"/>
                  <a:pt x="4436" y="5859"/>
                </a:cubicBezTo>
                <a:cubicBezTo>
                  <a:pt x="4436" y="5861"/>
                  <a:pt x="4439" y="5866"/>
                  <a:pt x="4442" y="5869"/>
                </a:cubicBezTo>
                <a:cubicBezTo>
                  <a:pt x="4442" y="5919"/>
                  <a:pt x="4442" y="5970"/>
                  <a:pt x="4444" y="6020"/>
                </a:cubicBezTo>
                <a:cubicBezTo>
                  <a:pt x="4439" y="6020"/>
                  <a:pt x="4434" y="6020"/>
                  <a:pt x="4428" y="6020"/>
                </a:cubicBezTo>
                <a:moveTo>
                  <a:pt x="4516" y="6068"/>
                </a:moveTo>
                <a:cubicBezTo>
                  <a:pt x="4508" y="6065"/>
                  <a:pt x="4497" y="6065"/>
                  <a:pt x="4489" y="6068"/>
                </a:cubicBezTo>
                <a:cubicBezTo>
                  <a:pt x="4489" y="6065"/>
                  <a:pt x="4489" y="6062"/>
                  <a:pt x="4489" y="6060"/>
                </a:cubicBezTo>
                <a:cubicBezTo>
                  <a:pt x="4500" y="6004"/>
                  <a:pt x="4508" y="5946"/>
                  <a:pt x="4510" y="5890"/>
                </a:cubicBezTo>
                <a:cubicBezTo>
                  <a:pt x="4510" y="5946"/>
                  <a:pt x="4513" y="5999"/>
                  <a:pt x="4518" y="6054"/>
                </a:cubicBezTo>
                <a:cubicBezTo>
                  <a:pt x="4518" y="6060"/>
                  <a:pt x="4518" y="6065"/>
                  <a:pt x="4516" y="6068"/>
                </a:cubicBezTo>
                <a:moveTo>
                  <a:pt x="4571" y="5837"/>
                </a:moveTo>
                <a:cubicBezTo>
                  <a:pt x="4571" y="5919"/>
                  <a:pt x="4569" y="6001"/>
                  <a:pt x="4563" y="6081"/>
                </a:cubicBezTo>
                <a:cubicBezTo>
                  <a:pt x="4563" y="6070"/>
                  <a:pt x="4561" y="6060"/>
                  <a:pt x="4561" y="6046"/>
                </a:cubicBezTo>
                <a:cubicBezTo>
                  <a:pt x="4569" y="5964"/>
                  <a:pt x="4569" y="5885"/>
                  <a:pt x="4566" y="5803"/>
                </a:cubicBezTo>
                <a:cubicBezTo>
                  <a:pt x="4569" y="5803"/>
                  <a:pt x="4569" y="5803"/>
                  <a:pt x="4571" y="5803"/>
                </a:cubicBezTo>
                <a:cubicBezTo>
                  <a:pt x="4571" y="5816"/>
                  <a:pt x="4571" y="5827"/>
                  <a:pt x="4571" y="5837"/>
                </a:cubicBezTo>
                <a:moveTo>
                  <a:pt x="4651" y="6205"/>
                </a:moveTo>
                <a:cubicBezTo>
                  <a:pt x="4648" y="6203"/>
                  <a:pt x="4645" y="6203"/>
                  <a:pt x="4643" y="6200"/>
                </a:cubicBezTo>
                <a:cubicBezTo>
                  <a:pt x="4627" y="6078"/>
                  <a:pt x="4621" y="5956"/>
                  <a:pt x="4619" y="5835"/>
                </a:cubicBezTo>
                <a:cubicBezTo>
                  <a:pt x="4627" y="5837"/>
                  <a:pt x="4637" y="5840"/>
                  <a:pt x="4645" y="5837"/>
                </a:cubicBezTo>
                <a:cubicBezTo>
                  <a:pt x="4643" y="5941"/>
                  <a:pt x="4643" y="6046"/>
                  <a:pt x="4651" y="6150"/>
                </a:cubicBezTo>
                <a:cubicBezTo>
                  <a:pt x="4653" y="6171"/>
                  <a:pt x="4651" y="6187"/>
                  <a:pt x="4651" y="6205"/>
                </a:cubicBezTo>
                <a:moveTo>
                  <a:pt x="4754" y="6263"/>
                </a:moveTo>
                <a:lnTo>
                  <a:pt x="4754" y="6263"/>
                </a:lnTo>
                <a:cubicBezTo>
                  <a:pt x="4754" y="6232"/>
                  <a:pt x="4754" y="6203"/>
                  <a:pt x="4756" y="6173"/>
                </a:cubicBezTo>
                <a:cubicBezTo>
                  <a:pt x="4762" y="6216"/>
                  <a:pt x="4764" y="6255"/>
                  <a:pt x="4770" y="6298"/>
                </a:cubicBezTo>
                <a:cubicBezTo>
                  <a:pt x="4762" y="6285"/>
                  <a:pt x="4759" y="6274"/>
                  <a:pt x="4754" y="6263"/>
                </a:cubicBezTo>
                <a:moveTo>
                  <a:pt x="4807" y="6105"/>
                </a:moveTo>
                <a:cubicBezTo>
                  <a:pt x="4799" y="6038"/>
                  <a:pt x="4793" y="5972"/>
                  <a:pt x="4785" y="5906"/>
                </a:cubicBezTo>
                <a:cubicBezTo>
                  <a:pt x="4793" y="5898"/>
                  <a:pt x="4799" y="5888"/>
                  <a:pt x="4801" y="5877"/>
                </a:cubicBezTo>
                <a:cubicBezTo>
                  <a:pt x="4801" y="5872"/>
                  <a:pt x="4801" y="5866"/>
                  <a:pt x="4801" y="5861"/>
                </a:cubicBezTo>
                <a:cubicBezTo>
                  <a:pt x="4807" y="5866"/>
                  <a:pt x="4815" y="5869"/>
                  <a:pt x="4823" y="5869"/>
                </a:cubicBezTo>
                <a:cubicBezTo>
                  <a:pt x="4817" y="5949"/>
                  <a:pt x="4812" y="6025"/>
                  <a:pt x="4807" y="6105"/>
                </a:cubicBezTo>
                <a:moveTo>
                  <a:pt x="4862" y="6343"/>
                </a:moveTo>
                <a:lnTo>
                  <a:pt x="4860" y="6335"/>
                </a:lnTo>
                <a:cubicBezTo>
                  <a:pt x="4857" y="6329"/>
                  <a:pt x="4854" y="6324"/>
                  <a:pt x="4852" y="6322"/>
                </a:cubicBezTo>
                <a:cubicBezTo>
                  <a:pt x="4854" y="6277"/>
                  <a:pt x="4857" y="6232"/>
                  <a:pt x="4862" y="6187"/>
                </a:cubicBezTo>
                <a:cubicBezTo>
                  <a:pt x="4865" y="6237"/>
                  <a:pt x="4865" y="6287"/>
                  <a:pt x="4870" y="6337"/>
                </a:cubicBezTo>
                <a:cubicBezTo>
                  <a:pt x="4868" y="6337"/>
                  <a:pt x="4862" y="6337"/>
                  <a:pt x="4862" y="6343"/>
                </a:cubicBezTo>
                <a:moveTo>
                  <a:pt x="4928" y="6303"/>
                </a:moveTo>
                <a:cubicBezTo>
                  <a:pt x="4923" y="6240"/>
                  <a:pt x="4920" y="6176"/>
                  <a:pt x="4918" y="6113"/>
                </a:cubicBezTo>
                <a:cubicBezTo>
                  <a:pt x="4912" y="6036"/>
                  <a:pt x="4910" y="5959"/>
                  <a:pt x="4905" y="5882"/>
                </a:cubicBezTo>
                <a:cubicBezTo>
                  <a:pt x="4907" y="5882"/>
                  <a:pt x="4910" y="5882"/>
                  <a:pt x="4912" y="5882"/>
                </a:cubicBezTo>
                <a:cubicBezTo>
                  <a:pt x="4915" y="5896"/>
                  <a:pt x="4926" y="5904"/>
                  <a:pt x="4936" y="5906"/>
                </a:cubicBezTo>
                <a:cubicBezTo>
                  <a:pt x="4939" y="6041"/>
                  <a:pt x="4936" y="6173"/>
                  <a:pt x="4928" y="6303"/>
                </a:cubicBezTo>
                <a:moveTo>
                  <a:pt x="5024" y="6290"/>
                </a:moveTo>
                <a:cubicBezTo>
                  <a:pt x="5010" y="6184"/>
                  <a:pt x="5002" y="6078"/>
                  <a:pt x="5000" y="5972"/>
                </a:cubicBezTo>
                <a:cubicBezTo>
                  <a:pt x="5000" y="5933"/>
                  <a:pt x="5000" y="5893"/>
                  <a:pt x="4997" y="5851"/>
                </a:cubicBezTo>
                <a:cubicBezTo>
                  <a:pt x="5002" y="5872"/>
                  <a:pt x="5008" y="5893"/>
                  <a:pt x="5016" y="5914"/>
                </a:cubicBezTo>
                <a:cubicBezTo>
                  <a:pt x="5018" y="5922"/>
                  <a:pt x="5021" y="5925"/>
                  <a:pt x="5026" y="5930"/>
                </a:cubicBezTo>
                <a:cubicBezTo>
                  <a:pt x="5010" y="6049"/>
                  <a:pt x="5024" y="6171"/>
                  <a:pt x="5024" y="6290"/>
                </a:cubicBezTo>
                <a:moveTo>
                  <a:pt x="5053" y="5168"/>
                </a:moveTo>
                <a:cubicBezTo>
                  <a:pt x="5053" y="5165"/>
                  <a:pt x="5053" y="5165"/>
                  <a:pt x="5053" y="5163"/>
                </a:cubicBezTo>
                <a:lnTo>
                  <a:pt x="5053" y="5163"/>
                </a:lnTo>
                <a:cubicBezTo>
                  <a:pt x="5055" y="5165"/>
                  <a:pt x="5055" y="5168"/>
                  <a:pt x="5053" y="5168"/>
                </a:cubicBezTo>
                <a:moveTo>
                  <a:pt x="5077" y="6374"/>
                </a:moveTo>
                <a:cubicBezTo>
                  <a:pt x="5082" y="6298"/>
                  <a:pt x="5077" y="6218"/>
                  <a:pt x="5074" y="6139"/>
                </a:cubicBezTo>
                <a:cubicBezTo>
                  <a:pt x="5071" y="6086"/>
                  <a:pt x="5071" y="6036"/>
                  <a:pt x="5074" y="5983"/>
                </a:cubicBezTo>
                <a:cubicBezTo>
                  <a:pt x="5079" y="6113"/>
                  <a:pt x="5090" y="6242"/>
                  <a:pt x="5100" y="6372"/>
                </a:cubicBezTo>
                <a:cubicBezTo>
                  <a:pt x="5095" y="6367"/>
                  <a:pt x="5084" y="6369"/>
                  <a:pt x="5077" y="6374"/>
                </a:cubicBezTo>
                <a:moveTo>
                  <a:pt x="5164" y="6181"/>
                </a:moveTo>
                <a:cubicBezTo>
                  <a:pt x="5161" y="6234"/>
                  <a:pt x="5159" y="6287"/>
                  <a:pt x="5156" y="6337"/>
                </a:cubicBezTo>
                <a:cubicBezTo>
                  <a:pt x="5143" y="6195"/>
                  <a:pt x="5135" y="6052"/>
                  <a:pt x="5129" y="5909"/>
                </a:cubicBezTo>
                <a:cubicBezTo>
                  <a:pt x="5140" y="5906"/>
                  <a:pt x="5151" y="5896"/>
                  <a:pt x="5151" y="5880"/>
                </a:cubicBezTo>
                <a:cubicBezTo>
                  <a:pt x="5151" y="5869"/>
                  <a:pt x="5151" y="5859"/>
                  <a:pt x="5153" y="5848"/>
                </a:cubicBezTo>
                <a:cubicBezTo>
                  <a:pt x="5161" y="5853"/>
                  <a:pt x="5172" y="5856"/>
                  <a:pt x="5180" y="5856"/>
                </a:cubicBezTo>
                <a:cubicBezTo>
                  <a:pt x="5174" y="5962"/>
                  <a:pt x="5169" y="6073"/>
                  <a:pt x="5164" y="6181"/>
                </a:cubicBezTo>
                <a:moveTo>
                  <a:pt x="5211" y="6454"/>
                </a:moveTo>
                <a:lnTo>
                  <a:pt x="5206" y="6451"/>
                </a:lnTo>
                <a:cubicBezTo>
                  <a:pt x="5206" y="6449"/>
                  <a:pt x="5204" y="6443"/>
                  <a:pt x="5204" y="6438"/>
                </a:cubicBezTo>
                <a:cubicBezTo>
                  <a:pt x="5206" y="6427"/>
                  <a:pt x="5206" y="6417"/>
                  <a:pt x="5209" y="6406"/>
                </a:cubicBezTo>
                <a:cubicBezTo>
                  <a:pt x="5211" y="6419"/>
                  <a:pt x="5214" y="6433"/>
                  <a:pt x="5214" y="6446"/>
                </a:cubicBezTo>
                <a:cubicBezTo>
                  <a:pt x="5214" y="6449"/>
                  <a:pt x="5211" y="6451"/>
                  <a:pt x="5211" y="6454"/>
                </a:cubicBezTo>
                <a:moveTo>
                  <a:pt x="5248" y="6218"/>
                </a:moveTo>
                <a:cubicBezTo>
                  <a:pt x="5241" y="6110"/>
                  <a:pt x="5241" y="6004"/>
                  <a:pt x="5241" y="5896"/>
                </a:cubicBezTo>
                <a:cubicBezTo>
                  <a:pt x="5251" y="5898"/>
                  <a:pt x="5262" y="5896"/>
                  <a:pt x="5270" y="5890"/>
                </a:cubicBezTo>
                <a:cubicBezTo>
                  <a:pt x="5264" y="5999"/>
                  <a:pt x="5259" y="6110"/>
                  <a:pt x="5248" y="6218"/>
                </a:cubicBezTo>
                <a:moveTo>
                  <a:pt x="5299" y="6491"/>
                </a:moveTo>
                <a:cubicBezTo>
                  <a:pt x="5293" y="6491"/>
                  <a:pt x="5288" y="6488"/>
                  <a:pt x="5286" y="6491"/>
                </a:cubicBezTo>
                <a:cubicBezTo>
                  <a:pt x="5283" y="6486"/>
                  <a:pt x="5283" y="6480"/>
                  <a:pt x="5280" y="6475"/>
                </a:cubicBezTo>
                <a:cubicBezTo>
                  <a:pt x="5286" y="6438"/>
                  <a:pt x="5288" y="6404"/>
                  <a:pt x="5293" y="6367"/>
                </a:cubicBezTo>
                <a:cubicBezTo>
                  <a:pt x="5296" y="6390"/>
                  <a:pt x="5299" y="6412"/>
                  <a:pt x="5307" y="6433"/>
                </a:cubicBezTo>
                <a:cubicBezTo>
                  <a:pt x="5301" y="6435"/>
                  <a:pt x="5296" y="6443"/>
                  <a:pt x="5299" y="6451"/>
                </a:cubicBezTo>
                <a:cubicBezTo>
                  <a:pt x="5299" y="6467"/>
                  <a:pt x="5299" y="6480"/>
                  <a:pt x="5299" y="6491"/>
                </a:cubicBezTo>
                <a:moveTo>
                  <a:pt x="5272" y="5419"/>
                </a:moveTo>
                <a:cubicBezTo>
                  <a:pt x="5272" y="5372"/>
                  <a:pt x="5275" y="5324"/>
                  <a:pt x="5278" y="5279"/>
                </a:cubicBezTo>
                <a:cubicBezTo>
                  <a:pt x="5280" y="5269"/>
                  <a:pt x="5283" y="5261"/>
                  <a:pt x="5286" y="5250"/>
                </a:cubicBezTo>
                <a:cubicBezTo>
                  <a:pt x="5286" y="5261"/>
                  <a:pt x="5286" y="5271"/>
                  <a:pt x="5288" y="5284"/>
                </a:cubicBezTo>
                <a:lnTo>
                  <a:pt x="5288" y="5287"/>
                </a:lnTo>
                <a:cubicBezTo>
                  <a:pt x="5280" y="5329"/>
                  <a:pt x="5278" y="5374"/>
                  <a:pt x="5272" y="5419"/>
                </a:cubicBezTo>
                <a:moveTo>
                  <a:pt x="5341" y="5954"/>
                </a:moveTo>
                <a:cubicBezTo>
                  <a:pt x="5341" y="5933"/>
                  <a:pt x="5341" y="5911"/>
                  <a:pt x="5338" y="5890"/>
                </a:cubicBezTo>
                <a:cubicBezTo>
                  <a:pt x="5341" y="5890"/>
                  <a:pt x="5344" y="5888"/>
                  <a:pt x="5346" y="5888"/>
                </a:cubicBezTo>
                <a:cubicBezTo>
                  <a:pt x="5346" y="5909"/>
                  <a:pt x="5344" y="5930"/>
                  <a:pt x="5341" y="5954"/>
                </a:cubicBezTo>
                <a:moveTo>
                  <a:pt x="5394" y="6419"/>
                </a:moveTo>
                <a:cubicBezTo>
                  <a:pt x="5386" y="6316"/>
                  <a:pt x="5386" y="6213"/>
                  <a:pt x="5389" y="6107"/>
                </a:cubicBezTo>
                <a:cubicBezTo>
                  <a:pt x="5394" y="6208"/>
                  <a:pt x="5402" y="6306"/>
                  <a:pt x="5407" y="6406"/>
                </a:cubicBezTo>
                <a:cubicBezTo>
                  <a:pt x="5402" y="6409"/>
                  <a:pt x="5397" y="6414"/>
                  <a:pt x="5394" y="6419"/>
                </a:cubicBezTo>
                <a:moveTo>
                  <a:pt x="5455" y="6179"/>
                </a:moveTo>
                <a:cubicBezTo>
                  <a:pt x="5450" y="6073"/>
                  <a:pt x="5442" y="5967"/>
                  <a:pt x="5436" y="5861"/>
                </a:cubicBezTo>
                <a:cubicBezTo>
                  <a:pt x="5444" y="5861"/>
                  <a:pt x="5455" y="5856"/>
                  <a:pt x="5460" y="5848"/>
                </a:cubicBezTo>
                <a:lnTo>
                  <a:pt x="5460" y="5848"/>
                </a:lnTo>
                <a:cubicBezTo>
                  <a:pt x="5460" y="5864"/>
                  <a:pt x="5473" y="5869"/>
                  <a:pt x="5487" y="5864"/>
                </a:cubicBezTo>
                <a:cubicBezTo>
                  <a:pt x="5471" y="5967"/>
                  <a:pt x="5465" y="6073"/>
                  <a:pt x="5455" y="6179"/>
                </a:cubicBezTo>
                <a:moveTo>
                  <a:pt x="5487" y="6409"/>
                </a:moveTo>
                <a:lnTo>
                  <a:pt x="5487" y="6409"/>
                </a:lnTo>
                <a:cubicBezTo>
                  <a:pt x="5484" y="6412"/>
                  <a:pt x="5484" y="6412"/>
                  <a:pt x="5481" y="6412"/>
                </a:cubicBezTo>
                <a:cubicBezTo>
                  <a:pt x="5508" y="6298"/>
                  <a:pt x="5516" y="6181"/>
                  <a:pt x="5524" y="6068"/>
                </a:cubicBezTo>
                <a:cubicBezTo>
                  <a:pt x="5524" y="6179"/>
                  <a:pt x="5524" y="6287"/>
                  <a:pt x="5529" y="6398"/>
                </a:cubicBezTo>
                <a:cubicBezTo>
                  <a:pt x="5518" y="6380"/>
                  <a:pt x="5487" y="6382"/>
                  <a:pt x="5487" y="6409"/>
                </a:cubicBezTo>
                <a:moveTo>
                  <a:pt x="5606" y="7544"/>
                </a:moveTo>
                <a:cubicBezTo>
                  <a:pt x="5606" y="7541"/>
                  <a:pt x="5606" y="7541"/>
                  <a:pt x="5606" y="7539"/>
                </a:cubicBezTo>
                <a:lnTo>
                  <a:pt x="5608" y="7539"/>
                </a:lnTo>
                <a:cubicBezTo>
                  <a:pt x="5606" y="7541"/>
                  <a:pt x="5606" y="7544"/>
                  <a:pt x="5606" y="7544"/>
                </a:cubicBezTo>
                <a:moveTo>
                  <a:pt x="5592" y="6335"/>
                </a:moveTo>
                <a:cubicBezTo>
                  <a:pt x="5587" y="6165"/>
                  <a:pt x="5590" y="5996"/>
                  <a:pt x="5595" y="5827"/>
                </a:cubicBezTo>
                <a:cubicBezTo>
                  <a:pt x="5600" y="5822"/>
                  <a:pt x="5606" y="5814"/>
                  <a:pt x="5606" y="5803"/>
                </a:cubicBezTo>
                <a:cubicBezTo>
                  <a:pt x="5606" y="5792"/>
                  <a:pt x="5606" y="5782"/>
                  <a:pt x="5608" y="5771"/>
                </a:cubicBezTo>
                <a:cubicBezTo>
                  <a:pt x="5608" y="5777"/>
                  <a:pt x="5608" y="5784"/>
                  <a:pt x="5611" y="5790"/>
                </a:cubicBezTo>
                <a:cubicBezTo>
                  <a:pt x="5614" y="5819"/>
                  <a:pt x="5637" y="5832"/>
                  <a:pt x="5659" y="5829"/>
                </a:cubicBezTo>
                <a:cubicBezTo>
                  <a:pt x="5611" y="5993"/>
                  <a:pt x="5616" y="6168"/>
                  <a:pt x="5592" y="6335"/>
                </a:cubicBezTo>
                <a:moveTo>
                  <a:pt x="5701" y="6343"/>
                </a:moveTo>
                <a:cubicBezTo>
                  <a:pt x="5698" y="6343"/>
                  <a:pt x="5696" y="6343"/>
                  <a:pt x="5693" y="6345"/>
                </a:cubicBezTo>
                <a:cubicBezTo>
                  <a:pt x="5682" y="6335"/>
                  <a:pt x="5669" y="6332"/>
                  <a:pt x="5656" y="6335"/>
                </a:cubicBezTo>
                <a:cubicBezTo>
                  <a:pt x="5672" y="6210"/>
                  <a:pt x="5674" y="6083"/>
                  <a:pt x="5693" y="5959"/>
                </a:cubicBezTo>
                <a:cubicBezTo>
                  <a:pt x="5698" y="6089"/>
                  <a:pt x="5704" y="6216"/>
                  <a:pt x="5709" y="6345"/>
                </a:cubicBezTo>
                <a:lnTo>
                  <a:pt x="5701" y="6343"/>
                </a:lnTo>
                <a:moveTo>
                  <a:pt x="5803" y="6427"/>
                </a:moveTo>
                <a:lnTo>
                  <a:pt x="5803" y="6417"/>
                </a:lnTo>
                <a:cubicBezTo>
                  <a:pt x="5803" y="6406"/>
                  <a:pt x="5795" y="6401"/>
                  <a:pt x="5791" y="6401"/>
                </a:cubicBezTo>
                <a:lnTo>
                  <a:pt x="5791" y="6398"/>
                </a:lnTo>
                <a:lnTo>
                  <a:pt x="5788" y="6388"/>
                </a:lnTo>
                <a:cubicBezTo>
                  <a:pt x="5791" y="6343"/>
                  <a:pt x="5794" y="6298"/>
                  <a:pt x="5795" y="6253"/>
                </a:cubicBezTo>
                <a:cubicBezTo>
                  <a:pt x="5800" y="6308"/>
                  <a:pt x="5808" y="6364"/>
                  <a:pt x="5816" y="6417"/>
                </a:cubicBezTo>
                <a:cubicBezTo>
                  <a:pt x="5811" y="6419"/>
                  <a:pt x="5806" y="6422"/>
                  <a:pt x="5803" y="6427"/>
                </a:cubicBezTo>
                <a:moveTo>
                  <a:pt x="5882" y="6417"/>
                </a:moveTo>
                <a:cubicBezTo>
                  <a:pt x="5882" y="6412"/>
                  <a:pt x="5880" y="6406"/>
                  <a:pt x="5877" y="6404"/>
                </a:cubicBezTo>
                <a:cubicBezTo>
                  <a:pt x="5848" y="6221"/>
                  <a:pt x="5837" y="6036"/>
                  <a:pt x="5830" y="5853"/>
                </a:cubicBezTo>
                <a:lnTo>
                  <a:pt x="5843" y="5853"/>
                </a:lnTo>
                <a:cubicBezTo>
                  <a:pt x="5843" y="5861"/>
                  <a:pt x="5845" y="5869"/>
                  <a:pt x="5845" y="5877"/>
                </a:cubicBezTo>
                <a:cubicBezTo>
                  <a:pt x="5851" y="5911"/>
                  <a:pt x="5898" y="5898"/>
                  <a:pt x="5901" y="5869"/>
                </a:cubicBezTo>
                <a:lnTo>
                  <a:pt x="5901" y="5859"/>
                </a:lnTo>
                <a:cubicBezTo>
                  <a:pt x="5909" y="5874"/>
                  <a:pt x="5927" y="5880"/>
                  <a:pt x="5941" y="5874"/>
                </a:cubicBezTo>
                <a:cubicBezTo>
                  <a:pt x="5925" y="6057"/>
                  <a:pt x="5904" y="6237"/>
                  <a:pt x="5882" y="6417"/>
                </a:cubicBezTo>
                <a:moveTo>
                  <a:pt x="5991" y="6480"/>
                </a:moveTo>
                <a:cubicBezTo>
                  <a:pt x="5986" y="6480"/>
                  <a:pt x="5980" y="6480"/>
                  <a:pt x="5978" y="6480"/>
                </a:cubicBezTo>
                <a:cubicBezTo>
                  <a:pt x="5978" y="6467"/>
                  <a:pt x="5978" y="6456"/>
                  <a:pt x="5980" y="6443"/>
                </a:cubicBezTo>
                <a:cubicBezTo>
                  <a:pt x="5983" y="6422"/>
                  <a:pt x="5959" y="6417"/>
                  <a:pt x="5943" y="6425"/>
                </a:cubicBezTo>
                <a:cubicBezTo>
                  <a:pt x="5954" y="6327"/>
                  <a:pt x="5964" y="6232"/>
                  <a:pt x="5975" y="6134"/>
                </a:cubicBezTo>
                <a:cubicBezTo>
                  <a:pt x="5980" y="6245"/>
                  <a:pt x="5988" y="6359"/>
                  <a:pt x="5994" y="6470"/>
                </a:cubicBezTo>
                <a:lnTo>
                  <a:pt x="5991" y="6480"/>
                </a:lnTo>
                <a:moveTo>
                  <a:pt x="6068" y="6020"/>
                </a:moveTo>
                <a:cubicBezTo>
                  <a:pt x="6062" y="6110"/>
                  <a:pt x="6054" y="6200"/>
                  <a:pt x="6041" y="6287"/>
                </a:cubicBezTo>
                <a:cubicBezTo>
                  <a:pt x="6033" y="6152"/>
                  <a:pt x="6028" y="6017"/>
                  <a:pt x="6020" y="5885"/>
                </a:cubicBezTo>
                <a:cubicBezTo>
                  <a:pt x="6039" y="5885"/>
                  <a:pt x="6057" y="5872"/>
                  <a:pt x="6060" y="5848"/>
                </a:cubicBezTo>
                <a:cubicBezTo>
                  <a:pt x="6060" y="5840"/>
                  <a:pt x="6060" y="5832"/>
                  <a:pt x="6060" y="5824"/>
                </a:cubicBezTo>
                <a:cubicBezTo>
                  <a:pt x="6062" y="5829"/>
                  <a:pt x="6065" y="5832"/>
                  <a:pt x="6070" y="5837"/>
                </a:cubicBezTo>
                <a:cubicBezTo>
                  <a:pt x="6068" y="5896"/>
                  <a:pt x="6068" y="5959"/>
                  <a:pt x="6068" y="6020"/>
                </a:cubicBezTo>
                <a:moveTo>
                  <a:pt x="6245" y="6377"/>
                </a:moveTo>
                <a:cubicBezTo>
                  <a:pt x="6240" y="6393"/>
                  <a:pt x="6234" y="6409"/>
                  <a:pt x="6226" y="6422"/>
                </a:cubicBezTo>
                <a:lnTo>
                  <a:pt x="6218" y="6425"/>
                </a:lnTo>
                <a:cubicBezTo>
                  <a:pt x="6218" y="6412"/>
                  <a:pt x="6216" y="6398"/>
                  <a:pt x="6216" y="6385"/>
                </a:cubicBezTo>
                <a:cubicBezTo>
                  <a:pt x="6213" y="6359"/>
                  <a:pt x="6173" y="6340"/>
                  <a:pt x="6158" y="6369"/>
                </a:cubicBezTo>
                <a:cubicBezTo>
                  <a:pt x="6147" y="6390"/>
                  <a:pt x="6139" y="6412"/>
                  <a:pt x="6131" y="6435"/>
                </a:cubicBezTo>
                <a:cubicBezTo>
                  <a:pt x="6129" y="6441"/>
                  <a:pt x="6126" y="6443"/>
                  <a:pt x="6123" y="6451"/>
                </a:cubicBezTo>
                <a:cubicBezTo>
                  <a:pt x="6123" y="6456"/>
                  <a:pt x="6121" y="6459"/>
                  <a:pt x="6121" y="6464"/>
                </a:cubicBezTo>
                <a:lnTo>
                  <a:pt x="6118" y="6467"/>
                </a:lnTo>
                <a:cubicBezTo>
                  <a:pt x="6121" y="6451"/>
                  <a:pt x="6121" y="6435"/>
                  <a:pt x="6121" y="6419"/>
                </a:cubicBezTo>
                <a:cubicBezTo>
                  <a:pt x="6131" y="6417"/>
                  <a:pt x="6139" y="6412"/>
                  <a:pt x="6142" y="6398"/>
                </a:cubicBezTo>
                <a:cubicBezTo>
                  <a:pt x="6187" y="6237"/>
                  <a:pt x="6229" y="6076"/>
                  <a:pt x="6274" y="5914"/>
                </a:cubicBezTo>
                <a:cubicBezTo>
                  <a:pt x="6282" y="6065"/>
                  <a:pt x="6290" y="6218"/>
                  <a:pt x="6298" y="6369"/>
                </a:cubicBezTo>
                <a:cubicBezTo>
                  <a:pt x="6287" y="6348"/>
                  <a:pt x="6255" y="6351"/>
                  <a:pt x="6245" y="6377"/>
                </a:cubicBezTo>
                <a:moveTo>
                  <a:pt x="6126" y="6004"/>
                </a:moveTo>
                <a:cubicBezTo>
                  <a:pt x="6129" y="5967"/>
                  <a:pt x="6129" y="5927"/>
                  <a:pt x="6129" y="5890"/>
                </a:cubicBezTo>
                <a:cubicBezTo>
                  <a:pt x="6134" y="5896"/>
                  <a:pt x="6142" y="5898"/>
                  <a:pt x="6147" y="5898"/>
                </a:cubicBezTo>
                <a:cubicBezTo>
                  <a:pt x="6147" y="5904"/>
                  <a:pt x="6147" y="5909"/>
                  <a:pt x="6147" y="5911"/>
                </a:cubicBezTo>
                <a:cubicBezTo>
                  <a:pt x="6150" y="5943"/>
                  <a:pt x="6187" y="5956"/>
                  <a:pt x="6205" y="5941"/>
                </a:cubicBezTo>
                <a:cubicBezTo>
                  <a:pt x="6179" y="6033"/>
                  <a:pt x="6155" y="6128"/>
                  <a:pt x="6129" y="6221"/>
                </a:cubicBezTo>
                <a:cubicBezTo>
                  <a:pt x="6129" y="6147"/>
                  <a:pt x="6126" y="6076"/>
                  <a:pt x="6126" y="6004"/>
                </a:cubicBezTo>
                <a:moveTo>
                  <a:pt x="6338" y="5890"/>
                </a:moveTo>
                <a:cubicBezTo>
                  <a:pt x="6345" y="5888"/>
                  <a:pt x="6353" y="5880"/>
                  <a:pt x="6356" y="5869"/>
                </a:cubicBezTo>
                <a:cubicBezTo>
                  <a:pt x="6367" y="5869"/>
                  <a:pt x="6377" y="5861"/>
                  <a:pt x="6377" y="5848"/>
                </a:cubicBezTo>
                <a:cubicBezTo>
                  <a:pt x="6377" y="5840"/>
                  <a:pt x="6375" y="5832"/>
                  <a:pt x="6375" y="5824"/>
                </a:cubicBezTo>
                <a:lnTo>
                  <a:pt x="6377" y="5819"/>
                </a:lnTo>
                <a:cubicBezTo>
                  <a:pt x="6385" y="5832"/>
                  <a:pt x="6398" y="5835"/>
                  <a:pt x="6414" y="5832"/>
                </a:cubicBezTo>
                <a:lnTo>
                  <a:pt x="6422" y="5843"/>
                </a:lnTo>
                <a:cubicBezTo>
                  <a:pt x="6401" y="5962"/>
                  <a:pt x="6380" y="6083"/>
                  <a:pt x="6356" y="6203"/>
                </a:cubicBezTo>
                <a:cubicBezTo>
                  <a:pt x="6348" y="6097"/>
                  <a:pt x="6343" y="5993"/>
                  <a:pt x="6338" y="5890"/>
                </a:cubicBezTo>
                <a:moveTo>
                  <a:pt x="6414" y="6316"/>
                </a:moveTo>
                <a:lnTo>
                  <a:pt x="6412" y="6324"/>
                </a:lnTo>
                <a:cubicBezTo>
                  <a:pt x="6406" y="6319"/>
                  <a:pt x="6401" y="6314"/>
                  <a:pt x="6393" y="6314"/>
                </a:cubicBezTo>
                <a:cubicBezTo>
                  <a:pt x="6404" y="6269"/>
                  <a:pt x="6414" y="6224"/>
                  <a:pt x="6422" y="6176"/>
                </a:cubicBezTo>
                <a:cubicBezTo>
                  <a:pt x="6422" y="6216"/>
                  <a:pt x="6425" y="6258"/>
                  <a:pt x="6425" y="6298"/>
                </a:cubicBezTo>
                <a:cubicBezTo>
                  <a:pt x="6422" y="6303"/>
                  <a:pt x="6417" y="6308"/>
                  <a:pt x="6414" y="6316"/>
                </a:cubicBezTo>
                <a:moveTo>
                  <a:pt x="6496" y="6253"/>
                </a:moveTo>
                <a:cubicBezTo>
                  <a:pt x="6496" y="6258"/>
                  <a:pt x="6494" y="6263"/>
                  <a:pt x="6494" y="6266"/>
                </a:cubicBezTo>
                <a:cubicBezTo>
                  <a:pt x="6488" y="6142"/>
                  <a:pt x="6488" y="6020"/>
                  <a:pt x="6494" y="5896"/>
                </a:cubicBezTo>
                <a:cubicBezTo>
                  <a:pt x="6517" y="5909"/>
                  <a:pt x="6549" y="5904"/>
                  <a:pt x="6554" y="5872"/>
                </a:cubicBezTo>
                <a:cubicBezTo>
                  <a:pt x="6557" y="5856"/>
                  <a:pt x="6560" y="5843"/>
                  <a:pt x="6560" y="5827"/>
                </a:cubicBezTo>
                <a:cubicBezTo>
                  <a:pt x="6570" y="5827"/>
                  <a:pt x="6581" y="5822"/>
                  <a:pt x="6586" y="5806"/>
                </a:cubicBezTo>
                <a:lnTo>
                  <a:pt x="6586" y="5800"/>
                </a:lnTo>
                <a:cubicBezTo>
                  <a:pt x="6589" y="5806"/>
                  <a:pt x="6594" y="5808"/>
                  <a:pt x="6599" y="5814"/>
                </a:cubicBezTo>
                <a:cubicBezTo>
                  <a:pt x="6578" y="5904"/>
                  <a:pt x="6557" y="5996"/>
                  <a:pt x="6536" y="6086"/>
                </a:cubicBezTo>
                <a:cubicBezTo>
                  <a:pt x="6523" y="6142"/>
                  <a:pt x="6509" y="6197"/>
                  <a:pt x="6496" y="6253"/>
                </a:cubicBezTo>
                <a:moveTo>
                  <a:pt x="6610" y="6208"/>
                </a:moveTo>
                <a:cubicBezTo>
                  <a:pt x="6602" y="6234"/>
                  <a:pt x="6592" y="6261"/>
                  <a:pt x="6584" y="6287"/>
                </a:cubicBezTo>
                <a:cubicBezTo>
                  <a:pt x="6584" y="6279"/>
                  <a:pt x="6581" y="6271"/>
                  <a:pt x="6581" y="6263"/>
                </a:cubicBezTo>
                <a:cubicBezTo>
                  <a:pt x="6581" y="6255"/>
                  <a:pt x="6576" y="6247"/>
                  <a:pt x="6570" y="6242"/>
                </a:cubicBezTo>
                <a:cubicBezTo>
                  <a:pt x="6578" y="6205"/>
                  <a:pt x="6589" y="6165"/>
                  <a:pt x="6597" y="6128"/>
                </a:cubicBezTo>
                <a:cubicBezTo>
                  <a:pt x="6605" y="6091"/>
                  <a:pt x="6615" y="6054"/>
                  <a:pt x="6623" y="6017"/>
                </a:cubicBezTo>
                <a:cubicBezTo>
                  <a:pt x="6626" y="6073"/>
                  <a:pt x="6626" y="6128"/>
                  <a:pt x="6629" y="6184"/>
                </a:cubicBezTo>
                <a:cubicBezTo>
                  <a:pt x="6621" y="6189"/>
                  <a:pt x="6613" y="6195"/>
                  <a:pt x="6610" y="6208"/>
                </a:cubicBezTo>
                <a:moveTo>
                  <a:pt x="6689" y="5967"/>
                </a:moveTo>
                <a:cubicBezTo>
                  <a:pt x="6687" y="5906"/>
                  <a:pt x="6687" y="5848"/>
                  <a:pt x="6684" y="5787"/>
                </a:cubicBezTo>
                <a:cubicBezTo>
                  <a:pt x="6700" y="5787"/>
                  <a:pt x="6713" y="5782"/>
                  <a:pt x="6721" y="5763"/>
                </a:cubicBezTo>
                <a:cubicBezTo>
                  <a:pt x="6724" y="5755"/>
                  <a:pt x="6726" y="5747"/>
                  <a:pt x="6729" y="5742"/>
                </a:cubicBezTo>
                <a:cubicBezTo>
                  <a:pt x="6732" y="5750"/>
                  <a:pt x="6732" y="5758"/>
                  <a:pt x="6734" y="5766"/>
                </a:cubicBezTo>
                <a:cubicBezTo>
                  <a:pt x="6721" y="5832"/>
                  <a:pt x="6708" y="5901"/>
                  <a:pt x="6689" y="5967"/>
                </a:cubicBezTo>
                <a:moveTo>
                  <a:pt x="6740" y="6060"/>
                </a:moveTo>
                <a:cubicBezTo>
                  <a:pt x="6753" y="6012"/>
                  <a:pt x="6763" y="5967"/>
                  <a:pt x="6774" y="5919"/>
                </a:cubicBezTo>
                <a:cubicBezTo>
                  <a:pt x="6777" y="5962"/>
                  <a:pt x="6782" y="6007"/>
                  <a:pt x="6785" y="6049"/>
                </a:cubicBezTo>
                <a:cubicBezTo>
                  <a:pt x="6769" y="6041"/>
                  <a:pt x="6750" y="6044"/>
                  <a:pt x="6740" y="6060"/>
                </a:cubicBezTo>
                <a:moveTo>
                  <a:pt x="6843" y="5911"/>
                </a:moveTo>
                <a:cubicBezTo>
                  <a:pt x="6840" y="5880"/>
                  <a:pt x="6838" y="5851"/>
                  <a:pt x="6835" y="5819"/>
                </a:cubicBezTo>
                <a:cubicBezTo>
                  <a:pt x="6838" y="5800"/>
                  <a:pt x="6840" y="5782"/>
                  <a:pt x="6843" y="5763"/>
                </a:cubicBezTo>
                <a:lnTo>
                  <a:pt x="6848" y="5777"/>
                </a:lnTo>
                <a:cubicBezTo>
                  <a:pt x="6853" y="5822"/>
                  <a:pt x="6851" y="5866"/>
                  <a:pt x="6843" y="5911"/>
                </a:cubicBezTo>
                <a:moveTo>
                  <a:pt x="7031" y="5684"/>
                </a:moveTo>
                <a:cubicBezTo>
                  <a:pt x="7036" y="5689"/>
                  <a:pt x="7044" y="5695"/>
                  <a:pt x="7052" y="5697"/>
                </a:cubicBezTo>
                <a:cubicBezTo>
                  <a:pt x="7049" y="5705"/>
                  <a:pt x="7047" y="5716"/>
                  <a:pt x="7044" y="5724"/>
                </a:cubicBezTo>
                <a:cubicBezTo>
                  <a:pt x="7039" y="5724"/>
                  <a:pt x="7036" y="5724"/>
                  <a:pt x="7031" y="5726"/>
                </a:cubicBezTo>
                <a:lnTo>
                  <a:pt x="7025" y="5713"/>
                </a:lnTo>
                <a:cubicBezTo>
                  <a:pt x="7028" y="5708"/>
                  <a:pt x="7031" y="5700"/>
                  <a:pt x="7031" y="5692"/>
                </a:cubicBezTo>
                <a:lnTo>
                  <a:pt x="7031" y="5684"/>
                </a:lnTo>
                <a:moveTo>
                  <a:pt x="6943" y="5705"/>
                </a:moveTo>
                <a:cubicBezTo>
                  <a:pt x="6946" y="5713"/>
                  <a:pt x="6949" y="5718"/>
                  <a:pt x="6954" y="5724"/>
                </a:cubicBezTo>
                <a:lnTo>
                  <a:pt x="6954" y="5734"/>
                </a:lnTo>
                <a:cubicBezTo>
                  <a:pt x="6954" y="5750"/>
                  <a:pt x="6967" y="5758"/>
                  <a:pt x="6980" y="5758"/>
                </a:cubicBezTo>
                <a:cubicBezTo>
                  <a:pt x="6983" y="5774"/>
                  <a:pt x="6986" y="5790"/>
                  <a:pt x="6986" y="5808"/>
                </a:cubicBezTo>
                <a:cubicBezTo>
                  <a:pt x="6978" y="5811"/>
                  <a:pt x="6970" y="5816"/>
                  <a:pt x="6965" y="5824"/>
                </a:cubicBezTo>
                <a:cubicBezTo>
                  <a:pt x="6954" y="5814"/>
                  <a:pt x="6946" y="5800"/>
                  <a:pt x="6938" y="5787"/>
                </a:cubicBezTo>
                <a:cubicBezTo>
                  <a:pt x="6943" y="5779"/>
                  <a:pt x="6949" y="5771"/>
                  <a:pt x="6949" y="5758"/>
                </a:cubicBezTo>
                <a:cubicBezTo>
                  <a:pt x="6946" y="5742"/>
                  <a:pt x="6943" y="5724"/>
                  <a:pt x="6943" y="5705"/>
                </a:cubicBezTo>
                <a:moveTo>
                  <a:pt x="6920" y="5880"/>
                </a:moveTo>
                <a:cubicBezTo>
                  <a:pt x="6925" y="5885"/>
                  <a:pt x="6930" y="5890"/>
                  <a:pt x="6938" y="5896"/>
                </a:cubicBezTo>
                <a:cubicBezTo>
                  <a:pt x="6935" y="5904"/>
                  <a:pt x="6933" y="5911"/>
                  <a:pt x="6930" y="5919"/>
                </a:cubicBezTo>
                <a:cubicBezTo>
                  <a:pt x="6925" y="5919"/>
                  <a:pt x="6920" y="5919"/>
                  <a:pt x="6914" y="5922"/>
                </a:cubicBezTo>
                <a:cubicBezTo>
                  <a:pt x="6914" y="5911"/>
                  <a:pt x="6917" y="5896"/>
                  <a:pt x="6920" y="5880"/>
                </a:cubicBezTo>
                <a:moveTo>
                  <a:pt x="6793" y="4660"/>
                </a:moveTo>
                <a:cubicBezTo>
                  <a:pt x="6801" y="4665"/>
                  <a:pt x="6814" y="4668"/>
                  <a:pt x="6824" y="4665"/>
                </a:cubicBezTo>
                <a:cubicBezTo>
                  <a:pt x="6832" y="4692"/>
                  <a:pt x="6840" y="4718"/>
                  <a:pt x="6848" y="4745"/>
                </a:cubicBezTo>
                <a:cubicBezTo>
                  <a:pt x="6851" y="4755"/>
                  <a:pt x="6869" y="4753"/>
                  <a:pt x="6867" y="4739"/>
                </a:cubicBezTo>
                <a:cubicBezTo>
                  <a:pt x="6861" y="4710"/>
                  <a:pt x="6853" y="4684"/>
                  <a:pt x="6848" y="4655"/>
                </a:cubicBezTo>
                <a:cubicBezTo>
                  <a:pt x="6856" y="4649"/>
                  <a:pt x="6861" y="4642"/>
                  <a:pt x="6864" y="4631"/>
                </a:cubicBezTo>
                <a:cubicBezTo>
                  <a:pt x="6867" y="4620"/>
                  <a:pt x="6867" y="4610"/>
                  <a:pt x="6869" y="4599"/>
                </a:cubicBezTo>
                <a:cubicBezTo>
                  <a:pt x="6875" y="4602"/>
                  <a:pt x="6877" y="4604"/>
                  <a:pt x="6883" y="4604"/>
                </a:cubicBezTo>
                <a:cubicBezTo>
                  <a:pt x="6885" y="4610"/>
                  <a:pt x="6888" y="4615"/>
                  <a:pt x="6888" y="4623"/>
                </a:cubicBezTo>
                <a:cubicBezTo>
                  <a:pt x="6888" y="4628"/>
                  <a:pt x="6888" y="4634"/>
                  <a:pt x="6888" y="4642"/>
                </a:cubicBezTo>
                <a:cubicBezTo>
                  <a:pt x="6890" y="4652"/>
                  <a:pt x="6893" y="4665"/>
                  <a:pt x="6898" y="4676"/>
                </a:cubicBezTo>
                <a:cubicBezTo>
                  <a:pt x="6890" y="4681"/>
                  <a:pt x="6885" y="4692"/>
                  <a:pt x="6885" y="4702"/>
                </a:cubicBezTo>
                <a:lnTo>
                  <a:pt x="6888" y="4713"/>
                </a:lnTo>
                <a:lnTo>
                  <a:pt x="6888" y="4713"/>
                </a:lnTo>
                <a:cubicBezTo>
                  <a:pt x="6888" y="4718"/>
                  <a:pt x="6890" y="4721"/>
                  <a:pt x="6890" y="4726"/>
                </a:cubicBezTo>
                <a:cubicBezTo>
                  <a:pt x="6893" y="4742"/>
                  <a:pt x="6896" y="4755"/>
                  <a:pt x="6898" y="4771"/>
                </a:cubicBezTo>
                <a:lnTo>
                  <a:pt x="6888" y="4779"/>
                </a:lnTo>
                <a:cubicBezTo>
                  <a:pt x="6869" y="4776"/>
                  <a:pt x="6848" y="4787"/>
                  <a:pt x="6851" y="4808"/>
                </a:cubicBezTo>
                <a:cubicBezTo>
                  <a:pt x="6851" y="4819"/>
                  <a:pt x="6851" y="4829"/>
                  <a:pt x="6853" y="4840"/>
                </a:cubicBezTo>
                <a:cubicBezTo>
                  <a:pt x="6845" y="4843"/>
                  <a:pt x="6838" y="4845"/>
                  <a:pt x="6832" y="4851"/>
                </a:cubicBezTo>
                <a:cubicBezTo>
                  <a:pt x="6819" y="4811"/>
                  <a:pt x="6753" y="4808"/>
                  <a:pt x="6745" y="4853"/>
                </a:cubicBezTo>
                <a:cubicBezTo>
                  <a:pt x="6742" y="4866"/>
                  <a:pt x="6740" y="4877"/>
                  <a:pt x="6740" y="4890"/>
                </a:cubicBezTo>
                <a:cubicBezTo>
                  <a:pt x="6718" y="4864"/>
                  <a:pt x="6666" y="4869"/>
                  <a:pt x="6660" y="4906"/>
                </a:cubicBezTo>
                <a:cubicBezTo>
                  <a:pt x="6658" y="4914"/>
                  <a:pt x="6658" y="4922"/>
                  <a:pt x="6655" y="4930"/>
                </a:cubicBezTo>
                <a:cubicBezTo>
                  <a:pt x="6644" y="4888"/>
                  <a:pt x="6584" y="4898"/>
                  <a:pt x="6570" y="4935"/>
                </a:cubicBezTo>
                <a:cubicBezTo>
                  <a:pt x="6565" y="4951"/>
                  <a:pt x="6560" y="4970"/>
                  <a:pt x="6552" y="4985"/>
                </a:cubicBezTo>
                <a:cubicBezTo>
                  <a:pt x="6549" y="4980"/>
                  <a:pt x="6549" y="4975"/>
                  <a:pt x="6547" y="4967"/>
                </a:cubicBezTo>
                <a:cubicBezTo>
                  <a:pt x="6533" y="4925"/>
                  <a:pt x="6475" y="4925"/>
                  <a:pt x="6462" y="4967"/>
                </a:cubicBezTo>
                <a:cubicBezTo>
                  <a:pt x="6451" y="4999"/>
                  <a:pt x="6441" y="5030"/>
                  <a:pt x="6430" y="5062"/>
                </a:cubicBezTo>
                <a:lnTo>
                  <a:pt x="6409" y="4978"/>
                </a:lnTo>
                <a:cubicBezTo>
                  <a:pt x="6398" y="4938"/>
                  <a:pt x="6332" y="4935"/>
                  <a:pt x="6324" y="4978"/>
                </a:cubicBezTo>
                <a:cubicBezTo>
                  <a:pt x="6322" y="4991"/>
                  <a:pt x="6319" y="5007"/>
                  <a:pt x="6316" y="5020"/>
                </a:cubicBezTo>
                <a:cubicBezTo>
                  <a:pt x="6316" y="5015"/>
                  <a:pt x="6314" y="5009"/>
                  <a:pt x="6314" y="5007"/>
                </a:cubicBezTo>
                <a:cubicBezTo>
                  <a:pt x="6306" y="4967"/>
                  <a:pt x="6237" y="4964"/>
                  <a:pt x="6229" y="5007"/>
                </a:cubicBezTo>
                <a:cubicBezTo>
                  <a:pt x="6224" y="5038"/>
                  <a:pt x="6218" y="5070"/>
                  <a:pt x="6211" y="5102"/>
                </a:cubicBezTo>
                <a:cubicBezTo>
                  <a:pt x="6203" y="5067"/>
                  <a:pt x="6195" y="5033"/>
                  <a:pt x="6187" y="4999"/>
                </a:cubicBezTo>
                <a:cubicBezTo>
                  <a:pt x="6176" y="4956"/>
                  <a:pt x="6118" y="4962"/>
                  <a:pt x="6105" y="4999"/>
                </a:cubicBezTo>
                <a:cubicBezTo>
                  <a:pt x="6099" y="5015"/>
                  <a:pt x="6094" y="5033"/>
                  <a:pt x="6089" y="5049"/>
                </a:cubicBezTo>
                <a:cubicBezTo>
                  <a:pt x="6084" y="5041"/>
                  <a:pt x="6076" y="5036"/>
                  <a:pt x="6068" y="5033"/>
                </a:cubicBezTo>
                <a:cubicBezTo>
                  <a:pt x="6057" y="5012"/>
                  <a:pt x="6046" y="4991"/>
                  <a:pt x="6036" y="4970"/>
                </a:cubicBezTo>
                <a:cubicBezTo>
                  <a:pt x="6020" y="4940"/>
                  <a:pt x="5964" y="4943"/>
                  <a:pt x="5959" y="4980"/>
                </a:cubicBezTo>
                <a:cubicBezTo>
                  <a:pt x="5957" y="4991"/>
                  <a:pt x="5957" y="5001"/>
                  <a:pt x="5954" y="5012"/>
                </a:cubicBezTo>
                <a:cubicBezTo>
                  <a:pt x="5935" y="4993"/>
                  <a:pt x="5898" y="5001"/>
                  <a:pt x="5888" y="5023"/>
                </a:cubicBezTo>
                <a:cubicBezTo>
                  <a:pt x="5880" y="5038"/>
                  <a:pt x="5872" y="5057"/>
                  <a:pt x="5864" y="5073"/>
                </a:cubicBezTo>
                <a:cubicBezTo>
                  <a:pt x="5851" y="5036"/>
                  <a:pt x="5795" y="5044"/>
                  <a:pt x="5786" y="5078"/>
                </a:cubicBezTo>
                <a:cubicBezTo>
                  <a:pt x="5783" y="5083"/>
                  <a:pt x="5783" y="5091"/>
                  <a:pt x="5780" y="5097"/>
                </a:cubicBezTo>
                <a:lnTo>
                  <a:pt x="5780" y="5091"/>
                </a:lnTo>
                <a:cubicBezTo>
                  <a:pt x="5775" y="5049"/>
                  <a:pt x="5705" y="5052"/>
                  <a:pt x="5698" y="5091"/>
                </a:cubicBezTo>
                <a:cubicBezTo>
                  <a:pt x="5692" y="5118"/>
                  <a:pt x="5688" y="5142"/>
                  <a:pt x="5680" y="5168"/>
                </a:cubicBezTo>
                <a:cubicBezTo>
                  <a:pt x="5677" y="5155"/>
                  <a:pt x="5672" y="5142"/>
                  <a:pt x="5669" y="5131"/>
                </a:cubicBezTo>
                <a:cubicBezTo>
                  <a:pt x="5659" y="5094"/>
                  <a:pt x="5616" y="5091"/>
                  <a:pt x="5595" y="5118"/>
                </a:cubicBezTo>
                <a:cubicBezTo>
                  <a:pt x="5579" y="5083"/>
                  <a:pt x="5529" y="5083"/>
                  <a:pt x="5516" y="5123"/>
                </a:cubicBezTo>
                <a:cubicBezTo>
                  <a:pt x="5508" y="5142"/>
                  <a:pt x="5502" y="5163"/>
                  <a:pt x="5497" y="5181"/>
                </a:cubicBezTo>
                <a:cubicBezTo>
                  <a:pt x="5495" y="5157"/>
                  <a:pt x="5489" y="5131"/>
                  <a:pt x="5487" y="5107"/>
                </a:cubicBezTo>
                <a:cubicBezTo>
                  <a:pt x="5481" y="5067"/>
                  <a:pt x="5415" y="5070"/>
                  <a:pt x="5407" y="5107"/>
                </a:cubicBezTo>
                <a:lnTo>
                  <a:pt x="5407" y="5107"/>
                </a:lnTo>
                <a:cubicBezTo>
                  <a:pt x="5389" y="5102"/>
                  <a:pt x="5368" y="5110"/>
                  <a:pt x="5365" y="5136"/>
                </a:cubicBezTo>
                <a:cubicBezTo>
                  <a:pt x="5362" y="5126"/>
                  <a:pt x="5360" y="5112"/>
                  <a:pt x="5357" y="5102"/>
                </a:cubicBezTo>
                <a:cubicBezTo>
                  <a:pt x="5349" y="5065"/>
                  <a:pt x="5304" y="5067"/>
                  <a:pt x="5283" y="5094"/>
                </a:cubicBezTo>
                <a:cubicBezTo>
                  <a:pt x="5275" y="5105"/>
                  <a:pt x="5267" y="5118"/>
                  <a:pt x="5262" y="5128"/>
                </a:cubicBezTo>
                <a:cubicBezTo>
                  <a:pt x="5259" y="5110"/>
                  <a:pt x="5259" y="5091"/>
                  <a:pt x="5256" y="5070"/>
                </a:cubicBezTo>
                <a:cubicBezTo>
                  <a:pt x="5254" y="5025"/>
                  <a:pt x="5196" y="5020"/>
                  <a:pt x="5180" y="5060"/>
                </a:cubicBezTo>
                <a:cubicBezTo>
                  <a:pt x="5166" y="5091"/>
                  <a:pt x="5156" y="5126"/>
                  <a:pt x="5143" y="5157"/>
                </a:cubicBezTo>
                <a:cubicBezTo>
                  <a:pt x="5143" y="5131"/>
                  <a:pt x="5143" y="5107"/>
                  <a:pt x="5143" y="5081"/>
                </a:cubicBezTo>
                <a:cubicBezTo>
                  <a:pt x="5143" y="5067"/>
                  <a:pt x="5135" y="5060"/>
                  <a:pt x="5127" y="5054"/>
                </a:cubicBezTo>
                <a:cubicBezTo>
                  <a:pt x="5127" y="5049"/>
                  <a:pt x="5127" y="5046"/>
                  <a:pt x="5124" y="5041"/>
                </a:cubicBezTo>
                <a:cubicBezTo>
                  <a:pt x="5119" y="5004"/>
                  <a:pt x="5077" y="4991"/>
                  <a:pt x="5053" y="5023"/>
                </a:cubicBezTo>
                <a:cubicBezTo>
                  <a:pt x="5029" y="5054"/>
                  <a:pt x="5010" y="5089"/>
                  <a:pt x="4992" y="5126"/>
                </a:cubicBezTo>
                <a:cubicBezTo>
                  <a:pt x="4989" y="5097"/>
                  <a:pt x="4987" y="5067"/>
                  <a:pt x="4984" y="5038"/>
                </a:cubicBezTo>
                <a:cubicBezTo>
                  <a:pt x="4981" y="5007"/>
                  <a:pt x="4928" y="4980"/>
                  <a:pt x="4912" y="5020"/>
                </a:cubicBezTo>
                <a:cubicBezTo>
                  <a:pt x="4905" y="5036"/>
                  <a:pt x="4899" y="5052"/>
                  <a:pt x="4891" y="5067"/>
                </a:cubicBezTo>
                <a:cubicBezTo>
                  <a:pt x="4886" y="5070"/>
                  <a:pt x="4883" y="5076"/>
                  <a:pt x="4881" y="5081"/>
                </a:cubicBezTo>
                <a:cubicBezTo>
                  <a:pt x="4878" y="5087"/>
                  <a:pt x="4878" y="5091"/>
                  <a:pt x="4878" y="5097"/>
                </a:cubicBezTo>
                <a:cubicBezTo>
                  <a:pt x="4875" y="5105"/>
                  <a:pt x="4870" y="5112"/>
                  <a:pt x="4868" y="5120"/>
                </a:cubicBezTo>
                <a:cubicBezTo>
                  <a:pt x="4862" y="5073"/>
                  <a:pt x="4854" y="5023"/>
                  <a:pt x="4849" y="4975"/>
                </a:cubicBezTo>
                <a:cubicBezTo>
                  <a:pt x="4844" y="4938"/>
                  <a:pt x="4801" y="4927"/>
                  <a:pt x="4780" y="4956"/>
                </a:cubicBezTo>
                <a:cubicBezTo>
                  <a:pt x="4756" y="4988"/>
                  <a:pt x="4735" y="5023"/>
                  <a:pt x="4717" y="5060"/>
                </a:cubicBezTo>
                <a:cubicBezTo>
                  <a:pt x="4709" y="5030"/>
                  <a:pt x="4698" y="4999"/>
                  <a:pt x="4685" y="4972"/>
                </a:cubicBezTo>
                <a:cubicBezTo>
                  <a:pt x="4674" y="4948"/>
                  <a:pt x="4635" y="4948"/>
                  <a:pt x="4624" y="4972"/>
                </a:cubicBezTo>
                <a:cubicBezTo>
                  <a:pt x="4614" y="4993"/>
                  <a:pt x="4606" y="5017"/>
                  <a:pt x="4595" y="5041"/>
                </a:cubicBezTo>
                <a:lnTo>
                  <a:pt x="4592" y="5041"/>
                </a:lnTo>
                <a:cubicBezTo>
                  <a:pt x="4592" y="5038"/>
                  <a:pt x="4592" y="5033"/>
                  <a:pt x="4592" y="5030"/>
                </a:cubicBezTo>
                <a:cubicBezTo>
                  <a:pt x="4595" y="4996"/>
                  <a:pt x="4550" y="4988"/>
                  <a:pt x="4531" y="5009"/>
                </a:cubicBezTo>
                <a:cubicBezTo>
                  <a:pt x="4524" y="5004"/>
                  <a:pt x="4516" y="5004"/>
                  <a:pt x="4508" y="5007"/>
                </a:cubicBezTo>
                <a:cubicBezTo>
                  <a:pt x="4508" y="5007"/>
                  <a:pt x="4505" y="5007"/>
                  <a:pt x="4505" y="5009"/>
                </a:cubicBezTo>
                <a:cubicBezTo>
                  <a:pt x="4505" y="5007"/>
                  <a:pt x="4502" y="5001"/>
                  <a:pt x="4502" y="4999"/>
                </a:cubicBezTo>
                <a:cubicBezTo>
                  <a:pt x="4497" y="4980"/>
                  <a:pt x="4476" y="4972"/>
                  <a:pt x="4460" y="4975"/>
                </a:cubicBezTo>
                <a:cubicBezTo>
                  <a:pt x="4460" y="4970"/>
                  <a:pt x="4457" y="4964"/>
                  <a:pt x="4457" y="4956"/>
                </a:cubicBezTo>
                <a:cubicBezTo>
                  <a:pt x="4452" y="4930"/>
                  <a:pt x="4428" y="4922"/>
                  <a:pt x="4407" y="4930"/>
                </a:cubicBezTo>
                <a:cubicBezTo>
                  <a:pt x="4399" y="4906"/>
                  <a:pt x="4367" y="4896"/>
                  <a:pt x="4346" y="4903"/>
                </a:cubicBezTo>
                <a:cubicBezTo>
                  <a:pt x="4346" y="4898"/>
                  <a:pt x="4346" y="4890"/>
                  <a:pt x="4344" y="4885"/>
                </a:cubicBezTo>
                <a:cubicBezTo>
                  <a:pt x="4341" y="4872"/>
                  <a:pt x="4333" y="4864"/>
                  <a:pt x="4325" y="4861"/>
                </a:cubicBezTo>
                <a:cubicBezTo>
                  <a:pt x="4336" y="4821"/>
                  <a:pt x="4346" y="4784"/>
                  <a:pt x="4354" y="4745"/>
                </a:cubicBezTo>
                <a:cubicBezTo>
                  <a:pt x="4367" y="4745"/>
                  <a:pt x="4378" y="4742"/>
                  <a:pt x="4386" y="4729"/>
                </a:cubicBezTo>
                <a:cubicBezTo>
                  <a:pt x="4402" y="4702"/>
                  <a:pt x="4415" y="4673"/>
                  <a:pt x="4431" y="4644"/>
                </a:cubicBezTo>
                <a:cubicBezTo>
                  <a:pt x="4447" y="4652"/>
                  <a:pt x="4471" y="4652"/>
                  <a:pt x="4481" y="4631"/>
                </a:cubicBezTo>
                <a:lnTo>
                  <a:pt x="4484" y="4628"/>
                </a:lnTo>
                <a:cubicBezTo>
                  <a:pt x="4489" y="4655"/>
                  <a:pt x="4521" y="4676"/>
                  <a:pt x="4545" y="4657"/>
                </a:cubicBezTo>
                <a:cubicBezTo>
                  <a:pt x="4553" y="4652"/>
                  <a:pt x="4558" y="4647"/>
                  <a:pt x="4563" y="4642"/>
                </a:cubicBezTo>
                <a:cubicBezTo>
                  <a:pt x="4563" y="4647"/>
                  <a:pt x="4563" y="4652"/>
                  <a:pt x="4563" y="4655"/>
                </a:cubicBezTo>
                <a:cubicBezTo>
                  <a:pt x="4566" y="4671"/>
                  <a:pt x="4582" y="4681"/>
                  <a:pt x="4598" y="4684"/>
                </a:cubicBezTo>
                <a:cubicBezTo>
                  <a:pt x="4606" y="4702"/>
                  <a:pt x="4619" y="4718"/>
                  <a:pt x="4643" y="4724"/>
                </a:cubicBezTo>
                <a:cubicBezTo>
                  <a:pt x="4658" y="4726"/>
                  <a:pt x="4674" y="4724"/>
                  <a:pt x="4685" y="4718"/>
                </a:cubicBezTo>
                <a:cubicBezTo>
                  <a:pt x="4696" y="4742"/>
                  <a:pt x="4714" y="4761"/>
                  <a:pt x="4741" y="4763"/>
                </a:cubicBezTo>
                <a:cubicBezTo>
                  <a:pt x="4764" y="4766"/>
                  <a:pt x="4780" y="4755"/>
                  <a:pt x="4791" y="4739"/>
                </a:cubicBezTo>
                <a:cubicBezTo>
                  <a:pt x="4801" y="4758"/>
                  <a:pt x="4812" y="4771"/>
                  <a:pt x="4830" y="4779"/>
                </a:cubicBezTo>
                <a:cubicBezTo>
                  <a:pt x="4854" y="4787"/>
                  <a:pt x="4870" y="4782"/>
                  <a:pt x="4886" y="4771"/>
                </a:cubicBezTo>
                <a:lnTo>
                  <a:pt x="4891" y="4779"/>
                </a:lnTo>
                <a:cubicBezTo>
                  <a:pt x="4907" y="4806"/>
                  <a:pt x="4944" y="4803"/>
                  <a:pt x="4960" y="4779"/>
                </a:cubicBezTo>
                <a:cubicBezTo>
                  <a:pt x="4965" y="4774"/>
                  <a:pt x="4968" y="4766"/>
                  <a:pt x="4971" y="4761"/>
                </a:cubicBezTo>
                <a:cubicBezTo>
                  <a:pt x="4979" y="4769"/>
                  <a:pt x="4989" y="4774"/>
                  <a:pt x="5000" y="4774"/>
                </a:cubicBezTo>
                <a:cubicBezTo>
                  <a:pt x="5005" y="4787"/>
                  <a:pt x="5013" y="4800"/>
                  <a:pt x="5021" y="4811"/>
                </a:cubicBezTo>
                <a:cubicBezTo>
                  <a:pt x="5037" y="4832"/>
                  <a:pt x="5066" y="4840"/>
                  <a:pt x="5087" y="4819"/>
                </a:cubicBezTo>
                <a:cubicBezTo>
                  <a:pt x="5098" y="4808"/>
                  <a:pt x="5108" y="4795"/>
                  <a:pt x="5119" y="4784"/>
                </a:cubicBezTo>
                <a:cubicBezTo>
                  <a:pt x="5121" y="4787"/>
                  <a:pt x="5121" y="4790"/>
                  <a:pt x="5124" y="4792"/>
                </a:cubicBezTo>
                <a:cubicBezTo>
                  <a:pt x="5137" y="4814"/>
                  <a:pt x="5166" y="4816"/>
                  <a:pt x="5182" y="4800"/>
                </a:cubicBezTo>
                <a:lnTo>
                  <a:pt x="5185" y="4798"/>
                </a:lnTo>
                <a:cubicBezTo>
                  <a:pt x="5190" y="4803"/>
                  <a:pt x="5198" y="4806"/>
                  <a:pt x="5206" y="4808"/>
                </a:cubicBezTo>
                <a:cubicBezTo>
                  <a:pt x="5209" y="4814"/>
                  <a:pt x="5214" y="4816"/>
                  <a:pt x="5219" y="4819"/>
                </a:cubicBezTo>
                <a:lnTo>
                  <a:pt x="5219" y="4819"/>
                </a:lnTo>
                <a:cubicBezTo>
                  <a:pt x="5233" y="4848"/>
                  <a:pt x="5275" y="4843"/>
                  <a:pt x="5288" y="4819"/>
                </a:cubicBezTo>
                <a:cubicBezTo>
                  <a:pt x="5296" y="4806"/>
                  <a:pt x="5301" y="4792"/>
                  <a:pt x="5307" y="4779"/>
                </a:cubicBezTo>
                <a:cubicBezTo>
                  <a:pt x="5309" y="4787"/>
                  <a:pt x="5312" y="4792"/>
                  <a:pt x="5315" y="4800"/>
                </a:cubicBezTo>
                <a:cubicBezTo>
                  <a:pt x="5328" y="4829"/>
                  <a:pt x="5370" y="4824"/>
                  <a:pt x="5386" y="4800"/>
                </a:cubicBezTo>
                <a:cubicBezTo>
                  <a:pt x="5389" y="4795"/>
                  <a:pt x="5391" y="4790"/>
                  <a:pt x="5394" y="4784"/>
                </a:cubicBezTo>
                <a:cubicBezTo>
                  <a:pt x="5399" y="4798"/>
                  <a:pt x="5405" y="4811"/>
                  <a:pt x="5410" y="4824"/>
                </a:cubicBezTo>
                <a:cubicBezTo>
                  <a:pt x="5426" y="4861"/>
                  <a:pt x="5476" y="4843"/>
                  <a:pt x="5487" y="4814"/>
                </a:cubicBezTo>
                <a:cubicBezTo>
                  <a:pt x="5492" y="4800"/>
                  <a:pt x="5497" y="4787"/>
                  <a:pt x="5502" y="4774"/>
                </a:cubicBezTo>
                <a:cubicBezTo>
                  <a:pt x="5505" y="4784"/>
                  <a:pt x="5508" y="4792"/>
                  <a:pt x="5510" y="4803"/>
                </a:cubicBezTo>
                <a:cubicBezTo>
                  <a:pt x="5521" y="4835"/>
                  <a:pt x="5574" y="4851"/>
                  <a:pt x="5590" y="4814"/>
                </a:cubicBezTo>
                <a:cubicBezTo>
                  <a:pt x="5598" y="4792"/>
                  <a:pt x="5608" y="4771"/>
                  <a:pt x="5616" y="4750"/>
                </a:cubicBezTo>
                <a:cubicBezTo>
                  <a:pt x="5624" y="4774"/>
                  <a:pt x="5635" y="4798"/>
                  <a:pt x="5645" y="4821"/>
                </a:cubicBezTo>
                <a:cubicBezTo>
                  <a:pt x="5659" y="4851"/>
                  <a:pt x="5709" y="4851"/>
                  <a:pt x="5722" y="4821"/>
                </a:cubicBezTo>
                <a:cubicBezTo>
                  <a:pt x="5735" y="4790"/>
                  <a:pt x="5746" y="4761"/>
                  <a:pt x="5756" y="4729"/>
                </a:cubicBezTo>
                <a:cubicBezTo>
                  <a:pt x="5764" y="4745"/>
                  <a:pt x="5772" y="4758"/>
                  <a:pt x="5783" y="4771"/>
                </a:cubicBezTo>
                <a:cubicBezTo>
                  <a:pt x="5798" y="4792"/>
                  <a:pt x="5832" y="4806"/>
                  <a:pt x="5853" y="4779"/>
                </a:cubicBezTo>
                <a:cubicBezTo>
                  <a:pt x="5861" y="4769"/>
                  <a:pt x="5869" y="4758"/>
                  <a:pt x="5875" y="4745"/>
                </a:cubicBezTo>
                <a:cubicBezTo>
                  <a:pt x="5880" y="4750"/>
                  <a:pt x="5888" y="4758"/>
                  <a:pt x="5893" y="4763"/>
                </a:cubicBezTo>
                <a:cubicBezTo>
                  <a:pt x="5919" y="4784"/>
                  <a:pt x="5959" y="4779"/>
                  <a:pt x="5970" y="4742"/>
                </a:cubicBezTo>
                <a:cubicBezTo>
                  <a:pt x="5972" y="4734"/>
                  <a:pt x="5972" y="4729"/>
                  <a:pt x="5975" y="4721"/>
                </a:cubicBezTo>
                <a:cubicBezTo>
                  <a:pt x="5994" y="4747"/>
                  <a:pt x="6020" y="4771"/>
                  <a:pt x="6054" y="4774"/>
                </a:cubicBezTo>
                <a:cubicBezTo>
                  <a:pt x="6060" y="4774"/>
                  <a:pt x="6062" y="4774"/>
                  <a:pt x="6068" y="4774"/>
                </a:cubicBezTo>
                <a:cubicBezTo>
                  <a:pt x="6078" y="4792"/>
                  <a:pt x="6094" y="4800"/>
                  <a:pt x="6121" y="4795"/>
                </a:cubicBezTo>
                <a:cubicBezTo>
                  <a:pt x="6158" y="4787"/>
                  <a:pt x="6171" y="4753"/>
                  <a:pt x="6179" y="4721"/>
                </a:cubicBezTo>
                <a:cubicBezTo>
                  <a:pt x="6197" y="4729"/>
                  <a:pt x="6216" y="4734"/>
                  <a:pt x="6240" y="4734"/>
                </a:cubicBezTo>
                <a:cubicBezTo>
                  <a:pt x="6242" y="4734"/>
                  <a:pt x="6242" y="4734"/>
                  <a:pt x="6242" y="4734"/>
                </a:cubicBezTo>
                <a:cubicBezTo>
                  <a:pt x="6269" y="4747"/>
                  <a:pt x="6306" y="4737"/>
                  <a:pt x="6311" y="4708"/>
                </a:cubicBezTo>
                <a:cubicBezTo>
                  <a:pt x="6319" y="4710"/>
                  <a:pt x="6324" y="4716"/>
                  <a:pt x="6332" y="4718"/>
                </a:cubicBezTo>
                <a:cubicBezTo>
                  <a:pt x="6359" y="4731"/>
                  <a:pt x="6390" y="4721"/>
                  <a:pt x="6398" y="4692"/>
                </a:cubicBezTo>
                <a:cubicBezTo>
                  <a:pt x="6401" y="4679"/>
                  <a:pt x="6404" y="4668"/>
                  <a:pt x="6406" y="4655"/>
                </a:cubicBezTo>
                <a:cubicBezTo>
                  <a:pt x="6427" y="4668"/>
                  <a:pt x="6451" y="4679"/>
                  <a:pt x="6475" y="4687"/>
                </a:cubicBezTo>
                <a:cubicBezTo>
                  <a:pt x="6499" y="4694"/>
                  <a:pt x="6523" y="4676"/>
                  <a:pt x="6531" y="4655"/>
                </a:cubicBezTo>
                <a:lnTo>
                  <a:pt x="6531" y="4655"/>
                </a:lnTo>
                <a:cubicBezTo>
                  <a:pt x="6541" y="4647"/>
                  <a:pt x="6549" y="4634"/>
                  <a:pt x="6554" y="4623"/>
                </a:cubicBezTo>
                <a:lnTo>
                  <a:pt x="6560" y="4612"/>
                </a:lnTo>
                <a:cubicBezTo>
                  <a:pt x="6568" y="4636"/>
                  <a:pt x="6581" y="4658"/>
                  <a:pt x="6599" y="4679"/>
                </a:cubicBezTo>
                <a:cubicBezTo>
                  <a:pt x="6618" y="4701"/>
                  <a:pt x="6650" y="4689"/>
                  <a:pt x="6663" y="4671"/>
                </a:cubicBezTo>
                <a:lnTo>
                  <a:pt x="6668" y="4660"/>
                </a:lnTo>
                <a:cubicBezTo>
                  <a:pt x="6684" y="4676"/>
                  <a:pt x="6705" y="4681"/>
                  <a:pt x="6729" y="4668"/>
                </a:cubicBezTo>
                <a:cubicBezTo>
                  <a:pt x="6742" y="4660"/>
                  <a:pt x="6748" y="4649"/>
                  <a:pt x="6753" y="4636"/>
                </a:cubicBezTo>
                <a:cubicBezTo>
                  <a:pt x="6763" y="4634"/>
                  <a:pt x="6777" y="4647"/>
                  <a:pt x="6793" y="4660"/>
                </a:cubicBezTo>
                <a:moveTo>
                  <a:pt x="6692" y="3740"/>
                </a:moveTo>
                <a:cubicBezTo>
                  <a:pt x="6671" y="3664"/>
                  <a:pt x="6644" y="3587"/>
                  <a:pt x="6615" y="3513"/>
                </a:cubicBezTo>
                <a:cubicBezTo>
                  <a:pt x="6581" y="3420"/>
                  <a:pt x="6539" y="3330"/>
                  <a:pt x="6494" y="3243"/>
                </a:cubicBezTo>
                <a:cubicBezTo>
                  <a:pt x="6483" y="3222"/>
                  <a:pt x="6470" y="3198"/>
                  <a:pt x="6457" y="3174"/>
                </a:cubicBezTo>
                <a:cubicBezTo>
                  <a:pt x="6502" y="3201"/>
                  <a:pt x="6552" y="3219"/>
                  <a:pt x="6594" y="3235"/>
                </a:cubicBezTo>
                <a:cubicBezTo>
                  <a:pt x="6711" y="3283"/>
                  <a:pt x="6832" y="3317"/>
                  <a:pt x="6951" y="3354"/>
                </a:cubicBezTo>
                <a:cubicBezTo>
                  <a:pt x="7070" y="3388"/>
                  <a:pt x="7189" y="3420"/>
                  <a:pt x="7306" y="3463"/>
                </a:cubicBezTo>
                <a:cubicBezTo>
                  <a:pt x="7367" y="3484"/>
                  <a:pt x="7425" y="3508"/>
                  <a:pt x="7483" y="3534"/>
                </a:cubicBezTo>
                <a:cubicBezTo>
                  <a:pt x="7510" y="3547"/>
                  <a:pt x="7536" y="3558"/>
                  <a:pt x="7562" y="3574"/>
                </a:cubicBezTo>
                <a:cubicBezTo>
                  <a:pt x="7589" y="3587"/>
                  <a:pt x="7623" y="3600"/>
                  <a:pt x="7639" y="3624"/>
                </a:cubicBezTo>
                <a:cubicBezTo>
                  <a:pt x="7658" y="3650"/>
                  <a:pt x="7663" y="3685"/>
                  <a:pt x="7668" y="3717"/>
                </a:cubicBezTo>
                <a:cubicBezTo>
                  <a:pt x="7676" y="3756"/>
                  <a:pt x="7684" y="3793"/>
                  <a:pt x="7692" y="3833"/>
                </a:cubicBezTo>
                <a:cubicBezTo>
                  <a:pt x="7705" y="3902"/>
                  <a:pt x="7719" y="3971"/>
                  <a:pt x="7737" y="4036"/>
                </a:cubicBezTo>
                <a:cubicBezTo>
                  <a:pt x="7383" y="3968"/>
                  <a:pt x="7033" y="3859"/>
                  <a:pt x="6692" y="3740"/>
                </a:cubicBezTo>
                <a:moveTo>
                  <a:pt x="8877" y="4062"/>
                </a:moveTo>
                <a:cubicBezTo>
                  <a:pt x="8547" y="4128"/>
                  <a:pt x="8203" y="4112"/>
                  <a:pt x="7869" y="4059"/>
                </a:cubicBezTo>
                <a:cubicBezTo>
                  <a:pt x="7843" y="3978"/>
                  <a:pt x="7816" y="3896"/>
                  <a:pt x="7790" y="3817"/>
                </a:cubicBezTo>
                <a:cubicBezTo>
                  <a:pt x="7771" y="3764"/>
                  <a:pt x="7753" y="3714"/>
                  <a:pt x="7732" y="3661"/>
                </a:cubicBezTo>
                <a:lnTo>
                  <a:pt x="7729" y="3650"/>
                </a:lnTo>
                <a:cubicBezTo>
                  <a:pt x="7724" y="3635"/>
                  <a:pt x="7719" y="3621"/>
                  <a:pt x="7711" y="3608"/>
                </a:cubicBezTo>
                <a:cubicBezTo>
                  <a:pt x="7705" y="3600"/>
                  <a:pt x="7703" y="3590"/>
                  <a:pt x="7700" y="3582"/>
                </a:cubicBezTo>
                <a:cubicBezTo>
                  <a:pt x="7697" y="3574"/>
                  <a:pt x="7689" y="3574"/>
                  <a:pt x="7684" y="3576"/>
                </a:cubicBezTo>
                <a:cubicBezTo>
                  <a:pt x="7668" y="3560"/>
                  <a:pt x="7647" y="3547"/>
                  <a:pt x="7623" y="3534"/>
                </a:cubicBezTo>
                <a:cubicBezTo>
                  <a:pt x="7568" y="3505"/>
                  <a:pt x="7512" y="3481"/>
                  <a:pt x="7454" y="3457"/>
                </a:cubicBezTo>
                <a:cubicBezTo>
                  <a:pt x="7221" y="3365"/>
                  <a:pt x="6972" y="3312"/>
                  <a:pt x="6734" y="3235"/>
                </a:cubicBezTo>
                <a:cubicBezTo>
                  <a:pt x="6668" y="3214"/>
                  <a:pt x="6599" y="3187"/>
                  <a:pt x="6536" y="3158"/>
                </a:cubicBezTo>
                <a:cubicBezTo>
                  <a:pt x="6488" y="3137"/>
                  <a:pt x="6427" y="3116"/>
                  <a:pt x="6396" y="3068"/>
                </a:cubicBezTo>
                <a:cubicBezTo>
                  <a:pt x="6626" y="3066"/>
                  <a:pt x="6859" y="3079"/>
                  <a:pt x="7089" y="3105"/>
                </a:cubicBezTo>
                <a:cubicBezTo>
                  <a:pt x="7327" y="3132"/>
                  <a:pt x="7562" y="3174"/>
                  <a:pt x="7795" y="3227"/>
                </a:cubicBezTo>
                <a:cubicBezTo>
                  <a:pt x="7906" y="3254"/>
                  <a:pt x="8029" y="3277"/>
                  <a:pt x="8129" y="3336"/>
                </a:cubicBezTo>
                <a:cubicBezTo>
                  <a:pt x="8230" y="3394"/>
                  <a:pt x="8324" y="3463"/>
                  <a:pt x="8420" y="3529"/>
                </a:cubicBezTo>
                <a:cubicBezTo>
                  <a:pt x="8531" y="3608"/>
                  <a:pt x="8642" y="3690"/>
                  <a:pt x="8756" y="3769"/>
                </a:cubicBezTo>
                <a:cubicBezTo>
                  <a:pt x="8867" y="3849"/>
                  <a:pt x="8981" y="3926"/>
                  <a:pt x="9092" y="4005"/>
                </a:cubicBezTo>
                <a:cubicBezTo>
                  <a:pt x="9020" y="4030"/>
                  <a:pt x="8949" y="4049"/>
                  <a:pt x="8877" y="4062"/>
                </a:cubicBezTo>
                <a:moveTo>
                  <a:pt x="10028" y="3317"/>
                </a:moveTo>
                <a:cubicBezTo>
                  <a:pt x="9949" y="3449"/>
                  <a:pt x="9846" y="3568"/>
                  <a:pt x="9727" y="3669"/>
                </a:cubicBezTo>
                <a:cubicBezTo>
                  <a:pt x="9584" y="3791"/>
                  <a:pt x="9417" y="3886"/>
                  <a:pt x="9243" y="3955"/>
                </a:cubicBezTo>
                <a:cubicBezTo>
                  <a:pt x="9235" y="3952"/>
                  <a:pt x="9227" y="3952"/>
                  <a:pt x="9219" y="3952"/>
                </a:cubicBezTo>
                <a:lnTo>
                  <a:pt x="9211" y="3952"/>
                </a:lnTo>
                <a:lnTo>
                  <a:pt x="9208" y="3952"/>
                </a:lnTo>
                <a:lnTo>
                  <a:pt x="9208" y="3952"/>
                </a:lnTo>
                <a:cubicBezTo>
                  <a:pt x="9203" y="3952"/>
                  <a:pt x="9195" y="3949"/>
                  <a:pt x="9190" y="3949"/>
                </a:cubicBezTo>
                <a:lnTo>
                  <a:pt x="9182" y="3947"/>
                </a:lnTo>
                <a:lnTo>
                  <a:pt x="9174" y="3944"/>
                </a:lnTo>
                <a:lnTo>
                  <a:pt x="9176" y="3944"/>
                </a:lnTo>
                <a:lnTo>
                  <a:pt x="9171" y="3941"/>
                </a:lnTo>
                <a:lnTo>
                  <a:pt x="9166" y="3939"/>
                </a:lnTo>
                <a:lnTo>
                  <a:pt x="9163" y="3936"/>
                </a:lnTo>
                <a:cubicBezTo>
                  <a:pt x="9158" y="3933"/>
                  <a:pt x="9153" y="3931"/>
                  <a:pt x="9147" y="3926"/>
                </a:cubicBezTo>
                <a:lnTo>
                  <a:pt x="9145" y="3926"/>
                </a:lnTo>
                <a:lnTo>
                  <a:pt x="9142" y="3923"/>
                </a:lnTo>
                <a:lnTo>
                  <a:pt x="9137" y="3918"/>
                </a:lnTo>
                <a:lnTo>
                  <a:pt x="9131" y="3912"/>
                </a:lnTo>
                <a:lnTo>
                  <a:pt x="9129" y="3910"/>
                </a:lnTo>
                <a:lnTo>
                  <a:pt x="9121" y="3904"/>
                </a:lnTo>
                <a:cubicBezTo>
                  <a:pt x="9116" y="3899"/>
                  <a:pt x="9108" y="3899"/>
                  <a:pt x="9100" y="3902"/>
                </a:cubicBezTo>
                <a:cubicBezTo>
                  <a:pt x="8909" y="3769"/>
                  <a:pt x="8721" y="3637"/>
                  <a:pt x="8528" y="3510"/>
                </a:cubicBezTo>
                <a:cubicBezTo>
                  <a:pt x="8454" y="3463"/>
                  <a:pt x="8383" y="3410"/>
                  <a:pt x="8309" y="3362"/>
                </a:cubicBezTo>
                <a:cubicBezTo>
                  <a:pt x="8348" y="3370"/>
                  <a:pt x="8388" y="3373"/>
                  <a:pt x="8428" y="3378"/>
                </a:cubicBezTo>
                <a:cubicBezTo>
                  <a:pt x="8494" y="3383"/>
                  <a:pt x="8557" y="3388"/>
                  <a:pt x="8623" y="3386"/>
                </a:cubicBezTo>
                <a:cubicBezTo>
                  <a:pt x="8692" y="3386"/>
                  <a:pt x="8758" y="3381"/>
                  <a:pt x="8827" y="3373"/>
                </a:cubicBezTo>
                <a:cubicBezTo>
                  <a:pt x="8962" y="3362"/>
                  <a:pt x="9097" y="3346"/>
                  <a:pt x="9232" y="3333"/>
                </a:cubicBezTo>
                <a:cubicBezTo>
                  <a:pt x="9380" y="3320"/>
                  <a:pt x="9528" y="3317"/>
                  <a:pt x="9679" y="3312"/>
                </a:cubicBezTo>
                <a:cubicBezTo>
                  <a:pt x="9758" y="3309"/>
                  <a:pt x="9840" y="3306"/>
                  <a:pt x="9920" y="3306"/>
                </a:cubicBezTo>
                <a:cubicBezTo>
                  <a:pt x="9957" y="3306"/>
                  <a:pt x="9999" y="3309"/>
                  <a:pt x="10039" y="3301"/>
                </a:cubicBezTo>
                <a:cubicBezTo>
                  <a:pt x="10034" y="3309"/>
                  <a:pt x="10031" y="3314"/>
                  <a:pt x="10028" y="3317"/>
                </a:cubicBezTo>
                <a:moveTo>
                  <a:pt x="9997" y="3121"/>
                </a:moveTo>
                <a:cubicBezTo>
                  <a:pt x="10023" y="3140"/>
                  <a:pt x="10057" y="3161"/>
                  <a:pt x="10065" y="3193"/>
                </a:cubicBezTo>
                <a:lnTo>
                  <a:pt x="10057" y="3195"/>
                </a:lnTo>
                <a:cubicBezTo>
                  <a:pt x="10007" y="3222"/>
                  <a:pt x="9952" y="3216"/>
                  <a:pt x="9896" y="3216"/>
                </a:cubicBezTo>
                <a:cubicBezTo>
                  <a:pt x="9825" y="3216"/>
                  <a:pt x="9756" y="3219"/>
                  <a:pt x="9684" y="3222"/>
                </a:cubicBezTo>
                <a:cubicBezTo>
                  <a:pt x="9544" y="3227"/>
                  <a:pt x="9401" y="3246"/>
                  <a:pt x="9261" y="3256"/>
                </a:cubicBezTo>
                <a:cubicBezTo>
                  <a:pt x="9131" y="3269"/>
                  <a:pt x="8999" y="3285"/>
                  <a:pt x="8869" y="3301"/>
                </a:cubicBezTo>
                <a:cubicBezTo>
                  <a:pt x="8742" y="3317"/>
                  <a:pt x="8615" y="3320"/>
                  <a:pt x="8486" y="3325"/>
                </a:cubicBezTo>
                <a:cubicBezTo>
                  <a:pt x="8380" y="3328"/>
                  <a:pt x="8277" y="3314"/>
                  <a:pt x="8174" y="3288"/>
                </a:cubicBezTo>
                <a:cubicBezTo>
                  <a:pt x="8084" y="3246"/>
                  <a:pt x="7988" y="3214"/>
                  <a:pt x="7896" y="3190"/>
                </a:cubicBezTo>
                <a:cubicBezTo>
                  <a:pt x="7430" y="3068"/>
                  <a:pt x="6943" y="3015"/>
                  <a:pt x="6462" y="3026"/>
                </a:cubicBezTo>
                <a:cubicBezTo>
                  <a:pt x="6203" y="3031"/>
                  <a:pt x="5943" y="3047"/>
                  <a:pt x="5690" y="3095"/>
                </a:cubicBezTo>
                <a:cubicBezTo>
                  <a:pt x="5693" y="3090"/>
                  <a:pt x="5696" y="3084"/>
                  <a:pt x="5701" y="3079"/>
                </a:cubicBezTo>
                <a:cubicBezTo>
                  <a:pt x="5898" y="3018"/>
                  <a:pt x="6097" y="2965"/>
                  <a:pt x="6298" y="2918"/>
                </a:cubicBezTo>
                <a:cubicBezTo>
                  <a:pt x="6507" y="2867"/>
                  <a:pt x="6721" y="2817"/>
                  <a:pt x="6935" y="2793"/>
                </a:cubicBezTo>
                <a:cubicBezTo>
                  <a:pt x="7041" y="2783"/>
                  <a:pt x="7150" y="2780"/>
                  <a:pt x="7256" y="2791"/>
                </a:cubicBezTo>
                <a:cubicBezTo>
                  <a:pt x="7359" y="2801"/>
                  <a:pt x="7459" y="2828"/>
                  <a:pt x="7562" y="2849"/>
                </a:cubicBezTo>
                <a:cubicBezTo>
                  <a:pt x="7774" y="2896"/>
                  <a:pt x="7988" y="2918"/>
                  <a:pt x="8205" y="2933"/>
                </a:cubicBezTo>
                <a:cubicBezTo>
                  <a:pt x="8428" y="2949"/>
                  <a:pt x="8650" y="2965"/>
                  <a:pt x="8872" y="2981"/>
                </a:cubicBezTo>
                <a:cubicBezTo>
                  <a:pt x="8983" y="2989"/>
                  <a:pt x="9092" y="2997"/>
                  <a:pt x="9203" y="3005"/>
                </a:cubicBezTo>
                <a:cubicBezTo>
                  <a:pt x="9309" y="3013"/>
                  <a:pt x="9414" y="3021"/>
                  <a:pt x="9520" y="3013"/>
                </a:cubicBezTo>
                <a:cubicBezTo>
                  <a:pt x="9592" y="3007"/>
                  <a:pt x="9658" y="2994"/>
                  <a:pt x="9724" y="2973"/>
                </a:cubicBezTo>
                <a:cubicBezTo>
                  <a:pt x="9727" y="2978"/>
                  <a:pt x="9732" y="2984"/>
                  <a:pt x="9740" y="2986"/>
                </a:cubicBezTo>
                <a:cubicBezTo>
                  <a:pt x="9830" y="3023"/>
                  <a:pt x="9917" y="3068"/>
                  <a:pt x="9997" y="3121"/>
                </a:cubicBezTo>
                <a:moveTo>
                  <a:pt x="9711" y="2888"/>
                </a:moveTo>
                <a:cubicBezTo>
                  <a:pt x="9512" y="2952"/>
                  <a:pt x="9298" y="2925"/>
                  <a:pt x="9094" y="2910"/>
                </a:cubicBezTo>
                <a:cubicBezTo>
                  <a:pt x="8877" y="2894"/>
                  <a:pt x="8660" y="2878"/>
                  <a:pt x="8444" y="2862"/>
                </a:cubicBezTo>
                <a:cubicBezTo>
                  <a:pt x="8229" y="2846"/>
                  <a:pt x="8012" y="2838"/>
                  <a:pt x="7801" y="2804"/>
                </a:cubicBezTo>
                <a:cubicBezTo>
                  <a:pt x="7658" y="2780"/>
                  <a:pt x="7518" y="2740"/>
                  <a:pt x="7375" y="2714"/>
                </a:cubicBezTo>
                <a:cubicBezTo>
                  <a:pt x="7446" y="2706"/>
                  <a:pt x="7515" y="2695"/>
                  <a:pt x="7586" y="2679"/>
                </a:cubicBezTo>
                <a:cubicBezTo>
                  <a:pt x="7689" y="2658"/>
                  <a:pt x="7793" y="2632"/>
                  <a:pt x="7891" y="2592"/>
                </a:cubicBezTo>
                <a:cubicBezTo>
                  <a:pt x="7978" y="2558"/>
                  <a:pt x="8055" y="2505"/>
                  <a:pt x="8126" y="2444"/>
                </a:cubicBezTo>
                <a:cubicBezTo>
                  <a:pt x="8131" y="2439"/>
                  <a:pt x="8139" y="2433"/>
                  <a:pt x="8145" y="2428"/>
                </a:cubicBezTo>
                <a:lnTo>
                  <a:pt x="8145" y="2428"/>
                </a:lnTo>
                <a:cubicBezTo>
                  <a:pt x="8216" y="2447"/>
                  <a:pt x="8295" y="2439"/>
                  <a:pt x="8367" y="2433"/>
                </a:cubicBezTo>
                <a:cubicBezTo>
                  <a:pt x="8441" y="2431"/>
                  <a:pt x="8512" y="2425"/>
                  <a:pt x="8586" y="2417"/>
                </a:cubicBezTo>
                <a:cubicBezTo>
                  <a:pt x="8724" y="2407"/>
                  <a:pt x="8862" y="2391"/>
                  <a:pt x="8999" y="2378"/>
                </a:cubicBezTo>
                <a:cubicBezTo>
                  <a:pt x="9007" y="2383"/>
                  <a:pt x="9018" y="2386"/>
                  <a:pt x="9028" y="2388"/>
                </a:cubicBezTo>
                <a:cubicBezTo>
                  <a:pt x="9049" y="2394"/>
                  <a:pt x="9073" y="2402"/>
                  <a:pt x="9094" y="2410"/>
                </a:cubicBezTo>
                <a:cubicBezTo>
                  <a:pt x="9142" y="2425"/>
                  <a:pt x="9187" y="2444"/>
                  <a:pt x="9232" y="2465"/>
                </a:cubicBezTo>
                <a:cubicBezTo>
                  <a:pt x="9319" y="2505"/>
                  <a:pt x="9404" y="2550"/>
                  <a:pt x="9491" y="2589"/>
                </a:cubicBezTo>
                <a:cubicBezTo>
                  <a:pt x="9581" y="2632"/>
                  <a:pt x="9668" y="2674"/>
                  <a:pt x="9758" y="2716"/>
                </a:cubicBezTo>
                <a:cubicBezTo>
                  <a:pt x="9803" y="2738"/>
                  <a:pt x="9846" y="2756"/>
                  <a:pt x="9891" y="2775"/>
                </a:cubicBezTo>
                <a:cubicBezTo>
                  <a:pt x="9901" y="2780"/>
                  <a:pt x="9912" y="2783"/>
                  <a:pt x="9925" y="2788"/>
                </a:cubicBezTo>
                <a:cubicBezTo>
                  <a:pt x="9859" y="2830"/>
                  <a:pt x="9788" y="2865"/>
                  <a:pt x="9711" y="2888"/>
                </a:cubicBezTo>
                <a:moveTo>
                  <a:pt x="10219" y="2584"/>
                </a:moveTo>
                <a:cubicBezTo>
                  <a:pt x="10161" y="2632"/>
                  <a:pt x="10100" y="2677"/>
                  <a:pt x="10039" y="2719"/>
                </a:cubicBezTo>
                <a:cubicBezTo>
                  <a:pt x="10034" y="2719"/>
                  <a:pt x="10031" y="2716"/>
                  <a:pt x="10026" y="2719"/>
                </a:cubicBezTo>
                <a:cubicBezTo>
                  <a:pt x="9928" y="2732"/>
                  <a:pt x="9840" y="2690"/>
                  <a:pt x="9750" y="2658"/>
                </a:cubicBezTo>
                <a:cubicBezTo>
                  <a:pt x="9658" y="2624"/>
                  <a:pt x="9565" y="2587"/>
                  <a:pt x="9475" y="2547"/>
                </a:cubicBezTo>
                <a:cubicBezTo>
                  <a:pt x="9391" y="2507"/>
                  <a:pt x="9309" y="2465"/>
                  <a:pt x="9224" y="2425"/>
                </a:cubicBezTo>
                <a:cubicBezTo>
                  <a:pt x="9184" y="2407"/>
                  <a:pt x="9145" y="2391"/>
                  <a:pt x="9102" y="2378"/>
                </a:cubicBezTo>
                <a:cubicBezTo>
                  <a:pt x="9097" y="2378"/>
                  <a:pt x="9094" y="2375"/>
                  <a:pt x="9089" y="2373"/>
                </a:cubicBezTo>
                <a:cubicBezTo>
                  <a:pt x="9224" y="2359"/>
                  <a:pt x="9362" y="2349"/>
                  <a:pt x="9496" y="2346"/>
                </a:cubicBezTo>
                <a:cubicBezTo>
                  <a:pt x="9650" y="2341"/>
                  <a:pt x="9801" y="2362"/>
                  <a:pt x="9954" y="2383"/>
                </a:cubicBezTo>
                <a:cubicBezTo>
                  <a:pt x="10036" y="2394"/>
                  <a:pt x="10121" y="2407"/>
                  <a:pt x="10203" y="2420"/>
                </a:cubicBezTo>
                <a:cubicBezTo>
                  <a:pt x="10245" y="2425"/>
                  <a:pt x="10288" y="2433"/>
                  <a:pt x="10330" y="2439"/>
                </a:cubicBezTo>
                <a:cubicBezTo>
                  <a:pt x="10351" y="2441"/>
                  <a:pt x="10370" y="2447"/>
                  <a:pt x="10391" y="2447"/>
                </a:cubicBezTo>
                <a:cubicBezTo>
                  <a:pt x="10333" y="2492"/>
                  <a:pt x="10274" y="2539"/>
                  <a:pt x="10219" y="2584"/>
                </a:cubicBezTo>
                <a:moveTo>
                  <a:pt x="10975" y="1833"/>
                </a:moveTo>
                <a:cubicBezTo>
                  <a:pt x="10885" y="1978"/>
                  <a:pt x="10769" y="2103"/>
                  <a:pt x="10645" y="2219"/>
                </a:cubicBezTo>
                <a:cubicBezTo>
                  <a:pt x="10589" y="2272"/>
                  <a:pt x="10531" y="2325"/>
                  <a:pt x="10470" y="2375"/>
                </a:cubicBezTo>
                <a:lnTo>
                  <a:pt x="10467" y="2373"/>
                </a:lnTo>
                <a:cubicBezTo>
                  <a:pt x="10433" y="2354"/>
                  <a:pt x="10396" y="2351"/>
                  <a:pt x="10356" y="2346"/>
                </a:cubicBezTo>
                <a:cubicBezTo>
                  <a:pt x="10317" y="2341"/>
                  <a:pt x="10280" y="2335"/>
                  <a:pt x="10240" y="2330"/>
                </a:cubicBezTo>
                <a:cubicBezTo>
                  <a:pt x="10163" y="2320"/>
                  <a:pt x="10089" y="2309"/>
                  <a:pt x="10012" y="2301"/>
                </a:cubicBezTo>
                <a:cubicBezTo>
                  <a:pt x="9938" y="2293"/>
                  <a:pt x="9862" y="2288"/>
                  <a:pt x="9788" y="2288"/>
                </a:cubicBezTo>
                <a:cubicBezTo>
                  <a:pt x="9711" y="2288"/>
                  <a:pt x="9634" y="2298"/>
                  <a:pt x="9557" y="2298"/>
                </a:cubicBezTo>
                <a:cubicBezTo>
                  <a:pt x="9253" y="2306"/>
                  <a:pt x="8954" y="2343"/>
                  <a:pt x="8650" y="2370"/>
                </a:cubicBezTo>
                <a:cubicBezTo>
                  <a:pt x="8565" y="2378"/>
                  <a:pt x="8481" y="2382"/>
                  <a:pt x="8396" y="2388"/>
                </a:cubicBezTo>
                <a:cubicBezTo>
                  <a:pt x="8354" y="2390"/>
                  <a:pt x="8311" y="2391"/>
                  <a:pt x="8269" y="2394"/>
                </a:cubicBezTo>
                <a:cubicBezTo>
                  <a:pt x="8237" y="2396"/>
                  <a:pt x="8205" y="2396"/>
                  <a:pt x="8174" y="2402"/>
                </a:cubicBezTo>
                <a:cubicBezTo>
                  <a:pt x="8229" y="2349"/>
                  <a:pt x="8282" y="2293"/>
                  <a:pt x="8335" y="2240"/>
                </a:cubicBezTo>
                <a:cubicBezTo>
                  <a:pt x="8369" y="2203"/>
                  <a:pt x="8406" y="2169"/>
                  <a:pt x="8441" y="2132"/>
                </a:cubicBezTo>
                <a:cubicBezTo>
                  <a:pt x="8520" y="2113"/>
                  <a:pt x="8597" y="2079"/>
                  <a:pt x="8674" y="2047"/>
                </a:cubicBezTo>
                <a:cubicBezTo>
                  <a:pt x="8753" y="2015"/>
                  <a:pt x="8835" y="1984"/>
                  <a:pt x="8917" y="1957"/>
                </a:cubicBezTo>
                <a:cubicBezTo>
                  <a:pt x="9078" y="1902"/>
                  <a:pt x="9243" y="1857"/>
                  <a:pt x="9409" y="1825"/>
                </a:cubicBezTo>
                <a:cubicBezTo>
                  <a:pt x="9581" y="1790"/>
                  <a:pt x="9753" y="1769"/>
                  <a:pt x="9930" y="1756"/>
                </a:cubicBezTo>
                <a:cubicBezTo>
                  <a:pt x="10108" y="1743"/>
                  <a:pt x="10285" y="1732"/>
                  <a:pt x="10462" y="1732"/>
                </a:cubicBezTo>
                <a:cubicBezTo>
                  <a:pt x="10560" y="1732"/>
                  <a:pt x="10655" y="1748"/>
                  <a:pt x="10751" y="1759"/>
                </a:cubicBezTo>
                <a:cubicBezTo>
                  <a:pt x="10801" y="1764"/>
                  <a:pt x="10851" y="1769"/>
                  <a:pt x="10901" y="1775"/>
                </a:cubicBezTo>
                <a:cubicBezTo>
                  <a:pt x="10936" y="1777"/>
                  <a:pt x="10973" y="1783"/>
                  <a:pt x="11007" y="1785"/>
                </a:cubicBezTo>
                <a:cubicBezTo>
                  <a:pt x="10994" y="1798"/>
                  <a:pt x="10986" y="1817"/>
                  <a:pt x="10975" y="1833"/>
                </a:cubicBezTo>
                <a:moveTo>
                  <a:pt x="11044" y="1701"/>
                </a:moveTo>
                <a:cubicBezTo>
                  <a:pt x="10962" y="1682"/>
                  <a:pt x="10872" y="1679"/>
                  <a:pt x="10788" y="1674"/>
                </a:cubicBezTo>
                <a:cubicBezTo>
                  <a:pt x="10700" y="1669"/>
                  <a:pt x="10610" y="1671"/>
                  <a:pt x="10520" y="1671"/>
                </a:cubicBezTo>
                <a:cubicBezTo>
                  <a:pt x="10340" y="1671"/>
                  <a:pt x="10161" y="1663"/>
                  <a:pt x="9981" y="1679"/>
                </a:cubicBezTo>
                <a:cubicBezTo>
                  <a:pt x="9957" y="1682"/>
                  <a:pt x="9930" y="1685"/>
                  <a:pt x="9907" y="1687"/>
                </a:cubicBezTo>
                <a:cubicBezTo>
                  <a:pt x="10034" y="1629"/>
                  <a:pt x="10163" y="1574"/>
                  <a:pt x="10285" y="1505"/>
                </a:cubicBezTo>
                <a:cubicBezTo>
                  <a:pt x="10351" y="1468"/>
                  <a:pt x="10412" y="1423"/>
                  <a:pt x="10473" y="1378"/>
                </a:cubicBezTo>
                <a:cubicBezTo>
                  <a:pt x="10552" y="1333"/>
                  <a:pt x="10632" y="1290"/>
                  <a:pt x="10716" y="1256"/>
                </a:cubicBezTo>
                <a:cubicBezTo>
                  <a:pt x="10772" y="1232"/>
                  <a:pt x="10830" y="1216"/>
                  <a:pt x="10888" y="1198"/>
                </a:cubicBezTo>
                <a:cubicBezTo>
                  <a:pt x="10909" y="1190"/>
                  <a:pt x="10949" y="1182"/>
                  <a:pt x="10973" y="1163"/>
                </a:cubicBezTo>
                <a:cubicBezTo>
                  <a:pt x="11047" y="1200"/>
                  <a:pt x="11105" y="1261"/>
                  <a:pt x="11113" y="1357"/>
                </a:cubicBezTo>
                <a:cubicBezTo>
                  <a:pt x="11126" y="1470"/>
                  <a:pt x="11095" y="1592"/>
                  <a:pt x="11044" y="170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32"/>
          <p:cNvSpPr txBox="1"/>
          <p:nvPr>
            <p:ph idx="3" type="subTitle"/>
          </p:nvPr>
        </p:nvSpPr>
        <p:spPr>
          <a:xfrm>
            <a:off x="709100" y="3986575"/>
            <a:ext cx="2381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APIs that support many other components</a:t>
            </a:r>
            <a:endParaRPr/>
          </a:p>
        </p:txBody>
      </p:sp>
      <p:sp>
        <p:nvSpPr>
          <p:cNvPr id="945" name="Google Shape;945;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SCUMMVM</a:t>
            </a:r>
            <a:endParaRPr/>
          </a:p>
        </p:txBody>
      </p:sp>
      <p:sp>
        <p:nvSpPr>
          <p:cNvPr id="946" name="Google Shape;946;p32"/>
          <p:cNvSpPr txBox="1"/>
          <p:nvPr>
            <p:ph idx="2" type="subTitle"/>
          </p:nvPr>
        </p:nvSpPr>
        <p:spPr>
          <a:xfrm>
            <a:off x="2045271" y="2219363"/>
            <a:ext cx="2381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Bridge between User and ScummVM</a:t>
            </a:r>
            <a:endParaRPr/>
          </a:p>
        </p:txBody>
      </p:sp>
      <p:sp>
        <p:nvSpPr>
          <p:cNvPr id="947" name="Google Shape;947;p32"/>
          <p:cNvSpPr txBox="1"/>
          <p:nvPr>
            <p:ph idx="4" type="subTitle"/>
          </p:nvPr>
        </p:nvSpPr>
        <p:spPr>
          <a:xfrm>
            <a:off x="3381449" y="3986575"/>
            <a:ext cx="2381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APIs that process/pass graphics and audio</a:t>
            </a:r>
            <a:endParaRPr/>
          </a:p>
        </p:txBody>
      </p:sp>
      <p:sp>
        <p:nvSpPr>
          <p:cNvPr id="948" name="Google Shape;948;p32"/>
          <p:cNvSpPr txBox="1"/>
          <p:nvPr>
            <p:ph idx="5" type="subTitle"/>
          </p:nvPr>
        </p:nvSpPr>
        <p:spPr>
          <a:xfrm>
            <a:off x="4717622" y="2219363"/>
            <a:ext cx="2381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Stores game files and save files</a:t>
            </a:r>
            <a:endParaRPr/>
          </a:p>
        </p:txBody>
      </p:sp>
      <p:sp>
        <p:nvSpPr>
          <p:cNvPr id="949" name="Google Shape;949;p32"/>
          <p:cNvSpPr txBox="1"/>
          <p:nvPr>
            <p:ph idx="6" type="subTitle"/>
          </p:nvPr>
        </p:nvSpPr>
        <p:spPr>
          <a:xfrm>
            <a:off x="6053797" y="3986575"/>
            <a:ext cx="2381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Allow ScummVM to run on many platforms</a:t>
            </a:r>
            <a:endParaRPr/>
          </a:p>
        </p:txBody>
      </p:sp>
      <p:sp>
        <p:nvSpPr>
          <p:cNvPr id="950" name="Google Shape;950;p32"/>
          <p:cNvSpPr txBox="1"/>
          <p:nvPr>
            <p:ph idx="8" type="subTitle"/>
          </p:nvPr>
        </p:nvSpPr>
        <p:spPr>
          <a:xfrm>
            <a:off x="2045272" y="1903713"/>
            <a:ext cx="2381100" cy="39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User Interface</a:t>
            </a:r>
            <a:endParaRPr/>
          </a:p>
        </p:txBody>
      </p:sp>
      <p:sp>
        <p:nvSpPr>
          <p:cNvPr id="951" name="Google Shape;951;p32"/>
          <p:cNvSpPr txBox="1"/>
          <p:nvPr>
            <p:ph idx="9" type="subTitle"/>
          </p:nvPr>
        </p:nvSpPr>
        <p:spPr>
          <a:xfrm>
            <a:off x="4717621" y="1903713"/>
            <a:ext cx="2381100" cy="39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Game Database</a:t>
            </a:r>
            <a:endParaRPr/>
          </a:p>
        </p:txBody>
      </p:sp>
      <p:sp>
        <p:nvSpPr>
          <p:cNvPr id="952" name="Google Shape;952;p32"/>
          <p:cNvSpPr txBox="1"/>
          <p:nvPr>
            <p:ph idx="13" type="subTitle"/>
          </p:nvPr>
        </p:nvSpPr>
        <p:spPr>
          <a:xfrm>
            <a:off x="709104" y="3670975"/>
            <a:ext cx="2381100" cy="39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Common API</a:t>
            </a:r>
            <a:endParaRPr/>
          </a:p>
        </p:txBody>
      </p:sp>
      <p:sp>
        <p:nvSpPr>
          <p:cNvPr id="953" name="Google Shape;953;p32"/>
          <p:cNvSpPr txBox="1"/>
          <p:nvPr>
            <p:ph idx="14" type="subTitle"/>
          </p:nvPr>
        </p:nvSpPr>
        <p:spPr>
          <a:xfrm>
            <a:off x="3381453" y="3670975"/>
            <a:ext cx="2381100" cy="39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Output API</a:t>
            </a:r>
            <a:endParaRPr/>
          </a:p>
        </p:txBody>
      </p:sp>
      <p:sp>
        <p:nvSpPr>
          <p:cNvPr id="954" name="Google Shape;954;p32"/>
          <p:cNvSpPr txBox="1"/>
          <p:nvPr>
            <p:ph idx="15" type="subTitle"/>
          </p:nvPr>
        </p:nvSpPr>
        <p:spPr>
          <a:xfrm>
            <a:off x="6053801" y="3670975"/>
            <a:ext cx="2381100" cy="39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Backends</a:t>
            </a:r>
            <a:endParaRPr/>
          </a:p>
        </p:txBody>
      </p:sp>
      <p:sp>
        <p:nvSpPr>
          <p:cNvPr id="955" name="Google Shape;955;p32"/>
          <p:cNvSpPr/>
          <p:nvPr/>
        </p:nvSpPr>
        <p:spPr>
          <a:xfrm>
            <a:off x="1542121" y="2973094"/>
            <a:ext cx="715057" cy="62220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rgbClr val="E9C383">
              <a:alpha val="50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6" name="Google Shape;956;p32"/>
          <p:cNvSpPr/>
          <p:nvPr/>
        </p:nvSpPr>
        <p:spPr>
          <a:xfrm>
            <a:off x="4214471" y="2973094"/>
            <a:ext cx="715057" cy="62220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rgbClr val="E9C383">
              <a:alpha val="50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7" name="Google Shape;957;p32"/>
          <p:cNvSpPr/>
          <p:nvPr/>
        </p:nvSpPr>
        <p:spPr>
          <a:xfrm>
            <a:off x="5550646" y="1198757"/>
            <a:ext cx="715057" cy="62220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rgbClr val="E9C383">
              <a:alpha val="50000"/>
            </a:srgbClr>
          </a:solidFill>
          <a:ln>
            <a:noFill/>
          </a:ln>
        </p:spPr>
        <p:txBody>
          <a:bodyPr anchorCtr="1" anchor="ctr" bIns="45000" lIns="90000" spcFirstLastPara="1" rIns="90000" wrap="square" tIns="45000">
            <a:noAutofit/>
          </a:bodyPr>
          <a:lstStyle/>
          <a:p>
            <a:pPr indent="0" lvl="0" marL="0" marR="0" rtl="0" algn="ctr">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8" name="Google Shape;958;p32"/>
          <p:cNvSpPr/>
          <p:nvPr/>
        </p:nvSpPr>
        <p:spPr>
          <a:xfrm>
            <a:off x="6886821" y="2973094"/>
            <a:ext cx="715057" cy="62220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rgbClr val="E9C383">
              <a:alpha val="50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9" name="Google Shape;959;p32"/>
          <p:cNvSpPr/>
          <p:nvPr/>
        </p:nvSpPr>
        <p:spPr>
          <a:xfrm>
            <a:off x="2878296" y="1198757"/>
            <a:ext cx="715057" cy="62220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rgbClr val="E9C383">
              <a:alpha val="50000"/>
            </a:srgbClr>
          </a:solidFill>
          <a:ln>
            <a:noFill/>
          </a:ln>
        </p:spPr>
        <p:txBody>
          <a:bodyPr anchorCtr="1" anchor="ctr" bIns="45000" lIns="90000" spcFirstLastPara="1" rIns="90000" wrap="square" tIns="45000">
            <a:noAutofit/>
          </a:bodyPr>
          <a:lstStyle/>
          <a:p>
            <a:pPr indent="0" lvl="0" marL="0" marR="0" rtl="0" algn="ctr">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960" name="Google Shape;960;p32"/>
          <p:cNvGrpSpPr/>
          <p:nvPr/>
        </p:nvGrpSpPr>
        <p:grpSpPr>
          <a:xfrm>
            <a:off x="3079176" y="1312383"/>
            <a:ext cx="313298" cy="394937"/>
            <a:chOff x="7144274" y="1500214"/>
            <a:chExt cx="282174" cy="355735"/>
          </a:xfrm>
        </p:grpSpPr>
        <p:sp>
          <p:nvSpPr>
            <p:cNvPr id="961" name="Google Shape;961;p32"/>
            <p:cNvSpPr/>
            <p:nvPr/>
          </p:nvSpPr>
          <p:spPr>
            <a:xfrm>
              <a:off x="7245745" y="1613375"/>
              <a:ext cx="10613" cy="16252"/>
            </a:xfrm>
            <a:custGeom>
              <a:rect b="b" l="l" r="r" t="t"/>
              <a:pathLst>
                <a:path extrusionOk="0" h="513" w="335">
                  <a:moveTo>
                    <a:pt x="167" y="0"/>
                  </a:moveTo>
                  <a:cubicBezTo>
                    <a:pt x="72" y="0"/>
                    <a:pt x="1" y="72"/>
                    <a:pt x="1" y="167"/>
                  </a:cubicBezTo>
                  <a:lnTo>
                    <a:pt x="1" y="346"/>
                  </a:lnTo>
                  <a:cubicBezTo>
                    <a:pt x="1" y="429"/>
                    <a:pt x="72" y="512"/>
                    <a:pt x="167" y="512"/>
                  </a:cubicBezTo>
                  <a:cubicBezTo>
                    <a:pt x="251" y="512"/>
                    <a:pt x="334" y="429"/>
                    <a:pt x="334" y="346"/>
                  </a:cubicBezTo>
                  <a:lnTo>
                    <a:pt x="334" y="167"/>
                  </a:lnTo>
                  <a:cubicBezTo>
                    <a:pt x="334" y="72"/>
                    <a:pt x="251"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2"/>
            <p:cNvSpPr/>
            <p:nvPr/>
          </p:nvSpPr>
          <p:spPr>
            <a:xfrm>
              <a:off x="7313635" y="1613375"/>
              <a:ext cx="10613" cy="16252"/>
            </a:xfrm>
            <a:custGeom>
              <a:rect b="b" l="l" r="r" t="t"/>
              <a:pathLst>
                <a:path extrusionOk="0" h="513" w="335">
                  <a:moveTo>
                    <a:pt x="168" y="0"/>
                  </a:moveTo>
                  <a:cubicBezTo>
                    <a:pt x="72" y="0"/>
                    <a:pt x="1" y="72"/>
                    <a:pt x="1" y="167"/>
                  </a:cubicBezTo>
                  <a:lnTo>
                    <a:pt x="1" y="346"/>
                  </a:lnTo>
                  <a:cubicBezTo>
                    <a:pt x="1" y="429"/>
                    <a:pt x="72" y="512"/>
                    <a:pt x="168" y="512"/>
                  </a:cubicBezTo>
                  <a:cubicBezTo>
                    <a:pt x="251" y="512"/>
                    <a:pt x="334" y="429"/>
                    <a:pt x="334" y="346"/>
                  </a:cubicBezTo>
                  <a:lnTo>
                    <a:pt x="334" y="167"/>
                  </a:lnTo>
                  <a:cubicBezTo>
                    <a:pt x="334" y="72"/>
                    <a:pt x="251" y="0"/>
                    <a:pt x="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2"/>
            <p:cNvSpPr/>
            <p:nvPr/>
          </p:nvSpPr>
          <p:spPr>
            <a:xfrm>
              <a:off x="7262345" y="1653070"/>
              <a:ext cx="45302" cy="16157"/>
            </a:xfrm>
            <a:custGeom>
              <a:rect b="b" l="l" r="r" t="t"/>
              <a:pathLst>
                <a:path extrusionOk="0" h="510" w="1430">
                  <a:moveTo>
                    <a:pt x="184" y="0"/>
                  </a:moveTo>
                  <a:cubicBezTo>
                    <a:pt x="140" y="0"/>
                    <a:pt x="96" y="15"/>
                    <a:pt x="60" y="45"/>
                  </a:cubicBezTo>
                  <a:cubicBezTo>
                    <a:pt x="1" y="105"/>
                    <a:pt x="1" y="212"/>
                    <a:pt x="60" y="283"/>
                  </a:cubicBezTo>
                  <a:cubicBezTo>
                    <a:pt x="203" y="426"/>
                    <a:pt x="441" y="509"/>
                    <a:pt x="715" y="509"/>
                  </a:cubicBezTo>
                  <a:cubicBezTo>
                    <a:pt x="977" y="509"/>
                    <a:pt x="1215" y="414"/>
                    <a:pt x="1370" y="283"/>
                  </a:cubicBezTo>
                  <a:cubicBezTo>
                    <a:pt x="1429" y="212"/>
                    <a:pt x="1429" y="105"/>
                    <a:pt x="1370" y="45"/>
                  </a:cubicBezTo>
                  <a:cubicBezTo>
                    <a:pt x="1340" y="15"/>
                    <a:pt x="1298" y="0"/>
                    <a:pt x="1255" y="0"/>
                  </a:cubicBezTo>
                  <a:cubicBezTo>
                    <a:pt x="1212" y="0"/>
                    <a:pt x="1167" y="15"/>
                    <a:pt x="1132" y="45"/>
                  </a:cubicBezTo>
                  <a:cubicBezTo>
                    <a:pt x="1072" y="105"/>
                    <a:pt x="917" y="176"/>
                    <a:pt x="715" y="176"/>
                  </a:cubicBezTo>
                  <a:cubicBezTo>
                    <a:pt x="501" y="176"/>
                    <a:pt x="358" y="105"/>
                    <a:pt x="298" y="45"/>
                  </a:cubicBezTo>
                  <a:cubicBezTo>
                    <a:pt x="268" y="15"/>
                    <a:pt x="227" y="0"/>
                    <a:pt x="1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2"/>
            <p:cNvSpPr/>
            <p:nvPr/>
          </p:nvSpPr>
          <p:spPr>
            <a:xfrm>
              <a:off x="7144274" y="1500214"/>
              <a:ext cx="282174" cy="355735"/>
            </a:xfrm>
            <a:custGeom>
              <a:rect b="b" l="l" r="r" t="t"/>
              <a:pathLst>
                <a:path extrusionOk="0" h="11229" w="8907">
                  <a:moveTo>
                    <a:pt x="7299" y="334"/>
                  </a:moveTo>
                  <a:cubicBezTo>
                    <a:pt x="7228" y="1048"/>
                    <a:pt x="6597" y="1608"/>
                    <a:pt x="5871" y="1608"/>
                  </a:cubicBezTo>
                  <a:lnTo>
                    <a:pt x="2656" y="1608"/>
                  </a:lnTo>
                  <a:cubicBezTo>
                    <a:pt x="2561" y="1608"/>
                    <a:pt x="2489" y="1679"/>
                    <a:pt x="2489" y="1775"/>
                  </a:cubicBezTo>
                  <a:cubicBezTo>
                    <a:pt x="2489" y="1858"/>
                    <a:pt x="2561" y="1941"/>
                    <a:pt x="2656" y="1941"/>
                  </a:cubicBezTo>
                  <a:lnTo>
                    <a:pt x="5871" y="1941"/>
                  </a:lnTo>
                  <a:cubicBezTo>
                    <a:pt x="6192" y="1941"/>
                    <a:pt x="6514" y="1846"/>
                    <a:pt x="6776" y="1679"/>
                  </a:cubicBezTo>
                  <a:lnTo>
                    <a:pt x="6776" y="3560"/>
                  </a:lnTo>
                  <a:cubicBezTo>
                    <a:pt x="6776" y="3644"/>
                    <a:pt x="6847" y="3727"/>
                    <a:pt x="6942" y="3727"/>
                  </a:cubicBezTo>
                  <a:lnTo>
                    <a:pt x="7026" y="3727"/>
                  </a:lnTo>
                  <a:cubicBezTo>
                    <a:pt x="7109" y="3727"/>
                    <a:pt x="7180" y="3751"/>
                    <a:pt x="7240" y="3810"/>
                  </a:cubicBezTo>
                  <a:cubicBezTo>
                    <a:pt x="7299" y="3870"/>
                    <a:pt x="7311" y="3941"/>
                    <a:pt x="7311" y="4037"/>
                  </a:cubicBezTo>
                  <a:cubicBezTo>
                    <a:pt x="7299" y="4180"/>
                    <a:pt x="7168" y="4287"/>
                    <a:pt x="7002" y="4287"/>
                  </a:cubicBezTo>
                  <a:lnTo>
                    <a:pt x="6930" y="4287"/>
                  </a:lnTo>
                  <a:lnTo>
                    <a:pt x="6930" y="4275"/>
                  </a:lnTo>
                  <a:cubicBezTo>
                    <a:pt x="6930" y="4180"/>
                    <a:pt x="6847" y="4108"/>
                    <a:pt x="6764" y="4108"/>
                  </a:cubicBezTo>
                  <a:cubicBezTo>
                    <a:pt x="6668" y="4108"/>
                    <a:pt x="6597" y="4180"/>
                    <a:pt x="6597" y="4275"/>
                  </a:cubicBezTo>
                  <a:cubicBezTo>
                    <a:pt x="6597" y="5465"/>
                    <a:pt x="5633" y="6430"/>
                    <a:pt x="4442" y="6430"/>
                  </a:cubicBezTo>
                  <a:cubicBezTo>
                    <a:pt x="3251" y="6430"/>
                    <a:pt x="2287" y="5465"/>
                    <a:pt x="2287" y="4275"/>
                  </a:cubicBezTo>
                  <a:cubicBezTo>
                    <a:pt x="2287" y="4180"/>
                    <a:pt x="2204" y="4108"/>
                    <a:pt x="2120" y="4108"/>
                  </a:cubicBezTo>
                  <a:cubicBezTo>
                    <a:pt x="2025" y="4108"/>
                    <a:pt x="1954" y="4180"/>
                    <a:pt x="1954" y="4275"/>
                  </a:cubicBezTo>
                  <a:lnTo>
                    <a:pt x="1954" y="4287"/>
                  </a:lnTo>
                  <a:lnTo>
                    <a:pt x="1846" y="4287"/>
                  </a:lnTo>
                  <a:cubicBezTo>
                    <a:pt x="1775" y="4287"/>
                    <a:pt x="1704" y="4263"/>
                    <a:pt x="1644" y="4203"/>
                  </a:cubicBezTo>
                  <a:cubicBezTo>
                    <a:pt x="1584" y="4144"/>
                    <a:pt x="1573" y="4061"/>
                    <a:pt x="1573" y="3977"/>
                  </a:cubicBezTo>
                  <a:cubicBezTo>
                    <a:pt x="1584" y="3822"/>
                    <a:pt x="1715" y="3727"/>
                    <a:pt x="1882" y="3727"/>
                  </a:cubicBezTo>
                  <a:lnTo>
                    <a:pt x="1942" y="3727"/>
                  </a:lnTo>
                  <a:cubicBezTo>
                    <a:pt x="2025" y="3727"/>
                    <a:pt x="2108" y="3644"/>
                    <a:pt x="2108" y="3560"/>
                  </a:cubicBezTo>
                  <a:lnTo>
                    <a:pt x="2108" y="1775"/>
                  </a:lnTo>
                  <a:cubicBezTo>
                    <a:pt x="2108" y="989"/>
                    <a:pt x="2739" y="334"/>
                    <a:pt x="3549" y="334"/>
                  </a:cubicBezTo>
                  <a:close/>
                  <a:moveTo>
                    <a:pt x="3025" y="6763"/>
                  </a:moveTo>
                  <a:lnTo>
                    <a:pt x="3025" y="7085"/>
                  </a:lnTo>
                  <a:cubicBezTo>
                    <a:pt x="3025" y="7239"/>
                    <a:pt x="2918" y="7382"/>
                    <a:pt x="2787" y="7430"/>
                  </a:cubicBezTo>
                  <a:lnTo>
                    <a:pt x="2406" y="7180"/>
                  </a:lnTo>
                  <a:cubicBezTo>
                    <a:pt x="2299" y="7097"/>
                    <a:pt x="2287" y="7001"/>
                    <a:pt x="2311" y="6918"/>
                  </a:cubicBezTo>
                  <a:cubicBezTo>
                    <a:pt x="2346" y="6847"/>
                    <a:pt x="2406" y="6763"/>
                    <a:pt x="2537" y="6763"/>
                  </a:cubicBezTo>
                  <a:close/>
                  <a:moveTo>
                    <a:pt x="6359" y="6763"/>
                  </a:moveTo>
                  <a:cubicBezTo>
                    <a:pt x="6478" y="6763"/>
                    <a:pt x="6549" y="6847"/>
                    <a:pt x="6585" y="6918"/>
                  </a:cubicBezTo>
                  <a:cubicBezTo>
                    <a:pt x="6609" y="7001"/>
                    <a:pt x="6597" y="7120"/>
                    <a:pt x="6490" y="7180"/>
                  </a:cubicBezTo>
                  <a:lnTo>
                    <a:pt x="6109" y="7430"/>
                  </a:lnTo>
                  <a:cubicBezTo>
                    <a:pt x="5954" y="7382"/>
                    <a:pt x="5859" y="7239"/>
                    <a:pt x="5859" y="7085"/>
                  </a:cubicBezTo>
                  <a:lnTo>
                    <a:pt x="5859" y="6763"/>
                  </a:lnTo>
                  <a:close/>
                  <a:moveTo>
                    <a:pt x="6371" y="6216"/>
                  </a:moveTo>
                  <a:cubicBezTo>
                    <a:pt x="6883" y="6216"/>
                    <a:pt x="7276" y="6620"/>
                    <a:pt x="7276" y="7132"/>
                  </a:cubicBezTo>
                  <a:cubicBezTo>
                    <a:pt x="7311" y="8156"/>
                    <a:pt x="6514" y="9025"/>
                    <a:pt x="5502" y="9097"/>
                  </a:cubicBezTo>
                  <a:lnTo>
                    <a:pt x="5502" y="8918"/>
                  </a:lnTo>
                  <a:cubicBezTo>
                    <a:pt x="5502" y="8823"/>
                    <a:pt x="5418" y="8752"/>
                    <a:pt x="5335" y="8752"/>
                  </a:cubicBezTo>
                  <a:cubicBezTo>
                    <a:pt x="5240" y="8752"/>
                    <a:pt x="5168" y="8823"/>
                    <a:pt x="5168" y="8918"/>
                  </a:cubicBezTo>
                  <a:lnTo>
                    <a:pt x="5168" y="9109"/>
                  </a:lnTo>
                  <a:lnTo>
                    <a:pt x="3716" y="9109"/>
                  </a:lnTo>
                  <a:lnTo>
                    <a:pt x="3716" y="8918"/>
                  </a:lnTo>
                  <a:cubicBezTo>
                    <a:pt x="3716" y="8823"/>
                    <a:pt x="3632" y="8752"/>
                    <a:pt x="3549" y="8752"/>
                  </a:cubicBezTo>
                  <a:cubicBezTo>
                    <a:pt x="3454" y="8752"/>
                    <a:pt x="3382" y="8823"/>
                    <a:pt x="3382" y="8918"/>
                  </a:cubicBezTo>
                  <a:lnTo>
                    <a:pt x="3382" y="9097"/>
                  </a:lnTo>
                  <a:cubicBezTo>
                    <a:pt x="2370" y="9002"/>
                    <a:pt x="1573" y="8156"/>
                    <a:pt x="1573" y="7132"/>
                  </a:cubicBezTo>
                  <a:cubicBezTo>
                    <a:pt x="1573" y="6620"/>
                    <a:pt x="1965" y="6227"/>
                    <a:pt x="2477" y="6227"/>
                  </a:cubicBezTo>
                  <a:lnTo>
                    <a:pt x="2906" y="6227"/>
                  </a:lnTo>
                  <a:cubicBezTo>
                    <a:pt x="2954" y="6251"/>
                    <a:pt x="3001" y="6287"/>
                    <a:pt x="3025" y="6311"/>
                  </a:cubicBezTo>
                  <a:lnTo>
                    <a:pt x="3025" y="6430"/>
                  </a:lnTo>
                  <a:lnTo>
                    <a:pt x="2525" y="6430"/>
                  </a:lnTo>
                  <a:cubicBezTo>
                    <a:pt x="2263" y="6430"/>
                    <a:pt x="2061" y="6585"/>
                    <a:pt x="1989" y="6835"/>
                  </a:cubicBezTo>
                  <a:cubicBezTo>
                    <a:pt x="1906" y="7085"/>
                    <a:pt x="2001" y="7323"/>
                    <a:pt x="2204" y="7454"/>
                  </a:cubicBezTo>
                  <a:lnTo>
                    <a:pt x="4037" y="8680"/>
                  </a:lnTo>
                  <a:cubicBezTo>
                    <a:pt x="4156" y="8752"/>
                    <a:pt x="4287" y="8799"/>
                    <a:pt x="4430" y="8799"/>
                  </a:cubicBezTo>
                  <a:cubicBezTo>
                    <a:pt x="4561" y="8799"/>
                    <a:pt x="4692" y="8752"/>
                    <a:pt x="4811" y="8680"/>
                  </a:cubicBezTo>
                  <a:lnTo>
                    <a:pt x="5228" y="8394"/>
                  </a:lnTo>
                  <a:cubicBezTo>
                    <a:pt x="5299" y="8347"/>
                    <a:pt x="5323" y="8252"/>
                    <a:pt x="5275" y="8168"/>
                  </a:cubicBezTo>
                  <a:cubicBezTo>
                    <a:pt x="5247" y="8125"/>
                    <a:pt x="5197" y="8104"/>
                    <a:pt x="5146" y="8104"/>
                  </a:cubicBezTo>
                  <a:cubicBezTo>
                    <a:pt x="5112" y="8104"/>
                    <a:pt x="5078" y="8113"/>
                    <a:pt x="5049" y="8132"/>
                  </a:cubicBezTo>
                  <a:lnTo>
                    <a:pt x="4632" y="8406"/>
                  </a:lnTo>
                  <a:cubicBezTo>
                    <a:pt x="4573" y="8454"/>
                    <a:pt x="4501" y="8478"/>
                    <a:pt x="4429" y="8478"/>
                  </a:cubicBezTo>
                  <a:cubicBezTo>
                    <a:pt x="4356" y="8478"/>
                    <a:pt x="4281" y="8454"/>
                    <a:pt x="4216" y="8406"/>
                  </a:cubicBezTo>
                  <a:lnTo>
                    <a:pt x="3073" y="7656"/>
                  </a:lnTo>
                  <a:cubicBezTo>
                    <a:pt x="3239" y="7513"/>
                    <a:pt x="3335" y="7323"/>
                    <a:pt x="3335" y="7097"/>
                  </a:cubicBezTo>
                  <a:lnTo>
                    <a:pt x="3335" y="6525"/>
                  </a:lnTo>
                  <a:cubicBezTo>
                    <a:pt x="3668" y="6680"/>
                    <a:pt x="4037" y="6775"/>
                    <a:pt x="4430" y="6775"/>
                  </a:cubicBezTo>
                  <a:cubicBezTo>
                    <a:pt x="4811" y="6775"/>
                    <a:pt x="5180" y="6680"/>
                    <a:pt x="5514" y="6525"/>
                  </a:cubicBezTo>
                  <a:lnTo>
                    <a:pt x="5514" y="7097"/>
                  </a:lnTo>
                  <a:cubicBezTo>
                    <a:pt x="5514" y="7323"/>
                    <a:pt x="5621" y="7513"/>
                    <a:pt x="5775" y="7656"/>
                  </a:cubicBezTo>
                  <a:lnTo>
                    <a:pt x="5668" y="7728"/>
                  </a:lnTo>
                  <a:cubicBezTo>
                    <a:pt x="5597" y="7775"/>
                    <a:pt x="5585" y="7871"/>
                    <a:pt x="5633" y="7954"/>
                  </a:cubicBezTo>
                  <a:cubicBezTo>
                    <a:pt x="5656" y="7990"/>
                    <a:pt x="5716" y="8025"/>
                    <a:pt x="5764" y="8025"/>
                  </a:cubicBezTo>
                  <a:cubicBezTo>
                    <a:pt x="5799" y="8025"/>
                    <a:pt x="5823" y="8001"/>
                    <a:pt x="5847" y="7990"/>
                  </a:cubicBezTo>
                  <a:lnTo>
                    <a:pt x="6645" y="7454"/>
                  </a:lnTo>
                  <a:cubicBezTo>
                    <a:pt x="6847" y="7323"/>
                    <a:pt x="6942" y="7073"/>
                    <a:pt x="6859" y="6835"/>
                  </a:cubicBezTo>
                  <a:cubicBezTo>
                    <a:pt x="6787" y="6597"/>
                    <a:pt x="6585" y="6430"/>
                    <a:pt x="6323" y="6430"/>
                  </a:cubicBezTo>
                  <a:lnTo>
                    <a:pt x="5823" y="6430"/>
                  </a:lnTo>
                  <a:lnTo>
                    <a:pt x="5823" y="6311"/>
                  </a:lnTo>
                  <a:cubicBezTo>
                    <a:pt x="5871" y="6287"/>
                    <a:pt x="5906" y="6251"/>
                    <a:pt x="5942" y="6216"/>
                  </a:cubicBezTo>
                  <a:close/>
                  <a:moveTo>
                    <a:pt x="3561" y="0"/>
                  </a:moveTo>
                  <a:cubicBezTo>
                    <a:pt x="2585" y="0"/>
                    <a:pt x="1787" y="786"/>
                    <a:pt x="1787" y="1775"/>
                  </a:cubicBezTo>
                  <a:lnTo>
                    <a:pt x="1787" y="3394"/>
                  </a:lnTo>
                  <a:cubicBezTo>
                    <a:pt x="1513" y="3441"/>
                    <a:pt x="1287" y="3668"/>
                    <a:pt x="1251" y="3930"/>
                  </a:cubicBezTo>
                  <a:cubicBezTo>
                    <a:pt x="1239" y="4108"/>
                    <a:pt x="1299" y="4275"/>
                    <a:pt x="1406" y="4406"/>
                  </a:cubicBezTo>
                  <a:cubicBezTo>
                    <a:pt x="1525" y="4537"/>
                    <a:pt x="1692" y="4608"/>
                    <a:pt x="1846" y="4608"/>
                  </a:cubicBezTo>
                  <a:lnTo>
                    <a:pt x="1989" y="4608"/>
                  </a:lnTo>
                  <a:cubicBezTo>
                    <a:pt x="2061" y="5108"/>
                    <a:pt x="2251" y="5537"/>
                    <a:pt x="2561" y="5894"/>
                  </a:cubicBezTo>
                  <a:lnTo>
                    <a:pt x="2489" y="5894"/>
                  </a:lnTo>
                  <a:cubicBezTo>
                    <a:pt x="1811" y="5894"/>
                    <a:pt x="1251" y="6442"/>
                    <a:pt x="1251" y="7132"/>
                  </a:cubicBezTo>
                  <a:cubicBezTo>
                    <a:pt x="1251" y="7382"/>
                    <a:pt x="1299" y="7620"/>
                    <a:pt x="1370" y="7859"/>
                  </a:cubicBezTo>
                  <a:lnTo>
                    <a:pt x="894" y="7990"/>
                  </a:lnTo>
                  <a:cubicBezTo>
                    <a:pt x="382" y="8144"/>
                    <a:pt x="1" y="8633"/>
                    <a:pt x="1" y="9180"/>
                  </a:cubicBezTo>
                  <a:lnTo>
                    <a:pt x="1" y="11061"/>
                  </a:lnTo>
                  <a:cubicBezTo>
                    <a:pt x="1" y="11145"/>
                    <a:pt x="84" y="11228"/>
                    <a:pt x="168" y="11228"/>
                  </a:cubicBezTo>
                  <a:cubicBezTo>
                    <a:pt x="263" y="11228"/>
                    <a:pt x="334" y="11145"/>
                    <a:pt x="334" y="11061"/>
                  </a:cubicBezTo>
                  <a:lnTo>
                    <a:pt x="334" y="9180"/>
                  </a:lnTo>
                  <a:cubicBezTo>
                    <a:pt x="334" y="8775"/>
                    <a:pt x="596" y="8418"/>
                    <a:pt x="989" y="8323"/>
                  </a:cubicBezTo>
                  <a:lnTo>
                    <a:pt x="1489" y="8168"/>
                  </a:lnTo>
                  <a:cubicBezTo>
                    <a:pt x="1846" y="8883"/>
                    <a:pt x="2561" y="9371"/>
                    <a:pt x="3394" y="9430"/>
                  </a:cubicBezTo>
                  <a:lnTo>
                    <a:pt x="3394" y="11061"/>
                  </a:lnTo>
                  <a:cubicBezTo>
                    <a:pt x="3394" y="11145"/>
                    <a:pt x="3478" y="11216"/>
                    <a:pt x="3561" y="11216"/>
                  </a:cubicBezTo>
                  <a:cubicBezTo>
                    <a:pt x="3656" y="11216"/>
                    <a:pt x="3728" y="11145"/>
                    <a:pt x="3728" y="11061"/>
                  </a:cubicBezTo>
                  <a:lnTo>
                    <a:pt x="3728" y="9430"/>
                  </a:lnTo>
                  <a:lnTo>
                    <a:pt x="5180" y="9430"/>
                  </a:lnTo>
                  <a:lnTo>
                    <a:pt x="5180" y="11061"/>
                  </a:lnTo>
                  <a:cubicBezTo>
                    <a:pt x="5180" y="11145"/>
                    <a:pt x="5263" y="11216"/>
                    <a:pt x="5347" y="11216"/>
                  </a:cubicBezTo>
                  <a:cubicBezTo>
                    <a:pt x="5430" y="11216"/>
                    <a:pt x="5514" y="11145"/>
                    <a:pt x="5514" y="11061"/>
                  </a:cubicBezTo>
                  <a:lnTo>
                    <a:pt x="5514" y="9430"/>
                  </a:lnTo>
                  <a:cubicBezTo>
                    <a:pt x="6347" y="9371"/>
                    <a:pt x="7061" y="8871"/>
                    <a:pt x="7419" y="8168"/>
                  </a:cubicBezTo>
                  <a:lnTo>
                    <a:pt x="7919" y="8323"/>
                  </a:lnTo>
                  <a:cubicBezTo>
                    <a:pt x="8311" y="8442"/>
                    <a:pt x="8573" y="8799"/>
                    <a:pt x="8573" y="9180"/>
                  </a:cubicBezTo>
                  <a:lnTo>
                    <a:pt x="8573" y="11061"/>
                  </a:lnTo>
                  <a:cubicBezTo>
                    <a:pt x="8573" y="11145"/>
                    <a:pt x="8657" y="11228"/>
                    <a:pt x="8740" y="11228"/>
                  </a:cubicBezTo>
                  <a:cubicBezTo>
                    <a:pt x="8823" y="11228"/>
                    <a:pt x="8907" y="11145"/>
                    <a:pt x="8907" y="11061"/>
                  </a:cubicBezTo>
                  <a:lnTo>
                    <a:pt x="8907" y="9180"/>
                  </a:lnTo>
                  <a:cubicBezTo>
                    <a:pt x="8895" y="8633"/>
                    <a:pt x="8514" y="8144"/>
                    <a:pt x="8002" y="7990"/>
                  </a:cubicBezTo>
                  <a:lnTo>
                    <a:pt x="7526" y="7859"/>
                  </a:lnTo>
                  <a:cubicBezTo>
                    <a:pt x="7597" y="7632"/>
                    <a:pt x="7645" y="7382"/>
                    <a:pt x="7645" y="7132"/>
                  </a:cubicBezTo>
                  <a:cubicBezTo>
                    <a:pt x="7645" y="6442"/>
                    <a:pt x="7085" y="5894"/>
                    <a:pt x="6406" y="5894"/>
                  </a:cubicBezTo>
                  <a:lnTo>
                    <a:pt x="6311" y="5894"/>
                  </a:lnTo>
                  <a:cubicBezTo>
                    <a:pt x="6609" y="5537"/>
                    <a:pt x="6823" y="5108"/>
                    <a:pt x="6895" y="4620"/>
                  </a:cubicBezTo>
                  <a:lnTo>
                    <a:pt x="7002" y="4620"/>
                  </a:lnTo>
                  <a:cubicBezTo>
                    <a:pt x="7323" y="4620"/>
                    <a:pt x="7597" y="4382"/>
                    <a:pt x="7645" y="4061"/>
                  </a:cubicBezTo>
                  <a:cubicBezTo>
                    <a:pt x="7657" y="3882"/>
                    <a:pt x="7597" y="3727"/>
                    <a:pt x="7490" y="3584"/>
                  </a:cubicBezTo>
                  <a:cubicBezTo>
                    <a:pt x="7383" y="3489"/>
                    <a:pt x="7252" y="3406"/>
                    <a:pt x="7121" y="3394"/>
                  </a:cubicBezTo>
                  <a:lnTo>
                    <a:pt x="7121" y="1429"/>
                  </a:lnTo>
                  <a:cubicBezTo>
                    <a:pt x="7442" y="1108"/>
                    <a:pt x="7657" y="655"/>
                    <a:pt x="7657" y="167"/>
                  </a:cubicBezTo>
                  <a:cubicBezTo>
                    <a:pt x="7657" y="72"/>
                    <a:pt x="7585" y="0"/>
                    <a:pt x="74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2"/>
            <p:cNvSpPr/>
            <p:nvPr/>
          </p:nvSpPr>
          <p:spPr>
            <a:xfrm>
              <a:off x="7239726" y="1594081"/>
              <a:ext cx="22651" cy="12165"/>
            </a:xfrm>
            <a:custGeom>
              <a:rect b="b" l="l" r="r" t="t"/>
              <a:pathLst>
                <a:path extrusionOk="0" h="384" w="715">
                  <a:moveTo>
                    <a:pt x="524" y="1"/>
                  </a:moveTo>
                  <a:cubicBezTo>
                    <a:pt x="517" y="1"/>
                    <a:pt x="508" y="1"/>
                    <a:pt x="500" y="2"/>
                  </a:cubicBezTo>
                  <a:lnTo>
                    <a:pt x="143" y="62"/>
                  </a:lnTo>
                  <a:cubicBezTo>
                    <a:pt x="60" y="74"/>
                    <a:pt x="0" y="169"/>
                    <a:pt x="12" y="252"/>
                  </a:cubicBezTo>
                  <a:cubicBezTo>
                    <a:pt x="24" y="324"/>
                    <a:pt x="95" y="383"/>
                    <a:pt x="179" y="383"/>
                  </a:cubicBezTo>
                  <a:lnTo>
                    <a:pt x="203" y="383"/>
                  </a:lnTo>
                  <a:lnTo>
                    <a:pt x="560" y="324"/>
                  </a:lnTo>
                  <a:cubicBezTo>
                    <a:pt x="655" y="312"/>
                    <a:pt x="715" y="228"/>
                    <a:pt x="703" y="133"/>
                  </a:cubicBezTo>
                  <a:cubicBezTo>
                    <a:pt x="681" y="57"/>
                    <a:pt x="609" y="1"/>
                    <a:pt x="5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2"/>
            <p:cNvSpPr/>
            <p:nvPr/>
          </p:nvSpPr>
          <p:spPr>
            <a:xfrm>
              <a:off x="7307616" y="1594462"/>
              <a:ext cx="22651" cy="12514"/>
            </a:xfrm>
            <a:custGeom>
              <a:rect b="b" l="l" r="r" t="t"/>
              <a:pathLst>
                <a:path extrusionOk="0" h="395" w="715">
                  <a:moveTo>
                    <a:pt x="181" y="1"/>
                  </a:moveTo>
                  <a:cubicBezTo>
                    <a:pt x="104" y="1"/>
                    <a:pt x="23" y="57"/>
                    <a:pt x="12" y="133"/>
                  </a:cubicBezTo>
                  <a:cubicBezTo>
                    <a:pt x="0" y="228"/>
                    <a:pt x="60" y="312"/>
                    <a:pt x="143" y="335"/>
                  </a:cubicBezTo>
                  <a:lnTo>
                    <a:pt x="500" y="395"/>
                  </a:lnTo>
                  <a:lnTo>
                    <a:pt x="536" y="395"/>
                  </a:lnTo>
                  <a:cubicBezTo>
                    <a:pt x="608" y="395"/>
                    <a:pt x="679" y="335"/>
                    <a:pt x="703" y="252"/>
                  </a:cubicBezTo>
                  <a:cubicBezTo>
                    <a:pt x="715" y="169"/>
                    <a:pt x="655" y="73"/>
                    <a:pt x="560" y="62"/>
                  </a:cubicBezTo>
                  <a:lnTo>
                    <a:pt x="203" y="2"/>
                  </a:lnTo>
                  <a:cubicBezTo>
                    <a:pt x="196" y="1"/>
                    <a:pt x="188" y="1"/>
                    <a:pt x="1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7" name="Google Shape;967;p32"/>
          <p:cNvGrpSpPr/>
          <p:nvPr/>
        </p:nvGrpSpPr>
        <p:grpSpPr>
          <a:xfrm>
            <a:off x="1722467" y="3107004"/>
            <a:ext cx="354363" cy="354395"/>
            <a:chOff x="3712952" y="1970604"/>
            <a:chExt cx="354363" cy="354395"/>
          </a:xfrm>
        </p:grpSpPr>
        <p:sp>
          <p:nvSpPr>
            <p:cNvPr id="968" name="Google Shape;968;p32"/>
            <p:cNvSpPr/>
            <p:nvPr/>
          </p:nvSpPr>
          <p:spPr>
            <a:xfrm>
              <a:off x="3868314" y="2281360"/>
              <a:ext cx="43639" cy="43639"/>
            </a:xfrm>
            <a:custGeom>
              <a:rect b="b" l="l" r="r" t="t"/>
              <a:pathLst>
                <a:path extrusionOk="0" h="1371" w="1371">
                  <a:moveTo>
                    <a:pt x="692" y="334"/>
                  </a:moveTo>
                  <a:cubicBezTo>
                    <a:pt x="882" y="334"/>
                    <a:pt x="1049" y="489"/>
                    <a:pt x="1049" y="691"/>
                  </a:cubicBezTo>
                  <a:cubicBezTo>
                    <a:pt x="1049" y="882"/>
                    <a:pt x="894" y="1049"/>
                    <a:pt x="692" y="1049"/>
                  </a:cubicBezTo>
                  <a:cubicBezTo>
                    <a:pt x="501" y="1049"/>
                    <a:pt x="334" y="882"/>
                    <a:pt x="334" y="691"/>
                  </a:cubicBezTo>
                  <a:cubicBezTo>
                    <a:pt x="334" y="489"/>
                    <a:pt x="501" y="334"/>
                    <a:pt x="692" y="334"/>
                  </a:cubicBezTo>
                  <a:close/>
                  <a:moveTo>
                    <a:pt x="692" y="1"/>
                  </a:moveTo>
                  <a:cubicBezTo>
                    <a:pt x="322" y="1"/>
                    <a:pt x="1" y="310"/>
                    <a:pt x="1" y="691"/>
                  </a:cubicBezTo>
                  <a:cubicBezTo>
                    <a:pt x="1" y="1060"/>
                    <a:pt x="322" y="1370"/>
                    <a:pt x="692" y="1370"/>
                  </a:cubicBezTo>
                  <a:cubicBezTo>
                    <a:pt x="1061" y="1370"/>
                    <a:pt x="1370" y="1060"/>
                    <a:pt x="1370" y="691"/>
                  </a:cubicBezTo>
                  <a:cubicBezTo>
                    <a:pt x="1370" y="310"/>
                    <a:pt x="1073" y="1"/>
                    <a:pt x="6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2"/>
            <p:cNvSpPr/>
            <p:nvPr/>
          </p:nvSpPr>
          <p:spPr>
            <a:xfrm>
              <a:off x="3940346" y="2120300"/>
              <a:ext cx="54970" cy="55002"/>
            </a:xfrm>
            <a:custGeom>
              <a:rect b="b" l="l" r="r" t="t"/>
              <a:pathLst>
                <a:path extrusionOk="0" h="1728" w="1727">
                  <a:moveTo>
                    <a:pt x="869" y="322"/>
                  </a:moveTo>
                  <a:cubicBezTo>
                    <a:pt x="1167" y="322"/>
                    <a:pt x="1405" y="572"/>
                    <a:pt x="1405" y="870"/>
                  </a:cubicBezTo>
                  <a:cubicBezTo>
                    <a:pt x="1405" y="1167"/>
                    <a:pt x="1167" y="1406"/>
                    <a:pt x="869" y="1406"/>
                  </a:cubicBezTo>
                  <a:cubicBezTo>
                    <a:pt x="572" y="1406"/>
                    <a:pt x="334" y="1167"/>
                    <a:pt x="334" y="870"/>
                  </a:cubicBezTo>
                  <a:cubicBezTo>
                    <a:pt x="334" y="572"/>
                    <a:pt x="572" y="322"/>
                    <a:pt x="869" y="322"/>
                  </a:cubicBezTo>
                  <a:close/>
                  <a:moveTo>
                    <a:pt x="869" y="1"/>
                  </a:moveTo>
                  <a:cubicBezTo>
                    <a:pt x="393" y="1"/>
                    <a:pt x="0" y="394"/>
                    <a:pt x="0" y="870"/>
                  </a:cubicBezTo>
                  <a:cubicBezTo>
                    <a:pt x="0" y="1346"/>
                    <a:pt x="393" y="1727"/>
                    <a:pt x="869" y="1727"/>
                  </a:cubicBezTo>
                  <a:cubicBezTo>
                    <a:pt x="1346" y="1727"/>
                    <a:pt x="1727" y="1346"/>
                    <a:pt x="1727" y="870"/>
                  </a:cubicBezTo>
                  <a:cubicBezTo>
                    <a:pt x="1727" y="394"/>
                    <a:pt x="1346" y="1"/>
                    <a:pt x="8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2"/>
            <p:cNvSpPr/>
            <p:nvPr/>
          </p:nvSpPr>
          <p:spPr>
            <a:xfrm>
              <a:off x="3784952" y="2120300"/>
              <a:ext cx="54970" cy="55002"/>
            </a:xfrm>
            <a:custGeom>
              <a:rect b="b" l="l" r="r" t="t"/>
              <a:pathLst>
                <a:path extrusionOk="0" h="1728" w="1727">
                  <a:moveTo>
                    <a:pt x="870" y="322"/>
                  </a:moveTo>
                  <a:cubicBezTo>
                    <a:pt x="1167" y="322"/>
                    <a:pt x="1406" y="572"/>
                    <a:pt x="1406" y="870"/>
                  </a:cubicBezTo>
                  <a:cubicBezTo>
                    <a:pt x="1406" y="1167"/>
                    <a:pt x="1167" y="1406"/>
                    <a:pt x="870" y="1406"/>
                  </a:cubicBezTo>
                  <a:cubicBezTo>
                    <a:pt x="572" y="1406"/>
                    <a:pt x="334" y="1167"/>
                    <a:pt x="334" y="870"/>
                  </a:cubicBezTo>
                  <a:cubicBezTo>
                    <a:pt x="334" y="572"/>
                    <a:pt x="572" y="322"/>
                    <a:pt x="870" y="322"/>
                  </a:cubicBezTo>
                  <a:close/>
                  <a:moveTo>
                    <a:pt x="870" y="1"/>
                  </a:moveTo>
                  <a:cubicBezTo>
                    <a:pt x="394" y="1"/>
                    <a:pt x="1" y="394"/>
                    <a:pt x="1" y="870"/>
                  </a:cubicBezTo>
                  <a:cubicBezTo>
                    <a:pt x="1" y="1346"/>
                    <a:pt x="394" y="1727"/>
                    <a:pt x="870" y="1727"/>
                  </a:cubicBezTo>
                  <a:cubicBezTo>
                    <a:pt x="1346" y="1727"/>
                    <a:pt x="1727" y="1346"/>
                    <a:pt x="1727" y="870"/>
                  </a:cubicBezTo>
                  <a:cubicBezTo>
                    <a:pt x="1727" y="394"/>
                    <a:pt x="1346" y="1"/>
                    <a:pt x="8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2"/>
            <p:cNvSpPr/>
            <p:nvPr/>
          </p:nvSpPr>
          <p:spPr>
            <a:xfrm>
              <a:off x="3712952" y="2281360"/>
              <a:ext cx="44371" cy="43639"/>
            </a:xfrm>
            <a:custGeom>
              <a:rect b="b" l="l" r="r" t="t"/>
              <a:pathLst>
                <a:path extrusionOk="0" h="1371" w="1394">
                  <a:moveTo>
                    <a:pt x="691" y="334"/>
                  </a:moveTo>
                  <a:cubicBezTo>
                    <a:pt x="881" y="334"/>
                    <a:pt x="1048" y="489"/>
                    <a:pt x="1048" y="691"/>
                  </a:cubicBezTo>
                  <a:cubicBezTo>
                    <a:pt x="1048" y="882"/>
                    <a:pt x="893" y="1049"/>
                    <a:pt x="691" y="1049"/>
                  </a:cubicBezTo>
                  <a:cubicBezTo>
                    <a:pt x="500" y="1049"/>
                    <a:pt x="334" y="882"/>
                    <a:pt x="334" y="691"/>
                  </a:cubicBezTo>
                  <a:cubicBezTo>
                    <a:pt x="334" y="489"/>
                    <a:pt x="500" y="334"/>
                    <a:pt x="691" y="334"/>
                  </a:cubicBezTo>
                  <a:close/>
                  <a:moveTo>
                    <a:pt x="691" y="1"/>
                  </a:moveTo>
                  <a:cubicBezTo>
                    <a:pt x="322" y="1"/>
                    <a:pt x="0" y="310"/>
                    <a:pt x="0" y="691"/>
                  </a:cubicBezTo>
                  <a:cubicBezTo>
                    <a:pt x="0" y="1060"/>
                    <a:pt x="322" y="1370"/>
                    <a:pt x="691" y="1370"/>
                  </a:cubicBezTo>
                  <a:cubicBezTo>
                    <a:pt x="1060" y="1370"/>
                    <a:pt x="1370" y="1060"/>
                    <a:pt x="1370" y="691"/>
                  </a:cubicBezTo>
                  <a:cubicBezTo>
                    <a:pt x="1393" y="310"/>
                    <a:pt x="1072" y="1"/>
                    <a:pt x="6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2"/>
            <p:cNvSpPr/>
            <p:nvPr/>
          </p:nvSpPr>
          <p:spPr>
            <a:xfrm>
              <a:off x="4023708" y="2281360"/>
              <a:ext cx="43607" cy="43639"/>
            </a:xfrm>
            <a:custGeom>
              <a:rect b="b" l="l" r="r" t="t"/>
              <a:pathLst>
                <a:path extrusionOk="0" h="1371" w="1370">
                  <a:moveTo>
                    <a:pt x="691" y="334"/>
                  </a:moveTo>
                  <a:cubicBezTo>
                    <a:pt x="882" y="334"/>
                    <a:pt x="1048" y="489"/>
                    <a:pt x="1048" y="691"/>
                  </a:cubicBezTo>
                  <a:cubicBezTo>
                    <a:pt x="1048" y="882"/>
                    <a:pt x="882" y="1049"/>
                    <a:pt x="691" y="1049"/>
                  </a:cubicBezTo>
                  <a:cubicBezTo>
                    <a:pt x="501" y="1049"/>
                    <a:pt x="334" y="882"/>
                    <a:pt x="334" y="691"/>
                  </a:cubicBezTo>
                  <a:cubicBezTo>
                    <a:pt x="334" y="489"/>
                    <a:pt x="501" y="334"/>
                    <a:pt x="691" y="334"/>
                  </a:cubicBezTo>
                  <a:close/>
                  <a:moveTo>
                    <a:pt x="691" y="1"/>
                  </a:moveTo>
                  <a:cubicBezTo>
                    <a:pt x="322" y="1"/>
                    <a:pt x="1" y="310"/>
                    <a:pt x="1" y="691"/>
                  </a:cubicBezTo>
                  <a:cubicBezTo>
                    <a:pt x="1" y="1060"/>
                    <a:pt x="322" y="1370"/>
                    <a:pt x="691" y="1370"/>
                  </a:cubicBezTo>
                  <a:cubicBezTo>
                    <a:pt x="1060" y="1370"/>
                    <a:pt x="1370" y="1060"/>
                    <a:pt x="1370" y="691"/>
                  </a:cubicBezTo>
                  <a:cubicBezTo>
                    <a:pt x="1370" y="310"/>
                    <a:pt x="1060" y="1"/>
                    <a:pt x="6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2"/>
            <p:cNvSpPr/>
            <p:nvPr/>
          </p:nvSpPr>
          <p:spPr>
            <a:xfrm>
              <a:off x="3852049" y="1970604"/>
              <a:ext cx="76583" cy="76965"/>
            </a:xfrm>
            <a:custGeom>
              <a:rect b="b" l="l" r="r" t="t"/>
              <a:pathLst>
                <a:path extrusionOk="0" h="2418" w="2406">
                  <a:moveTo>
                    <a:pt x="1203" y="346"/>
                  </a:moveTo>
                  <a:cubicBezTo>
                    <a:pt x="1679" y="346"/>
                    <a:pt x="2084" y="751"/>
                    <a:pt x="2084" y="1227"/>
                  </a:cubicBezTo>
                  <a:cubicBezTo>
                    <a:pt x="2084" y="1703"/>
                    <a:pt x="1691" y="2096"/>
                    <a:pt x="1203" y="2096"/>
                  </a:cubicBezTo>
                  <a:cubicBezTo>
                    <a:pt x="714" y="2096"/>
                    <a:pt x="321" y="1703"/>
                    <a:pt x="321" y="1227"/>
                  </a:cubicBezTo>
                  <a:cubicBezTo>
                    <a:pt x="321" y="727"/>
                    <a:pt x="726" y="346"/>
                    <a:pt x="1203" y="346"/>
                  </a:cubicBezTo>
                  <a:close/>
                  <a:moveTo>
                    <a:pt x="1203" y="1"/>
                  </a:moveTo>
                  <a:cubicBezTo>
                    <a:pt x="536" y="1"/>
                    <a:pt x="0" y="536"/>
                    <a:pt x="0" y="1203"/>
                  </a:cubicBezTo>
                  <a:cubicBezTo>
                    <a:pt x="0" y="1882"/>
                    <a:pt x="536" y="2418"/>
                    <a:pt x="1203" y="2418"/>
                  </a:cubicBezTo>
                  <a:cubicBezTo>
                    <a:pt x="1869" y="2418"/>
                    <a:pt x="2405" y="1882"/>
                    <a:pt x="2405" y="1203"/>
                  </a:cubicBezTo>
                  <a:cubicBezTo>
                    <a:pt x="2405" y="548"/>
                    <a:pt x="1869" y="1"/>
                    <a:pt x="12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2"/>
            <p:cNvSpPr/>
            <p:nvPr/>
          </p:nvSpPr>
          <p:spPr>
            <a:xfrm>
              <a:off x="3746310" y="2187016"/>
              <a:ext cx="132667" cy="88710"/>
            </a:xfrm>
            <a:custGeom>
              <a:rect b="b" l="l" r="r" t="t"/>
              <a:pathLst>
                <a:path extrusionOk="0" h="2787" w="4168">
                  <a:moveTo>
                    <a:pt x="2084" y="0"/>
                  </a:moveTo>
                  <a:cubicBezTo>
                    <a:pt x="1989" y="0"/>
                    <a:pt x="1917" y="84"/>
                    <a:pt x="1917" y="167"/>
                  </a:cubicBezTo>
                  <a:lnTo>
                    <a:pt x="1917" y="1405"/>
                  </a:lnTo>
                  <a:lnTo>
                    <a:pt x="1060" y="1405"/>
                  </a:lnTo>
                  <a:cubicBezTo>
                    <a:pt x="798" y="1405"/>
                    <a:pt x="560" y="1536"/>
                    <a:pt x="441" y="1774"/>
                  </a:cubicBezTo>
                  <a:lnTo>
                    <a:pt x="48" y="2548"/>
                  </a:lnTo>
                  <a:cubicBezTo>
                    <a:pt x="0" y="2620"/>
                    <a:pt x="24" y="2727"/>
                    <a:pt x="119" y="2774"/>
                  </a:cubicBezTo>
                  <a:cubicBezTo>
                    <a:pt x="143" y="2786"/>
                    <a:pt x="155" y="2786"/>
                    <a:pt x="191" y="2786"/>
                  </a:cubicBezTo>
                  <a:cubicBezTo>
                    <a:pt x="250" y="2786"/>
                    <a:pt x="310" y="2762"/>
                    <a:pt x="345" y="2703"/>
                  </a:cubicBezTo>
                  <a:lnTo>
                    <a:pt x="738" y="1929"/>
                  </a:lnTo>
                  <a:cubicBezTo>
                    <a:pt x="798" y="1810"/>
                    <a:pt x="917" y="1727"/>
                    <a:pt x="1060" y="1727"/>
                  </a:cubicBezTo>
                  <a:lnTo>
                    <a:pt x="3096" y="1727"/>
                  </a:lnTo>
                  <a:cubicBezTo>
                    <a:pt x="3227" y="1727"/>
                    <a:pt x="3346" y="1810"/>
                    <a:pt x="3405" y="1929"/>
                  </a:cubicBezTo>
                  <a:lnTo>
                    <a:pt x="3810" y="2703"/>
                  </a:lnTo>
                  <a:cubicBezTo>
                    <a:pt x="3846" y="2756"/>
                    <a:pt x="3902" y="2783"/>
                    <a:pt x="3968" y="2783"/>
                  </a:cubicBezTo>
                  <a:cubicBezTo>
                    <a:pt x="3989" y="2783"/>
                    <a:pt x="4013" y="2780"/>
                    <a:pt x="4036" y="2774"/>
                  </a:cubicBezTo>
                  <a:cubicBezTo>
                    <a:pt x="4132" y="2715"/>
                    <a:pt x="4167" y="2608"/>
                    <a:pt x="4120" y="2536"/>
                  </a:cubicBezTo>
                  <a:lnTo>
                    <a:pt x="3715" y="1762"/>
                  </a:lnTo>
                  <a:cubicBezTo>
                    <a:pt x="3596" y="1536"/>
                    <a:pt x="3358" y="1393"/>
                    <a:pt x="3108" y="1393"/>
                  </a:cubicBezTo>
                  <a:lnTo>
                    <a:pt x="2250" y="1393"/>
                  </a:lnTo>
                  <a:lnTo>
                    <a:pt x="2250" y="167"/>
                  </a:lnTo>
                  <a:cubicBezTo>
                    <a:pt x="2250" y="84"/>
                    <a:pt x="2167" y="0"/>
                    <a:pt x="20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2"/>
            <p:cNvSpPr/>
            <p:nvPr/>
          </p:nvSpPr>
          <p:spPr>
            <a:xfrm>
              <a:off x="3831583" y="2059664"/>
              <a:ext cx="117485" cy="54748"/>
            </a:xfrm>
            <a:custGeom>
              <a:rect b="b" l="l" r="r" t="t"/>
              <a:pathLst>
                <a:path extrusionOk="0" h="1720" w="3691">
                  <a:moveTo>
                    <a:pt x="1846" y="1"/>
                  </a:moveTo>
                  <a:cubicBezTo>
                    <a:pt x="1750" y="1"/>
                    <a:pt x="1679" y="72"/>
                    <a:pt x="1679" y="167"/>
                  </a:cubicBezTo>
                  <a:lnTo>
                    <a:pt x="1679" y="703"/>
                  </a:lnTo>
                  <a:lnTo>
                    <a:pt x="750" y="703"/>
                  </a:lnTo>
                  <a:cubicBezTo>
                    <a:pt x="560" y="703"/>
                    <a:pt x="405" y="810"/>
                    <a:pt x="310" y="965"/>
                  </a:cubicBezTo>
                  <a:lnTo>
                    <a:pt x="48" y="1477"/>
                  </a:lnTo>
                  <a:cubicBezTo>
                    <a:pt x="0" y="1548"/>
                    <a:pt x="24" y="1656"/>
                    <a:pt x="119" y="1703"/>
                  </a:cubicBezTo>
                  <a:cubicBezTo>
                    <a:pt x="140" y="1714"/>
                    <a:pt x="164" y="1719"/>
                    <a:pt x="188" y="1719"/>
                  </a:cubicBezTo>
                  <a:cubicBezTo>
                    <a:pt x="248" y="1719"/>
                    <a:pt x="312" y="1687"/>
                    <a:pt x="345" y="1620"/>
                  </a:cubicBezTo>
                  <a:lnTo>
                    <a:pt x="607" y="1120"/>
                  </a:lnTo>
                  <a:cubicBezTo>
                    <a:pt x="643" y="1060"/>
                    <a:pt x="703" y="1013"/>
                    <a:pt x="774" y="1013"/>
                  </a:cubicBezTo>
                  <a:lnTo>
                    <a:pt x="2929" y="1013"/>
                  </a:lnTo>
                  <a:cubicBezTo>
                    <a:pt x="3000" y="1013"/>
                    <a:pt x="3060" y="1060"/>
                    <a:pt x="3096" y="1120"/>
                  </a:cubicBezTo>
                  <a:lnTo>
                    <a:pt x="3358" y="1620"/>
                  </a:lnTo>
                  <a:cubicBezTo>
                    <a:pt x="3393" y="1679"/>
                    <a:pt x="3453" y="1715"/>
                    <a:pt x="3512" y="1715"/>
                  </a:cubicBezTo>
                  <a:cubicBezTo>
                    <a:pt x="3536" y="1715"/>
                    <a:pt x="3548" y="1715"/>
                    <a:pt x="3584" y="1703"/>
                  </a:cubicBezTo>
                  <a:cubicBezTo>
                    <a:pt x="3655" y="1656"/>
                    <a:pt x="3691" y="1548"/>
                    <a:pt x="3643" y="1477"/>
                  </a:cubicBezTo>
                  <a:lnTo>
                    <a:pt x="3381" y="965"/>
                  </a:lnTo>
                  <a:cubicBezTo>
                    <a:pt x="3286" y="810"/>
                    <a:pt x="3108" y="703"/>
                    <a:pt x="2929" y="703"/>
                  </a:cubicBezTo>
                  <a:lnTo>
                    <a:pt x="2012" y="703"/>
                  </a:lnTo>
                  <a:lnTo>
                    <a:pt x="2012" y="167"/>
                  </a:lnTo>
                  <a:cubicBezTo>
                    <a:pt x="2012" y="72"/>
                    <a:pt x="1929" y="1"/>
                    <a:pt x="18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2"/>
            <p:cNvSpPr/>
            <p:nvPr/>
          </p:nvSpPr>
          <p:spPr>
            <a:xfrm>
              <a:off x="3901672" y="2187016"/>
              <a:ext cx="132285" cy="88997"/>
            </a:xfrm>
            <a:custGeom>
              <a:rect b="b" l="l" r="r" t="t"/>
              <a:pathLst>
                <a:path extrusionOk="0" h="2796" w="4156">
                  <a:moveTo>
                    <a:pt x="2084" y="0"/>
                  </a:moveTo>
                  <a:cubicBezTo>
                    <a:pt x="1989" y="0"/>
                    <a:pt x="1918" y="84"/>
                    <a:pt x="1918" y="167"/>
                  </a:cubicBezTo>
                  <a:lnTo>
                    <a:pt x="1918" y="1405"/>
                  </a:lnTo>
                  <a:lnTo>
                    <a:pt x="1060" y="1405"/>
                  </a:lnTo>
                  <a:cubicBezTo>
                    <a:pt x="798" y="1405"/>
                    <a:pt x="560" y="1536"/>
                    <a:pt x="441" y="1774"/>
                  </a:cubicBezTo>
                  <a:lnTo>
                    <a:pt x="36" y="2548"/>
                  </a:lnTo>
                  <a:cubicBezTo>
                    <a:pt x="1" y="2620"/>
                    <a:pt x="25" y="2727"/>
                    <a:pt x="120" y="2774"/>
                  </a:cubicBezTo>
                  <a:cubicBezTo>
                    <a:pt x="142" y="2789"/>
                    <a:pt x="167" y="2796"/>
                    <a:pt x="192" y="2796"/>
                  </a:cubicBezTo>
                  <a:cubicBezTo>
                    <a:pt x="250" y="2796"/>
                    <a:pt x="309" y="2761"/>
                    <a:pt x="334" y="2703"/>
                  </a:cubicBezTo>
                  <a:lnTo>
                    <a:pt x="739" y="1929"/>
                  </a:lnTo>
                  <a:cubicBezTo>
                    <a:pt x="798" y="1810"/>
                    <a:pt x="918" y="1727"/>
                    <a:pt x="1060" y="1727"/>
                  </a:cubicBezTo>
                  <a:lnTo>
                    <a:pt x="3096" y="1727"/>
                  </a:lnTo>
                  <a:cubicBezTo>
                    <a:pt x="3227" y="1727"/>
                    <a:pt x="3346" y="1810"/>
                    <a:pt x="3406" y="1929"/>
                  </a:cubicBezTo>
                  <a:lnTo>
                    <a:pt x="3811" y="2703"/>
                  </a:lnTo>
                  <a:cubicBezTo>
                    <a:pt x="3835" y="2762"/>
                    <a:pt x="3894" y="2786"/>
                    <a:pt x="3954" y="2786"/>
                  </a:cubicBezTo>
                  <a:cubicBezTo>
                    <a:pt x="3989" y="2786"/>
                    <a:pt x="4001" y="2786"/>
                    <a:pt x="4037" y="2774"/>
                  </a:cubicBezTo>
                  <a:cubicBezTo>
                    <a:pt x="4120" y="2715"/>
                    <a:pt x="4156" y="2608"/>
                    <a:pt x="4120" y="2536"/>
                  </a:cubicBezTo>
                  <a:lnTo>
                    <a:pt x="3715" y="1762"/>
                  </a:lnTo>
                  <a:cubicBezTo>
                    <a:pt x="3596" y="1536"/>
                    <a:pt x="3358" y="1393"/>
                    <a:pt x="3108" y="1393"/>
                  </a:cubicBezTo>
                  <a:lnTo>
                    <a:pt x="2251" y="1393"/>
                  </a:lnTo>
                  <a:lnTo>
                    <a:pt x="2251" y="167"/>
                  </a:lnTo>
                  <a:cubicBezTo>
                    <a:pt x="2251" y="84"/>
                    <a:pt x="2168" y="0"/>
                    <a:pt x="20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7" name="Google Shape;977;p32"/>
          <p:cNvGrpSpPr/>
          <p:nvPr/>
        </p:nvGrpSpPr>
        <p:grpSpPr>
          <a:xfrm>
            <a:off x="7044441" y="3130962"/>
            <a:ext cx="399812" cy="306477"/>
            <a:chOff x="2567841" y="1994124"/>
            <a:chExt cx="399812" cy="306477"/>
          </a:xfrm>
        </p:grpSpPr>
        <p:sp>
          <p:nvSpPr>
            <p:cNvPr id="978" name="Google Shape;978;p32"/>
            <p:cNvSpPr/>
            <p:nvPr/>
          </p:nvSpPr>
          <p:spPr>
            <a:xfrm>
              <a:off x="2567841" y="1994124"/>
              <a:ext cx="399812" cy="306477"/>
            </a:xfrm>
            <a:custGeom>
              <a:rect b="b" l="l" r="r" t="t"/>
              <a:pathLst>
                <a:path extrusionOk="0" h="9621" w="12551">
                  <a:moveTo>
                    <a:pt x="11157" y="346"/>
                  </a:moveTo>
                  <a:lnTo>
                    <a:pt x="11157" y="6584"/>
                  </a:lnTo>
                  <a:lnTo>
                    <a:pt x="1334" y="6584"/>
                  </a:lnTo>
                  <a:lnTo>
                    <a:pt x="1334" y="346"/>
                  </a:lnTo>
                  <a:close/>
                  <a:moveTo>
                    <a:pt x="7442" y="7930"/>
                  </a:moveTo>
                  <a:lnTo>
                    <a:pt x="7621" y="8561"/>
                  </a:lnTo>
                  <a:lnTo>
                    <a:pt x="4859" y="8561"/>
                  </a:lnTo>
                  <a:lnTo>
                    <a:pt x="5037" y="7930"/>
                  </a:lnTo>
                  <a:close/>
                  <a:moveTo>
                    <a:pt x="11217" y="6954"/>
                  </a:moveTo>
                  <a:lnTo>
                    <a:pt x="12038" y="8561"/>
                  </a:lnTo>
                  <a:lnTo>
                    <a:pt x="7990" y="8561"/>
                  </a:lnTo>
                  <a:lnTo>
                    <a:pt x="7776" y="7835"/>
                  </a:lnTo>
                  <a:cubicBezTo>
                    <a:pt x="7740" y="7680"/>
                    <a:pt x="7597" y="7573"/>
                    <a:pt x="7454" y="7573"/>
                  </a:cubicBezTo>
                  <a:lnTo>
                    <a:pt x="5013" y="7573"/>
                  </a:lnTo>
                  <a:cubicBezTo>
                    <a:pt x="4859" y="7573"/>
                    <a:pt x="4716" y="7680"/>
                    <a:pt x="4680" y="7835"/>
                  </a:cubicBezTo>
                  <a:lnTo>
                    <a:pt x="4478" y="8561"/>
                  </a:lnTo>
                  <a:lnTo>
                    <a:pt x="430" y="8561"/>
                  </a:lnTo>
                  <a:lnTo>
                    <a:pt x="1263" y="6954"/>
                  </a:lnTo>
                  <a:close/>
                  <a:moveTo>
                    <a:pt x="12157" y="8930"/>
                  </a:moveTo>
                  <a:lnTo>
                    <a:pt x="12157" y="9216"/>
                  </a:lnTo>
                  <a:lnTo>
                    <a:pt x="12169" y="9216"/>
                  </a:lnTo>
                  <a:cubicBezTo>
                    <a:pt x="12169" y="9239"/>
                    <a:pt x="12145" y="9275"/>
                    <a:pt x="12110" y="9275"/>
                  </a:cubicBezTo>
                  <a:lnTo>
                    <a:pt x="382" y="9275"/>
                  </a:lnTo>
                  <a:cubicBezTo>
                    <a:pt x="346" y="9275"/>
                    <a:pt x="322" y="9239"/>
                    <a:pt x="322" y="9216"/>
                  </a:cubicBezTo>
                  <a:lnTo>
                    <a:pt x="322" y="8930"/>
                  </a:lnTo>
                  <a:close/>
                  <a:moveTo>
                    <a:pt x="1334" y="0"/>
                  </a:moveTo>
                  <a:cubicBezTo>
                    <a:pt x="1144" y="0"/>
                    <a:pt x="977" y="167"/>
                    <a:pt x="977" y="357"/>
                  </a:cubicBezTo>
                  <a:lnTo>
                    <a:pt x="977" y="6739"/>
                  </a:lnTo>
                  <a:lnTo>
                    <a:pt x="1" y="8680"/>
                  </a:lnTo>
                  <a:lnTo>
                    <a:pt x="1" y="8692"/>
                  </a:lnTo>
                  <a:lnTo>
                    <a:pt x="1" y="8704"/>
                  </a:lnTo>
                  <a:lnTo>
                    <a:pt x="1" y="8728"/>
                  </a:lnTo>
                  <a:lnTo>
                    <a:pt x="1" y="8739"/>
                  </a:lnTo>
                  <a:lnTo>
                    <a:pt x="1" y="9204"/>
                  </a:lnTo>
                  <a:cubicBezTo>
                    <a:pt x="1" y="9442"/>
                    <a:pt x="191" y="9620"/>
                    <a:pt x="406" y="9620"/>
                  </a:cubicBezTo>
                  <a:lnTo>
                    <a:pt x="12133" y="9620"/>
                  </a:lnTo>
                  <a:cubicBezTo>
                    <a:pt x="12371" y="9620"/>
                    <a:pt x="12550" y="9418"/>
                    <a:pt x="12550" y="9204"/>
                  </a:cubicBezTo>
                  <a:lnTo>
                    <a:pt x="12526" y="8739"/>
                  </a:lnTo>
                  <a:lnTo>
                    <a:pt x="12526" y="8704"/>
                  </a:lnTo>
                  <a:lnTo>
                    <a:pt x="12526" y="8692"/>
                  </a:lnTo>
                  <a:lnTo>
                    <a:pt x="12526" y="8680"/>
                  </a:lnTo>
                  <a:lnTo>
                    <a:pt x="11550" y="6739"/>
                  </a:lnTo>
                  <a:lnTo>
                    <a:pt x="11550" y="357"/>
                  </a:lnTo>
                  <a:cubicBezTo>
                    <a:pt x="11550" y="167"/>
                    <a:pt x="11383" y="0"/>
                    <a:pt x="111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2"/>
            <p:cNvSpPr/>
            <p:nvPr/>
          </p:nvSpPr>
          <p:spPr>
            <a:xfrm>
              <a:off x="2623237" y="2113963"/>
              <a:ext cx="287523" cy="77025"/>
            </a:xfrm>
            <a:custGeom>
              <a:rect b="b" l="l" r="r" t="t"/>
              <a:pathLst>
                <a:path extrusionOk="0" h="2418" w="9026">
                  <a:moveTo>
                    <a:pt x="179" y="1"/>
                  </a:moveTo>
                  <a:cubicBezTo>
                    <a:pt x="72" y="1"/>
                    <a:pt x="0" y="96"/>
                    <a:pt x="0" y="179"/>
                  </a:cubicBezTo>
                  <a:lnTo>
                    <a:pt x="0" y="2132"/>
                  </a:lnTo>
                  <a:cubicBezTo>
                    <a:pt x="0" y="2299"/>
                    <a:pt x="131" y="2418"/>
                    <a:pt x="274" y="2418"/>
                  </a:cubicBezTo>
                  <a:lnTo>
                    <a:pt x="8727" y="2418"/>
                  </a:lnTo>
                  <a:cubicBezTo>
                    <a:pt x="8894" y="2418"/>
                    <a:pt x="9013" y="2287"/>
                    <a:pt x="9013" y="2132"/>
                  </a:cubicBezTo>
                  <a:lnTo>
                    <a:pt x="9013" y="179"/>
                  </a:lnTo>
                  <a:cubicBezTo>
                    <a:pt x="9025" y="96"/>
                    <a:pt x="8942" y="1"/>
                    <a:pt x="8835" y="1"/>
                  </a:cubicBezTo>
                  <a:cubicBezTo>
                    <a:pt x="8727" y="1"/>
                    <a:pt x="8656" y="96"/>
                    <a:pt x="8656" y="179"/>
                  </a:cubicBezTo>
                  <a:lnTo>
                    <a:pt x="8656" y="2049"/>
                  </a:lnTo>
                  <a:lnTo>
                    <a:pt x="357" y="2049"/>
                  </a:lnTo>
                  <a:lnTo>
                    <a:pt x="357" y="179"/>
                  </a:lnTo>
                  <a:cubicBezTo>
                    <a:pt x="357" y="84"/>
                    <a:pt x="262" y="1"/>
                    <a:pt x="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2"/>
            <p:cNvSpPr/>
            <p:nvPr/>
          </p:nvSpPr>
          <p:spPr>
            <a:xfrm>
              <a:off x="2623237" y="2017251"/>
              <a:ext cx="287523" cy="77025"/>
            </a:xfrm>
            <a:custGeom>
              <a:rect b="b" l="l" r="r" t="t"/>
              <a:pathLst>
                <a:path extrusionOk="0" h="2418" w="9026">
                  <a:moveTo>
                    <a:pt x="286" y="1"/>
                  </a:moveTo>
                  <a:cubicBezTo>
                    <a:pt x="119" y="1"/>
                    <a:pt x="0" y="143"/>
                    <a:pt x="0" y="286"/>
                  </a:cubicBezTo>
                  <a:lnTo>
                    <a:pt x="0" y="2239"/>
                  </a:lnTo>
                  <a:cubicBezTo>
                    <a:pt x="0" y="2346"/>
                    <a:pt x="84" y="2418"/>
                    <a:pt x="179" y="2418"/>
                  </a:cubicBezTo>
                  <a:cubicBezTo>
                    <a:pt x="286" y="2418"/>
                    <a:pt x="357" y="2322"/>
                    <a:pt x="357" y="2239"/>
                  </a:cubicBezTo>
                  <a:lnTo>
                    <a:pt x="357" y="382"/>
                  </a:lnTo>
                  <a:lnTo>
                    <a:pt x="8656" y="382"/>
                  </a:lnTo>
                  <a:lnTo>
                    <a:pt x="8656" y="2239"/>
                  </a:lnTo>
                  <a:cubicBezTo>
                    <a:pt x="8656" y="2346"/>
                    <a:pt x="8751" y="2418"/>
                    <a:pt x="8835" y="2418"/>
                  </a:cubicBezTo>
                  <a:cubicBezTo>
                    <a:pt x="8942" y="2418"/>
                    <a:pt x="9013" y="2322"/>
                    <a:pt x="9013" y="2239"/>
                  </a:cubicBezTo>
                  <a:lnTo>
                    <a:pt x="9013" y="286"/>
                  </a:lnTo>
                  <a:cubicBezTo>
                    <a:pt x="9025" y="143"/>
                    <a:pt x="8894" y="1"/>
                    <a:pt x="87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1" name="Google Shape;981;p32"/>
          <p:cNvGrpSpPr/>
          <p:nvPr/>
        </p:nvGrpSpPr>
        <p:grpSpPr>
          <a:xfrm>
            <a:off x="5720047" y="1340862"/>
            <a:ext cx="376271" cy="337982"/>
            <a:chOff x="2612597" y="3367075"/>
            <a:chExt cx="376271" cy="337982"/>
          </a:xfrm>
        </p:grpSpPr>
        <p:sp>
          <p:nvSpPr>
            <p:cNvPr id="982" name="Google Shape;982;p32"/>
            <p:cNvSpPr/>
            <p:nvPr/>
          </p:nvSpPr>
          <p:spPr>
            <a:xfrm>
              <a:off x="2612597" y="3367075"/>
              <a:ext cx="376271" cy="337982"/>
            </a:xfrm>
            <a:custGeom>
              <a:rect b="b" l="l" r="r" t="t"/>
              <a:pathLst>
                <a:path extrusionOk="0" h="10610" w="11812">
                  <a:moveTo>
                    <a:pt x="7561" y="346"/>
                  </a:moveTo>
                  <a:cubicBezTo>
                    <a:pt x="7490" y="668"/>
                    <a:pt x="7192" y="918"/>
                    <a:pt x="6835" y="918"/>
                  </a:cubicBezTo>
                  <a:lnTo>
                    <a:pt x="4966" y="918"/>
                  </a:lnTo>
                  <a:cubicBezTo>
                    <a:pt x="4609" y="918"/>
                    <a:pt x="4311" y="668"/>
                    <a:pt x="4228" y="346"/>
                  </a:cubicBezTo>
                  <a:close/>
                  <a:moveTo>
                    <a:pt x="7918" y="358"/>
                  </a:moveTo>
                  <a:cubicBezTo>
                    <a:pt x="8264" y="418"/>
                    <a:pt x="8526" y="727"/>
                    <a:pt x="8526" y="1108"/>
                  </a:cubicBezTo>
                  <a:lnTo>
                    <a:pt x="8526" y="1918"/>
                  </a:lnTo>
                  <a:lnTo>
                    <a:pt x="3263" y="1918"/>
                  </a:lnTo>
                  <a:lnTo>
                    <a:pt x="3263" y="1108"/>
                  </a:lnTo>
                  <a:cubicBezTo>
                    <a:pt x="3263" y="727"/>
                    <a:pt x="3525" y="429"/>
                    <a:pt x="3870" y="358"/>
                  </a:cubicBezTo>
                  <a:cubicBezTo>
                    <a:pt x="3966" y="882"/>
                    <a:pt x="4406" y="1287"/>
                    <a:pt x="4954" y="1287"/>
                  </a:cubicBezTo>
                  <a:lnTo>
                    <a:pt x="6835" y="1287"/>
                  </a:lnTo>
                  <a:cubicBezTo>
                    <a:pt x="7383" y="1287"/>
                    <a:pt x="7835" y="882"/>
                    <a:pt x="7918" y="358"/>
                  </a:cubicBezTo>
                  <a:close/>
                  <a:moveTo>
                    <a:pt x="7502" y="5180"/>
                  </a:moveTo>
                  <a:cubicBezTo>
                    <a:pt x="7835" y="5180"/>
                    <a:pt x="8097" y="5454"/>
                    <a:pt x="8097" y="5775"/>
                  </a:cubicBezTo>
                  <a:lnTo>
                    <a:pt x="8097" y="7323"/>
                  </a:lnTo>
                  <a:cubicBezTo>
                    <a:pt x="7764" y="7395"/>
                    <a:pt x="7430" y="7442"/>
                    <a:pt x="7073" y="7478"/>
                  </a:cubicBezTo>
                  <a:lnTo>
                    <a:pt x="7073" y="6942"/>
                  </a:lnTo>
                  <a:cubicBezTo>
                    <a:pt x="7085" y="6561"/>
                    <a:pt x="6764" y="6240"/>
                    <a:pt x="6371" y="6240"/>
                  </a:cubicBezTo>
                  <a:lnTo>
                    <a:pt x="5406" y="6240"/>
                  </a:lnTo>
                  <a:cubicBezTo>
                    <a:pt x="5025" y="6240"/>
                    <a:pt x="4704" y="6549"/>
                    <a:pt x="4704" y="6942"/>
                  </a:cubicBezTo>
                  <a:lnTo>
                    <a:pt x="4704" y="7478"/>
                  </a:lnTo>
                  <a:cubicBezTo>
                    <a:pt x="4370" y="7442"/>
                    <a:pt x="4025" y="7383"/>
                    <a:pt x="3680" y="7323"/>
                  </a:cubicBezTo>
                  <a:lnTo>
                    <a:pt x="3680" y="5775"/>
                  </a:lnTo>
                  <a:cubicBezTo>
                    <a:pt x="3680" y="5454"/>
                    <a:pt x="3954" y="5180"/>
                    <a:pt x="4275" y="5180"/>
                  </a:cubicBezTo>
                  <a:close/>
                  <a:moveTo>
                    <a:pt x="6371" y="6585"/>
                  </a:moveTo>
                  <a:cubicBezTo>
                    <a:pt x="6573" y="6585"/>
                    <a:pt x="6728" y="6740"/>
                    <a:pt x="6728" y="6942"/>
                  </a:cubicBezTo>
                  <a:lnTo>
                    <a:pt x="6728" y="8430"/>
                  </a:lnTo>
                  <a:cubicBezTo>
                    <a:pt x="6728" y="8621"/>
                    <a:pt x="6573" y="8788"/>
                    <a:pt x="6371" y="8788"/>
                  </a:cubicBezTo>
                  <a:lnTo>
                    <a:pt x="5406" y="8788"/>
                  </a:lnTo>
                  <a:cubicBezTo>
                    <a:pt x="5216" y="8788"/>
                    <a:pt x="5049" y="8621"/>
                    <a:pt x="5049" y="8430"/>
                  </a:cubicBezTo>
                  <a:lnTo>
                    <a:pt x="5049" y="6942"/>
                  </a:lnTo>
                  <a:cubicBezTo>
                    <a:pt x="5049" y="6740"/>
                    <a:pt x="5216" y="6585"/>
                    <a:pt x="5406" y="6585"/>
                  </a:cubicBezTo>
                  <a:close/>
                  <a:moveTo>
                    <a:pt x="4025" y="1"/>
                  </a:moveTo>
                  <a:cubicBezTo>
                    <a:pt x="3406" y="1"/>
                    <a:pt x="2918" y="489"/>
                    <a:pt x="2918" y="1108"/>
                  </a:cubicBezTo>
                  <a:lnTo>
                    <a:pt x="2918" y="1918"/>
                  </a:lnTo>
                  <a:lnTo>
                    <a:pt x="1084" y="1918"/>
                  </a:lnTo>
                  <a:cubicBezTo>
                    <a:pt x="489" y="1918"/>
                    <a:pt x="1" y="2418"/>
                    <a:pt x="1" y="3013"/>
                  </a:cubicBezTo>
                  <a:lnTo>
                    <a:pt x="1" y="6168"/>
                  </a:lnTo>
                  <a:cubicBezTo>
                    <a:pt x="1" y="6228"/>
                    <a:pt x="37" y="6287"/>
                    <a:pt x="96" y="6311"/>
                  </a:cubicBezTo>
                  <a:cubicBezTo>
                    <a:pt x="203" y="6371"/>
                    <a:pt x="322" y="6430"/>
                    <a:pt x="418" y="6490"/>
                  </a:cubicBezTo>
                  <a:lnTo>
                    <a:pt x="418" y="7311"/>
                  </a:lnTo>
                  <a:cubicBezTo>
                    <a:pt x="418" y="7418"/>
                    <a:pt x="501" y="7490"/>
                    <a:pt x="596" y="7490"/>
                  </a:cubicBezTo>
                  <a:cubicBezTo>
                    <a:pt x="703" y="7490"/>
                    <a:pt x="775" y="7418"/>
                    <a:pt x="775" y="7311"/>
                  </a:cubicBezTo>
                  <a:lnTo>
                    <a:pt x="775" y="6668"/>
                  </a:lnTo>
                  <a:cubicBezTo>
                    <a:pt x="2013" y="7299"/>
                    <a:pt x="3358" y="7668"/>
                    <a:pt x="4740" y="7811"/>
                  </a:cubicBezTo>
                  <a:lnTo>
                    <a:pt x="4740" y="8407"/>
                  </a:lnTo>
                  <a:cubicBezTo>
                    <a:pt x="4740" y="8800"/>
                    <a:pt x="5049" y="9109"/>
                    <a:pt x="5442" y="9109"/>
                  </a:cubicBezTo>
                  <a:lnTo>
                    <a:pt x="6406" y="9109"/>
                  </a:lnTo>
                  <a:cubicBezTo>
                    <a:pt x="6787" y="9109"/>
                    <a:pt x="7109" y="8800"/>
                    <a:pt x="7109" y="8407"/>
                  </a:cubicBezTo>
                  <a:lnTo>
                    <a:pt x="7109" y="7811"/>
                  </a:lnTo>
                  <a:cubicBezTo>
                    <a:pt x="8490" y="7668"/>
                    <a:pt x="9812" y="7299"/>
                    <a:pt x="11062" y="6668"/>
                  </a:cubicBezTo>
                  <a:lnTo>
                    <a:pt x="11062" y="9526"/>
                  </a:lnTo>
                  <a:cubicBezTo>
                    <a:pt x="11062" y="9931"/>
                    <a:pt x="10740" y="10276"/>
                    <a:pt x="10324" y="10276"/>
                  </a:cubicBezTo>
                  <a:lnTo>
                    <a:pt x="1489" y="10276"/>
                  </a:lnTo>
                  <a:cubicBezTo>
                    <a:pt x="1096" y="10276"/>
                    <a:pt x="751" y="9943"/>
                    <a:pt x="751" y="9526"/>
                  </a:cubicBezTo>
                  <a:lnTo>
                    <a:pt x="751" y="8026"/>
                  </a:lnTo>
                  <a:cubicBezTo>
                    <a:pt x="751" y="7918"/>
                    <a:pt x="679" y="7847"/>
                    <a:pt x="572" y="7847"/>
                  </a:cubicBezTo>
                  <a:cubicBezTo>
                    <a:pt x="465" y="7847"/>
                    <a:pt x="394" y="7918"/>
                    <a:pt x="394" y="8026"/>
                  </a:cubicBezTo>
                  <a:lnTo>
                    <a:pt x="394" y="9526"/>
                  </a:lnTo>
                  <a:cubicBezTo>
                    <a:pt x="394" y="10121"/>
                    <a:pt x="882" y="10609"/>
                    <a:pt x="1477" y="10609"/>
                  </a:cubicBezTo>
                  <a:lnTo>
                    <a:pt x="10300" y="10609"/>
                  </a:lnTo>
                  <a:cubicBezTo>
                    <a:pt x="10895" y="10609"/>
                    <a:pt x="11395" y="10121"/>
                    <a:pt x="11395" y="9526"/>
                  </a:cubicBezTo>
                  <a:lnTo>
                    <a:pt x="11395" y="6490"/>
                  </a:lnTo>
                  <a:cubicBezTo>
                    <a:pt x="11490" y="6430"/>
                    <a:pt x="11609" y="6371"/>
                    <a:pt x="11717" y="6311"/>
                  </a:cubicBezTo>
                  <a:cubicBezTo>
                    <a:pt x="11776" y="6287"/>
                    <a:pt x="11812" y="6228"/>
                    <a:pt x="11812" y="6168"/>
                  </a:cubicBezTo>
                  <a:lnTo>
                    <a:pt x="11812" y="3013"/>
                  </a:lnTo>
                  <a:cubicBezTo>
                    <a:pt x="11812" y="2394"/>
                    <a:pt x="11312" y="1918"/>
                    <a:pt x="10716" y="1918"/>
                  </a:cubicBezTo>
                  <a:lnTo>
                    <a:pt x="10276" y="1918"/>
                  </a:lnTo>
                  <a:cubicBezTo>
                    <a:pt x="10169" y="1918"/>
                    <a:pt x="10097" y="2001"/>
                    <a:pt x="10097" y="2096"/>
                  </a:cubicBezTo>
                  <a:cubicBezTo>
                    <a:pt x="10097" y="2203"/>
                    <a:pt x="10169" y="2275"/>
                    <a:pt x="10276" y="2275"/>
                  </a:cubicBezTo>
                  <a:lnTo>
                    <a:pt x="10716" y="2275"/>
                  </a:lnTo>
                  <a:cubicBezTo>
                    <a:pt x="11121" y="2275"/>
                    <a:pt x="11467" y="2608"/>
                    <a:pt x="11467" y="3025"/>
                  </a:cubicBezTo>
                  <a:lnTo>
                    <a:pt x="11467" y="6073"/>
                  </a:lnTo>
                  <a:cubicBezTo>
                    <a:pt x="11359" y="6133"/>
                    <a:pt x="11252" y="6192"/>
                    <a:pt x="11133" y="6252"/>
                  </a:cubicBezTo>
                  <a:cubicBezTo>
                    <a:pt x="10288" y="6704"/>
                    <a:pt x="9395" y="7037"/>
                    <a:pt x="8454" y="7252"/>
                  </a:cubicBezTo>
                  <a:lnTo>
                    <a:pt x="8454" y="5775"/>
                  </a:lnTo>
                  <a:cubicBezTo>
                    <a:pt x="8454" y="5251"/>
                    <a:pt x="8026" y="4823"/>
                    <a:pt x="7502" y="4823"/>
                  </a:cubicBezTo>
                  <a:lnTo>
                    <a:pt x="4275" y="4823"/>
                  </a:lnTo>
                  <a:cubicBezTo>
                    <a:pt x="3751" y="4823"/>
                    <a:pt x="3323" y="5251"/>
                    <a:pt x="3323" y="5775"/>
                  </a:cubicBezTo>
                  <a:lnTo>
                    <a:pt x="3323" y="7252"/>
                  </a:lnTo>
                  <a:cubicBezTo>
                    <a:pt x="2275" y="7014"/>
                    <a:pt x="1275" y="6609"/>
                    <a:pt x="334" y="6073"/>
                  </a:cubicBezTo>
                  <a:lnTo>
                    <a:pt x="334" y="3025"/>
                  </a:lnTo>
                  <a:cubicBezTo>
                    <a:pt x="334" y="2620"/>
                    <a:pt x="656" y="2275"/>
                    <a:pt x="1072" y="2275"/>
                  </a:cubicBezTo>
                  <a:lnTo>
                    <a:pt x="9562" y="2275"/>
                  </a:lnTo>
                  <a:cubicBezTo>
                    <a:pt x="9657" y="2275"/>
                    <a:pt x="9740" y="2203"/>
                    <a:pt x="9740" y="2096"/>
                  </a:cubicBezTo>
                  <a:cubicBezTo>
                    <a:pt x="9740" y="2001"/>
                    <a:pt x="9657" y="1918"/>
                    <a:pt x="9562" y="1918"/>
                  </a:cubicBezTo>
                  <a:lnTo>
                    <a:pt x="8871" y="1918"/>
                  </a:lnTo>
                  <a:lnTo>
                    <a:pt x="8871" y="1108"/>
                  </a:lnTo>
                  <a:cubicBezTo>
                    <a:pt x="8871" y="489"/>
                    <a:pt x="8383" y="1"/>
                    <a:pt x="77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2"/>
            <p:cNvSpPr/>
            <p:nvPr/>
          </p:nvSpPr>
          <p:spPr>
            <a:xfrm>
              <a:off x="2784805" y="3588212"/>
              <a:ext cx="31505" cy="47432"/>
            </a:xfrm>
            <a:custGeom>
              <a:rect b="b" l="l" r="r" t="t"/>
              <a:pathLst>
                <a:path extrusionOk="0" h="1489" w="989">
                  <a:moveTo>
                    <a:pt x="631" y="357"/>
                  </a:moveTo>
                  <a:lnTo>
                    <a:pt x="631" y="1143"/>
                  </a:lnTo>
                  <a:lnTo>
                    <a:pt x="346" y="1143"/>
                  </a:lnTo>
                  <a:lnTo>
                    <a:pt x="346" y="357"/>
                  </a:lnTo>
                  <a:close/>
                  <a:moveTo>
                    <a:pt x="179" y="0"/>
                  </a:moveTo>
                  <a:cubicBezTo>
                    <a:pt x="72" y="0"/>
                    <a:pt x="0" y="72"/>
                    <a:pt x="0" y="179"/>
                  </a:cubicBezTo>
                  <a:lnTo>
                    <a:pt x="0" y="1310"/>
                  </a:lnTo>
                  <a:cubicBezTo>
                    <a:pt x="0" y="1405"/>
                    <a:pt x="72" y="1488"/>
                    <a:pt x="179" y="1488"/>
                  </a:cubicBezTo>
                  <a:lnTo>
                    <a:pt x="810" y="1488"/>
                  </a:lnTo>
                  <a:cubicBezTo>
                    <a:pt x="905" y="1488"/>
                    <a:pt x="988" y="1405"/>
                    <a:pt x="988" y="1310"/>
                  </a:cubicBezTo>
                  <a:lnTo>
                    <a:pt x="988" y="179"/>
                  </a:lnTo>
                  <a:cubicBezTo>
                    <a:pt x="965" y="83"/>
                    <a:pt x="893" y="0"/>
                    <a:pt x="8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4" name="Google Shape;984;p32"/>
          <p:cNvGrpSpPr/>
          <p:nvPr/>
        </p:nvGrpSpPr>
        <p:grpSpPr>
          <a:xfrm>
            <a:off x="4389650" y="3136502"/>
            <a:ext cx="364708" cy="295405"/>
            <a:chOff x="3967437" y="3837102"/>
            <a:chExt cx="364708" cy="295405"/>
          </a:xfrm>
        </p:grpSpPr>
        <p:sp>
          <p:nvSpPr>
            <p:cNvPr id="985" name="Google Shape;985;p32"/>
            <p:cNvSpPr/>
            <p:nvPr/>
          </p:nvSpPr>
          <p:spPr>
            <a:xfrm>
              <a:off x="4178750" y="3868334"/>
              <a:ext cx="153396" cy="264172"/>
            </a:xfrm>
            <a:custGeom>
              <a:rect b="b" l="l" r="r" t="t"/>
              <a:pathLst>
                <a:path extrusionOk="0" h="8306" w="4823">
                  <a:moveTo>
                    <a:pt x="4273" y="1"/>
                  </a:moveTo>
                  <a:cubicBezTo>
                    <a:pt x="4217" y="1"/>
                    <a:pt x="4158" y="32"/>
                    <a:pt x="4120" y="78"/>
                  </a:cubicBezTo>
                  <a:cubicBezTo>
                    <a:pt x="4060" y="150"/>
                    <a:pt x="4096" y="257"/>
                    <a:pt x="4167" y="316"/>
                  </a:cubicBezTo>
                  <a:cubicBezTo>
                    <a:pt x="4370" y="471"/>
                    <a:pt x="4489" y="685"/>
                    <a:pt x="4489" y="947"/>
                  </a:cubicBezTo>
                  <a:lnTo>
                    <a:pt x="4489" y="7210"/>
                  </a:lnTo>
                  <a:cubicBezTo>
                    <a:pt x="4489" y="7627"/>
                    <a:pt x="4156" y="7984"/>
                    <a:pt x="3715" y="7984"/>
                  </a:cubicBezTo>
                  <a:lnTo>
                    <a:pt x="167" y="7984"/>
                  </a:lnTo>
                  <a:cubicBezTo>
                    <a:pt x="72" y="7984"/>
                    <a:pt x="0" y="8055"/>
                    <a:pt x="0" y="8151"/>
                  </a:cubicBezTo>
                  <a:cubicBezTo>
                    <a:pt x="0" y="8234"/>
                    <a:pt x="72" y="8305"/>
                    <a:pt x="167" y="8305"/>
                  </a:cubicBezTo>
                  <a:lnTo>
                    <a:pt x="3715" y="8305"/>
                  </a:lnTo>
                  <a:cubicBezTo>
                    <a:pt x="4334" y="8305"/>
                    <a:pt x="4822" y="7817"/>
                    <a:pt x="4822" y="7210"/>
                  </a:cubicBezTo>
                  <a:lnTo>
                    <a:pt x="4822" y="947"/>
                  </a:lnTo>
                  <a:cubicBezTo>
                    <a:pt x="4822" y="590"/>
                    <a:pt x="4644" y="245"/>
                    <a:pt x="4358" y="31"/>
                  </a:cubicBezTo>
                  <a:cubicBezTo>
                    <a:pt x="4333" y="10"/>
                    <a:pt x="4303" y="1"/>
                    <a:pt x="42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2"/>
            <p:cNvSpPr/>
            <p:nvPr/>
          </p:nvSpPr>
          <p:spPr>
            <a:xfrm>
              <a:off x="3969346" y="3937447"/>
              <a:ext cx="198431" cy="194678"/>
            </a:xfrm>
            <a:custGeom>
              <a:rect b="b" l="l" r="r" t="t"/>
              <a:pathLst>
                <a:path extrusionOk="0" h="6121" w="6239">
                  <a:moveTo>
                    <a:pt x="167" y="1"/>
                  </a:moveTo>
                  <a:cubicBezTo>
                    <a:pt x="83" y="1"/>
                    <a:pt x="0" y="72"/>
                    <a:pt x="0" y="167"/>
                  </a:cubicBezTo>
                  <a:lnTo>
                    <a:pt x="0" y="5025"/>
                  </a:lnTo>
                  <a:cubicBezTo>
                    <a:pt x="0" y="5632"/>
                    <a:pt x="488" y="6121"/>
                    <a:pt x="1107" y="6121"/>
                  </a:cubicBezTo>
                  <a:lnTo>
                    <a:pt x="6060" y="6121"/>
                  </a:lnTo>
                  <a:cubicBezTo>
                    <a:pt x="6144" y="6121"/>
                    <a:pt x="6227" y="6049"/>
                    <a:pt x="6227" y="5954"/>
                  </a:cubicBezTo>
                  <a:cubicBezTo>
                    <a:pt x="6239" y="5870"/>
                    <a:pt x="6168" y="5799"/>
                    <a:pt x="6060" y="5799"/>
                  </a:cubicBezTo>
                  <a:lnTo>
                    <a:pt x="1107" y="5799"/>
                  </a:lnTo>
                  <a:cubicBezTo>
                    <a:pt x="691" y="5799"/>
                    <a:pt x="333" y="5454"/>
                    <a:pt x="333" y="5025"/>
                  </a:cubicBezTo>
                  <a:lnTo>
                    <a:pt x="333" y="167"/>
                  </a:lnTo>
                  <a:cubicBezTo>
                    <a:pt x="333" y="72"/>
                    <a:pt x="262" y="1"/>
                    <a:pt x="1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2"/>
            <p:cNvSpPr/>
            <p:nvPr/>
          </p:nvSpPr>
          <p:spPr>
            <a:xfrm>
              <a:off x="3967437" y="3837102"/>
              <a:ext cx="331376" cy="89786"/>
            </a:xfrm>
            <a:custGeom>
              <a:rect b="b" l="l" r="r" t="t"/>
              <a:pathLst>
                <a:path extrusionOk="0" h="2823" w="10419">
                  <a:moveTo>
                    <a:pt x="2739" y="334"/>
                  </a:moveTo>
                  <a:cubicBezTo>
                    <a:pt x="2822" y="334"/>
                    <a:pt x="2894" y="393"/>
                    <a:pt x="2894" y="477"/>
                  </a:cubicBezTo>
                  <a:lnTo>
                    <a:pt x="2894" y="1453"/>
                  </a:lnTo>
                  <a:cubicBezTo>
                    <a:pt x="2894" y="1525"/>
                    <a:pt x="2834" y="1596"/>
                    <a:pt x="2739" y="1596"/>
                  </a:cubicBezTo>
                  <a:cubicBezTo>
                    <a:pt x="2668" y="1596"/>
                    <a:pt x="2596" y="1536"/>
                    <a:pt x="2596" y="1453"/>
                  </a:cubicBezTo>
                  <a:lnTo>
                    <a:pt x="2596" y="477"/>
                  </a:lnTo>
                  <a:cubicBezTo>
                    <a:pt x="2596" y="405"/>
                    <a:pt x="2656" y="334"/>
                    <a:pt x="2739" y="334"/>
                  </a:cubicBezTo>
                  <a:close/>
                  <a:moveTo>
                    <a:pt x="4751" y="334"/>
                  </a:moveTo>
                  <a:cubicBezTo>
                    <a:pt x="4823" y="334"/>
                    <a:pt x="4906" y="393"/>
                    <a:pt x="4906" y="477"/>
                  </a:cubicBezTo>
                  <a:lnTo>
                    <a:pt x="4906" y="1453"/>
                  </a:lnTo>
                  <a:cubicBezTo>
                    <a:pt x="4906" y="1525"/>
                    <a:pt x="4846" y="1596"/>
                    <a:pt x="4751" y="1596"/>
                  </a:cubicBezTo>
                  <a:cubicBezTo>
                    <a:pt x="4680" y="1596"/>
                    <a:pt x="4608" y="1536"/>
                    <a:pt x="4608" y="1453"/>
                  </a:cubicBezTo>
                  <a:lnTo>
                    <a:pt x="4608" y="477"/>
                  </a:lnTo>
                  <a:cubicBezTo>
                    <a:pt x="4608" y="405"/>
                    <a:pt x="4668" y="334"/>
                    <a:pt x="4751" y="334"/>
                  </a:cubicBezTo>
                  <a:close/>
                  <a:moveTo>
                    <a:pt x="6763" y="334"/>
                  </a:moveTo>
                  <a:cubicBezTo>
                    <a:pt x="6835" y="334"/>
                    <a:pt x="6906" y="393"/>
                    <a:pt x="6906" y="477"/>
                  </a:cubicBezTo>
                  <a:lnTo>
                    <a:pt x="6906" y="1453"/>
                  </a:lnTo>
                  <a:cubicBezTo>
                    <a:pt x="6906" y="1525"/>
                    <a:pt x="6847" y="1596"/>
                    <a:pt x="6763" y="1596"/>
                  </a:cubicBezTo>
                  <a:cubicBezTo>
                    <a:pt x="6692" y="1596"/>
                    <a:pt x="6609" y="1536"/>
                    <a:pt x="6609" y="1453"/>
                  </a:cubicBezTo>
                  <a:lnTo>
                    <a:pt x="6609" y="477"/>
                  </a:lnTo>
                  <a:cubicBezTo>
                    <a:pt x="6609" y="405"/>
                    <a:pt x="6668" y="334"/>
                    <a:pt x="6763" y="334"/>
                  </a:cubicBezTo>
                  <a:close/>
                  <a:moveTo>
                    <a:pt x="8775" y="334"/>
                  </a:moveTo>
                  <a:cubicBezTo>
                    <a:pt x="8847" y="334"/>
                    <a:pt x="8918" y="393"/>
                    <a:pt x="8918" y="477"/>
                  </a:cubicBezTo>
                  <a:lnTo>
                    <a:pt x="8918" y="1453"/>
                  </a:lnTo>
                  <a:cubicBezTo>
                    <a:pt x="8918" y="1525"/>
                    <a:pt x="8859" y="1596"/>
                    <a:pt x="8775" y="1596"/>
                  </a:cubicBezTo>
                  <a:cubicBezTo>
                    <a:pt x="8692" y="1596"/>
                    <a:pt x="8621" y="1536"/>
                    <a:pt x="8621" y="1453"/>
                  </a:cubicBezTo>
                  <a:lnTo>
                    <a:pt x="8621" y="1155"/>
                  </a:lnTo>
                  <a:lnTo>
                    <a:pt x="8621" y="810"/>
                  </a:lnTo>
                  <a:lnTo>
                    <a:pt x="8621" y="477"/>
                  </a:lnTo>
                  <a:cubicBezTo>
                    <a:pt x="8621" y="405"/>
                    <a:pt x="8680" y="334"/>
                    <a:pt x="8775" y="334"/>
                  </a:cubicBezTo>
                  <a:close/>
                  <a:moveTo>
                    <a:pt x="2703" y="1"/>
                  </a:moveTo>
                  <a:cubicBezTo>
                    <a:pt x="2429" y="1"/>
                    <a:pt x="2203" y="227"/>
                    <a:pt x="2203" y="501"/>
                  </a:cubicBezTo>
                  <a:lnTo>
                    <a:pt x="2203" y="822"/>
                  </a:lnTo>
                  <a:lnTo>
                    <a:pt x="1108" y="822"/>
                  </a:lnTo>
                  <a:cubicBezTo>
                    <a:pt x="501" y="822"/>
                    <a:pt x="1" y="1310"/>
                    <a:pt x="1" y="1929"/>
                  </a:cubicBezTo>
                  <a:lnTo>
                    <a:pt x="1" y="2656"/>
                  </a:lnTo>
                  <a:cubicBezTo>
                    <a:pt x="1" y="2739"/>
                    <a:pt x="84" y="2822"/>
                    <a:pt x="167" y="2822"/>
                  </a:cubicBezTo>
                  <a:cubicBezTo>
                    <a:pt x="262" y="2822"/>
                    <a:pt x="334" y="2739"/>
                    <a:pt x="334" y="2656"/>
                  </a:cubicBezTo>
                  <a:lnTo>
                    <a:pt x="334" y="1929"/>
                  </a:lnTo>
                  <a:cubicBezTo>
                    <a:pt x="334" y="1513"/>
                    <a:pt x="679" y="1144"/>
                    <a:pt x="1108" y="1144"/>
                  </a:cubicBezTo>
                  <a:lnTo>
                    <a:pt x="2203" y="1144"/>
                  </a:lnTo>
                  <a:lnTo>
                    <a:pt x="2203" y="1441"/>
                  </a:lnTo>
                  <a:cubicBezTo>
                    <a:pt x="2203" y="1715"/>
                    <a:pt x="2429" y="1941"/>
                    <a:pt x="2703" y="1941"/>
                  </a:cubicBezTo>
                  <a:cubicBezTo>
                    <a:pt x="2965" y="1941"/>
                    <a:pt x="3191" y="1715"/>
                    <a:pt x="3191" y="1441"/>
                  </a:cubicBezTo>
                  <a:lnTo>
                    <a:pt x="3191" y="1144"/>
                  </a:lnTo>
                  <a:lnTo>
                    <a:pt x="4227" y="1144"/>
                  </a:lnTo>
                  <a:lnTo>
                    <a:pt x="4227" y="1441"/>
                  </a:lnTo>
                  <a:cubicBezTo>
                    <a:pt x="4227" y="1715"/>
                    <a:pt x="4453" y="1941"/>
                    <a:pt x="4727" y="1941"/>
                  </a:cubicBezTo>
                  <a:cubicBezTo>
                    <a:pt x="4989" y="1941"/>
                    <a:pt x="5215" y="1715"/>
                    <a:pt x="5215" y="1441"/>
                  </a:cubicBezTo>
                  <a:lnTo>
                    <a:pt x="5215" y="1144"/>
                  </a:lnTo>
                  <a:lnTo>
                    <a:pt x="6251" y="1144"/>
                  </a:lnTo>
                  <a:lnTo>
                    <a:pt x="6251" y="1441"/>
                  </a:lnTo>
                  <a:cubicBezTo>
                    <a:pt x="6251" y="1715"/>
                    <a:pt x="6478" y="1941"/>
                    <a:pt x="6751" y="1941"/>
                  </a:cubicBezTo>
                  <a:cubicBezTo>
                    <a:pt x="7013" y="1941"/>
                    <a:pt x="7240" y="1715"/>
                    <a:pt x="7240" y="1441"/>
                  </a:cubicBezTo>
                  <a:lnTo>
                    <a:pt x="7240" y="1144"/>
                  </a:lnTo>
                  <a:lnTo>
                    <a:pt x="8275" y="1144"/>
                  </a:lnTo>
                  <a:lnTo>
                    <a:pt x="8275" y="1441"/>
                  </a:lnTo>
                  <a:cubicBezTo>
                    <a:pt x="8275" y="1715"/>
                    <a:pt x="8502" y="1941"/>
                    <a:pt x="8775" y="1941"/>
                  </a:cubicBezTo>
                  <a:cubicBezTo>
                    <a:pt x="9037" y="1941"/>
                    <a:pt x="9264" y="1715"/>
                    <a:pt x="9264" y="1441"/>
                  </a:cubicBezTo>
                  <a:lnTo>
                    <a:pt x="9264" y="1144"/>
                  </a:lnTo>
                  <a:lnTo>
                    <a:pt x="10264" y="1144"/>
                  </a:lnTo>
                  <a:cubicBezTo>
                    <a:pt x="10347" y="1144"/>
                    <a:pt x="10419" y="1072"/>
                    <a:pt x="10419" y="989"/>
                  </a:cubicBezTo>
                  <a:cubicBezTo>
                    <a:pt x="10419" y="894"/>
                    <a:pt x="10347" y="822"/>
                    <a:pt x="10264" y="822"/>
                  </a:cubicBezTo>
                  <a:lnTo>
                    <a:pt x="9264" y="822"/>
                  </a:lnTo>
                  <a:lnTo>
                    <a:pt x="9264" y="501"/>
                  </a:lnTo>
                  <a:cubicBezTo>
                    <a:pt x="9264" y="227"/>
                    <a:pt x="9037" y="1"/>
                    <a:pt x="8775" y="1"/>
                  </a:cubicBezTo>
                  <a:cubicBezTo>
                    <a:pt x="8502" y="1"/>
                    <a:pt x="8275" y="227"/>
                    <a:pt x="8275" y="501"/>
                  </a:cubicBezTo>
                  <a:lnTo>
                    <a:pt x="8275" y="822"/>
                  </a:lnTo>
                  <a:lnTo>
                    <a:pt x="7240" y="822"/>
                  </a:lnTo>
                  <a:lnTo>
                    <a:pt x="7240" y="501"/>
                  </a:lnTo>
                  <a:cubicBezTo>
                    <a:pt x="7240" y="227"/>
                    <a:pt x="7013" y="1"/>
                    <a:pt x="6751" y="1"/>
                  </a:cubicBezTo>
                  <a:cubicBezTo>
                    <a:pt x="6478" y="1"/>
                    <a:pt x="6251" y="227"/>
                    <a:pt x="6251" y="501"/>
                  </a:cubicBezTo>
                  <a:lnTo>
                    <a:pt x="6251" y="822"/>
                  </a:lnTo>
                  <a:lnTo>
                    <a:pt x="5215" y="822"/>
                  </a:lnTo>
                  <a:lnTo>
                    <a:pt x="5215" y="501"/>
                  </a:lnTo>
                  <a:cubicBezTo>
                    <a:pt x="5215" y="227"/>
                    <a:pt x="4989" y="1"/>
                    <a:pt x="4727" y="1"/>
                  </a:cubicBezTo>
                  <a:cubicBezTo>
                    <a:pt x="4453" y="1"/>
                    <a:pt x="4227" y="227"/>
                    <a:pt x="4227" y="501"/>
                  </a:cubicBezTo>
                  <a:lnTo>
                    <a:pt x="4227" y="822"/>
                  </a:lnTo>
                  <a:lnTo>
                    <a:pt x="3191" y="822"/>
                  </a:lnTo>
                  <a:lnTo>
                    <a:pt x="3191" y="501"/>
                  </a:lnTo>
                  <a:cubicBezTo>
                    <a:pt x="3191" y="227"/>
                    <a:pt x="2965" y="1"/>
                    <a:pt x="27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2"/>
            <p:cNvSpPr/>
            <p:nvPr/>
          </p:nvSpPr>
          <p:spPr>
            <a:xfrm>
              <a:off x="3994694" y="3917378"/>
              <a:ext cx="158325" cy="156067"/>
            </a:xfrm>
            <a:custGeom>
              <a:rect b="b" l="l" r="r" t="t"/>
              <a:pathLst>
                <a:path extrusionOk="0" h="4907" w="4978">
                  <a:moveTo>
                    <a:pt x="156" y="1"/>
                  </a:moveTo>
                  <a:cubicBezTo>
                    <a:pt x="72" y="1"/>
                    <a:pt x="1" y="72"/>
                    <a:pt x="1" y="155"/>
                  </a:cubicBezTo>
                  <a:lnTo>
                    <a:pt x="1" y="1251"/>
                  </a:lnTo>
                  <a:cubicBezTo>
                    <a:pt x="1" y="2049"/>
                    <a:pt x="656" y="2703"/>
                    <a:pt x="1453" y="2703"/>
                  </a:cubicBezTo>
                  <a:lnTo>
                    <a:pt x="2049" y="2703"/>
                  </a:lnTo>
                  <a:cubicBezTo>
                    <a:pt x="2573" y="2703"/>
                    <a:pt x="2989" y="3120"/>
                    <a:pt x="2989" y="3644"/>
                  </a:cubicBezTo>
                  <a:cubicBezTo>
                    <a:pt x="2989" y="4346"/>
                    <a:pt x="3549" y="4906"/>
                    <a:pt x="4251" y="4906"/>
                  </a:cubicBezTo>
                  <a:lnTo>
                    <a:pt x="4811" y="4906"/>
                  </a:lnTo>
                  <a:cubicBezTo>
                    <a:pt x="4906" y="4906"/>
                    <a:pt x="4978" y="4835"/>
                    <a:pt x="4978" y="4739"/>
                  </a:cubicBezTo>
                  <a:cubicBezTo>
                    <a:pt x="4978" y="4644"/>
                    <a:pt x="4906" y="4561"/>
                    <a:pt x="4799" y="4561"/>
                  </a:cubicBezTo>
                  <a:lnTo>
                    <a:pt x="4239" y="4561"/>
                  </a:lnTo>
                  <a:cubicBezTo>
                    <a:pt x="3716" y="4561"/>
                    <a:pt x="3299" y="4144"/>
                    <a:pt x="3299" y="3632"/>
                  </a:cubicBezTo>
                  <a:cubicBezTo>
                    <a:pt x="3299" y="2930"/>
                    <a:pt x="2739" y="2358"/>
                    <a:pt x="2037" y="2358"/>
                  </a:cubicBezTo>
                  <a:lnTo>
                    <a:pt x="1441" y="2358"/>
                  </a:lnTo>
                  <a:cubicBezTo>
                    <a:pt x="834" y="2358"/>
                    <a:pt x="322" y="1858"/>
                    <a:pt x="322" y="1251"/>
                  </a:cubicBezTo>
                  <a:lnTo>
                    <a:pt x="322" y="155"/>
                  </a:lnTo>
                  <a:cubicBezTo>
                    <a:pt x="322" y="72"/>
                    <a:pt x="251" y="1"/>
                    <a:pt x="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2"/>
            <p:cNvSpPr/>
            <p:nvPr/>
          </p:nvSpPr>
          <p:spPr>
            <a:xfrm>
              <a:off x="4160812" y="3927174"/>
              <a:ext cx="155813" cy="149992"/>
            </a:xfrm>
            <a:custGeom>
              <a:rect b="b" l="l" r="r" t="t"/>
              <a:pathLst>
                <a:path extrusionOk="0" h="4716" w="4899">
                  <a:moveTo>
                    <a:pt x="3231" y="645"/>
                  </a:moveTo>
                  <a:lnTo>
                    <a:pt x="4124" y="1538"/>
                  </a:lnTo>
                  <a:lnTo>
                    <a:pt x="3838" y="1812"/>
                  </a:lnTo>
                  <a:lnTo>
                    <a:pt x="2945" y="919"/>
                  </a:lnTo>
                  <a:lnTo>
                    <a:pt x="3231" y="645"/>
                  </a:lnTo>
                  <a:close/>
                  <a:moveTo>
                    <a:pt x="2707" y="1157"/>
                  </a:moveTo>
                  <a:lnTo>
                    <a:pt x="3029" y="1491"/>
                  </a:lnTo>
                  <a:lnTo>
                    <a:pt x="1302" y="3217"/>
                  </a:lnTo>
                  <a:lnTo>
                    <a:pt x="981" y="2884"/>
                  </a:lnTo>
                  <a:lnTo>
                    <a:pt x="2707" y="1157"/>
                  </a:lnTo>
                  <a:close/>
                  <a:moveTo>
                    <a:pt x="814" y="3205"/>
                  </a:moveTo>
                  <a:lnTo>
                    <a:pt x="1564" y="3943"/>
                  </a:lnTo>
                  <a:lnTo>
                    <a:pt x="1064" y="4098"/>
                  </a:lnTo>
                  <a:cubicBezTo>
                    <a:pt x="993" y="3919"/>
                    <a:pt x="862" y="3765"/>
                    <a:pt x="671" y="3693"/>
                  </a:cubicBezTo>
                  <a:lnTo>
                    <a:pt x="814" y="3205"/>
                  </a:lnTo>
                  <a:close/>
                  <a:moveTo>
                    <a:pt x="552" y="4015"/>
                  </a:moveTo>
                  <a:cubicBezTo>
                    <a:pt x="624" y="4050"/>
                    <a:pt x="695" y="4122"/>
                    <a:pt x="731" y="4193"/>
                  </a:cubicBezTo>
                  <a:lnTo>
                    <a:pt x="469" y="4288"/>
                  </a:lnTo>
                  <a:lnTo>
                    <a:pt x="469" y="4288"/>
                  </a:lnTo>
                  <a:lnTo>
                    <a:pt x="552" y="4015"/>
                  </a:lnTo>
                  <a:close/>
                  <a:moveTo>
                    <a:pt x="3648" y="1"/>
                  </a:moveTo>
                  <a:cubicBezTo>
                    <a:pt x="3640" y="1"/>
                    <a:pt x="3632" y="1"/>
                    <a:pt x="3624" y="2"/>
                  </a:cubicBezTo>
                  <a:cubicBezTo>
                    <a:pt x="3148" y="86"/>
                    <a:pt x="3005" y="419"/>
                    <a:pt x="2588" y="788"/>
                  </a:cubicBezTo>
                  <a:cubicBezTo>
                    <a:pt x="2588" y="788"/>
                    <a:pt x="707" y="2669"/>
                    <a:pt x="683" y="2705"/>
                  </a:cubicBezTo>
                  <a:cubicBezTo>
                    <a:pt x="517" y="2812"/>
                    <a:pt x="445" y="3276"/>
                    <a:pt x="40" y="4491"/>
                  </a:cubicBezTo>
                  <a:cubicBezTo>
                    <a:pt x="0" y="4612"/>
                    <a:pt x="79" y="4716"/>
                    <a:pt x="191" y="4716"/>
                  </a:cubicBezTo>
                  <a:cubicBezTo>
                    <a:pt x="212" y="4716"/>
                    <a:pt x="233" y="4712"/>
                    <a:pt x="255" y="4705"/>
                  </a:cubicBezTo>
                  <a:lnTo>
                    <a:pt x="1743" y="4241"/>
                  </a:lnTo>
                  <a:cubicBezTo>
                    <a:pt x="2017" y="4158"/>
                    <a:pt x="2124" y="3979"/>
                    <a:pt x="2231" y="3896"/>
                  </a:cubicBezTo>
                  <a:cubicBezTo>
                    <a:pt x="2291" y="3836"/>
                    <a:pt x="2291" y="3717"/>
                    <a:pt x="2231" y="3657"/>
                  </a:cubicBezTo>
                  <a:cubicBezTo>
                    <a:pt x="2201" y="3628"/>
                    <a:pt x="2157" y="3613"/>
                    <a:pt x="2112" y="3613"/>
                  </a:cubicBezTo>
                  <a:cubicBezTo>
                    <a:pt x="2067" y="3613"/>
                    <a:pt x="2023" y="3628"/>
                    <a:pt x="1993" y="3657"/>
                  </a:cubicBezTo>
                  <a:lnTo>
                    <a:pt x="1874" y="3777"/>
                  </a:lnTo>
                  <a:lnTo>
                    <a:pt x="1541" y="3455"/>
                  </a:lnTo>
                  <a:lnTo>
                    <a:pt x="3267" y="1729"/>
                  </a:lnTo>
                  <a:lnTo>
                    <a:pt x="3600" y="2050"/>
                  </a:lnTo>
                  <a:lnTo>
                    <a:pt x="2469" y="3181"/>
                  </a:lnTo>
                  <a:cubicBezTo>
                    <a:pt x="2362" y="3288"/>
                    <a:pt x="2434" y="3467"/>
                    <a:pt x="2588" y="3467"/>
                  </a:cubicBezTo>
                  <a:cubicBezTo>
                    <a:pt x="2719" y="3467"/>
                    <a:pt x="2672" y="3419"/>
                    <a:pt x="3946" y="2169"/>
                  </a:cubicBezTo>
                  <a:lnTo>
                    <a:pt x="4458" y="1657"/>
                  </a:lnTo>
                  <a:cubicBezTo>
                    <a:pt x="4898" y="1240"/>
                    <a:pt x="4862" y="562"/>
                    <a:pt x="4398" y="193"/>
                  </a:cubicBezTo>
                  <a:cubicBezTo>
                    <a:pt x="4368" y="168"/>
                    <a:pt x="4332" y="156"/>
                    <a:pt x="4296" y="156"/>
                  </a:cubicBezTo>
                  <a:cubicBezTo>
                    <a:pt x="4246" y="156"/>
                    <a:pt x="4195" y="180"/>
                    <a:pt x="4160" y="228"/>
                  </a:cubicBezTo>
                  <a:cubicBezTo>
                    <a:pt x="4100" y="300"/>
                    <a:pt x="4124" y="407"/>
                    <a:pt x="4196" y="467"/>
                  </a:cubicBezTo>
                  <a:cubicBezTo>
                    <a:pt x="4339" y="586"/>
                    <a:pt x="4434" y="764"/>
                    <a:pt x="4434" y="955"/>
                  </a:cubicBezTo>
                  <a:cubicBezTo>
                    <a:pt x="4434" y="1074"/>
                    <a:pt x="4398" y="1181"/>
                    <a:pt x="4339" y="1264"/>
                  </a:cubicBezTo>
                  <a:lnTo>
                    <a:pt x="3481" y="407"/>
                  </a:lnTo>
                  <a:cubicBezTo>
                    <a:pt x="3541" y="371"/>
                    <a:pt x="3612" y="348"/>
                    <a:pt x="3684" y="324"/>
                  </a:cubicBezTo>
                  <a:cubicBezTo>
                    <a:pt x="3779" y="312"/>
                    <a:pt x="3838" y="228"/>
                    <a:pt x="3827" y="133"/>
                  </a:cubicBezTo>
                  <a:cubicBezTo>
                    <a:pt x="3805" y="57"/>
                    <a:pt x="3733" y="1"/>
                    <a:pt x="36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33"/>
          <p:cNvSpPr txBox="1"/>
          <p:nvPr>
            <p:ph idx="3" type="subTitle"/>
          </p:nvPr>
        </p:nvSpPr>
        <p:spPr>
          <a:xfrm>
            <a:off x="709100" y="3986575"/>
            <a:ext cx="2381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Invisible but holds all other windows and ports</a:t>
            </a:r>
            <a:endParaRPr/>
          </a:p>
        </p:txBody>
      </p:sp>
      <p:sp>
        <p:nvSpPr>
          <p:cNvPr id="995" name="Google Shape;995;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SCI</a:t>
            </a:r>
            <a:endParaRPr/>
          </a:p>
        </p:txBody>
      </p:sp>
      <p:sp>
        <p:nvSpPr>
          <p:cNvPr id="996" name="Google Shape;996;p33"/>
          <p:cNvSpPr txBox="1"/>
          <p:nvPr>
            <p:ph idx="2" type="subTitle"/>
          </p:nvPr>
        </p:nvSpPr>
        <p:spPr>
          <a:xfrm>
            <a:off x="2045271" y="2219363"/>
            <a:ext cx="2381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Handles all visual displays for a game in SCI</a:t>
            </a:r>
            <a:endParaRPr/>
          </a:p>
        </p:txBody>
      </p:sp>
      <p:sp>
        <p:nvSpPr>
          <p:cNvPr id="997" name="Google Shape;997;p33"/>
          <p:cNvSpPr txBox="1"/>
          <p:nvPr>
            <p:ph idx="4" type="subTitle"/>
          </p:nvPr>
        </p:nvSpPr>
        <p:spPr>
          <a:xfrm>
            <a:off x="3381449" y="3986575"/>
            <a:ext cx="2381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Takes input and produces events, then </a:t>
            </a:r>
            <a:r>
              <a:rPr lang="en"/>
              <a:t>given to</a:t>
            </a:r>
            <a:r>
              <a:rPr lang="en"/>
              <a:t> event handler</a:t>
            </a:r>
            <a:endParaRPr/>
          </a:p>
        </p:txBody>
      </p:sp>
      <p:sp>
        <p:nvSpPr>
          <p:cNvPr id="998" name="Google Shape;998;p33"/>
          <p:cNvSpPr txBox="1"/>
          <p:nvPr>
            <p:ph idx="5" type="subTitle"/>
          </p:nvPr>
        </p:nvSpPr>
        <p:spPr>
          <a:xfrm>
            <a:off x="4717622" y="2219363"/>
            <a:ext cx="2381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Manages all music and sound for a game in SCI</a:t>
            </a:r>
            <a:endParaRPr/>
          </a:p>
        </p:txBody>
      </p:sp>
      <p:sp>
        <p:nvSpPr>
          <p:cNvPr id="999" name="Google Shape;999;p33"/>
          <p:cNvSpPr txBox="1"/>
          <p:nvPr>
            <p:ph idx="6" type="subTitle"/>
          </p:nvPr>
        </p:nvSpPr>
        <p:spPr>
          <a:xfrm>
            <a:off x="6011350" y="3993725"/>
            <a:ext cx="2466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Used for memory allocation within the engine</a:t>
            </a:r>
            <a:endParaRPr/>
          </a:p>
        </p:txBody>
      </p:sp>
      <p:sp>
        <p:nvSpPr>
          <p:cNvPr id="1000" name="Google Shape;1000;p33"/>
          <p:cNvSpPr txBox="1"/>
          <p:nvPr>
            <p:ph idx="8" type="subTitle"/>
          </p:nvPr>
        </p:nvSpPr>
        <p:spPr>
          <a:xfrm>
            <a:off x="1952575" y="1903725"/>
            <a:ext cx="2566500" cy="39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Graphics Subsystem</a:t>
            </a:r>
            <a:endParaRPr/>
          </a:p>
        </p:txBody>
      </p:sp>
      <p:sp>
        <p:nvSpPr>
          <p:cNvPr id="1001" name="Google Shape;1001;p33"/>
          <p:cNvSpPr txBox="1"/>
          <p:nvPr>
            <p:ph idx="9" type="subTitle"/>
          </p:nvPr>
        </p:nvSpPr>
        <p:spPr>
          <a:xfrm>
            <a:off x="4675188" y="1903725"/>
            <a:ext cx="2466000" cy="39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Sound Subsystem</a:t>
            </a:r>
            <a:endParaRPr/>
          </a:p>
        </p:txBody>
      </p:sp>
      <p:sp>
        <p:nvSpPr>
          <p:cNvPr id="1002" name="Google Shape;1002;p33"/>
          <p:cNvSpPr txBox="1"/>
          <p:nvPr>
            <p:ph idx="13" type="subTitle"/>
          </p:nvPr>
        </p:nvSpPr>
        <p:spPr>
          <a:xfrm>
            <a:off x="709104" y="3670975"/>
            <a:ext cx="2381100" cy="39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Window Manager</a:t>
            </a:r>
            <a:endParaRPr/>
          </a:p>
        </p:txBody>
      </p:sp>
      <p:sp>
        <p:nvSpPr>
          <p:cNvPr id="1003" name="Google Shape;1003;p33"/>
          <p:cNvSpPr txBox="1"/>
          <p:nvPr>
            <p:ph idx="14" type="subTitle"/>
          </p:nvPr>
        </p:nvSpPr>
        <p:spPr>
          <a:xfrm>
            <a:off x="3381453" y="3670975"/>
            <a:ext cx="2381100" cy="39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Device Drivers</a:t>
            </a:r>
            <a:endParaRPr/>
          </a:p>
        </p:txBody>
      </p:sp>
      <p:sp>
        <p:nvSpPr>
          <p:cNvPr id="1004" name="Google Shape;1004;p33"/>
          <p:cNvSpPr txBox="1"/>
          <p:nvPr>
            <p:ph idx="15" type="subTitle"/>
          </p:nvPr>
        </p:nvSpPr>
        <p:spPr>
          <a:xfrm>
            <a:off x="6053801" y="3670975"/>
            <a:ext cx="2381100" cy="39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Heap and Hunk</a:t>
            </a:r>
            <a:endParaRPr/>
          </a:p>
        </p:txBody>
      </p:sp>
      <p:sp>
        <p:nvSpPr>
          <p:cNvPr id="1005" name="Google Shape;1005;p33"/>
          <p:cNvSpPr/>
          <p:nvPr/>
        </p:nvSpPr>
        <p:spPr>
          <a:xfrm>
            <a:off x="1542121" y="2973094"/>
            <a:ext cx="715057" cy="62220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rgbClr val="E9C383">
              <a:alpha val="50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6" name="Google Shape;1006;p33"/>
          <p:cNvSpPr/>
          <p:nvPr/>
        </p:nvSpPr>
        <p:spPr>
          <a:xfrm>
            <a:off x="2878296" y="1198757"/>
            <a:ext cx="715057" cy="62220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rgbClr val="E9C383">
              <a:alpha val="50000"/>
            </a:srgbClr>
          </a:solidFill>
          <a:ln>
            <a:noFill/>
          </a:ln>
        </p:spPr>
        <p:txBody>
          <a:bodyPr anchorCtr="1" anchor="ctr" bIns="45000" lIns="90000" spcFirstLastPara="1" rIns="90000" wrap="square" tIns="45000">
            <a:noAutofit/>
          </a:bodyPr>
          <a:lstStyle/>
          <a:p>
            <a:pPr indent="0" lvl="0" marL="0" marR="0" rtl="0" algn="ctr">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7" name="Google Shape;1007;p33"/>
          <p:cNvSpPr/>
          <p:nvPr/>
        </p:nvSpPr>
        <p:spPr>
          <a:xfrm>
            <a:off x="4214471" y="2973094"/>
            <a:ext cx="715057" cy="62220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rgbClr val="E9C383">
              <a:alpha val="50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8" name="Google Shape;1008;p33"/>
          <p:cNvSpPr/>
          <p:nvPr/>
        </p:nvSpPr>
        <p:spPr>
          <a:xfrm>
            <a:off x="5550646" y="1198757"/>
            <a:ext cx="715057" cy="62220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rgbClr val="E9C383">
              <a:alpha val="50000"/>
            </a:srgbClr>
          </a:solidFill>
          <a:ln>
            <a:noFill/>
          </a:ln>
        </p:spPr>
        <p:txBody>
          <a:bodyPr anchorCtr="1" anchor="ctr" bIns="45000" lIns="90000" spcFirstLastPara="1" rIns="90000" wrap="square" tIns="45000">
            <a:noAutofit/>
          </a:bodyPr>
          <a:lstStyle/>
          <a:p>
            <a:pPr indent="0" lvl="0" marL="0" marR="0" rtl="0" algn="ctr">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9" name="Google Shape;1009;p33"/>
          <p:cNvSpPr/>
          <p:nvPr/>
        </p:nvSpPr>
        <p:spPr>
          <a:xfrm>
            <a:off x="6886821" y="2973094"/>
            <a:ext cx="715057" cy="62220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rgbClr val="E9C383">
              <a:alpha val="50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010" name="Google Shape;1010;p33"/>
          <p:cNvGrpSpPr/>
          <p:nvPr/>
        </p:nvGrpSpPr>
        <p:grpSpPr>
          <a:xfrm>
            <a:off x="4365306" y="3078667"/>
            <a:ext cx="413378" cy="411082"/>
            <a:chOff x="3527780" y="2885263"/>
            <a:chExt cx="347435" cy="345534"/>
          </a:xfrm>
        </p:grpSpPr>
        <p:sp>
          <p:nvSpPr>
            <p:cNvPr id="1011" name="Google Shape;1011;p33"/>
            <p:cNvSpPr/>
            <p:nvPr/>
          </p:nvSpPr>
          <p:spPr>
            <a:xfrm>
              <a:off x="3527780" y="2885263"/>
              <a:ext cx="347435" cy="345534"/>
            </a:xfrm>
            <a:custGeom>
              <a:rect b="b" l="l" r="r" t="t"/>
              <a:pathLst>
                <a:path extrusionOk="0" h="10907" w="10967">
                  <a:moveTo>
                    <a:pt x="3751" y="298"/>
                  </a:moveTo>
                  <a:cubicBezTo>
                    <a:pt x="3811" y="298"/>
                    <a:pt x="3847" y="345"/>
                    <a:pt x="3847" y="405"/>
                  </a:cubicBezTo>
                  <a:cubicBezTo>
                    <a:pt x="3847" y="464"/>
                    <a:pt x="3811" y="512"/>
                    <a:pt x="3751" y="512"/>
                  </a:cubicBezTo>
                  <a:cubicBezTo>
                    <a:pt x="3692" y="512"/>
                    <a:pt x="3644" y="464"/>
                    <a:pt x="3644" y="405"/>
                  </a:cubicBezTo>
                  <a:cubicBezTo>
                    <a:pt x="3656" y="345"/>
                    <a:pt x="3704" y="298"/>
                    <a:pt x="3751" y="298"/>
                  </a:cubicBezTo>
                  <a:close/>
                  <a:moveTo>
                    <a:pt x="5490" y="298"/>
                  </a:moveTo>
                  <a:cubicBezTo>
                    <a:pt x="5549" y="298"/>
                    <a:pt x="5597" y="345"/>
                    <a:pt x="5597" y="405"/>
                  </a:cubicBezTo>
                  <a:cubicBezTo>
                    <a:pt x="5597" y="464"/>
                    <a:pt x="5549" y="512"/>
                    <a:pt x="5490" y="512"/>
                  </a:cubicBezTo>
                  <a:cubicBezTo>
                    <a:pt x="5430" y="512"/>
                    <a:pt x="5382" y="464"/>
                    <a:pt x="5382" y="405"/>
                  </a:cubicBezTo>
                  <a:cubicBezTo>
                    <a:pt x="5382" y="345"/>
                    <a:pt x="5430" y="298"/>
                    <a:pt x="5490" y="298"/>
                  </a:cubicBezTo>
                  <a:close/>
                  <a:moveTo>
                    <a:pt x="7216" y="298"/>
                  </a:moveTo>
                  <a:cubicBezTo>
                    <a:pt x="7276" y="298"/>
                    <a:pt x="7323" y="345"/>
                    <a:pt x="7323" y="405"/>
                  </a:cubicBezTo>
                  <a:cubicBezTo>
                    <a:pt x="7323" y="464"/>
                    <a:pt x="7276" y="512"/>
                    <a:pt x="7216" y="512"/>
                  </a:cubicBezTo>
                  <a:cubicBezTo>
                    <a:pt x="7156" y="512"/>
                    <a:pt x="7109" y="464"/>
                    <a:pt x="7109" y="405"/>
                  </a:cubicBezTo>
                  <a:cubicBezTo>
                    <a:pt x="7109" y="345"/>
                    <a:pt x="7156" y="298"/>
                    <a:pt x="7216" y="298"/>
                  </a:cubicBezTo>
                  <a:close/>
                  <a:moveTo>
                    <a:pt x="394" y="3632"/>
                  </a:moveTo>
                  <a:cubicBezTo>
                    <a:pt x="453" y="3632"/>
                    <a:pt x="501" y="3679"/>
                    <a:pt x="501" y="3739"/>
                  </a:cubicBezTo>
                  <a:cubicBezTo>
                    <a:pt x="501" y="3798"/>
                    <a:pt x="453" y="3846"/>
                    <a:pt x="394" y="3846"/>
                  </a:cubicBezTo>
                  <a:cubicBezTo>
                    <a:pt x="334" y="3846"/>
                    <a:pt x="287" y="3798"/>
                    <a:pt x="287" y="3739"/>
                  </a:cubicBezTo>
                  <a:cubicBezTo>
                    <a:pt x="287" y="3679"/>
                    <a:pt x="334" y="3632"/>
                    <a:pt x="394" y="3632"/>
                  </a:cubicBezTo>
                  <a:close/>
                  <a:moveTo>
                    <a:pt x="10562" y="3655"/>
                  </a:moveTo>
                  <a:cubicBezTo>
                    <a:pt x="10621" y="3655"/>
                    <a:pt x="10669" y="3691"/>
                    <a:pt x="10669" y="3763"/>
                  </a:cubicBezTo>
                  <a:cubicBezTo>
                    <a:pt x="10669" y="3822"/>
                    <a:pt x="10621" y="3858"/>
                    <a:pt x="10562" y="3858"/>
                  </a:cubicBezTo>
                  <a:cubicBezTo>
                    <a:pt x="10502" y="3858"/>
                    <a:pt x="10454" y="3822"/>
                    <a:pt x="10454" y="3763"/>
                  </a:cubicBezTo>
                  <a:cubicBezTo>
                    <a:pt x="10454" y="3691"/>
                    <a:pt x="10502" y="3655"/>
                    <a:pt x="10562" y="3655"/>
                  </a:cubicBezTo>
                  <a:close/>
                  <a:moveTo>
                    <a:pt x="394" y="5382"/>
                  </a:moveTo>
                  <a:cubicBezTo>
                    <a:pt x="453" y="5382"/>
                    <a:pt x="501" y="5417"/>
                    <a:pt x="501" y="5477"/>
                  </a:cubicBezTo>
                  <a:cubicBezTo>
                    <a:pt x="501" y="5548"/>
                    <a:pt x="453" y="5584"/>
                    <a:pt x="394" y="5584"/>
                  </a:cubicBezTo>
                  <a:cubicBezTo>
                    <a:pt x="334" y="5584"/>
                    <a:pt x="287" y="5548"/>
                    <a:pt x="287" y="5477"/>
                  </a:cubicBezTo>
                  <a:cubicBezTo>
                    <a:pt x="287" y="5417"/>
                    <a:pt x="334" y="5382"/>
                    <a:pt x="394" y="5382"/>
                  </a:cubicBezTo>
                  <a:close/>
                  <a:moveTo>
                    <a:pt x="10562" y="5382"/>
                  </a:moveTo>
                  <a:cubicBezTo>
                    <a:pt x="10621" y="5382"/>
                    <a:pt x="10669" y="5429"/>
                    <a:pt x="10669" y="5489"/>
                  </a:cubicBezTo>
                  <a:cubicBezTo>
                    <a:pt x="10669" y="5548"/>
                    <a:pt x="10621" y="5584"/>
                    <a:pt x="10562" y="5584"/>
                  </a:cubicBezTo>
                  <a:cubicBezTo>
                    <a:pt x="10502" y="5584"/>
                    <a:pt x="10454" y="5548"/>
                    <a:pt x="10454" y="5489"/>
                  </a:cubicBezTo>
                  <a:cubicBezTo>
                    <a:pt x="10454" y="5429"/>
                    <a:pt x="10502" y="5382"/>
                    <a:pt x="10562" y="5382"/>
                  </a:cubicBezTo>
                  <a:close/>
                  <a:moveTo>
                    <a:pt x="394" y="7108"/>
                  </a:moveTo>
                  <a:cubicBezTo>
                    <a:pt x="453" y="7108"/>
                    <a:pt x="501" y="7144"/>
                    <a:pt x="501" y="7215"/>
                  </a:cubicBezTo>
                  <a:cubicBezTo>
                    <a:pt x="501" y="7275"/>
                    <a:pt x="453" y="7311"/>
                    <a:pt x="394" y="7311"/>
                  </a:cubicBezTo>
                  <a:cubicBezTo>
                    <a:pt x="334" y="7311"/>
                    <a:pt x="287" y="7275"/>
                    <a:pt x="287" y="7215"/>
                  </a:cubicBezTo>
                  <a:cubicBezTo>
                    <a:pt x="287" y="7144"/>
                    <a:pt x="334" y="7108"/>
                    <a:pt x="394" y="7108"/>
                  </a:cubicBezTo>
                  <a:close/>
                  <a:moveTo>
                    <a:pt x="10562" y="7120"/>
                  </a:moveTo>
                  <a:cubicBezTo>
                    <a:pt x="10621" y="7120"/>
                    <a:pt x="10669" y="7168"/>
                    <a:pt x="10669" y="7227"/>
                  </a:cubicBezTo>
                  <a:cubicBezTo>
                    <a:pt x="10669" y="7287"/>
                    <a:pt x="10621" y="7334"/>
                    <a:pt x="10562" y="7334"/>
                  </a:cubicBezTo>
                  <a:cubicBezTo>
                    <a:pt x="10502" y="7334"/>
                    <a:pt x="10454" y="7287"/>
                    <a:pt x="10454" y="7227"/>
                  </a:cubicBezTo>
                  <a:cubicBezTo>
                    <a:pt x="10454" y="7168"/>
                    <a:pt x="10502" y="7120"/>
                    <a:pt x="10562" y="7120"/>
                  </a:cubicBezTo>
                  <a:close/>
                  <a:moveTo>
                    <a:pt x="3751" y="10454"/>
                  </a:moveTo>
                  <a:cubicBezTo>
                    <a:pt x="3811" y="10454"/>
                    <a:pt x="3847" y="10501"/>
                    <a:pt x="3847" y="10561"/>
                  </a:cubicBezTo>
                  <a:cubicBezTo>
                    <a:pt x="3847" y="10621"/>
                    <a:pt x="3811" y="10668"/>
                    <a:pt x="3751" y="10668"/>
                  </a:cubicBezTo>
                  <a:cubicBezTo>
                    <a:pt x="3692" y="10668"/>
                    <a:pt x="3644" y="10621"/>
                    <a:pt x="3644" y="10561"/>
                  </a:cubicBezTo>
                  <a:cubicBezTo>
                    <a:pt x="3644" y="10501"/>
                    <a:pt x="3680" y="10454"/>
                    <a:pt x="3751" y="10454"/>
                  </a:cubicBezTo>
                  <a:close/>
                  <a:moveTo>
                    <a:pt x="5490" y="10454"/>
                  </a:moveTo>
                  <a:cubicBezTo>
                    <a:pt x="5549" y="10454"/>
                    <a:pt x="5597" y="10501"/>
                    <a:pt x="5597" y="10561"/>
                  </a:cubicBezTo>
                  <a:cubicBezTo>
                    <a:pt x="5597" y="10621"/>
                    <a:pt x="5537" y="10668"/>
                    <a:pt x="5490" y="10668"/>
                  </a:cubicBezTo>
                  <a:cubicBezTo>
                    <a:pt x="5430" y="10668"/>
                    <a:pt x="5382" y="10621"/>
                    <a:pt x="5382" y="10561"/>
                  </a:cubicBezTo>
                  <a:cubicBezTo>
                    <a:pt x="5382" y="10501"/>
                    <a:pt x="5430" y="10454"/>
                    <a:pt x="5490" y="10454"/>
                  </a:cubicBezTo>
                  <a:close/>
                  <a:moveTo>
                    <a:pt x="7216" y="10454"/>
                  </a:moveTo>
                  <a:cubicBezTo>
                    <a:pt x="7276" y="10454"/>
                    <a:pt x="7323" y="10501"/>
                    <a:pt x="7323" y="10561"/>
                  </a:cubicBezTo>
                  <a:cubicBezTo>
                    <a:pt x="7323" y="10621"/>
                    <a:pt x="7276" y="10668"/>
                    <a:pt x="7216" y="10668"/>
                  </a:cubicBezTo>
                  <a:cubicBezTo>
                    <a:pt x="7156" y="10668"/>
                    <a:pt x="7109" y="10621"/>
                    <a:pt x="7109" y="10561"/>
                  </a:cubicBezTo>
                  <a:cubicBezTo>
                    <a:pt x="7109" y="10501"/>
                    <a:pt x="7156" y="10454"/>
                    <a:pt x="7216" y="10454"/>
                  </a:cubicBezTo>
                  <a:close/>
                  <a:moveTo>
                    <a:pt x="3811" y="0"/>
                  </a:moveTo>
                  <a:cubicBezTo>
                    <a:pt x="3561" y="0"/>
                    <a:pt x="3394" y="203"/>
                    <a:pt x="3394" y="417"/>
                  </a:cubicBezTo>
                  <a:cubicBezTo>
                    <a:pt x="3394" y="595"/>
                    <a:pt x="3489" y="750"/>
                    <a:pt x="3656" y="810"/>
                  </a:cubicBezTo>
                  <a:lnTo>
                    <a:pt x="3656" y="1738"/>
                  </a:lnTo>
                  <a:lnTo>
                    <a:pt x="1965" y="1738"/>
                  </a:lnTo>
                  <a:cubicBezTo>
                    <a:pt x="1870" y="1738"/>
                    <a:pt x="1799" y="1810"/>
                    <a:pt x="1799" y="1893"/>
                  </a:cubicBezTo>
                  <a:lnTo>
                    <a:pt x="1799" y="3596"/>
                  </a:lnTo>
                  <a:lnTo>
                    <a:pt x="799" y="3596"/>
                  </a:lnTo>
                  <a:cubicBezTo>
                    <a:pt x="739" y="3441"/>
                    <a:pt x="596" y="3322"/>
                    <a:pt x="418" y="3322"/>
                  </a:cubicBezTo>
                  <a:cubicBezTo>
                    <a:pt x="179" y="3322"/>
                    <a:pt x="1" y="3524"/>
                    <a:pt x="1" y="3739"/>
                  </a:cubicBezTo>
                  <a:cubicBezTo>
                    <a:pt x="1" y="3977"/>
                    <a:pt x="191" y="4155"/>
                    <a:pt x="418" y="4155"/>
                  </a:cubicBezTo>
                  <a:cubicBezTo>
                    <a:pt x="596" y="4155"/>
                    <a:pt x="739" y="4048"/>
                    <a:pt x="799" y="3893"/>
                  </a:cubicBezTo>
                  <a:lnTo>
                    <a:pt x="1727" y="3893"/>
                  </a:lnTo>
                  <a:lnTo>
                    <a:pt x="1727" y="5310"/>
                  </a:lnTo>
                  <a:lnTo>
                    <a:pt x="799" y="5310"/>
                  </a:lnTo>
                  <a:cubicBezTo>
                    <a:pt x="739" y="5156"/>
                    <a:pt x="596" y="5036"/>
                    <a:pt x="418" y="5036"/>
                  </a:cubicBezTo>
                  <a:cubicBezTo>
                    <a:pt x="179" y="5036"/>
                    <a:pt x="1" y="5227"/>
                    <a:pt x="1" y="5453"/>
                  </a:cubicBezTo>
                  <a:cubicBezTo>
                    <a:pt x="1" y="5691"/>
                    <a:pt x="191" y="5870"/>
                    <a:pt x="418" y="5870"/>
                  </a:cubicBezTo>
                  <a:cubicBezTo>
                    <a:pt x="596" y="5870"/>
                    <a:pt x="739" y="5763"/>
                    <a:pt x="799" y="5608"/>
                  </a:cubicBezTo>
                  <a:lnTo>
                    <a:pt x="1727" y="5608"/>
                  </a:lnTo>
                  <a:lnTo>
                    <a:pt x="1727" y="7013"/>
                  </a:lnTo>
                  <a:lnTo>
                    <a:pt x="799" y="7013"/>
                  </a:lnTo>
                  <a:cubicBezTo>
                    <a:pt x="739" y="6870"/>
                    <a:pt x="596" y="6751"/>
                    <a:pt x="418" y="6751"/>
                  </a:cubicBezTo>
                  <a:cubicBezTo>
                    <a:pt x="179" y="6751"/>
                    <a:pt x="1" y="6941"/>
                    <a:pt x="1" y="7168"/>
                  </a:cubicBezTo>
                  <a:cubicBezTo>
                    <a:pt x="1" y="7406"/>
                    <a:pt x="191" y="7584"/>
                    <a:pt x="418" y="7584"/>
                  </a:cubicBezTo>
                  <a:cubicBezTo>
                    <a:pt x="596" y="7584"/>
                    <a:pt x="739" y="7477"/>
                    <a:pt x="799" y="7311"/>
                  </a:cubicBezTo>
                  <a:lnTo>
                    <a:pt x="1727" y="7311"/>
                  </a:lnTo>
                  <a:lnTo>
                    <a:pt x="1727" y="9013"/>
                  </a:lnTo>
                  <a:cubicBezTo>
                    <a:pt x="1727" y="9097"/>
                    <a:pt x="1799" y="9180"/>
                    <a:pt x="1882" y="9180"/>
                  </a:cubicBezTo>
                  <a:lnTo>
                    <a:pt x="3585" y="9180"/>
                  </a:lnTo>
                  <a:lnTo>
                    <a:pt x="3585" y="10097"/>
                  </a:lnTo>
                  <a:cubicBezTo>
                    <a:pt x="3430" y="10156"/>
                    <a:pt x="3311" y="10311"/>
                    <a:pt x="3311" y="10490"/>
                  </a:cubicBezTo>
                  <a:cubicBezTo>
                    <a:pt x="3311" y="10728"/>
                    <a:pt x="3513" y="10906"/>
                    <a:pt x="3727" y="10906"/>
                  </a:cubicBezTo>
                  <a:cubicBezTo>
                    <a:pt x="3966" y="10906"/>
                    <a:pt x="4144" y="10704"/>
                    <a:pt x="4144" y="10490"/>
                  </a:cubicBezTo>
                  <a:cubicBezTo>
                    <a:pt x="4144" y="10311"/>
                    <a:pt x="4049" y="10156"/>
                    <a:pt x="3882" y="10097"/>
                  </a:cubicBezTo>
                  <a:lnTo>
                    <a:pt x="3882" y="9180"/>
                  </a:lnTo>
                  <a:lnTo>
                    <a:pt x="5299" y="9180"/>
                  </a:lnTo>
                  <a:lnTo>
                    <a:pt x="5299" y="10097"/>
                  </a:lnTo>
                  <a:cubicBezTo>
                    <a:pt x="5144" y="10156"/>
                    <a:pt x="5025" y="10311"/>
                    <a:pt x="5025" y="10490"/>
                  </a:cubicBezTo>
                  <a:cubicBezTo>
                    <a:pt x="5025" y="10728"/>
                    <a:pt x="5216" y="10906"/>
                    <a:pt x="5442" y="10906"/>
                  </a:cubicBezTo>
                  <a:cubicBezTo>
                    <a:pt x="5680" y="10906"/>
                    <a:pt x="5859" y="10704"/>
                    <a:pt x="5859" y="10490"/>
                  </a:cubicBezTo>
                  <a:cubicBezTo>
                    <a:pt x="5859" y="10311"/>
                    <a:pt x="5752" y="10156"/>
                    <a:pt x="5597" y="10097"/>
                  </a:cubicBezTo>
                  <a:lnTo>
                    <a:pt x="5597" y="9180"/>
                  </a:lnTo>
                  <a:lnTo>
                    <a:pt x="7002" y="9180"/>
                  </a:lnTo>
                  <a:lnTo>
                    <a:pt x="7002" y="10097"/>
                  </a:lnTo>
                  <a:cubicBezTo>
                    <a:pt x="6859" y="10156"/>
                    <a:pt x="6740" y="10311"/>
                    <a:pt x="6740" y="10490"/>
                  </a:cubicBezTo>
                  <a:cubicBezTo>
                    <a:pt x="6740" y="10728"/>
                    <a:pt x="6930" y="10906"/>
                    <a:pt x="7156" y="10906"/>
                  </a:cubicBezTo>
                  <a:cubicBezTo>
                    <a:pt x="7383" y="10906"/>
                    <a:pt x="7573" y="10704"/>
                    <a:pt x="7573" y="10490"/>
                  </a:cubicBezTo>
                  <a:cubicBezTo>
                    <a:pt x="7573" y="10311"/>
                    <a:pt x="7466" y="10156"/>
                    <a:pt x="7299" y="10097"/>
                  </a:cubicBezTo>
                  <a:lnTo>
                    <a:pt x="7299" y="9180"/>
                  </a:lnTo>
                  <a:lnTo>
                    <a:pt x="9002" y="9180"/>
                  </a:lnTo>
                  <a:cubicBezTo>
                    <a:pt x="9085" y="9180"/>
                    <a:pt x="9169" y="9097"/>
                    <a:pt x="9169" y="9013"/>
                  </a:cubicBezTo>
                  <a:lnTo>
                    <a:pt x="9169" y="7311"/>
                  </a:lnTo>
                  <a:lnTo>
                    <a:pt x="10085" y="7311"/>
                  </a:lnTo>
                  <a:cubicBezTo>
                    <a:pt x="10145" y="7465"/>
                    <a:pt x="10300" y="7584"/>
                    <a:pt x="10478" y="7584"/>
                  </a:cubicBezTo>
                  <a:cubicBezTo>
                    <a:pt x="10716" y="7584"/>
                    <a:pt x="10895" y="7394"/>
                    <a:pt x="10895" y="7168"/>
                  </a:cubicBezTo>
                  <a:cubicBezTo>
                    <a:pt x="10895" y="6930"/>
                    <a:pt x="10693" y="6751"/>
                    <a:pt x="10478" y="6751"/>
                  </a:cubicBezTo>
                  <a:cubicBezTo>
                    <a:pt x="10300" y="6751"/>
                    <a:pt x="10145" y="6858"/>
                    <a:pt x="10085" y="7013"/>
                  </a:cubicBezTo>
                  <a:lnTo>
                    <a:pt x="9169" y="7013"/>
                  </a:lnTo>
                  <a:lnTo>
                    <a:pt x="9240" y="5644"/>
                  </a:lnTo>
                  <a:lnTo>
                    <a:pt x="10157" y="5644"/>
                  </a:lnTo>
                  <a:cubicBezTo>
                    <a:pt x="10216" y="5798"/>
                    <a:pt x="10371" y="5918"/>
                    <a:pt x="10550" y="5918"/>
                  </a:cubicBezTo>
                  <a:cubicBezTo>
                    <a:pt x="10788" y="5918"/>
                    <a:pt x="10966" y="5727"/>
                    <a:pt x="10966" y="5501"/>
                  </a:cubicBezTo>
                  <a:cubicBezTo>
                    <a:pt x="10966" y="5263"/>
                    <a:pt x="10776" y="5084"/>
                    <a:pt x="10550" y="5084"/>
                  </a:cubicBezTo>
                  <a:cubicBezTo>
                    <a:pt x="10371" y="5084"/>
                    <a:pt x="10216" y="5191"/>
                    <a:pt x="10157" y="5346"/>
                  </a:cubicBezTo>
                  <a:lnTo>
                    <a:pt x="9240" y="5346"/>
                  </a:lnTo>
                  <a:lnTo>
                    <a:pt x="9240" y="3905"/>
                  </a:lnTo>
                  <a:lnTo>
                    <a:pt x="10157" y="3905"/>
                  </a:lnTo>
                  <a:cubicBezTo>
                    <a:pt x="10216" y="4060"/>
                    <a:pt x="10371" y="4179"/>
                    <a:pt x="10550" y="4179"/>
                  </a:cubicBezTo>
                  <a:cubicBezTo>
                    <a:pt x="10788" y="4179"/>
                    <a:pt x="10966" y="3977"/>
                    <a:pt x="10966" y="3763"/>
                  </a:cubicBezTo>
                  <a:cubicBezTo>
                    <a:pt x="10966" y="3524"/>
                    <a:pt x="10776" y="3346"/>
                    <a:pt x="10550" y="3346"/>
                  </a:cubicBezTo>
                  <a:cubicBezTo>
                    <a:pt x="10371" y="3346"/>
                    <a:pt x="10216" y="3441"/>
                    <a:pt x="10157" y="3608"/>
                  </a:cubicBezTo>
                  <a:lnTo>
                    <a:pt x="9240" y="3608"/>
                  </a:lnTo>
                  <a:lnTo>
                    <a:pt x="9240" y="1917"/>
                  </a:lnTo>
                  <a:cubicBezTo>
                    <a:pt x="9240" y="1822"/>
                    <a:pt x="9169" y="1750"/>
                    <a:pt x="9073" y="1750"/>
                  </a:cubicBezTo>
                  <a:lnTo>
                    <a:pt x="8395" y="1750"/>
                  </a:lnTo>
                  <a:cubicBezTo>
                    <a:pt x="8299" y="1750"/>
                    <a:pt x="8228" y="1822"/>
                    <a:pt x="8228" y="1917"/>
                  </a:cubicBezTo>
                  <a:cubicBezTo>
                    <a:pt x="8228" y="2000"/>
                    <a:pt x="8299" y="2072"/>
                    <a:pt x="8395" y="2072"/>
                  </a:cubicBezTo>
                  <a:lnTo>
                    <a:pt x="8930" y="2072"/>
                  </a:lnTo>
                  <a:lnTo>
                    <a:pt x="8930" y="3763"/>
                  </a:lnTo>
                  <a:lnTo>
                    <a:pt x="8930" y="5489"/>
                  </a:lnTo>
                  <a:lnTo>
                    <a:pt x="8930" y="7215"/>
                  </a:lnTo>
                  <a:lnTo>
                    <a:pt x="8930" y="8906"/>
                  </a:lnTo>
                  <a:lnTo>
                    <a:pt x="2049" y="8906"/>
                  </a:lnTo>
                  <a:lnTo>
                    <a:pt x="2049" y="7215"/>
                  </a:lnTo>
                  <a:lnTo>
                    <a:pt x="2049" y="5489"/>
                  </a:lnTo>
                  <a:lnTo>
                    <a:pt x="2049" y="3763"/>
                  </a:lnTo>
                  <a:lnTo>
                    <a:pt x="2049" y="2060"/>
                  </a:lnTo>
                  <a:lnTo>
                    <a:pt x="7752" y="2060"/>
                  </a:lnTo>
                  <a:cubicBezTo>
                    <a:pt x="7835" y="2060"/>
                    <a:pt x="7918" y="1988"/>
                    <a:pt x="7918" y="1893"/>
                  </a:cubicBezTo>
                  <a:cubicBezTo>
                    <a:pt x="7918" y="1810"/>
                    <a:pt x="7835" y="1738"/>
                    <a:pt x="7752" y="1738"/>
                  </a:cubicBezTo>
                  <a:lnTo>
                    <a:pt x="7383" y="1738"/>
                  </a:lnTo>
                  <a:lnTo>
                    <a:pt x="7383" y="810"/>
                  </a:lnTo>
                  <a:cubicBezTo>
                    <a:pt x="7526" y="750"/>
                    <a:pt x="7645" y="595"/>
                    <a:pt x="7645" y="417"/>
                  </a:cubicBezTo>
                  <a:cubicBezTo>
                    <a:pt x="7645" y="179"/>
                    <a:pt x="7454" y="0"/>
                    <a:pt x="7228" y="0"/>
                  </a:cubicBezTo>
                  <a:cubicBezTo>
                    <a:pt x="6990" y="0"/>
                    <a:pt x="6811" y="203"/>
                    <a:pt x="6811" y="417"/>
                  </a:cubicBezTo>
                  <a:cubicBezTo>
                    <a:pt x="6811" y="595"/>
                    <a:pt x="6918" y="750"/>
                    <a:pt x="7085" y="810"/>
                  </a:cubicBezTo>
                  <a:lnTo>
                    <a:pt x="7085" y="1738"/>
                  </a:lnTo>
                  <a:lnTo>
                    <a:pt x="5668" y="1738"/>
                  </a:lnTo>
                  <a:lnTo>
                    <a:pt x="5668" y="810"/>
                  </a:lnTo>
                  <a:cubicBezTo>
                    <a:pt x="5811" y="750"/>
                    <a:pt x="5930" y="595"/>
                    <a:pt x="5930" y="417"/>
                  </a:cubicBezTo>
                  <a:cubicBezTo>
                    <a:pt x="5930" y="179"/>
                    <a:pt x="5740" y="0"/>
                    <a:pt x="5513" y="0"/>
                  </a:cubicBezTo>
                  <a:cubicBezTo>
                    <a:pt x="5275" y="0"/>
                    <a:pt x="5097" y="203"/>
                    <a:pt x="5097" y="417"/>
                  </a:cubicBezTo>
                  <a:cubicBezTo>
                    <a:pt x="5097" y="595"/>
                    <a:pt x="5204" y="750"/>
                    <a:pt x="5371" y="810"/>
                  </a:cubicBezTo>
                  <a:lnTo>
                    <a:pt x="5371" y="1738"/>
                  </a:lnTo>
                  <a:lnTo>
                    <a:pt x="3954" y="1738"/>
                  </a:lnTo>
                  <a:lnTo>
                    <a:pt x="3954" y="810"/>
                  </a:lnTo>
                  <a:cubicBezTo>
                    <a:pt x="4108" y="750"/>
                    <a:pt x="4216" y="595"/>
                    <a:pt x="4216" y="417"/>
                  </a:cubicBezTo>
                  <a:cubicBezTo>
                    <a:pt x="4216" y="179"/>
                    <a:pt x="4025" y="0"/>
                    <a:pt x="38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3"/>
            <p:cNvSpPr/>
            <p:nvPr/>
          </p:nvSpPr>
          <p:spPr>
            <a:xfrm>
              <a:off x="3599440" y="2956543"/>
              <a:ext cx="204494" cy="204843"/>
            </a:xfrm>
            <a:custGeom>
              <a:rect b="b" l="l" r="r" t="t"/>
              <a:pathLst>
                <a:path extrusionOk="0" h="6466" w="6455">
                  <a:moveTo>
                    <a:pt x="156" y="0"/>
                  </a:moveTo>
                  <a:cubicBezTo>
                    <a:pt x="72" y="0"/>
                    <a:pt x="1" y="84"/>
                    <a:pt x="1" y="167"/>
                  </a:cubicBezTo>
                  <a:lnTo>
                    <a:pt x="1" y="4644"/>
                  </a:lnTo>
                  <a:cubicBezTo>
                    <a:pt x="1" y="4739"/>
                    <a:pt x="72" y="4811"/>
                    <a:pt x="156" y="4811"/>
                  </a:cubicBezTo>
                  <a:cubicBezTo>
                    <a:pt x="251" y="4811"/>
                    <a:pt x="322" y="4739"/>
                    <a:pt x="322" y="4644"/>
                  </a:cubicBezTo>
                  <a:lnTo>
                    <a:pt x="322" y="334"/>
                  </a:lnTo>
                  <a:lnTo>
                    <a:pt x="6133" y="334"/>
                  </a:lnTo>
                  <a:lnTo>
                    <a:pt x="6133" y="6132"/>
                  </a:lnTo>
                  <a:lnTo>
                    <a:pt x="322" y="6132"/>
                  </a:lnTo>
                  <a:lnTo>
                    <a:pt x="322" y="5287"/>
                  </a:lnTo>
                  <a:cubicBezTo>
                    <a:pt x="322" y="5203"/>
                    <a:pt x="251" y="5120"/>
                    <a:pt x="156" y="5120"/>
                  </a:cubicBezTo>
                  <a:cubicBezTo>
                    <a:pt x="72" y="5120"/>
                    <a:pt x="1" y="5203"/>
                    <a:pt x="1" y="5287"/>
                  </a:cubicBezTo>
                  <a:lnTo>
                    <a:pt x="1" y="6299"/>
                  </a:lnTo>
                  <a:cubicBezTo>
                    <a:pt x="1" y="6394"/>
                    <a:pt x="72" y="6466"/>
                    <a:pt x="156" y="6466"/>
                  </a:cubicBezTo>
                  <a:lnTo>
                    <a:pt x="6287" y="6466"/>
                  </a:lnTo>
                  <a:cubicBezTo>
                    <a:pt x="6383" y="6466"/>
                    <a:pt x="6454" y="6394"/>
                    <a:pt x="6454" y="6299"/>
                  </a:cubicBezTo>
                  <a:lnTo>
                    <a:pt x="6454" y="167"/>
                  </a:lnTo>
                  <a:cubicBezTo>
                    <a:pt x="6442" y="84"/>
                    <a:pt x="6383" y="0"/>
                    <a:pt x="62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3"/>
            <p:cNvSpPr/>
            <p:nvPr/>
          </p:nvSpPr>
          <p:spPr>
            <a:xfrm>
              <a:off x="3661691" y="3018763"/>
              <a:ext cx="79992" cy="80372"/>
            </a:xfrm>
            <a:custGeom>
              <a:rect b="b" l="l" r="r" t="t"/>
              <a:pathLst>
                <a:path extrusionOk="0" h="2537" w="2525">
                  <a:moveTo>
                    <a:pt x="155" y="1"/>
                  </a:moveTo>
                  <a:cubicBezTo>
                    <a:pt x="72" y="1"/>
                    <a:pt x="1" y="84"/>
                    <a:pt x="1" y="168"/>
                  </a:cubicBezTo>
                  <a:lnTo>
                    <a:pt x="1" y="2370"/>
                  </a:lnTo>
                  <a:cubicBezTo>
                    <a:pt x="1" y="2466"/>
                    <a:pt x="72" y="2537"/>
                    <a:pt x="155" y="2537"/>
                  </a:cubicBezTo>
                  <a:lnTo>
                    <a:pt x="1013" y="2537"/>
                  </a:lnTo>
                  <a:cubicBezTo>
                    <a:pt x="1096" y="2537"/>
                    <a:pt x="1167" y="2466"/>
                    <a:pt x="1167" y="2370"/>
                  </a:cubicBezTo>
                  <a:cubicBezTo>
                    <a:pt x="1167" y="2287"/>
                    <a:pt x="1096" y="2204"/>
                    <a:pt x="1013" y="2204"/>
                  </a:cubicBezTo>
                  <a:lnTo>
                    <a:pt x="322" y="2204"/>
                  </a:lnTo>
                  <a:lnTo>
                    <a:pt x="322" y="322"/>
                  </a:lnTo>
                  <a:lnTo>
                    <a:pt x="2215" y="322"/>
                  </a:lnTo>
                  <a:lnTo>
                    <a:pt x="2215" y="2204"/>
                  </a:lnTo>
                  <a:lnTo>
                    <a:pt x="1632" y="2204"/>
                  </a:lnTo>
                  <a:cubicBezTo>
                    <a:pt x="1548" y="2204"/>
                    <a:pt x="1465" y="2287"/>
                    <a:pt x="1465" y="2370"/>
                  </a:cubicBezTo>
                  <a:cubicBezTo>
                    <a:pt x="1465" y="2466"/>
                    <a:pt x="1548" y="2537"/>
                    <a:pt x="1632" y="2537"/>
                  </a:cubicBezTo>
                  <a:lnTo>
                    <a:pt x="2346" y="2537"/>
                  </a:lnTo>
                  <a:cubicBezTo>
                    <a:pt x="2441" y="2537"/>
                    <a:pt x="2513" y="2466"/>
                    <a:pt x="2513" y="2370"/>
                  </a:cubicBezTo>
                  <a:lnTo>
                    <a:pt x="2513" y="168"/>
                  </a:lnTo>
                  <a:cubicBezTo>
                    <a:pt x="2525" y="84"/>
                    <a:pt x="2453" y="1"/>
                    <a:pt x="23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3"/>
            <p:cNvSpPr/>
            <p:nvPr/>
          </p:nvSpPr>
          <p:spPr>
            <a:xfrm>
              <a:off x="3625101" y="2982552"/>
              <a:ext cx="18501" cy="18533"/>
            </a:xfrm>
            <a:custGeom>
              <a:rect b="b" l="l" r="r" t="t"/>
              <a:pathLst>
                <a:path extrusionOk="0" h="585" w="584">
                  <a:moveTo>
                    <a:pt x="167" y="1"/>
                  </a:moveTo>
                  <a:cubicBezTo>
                    <a:pt x="84" y="1"/>
                    <a:pt x="1" y="72"/>
                    <a:pt x="1" y="168"/>
                  </a:cubicBezTo>
                  <a:lnTo>
                    <a:pt x="1" y="418"/>
                  </a:lnTo>
                  <a:cubicBezTo>
                    <a:pt x="1" y="513"/>
                    <a:pt x="84" y="584"/>
                    <a:pt x="167" y="584"/>
                  </a:cubicBezTo>
                  <a:lnTo>
                    <a:pt x="417" y="584"/>
                  </a:lnTo>
                  <a:cubicBezTo>
                    <a:pt x="513" y="584"/>
                    <a:pt x="584" y="513"/>
                    <a:pt x="584" y="418"/>
                  </a:cubicBezTo>
                  <a:lnTo>
                    <a:pt x="584" y="168"/>
                  </a:lnTo>
                  <a:cubicBezTo>
                    <a:pt x="584" y="72"/>
                    <a:pt x="513" y="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3"/>
            <p:cNvSpPr/>
            <p:nvPr/>
          </p:nvSpPr>
          <p:spPr>
            <a:xfrm>
              <a:off x="3651522" y="2982552"/>
              <a:ext cx="18881" cy="18533"/>
            </a:xfrm>
            <a:custGeom>
              <a:rect b="b" l="l" r="r" t="t"/>
              <a:pathLst>
                <a:path extrusionOk="0" h="585" w="596">
                  <a:moveTo>
                    <a:pt x="167" y="1"/>
                  </a:moveTo>
                  <a:cubicBezTo>
                    <a:pt x="83" y="1"/>
                    <a:pt x="0" y="72"/>
                    <a:pt x="0" y="168"/>
                  </a:cubicBezTo>
                  <a:lnTo>
                    <a:pt x="0" y="418"/>
                  </a:lnTo>
                  <a:cubicBezTo>
                    <a:pt x="0" y="513"/>
                    <a:pt x="83" y="584"/>
                    <a:pt x="167" y="584"/>
                  </a:cubicBezTo>
                  <a:lnTo>
                    <a:pt x="417" y="584"/>
                  </a:lnTo>
                  <a:cubicBezTo>
                    <a:pt x="512" y="584"/>
                    <a:pt x="583" y="513"/>
                    <a:pt x="583" y="418"/>
                  </a:cubicBezTo>
                  <a:lnTo>
                    <a:pt x="583" y="168"/>
                  </a:lnTo>
                  <a:cubicBezTo>
                    <a:pt x="595" y="72"/>
                    <a:pt x="524" y="1"/>
                    <a:pt x="4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3"/>
            <p:cNvSpPr/>
            <p:nvPr/>
          </p:nvSpPr>
          <p:spPr>
            <a:xfrm>
              <a:off x="3679052" y="2982552"/>
              <a:ext cx="18501" cy="18533"/>
            </a:xfrm>
            <a:custGeom>
              <a:rect b="b" l="l" r="r" t="t"/>
              <a:pathLst>
                <a:path extrusionOk="0" h="585" w="584">
                  <a:moveTo>
                    <a:pt x="167" y="1"/>
                  </a:moveTo>
                  <a:cubicBezTo>
                    <a:pt x="72" y="1"/>
                    <a:pt x="0" y="72"/>
                    <a:pt x="0" y="168"/>
                  </a:cubicBezTo>
                  <a:lnTo>
                    <a:pt x="0" y="418"/>
                  </a:lnTo>
                  <a:cubicBezTo>
                    <a:pt x="0" y="513"/>
                    <a:pt x="72" y="584"/>
                    <a:pt x="167" y="584"/>
                  </a:cubicBezTo>
                  <a:lnTo>
                    <a:pt x="417" y="584"/>
                  </a:lnTo>
                  <a:cubicBezTo>
                    <a:pt x="500" y="584"/>
                    <a:pt x="584" y="513"/>
                    <a:pt x="584" y="418"/>
                  </a:cubicBezTo>
                  <a:lnTo>
                    <a:pt x="584" y="168"/>
                  </a:lnTo>
                  <a:cubicBezTo>
                    <a:pt x="584" y="72"/>
                    <a:pt x="500" y="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3"/>
            <p:cNvSpPr/>
            <p:nvPr/>
          </p:nvSpPr>
          <p:spPr>
            <a:xfrm>
              <a:off x="3705822" y="2982552"/>
              <a:ext cx="18501" cy="18533"/>
            </a:xfrm>
            <a:custGeom>
              <a:rect b="b" l="l" r="r" t="t"/>
              <a:pathLst>
                <a:path extrusionOk="0" h="585" w="584">
                  <a:moveTo>
                    <a:pt x="167" y="1"/>
                  </a:moveTo>
                  <a:cubicBezTo>
                    <a:pt x="72" y="1"/>
                    <a:pt x="1" y="72"/>
                    <a:pt x="1" y="168"/>
                  </a:cubicBezTo>
                  <a:lnTo>
                    <a:pt x="1" y="418"/>
                  </a:lnTo>
                  <a:cubicBezTo>
                    <a:pt x="1" y="513"/>
                    <a:pt x="72" y="584"/>
                    <a:pt x="167" y="584"/>
                  </a:cubicBezTo>
                  <a:lnTo>
                    <a:pt x="417" y="584"/>
                  </a:lnTo>
                  <a:cubicBezTo>
                    <a:pt x="513" y="584"/>
                    <a:pt x="584" y="513"/>
                    <a:pt x="584" y="418"/>
                  </a:cubicBezTo>
                  <a:lnTo>
                    <a:pt x="584" y="168"/>
                  </a:lnTo>
                  <a:cubicBezTo>
                    <a:pt x="584" y="72"/>
                    <a:pt x="513" y="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3"/>
            <p:cNvSpPr/>
            <p:nvPr/>
          </p:nvSpPr>
          <p:spPr>
            <a:xfrm>
              <a:off x="3732591" y="2982552"/>
              <a:ext cx="18533" cy="18533"/>
            </a:xfrm>
            <a:custGeom>
              <a:rect b="b" l="l" r="r" t="t"/>
              <a:pathLst>
                <a:path extrusionOk="0" h="585" w="585">
                  <a:moveTo>
                    <a:pt x="168" y="1"/>
                  </a:moveTo>
                  <a:cubicBezTo>
                    <a:pt x="72" y="1"/>
                    <a:pt x="1" y="72"/>
                    <a:pt x="1" y="168"/>
                  </a:cubicBezTo>
                  <a:lnTo>
                    <a:pt x="1" y="418"/>
                  </a:lnTo>
                  <a:cubicBezTo>
                    <a:pt x="1" y="513"/>
                    <a:pt x="72" y="584"/>
                    <a:pt x="168" y="584"/>
                  </a:cubicBezTo>
                  <a:lnTo>
                    <a:pt x="418" y="584"/>
                  </a:lnTo>
                  <a:cubicBezTo>
                    <a:pt x="513" y="584"/>
                    <a:pt x="584" y="513"/>
                    <a:pt x="584" y="418"/>
                  </a:cubicBezTo>
                  <a:lnTo>
                    <a:pt x="584" y="168"/>
                  </a:lnTo>
                  <a:cubicBezTo>
                    <a:pt x="584" y="72"/>
                    <a:pt x="513" y="1"/>
                    <a:pt x="4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3"/>
            <p:cNvSpPr/>
            <p:nvPr/>
          </p:nvSpPr>
          <p:spPr>
            <a:xfrm>
              <a:off x="3759773" y="2982552"/>
              <a:ext cx="18121" cy="18533"/>
            </a:xfrm>
            <a:custGeom>
              <a:rect b="b" l="l" r="r" t="t"/>
              <a:pathLst>
                <a:path extrusionOk="0" h="585" w="572">
                  <a:moveTo>
                    <a:pt x="155" y="1"/>
                  </a:moveTo>
                  <a:cubicBezTo>
                    <a:pt x="72" y="1"/>
                    <a:pt x="0" y="72"/>
                    <a:pt x="0" y="168"/>
                  </a:cubicBezTo>
                  <a:lnTo>
                    <a:pt x="0" y="418"/>
                  </a:lnTo>
                  <a:cubicBezTo>
                    <a:pt x="0" y="513"/>
                    <a:pt x="72" y="584"/>
                    <a:pt x="155" y="584"/>
                  </a:cubicBezTo>
                  <a:lnTo>
                    <a:pt x="417" y="584"/>
                  </a:lnTo>
                  <a:cubicBezTo>
                    <a:pt x="500" y="584"/>
                    <a:pt x="572" y="513"/>
                    <a:pt x="572" y="418"/>
                  </a:cubicBezTo>
                  <a:lnTo>
                    <a:pt x="572" y="168"/>
                  </a:lnTo>
                  <a:cubicBezTo>
                    <a:pt x="572" y="72"/>
                    <a:pt x="500" y="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3"/>
            <p:cNvSpPr/>
            <p:nvPr/>
          </p:nvSpPr>
          <p:spPr>
            <a:xfrm>
              <a:off x="3625101" y="3116844"/>
              <a:ext cx="18501" cy="18501"/>
            </a:xfrm>
            <a:custGeom>
              <a:rect b="b" l="l" r="r" t="t"/>
              <a:pathLst>
                <a:path extrusionOk="0" h="584" w="584">
                  <a:moveTo>
                    <a:pt x="167" y="1"/>
                  </a:moveTo>
                  <a:cubicBezTo>
                    <a:pt x="84" y="1"/>
                    <a:pt x="1" y="84"/>
                    <a:pt x="1" y="167"/>
                  </a:cubicBezTo>
                  <a:lnTo>
                    <a:pt x="1" y="417"/>
                  </a:lnTo>
                  <a:cubicBezTo>
                    <a:pt x="1" y="513"/>
                    <a:pt x="84" y="584"/>
                    <a:pt x="167" y="584"/>
                  </a:cubicBezTo>
                  <a:lnTo>
                    <a:pt x="417" y="584"/>
                  </a:lnTo>
                  <a:cubicBezTo>
                    <a:pt x="513" y="584"/>
                    <a:pt x="584" y="513"/>
                    <a:pt x="584" y="417"/>
                  </a:cubicBezTo>
                  <a:lnTo>
                    <a:pt x="584" y="167"/>
                  </a:lnTo>
                  <a:cubicBezTo>
                    <a:pt x="584" y="84"/>
                    <a:pt x="513" y="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3"/>
            <p:cNvSpPr/>
            <p:nvPr/>
          </p:nvSpPr>
          <p:spPr>
            <a:xfrm>
              <a:off x="3651522" y="3116844"/>
              <a:ext cx="18881" cy="18501"/>
            </a:xfrm>
            <a:custGeom>
              <a:rect b="b" l="l" r="r" t="t"/>
              <a:pathLst>
                <a:path extrusionOk="0" h="584" w="596">
                  <a:moveTo>
                    <a:pt x="167" y="1"/>
                  </a:moveTo>
                  <a:cubicBezTo>
                    <a:pt x="83" y="1"/>
                    <a:pt x="0" y="84"/>
                    <a:pt x="0" y="167"/>
                  </a:cubicBezTo>
                  <a:lnTo>
                    <a:pt x="0" y="417"/>
                  </a:lnTo>
                  <a:cubicBezTo>
                    <a:pt x="0" y="513"/>
                    <a:pt x="83" y="584"/>
                    <a:pt x="167" y="584"/>
                  </a:cubicBezTo>
                  <a:lnTo>
                    <a:pt x="417" y="584"/>
                  </a:lnTo>
                  <a:cubicBezTo>
                    <a:pt x="512" y="584"/>
                    <a:pt x="583" y="513"/>
                    <a:pt x="583" y="417"/>
                  </a:cubicBezTo>
                  <a:lnTo>
                    <a:pt x="583" y="167"/>
                  </a:lnTo>
                  <a:cubicBezTo>
                    <a:pt x="595" y="84"/>
                    <a:pt x="524" y="1"/>
                    <a:pt x="4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3"/>
            <p:cNvSpPr/>
            <p:nvPr/>
          </p:nvSpPr>
          <p:spPr>
            <a:xfrm>
              <a:off x="3679052" y="3116844"/>
              <a:ext cx="18501" cy="18501"/>
            </a:xfrm>
            <a:custGeom>
              <a:rect b="b" l="l" r="r" t="t"/>
              <a:pathLst>
                <a:path extrusionOk="0" h="584" w="584">
                  <a:moveTo>
                    <a:pt x="167" y="1"/>
                  </a:moveTo>
                  <a:cubicBezTo>
                    <a:pt x="72" y="1"/>
                    <a:pt x="0" y="84"/>
                    <a:pt x="0" y="167"/>
                  </a:cubicBezTo>
                  <a:lnTo>
                    <a:pt x="0" y="417"/>
                  </a:lnTo>
                  <a:cubicBezTo>
                    <a:pt x="0" y="513"/>
                    <a:pt x="72" y="584"/>
                    <a:pt x="167" y="584"/>
                  </a:cubicBezTo>
                  <a:lnTo>
                    <a:pt x="417" y="584"/>
                  </a:lnTo>
                  <a:cubicBezTo>
                    <a:pt x="500" y="584"/>
                    <a:pt x="584" y="513"/>
                    <a:pt x="584" y="417"/>
                  </a:cubicBezTo>
                  <a:lnTo>
                    <a:pt x="584" y="167"/>
                  </a:lnTo>
                  <a:cubicBezTo>
                    <a:pt x="584" y="84"/>
                    <a:pt x="500" y="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3"/>
            <p:cNvSpPr/>
            <p:nvPr/>
          </p:nvSpPr>
          <p:spPr>
            <a:xfrm>
              <a:off x="3705822" y="3116844"/>
              <a:ext cx="18501" cy="18501"/>
            </a:xfrm>
            <a:custGeom>
              <a:rect b="b" l="l" r="r" t="t"/>
              <a:pathLst>
                <a:path extrusionOk="0" h="584" w="584">
                  <a:moveTo>
                    <a:pt x="167" y="1"/>
                  </a:moveTo>
                  <a:cubicBezTo>
                    <a:pt x="72" y="1"/>
                    <a:pt x="1" y="84"/>
                    <a:pt x="1" y="167"/>
                  </a:cubicBezTo>
                  <a:lnTo>
                    <a:pt x="1" y="417"/>
                  </a:lnTo>
                  <a:cubicBezTo>
                    <a:pt x="1" y="513"/>
                    <a:pt x="72" y="584"/>
                    <a:pt x="167" y="584"/>
                  </a:cubicBezTo>
                  <a:lnTo>
                    <a:pt x="417" y="584"/>
                  </a:lnTo>
                  <a:cubicBezTo>
                    <a:pt x="513" y="584"/>
                    <a:pt x="584" y="513"/>
                    <a:pt x="584" y="417"/>
                  </a:cubicBezTo>
                  <a:lnTo>
                    <a:pt x="584" y="167"/>
                  </a:lnTo>
                  <a:cubicBezTo>
                    <a:pt x="584" y="84"/>
                    <a:pt x="513" y="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3"/>
            <p:cNvSpPr/>
            <p:nvPr/>
          </p:nvSpPr>
          <p:spPr>
            <a:xfrm>
              <a:off x="3732591" y="3116844"/>
              <a:ext cx="18533" cy="18501"/>
            </a:xfrm>
            <a:custGeom>
              <a:rect b="b" l="l" r="r" t="t"/>
              <a:pathLst>
                <a:path extrusionOk="0" h="584" w="585">
                  <a:moveTo>
                    <a:pt x="168" y="1"/>
                  </a:moveTo>
                  <a:cubicBezTo>
                    <a:pt x="72" y="1"/>
                    <a:pt x="1" y="84"/>
                    <a:pt x="1" y="167"/>
                  </a:cubicBezTo>
                  <a:lnTo>
                    <a:pt x="1" y="417"/>
                  </a:lnTo>
                  <a:cubicBezTo>
                    <a:pt x="1" y="513"/>
                    <a:pt x="72" y="584"/>
                    <a:pt x="168" y="584"/>
                  </a:cubicBezTo>
                  <a:lnTo>
                    <a:pt x="418" y="584"/>
                  </a:lnTo>
                  <a:cubicBezTo>
                    <a:pt x="513" y="584"/>
                    <a:pt x="584" y="513"/>
                    <a:pt x="584" y="417"/>
                  </a:cubicBezTo>
                  <a:lnTo>
                    <a:pt x="584" y="167"/>
                  </a:lnTo>
                  <a:cubicBezTo>
                    <a:pt x="584" y="84"/>
                    <a:pt x="513" y="1"/>
                    <a:pt x="4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3"/>
            <p:cNvSpPr/>
            <p:nvPr/>
          </p:nvSpPr>
          <p:spPr>
            <a:xfrm>
              <a:off x="3759773" y="3116844"/>
              <a:ext cx="18121" cy="18501"/>
            </a:xfrm>
            <a:custGeom>
              <a:rect b="b" l="l" r="r" t="t"/>
              <a:pathLst>
                <a:path extrusionOk="0" h="584" w="572">
                  <a:moveTo>
                    <a:pt x="155" y="1"/>
                  </a:moveTo>
                  <a:cubicBezTo>
                    <a:pt x="72" y="1"/>
                    <a:pt x="0" y="84"/>
                    <a:pt x="0" y="167"/>
                  </a:cubicBezTo>
                  <a:lnTo>
                    <a:pt x="0" y="417"/>
                  </a:lnTo>
                  <a:cubicBezTo>
                    <a:pt x="0" y="513"/>
                    <a:pt x="72" y="584"/>
                    <a:pt x="155" y="584"/>
                  </a:cubicBezTo>
                  <a:lnTo>
                    <a:pt x="417" y="584"/>
                  </a:lnTo>
                  <a:cubicBezTo>
                    <a:pt x="500" y="584"/>
                    <a:pt x="572" y="513"/>
                    <a:pt x="572" y="417"/>
                  </a:cubicBezTo>
                  <a:lnTo>
                    <a:pt x="572" y="167"/>
                  </a:lnTo>
                  <a:cubicBezTo>
                    <a:pt x="572" y="84"/>
                    <a:pt x="500" y="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3"/>
            <p:cNvSpPr/>
            <p:nvPr/>
          </p:nvSpPr>
          <p:spPr>
            <a:xfrm>
              <a:off x="3625101" y="3009354"/>
              <a:ext cx="18501" cy="18501"/>
            </a:xfrm>
            <a:custGeom>
              <a:rect b="b" l="l" r="r" t="t"/>
              <a:pathLst>
                <a:path extrusionOk="0" h="584" w="584">
                  <a:moveTo>
                    <a:pt x="167" y="0"/>
                  </a:moveTo>
                  <a:cubicBezTo>
                    <a:pt x="84" y="0"/>
                    <a:pt x="1" y="84"/>
                    <a:pt x="1" y="167"/>
                  </a:cubicBezTo>
                  <a:lnTo>
                    <a:pt x="1" y="417"/>
                  </a:lnTo>
                  <a:cubicBezTo>
                    <a:pt x="1" y="512"/>
                    <a:pt x="84" y="584"/>
                    <a:pt x="167" y="584"/>
                  </a:cubicBezTo>
                  <a:lnTo>
                    <a:pt x="417" y="584"/>
                  </a:lnTo>
                  <a:cubicBezTo>
                    <a:pt x="513" y="584"/>
                    <a:pt x="584" y="512"/>
                    <a:pt x="584" y="417"/>
                  </a:cubicBezTo>
                  <a:lnTo>
                    <a:pt x="584" y="167"/>
                  </a:lnTo>
                  <a:cubicBezTo>
                    <a:pt x="584" y="84"/>
                    <a:pt x="513" y="0"/>
                    <a:pt x="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3"/>
            <p:cNvSpPr/>
            <p:nvPr/>
          </p:nvSpPr>
          <p:spPr>
            <a:xfrm>
              <a:off x="3625101" y="3036503"/>
              <a:ext cx="18501" cy="18153"/>
            </a:xfrm>
            <a:custGeom>
              <a:rect b="b" l="l" r="r" t="t"/>
              <a:pathLst>
                <a:path extrusionOk="0" h="573" w="584">
                  <a:moveTo>
                    <a:pt x="167" y="1"/>
                  </a:moveTo>
                  <a:cubicBezTo>
                    <a:pt x="84" y="1"/>
                    <a:pt x="1" y="72"/>
                    <a:pt x="1" y="155"/>
                  </a:cubicBezTo>
                  <a:lnTo>
                    <a:pt x="1" y="417"/>
                  </a:lnTo>
                  <a:cubicBezTo>
                    <a:pt x="1" y="501"/>
                    <a:pt x="84" y="572"/>
                    <a:pt x="167" y="572"/>
                  </a:cubicBezTo>
                  <a:lnTo>
                    <a:pt x="417" y="572"/>
                  </a:lnTo>
                  <a:cubicBezTo>
                    <a:pt x="513" y="572"/>
                    <a:pt x="584" y="501"/>
                    <a:pt x="584" y="417"/>
                  </a:cubicBezTo>
                  <a:lnTo>
                    <a:pt x="584" y="155"/>
                  </a:lnTo>
                  <a:cubicBezTo>
                    <a:pt x="584" y="72"/>
                    <a:pt x="513" y="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3"/>
            <p:cNvSpPr/>
            <p:nvPr/>
          </p:nvSpPr>
          <p:spPr>
            <a:xfrm>
              <a:off x="3625101" y="3063273"/>
              <a:ext cx="18501" cy="18533"/>
            </a:xfrm>
            <a:custGeom>
              <a:rect b="b" l="l" r="r" t="t"/>
              <a:pathLst>
                <a:path extrusionOk="0" h="585" w="584">
                  <a:moveTo>
                    <a:pt x="167" y="1"/>
                  </a:moveTo>
                  <a:cubicBezTo>
                    <a:pt x="84" y="1"/>
                    <a:pt x="1" y="72"/>
                    <a:pt x="1" y="168"/>
                  </a:cubicBezTo>
                  <a:lnTo>
                    <a:pt x="1" y="418"/>
                  </a:lnTo>
                  <a:cubicBezTo>
                    <a:pt x="1" y="501"/>
                    <a:pt x="84" y="584"/>
                    <a:pt x="167" y="584"/>
                  </a:cubicBezTo>
                  <a:lnTo>
                    <a:pt x="417" y="584"/>
                  </a:lnTo>
                  <a:cubicBezTo>
                    <a:pt x="513" y="584"/>
                    <a:pt x="584" y="501"/>
                    <a:pt x="584" y="418"/>
                  </a:cubicBezTo>
                  <a:lnTo>
                    <a:pt x="584" y="168"/>
                  </a:lnTo>
                  <a:cubicBezTo>
                    <a:pt x="584" y="72"/>
                    <a:pt x="513" y="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3"/>
            <p:cNvSpPr/>
            <p:nvPr/>
          </p:nvSpPr>
          <p:spPr>
            <a:xfrm>
              <a:off x="3625101" y="3090074"/>
              <a:ext cx="18501" cy="18501"/>
            </a:xfrm>
            <a:custGeom>
              <a:rect b="b" l="l" r="r" t="t"/>
              <a:pathLst>
                <a:path extrusionOk="0" h="584" w="584">
                  <a:moveTo>
                    <a:pt x="167" y="0"/>
                  </a:moveTo>
                  <a:cubicBezTo>
                    <a:pt x="84" y="0"/>
                    <a:pt x="1" y="72"/>
                    <a:pt x="1" y="167"/>
                  </a:cubicBezTo>
                  <a:lnTo>
                    <a:pt x="1" y="417"/>
                  </a:lnTo>
                  <a:cubicBezTo>
                    <a:pt x="1" y="512"/>
                    <a:pt x="84" y="584"/>
                    <a:pt x="167" y="584"/>
                  </a:cubicBezTo>
                  <a:lnTo>
                    <a:pt x="417" y="584"/>
                  </a:lnTo>
                  <a:cubicBezTo>
                    <a:pt x="513" y="584"/>
                    <a:pt x="584" y="512"/>
                    <a:pt x="584" y="417"/>
                  </a:cubicBezTo>
                  <a:lnTo>
                    <a:pt x="584" y="167"/>
                  </a:lnTo>
                  <a:cubicBezTo>
                    <a:pt x="584" y="72"/>
                    <a:pt x="513" y="0"/>
                    <a:pt x="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3"/>
            <p:cNvSpPr/>
            <p:nvPr/>
          </p:nvSpPr>
          <p:spPr>
            <a:xfrm>
              <a:off x="3759773" y="3009354"/>
              <a:ext cx="18121" cy="18501"/>
            </a:xfrm>
            <a:custGeom>
              <a:rect b="b" l="l" r="r" t="t"/>
              <a:pathLst>
                <a:path extrusionOk="0" h="584" w="572">
                  <a:moveTo>
                    <a:pt x="155" y="0"/>
                  </a:moveTo>
                  <a:cubicBezTo>
                    <a:pt x="72" y="0"/>
                    <a:pt x="0" y="84"/>
                    <a:pt x="0" y="167"/>
                  </a:cubicBezTo>
                  <a:lnTo>
                    <a:pt x="0" y="417"/>
                  </a:lnTo>
                  <a:cubicBezTo>
                    <a:pt x="0" y="512"/>
                    <a:pt x="72" y="584"/>
                    <a:pt x="155" y="584"/>
                  </a:cubicBezTo>
                  <a:lnTo>
                    <a:pt x="417" y="584"/>
                  </a:lnTo>
                  <a:cubicBezTo>
                    <a:pt x="500" y="584"/>
                    <a:pt x="572" y="512"/>
                    <a:pt x="572" y="417"/>
                  </a:cubicBezTo>
                  <a:lnTo>
                    <a:pt x="572" y="167"/>
                  </a:lnTo>
                  <a:cubicBezTo>
                    <a:pt x="572" y="84"/>
                    <a:pt x="500" y="0"/>
                    <a:pt x="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3"/>
            <p:cNvSpPr/>
            <p:nvPr/>
          </p:nvSpPr>
          <p:spPr>
            <a:xfrm>
              <a:off x="3759773" y="3036503"/>
              <a:ext cx="18121" cy="18153"/>
            </a:xfrm>
            <a:custGeom>
              <a:rect b="b" l="l" r="r" t="t"/>
              <a:pathLst>
                <a:path extrusionOk="0" h="573" w="572">
                  <a:moveTo>
                    <a:pt x="155" y="1"/>
                  </a:moveTo>
                  <a:cubicBezTo>
                    <a:pt x="72" y="1"/>
                    <a:pt x="0" y="72"/>
                    <a:pt x="0" y="155"/>
                  </a:cubicBezTo>
                  <a:lnTo>
                    <a:pt x="0" y="417"/>
                  </a:lnTo>
                  <a:cubicBezTo>
                    <a:pt x="0" y="501"/>
                    <a:pt x="72" y="572"/>
                    <a:pt x="155" y="572"/>
                  </a:cubicBezTo>
                  <a:lnTo>
                    <a:pt x="417" y="572"/>
                  </a:lnTo>
                  <a:cubicBezTo>
                    <a:pt x="500" y="572"/>
                    <a:pt x="572" y="501"/>
                    <a:pt x="572" y="417"/>
                  </a:cubicBezTo>
                  <a:lnTo>
                    <a:pt x="572" y="155"/>
                  </a:lnTo>
                  <a:cubicBezTo>
                    <a:pt x="572" y="72"/>
                    <a:pt x="500" y="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3"/>
            <p:cNvSpPr/>
            <p:nvPr/>
          </p:nvSpPr>
          <p:spPr>
            <a:xfrm>
              <a:off x="3759773" y="3063273"/>
              <a:ext cx="18121" cy="18533"/>
            </a:xfrm>
            <a:custGeom>
              <a:rect b="b" l="l" r="r" t="t"/>
              <a:pathLst>
                <a:path extrusionOk="0" h="585" w="572">
                  <a:moveTo>
                    <a:pt x="155" y="1"/>
                  </a:moveTo>
                  <a:cubicBezTo>
                    <a:pt x="72" y="1"/>
                    <a:pt x="0" y="72"/>
                    <a:pt x="0" y="168"/>
                  </a:cubicBezTo>
                  <a:lnTo>
                    <a:pt x="0" y="418"/>
                  </a:lnTo>
                  <a:cubicBezTo>
                    <a:pt x="0" y="501"/>
                    <a:pt x="72" y="584"/>
                    <a:pt x="155" y="584"/>
                  </a:cubicBezTo>
                  <a:lnTo>
                    <a:pt x="417" y="584"/>
                  </a:lnTo>
                  <a:cubicBezTo>
                    <a:pt x="500" y="584"/>
                    <a:pt x="572" y="501"/>
                    <a:pt x="572" y="418"/>
                  </a:cubicBezTo>
                  <a:lnTo>
                    <a:pt x="572" y="168"/>
                  </a:lnTo>
                  <a:cubicBezTo>
                    <a:pt x="572" y="72"/>
                    <a:pt x="500" y="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3"/>
            <p:cNvSpPr/>
            <p:nvPr/>
          </p:nvSpPr>
          <p:spPr>
            <a:xfrm>
              <a:off x="3759773" y="3090074"/>
              <a:ext cx="18121" cy="18501"/>
            </a:xfrm>
            <a:custGeom>
              <a:rect b="b" l="l" r="r" t="t"/>
              <a:pathLst>
                <a:path extrusionOk="0" h="584" w="572">
                  <a:moveTo>
                    <a:pt x="155" y="0"/>
                  </a:moveTo>
                  <a:cubicBezTo>
                    <a:pt x="72" y="0"/>
                    <a:pt x="0" y="72"/>
                    <a:pt x="0" y="167"/>
                  </a:cubicBezTo>
                  <a:lnTo>
                    <a:pt x="0" y="417"/>
                  </a:lnTo>
                  <a:cubicBezTo>
                    <a:pt x="0" y="512"/>
                    <a:pt x="72" y="584"/>
                    <a:pt x="155" y="584"/>
                  </a:cubicBezTo>
                  <a:lnTo>
                    <a:pt x="417" y="584"/>
                  </a:lnTo>
                  <a:cubicBezTo>
                    <a:pt x="500" y="584"/>
                    <a:pt x="572" y="512"/>
                    <a:pt x="572" y="417"/>
                  </a:cubicBezTo>
                  <a:lnTo>
                    <a:pt x="572" y="167"/>
                  </a:lnTo>
                  <a:cubicBezTo>
                    <a:pt x="572" y="72"/>
                    <a:pt x="500" y="0"/>
                    <a:pt x="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33"/>
          <p:cNvGrpSpPr/>
          <p:nvPr/>
        </p:nvGrpSpPr>
        <p:grpSpPr>
          <a:xfrm>
            <a:off x="3055507" y="1333681"/>
            <a:ext cx="360637" cy="352336"/>
            <a:chOff x="7075994" y="3349531"/>
            <a:chExt cx="360637" cy="352336"/>
          </a:xfrm>
        </p:grpSpPr>
        <p:sp>
          <p:nvSpPr>
            <p:cNvPr id="1035" name="Google Shape;1035;p33"/>
            <p:cNvSpPr/>
            <p:nvPr/>
          </p:nvSpPr>
          <p:spPr>
            <a:xfrm>
              <a:off x="7277097" y="3607502"/>
              <a:ext cx="56454" cy="57154"/>
            </a:xfrm>
            <a:custGeom>
              <a:rect b="b" l="l" r="r" t="t"/>
              <a:pathLst>
                <a:path extrusionOk="0" h="1797" w="1775">
                  <a:moveTo>
                    <a:pt x="871" y="0"/>
                  </a:moveTo>
                  <a:cubicBezTo>
                    <a:pt x="656" y="0"/>
                    <a:pt x="438" y="79"/>
                    <a:pt x="262" y="254"/>
                  </a:cubicBezTo>
                  <a:cubicBezTo>
                    <a:pt x="203" y="314"/>
                    <a:pt x="203" y="421"/>
                    <a:pt x="262" y="493"/>
                  </a:cubicBezTo>
                  <a:cubicBezTo>
                    <a:pt x="292" y="522"/>
                    <a:pt x="331" y="537"/>
                    <a:pt x="372" y="537"/>
                  </a:cubicBezTo>
                  <a:cubicBezTo>
                    <a:pt x="414" y="537"/>
                    <a:pt x="459" y="522"/>
                    <a:pt x="500" y="493"/>
                  </a:cubicBezTo>
                  <a:cubicBezTo>
                    <a:pt x="609" y="391"/>
                    <a:pt x="753" y="335"/>
                    <a:pt x="898" y="335"/>
                  </a:cubicBezTo>
                  <a:cubicBezTo>
                    <a:pt x="1007" y="335"/>
                    <a:pt x="1117" y="367"/>
                    <a:pt x="1215" y="433"/>
                  </a:cubicBezTo>
                  <a:cubicBezTo>
                    <a:pt x="1465" y="612"/>
                    <a:pt x="1536" y="957"/>
                    <a:pt x="1357" y="1231"/>
                  </a:cubicBezTo>
                  <a:cubicBezTo>
                    <a:pt x="1241" y="1398"/>
                    <a:pt x="1069" y="1475"/>
                    <a:pt x="898" y="1475"/>
                  </a:cubicBezTo>
                  <a:cubicBezTo>
                    <a:pt x="632" y="1475"/>
                    <a:pt x="370" y="1288"/>
                    <a:pt x="334" y="969"/>
                  </a:cubicBezTo>
                  <a:cubicBezTo>
                    <a:pt x="322" y="885"/>
                    <a:pt x="238" y="826"/>
                    <a:pt x="155" y="826"/>
                  </a:cubicBezTo>
                  <a:cubicBezTo>
                    <a:pt x="60" y="838"/>
                    <a:pt x="0" y="909"/>
                    <a:pt x="0" y="1005"/>
                  </a:cubicBezTo>
                  <a:cubicBezTo>
                    <a:pt x="58" y="1504"/>
                    <a:pt x="477" y="1797"/>
                    <a:pt x="901" y="1797"/>
                  </a:cubicBezTo>
                  <a:cubicBezTo>
                    <a:pt x="1174" y="1797"/>
                    <a:pt x="1449" y="1675"/>
                    <a:pt x="1631" y="1409"/>
                  </a:cubicBezTo>
                  <a:cubicBezTo>
                    <a:pt x="1727" y="1255"/>
                    <a:pt x="1774" y="1076"/>
                    <a:pt x="1774" y="897"/>
                  </a:cubicBezTo>
                  <a:cubicBezTo>
                    <a:pt x="1774" y="355"/>
                    <a:pt x="1329" y="0"/>
                    <a:pt x="8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3"/>
            <p:cNvSpPr/>
            <p:nvPr/>
          </p:nvSpPr>
          <p:spPr>
            <a:xfrm>
              <a:off x="7090784" y="3428917"/>
              <a:ext cx="190894" cy="81421"/>
            </a:xfrm>
            <a:custGeom>
              <a:rect b="b" l="l" r="r" t="t"/>
              <a:pathLst>
                <a:path extrusionOk="0" h="2560" w="6002">
                  <a:moveTo>
                    <a:pt x="3568" y="0"/>
                  </a:moveTo>
                  <a:cubicBezTo>
                    <a:pt x="2130" y="0"/>
                    <a:pt x="671" y="803"/>
                    <a:pt x="48" y="2333"/>
                  </a:cubicBezTo>
                  <a:cubicBezTo>
                    <a:pt x="0" y="2440"/>
                    <a:pt x="72" y="2559"/>
                    <a:pt x="191" y="2559"/>
                  </a:cubicBezTo>
                  <a:cubicBezTo>
                    <a:pt x="250" y="2559"/>
                    <a:pt x="310" y="2512"/>
                    <a:pt x="346" y="2452"/>
                  </a:cubicBezTo>
                  <a:cubicBezTo>
                    <a:pt x="909" y="1087"/>
                    <a:pt x="2208" y="325"/>
                    <a:pt x="3537" y="325"/>
                  </a:cubicBezTo>
                  <a:cubicBezTo>
                    <a:pt x="4202" y="325"/>
                    <a:pt x="4874" y="516"/>
                    <a:pt x="5465" y="916"/>
                  </a:cubicBezTo>
                  <a:cubicBezTo>
                    <a:pt x="5537" y="976"/>
                    <a:pt x="5608" y="1024"/>
                    <a:pt x="5680" y="1095"/>
                  </a:cubicBezTo>
                  <a:cubicBezTo>
                    <a:pt x="5719" y="1123"/>
                    <a:pt x="5762" y="1138"/>
                    <a:pt x="5802" y="1138"/>
                  </a:cubicBezTo>
                  <a:cubicBezTo>
                    <a:pt x="5846" y="1138"/>
                    <a:pt x="5887" y="1120"/>
                    <a:pt x="5918" y="1083"/>
                  </a:cubicBezTo>
                  <a:cubicBezTo>
                    <a:pt x="6001" y="1012"/>
                    <a:pt x="5977" y="905"/>
                    <a:pt x="5906" y="845"/>
                  </a:cubicBezTo>
                  <a:cubicBezTo>
                    <a:pt x="5250" y="277"/>
                    <a:pt x="4413" y="0"/>
                    <a:pt x="3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3"/>
            <p:cNvSpPr/>
            <p:nvPr/>
          </p:nvSpPr>
          <p:spPr>
            <a:xfrm>
              <a:off x="7075994" y="3520102"/>
              <a:ext cx="136762" cy="167072"/>
            </a:xfrm>
            <a:custGeom>
              <a:rect b="b" l="l" r="r" t="t"/>
              <a:pathLst>
                <a:path extrusionOk="0" h="5253" w="4300">
                  <a:moveTo>
                    <a:pt x="489" y="1"/>
                  </a:moveTo>
                  <a:cubicBezTo>
                    <a:pt x="404" y="1"/>
                    <a:pt x="332" y="57"/>
                    <a:pt x="311" y="133"/>
                  </a:cubicBezTo>
                  <a:cubicBezTo>
                    <a:pt x="1" y="1621"/>
                    <a:pt x="608" y="3181"/>
                    <a:pt x="1882" y="4050"/>
                  </a:cubicBezTo>
                  <a:cubicBezTo>
                    <a:pt x="1954" y="4110"/>
                    <a:pt x="2847" y="4765"/>
                    <a:pt x="4049" y="5241"/>
                  </a:cubicBezTo>
                  <a:cubicBezTo>
                    <a:pt x="4061" y="5253"/>
                    <a:pt x="4097" y="5253"/>
                    <a:pt x="4109" y="5253"/>
                  </a:cubicBezTo>
                  <a:cubicBezTo>
                    <a:pt x="4168" y="5253"/>
                    <a:pt x="4240" y="5205"/>
                    <a:pt x="4263" y="5146"/>
                  </a:cubicBezTo>
                  <a:cubicBezTo>
                    <a:pt x="4299" y="5050"/>
                    <a:pt x="4263" y="4955"/>
                    <a:pt x="4168" y="4907"/>
                  </a:cubicBezTo>
                  <a:cubicBezTo>
                    <a:pt x="2978" y="4431"/>
                    <a:pt x="2085" y="3764"/>
                    <a:pt x="2073" y="3764"/>
                  </a:cubicBezTo>
                  <a:cubicBezTo>
                    <a:pt x="906" y="2979"/>
                    <a:pt x="346" y="1562"/>
                    <a:pt x="644" y="193"/>
                  </a:cubicBezTo>
                  <a:cubicBezTo>
                    <a:pt x="656" y="97"/>
                    <a:pt x="596" y="14"/>
                    <a:pt x="513" y="2"/>
                  </a:cubicBezTo>
                  <a:cubicBezTo>
                    <a:pt x="505" y="1"/>
                    <a:pt x="497" y="1"/>
                    <a:pt x="4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3"/>
            <p:cNvSpPr/>
            <p:nvPr/>
          </p:nvSpPr>
          <p:spPr>
            <a:xfrm>
              <a:off x="7158560" y="3468609"/>
              <a:ext cx="87496" cy="57249"/>
            </a:xfrm>
            <a:custGeom>
              <a:rect b="b" l="l" r="r" t="t"/>
              <a:pathLst>
                <a:path extrusionOk="0" h="1800" w="2751">
                  <a:moveTo>
                    <a:pt x="2222" y="0"/>
                  </a:moveTo>
                  <a:cubicBezTo>
                    <a:pt x="2208" y="0"/>
                    <a:pt x="2194" y="1"/>
                    <a:pt x="2179" y="2"/>
                  </a:cubicBezTo>
                  <a:lnTo>
                    <a:pt x="929" y="61"/>
                  </a:lnTo>
                  <a:cubicBezTo>
                    <a:pt x="572" y="73"/>
                    <a:pt x="346" y="430"/>
                    <a:pt x="477" y="752"/>
                  </a:cubicBezTo>
                  <a:cubicBezTo>
                    <a:pt x="203" y="788"/>
                    <a:pt x="1" y="1026"/>
                    <a:pt x="12" y="1311"/>
                  </a:cubicBezTo>
                  <a:cubicBezTo>
                    <a:pt x="24" y="1573"/>
                    <a:pt x="262" y="1800"/>
                    <a:pt x="536" y="1800"/>
                  </a:cubicBezTo>
                  <a:cubicBezTo>
                    <a:pt x="560" y="1800"/>
                    <a:pt x="548" y="1800"/>
                    <a:pt x="953" y="1788"/>
                  </a:cubicBezTo>
                  <a:cubicBezTo>
                    <a:pt x="1036" y="1788"/>
                    <a:pt x="1108" y="1692"/>
                    <a:pt x="1096" y="1609"/>
                  </a:cubicBezTo>
                  <a:cubicBezTo>
                    <a:pt x="1096" y="1521"/>
                    <a:pt x="1024" y="1453"/>
                    <a:pt x="938" y="1453"/>
                  </a:cubicBezTo>
                  <a:cubicBezTo>
                    <a:pt x="931" y="1453"/>
                    <a:pt x="924" y="1453"/>
                    <a:pt x="917" y="1454"/>
                  </a:cubicBezTo>
                  <a:lnTo>
                    <a:pt x="536" y="1466"/>
                  </a:lnTo>
                  <a:cubicBezTo>
                    <a:pt x="429" y="1466"/>
                    <a:pt x="322" y="1383"/>
                    <a:pt x="322" y="1276"/>
                  </a:cubicBezTo>
                  <a:cubicBezTo>
                    <a:pt x="322" y="1169"/>
                    <a:pt x="405" y="1085"/>
                    <a:pt x="512" y="1085"/>
                  </a:cubicBezTo>
                  <a:lnTo>
                    <a:pt x="655" y="1085"/>
                  </a:lnTo>
                  <a:cubicBezTo>
                    <a:pt x="846" y="1073"/>
                    <a:pt x="929" y="847"/>
                    <a:pt x="798" y="716"/>
                  </a:cubicBezTo>
                  <a:cubicBezTo>
                    <a:pt x="691" y="597"/>
                    <a:pt x="774" y="395"/>
                    <a:pt x="929" y="395"/>
                  </a:cubicBezTo>
                  <a:lnTo>
                    <a:pt x="2179" y="335"/>
                  </a:lnTo>
                  <a:cubicBezTo>
                    <a:pt x="2287" y="335"/>
                    <a:pt x="2394" y="430"/>
                    <a:pt x="2394" y="538"/>
                  </a:cubicBezTo>
                  <a:cubicBezTo>
                    <a:pt x="2394" y="633"/>
                    <a:pt x="2322" y="728"/>
                    <a:pt x="2215" y="728"/>
                  </a:cubicBezTo>
                  <a:lnTo>
                    <a:pt x="2096" y="728"/>
                  </a:lnTo>
                  <a:cubicBezTo>
                    <a:pt x="1906" y="740"/>
                    <a:pt x="1810" y="966"/>
                    <a:pt x="1929" y="1097"/>
                  </a:cubicBezTo>
                  <a:cubicBezTo>
                    <a:pt x="2036" y="1216"/>
                    <a:pt x="1941" y="1395"/>
                    <a:pt x="1786" y="1407"/>
                  </a:cubicBezTo>
                  <a:lnTo>
                    <a:pt x="1572" y="1431"/>
                  </a:lnTo>
                  <a:cubicBezTo>
                    <a:pt x="1489" y="1431"/>
                    <a:pt x="1405" y="1514"/>
                    <a:pt x="1429" y="1609"/>
                  </a:cubicBezTo>
                  <a:cubicBezTo>
                    <a:pt x="1429" y="1686"/>
                    <a:pt x="1501" y="1753"/>
                    <a:pt x="1587" y="1753"/>
                  </a:cubicBezTo>
                  <a:cubicBezTo>
                    <a:pt x="1594" y="1753"/>
                    <a:pt x="1601" y="1753"/>
                    <a:pt x="1608" y="1752"/>
                  </a:cubicBezTo>
                  <a:lnTo>
                    <a:pt x="1810" y="1740"/>
                  </a:lnTo>
                  <a:cubicBezTo>
                    <a:pt x="2156" y="1728"/>
                    <a:pt x="2406" y="1383"/>
                    <a:pt x="2287" y="1038"/>
                  </a:cubicBezTo>
                  <a:cubicBezTo>
                    <a:pt x="2537" y="1014"/>
                    <a:pt x="2751" y="776"/>
                    <a:pt x="2739" y="490"/>
                  </a:cubicBezTo>
                  <a:cubicBezTo>
                    <a:pt x="2716" y="218"/>
                    <a:pt x="2500" y="0"/>
                    <a:pt x="22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3"/>
            <p:cNvSpPr/>
            <p:nvPr/>
          </p:nvSpPr>
          <p:spPr>
            <a:xfrm>
              <a:off x="7199461" y="3548567"/>
              <a:ext cx="78399" cy="78749"/>
            </a:xfrm>
            <a:custGeom>
              <a:rect b="b" l="l" r="r" t="t"/>
              <a:pathLst>
                <a:path extrusionOk="0" h="2476" w="2465">
                  <a:moveTo>
                    <a:pt x="1751" y="0"/>
                  </a:moveTo>
                  <a:cubicBezTo>
                    <a:pt x="1512" y="0"/>
                    <a:pt x="1465" y="107"/>
                    <a:pt x="393" y="679"/>
                  </a:cubicBezTo>
                  <a:cubicBezTo>
                    <a:pt x="96" y="857"/>
                    <a:pt x="36" y="1274"/>
                    <a:pt x="286" y="1512"/>
                  </a:cubicBezTo>
                  <a:cubicBezTo>
                    <a:pt x="96" y="1655"/>
                    <a:pt x="0" y="1917"/>
                    <a:pt x="96" y="2143"/>
                  </a:cubicBezTo>
                  <a:cubicBezTo>
                    <a:pt x="178" y="2358"/>
                    <a:pt x="376" y="2475"/>
                    <a:pt x="576" y="2475"/>
                  </a:cubicBezTo>
                  <a:cubicBezTo>
                    <a:pt x="665" y="2475"/>
                    <a:pt x="754" y="2452"/>
                    <a:pt x="834" y="2405"/>
                  </a:cubicBezTo>
                  <a:lnTo>
                    <a:pt x="1120" y="2250"/>
                  </a:lnTo>
                  <a:cubicBezTo>
                    <a:pt x="1191" y="2203"/>
                    <a:pt x="1227" y="2096"/>
                    <a:pt x="1179" y="2024"/>
                  </a:cubicBezTo>
                  <a:cubicBezTo>
                    <a:pt x="1146" y="1975"/>
                    <a:pt x="1091" y="1943"/>
                    <a:pt x="1033" y="1943"/>
                  </a:cubicBezTo>
                  <a:cubicBezTo>
                    <a:pt x="1006" y="1943"/>
                    <a:pt x="979" y="1950"/>
                    <a:pt x="953" y="1965"/>
                  </a:cubicBezTo>
                  <a:lnTo>
                    <a:pt x="679" y="2131"/>
                  </a:lnTo>
                  <a:cubicBezTo>
                    <a:pt x="648" y="2149"/>
                    <a:pt x="614" y="2157"/>
                    <a:pt x="582" y="2157"/>
                  </a:cubicBezTo>
                  <a:cubicBezTo>
                    <a:pt x="504" y="2157"/>
                    <a:pt x="430" y="2108"/>
                    <a:pt x="405" y="2024"/>
                  </a:cubicBezTo>
                  <a:cubicBezTo>
                    <a:pt x="381" y="1953"/>
                    <a:pt x="417" y="1834"/>
                    <a:pt x="500" y="1786"/>
                  </a:cubicBezTo>
                  <a:cubicBezTo>
                    <a:pt x="679" y="1679"/>
                    <a:pt x="703" y="1429"/>
                    <a:pt x="524" y="1298"/>
                  </a:cubicBezTo>
                  <a:cubicBezTo>
                    <a:pt x="417" y="1203"/>
                    <a:pt x="441" y="1036"/>
                    <a:pt x="560" y="976"/>
                  </a:cubicBezTo>
                  <a:cubicBezTo>
                    <a:pt x="1715" y="345"/>
                    <a:pt x="1655" y="345"/>
                    <a:pt x="1751" y="345"/>
                  </a:cubicBezTo>
                  <a:cubicBezTo>
                    <a:pt x="1846" y="345"/>
                    <a:pt x="1941" y="429"/>
                    <a:pt x="1941" y="536"/>
                  </a:cubicBezTo>
                  <a:cubicBezTo>
                    <a:pt x="1941" y="702"/>
                    <a:pt x="1774" y="726"/>
                    <a:pt x="1715" y="774"/>
                  </a:cubicBezTo>
                  <a:cubicBezTo>
                    <a:pt x="1548" y="857"/>
                    <a:pt x="1572" y="1095"/>
                    <a:pt x="1751" y="1155"/>
                  </a:cubicBezTo>
                  <a:cubicBezTo>
                    <a:pt x="1893" y="1214"/>
                    <a:pt x="1905" y="1429"/>
                    <a:pt x="1763" y="1512"/>
                  </a:cubicBezTo>
                  <a:lnTo>
                    <a:pt x="1524" y="1655"/>
                  </a:lnTo>
                  <a:cubicBezTo>
                    <a:pt x="1453" y="1691"/>
                    <a:pt x="1417" y="1798"/>
                    <a:pt x="1465" y="1869"/>
                  </a:cubicBezTo>
                  <a:cubicBezTo>
                    <a:pt x="1496" y="1924"/>
                    <a:pt x="1548" y="1953"/>
                    <a:pt x="1603" y="1953"/>
                  </a:cubicBezTo>
                  <a:cubicBezTo>
                    <a:pt x="1632" y="1953"/>
                    <a:pt x="1662" y="1945"/>
                    <a:pt x="1691" y="1929"/>
                  </a:cubicBezTo>
                  <a:lnTo>
                    <a:pt x="1929" y="1798"/>
                  </a:lnTo>
                  <a:cubicBezTo>
                    <a:pt x="2239" y="1619"/>
                    <a:pt x="2298" y="1203"/>
                    <a:pt x="2024" y="964"/>
                  </a:cubicBezTo>
                  <a:cubicBezTo>
                    <a:pt x="2465" y="667"/>
                    <a:pt x="2263" y="0"/>
                    <a:pt x="17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3"/>
            <p:cNvSpPr/>
            <p:nvPr/>
          </p:nvSpPr>
          <p:spPr>
            <a:xfrm>
              <a:off x="7114256" y="3523855"/>
              <a:ext cx="72738" cy="76141"/>
            </a:xfrm>
            <a:custGeom>
              <a:rect b="b" l="l" r="r" t="t"/>
              <a:pathLst>
                <a:path extrusionOk="0" h="2394" w="2287">
                  <a:moveTo>
                    <a:pt x="518" y="1"/>
                  </a:moveTo>
                  <a:cubicBezTo>
                    <a:pt x="480" y="1"/>
                    <a:pt x="442" y="5"/>
                    <a:pt x="405" y="15"/>
                  </a:cubicBezTo>
                  <a:cubicBezTo>
                    <a:pt x="167" y="75"/>
                    <a:pt x="0" y="289"/>
                    <a:pt x="0" y="527"/>
                  </a:cubicBezTo>
                  <a:cubicBezTo>
                    <a:pt x="0" y="670"/>
                    <a:pt x="60" y="741"/>
                    <a:pt x="191" y="1098"/>
                  </a:cubicBezTo>
                  <a:cubicBezTo>
                    <a:pt x="217" y="1168"/>
                    <a:pt x="282" y="1212"/>
                    <a:pt x="342" y="1212"/>
                  </a:cubicBezTo>
                  <a:cubicBezTo>
                    <a:pt x="364" y="1212"/>
                    <a:pt x="386" y="1206"/>
                    <a:pt x="405" y="1194"/>
                  </a:cubicBezTo>
                  <a:cubicBezTo>
                    <a:pt x="489" y="1158"/>
                    <a:pt x="536" y="1063"/>
                    <a:pt x="489" y="979"/>
                  </a:cubicBezTo>
                  <a:cubicBezTo>
                    <a:pt x="346" y="587"/>
                    <a:pt x="334" y="587"/>
                    <a:pt x="334" y="527"/>
                  </a:cubicBezTo>
                  <a:cubicBezTo>
                    <a:pt x="334" y="420"/>
                    <a:pt x="417" y="325"/>
                    <a:pt x="512" y="325"/>
                  </a:cubicBezTo>
                  <a:cubicBezTo>
                    <a:pt x="584" y="325"/>
                    <a:pt x="667" y="384"/>
                    <a:pt x="703" y="467"/>
                  </a:cubicBezTo>
                  <a:cubicBezTo>
                    <a:pt x="727" y="503"/>
                    <a:pt x="751" y="729"/>
                    <a:pt x="953" y="729"/>
                  </a:cubicBezTo>
                  <a:cubicBezTo>
                    <a:pt x="1024" y="729"/>
                    <a:pt x="1108" y="682"/>
                    <a:pt x="1143" y="610"/>
                  </a:cubicBezTo>
                  <a:cubicBezTo>
                    <a:pt x="1182" y="550"/>
                    <a:pt x="1245" y="520"/>
                    <a:pt x="1308" y="520"/>
                  </a:cubicBezTo>
                  <a:cubicBezTo>
                    <a:pt x="1382" y="520"/>
                    <a:pt x="1457" y="562"/>
                    <a:pt x="1489" y="646"/>
                  </a:cubicBezTo>
                  <a:cubicBezTo>
                    <a:pt x="1965" y="1860"/>
                    <a:pt x="1953" y="1813"/>
                    <a:pt x="1953" y="1872"/>
                  </a:cubicBezTo>
                  <a:cubicBezTo>
                    <a:pt x="1953" y="1998"/>
                    <a:pt x="1851" y="2071"/>
                    <a:pt x="1752" y="2071"/>
                  </a:cubicBezTo>
                  <a:cubicBezTo>
                    <a:pt x="1682" y="2071"/>
                    <a:pt x="1614" y="2035"/>
                    <a:pt x="1584" y="1956"/>
                  </a:cubicBezTo>
                  <a:lnTo>
                    <a:pt x="1524" y="1813"/>
                  </a:lnTo>
                  <a:cubicBezTo>
                    <a:pt x="1481" y="1719"/>
                    <a:pt x="1394" y="1671"/>
                    <a:pt x="1311" y="1671"/>
                  </a:cubicBezTo>
                  <a:cubicBezTo>
                    <a:pt x="1237" y="1671"/>
                    <a:pt x="1165" y="1710"/>
                    <a:pt x="1132" y="1789"/>
                  </a:cubicBezTo>
                  <a:cubicBezTo>
                    <a:pt x="1099" y="1855"/>
                    <a:pt x="1035" y="1888"/>
                    <a:pt x="971" y="1888"/>
                  </a:cubicBezTo>
                  <a:cubicBezTo>
                    <a:pt x="895" y="1888"/>
                    <a:pt x="818" y="1843"/>
                    <a:pt x="786" y="1753"/>
                  </a:cubicBezTo>
                  <a:lnTo>
                    <a:pt x="727" y="1599"/>
                  </a:lnTo>
                  <a:cubicBezTo>
                    <a:pt x="709" y="1529"/>
                    <a:pt x="647" y="1485"/>
                    <a:pt x="587" y="1485"/>
                  </a:cubicBezTo>
                  <a:cubicBezTo>
                    <a:pt x="565" y="1485"/>
                    <a:pt x="543" y="1491"/>
                    <a:pt x="524" y="1503"/>
                  </a:cubicBezTo>
                  <a:cubicBezTo>
                    <a:pt x="429" y="1539"/>
                    <a:pt x="393" y="1634"/>
                    <a:pt x="429" y="1718"/>
                  </a:cubicBezTo>
                  <a:lnTo>
                    <a:pt x="489" y="1872"/>
                  </a:lnTo>
                  <a:cubicBezTo>
                    <a:pt x="566" y="2089"/>
                    <a:pt x="769" y="2215"/>
                    <a:pt x="976" y="2215"/>
                  </a:cubicBezTo>
                  <a:cubicBezTo>
                    <a:pt x="1088" y="2215"/>
                    <a:pt x="1202" y="2178"/>
                    <a:pt x="1298" y="2099"/>
                  </a:cubicBezTo>
                  <a:cubicBezTo>
                    <a:pt x="1389" y="2281"/>
                    <a:pt x="1578" y="2393"/>
                    <a:pt x="1774" y="2393"/>
                  </a:cubicBezTo>
                  <a:cubicBezTo>
                    <a:pt x="1834" y="2393"/>
                    <a:pt x="1894" y="2383"/>
                    <a:pt x="1953" y="2361"/>
                  </a:cubicBezTo>
                  <a:cubicBezTo>
                    <a:pt x="2144" y="2289"/>
                    <a:pt x="2286" y="2099"/>
                    <a:pt x="2286" y="1872"/>
                  </a:cubicBezTo>
                  <a:cubicBezTo>
                    <a:pt x="2286" y="1718"/>
                    <a:pt x="2239" y="1718"/>
                    <a:pt x="1786" y="527"/>
                  </a:cubicBezTo>
                  <a:cubicBezTo>
                    <a:pt x="1708" y="316"/>
                    <a:pt x="1502" y="187"/>
                    <a:pt x="1296" y="187"/>
                  </a:cubicBezTo>
                  <a:cubicBezTo>
                    <a:pt x="1187" y="187"/>
                    <a:pt x="1079" y="223"/>
                    <a:pt x="989" y="301"/>
                  </a:cubicBezTo>
                  <a:cubicBezTo>
                    <a:pt x="899" y="122"/>
                    <a:pt x="710" y="1"/>
                    <a:pt x="5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3"/>
            <p:cNvSpPr/>
            <p:nvPr/>
          </p:nvSpPr>
          <p:spPr>
            <a:xfrm>
              <a:off x="7221057" y="3349531"/>
              <a:ext cx="215574" cy="352336"/>
            </a:xfrm>
            <a:custGeom>
              <a:rect b="b" l="l" r="r" t="t"/>
              <a:pathLst>
                <a:path extrusionOk="0" h="11078" w="6778">
                  <a:moveTo>
                    <a:pt x="6543" y="0"/>
                  </a:moveTo>
                  <a:cubicBezTo>
                    <a:pt x="6514" y="0"/>
                    <a:pt x="6483" y="6"/>
                    <a:pt x="6453" y="19"/>
                  </a:cubicBezTo>
                  <a:cubicBezTo>
                    <a:pt x="5834" y="281"/>
                    <a:pt x="5215" y="710"/>
                    <a:pt x="4643" y="1257"/>
                  </a:cubicBezTo>
                  <a:cubicBezTo>
                    <a:pt x="4584" y="1317"/>
                    <a:pt x="4560" y="1424"/>
                    <a:pt x="4643" y="1496"/>
                  </a:cubicBezTo>
                  <a:cubicBezTo>
                    <a:pt x="4675" y="1527"/>
                    <a:pt x="4715" y="1545"/>
                    <a:pt x="4759" y="1545"/>
                  </a:cubicBezTo>
                  <a:cubicBezTo>
                    <a:pt x="4799" y="1545"/>
                    <a:pt x="4842" y="1530"/>
                    <a:pt x="4882" y="1496"/>
                  </a:cubicBezTo>
                  <a:cubicBezTo>
                    <a:pt x="5358" y="1043"/>
                    <a:pt x="5858" y="686"/>
                    <a:pt x="6370" y="436"/>
                  </a:cubicBezTo>
                  <a:lnTo>
                    <a:pt x="6370" y="436"/>
                  </a:lnTo>
                  <a:cubicBezTo>
                    <a:pt x="6001" y="1579"/>
                    <a:pt x="5239" y="2615"/>
                    <a:pt x="4382" y="3448"/>
                  </a:cubicBezTo>
                  <a:cubicBezTo>
                    <a:pt x="4361" y="3441"/>
                    <a:pt x="4342" y="3437"/>
                    <a:pt x="4323" y="3437"/>
                  </a:cubicBezTo>
                  <a:cubicBezTo>
                    <a:pt x="4218" y="3437"/>
                    <a:pt x="4139" y="3540"/>
                    <a:pt x="4179" y="3651"/>
                  </a:cubicBezTo>
                  <a:cubicBezTo>
                    <a:pt x="4072" y="3746"/>
                    <a:pt x="3989" y="3829"/>
                    <a:pt x="3893" y="3901"/>
                  </a:cubicBezTo>
                  <a:cubicBezTo>
                    <a:pt x="3762" y="3698"/>
                    <a:pt x="3548" y="3520"/>
                    <a:pt x="3322" y="3424"/>
                  </a:cubicBezTo>
                  <a:cubicBezTo>
                    <a:pt x="3393" y="3341"/>
                    <a:pt x="3441" y="3234"/>
                    <a:pt x="3524" y="3127"/>
                  </a:cubicBezTo>
                  <a:cubicBezTo>
                    <a:pt x="3703" y="3281"/>
                    <a:pt x="3727" y="3341"/>
                    <a:pt x="3834" y="3341"/>
                  </a:cubicBezTo>
                  <a:cubicBezTo>
                    <a:pt x="3977" y="3341"/>
                    <a:pt x="4060" y="3150"/>
                    <a:pt x="3941" y="3055"/>
                  </a:cubicBezTo>
                  <a:lnTo>
                    <a:pt x="3715" y="2865"/>
                  </a:lnTo>
                  <a:cubicBezTo>
                    <a:pt x="3762" y="2793"/>
                    <a:pt x="3739" y="2817"/>
                    <a:pt x="3774" y="2793"/>
                  </a:cubicBezTo>
                  <a:cubicBezTo>
                    <a:pt x="3774" y="2793"/>
                    <a:pt x="3905" y="2615"/>
                    <a:pt x="3917" y="2591"/>
                  </a:cubicBezTo>
                  <a:lnTo>
                    <a:pt x="4322" y="2936"/>
                  </a:lnTo>
                  <a:cubicBezTo>
                    <a:pt x="4354" y="2963"/>
                    <a:pt x="4394" y="2975"/>
                    <a:pt x="4433" y="2975"/>
                  </a:cubicBezTo>
                  <a:cubicBezTo>
                    <a:pt x="4480" y="2975"/>
                    <a:pt x="4527" y="2957"/>
                    <a:pt x="4560" y="2924"/>
                  </a:cubicBezTo>
                  <a:cubicBezTo>
                    <a:pt x="4620" y="2853"/>
                    <a:pt x="4608" y="2746"/>
                    <a:pt x="4548" y="2686"/>
                  </a:cubicBezTo>
                  <a:lnTo>
                    <a:pt x="4132" y="2329"/>
                  </a:lnTo>
                  <a:cubicBezTo>
                    <a:pt x="4239" y="2198"/>
                    <a:pt x="4346" y="2067"/>
                    <a:pt x="4441" y="1960"/>
                  </a:cubicBezTo>
                  <a:cubicBezTo>
                    <a:pt x="4501" y="1877"/>
                    <a:pt x="4501" y="1769"/>
                    <a:pt x="4429" y="1722"/>
                  </a:cubicBezTo>
                  <a:cubicBezTo>
                    <a:pt x="4395" y="1693"/>
                    <a:pt x="4356" y="1678"/>
                    <a:pt x="4316" y="1678"/>
                  </a:cubicBezTo>
                  <a:cubicBezTo>
                    <a:pt x="4272" y="1678"/>
                    <a:pt x="4228" y="1696"/>
                    <a:pt x="4191" y="1734"/>
                  </a:cubicBezTo>
                  <a:cubicBezTo>
                    <a:pt x="3953" y="1984"/>
                    <a:pt x="3727" y="2269"/>
                    <a:pt x="3512" y="2579"/>
                  </a:cubicBezTo>
                  <a:cubicBezTo>
                    <a:pt x="3512" y="2579"/>
                    <a:pt x="3286" y="2877"/>
                    <a:pt x="2989" y="3353"/>
                  </a:cubicBezTo>
                  <a:cubicBezTo>
                    <a:pt x="2968" y="3352"/>
                    <a:pt x="2948" y="3351"/>
                    <a:pt x="2928" y="3351"/>
                  </a:cubicBezTo>
                  <a:cubicBezTo>
                    <a:pt x="2474" y="3351"/>
                    <a:pt x="2039" y="3609"/>
                    <a:pt x="1846" y="4008"/>
                  </a:cubicBezTo>
                  <a:cubicBezTo>
                    <a:pt x="1750" y="4174"/>
                    <a:pt x="1738" y="4353"/>
                    <a:pt x="1667" y="4484"/>
                  </a:cubicBezTo>
                  <a:cubicBezTo>
                    <a:pt x="1584" y="4603"/>
                    <a:pt x="1488" y="4710"/>
                    <a:pt x="1334" y="4794"/>
                  </a:cubicBezTo>
                  <a:cubicBezTo>
                    <a:pt x="1167" y="4901"/>
                    <a:pt x="1012" y="4948"/>
                    <a:pt x="845" y="4996"/>
                  </a:cubicBezTo>
                  <a:cubicBezTo>
                    <a:pt x="786" y="5008"/>
                    <a:pt x="679" y="5032"/>
                    <a:pt x="572" y="5055"/>
                  </a:cubicBezTo>
                  <a:cubicBezTo>
                    <a:pt x="369" y="5091"/>
                    <a:pt x="274" y="5365"/>
                    <a:pt x="441" y="5508"/>
                  </a:cubicBezTo>
                  <a:cubicBezTo>
                    <a:pt x="560" y="5615"/>
                    <a:pt x="679" y="5722"/>
                    <a:pt x="810" y="5794"/>
                  </a:cubicBezTo>
                  <a:cubicBezTo>
                    <a:pt x="836" y="5809"/>
                    <a:pt x="863" y="5815"/>
                    <a:pt x="890" y="5815"/>
                  </a:cubicBezTo>
                  <a:cubicBezTo>
                    <a:pt x="948" y="5815"/>
                    <a:pt x="1003" y="5783"/>
                    <a:pt x="1036" y="5734"/>
                  </a:cubicBezTo>
                  <a:cubicBezTo>
                    <a:pt x="1084" y="5663"/>
                    <a:pt x="1048" y="5556"/>
                    <a:pt x="976" y="5508"/>
                  </a:cubicBezTo>
                  <a:cubicBezTo>
                    <a:pt x="905" y="5472"/>
                    <a:pt x="822" y="5413"/>
                    <a:pt x="750" y="5353"/>
                  </a:cubicBezTo>
                  <a:cubicBezTo>
                    <a:pt x="1238" y="5234"/>
                    <a:pt x="1679" y="5079"/>
                    <a:pt x="1929" y="4663"/>
                  </a:cubicBezTo>
                  <a:cubicBezTo>
                    <a:pt x="2036" y="4484"/>
                    <a:pt x="2048" y="4293"/>
                    <a:pt x="2119" y="4163"/>
                  </a:cubicBezTo>
                  <a:cubicBezTo>
                    <a:pt x="2261" y="3880"/>
                    <a:pt x="2560" y="3676"/>
                    <a:pt x="2883" y="3676"/>
                  </a:cubicBezTo>
                  <a:cubicBezTo>
                    <a:pt x="3078" y="3676"/>
                    <a:pt x="3281" y="3750"/>
                    <a:pt x="3465" y="3924"/>
                  </a:cubicBezTo>
                  <a:cubicBezTo>
                    <a:pt x="3881" y="4317"/>
                    <a:pt x="3762" y="5020"/>
                    <a:pt x="3203" y="5365"/>
                  </a:cubicBezTo>
                  <a:cubicBezTo>
                    <a:pt x="2842" y="5574"/>
                    <a:pt x="2359" y="5745"/>
                    <a:pt x="1888" y="5745"/>
                  </a:cubicBezTo>
                  <a:cubicBezTo>
                    <a:pt x="1769" y="5745"/>
                    <a:pt x="1651" y="5734"/>
                    <a:pt x="1536" y="5710"/>
                  </a:cubicBezTo>
                  <a:cubicBezTo>
                    <a:pt x="1524" y="5707"/>
                    <a:pt x="1511" y="5705"/>
                    <a:pt x="1498" y="5705"/>
                  </a:cubicBezTo>
                  <a:cubicBezTo>
                    <a:pt x="1426" y="5705"/>
                    <a:pt x="1356" y="5760"/>
                    <a:pt x="1345" y="5841"/>
                  </a:cubicBezTo>
                  <a:cubicBezTo>
                    <a:pt x="1334" y="5925"/>
                    <a:pt x="1393" y="6020"/>
                    <a:pt x="1488" y="6032"/>
                  </a:cubicBezTo>
                  <a:cubicBezTo>
                    <a:pt x="1628" y="6059"/>
                    <a:pt x="1767" y="6071"/>
                    <a:pt x="1906" y="6071"/>
                  </a:cubicBezTo>
                  <a:cubicBezTo>
                    <a:pt x="2074" y="6071"/>
                    <a:pt x="2242" y="6053"/>
                    <a:pt x="2405" y="6020"/>
                  </a:cubicBezTo>
                  <a:cubicBezTo>
                    <a:pt x="2453" y="6937"/>
                    <a:pt x="3060" y="7675"/>
                    <a:pt x="3881" y="8044"/>
                  </a:cubicBezTo>
                  <a:cubicBezTo>
                    <a:pt x="4262" y="8211"/>
                    <a:pt x="4501" y="8592"/>
                    <a:pt x="4501" y="8996"/>
                  </a:cubicBezTo>
                  <a:cubicBezTo>
                    <a:pt x="4501" y="9330"/>
                    <a:pt x="4322" y="9580"/>
                    <a:pt x="4322" y="9580"/>
                  </a:cubicBezTo>
                  <a:cubicBezTo>
                    <a:pt x="3643" y="10415"/>
                    <a:pt x="2769" y="10754"/>
                    <a:pt x="1808" y="10754"/>
                  </a:cubicBezTo>
                  <a:cubicBezTo>
                    <a:pt x="1304" y="10754"/>
                    <a:pt x="775" y="10661"/>
                    <a:pt x="238" y="10497"/>
                  </a:cubicBezTo>
                  <a:cubicBezTo>
                    <a:pt x="219" y="10492"/>
                    <a:pt x="201" y="10489"/>
                    <a:pt x="183" y="10489"/>
                  </a:cubicBezTo>
                  <a:cubicBezTo>
                    <a:pt x="111" y="10489"/>
                    <a:pt x="52" y="10528"/>
                    <a:pt x="24" y="10604"/>
                  </a:cubicBezTo>
                  <a:cubicBezTo>
                    <a:pt x="0" y="10687"/>
                    <a:pt x="36" y="10782"/>
                    <a:pt x="131" y="10806"/>
                  </a:cubicBezTo>
                  <a:cubicBezTo>
                    <a:pt x="703" y="10981"/>
                    <a:pt x="1263" y="11077"/>
                    <a:pt x="1799" y="11077"/>
                  </a:cubicBezTo>
                  <a:cubicBezTo>
                    <a:pt x="2869" y="11077"/>
                    <a:pt x="3838" y="10691"/>
                    <a:pt x="4584" y="9770"/>
                  </a:cubicBezTo>
                  <a:cubicBezTo>
                    <a:pt x="4584" y="9758"/>
                    <a:pt x="4596" y="9758"/>
                    <a:pt x="4596" y="9735"/>
                  </a:cubicBezTo>
                  <a:cubicBezTo>
                    <a:pt x="5072" y="9032"/>
                    <a:pt x="4786" y="8068"/>
                    <a:pt x="4001" y="7711"/>
                  </a:cubicBezTo>
                  <a:cubicBezTo>
                    <a:pt x="3286" y="7401"/>
                    <a:pt x="2738" y="6746"/>
                    <a:pt x="2715" y="5913"/>
                  </a:cubicBezTo>
                  <a:cubicBezTo>
                    <a:pt x="3108" y="5794"/>
                    <a:pt x="3358" y="5627"/>
                    <a:pt x="3370" y="5615"/>
                  </a:cubicBezTo>
                  <a:cubicBezTo>
                    <a:pt x="3893" y="5282"/>
                    <a:pt x="4120" y="4710"/>
                    <a:pt x="4001" y="4198"/>
                  </a:cubicBezTo>
                  <a:cubicBezTo>
                    <a:pt x="5191" y="3210"/>
                    <a:pt x="6346" y="1805"/>
                    <a:pt x="6739" y="257"/>
                  </a:cubicBezTo>
                  <a:cubicBezTo>
                    <a:pt x="6778" y="121"/>
                    <a:pt x="6673" y="0"/>
                    <a:pt x="65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2" name="Google Shape;1042;p33"/>
          <p:cNvGrpSpPr/>
          <p:nvPr/>
        </p:nvGrpSpPr>
        <p:grpSpPr>
          <a:xfrm>
            <a:off x="5724087" y="1337559"/>
            <a:ext cx="368175" cy="344594"/>
            <a:chOff x="3530425" y="1508747"/>
            <a:chExt cx="368175" cy="344594"/>
          </a:xfrm>
        </p:grpSpPr>
        <p:sp>
          <p:nvSpPr>
            <p:cNvPr id="1043" name="Google Shape;1043;p33"/>
            <p:cNvSpPr/>
            <p:nvPr/>
          </p:nvSpPr>
          <p:spPr>
            <a:xfrm>
              <a:off x="3530425" y="1508747"/>
              <a:ext cx="316765" cy="344594"/>
            </a:xfrm>
            <a:custGeom>
              <a:rect b="b" l="l" r="r" t="t"/>
              <a:pathLst>
                <a:path extrusionOk="0" h="8538" w="7848">
                  <a:moveTo>
                    <a:pt x="6835" y="3406"/>
                  </a:moveTo>
                  <a:cubicBezTo>
                    <a:pt x="7252" y="3466"/>
                    <a:pt x="7561" y="3823"/>
                    <a:pt x="7561" y="4251"/>
                  </a:cubicBezTo>
                  <a:cubicBezTo>
                    <a:pt x="7573" y="4704"/>
                    <a:pt x="7264" y="5061"/>
                    <a:pt x="6835" y="5121"/>
                  </a:cubicBezTo>
                  <a:lnTo>
                    <a:pt x="6835" y="3406"/>
                  </a:lnTo>
                  <a:close/>
                  <a:moveTo>
                    <a:pt x="2144" y="3263"/>
                  </a:moveTo>
                  <a:lnTo>
                    <a:pt x="2144" y="5263"/>
                  </a:lnTo>
                  <a:lnTo>
                    <a:pt x="1263" y="5263"/>
                  </a:lnTo>
                  <a:lnTo>
                    <a:pt x="1263" y="3263"/>
                  </a:lnTo>
                  <a:close/>
                  <a:moveTo>
                    <a:pt x="1013" y="3275"/>
                  </a:moveTo>
                  <a:lnTo>
                    <a:pt x="1013" y="5287"/>
                  </a:lnTo>
                  <a:lnTo>
                    <a:pt x="715" y="5287"/>
                  </a:lnTo>
                  <a:cubicBezTo>
                    <a:pt x="477" y="5287"/>
                    <a:pt x="287" y="5085"/>
                    <a:pt x="287" y="4847"/>
                  </a:cubicBezTo>
                  <a:lnTo>
                    <a:pt x="287" y="3704"/>
                  </a:lnTo>
                  <a:cubicBezTo>
                    <a:pt x="287" y="3466"/>
                    <a:pt x="477" y="3275"/>
                    <a:pt x="715" y="3275"/>
                  </a:cubicBezTo>
                  <a:close/>
                  <a:moveTo>
                    <a:pt x="2287" y="6252"/>
                  </a:moveTo>
                  <a:lnTo>
                    <a:pt x="2287" y="6847"/>
                  </a:lnTo>
                  <a:lnTo>
                    <a:pt x="2037" y="6847"/>
                  </a:lnTo>
                  <a:lnTo>
                    <a:pt x="2204" y="6252"/>
                  </a:lnTo>
                  <a:close/>
                  <a:moveTo>
                    <a:pt x="2108" y="5549"/>
                  </a:moveTo>
                  <a:lnTo>
                    <a:pt x="1608" y="7407"/>
                  </a:lnTo>
                  <a:lnTo>
                    <a:pt x="1275" y="7407"/>
                  </a:lnTo>
                  <a:lnTo>
                    <a:pt x="1275" y="5549"/>
                  </a:lnTo>
                  <a:close/>
                  <a:moveTo>
                    <a:pt x="6561" y="263"/>
                  </a:moveTo>
                  <a:lnTo>
                    <a:pt x="6561" y="8276"/>
                  </a:lnTo>
                  <a:lnTo>
                    <a:pt x="5966" y="8276"/>
                  </a:lnTo>
                  <a:lnTo>
                    <a:pt x="5966" y="2632"/>
                  </a:lnTo>
                  <a:cubicBezTo>
                    <a:pt x="5966" y="2561"/>
                    <a:pt x="5906" y="2501"/>
                    <a:pt x="5835" y="2501"/>
                  </a:cubicBezTo>
                  <a:cubicBezTo>
                    <a:pt x="5764" y="2501"/>
                    <a:pt x="5704" y="2561"/>
                    <a:pt x="5704" y="2632"/>
                  </a:cubicBezTo>
                  <a:lnTo>
                    <a:pt x="5704" y="7395"/>
                  </a:lnTo>
                  <a:cubicBezTo>
                    <a:pt x="5537" y="7157"/>
                    <a:pt x="5264" y="6847"/>
                    <a:pt x="4942" y="6537"/>
                  </a:cubicBezTo>
                  <a:cubicBezTo>
                    <a:pt x="4573" y="6180"/>
                    <a:pt x="4180" y="5883"/>
                    <a:pt x="3775" y="5668"/>
                  </a:cubicBezTo>
                  <a:cubicBezTo>
                    <a:pt x="3323" y="5430"/>
                    <a:pt x="2858" y="5299"/>
                    <a:pt x="2394" y="5287"/>
                  </a:cubicBezTo>
                  <a:lnTo>
                    <a:pt x="2394" y="3263"/>
                  </a:lnTo>
                  <a:cubicBezTo>
                    <a:pt x="2858" y="3239"/>
                    <a:pt x="3335" y="3108"/>
                    <a:pt x="3775" y="2870"/>
                  </a:cubicBezTo>
                  <a:cubicBezTo>
                    <a:pt x="4180" y="2668"/>
                    <a:pt x="4573" y="2382"/>
                    <a:pt x="4942" y="2001"/>
                  </a:cubicBezTo>
                  <a:cubicBezTo>
                    <a:pt x="5264" y="1692"/>
                    <a:pt x="5525" y="1370"/>
                    <a:pt x="5704" y="1144"/>
                  </a:cubicBezTo>
                  <a:lnTo>
                    <a:pt x="5704" y="1989"/>
                  </a:lnTo>
                  <a:cubicBezTo>
                    <a:pt x="5704" y="2061"/>
                    <a:pt x="5764" y="2120"/>
                    <a:pt x="5835" y="2120"/>
                  </a:cubicBezTo>
                  <a:cubicBezTo>
                    <a:pt x="5906" y="2120"/>
                    <a:pt x="5966" y="2061"/>
                    <a:pt x="5966" y="1989"/>
                  </a:cubicBezTo>
                  <a:lnTo>
                    <a:pt x="5966" y="263"/>
                  </a:lnTo>
                  <a:close/>
                  <a:moveTo>
                    <a:pt x="5847" y="1"/>
                  </a:moveTo>
                  <a:cubicBezTo>
                    <a:pt x="5776" y="1"/>
                    <a:pt x="5716" y="60"/>
                    <a:pt x="5716" y="132"/>
                  </a:cubicBezTo>
                  <a:lnTo>
                    <a:pt x="5716" y="668"/>
                  </a:lnTo>
                  <a:cubicBezTo>
                    <a:pt x="5645" y="799"/>
                    <a:pt x="5299" y="1311"/>
                    <a:pt x="4763" y="1834"/>
                  </a:cubicBezTo>
                  <a:cubicBezTo>
                    <a:pt x="4216" y="2370"/>
                    <a:pt x="3335" y="3001"/>
                    <a:pt x="2275" y="3001"/>
                  </a:cubicBezTo>
                  <a:lnTo>
                    <a:pt x="703" y="3001"/>
                  </a:lnTo>
                  <a:cubicBezTo>
                    <a:pt x="311" y="3001"/>
                    <a:pt x="1" y="3323"/>
                    <a:pt x="1" y="3704"/>
                  </a:cubicBezTo>
                  <a:lnTo>
                    <a:pt x="1" y="4847"/>
                  </a:lnTo>
                  <a:cubicBezTo>
                    <a:pt x="1" y="5240"/>
                    <a:pt x="311" y="5549"/>
                    <a:pt x="703" y="5549"/>
                  </a:cubicBezTo>
                  <a:lnTo>
                    <a:pt x="1001" y="5549"/>
                  </a:lnTo>
                  <a:lnTo>
                    <a:pt x="1001" y="7561"/>
                  </a:lnTo>
                  <a:cubicBezTo>
                    <a:pt x="1001" y="7633"/>
                    <a:pt x="1061" y="7692"/>
                    <a:pt x="1132" y="7692"/>
                  </a:cubicBezTo>
                  <a:lnTo>
                    <a:pt x="1692" y="7692"/>
                  </a:lnTo>
                  <a:cubicBezTo>
                    <a:pt x="1751" y="7692"/>
                    <a:pt x="1811" y="7645"/>
                    <a:pt x="1823" y="7585"/>
                  </a:cubicBezTo>
                  <a:lnTo>
                    <a:pt x="1942" y="7109"/>
                  </a:lnTo>
                  <a:lnTo>
                    <a:pt x="2406" y="7109"/>
                  </a:lnTo>
                  <a:cubicBezTo>
                    <a:pt x="2477" y="7109"/>
                    <a:pt x="2537" y="7049"/>
                    <a:pt x="2537" y="6978"/>
                  </a:cubicBezTo>
                  <a:lnTo>
                    <a:pt x="2537" y="6121"/>
                  </a:lnTo>
                  <a:cubicBezTo>
                    <a:pt x="2537" y="6037"/>
                    <a:pt x="2477" y="5978"/>
                    <a:pt x="2406" y="5978"/>
                  </a:cubicBezTo>
                  <a:lnTo>
                    <a:pt x="2239" y="5978"/>
                  </a:lnTo>
                  <a:lnTo>
                    <a:pt x="2358" y="5537"/>
                  </a:lnTo>
                  <a:cubicBezTo>
                    <a:pt x="3370" y="5585"/>
                    <a:pt x="4228" y="6192"/>
                    <a:pt x="4740" y="6716"/>
                  </a:cubicBezTo>
                  <a:cubicBezTo>
                    <a:pt x="5264" y="7216"/>
                    <a:pt x="5609" y="7740"/>
                    <a:pt x="5692" y="7871"/>
                  </a:cubicBezTo>
                  <a:lnTo>
                    <a:pt x="5692" y="8407"/>
                  </a:lnTo>
                  <a:cubicBezTo>
                    <a:pt x="5692" y="8478"/>
                    <a:pt x="5752" y="8538"/>
                    <a:pt x="5835" y="8538"/>
                  </a:cubicBezTo>
                  <a:lnTo>
                    <a:pt x="6692" y="8538"/>
                  </a:lnTo>
                  <a:cubicBezTo>
                    <a:pt x="6764" y="8538"/>
                    <a:pt x="6823" y="8478"/>
                    <a:pt x="6823" y="8407"/>
                  </a:cubicBezTo>
                  <a:lnTo>
                    <a:pt x="6823" y="5406"/>
                  </a:lnTo>
                  <a:cubicBezTo>
                    <a:pt x="7395" y="5323"/>
                    <a:pt x="7823" y="4847"/>
                    <a:pt x="7823" y="4275"/>
                  </a:cubicBezTo>
                  <a:cubicBezTo>
                    <a:pt x="7847" y="3692"/>
                    <a:pt x="7407" y="3216"/>
                    <a:pt x="6835" y="3144"/>
                  </a:cubicBezTo>
                  <a:lnTo>
                    <a:pt x="6835" y="132"/>
                  </a:lnTo>
                  <a:cubicBezTo>
                    <a:pt x="6835" y="60"/>
                    <a:pt x="6776" y="1"/>
                    <a:pt x="66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3"/>
            <p:cNvSpPr/>
            <p:nvPr/>
          </p:nvSpPr>
          <p:spPr>
            <a:xfrm>
              <a:off x="3870185" y="1675515"/>
              <a:ext cx="28415" cy="11099"/>
            </a:xfrm>
            <a:custGeom>
              <a:rect b="b" l="l" r="r" t="t"/>
              <a:pathLst>
                <a:path extrusionOk="0" h="275" w="704">
                  <a:moveTo>
                    <a:pt x="144" y="0"/>
                  </a:moveTo>
                  <a:cubicBezTo>
                    <a:pt x="60" y="0"/>
                    <a:pt x="1" y="60"/>
                    <a:pt x="1" y="143"/>
                  </a:cubicBezTo>
                  <a:cubicBezTo>
                    <a:pt x="1" y="215"/>
                    <a:pt x="60" y="274"/>
                    <a:pt x="144" y="274"/>
                  </a:cubicBezTo>
                  <a:lnTo>
                    <a:pt x="572" y="274"/>
                  </a:lnTo>
                  <a:cubicBezTo>
                    <a:pt x="644" y="274"/>
                    <a:pt x="703" y="215"/>
                    <a:pt x="703" y="143"/>
                  </a:cubicBezTo>
                  <a:cubicBezTo>
                    <a:pt x="703" y="60"/>
                    <a:pt x="644"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3"/>
            <p:cNvSpPr/>
            <p:nvPr/>
          </p:nvSpPr>
          <p:spPr>
            <a:xfrm>
              <a:off x="3846170" y="1610293"/>
              <a:ext cx="25993" cy="22965"/>
            </a:xfrm>
            <a:custGeom>
              <a:rect b="b" l="l" r="r" t="t"/>
              <a:pathLst>
                <a:path extrusionOk="0" h="569" w="644">
                  <a:moveTo>
                    <a:pt x="489" y="0"/>
                  </a:moveTo>
                  <a:cubicBezTo>
                    <a:pt x="456" y="0"/>
                    <a:pt x="423" y="15"/>
                    <a:pt x="393" y="45"/>
                  </a:cubicBezTo>
                  <a:lnTo>
                    <a:pt x="96" y="342"/>
                  </a:lnTo>
                  <a:cubicBezTo>
                    <a:pt x="0" y="426"/>
                    <a:pt x="60" y="569"/>
                    <a:pt x="179" y="569"/>
                  </a:cubicBezTo>
                  <a:cubicBezTo>
                    <a:pt x="215" y="569"/>
                    <a:pt x="262" y="545"/>
                    <a:pt x="274" y="521"/>
                  </a:cubicBezTo>
                  <a:lnTo>
                    <a:pt x="572" y="223"/>
                  </a:lnTo>
                  <a:cubicBezTo>
                    <a:pt x="643" y="176"/>
                    <a:pt x="643" y="104"/>
                    <a:pt x="584" y="45"/>
                  </a:cubicBezTo>
                  <a:cubicBezTo>
                    <a:pt x="554" y="15"/>
                    <a:pt x="521" y="0"/>
                    <a:pt x="4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3"/>
            <p:cNvSpPr/>
            <p:nvPr/>
          </p:nvSpPr>
          <p:spPr>
            <a:xfrm>
              <a:off x="3847623" y="1728508"/>
              <a:ext cx="24540" cy="23086"/>
            </a:xfrm>
            <a:custGeom>
              <a:rect b="b" l="l" r="r" t="t"/>
              <a:pathLst>
                <a:path extrusionOk="0" h="572" w="608">
                  <a:moveTo>
                    <a:pt x="155" y="0"/>
                  </a:moveTo>
                  <a:cubicBezTo>
                    <a:pt x="122" y="0"/>
                    <a:pt x="89" y="15"/>
                    <a:pt x="60" y="45"/>
                  </a:cubicBezTo>
                  <a:cubicBezTo>
                    <a:pt x="0" y="104"/>
                    <a:pt x="0" y="176"/>
                    <a:pt x="60" y="235"/>
                  </a:cubicBezTo>
                  <a:lnTo>
                    <a:pt x="357" y="533"/>
                  </a:lnTo>
                  <a:cubicBezTo>
                    <a:pt x="384" y="560"/>
                    <a:pt x="416" y="572"/>
                    <a:pt x="447" y="572"/>
                  </a:cubicBezTo>
                  <a:cubicBezTo>
                    <a:pt x="485" y="572"/>
                    <a:pt x="522" y="554"/>
                    <a:pt x="548" y="521"/>
                  </a:cubicBezTo>
                  <a:cubicBezTo>
                    <a:pt x="607" y="473"/>
                    <a:pt x="607" y="390"/>
                    <a:pt x="548" y="342"/>
                  </a:cubicBezTo>
                  <a:lnTo>
                    <a:pt x="250" y="45"/>
                  </a:lnTo>
                  <a:cubicBezTo>
                    <a:pt x="220" y="15"/>
                    <a:pt x="188" y="0"/>
                    <a:pt x="1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7" name="Google Shape;1047;p33"/>
          <p:cNvGrpSpPr/>
          <p:nvPr/>
        </p:nvGrpSpPr>
        <p:grpSpPr>
          <a:xfrm>
            <a:off x="1694778" y="3126424"/>
            <a:ext cx="411535" cy="315587"/>
            <a:chOff x="3042703" y="1529137"/>
            <a:chExt cx="411535" cy="315587"/>
          </a:xfrm>
        </p:grpSpPr>
        <p:sp>
          <p:nvSpPr>
            <p:cNvPr id="1048" name="Google Shape;1048;p33"/>
            <p:cNvSpPr/>
            <p:nvPr/>
          </p:nvSpPr>
          <p:spPr>
            <a:xfrm>
              <a:off x="3042703" y="1529137"/>
              <a:ext cx="411535" cy="315587"/>
            </a:xfrm>
            <a:custGeom>
              <a:rect b="b" l="l" r="r" t="t"/>
              <a:pathLst>
                <a:path extrusionOk="0" h="9907" w="12919">
                  <a:moveTo>
                    <a:pt x="191" y="0"/>
                  </a:moveTo>
                  <a:cubicBezTo>
                    <a:pt x="84" y="0"/>
                    <a:pt x="1" y="84"/>
                    <a:pt x="1" y="191"/>
                  </a:cubicBezTo>
                  <a:lnTo>
                    <a:pt x="1" y="9716"/>
                  </a:lnTo>
                  <a:cubicBezTo>
                    <a:pt x="1" y="9823"/>
                    <a:pt x="96" y="9906"/>
                    <a:pt x="191" y="9906"/>
                  </a:cubicBezTo>
                  <a:lnTo>
                    <a:pt x="2394" y="9906"/>
                  </a:lnTo>
                  <a:cubicBezTo>
                    <a:pt x="2501" y="9906"/>
                    <a:pt x="2584" y="9823"/>
                    <a:pt x="2584" y="9716"/>
                  </a:cubicBezTo>
                  <a:cubicBezTo>
                    <a:pt x="2584" y="9609"/>
                    <a:pt x="2501" y="9525"/>
                    <a:pt x="2394" y="9525"/>
                  </a:cubicBezTo>
                  <a:lnTo>
                    <a:pt x="382" y="9525"/>
                  </a:lnTo>
                  <a:lnTo>
                    <a:pt x="382" y="7989"/>
                  </a:lnTo>
                  <a:lnTo>
                    <a:pt x="8287" y="7989"/>
                  </a:lnTo>
                  <a:cubicBezTo>
                    <a:pt x="8394" y="7989"/>
                    <a:pt x="8478" y="7894"/>
                    <a:pt x="8478" y="7799"/>
                  </a:cubicBezTo>
                  <a:cubicBezTo>
                    <a:pt x="8478" y="7692"/>
                    <a:pt x="8394" y="7596"/>
                    <a:pt x="8287" y="7596"/>
                  </a:cubicBezTo>
                  <a:lnTo>
                    <a:pt x="382" y="7596"/>
                  </a:lnTo>
                  <a:lnTo>
                    <a:pt x="382" y="2167"/>
                  </a:lnTo>
                  <a:lnTo>
                    <a:pt x="12550" y="2167"/>
                  </a:lnTo>
                  <a:lnTo>
                    <a:pt x="12550" y="7596"/>
                  </a:lnTo>
                  <a:lnTo>
                    <a:pt x="9287" y="7596"/>
                  </a:lnTo>
                  <a:cubicBezTo>
                    <a:pt x="9180" y="7596"/>
                    <a:pt x="9097" y="7692"/>
                    <a:pt x="9097" y="7799"/>
                  </a:cubicBezTo>
                  <a:cubicBezTo>
                    <a:pt x="9097" y="7894"/>
                    <a:pt x="9180" y="7989"/>
                    <a:pt x="9287" y="7989"/>
                  </a:cubicBezTo>
                  <a:lnTo>
                    <a:pt x="12538" y="7989"/>
                  </a:lnTo>
                  <a:lnTo>
                    <a:pt x="12538" y="9525"/>
                  </a:lnTo>
                  <a:lnTo>
                    <a:pt x="3251" y="9525"/>
                  </a:lnTo>
                  <a:cubicBezTo>
                    <a:pt x="3144" y="9525"/>
                    <a:pt x="3049" y="9609"/>
                    <a:pt x="3049" y="9716"/>
                  </a:cubicBezTo>
                  <a:cubicBezTo>
                    <a:pt x="3049" y="9823"/>
                    <a:pt x="3144" y="9906"/>
                    <a:pt x="3251" y="9906"/>
                  </a:cubicBezTo>
                  <a:lnTo>
                    <a:pt x="12728" y="9906"/>
                  </a:lnTo>
                  <a:cubicBezTo>
                    <a:pt x="12835" y="9906"/>
                    <a:pt x="12919" y="9823"/>
                    <a:pt x="12919" y="9716"/>
                  </a:cubicBezTo>
                  <a:lnTo>
                    <a:pt x="12919" y="191"/>
                  </a:lnTo>
                  <a:cubicBezTo>
                    <a:pt x="12907" y="84"/>
                    <a:pt x="12835" y="0"/>
                    <a:pt x="12728" y="0"/>
                  </a:cubicBezTo>
                  <a:lnTo>
                    <a:pt x="6859" y="0"/>
                  </a:lnTo>
                  <a:cubicBezTo>
                    <a:pt x="6763" y="0"/>
                    <a:pt x="6668" y="84"/>
                    <a:pt x="6668" y="191"/>
                  </a:cubicBezTo>
                  <a:cubicBezTo>
                    <a:pt x="6668" y="298"/>
                    <a:pt x="6763" y="381"/>
                    <a:pt x="6859" y="381"/>
                  </a:cubicBezTo>
                  <a:lnTo>
                    <a:pt x="12538" y="381"/>
                  </a:lnTo>
                  <a:lnTo>
                    <a:pt x="12538" y="1810"/>
                  </a:lnTo>
                  <a:lnTo>
                    <a:pt x="370" y="1810"/>
                  </a:lnTo>
                  <a:lnTo>
                    <a:pt x="370" y="381"/>
                  </a:lnTo>
                  <a:lnTo>
                    <a:pt x="6001" y="381"/>
                  </a:lnTo>
                  <a:cubicBezTo>
                    <a:pt x="6108" y="381"/>
                    <a:pt x="6192" y="298"/>
                    <a:pt x="6192" y="191"/>
                  </a:cubicBezTo>
                  <a:cubicBezTo>
                    <a:pt x="6192" y="84"/>
                    <a:pt x="6097" y="0"/>
                    <a:pt x="60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3"/>
            <p:cNvSpPr/>
            <p:nvPr/>
          </p:nvSpPr>
          <p:spPr>
            <a:xfrm>
              <a:off x="3077967" y="1557965"/>
              <a:ext cx="12169" cy="12551"/>
            </a:xfrm>
            <a:custGeom>
              <a:rect b="b" l="l" r="r" t="t"/>
              <a:pathLst>
                <a:path extrusionOk="0" h="394" w="382">
                  <a:moveTo>
                    <a:pt x="191" y="0"/>
                  </a:moveTo>
                  <a:cubicBezTo>
                    <a:pt x="84" y="0"/>
                    <a:pt x="1" y="95"/>
                    <a:pt x="1" y="191"/>
                  </a:cubicBezTo>
                  <a:cubicBezTo>
                    <a:pt x="1" y="298"/>
                    <a:pt x="84" y="393"/>
                    <a:pt x="191" y="393"/>
                  </a:cubicBezTo>
                  <a:cubicBezTo>
                    <a:pt x="298" y="393"/>
                    <a:pt x="382" y="298"/>
                    <a:pt x="382" y="191"/>
                  </a:cubicBezTo>
                  <a:cubicBezTo>
                    <a:pt x="382" y="95"/>
                    <a:pt x="298" y="0"/>
                    <a:pt x="1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3"/>
            <p:cNvSpPr/>
            <p:nvPr/>
          </p:nvSpPr>
          <p:spPr>
            <a:xfrm>
              <a:off x="3099978" y="1557965"/>
              <a:ext cx="12551" cy="12551"/>
            </a:xfrm>
            <a:custGeom>
              <a:rect b="b" l="l" r="r" t="t"/>
              <a:pathLst>
                <a:path extrusionOk="0" h="394" w="394">
                  <a:moveTo>
                    <a:pt x="203" y="0"/>
                  </a:moveTo>
                  <a:cubicBezTo>
                    <a:pt x="96" y="0"/>
                    <a:pt x="0" y="95"/>
                    <a:pt x="0" y="191"/>
                  </a:cubicBezTo>
                  <a:cubicBezTo>
                    <a:pt x="0" y="298"/>
                    <a:pt x="96" y="393"/>
                    <a:pt x="203" y="393"/>
                  </a:cubicBezTo>
                  <a:cubicBezTo>
                    <a:pt x="298" y="393"/>
                    <a:pt x="393" y="298"/>
                    <a:pt x="393" y="191"/>
                  </a:cubicBezTo>
                  <a:cubicBezTo>
                    <a:pt x="393" y="95"/>
                    <a:pt x="298" y="0"/>
                    <a:pt x="2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3"/>
            <p:cNvSpPr/>
            <p:nvPr/>
          </p:nvSpPr>
          <p:spPr>
            <a:xfrm>
              <a:off x="3122341" y="1557965"/>
              <a:ext cx="12551" cy="12551"/>
            </a:xfrm>
            <a:custGeom>
              <a:rect b="b" l="l" r="r" t="t"/>
              <a:pathLst>
                <a:path extrusionOk="0" h="394" w="394">
                  <a:moveTo>
                    <a:pt x="191" y="0"/>
                  </a:moveTo>
                  <a:cubicBezTo>
                    <a:pt x="96" y="0"/>
                    <a:pt x="1" y="95"/>
                    <a:pt x="1" y="191"/>
                  </a:cubicBezTo>
                  <a:cubicBezTo>
                    <a:pt x="1" y="298"/>
                    <a:pt x="96" y="393"/>
                    <a:pt x="191" y="393"/>
                  </a:cubicBezTo>
                  <a:cubicBezTo>
                    <a:pt x="298" y="393"/>
                    <a:pt x="394" y="298"/>
                    <a:pt x="394" y="191"/>
                  </a:cubicBezTo>
                  <a:cubicBezTo>
                    <a:pt x="394" y="95"/>
                    <a:pt x="298" y="0"/>
                    <a:pt x="1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3"/>
            <p:cNvSpPr/>
            <p:nvPr/>
          </p:nvSpPr>
          <p:spPr>
            <a:xfrm>
              <a:off x="3342331" y="1557965"/>
              <a:ext cx="79669" cy="12551"/>
            </a:xfrm>
            <a:custGeom>
              <a:rect b="b" l="l" r="r" t="t"/>
              <a:pathLst>
                <a:path extrusionOk="0" h="394" w="2501">
                  <a:moveTo>
                    <a:pt x="191" y="0"/>
                  </a:moveTo>
                  <a:cubicBezTo>
                    <a:pt x="84" y="0"/>
                    <a:pt x="0" y="95"/>
                    <a:pt x="0" y="191"/>
                  </a:cubicBezTo>
                  <a:cubicBezTo>
                    <a:pt x="0" y="298"/>
                    <a:pt x="96" y="393"/>
                    <a:pt x="191" y="393"/>
                  </a:cubicBezTo>
                  <a:lnTo>
                    <a:pt x="2310" y="393"/>
                  </a:lnTo>
                  <a:cubicBezTo>
                    <a:pt x="2417" y="393"/>
                    <a:pt x="2501" y="298"/>
                    <a:pt x="2501" y="191"/>
                  </a:cubicBezTo>
                  <a:cubicBezTo>
                    <a:pt x="2501" y="95"/>
                    <a:pt x="2417" y="0"/>
                    <a:pt x="2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3"/>
            <p:cNvSpPr/>
            <p:nvPr/>
          </p:nvSpPr>
          <p:spPr>
            <a:xfrm>
              <a:off x="3306303" y="1557965"/>
              <a:ext cx="26949" cy="12551"/>
            </a:xfrm>
            <a:custGeom>
              <a:rect b="b" l="l" r="r" t="t"/>
              <a:pathLst>
                <a:path extrusionOk="0" h="394" w="846">
                  <a:moveTo>
                    <a:pt x="191" y="0"/>
                  </a:moveTo>
                  <a:cubicBezTo>
                    <a:pt x="96" y="0"/>
                    <a:pt x="0" y="95"/>
                    <a:pt x="0" y="191"/>
                  </a:cubicBezTo>
                  <a:cubicBezTo>
                    <a:pt x="0" y="298"/>
                    <a:pt x="96" y="393"/>
                    <a:pt x="191" y="393"/>
                  </a:cubicBezTo>
                  <a:lnTo>
                    <a:pt x="655" y="393"/>
                  </a:lnTo>
                  <a:cubicBezTo>
                    <a:pt x="762" y="393"/>
                    <a:pt x="846" y="298"/>
                    <a:pt x="846" y="191"/>
                  </a:cubicBezTo>
                  <a:cubicBezTo>
                    <a:pt x="846" y="95"/>
                    <a:pt x="762" y="0"/>
                    <a:pt x="6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3"/>
            <p:cNvSpPr/>
            <p:nvPr/>
          </p:nvSpPr>
          <p:spPr>
            <a:xfrm>
              <a:off x="3165217" y="1622822"/>
              <a:ext cx="166888" cy="121750"/>
            </a:xfrm>
            <a:custGeom>
              <a:rect b="b" l="l" r="r" t="t"/>
              <a:pathLst>
                <a:path extrusionOk="0" h="3822" w="5239">
                  <a:moveTo>
                    <a:pt x="4048" y="381"/>
                  </a:moveTo>
                  <a:cubicBezTo>
                    <a:pt x="4489" y="381"/>
                    <a:pt x="4846" y="738"/>
                    <a:pt x="4846" y="1179"/>
                  </a:cubicBezTo>
                  <a:lnTo>
                    <a:pt x="4846" y="2655"/>
                  </a:lnTo>
                  <a:cubicBezTo>
                    <a:pt x="4846" y="3096"/>
                    <a:pt x="4489" y="3453"/>
                    <a:pt x="4048" y="3453"/>
                  </a:cubicBezTo>
                  <a:lnTo>
                    <a:pt x="1155" y="3453"/>
                  </a:lnTo>
                  <a:cubicBezTo>
                    <a:pt x="715" y="3453"/>
                    <a:pt x="357" y="3096"/>
                    <a:pt x="357" y="2655"/>
                  </a:cubicBezTo>
                  <a:lnTo>
                    <a:pt x="357" y="1179"/>
                  </a:lnTo>
                  <a:cubicBezTo>
                    <a:pt x="357" y="738"/>
                    <a:pt x="715" y="381"/>
                    <a:pt x="1155" y="381"/>
                  </a:cubicBezTo>
                  <a:close/>
                  <a:moveTo>
                    <a:pt x="1167" y="0"/>
                  </a:moveTo>
                  <a:cubicBezTo>
                    <a:pt x="512" y="0"/>
                    <a:pt x="0" y="536"/>
                    <a:pt x="0" y="1179"/>
                  </a:cubicBezTo>
                  <a:lnTo>
                    <a:pt x="0" y="2655"/>
                  </a:lnTo>
                  <a:cubicBezTo>
                    <a:pt x="0" y="3310"/>
                    <a:pt x="536" y="3822"/>
                    <a:pt x="1167" y="3822"/>
                  </a:cubicBezTo>
                  <a:lnTo>
                    <a:pt x="4060" y="3822"/>
                  </a:lnTo>
                  <a:cubicBezTo>
                    <a:pt x="4715" y="3822"/>
                    <a:pt x="5239" y="3286"/>
                    <a:pt x="5239" y="2655"/>
                  </a:cubicBezTo>
                  <a:lnTo>
                    <a:pt x="5239" y="1179"/>
                  </a:lnTo>
                  <a:cubicBezTo>
                    <a:pt x="5239" y="524"/>
                    <a:pt x="4703" y="0"/>
                    <a:pt x="40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3"/>
            <p:cNvSpPr/>
            <p:nvPr/>
          </p:nvSpPr>
          <p:spPr>
            <a:xfrm>
              <a:off x="3222843" y="1657226"/>
              <a:ext cx="54281" cy="53612"/>
            </a:xfrm>
            <a:custGeom>
              <a:rect b="b" l="l" r="r" t="t"/>
              <a:pathLst>
                <a:path extrusionOk="0" h="1683" w="1704">
                  <a:moveTo>
                    <a:pt x="394" y="396"/>
                  </a:moveTo>
                  <a:lnTo>
                    <a:pt x="1287" y="849"/>
                  </a:lnTo>
                  <a:lnTo>
                    <a:pt x="394" y="1278"/>
                  </a:lnTo>
                  <a:lnTo>
                    <a:pt x="394" y="396"/>
                  </a:lnTo>
                  <a:close/>
                  <a:moveTo>
                    <a:pt x="358" y="0"/>
                  </a:moveTo>
                  <a:cubicBezTo>
                    <a:pt x="293" y="0"/>
                    <a:pt x="227" y="18"/>
                    <a:pt x="168" y="51"/>
                  </a:cubicBezTo>
                  <a:cubicBezTo>
                    <a:pt x="61" y="111"/>
                    <a:pt x="1" y="230"/>
                    <a:pt x="1" y="349"/>
                  </a:cubicBezTo>
                  <a:lnTo>
                    <a:pt x="1" y="1325"/>
                  </a:lnTo>
                  <a:cubicBezTo>
                    <a:pt x="1" y="1444"/>
                    <a:pt x="61" y="1563"/>
                    <a:pt x="168" y="1623"/>
                  </a:cubicBezTo>
                  <a:cubicBezTo>
                    <a:pt x="227" y="1647"/>
                    <a:pt x="287" y="1682"/>
                    <a:pt x="358" y="1682"/>
                  </a:cubicBezTo>
                  <a:cubicBezTo>
                    <a:pt x="418" y="1682"/>
                    <a:pt x="465" y="1659"/>
                    <a:pt x="513" y="1647"/>
                  </a:cubicBezTo>
                  <a:lnTo>
                    <a:pt x="1489" y="1170"/>
                  </a:lnTo>
                  <a:cubicBezTo>
                    <a:pt x="1608" y="1111"/>
                    <a:pt x="1680" y="992"/>
                    <a:pt x="1680" y="861"/>
                  </a:cubicBezTo>
                  <a:cubicBezTo>
                    <a:pt x="1704" y="706"/>
                    <a:pt x="1620" y="575"/>
                    <a:pt x="1489" y="516"/>
                  </a:cubicBezTo>
                  <a:lnTo>
                    <a:pt x="513" y="39"/>
                  </a:lnTo>
                  <a:cubicBezTo>
                    <a:pt x="465" y="12"/>
                    <a:pt x="412" y="0"/>
                    <a:pt x="3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3"/>
            <p:cNvSpPr/>
            <p:nvPr/>
          </p:nvSpPr>
          <p:spPr>
            <a:xfrm>
              <a:off x="3087459" y="1800700"/>
              <a:ext cx="160454" cy="12519"/>
            </a:xfrm>
            <a:custGeom>
              <a:rect b="b" l="l" r="r" t="t"/>
              <a:pathLst>
                <a:path extrusionOk="0" h="393" w="5037">
                  <a:moveTo>
                    <a:pt x="191" y="0"/>
                  </a:moveTo>
                  <a:cubicBezTo>
                    <a:pt x="84" y="0"/>
                    <a:pt x="0" y="95"/>
                    <a:pt x="0" y="191"/>
                  </a:cubicBezTo>
                  <a:cubicBezTo>
                    <a:pt x="0" y="298"/>
                    <a:pt x="84" y="393"/>
                    <a:pt x="191" y="393"/>
                  </a:cubicBezTo>
                  <a:lnTo>
                    <a:pt x="4846" y="393"/>
                  </a:lnTo>
                  <a:cubicBezTo>
                    <a:pt x="4953" y="393"/>
                    <a:pt x="5037" y="298"/>
                    <a:pt x="5037" y="191"/>
                  </a:cubicBezTo>
                  <a:cubicBezTo>
                    <a:pt x="5037" y="95"/>
                    <a:pt x="4953" y="0"/>
                    <a:pt x="48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3"/>
            <p:cNvSpPr/>
            <p:nvPr/>
          </p:nvSpPr>
          <p:spPr>
            <a:xfrm>
              <a:off x="3368866" y="1800318"/>
              <a:ext cx="43673" cy="12169"/>
            </a:xfrm>
            <a:custGeom>
              <a:rect b="b" l="l" r="r" t="t"/>
              <a:pathLst>
                <a:path extrusionOk="0" h="382" w="1371">
                  <a:moveTo>
                    <a:pt x="191" y="0"/>
                  </a:moveTo>
                  <a:cubicBezTo>
                    <a:pt x="84" y="0"/>
                    <a:pt x="1" y="84"/>
                    <a:pt x="1" y="191"/>
                  </a:cubicBezTo>
                  <a:cubicBezTo>
                    <a:pt x="1" y="298"/>
                    <a:pt x="96" y="381"/>
                    <a:pt x="191" y="381"/>
                  </a:cubicBezTo>
                  <a:lnTo>
                    <a:pt x="1180" y="381"/>
                  </a:lnTo>
                  <a:cubicBezTo>
                    <a:pt x="1287" y="381"/>
                    <a:pt x="1370" y="298"/>
                    <a:pt x="1370" y="191"/>
                  </a:cubicBezTo>
                  <a:cubicBezTo>
                    <a:pt x="1370" y="84"/>
                    <a:pt x="1287" y="0"/>
                    <a:pt x="11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33"/>
          <p:cNvGrpSpPr/>
          <p:nvPr/>
        </p:nvGrpSpPr>
        <p:grpSpPr>
          <a:xfrm>
            <a:off x="7090974" y="3108470"/>
            <a:ext cx="306759" cy="351445"/>
            <a:chOff x="859262" y="3353920"/>
            <a:chExt cx="306759" cy="351445"/>
          </a:xfrm>
        </p:grpSpPr>
        <p:sp>
          <p:nvSpPr>
            <p:cNvPr id="1059" name="Google Shape;1059;p33"/>
            <p:cNvSpPr/>
            <p:nvPr/>
          </p:nvSpPr>
          <p:spPr>
            <a:xfrm>
              <a:off x="859262" y="3415718"/>
              <a:ext cx="132563" cy="205937"/>
            </a:xfrm>
            <a:custGeom>
              <a:rect b="b" l="l" r="r" t="t"/>
              <a:pathLst>
                <a:path extrusionOk="0" h="6475" w="4168">
                  <a:moveTo>
                    <a:pt x="1444" y="0"/>
                  </a:moveTo>
                  <a:cubicBezTo>
                    <a:pt x="1418" y="0"/>
                    <a:pt x="1392" y="7"/>
                    <a:pt x="1369" y="22"/>
                  </a:cubicBezTo>
                  <a:lnTo>
                    <a:pt x="262" y="665"/>
                  </a:lnTo>
                  <a:cubicBezTo>
                    <a:pt x="0" y="808"/>
                    <a:pt x="0" y="1200"/>
                    <a:pt x="262" y="1367"/>
                  </a:cubicBezTo>
                  <a:lnTo>
                    <a:pt x="1143" y="1867"/>
                  </a:lnTo>
                  <a:lnTo>
                    <a:pt x="429" y="2284"/>
                  </a:lnTo>
                  <a:cubicBezTo>
                    <a:pt x="83" y="2474"/>
                    <a:pt x="83" y="2974"/>
                    <a:pt x="429" y="3165"/>
                  </a:cubicBezTo>
                  <a:lnTo>
                    <a:pt x="1167" y="3594"/>
                  </a:lnTo>
                  <a:lnTo>
                    <a:pt x="417" y="4022"/>
                  </a:lnTo>
                  <a:cubicBezTo>
                    <a:pt x="71" y="4225"/>
                    <a:pt x="71" y="4713"/>
                    <a:pt x="417" y="4903"/>
                  </a:cubicBezTo>
                  <a:lnTo>
                    <a:pt x="1155" y="5332"/>
                  </a:lnTo>
                  <a:lnTo>
                    <a:pt x="917" y="5463"/>
                  </a:lnTo>
                  <a:cubicBezTo>
                    <a:pt x="774" y="5558"/>
                    <a:pt x="833" y="5784"/>
                    <a:pt x="1012" y="5784"/>
                  </a:cubicBezTo>
                  <a:cubicBezTo>
                    <a:pt x="1084" y="5784"/>
                    <a:pt x="1095" y="5749"/>
                    <a:pt x="1488" y="5522"/>
                  </a:cubicBezTo>
                  <a:lnTo>
                    <a:pt x="3119" y="6463"/>
                  </a:lnTo>
                  <a:cubicBezTo>
                    <a:pt x="3155" y="6475"/>
                    <a:pt x="3179" y="6475"/>
                    <a:pt x="3191" y="6475"/>
                  </a:cubicBezTo>
                  <a:cubicBezTo>
                    <a:pt x="3250" y="6475"/>
                    <a:pt x="3310" y="6451"/>
                    <a:pt x="3346" y="6392"/>
                  </a:cubicBezTo>
                  <a:cubicBezTo>
                    <a:pt x="3393" y="6320"/>
                    <a:pt x="3358" y="6213"/>
                    <a:pt x="3286" y="6165"/>
                  </a:cubicBezTo>
                  <a:cubicBezTo>
                    <a:pt x="2643" y="5796"/>
                    <a:pt x="1226" y="4987"/>
                    <a:pt x="560" y="4618"/>
                  </a:cubicBezTo>
                  <a:cubicBezTo>
                    <a:pt x="441" y="4546"/>
                    <a:pt x="441" y="4368"/>
                    <a:pt x="560" y="4308"/>
                  </a:cubicBezTo>
                  <a:lnTo>
                    <a:pt x="1476" y="3772"/>
                  </a:lnTo>
                  <a:cubicBezTo>
                    <a:pt x="1498" y="3782"/>
                    <a:pt x="1520" y="3786"/>
                    <a:pt x="1541" y="3786"/>
                  </a:cubicBezTo>
                  <a:cubicBezTo>
                    <a:pt x="1627" y="3786"/>
                    <a:pt x="1705" y="3717"/>
                    <a:pt x="1715" y="3641"/>
                  </a:cubicBezTo>
                  <a:cubicBezTo>
                    <a:pt x="1715" y="3582"/>
                    <a:pt x="1691" y="3522"/>
                    <a:pt x="1631" y="3486"/>
                  </a:cubicBezTo>
                  <a:lnTo>
                    <a:pt x="1476" y="3403"/>
                  </a:lnTo>
                  <a:lnTo>
                    <a:pt x="560" y="2879"/>
                  </a:lnTo>
                  <a:cubicBezTo>
                    <a:pt x="441" y="2808"/>
                    <a:pt x="441" y="2629"/>
                    <a:pt x="560" y="2570"/>
                  </a:cubicBezTo>
                  <a:lnTo>
                    <a:pt x="1441" y="2058"/>
                  </a:lnTo>
                  <a:lnTo>
                    <a:pt x="3870" y="3439"/>
                  </a:lnTo>
                  <a:cubicBezTo>
                    <a:pt x="3893" y="3463"/>
                    <a:pt x="3929" y="3463"/>
                    <a:pt x="3941" y="3463"/>
                  </a:cubicBezTo>
                  <a:cubicBezTo>
                    <a:pt x="4001" y="3463"/>
                    <a:pt x="4060" y="3427"/>
                    <a:pt x="4084" y="3367"/>
                  </a:cubicBezTo>
                  <a:cubicBezTo>
                    <a:pt x="4167" y="3296"/>
                    <a:pt x="4132" y="3189"/>
                    <a:pt x="4060" y="3153"/>
                  </a:cubicBezTo>
                  <a:cubicBezTo>
                    <a:pt x="1262" y="1558"/>
                    <a:pt x="3215" y="2653"/>
                    <a:pt x="429" y="1069"/>
                  </a:cubicBezTo>
                  <a:cubicBezTo>
                    <a:pt x="381" y="1034"/>
                    <a:pt x="381" y="962"/>
                    <a:pt x="429" y="950"/>
                  </a:cubicBezTo>
                  <a:lnTo>
                    <a:pt x="1524" y="307"/>
                  </a:lnTo>
                  <a:cubicBezTo>
                    <a:pt x="1607" y="260"/>
                    <a:pt x="1631" y="153"/>
                    <a:pt x="1584" y="81"/>
                  </a:cubicBezTo>
                  <a:cubicBezTo>
                    <a:pt x="1559" y="32"/>
                    <a:pt x="1501" y="0"/>
                    <a:pt x="14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3"/>
            <p:cNvSpPr/>
            <p:nvPr/>
          </p:nvSpPr>
          <p:spPr>
            <a:xfrm>
              <a:off x="916415" y="3353920"/>
              <a:ext cx="178013" cy="62147"/>
            </a:xfrm>
            <a:custGeom>
              <a:rect b="b" l="l" r="r" t="t"/>
              <a:pathLst>
                <a:path extrusionOk="0" h="1954" w="5597">
                  <a:moveTo>
                    <a:pt x="3061" y="0"/>
                  </a:moveTo>
                  <a:cubicBezTo>
                    <a:pt x="2891" y="0"/>
                    <a:pt x="2929" y="33"/>
                    <a:pt x="144" y="1631"/>
                  </a:cubicBezTo>
                  <a:cubicBezTo>
                    <a:pt x="1" y="1727"/>
                    <a:pt x="60" y="1953"/>
                    <a:pt x="239" y="1953"/>
                  </a:cubicBezTo>
                  <a:cubicBezTo>
                    <a:pt x="245" y="1953"/>
                    <a:pt x="249" y="1953"/>
                    <a:pt x="254" y="1953"/>
                  </a:cubicBezTo>
                  <a:cubicBezTo>
                    <a:pt x="317" y="1953"/>
                    <a:pt x="372" y="1901"/>
                    <a:pt x="3049" y="357"/>
                  </a:cubicBezTo>
                  <a:cubicBezTo>
                    <a:pt x="3060" y="350"/>
                    <a:pt x="3067" y="344"/>
                    <a:pt x="3080" y="344"/>
                  </a:cubicBezTo>
                  <a:cubicBezTo>
                    <a:pt x="3151" y="344"/>
                    <a:pt x="3392" y="523"/>
                    <a:pt x="5347" y="1631"/>
                  </a:cubicBezTo>
                  <a:cubicBezTo>
                    <a:pt x="5372" y="1648"/>
                    <a:pt x="5402" y="1656"/>
                    <a:pt x="5431" y="1656"/>
                  </a:cubicBezTo>
                  <a:cubicBezTo>
                    <a:pt x="5485" y="1656"/>
                    <a:pt x="5538" y="1630"/>
                    <a:pt x="5561" y="1584"/>
                  </a:cubicBezTo>
                  <a:cubicBezTo>
                    <a:pt x="5597" y="1488"/>
                    <a:pt x="5561" y="1381"/>
                    <a:pt x="5490" y="1334"/>
                  </a:cubicBezTo>
                  <a:cubicBezTo>
                    <a:pt x="3216" y="48"/>
                    <a:pt x="3263" y="0"/>
                    <a:pt x="3085" y="0"/>
                  </a:cubicBezTo>
                  <a:cubicBezTo>
                    <a:pt x="3076" y="0"/>
                    <a:pt x="3069" y="0"/>
                    <a:pt x="30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3"/>
            <p:cNvSpPr/>
            <p:nvPr/>
          </p:nvSpPr>
          <p:spPr>
            <a:xfrm>
              <a:off x="920582" y="3405858"/>
              <a:ext cx="245439" cy="243817"/>
            </a:xfrm>
            <a:custGeom>
              <a:rect b="b" l="l" r="r" t="t"/>
              <a:pathLst>
                <a:path extrusionOk="0" h="7666" w="7717">
                  <a:moveTo>
                    <a:pt x="6359" y="844"/>
                  </a:moveTo>
                  <a:lnTo>
                    <a:pt x="6359" y="1808"/>
                  </a:lnTo>
                  <a:lnTo>
                    <a:pt x="5359" y="1332"/>
                  </a:lnTo>
                  <a:lnTo>
                    <a:pt x="6359" y="844"/>
                  </a:lnTo>
                  <a:close/>
                  <a:moveTo>
                    <a:pt x="5820" y="0"/>
                  </a:moveTo>
                  <a:cubicBezTo>
                    <a:pt x="5762" y="0"/>
                    <a:pt x="5701" y="33"/>
                    <a:pt x="5668" y="82"/>
                  </a:cubicBezTo>
                  <a:cubicBezTo>
                    <a:pt x="5621" y="153"/>
                    <a:pt x="5656" y="260"/>
                    <a:pt x="5728" y="308"/>
                  </a:cubicBezTo>
                  <a:lnTo>
                    <a:pt x="6144" y="546"/>
                  </a:lnTo>
                  <a:lnTo>
                    <a:pt x="4882" y="1153"/>
                  </a:lnTo>
                  <a:cubicBezTo>
                    <a:pt x="4823" y="1177"/>
                    <a:pt x="4799" y="1237"/>
                    <a:pt x="4799" y="1296"/>
                  </a:cubicBezTo>
                  <a:cubicBezTo>
                    <a:pt x="4799" y="1356"/>
                    <a:pt x="4823" y="1415"/>
                    <a:pt x="4882" y="1451"/>
                  </a:cubicBezTo>
                  <a:lnTo>
                    <a:pt x="6144" y="2058"/>
                  </a:lnTo>
                  <a:cubicBezTo>
                    <a:pt x="5656" y="2344"/>
                    <a:pt x="3204" y="3737"/>
                    <a:pt x="2954" y="3892"/>
                  </a:cubicBezTo>
                  <a:cubicBezTo>
                    <a:pt x="2942" y="3898"/>
                    <a:pt x="2930" y="3901"/>
                    <a:pt x="2916" y="3901"/>
                  </a:cubicBezTo>
                  <a:cubicBezTo>
                    <a:pt x="2903" y="3901"/>
                    <a:pt x="2888" y="3898"/>
                    <a:pt x="2870" y="3892"/>
                  </a:cubicBezTo>
                  <a:lnTo>
                    <a:pt x="2668" y="3773"/>
                  </a:lnTo>
                  <a:cubicBezTo>
                    <a:pt x="2645" y="3758"/>
                    <a:pt x="2619" y="3751"/>
                    <a:pt x="2593" y="3751"/>
                  </a:cubicBezTo>
                  <a:cubicBezTo>
                    <a:pt x="2535" y="3751"/>
                    <a:pt x="2474" y="3783"/>
                    <a:pt x="2442" y="3832"/>
                  </a:cubicBezTo>
                  <a:cubicBezTo>
                    <a:pt x="2394" y="3904"/>
                    <a:pt x="2430" y="4011"/>
                    <a:pt x="2501" y="4058"/>
                  </a:cubicBezTo>
                  <a:lnTo>
                    <a:pt x="2715" y="4177"/>
                  </a:lnTo>
                  <a:cubicBezTo>
                    <a:pt x="2775" y="4201"/>
                    <a:pt x="2846" y="4237"/>
                    <a:pt x="2906" y="4237"/>
                  </a:cubicBezTo>
                  <a:cubicBezTo>
                    <a:pt x="2977" y="4237"/>
                    <a:pt x="3037" y="4213"/>
                    <a:pt x="3096" y="4177"/>
                  </a:cubicBezTo>
                  <a:lnTo>
                    <a:pt x="6299" y="2344"/>
                  </a:lnTo>
                  <a:lnTo>
                    <a:pt x="7180" y="2844"/>
                  </a:lnTo>
                  <a:cubicBezTo>
                    <a:pt x="7299" y="2927"/>
                    <a:pt x="7299" y="3106"/>
                    <a:pt x="7180" y="3165"/>
                  </a:cubicBezTo>
                  <a:cubicBezTo>
                    <a:pt x="4823" y="4499"/>
                    <a:pt x="5823" y="3939"/>
                    <a:pt x="2989" y="5559"/>
                  </a:cubicBezTo>
                  <a:cubicBezTo>
                    <a:pt x="2960" y="5570"/>
                    <a:pt x="2930" y="5576"/>
                    <a:pt x="2900" y="5576"/>
                  </a:cubicBezTo>
                  <a:cubicBezTo>
                    <a:pt x="2870" y="5576"/>
                    <a:pt x="2840" y="5570"/>
                    <a:pt x="2811" y="5559"/>
                  </a:cubicBezTo>
                  <a:lnTo>
                    <a:pt x="275" y="4094"/>
                  </a:lnTo>
                  <a:cubicBezTo>
                    <a:pt x="249" y="4083"/>
                    <a:pt x="222" y="4078"/>
                    <a:pt x="196" y="4078"/>
                  </a:cubicBezTo>
                  <a:cubicBezTo>
                    <a:pt x="137" y="4078"/>
                    <a:pt x="81" y="4104"/>
                    <a:pt x="48" y="4154"/>
                  </a:cubicBezTo>
                  <a:cubicBezTo>
                    <a:pt x="1" y="4237"/>
                    <a:pt x="37" y="4332"/>
                    <a:pt x="108" y="4380"/>
                  </a:cubicBezTo>
                  <a:lnTo>
                    <a:pt x="2656" y="5844"/>
                  </a:lnTo>
                  <a:cubicBezTo>
                    <a:pt x="2727" y="5880"/>
                    <a:pt x="2811" y="5916"/>
                    <a:pt x="2906" y="5916"/>
                  </a:cubicBezTo>
                  <a:cubicBezTo>
                    <a:pt x="2989" y="5916"/>
                    <a:pt x="3085" y="5880"/>
                    <a:pt x="3156" y="5844"/>
                  </a:cubicBezTo>
                  <a:lnTo>
                    <a:pt x="6264" y="4070"/>
                  </a:lnTo>
                  <a:lnTo>
                    <a:pt x="7192" y="4606"/>
                  </a:lnTo>
                  <a:cubicBezTo>
                    <a:pt x="7311" y="4678"/>
                    <a:pt x="7311" y="4856"/>
                    <a:pt x="7192" y="4916"/>
                  </a:cubicBezTo>
                  <a:cubicBezTo>
                    <a:pt x="7097" y="4963"/>
                    <a:pt x="7121" y="4963"/>
                    <a:pt x="3013" y="7309"/>
                  </a:cubicBezTo>
                  <a:cubicBezTo>
                    <a:pt x="2983" y="7327"/>
                    <a:pt x="2954" y="7336"/>
                    <a:pt x="2924" y="7336"/>
                  </a:cubicBezTo>
                  <a:cubicBezTo>
                    <a:pt x="2894" y="7336"/>
                    <a:pt x="2864" y="7327"/>
                    <a:pt x="2835" y="7309"/>
                  </a:cubicBezTo>
                  <a:lnTo>
                    <a:pt x="1942" y="6797"/>
                  </a:lnTo>
                  <a:cubicBezTo>
                    <a:pt x="1913" y="6780"/>
                    <a:pt x="1883" y="6773"/>
                    <a:pt x="1854" y="6773"/>
                  </a:cubicBezTo>
                  <a:cubicBezTo>
                    <a:pt x="1798" y="6773"/>
                    <a:pt x="1747" y="6802"/>
                    <a:pt x="1715" y="6856"/>
                  </a:cubicBezTo>
                  <a:cubicBezTo>
                    <a:pt x="1668" y="6928"/>
                    <a:pt x="1703" y="7035"/>
                    <a:pt x="1775" y="7071"/>
                  </a:cubicBezTo>
                  <a:lnTo>
                    <a:pt x="2668" y="7595"/>
                  </a:lnTo>
                  <a:cubicBezTo>
                    <a:pt x="2739" y="7642"/>
                    <a:pt x="2835" y="7666"/>
                    <a:pt x="2918" y="7666"/>
                  </a:cubicBezTo>
                  <a:cubicBezTo>
                    <a:pt x="3013" y="7666"/>
                    <a:pt x="3096" y="7642"/>
                    <a:pt x="3168" y="7595"/>
                  </a:cubicBezTo>
                  <a:lnTo>
                    <a:pt x="6287" y="5821"/>
                  </a:lnTo>
                  <a:lnTo>
                    <a:pt x="7204" y="6356"/>
                  </a:lnTo>
                  <a:cubicBezTo>
                    <a:pt x="7323" y="6440"/>
                    <a:pt x="7323" y="6618"/>
                    <a:pt x="7204" y="6678"/>
                  </a:cubicBezTo>
                  <a:lnTo>
                    <a:pt x="6430" y="7118"/>
                  </a:lnTo>
                  <a:cubicBezTo>
                    <a:pt x="6287" y="7214"/>
                    <a:pt x="6347" y="7428"/>
                    <a:pt x="6502" y="7428"/>
                  </a:cubicBezTo>
                  <a:cubicBezTo>
                    <a:pt x="6585" y="7428"/>
                    <a:pt x="6549" y="7416"/>
                    <a:pt x="7359" y="6975"/>
                  </a:cubicBezTo>
                  <a:cubicBezTo>
                    <a:pt x="7716" y="6761"/>
                    <a:pt x="7716" y="6273"/>
                    <a:pt x="7383" y="6082"/>
                  </a:cubicBezTo>
                  <a:lnTo>
                    <a:pt x="6621" y="5642"/>
                  </a:lnTo>
                  <a:lnTo>
                    <a:pt x="7371" y="5213"/>
                  </a:lnTo>
                  <a:cubicBezTo>
                    <a:pt x="7538" y="5130"/>
                    <a:pt x="7621" y="4963"/>
                    <a:pt x="7621" y="4773"/>
                  </a:cubicBezTo>
                  <a:cubicBezTo>
                    <a:pt x="7621" y="4594"/>
                    <a:pt x="7538" y="4427"/>
                    <a:pt x="7371" y="4320"/>
                  </a:cubicBezTo>
                  <a:lnTo>
                    <a:pt x="6609" y="3892"/>
                  </a:lnTo>
                  <a:lnTo>
                    <a:pt x="7359" y="3463"/>
                  </a:lnTo>
                  <a:cubicBezTo>
                    <a:pt x="7514" y="3368"/>
                    <a:pt x="7609" y="3201"/>
                    <a:pt x="7609" y="3011"/>
                  </a:cubicBezTo>
                  <a:cubicBezTo>
                    <a:pt x="7609" y="2832"/>
                    <a:pt x="7514" y="2665"/>
                    <a:pt x="7359" y="2570"/>
                  </a:cubicBezTo>
                  <a:lnTo>
                    <a:pt x="6668" y="2165"/>
                  </a:lnTo>
                  <a:cubicBezTo>
                    <a:pt x="6668" y="427"/>
                    <a:pt x="6680" y="510"/>
                    <a:pt x="6621" y="451"/>
                  </a:cubicBezTo>
                  <a:cubicBezTo>
                    <a:pt x="6597" y="403"/>
                    <a:pt x="6609" y="439"/>
                    <a:pt x="5894" y="22"/>
                  </a:cubicBezTo>
                  <a:cubicBezTo>
                    <a:pt x="5872" y="7"/>
                    <a:pt x="5846" y="0"/>
                    <a:pt x="58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3"/>
            <p:cNvSpPr/>
            <p:nvPr/>
          </p:nvSpPr>
          <p:spPr>
            <a:xfrm>
              <a:off x="986100" y="3642074"/>
              <a:ext cx="129923" cy="63292"/>
            </a:xfrm>
            <a:custGeom>
              <a:rect b="b" l="l" r="r" t="t"/>
              <a:pathLst>
                <a:path extrusionOk="0" h="1990" w="4085">
                  <a:moveTo>
                    <a:pt x="3892" y="0"/>
                  </a:moveTo>
                  <a:cubicBezTo>
                    <a:pt x="3864" y="0"/>
                    <a:pt x="3835" y="8"/>
                    <a:pt x="3811" y="25"/>
                  </a:cubicBezTo>
                  <a:lnTo>
                    <a:pt x="965" y="1644"/>
                  </a:lnTo>
                  <a:cubicBezTo>
                    <a:pt x="935" y="1656"/>
                    <a:pt x="906" y="1662"/>
                    <a:pt x="876" y="1662"/>
                  </a:cubicBezTo>
                  <a:cubicBezTo>
                    <a:pt x="846" y="1662"/>
                    <a:pt x="816" y="1656"/>
                    <a:pt x="786" y="1644"/>
                  </a:cubicBezTo>
                  <a:lnTo>
                    <a:pt x="263" y="1346"/>
                  </a:lnTo>
                  <a:cubicBezTo>
                    <a:pt x="240" y="1331"/>
                    <a:pt x="214" y="1325"/>
                    <a:pt x="188" y="1325"/>
                  </a:cubicBezTo>
                  <a:cubicBezTo>
                    <a:pt x="130" y="1325"/>
                    <a:pt x="69" y="1357"/>
                    <a:pt x="36" y="1406"/>
                  </a:cubicBezTo>
                  <a:cubicBezTo>
                    <a:pt x="1" y="1477"/>
                    <a:pt x="24" y="1584"/>
                    <a:pt x="96" y="1632"/>
                  </a:cubicBezTo>
                  <a:cubicBezTo>
                    <a:pt x="572" y="1882"/>
                    <a:pt x="655" y="1989"/>
                    <a:pt x="870" y="1989"/>
                  </a:cubicBezTo>
                  <a:cubicBezTo>
                    <a:pt x="1108" y="1989"/>
                    <a:pt x="965" y="1989"/>
                    <a:pt x="3965" y="287"/>
                  </a:cubicBezTo>
                  <a:cubicBezTo>
                    <a:pt x="4061" y="263"/>
                    <a:pt x="4084" y="156"/>
                    <a:pt x="4025" y="84"/>
                  </a:cubicBezTo>
                  <a:cubicBezTo>
                    <a:pt x="4001" y="29"/>
                    <a:pt x="3947" y="0"/>
                    <a:pt x="38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3"/>
            <p:cNvSpPr/>
            <p:nvPr/>
          </p:nvSpPr>
          <p:spPr>
            <a:xfrm>
              <a:off x="862283" y="3599678"/>
              <a:ext cx="118696" cy="84156"/>
            </a:xfrm>
            <a:custGeom>
              <a:rect b="b" l="l" r="r" t="t"/>
              <a:pathLst>
                <a:path extrusionOk="0" h="2646" w="3732">
                  <a:moveTo>
                    <a:pt x="366" y="1"/>
                  </a:moveTo>
                  <a:cubicBezTo>
                    <a:pt x="332" y="1"/>
                    <a:pt x="299" y="9"/>
                    <a:pt x="274" y="24"/>
                  </a:cubicBezTo>
                  <a:cubicBezTo>
                    <a:pt x="0" y="250"/>
                    <a:pt x="36" y="679"/>
                    <a:pt x="346" y="858"/>
                  </a:cubicBezTo>
                  <a:cubicBezTo>
                    <a:pt x="3352" y="2574"/>
                    <a:pt x="3447" y="2644"/>
                    <a:pt x="3517" y="2644"/>
                  </a:cubicBezTo>
                  <a:cubicBezTo>
                    <a:pt x="3523" y="2644"/>
                    <a:pt x="3529" y="2644"/>
                    <a:pt x="3536" y="2644"/>
                  </a:cubicBezTo>
                  <a:cubicBezTo>
                    <a:pt x="3544" y="2645"/>
                    <a:pt x="3550" y="2645"/>
                    <a:pt x="3557" y="2645"/>
                  </a:cubicBezTo>
                  <a:cubicBezTo>
                    <a:pt x="3685" y="2645"/>
                    <a:pt x="3732" y="2436"/>
                    <a:pt x="3596" y="2346"/>
                  </a:cubicBezTo>
                  <a:lnTo>
                    <a:pt x="500" y="584"/>
                  </a:lnTo>
                  <a:cubicBezTo>
                    <a:pt x="381" y="524"/>
                    <a:pt x="381" y="358"/>
                    <a:pt x="465" y="286"/>
                  </a:cubicBezTo>
                  <a:cubicBezTo>
                    <a:pt x="536" y="227"/>
                    <a:pt x="536" y="119"/>
                    <a:pt x="500" y="60"/>
                  </a:cubicBezTo>
                  <a:cubicBezTo>
                    <a:pt x="465" y="18"/>
                    <a:pt x="414" y="1"/>
                    <a:pt x="3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sp>
        <p:nvSpPr>
          <p:cNvPr id="1068" name="Google Shape;1068;p34"/>
          <p:cNvSpPr txBox="1"/>
          <p:nvPr>
            <p:ph idx="3" type="subTitle"/>
          </p:nvPr>
        </p:nvSpPr>
        <p:spPr>
          <a:xfrm>
            <a:off x="709100" y="3986575"/>
            <a:ext cx="2381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Has a mover and a cycler that executes animations</a:t>
            </a:r>
            <a:endParaRPr/>
          </a:p>
        </p:txBody>
      </p:sp>
      <p:sp>
        <p:nvSpPr>
          <p:cNvPr id="1069" name="Google Shape;1069;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SCI</a:t>
            </a:r>
            <a:endParaRPr/>
          </a:p>
        </p:txBody>
      </p:sp>
      <p:sp>
        <p:nvSpPr>
          <p:cNvPr id="1070" name="Google Shape;1070;p34"/>
          <p:cNvSpPr txBox="1"/>
          <p:nvPr>
            <p:ph idx="2" type="subTitle"/>
          </p:nvPr>
        </p:nvSpPr>
        <p:spPr>
          <a:xfrm>
            <a:off x="1904125" y="2215800"/>
            <a:ext cx="2663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Receives events and activates the related subsystems</a:t>
            </a:r>
            <a:endParaRPr/>
          </a:p>
        </p:txBody>
      </p:sp>
      <p:sp>
        <p:nvSpPr>
          <p:cNvPr id="1071" name="Google Shape;1071;p34"/>
          <p:cNvSpPr txBox="1"/>
          <p:nvPr>
            <p:ph idx="4" type="subTitle"/>
          </p:nvPr>
        </p:nvSpPr>
        <p:spPr>
          <a:xfrm>
            <a:off x="3381449" y="3986575"/>
            <a:ext cx="2381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All scripts and objects that make up a game in SCI</a:t>
            </a:r>
            <a:endParaRPr/>
          </a:p>
        </p:txBody>
      </p:sp>
      <p:sp>
        <p:nvSpPr>
          <p:cNvPr id="1072" name="Google Shape;1072;p34"/>
          <p:cNvSpPr txBox="1"/>
          <p:nvPr>
            <p:ph idx="5" type="subTitle"/>
          </p:nvPr>
        </p:nvSpPr>
        <p:spPr>
          <a:xfrm>
            <a:off x="4576475" y="2215788"/>
            <a:ext cx="2663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Takes all user-entered text and compares it to a vocab list</a:t>
            </a:r>
            <a:endParaRPr/>
          </a:p>
        </p:txBody>
      </p:sp>
      <p:sp>
        <p:nvSpPr>
          <p:cNvPr id="1073" name="Google Shape;1073;p34"/>
          <p:cNvSpPr txBox="1"/>
          <p:nvPr>
            <p:ph idx="6" type="subTitle"/>
          </p:nvPr>
        </p:nvSpPr>
        <p:spPr>
          <a:xfrm>
            <a:off x="5991550" y="4006425"/>
            <a:ext cx="2505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Uses all subsystems to allow game code to be executed</a:t>
            </a:r>
            <a:endParaRPr/>
          </a:p>
        </p:txBody>
      </p:sp>
      <p:sp>
        <p:nvSpPr>
          <p:cNvPr id="1074" name="Google Shape;1074;p34"/>
          <p:cNvSpPr txBox="1"/>
          <p:nvPr>
            <p:ph idx="8" type="subTitle"/>
          </p:nvPr>
        </p:nvSpPr>
        <p:spPr>
          <a:xfrm>
            <a:off x="2045272" y="1903713"/>
            <a:ext cx="2381100" cy="39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Event Manager</a:t>
            </a:r>
            <a:endParaRPr/>
          </a:p>
        </p:txBody>
      </p:sp>
      <p:sp>
        <p:nvSpPr>
          <p:cNvPr id="1075" name="Google Shape;1075;p34"/>
          <p:cNvSpPr txBox="1"/>
          <p:nvPr>
            <p:ph idx="9" type="subTitle"/>
          </p:nvPr>
        </p:nvSpPr>
        <p:spPr>
          <a:xfrm>
            <a:off x="4717621" y="1903713"/>
            <a:ext cx="2381100" cy="39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Parser</a:t>
            </a:r>
            <a:endParaRPr/>
          </a:p>
        </p:txBody>
      </p:sp>
      <p:sp>
        <p:nvSpPr>
          <p:cNvPr id="1076" name="Google Shape;1076;p34"/>
          <p:cNvSpPr txBox="1"/>
          <p:nvPr>
            <p:ph idx="13" type="subTitle"/>
          </p:nvPr>
        </p:nvSpPr>
        <p:spPr>
          <a:xfrm>
            <a:off x="508950" y="3670975"/>
            <a:ext cx="2749500" cy="39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Animation Subsystem</a:t>
            </a:r>
            <a:endParaRPr/>
          </a:p>
        </p:txBody>
      </p:sp>
      <p:sp>
        <p:nvSpPr>
          <p:cNvPr id="1077" name="Google Shape;1077;p34"/>
          <p:cNvSpPr txBox="1"/>
          <p:nvPr>
            <p:ph idx="14" type="subTitle"/>
          </p:nvPr>
        </p:nvSpPr>
        <p:spPr>
          <a:xfrm>
            <a:off x="3381453" y="3670975"/>
            <a:ext cx="2381100" cy="39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Game Code</a:t>
            </a:r>
            <a:endParaRPr/>
          </a:p>
        </p:txBody>
      </p:sp>
      <p:sp>
        <p:nvSpPr>
          <p:cNvPr id="1078" name="Google Shape;1078;p34"/>
          <p:cNvSpPr txBox="1"/>
          <p:nvPr>
            <p:ph idx="15" type="subTitle"/>
          </p:nvPr>
        </p:nvSpPr>
        <p:spPr>
          <a:xfrm>
            <a:off x="6053801" y="3670975"/>
            <a:ext cx="2381100" cy="39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Interpreter</a:t>
            </a:r>
            <a:endParaRPr/>
          </a:p>
        </p:txBody>
      </p:sp>
      <p:sp>
        <p:nvSpPr>
          <p:cNvPr id="1079" name="Google Shape;1079;p34"/>
          <p:cNvSpPr/>
          <p:nvPr/>
        </p:nvSpPr>
        <p:spPr>
          <a:xfrm>
            <a:off x="1542121" y="2973094"/>
            <a:ext cx="715057" cy="62220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rgbClr val="E9C383">
              <a:alpha val="50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0" name="Google Shape;1080;p34"/>
          <p:cNvSpPr/>
          <p:nvPr/>
        </p:nvSpPr>
        <p:spPr>
          <a:xfrm>
            <a:off x="2878296" y="1198757"/>
            <a:ext cx="715057" cy="62220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rgbClr val="E9C383">
              <a:alpha val="50000"/>
            </a:srgbClr>
          </a:solidFill>
          <a:ln>
            <a:noFill/>
          </a:ln>
        </p:spPr>
        <p:txBody>
          <a:bodyPr anchorCtr="1" anchor="ctr" bIns="45000" lIns="90000" spcFirstLastPara="1" rIns="90000" wrap="square" tIns="45000">
            <a:noAutofit/>
          </a:bodyPr>
          <a:lstStyle/>
          <a:p>
            <a:pPr indent="0" lvl="0" marL="0" marR="0" rtl="0" algn="ctr">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1" name="Google Shape;1081;p34"/>
          <p:cNvSpPr/>
          <p:nvPr/>
        </p:nvSpPr>
        <p:spPr>
          <a:xfrm>
            <a:off x="4214471" y="2973094"/>
            <a:ext cx="715057" cy="62220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rgbClr val="E9C383">
              <a:alpha val="50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2" name="Google Shape;1082;p34"/>
          <p:cNvSpPr/>
          <p:nvPr/>
        </p:nvSpPr>
        <p:spPr>
          <a:xfrm>
            <a:off x="5550646" y="1198757"/>
            <a:ext cx="715057" cy="62220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rgbClr val="E9C383">
              <a:alpha val="50000"/>
            </a:srgbClr>
          </a:solidFill>
          <a:ln>
            <a:noFill/>
          </a:ln>
        </p:spPr>
        <p:txBody>
          <a:bodyPr anchorCtr="1" anchor="ctr" bIns="45000" lIns="90000" spcFirstLastPara="1" rIns="90000" wrap="square" tIns="45000">
            <a:noAutofit/>
          </a:bodyPr>
          <a:lstStyle/>
          <a:p>
            <a:pPr indent="0" lvl="0" marL="0" marR="0" rtl="0" algn="ctr">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3" name="Google Shape;1083;p34"/>
          <p:cNvSpPr/>
          <p:nvPr/>
        </p:nvSpPr>
        <p:spPr>
          <a:xfrm>
            <a:off x="6886821" y="2973094"/>
            <a:ext cx="715057" cy="62220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rgbClr val="E9C383">
              <a:alpha val="50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084" name="Google Shape;1084;p34"/>
          <p:cNvGrpSpPr/>
          <p:nvPr/>
        </p:nvGrpSpPr>
        <p:grpSpPr>
          <a:xfrm>
            <a:off x="4322226" y="3131627"/>
            <a:ext cx="499533" cy="305136"/>
            <a:chOff x="7009649" y="1541981"/>
            <a:chExt cx="524940" cy="320655"/>
          </a:xfrm>
        </p:grpSpPr>
        <p:sp>
          <p:nvSpPr>
            <p:cNvPr id="1085" name="Google Shape;1085;p34"/>
            <p:cNvSpPr/>
            <p:nvPr/>
          </p:nvSpPr>
          <p:spPr>
            <a:xfrm>
              <a:off x="7009649" y="1541981"/>
              <a:ext cx="524940" cy="320655"/>
            </a:xfrm>
            <a:custGeom>
              <a:rect b="b" l="l" r="r" t="t"/>
              <a:pathLst>
                <a:path extrusionOk="0" h="10074" w="16492">
                  <a:moveTo>
                    <a:pt x="13979" y="1227"/>
                  </a:moveTo>
                  <a:lnTo>
                    <a:pt x="13979" y="6764"/>
                  </a:lnTo>
                  <a:lnTo>
                    <a:pt x="11348" y="6764"/>
                  </a:lnTo>
                  <a:cubicBezTo>
                    <a:pt x="11205" y="6764"/>
                    <a:pt x="11109" y="6871"/>
                    <a:pt x="11109" y="7002"/>
                  </a:cubicBezTo>
                  <a:cubicBezTo>
                    <a:pt x="11109" y="7145"/>
                    <a:pt x="11205" y="7240"/>
                    <a:pt x="11348" y="7240"/>
                  </a:cubicBezTo>
                  <a:lnTo>
                    <a:pt x="13979" y="7240"/>
                  </a:lnTo>
                  <a:lnTo>
                    <a:pt x="13979" y="7514"/>
                  </a:lnTo>
                  <a:lnTo>
                    <a:pt x="2537" y="7514"/>
                  </a:lnTo>
                  <a:lnTo>
                    <a:pt x="2537" y="7240"/>
                  </a:lnTo>
                  <a:lnTo>
                    <a:pt x="10336" y="7240"/>
                  </a:lnTo>
                  <a:cubicBezTo>
                    <a:pt x="10466" y="7240"/>
                    <a:pt x="10574" y="7145"/>
                    <a:pt x="10574" y="7002"/>
                  </a:cubicBezTo>
                  <a:cubicBezTo>
                    <a:pt x="10574" y="6871"/>
                    <a:pt x="10466" y="6764"/>
                    <a:pt x="10336" y="6764"/>
                  </a:cubicBezTo>
                  <a:lnTo>
                    <a:pt x="7014" y="6764"/>
                  </a:lnTo>
                  <a:lnTo>
                    <a:pt x="7014" y="1227"/>
                  </a:lnTo>
                  <a:close/>
                  <a:moveTo>
                    <a:pt x="14169" y="7990"/>
                  </a:moveTo>
                  <a:lnTo>
                    <a:pt x="14943" y="8287"/>
                  </a:lnTo>
                  <a:lnTo>
                    <a:pt x="1537" y="8287"/>
                  </a:lnTo>
                  <a:lnTo>
                    <a:pt x="2323" y="7990"/>
                  </a:lnTo>
                  <a:close/>
                  <a:moveTo>
                    <a:pt x="10240" y="8776"/>
                  </a:moveTo>
                  <a:lnTo>
                    <a:pt x="10014" y="9002"/>
                  </a:lnTo>
                  <a:lnTo>
                    <a:pt x="6526" y="9002"/>
                  </a:lnTo>
                  <a:lnTo>
                    <a:pt x="6299" y="8776"/>
                  </a:lnTo>
                  <a:close/>
                  <a:moveTo>
                    <a:pt x="16003" y="8776"/>
                  </a:moveTo>
                  <a:lnTo>
                    <a:pt x="16003" y="8823"/>
                  </a:lnTo>
                  <a:lnTo>
                    <a:pt x="16015" y="8823"/>
                  </a:lnTo>
                  <a:cubicBezTo>
                    <a:pt x="16015" y="9252"/>
                    <a:pt x="15658" y="9609"/>
                    <a:pt x="15229" y="9609"/>
                  </a:cubicBezTo>
                  <a:lnTo>
                    <a:pt x="1287" y="9609"/>
                  </a:lnTo>
                  <a:cubicBezTo>
                    <a:pt x="846" y="9609"/>
                    <a:pt x="489" y="9252"/>
                    <a:pt x="489" y="8823"/>
                  </a:cubicBezTo>
                  <a:lnTo>
                    <a:pt x="489" y="8776"/>
                  </a:lnTo>
                  <a:lnTo>
                    <a:pt x="5633" y="8776"/>
                  </a:lnTo>
                  <a:lnTo>
                    <a:pt x="6252" y="9407"/>
                  </a:lnTo>
                  <a:cubicBezTo>
                    <a:pt x="6299" y="9454"/>
                    <a:pt x="6359" y="9478"/>
                    <a:pt x="6418" y="9478"/>
                  </a:cubicBezTo>
                  <a:lnTo>
                    <a:pt x="10121" y="9478"/>
                  </a:lnTo>
                  <a:cubicBezTo>
                    <a:pt x="10181" y="9478"/>
                    <a:pt x="10240" y="9454"/>
                    <a:pt x="10288" y="9407"/>
                  </a:cubicBezTo>
                  <a:lnTo>
                    <a:pt x="10907" y="8776"/>
                  </a:lnTo>
                  <a:close/>
                  <a:moveTo>
                    <a:pt x="2811" y="1"/>
                  </a:moveTo>
                  <a:cubicBezTo>
                    <a:pt x="2382" y="1"/>
                    <a:pt x="2037" y="346"/>
                    <a:pt x="2037" y="775"/>
                  </a:cubicBezTo>
                  <a:lnTo>
                    <a:pt x="2037" y="3799"/>
                  </a:lnTo>
                  <a:cubicBezTo>
                    <a:pt x="2037" y="3930"/>
                    <a:pt x="2144" y="4037"/>
                    <a:pt x="2275" y="4037"/>
                  </a:cubicBezTo>
                  <a:cubicBezTo>
                    <a:pt x="2418" y="4037"/>
                    <a:pt x="2513" y="3930"/>
                    <a:pt x="2513" y="3799"/>
                  </a:cubicBezTo>
                  <a:lnTo>
                    <a:pt x="2513" y="1215"/>
                  </a:lnTo>
                  <a:lnTo>
                    <a:pt x="6526" y="1215"/>
                  </a:lnTo>
                  <a:lnTo>
                    <a:pt x="6526" y="6752"/>
                  </a:lnTo>
                  <a:lnTo>
                    <a:pt x="2513" y="6752"/>
                  </a:lnTo>
                  <a:lnTo>
                    <a:pt x="2513" y="4763"/>
                  </a:lnTo>
                  <a:cubicBezTo>
                    <a:pt x="2513" y="4632"/>
                    <a:pt x="2418" y="4525"/>
                    <a:pt x="2275" y="4525"/>
                  </a:cubicBezTo>
                  <a:cubicBezTo>
                    <a:pt x="2144" y="4525"/>
                    <a:pt x="2037" y="4632"/>
                    <a:pt x="2037" y="4763"/>
                  </a:cubicBezTo>
                  <a:lnTo>
                    <a:pt x="2037" y="7573"/>
                  </a:lnTo>
                  <a:lnTo>
                    <a:pt x="156" y="8299"/>
                  </a:lnTo>
                  <a:cubicBezTo>
                    <a:pt x="60" y="8335"/>
                    <a:pt x="1" y="8430"/>
                    <a:pt x="1" y="8526"/>
                  </a:cubicBezTo>
                  <a:lnTo>
                    <a:pt x="1" y="8811"/>
                  </a:lnTo>
                  <a:cubicBezTo>
                    <a:pt x="1" y="9502"/>
                    <a:pt x="572" y="10073"/>
                    <a:pt x="1263" y="10073"/>
                  </a:cubicBezTo>
                  <a:lnTo>
                    <a:pt x="15217" y="10073"/>
                  </a:lnTo>
                  <a:cubicBezTo>
                    <a:pt x="15908" y="10073"/>
                    <a:pt x="16479" y="9502"/>
                    <a:pt x="16479" y="8811"/>
                  </a:cubicBezTo>
                  <a:lnTo>
                    <a:pt x="16479" y="8526"/>
                  </a:lnTo>
                  <a:cubicBezTo>
                    <a:pt x="16491" y="8430"/>
                    <a:pt x="16432" y="8347"/>
                    <a:pt x="16348" y="8323"/>
                  </a:cubicBezTo>
                  <a:lnTo>
                    <a:pt x="14467" y="7585"/>
                  </a:lnTo>
                  <a:lnTo>
                    <a:pt x="14467" y="775"/>
                  </a:lnTo>
                  <a:cubicBezTo>
                    <a:pt x="14467" y="346"/>
                    <a:pt x="14122" y="1"/>
                    <a:pt x="13693" y="1"/>
                  </a:cubicBezTo>
                  <a:lnTo>
                    <a:pt x="11550" y="1"/>
                  </a:lnTo>
                  <a:cubicBezTo>
                    <a:pt x="11419" y="1"/>
                    <a:pt x="11312" y="108"/>
                    <a:pt x="11312" y="239"/>
                  </a:cubicBezTo>
                  <a:cubicBezTo>
                    <a:pt x="11312" y="370"/>
                    <a:pt x="11419" y="477"/>
                    <a:pt x="11550" y="477"/>
                  </a:cubicBezTo>
                  <a:lnTo>
                    <a:pt x="13693" y="477"/>
                  </a:lnTo>
                  <a:cubicBezTo>
                    <a:pt x="13848" y="477"/>
                    <a:pt x="13967" y="596"/>
                    <a:pt x="13979" y="739"/>
                  </a:cubicBezTo>
                  <a:lnTo>
                    <a:pt x="2537" y="739"/>
                  </a:lnTo>
                  <a:cubicBezTo>
                    <a:pt x="2549" y="596"/>
                    <a:pt x="2668" y="477"/>
                    <a:pt x="2811" y="477"/>
                  </a:cubicBezTo>
                  <a:lnTo>
                    <a:pt x="10586" y="477"/>
                  </a:lnTo>
                  <a:cubicBezTo>
                    <a:pt x="10717" y="477"/>
                    <a:pt x="10824" y="370"/>
                    <a:pt x="10824" y="239"/>
                  </a:cubicBezTo>
                  <a:cubicBezTo>
                    <a:pt x="10824" y="108"/>
                    <a:pt x="10717" y="1"/>
                    <a:pt x="105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4"/>
            <p:cNvSpPr/>
            <p:nvPr/>
          </p:nvSpPr>
          <p:spPr>
            <a:xfrm>
              <a:off x="7110104" y="1604909"/>
              <a:ext cx="61782" cy="41697"/>
            </a:xfrm>
            <a:custGeom>
              <a:rect b="b" l="l" r="r" t="t"/>
              <a:pathLst>
                <a:path extrusionOk="0" h="1310" w="1941">
                  <a:moveTo>
                    <a:pt x="1441" y="488"/>
                  </a:moveTo>
                  <a:lnTo>
                    <a:pt x="1441" y="834"/>
                  </a:lnTo>
                  <a:lnTo>
                    <a:pt x="488" y="834"/>
                  </a:lnTo>
                  <a:lnTo>
                    <a:pt x="488" y="488"/>
                  </a:lnTo>
                  <a:close/>
                  <a:moveTo>
                    <a:pt x="238" y="0"/>
                  </a:moveTo>
                  <a:cubicBezTo>
                    <a:pt x="107" y="0"/>
                    <a:pt x="0" y="107"/>
                    <a:pt x="0" y="238"/>
                  </a:cubicBezTo>
                  <a:lnTo>
                    <a:pt x="0" y="1072"/>
                  </a:lnTo>
                  <a:cubicBezTo>
                    <a:pt x="0" y="1203"/>
                    <a:pt x="107" y="1310"/>
                    <a:pt x="238" y="1310"/>
                  </a:cubicBezTo>
                  <a:lnTo>
                    <a:pt x="1679" y="1310"/>
                  </a:lnTo>
                  <a:cubicBezTo>
                    <a:pt x="1822" y="1310"/>
                    <a:pt x="1917" y="1203"/>
                    <a:pt x="1917" y="1072"/>
                  </a:cubicBezTo>
                  <a:lnTo>
                    <a:pt x="1917" y="238"/>
                  </a:lnTo>
                  <a:cubicBezTo>
                    <a:pt x="1941" y="119"/>
                    <a:pt x="1822" y="0"/>
                    <a:pt x="16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4"/>
            <p:cNvSpPr/>
            <p:nvPr/>
          </p:nvSpPr>
          <p:spPr>
            <a:xfrm>
              <a:off x="7110455" y="1655296"/>
              <a:ext cx="96700" cy="15183"/>
            </a:xfrm>
            <a:custGeom>
              <a:rect b="b" l="l" r="r" t="t"/>
              <a:pathLst>
                <a:path extrusionOk="0" h="477" w="3038">
                  <a:moveTo>
                    <a:pt x="239" y="1"/>
                  </a:moveTo>
                  <a:cubicBezTo>
                    <a:pt x="108" y="1"/>
                    <a:pt x="1" y="96"/>
                    <a:pt x="1" y="239"/>
                  </a:cubicBezTo>
                  <a:cubicBezTo>
                    <a:pt x="1" y="370"/>
                    <a:pt x="108" y="477"/>
                    <a:pt x="239" y="477"/>
                  </a:cubicBezTo>
                  <a:lnTo>
                    <a:pt x="2799" y="477"/>
                  </a:lnTo>
                  <a:cubicBezTo>
                    <a:pt x="2942" y="477"/>
                    <a:pt x="3037" y="370"/>
                    <a:pt x="3037" y="239"/>
                  </a:cubicBezTo>
                  <a:cubicBezTo>
                    <a:pt x="3037" y="96"/>
                    <a:pt x="2942" y="1"/>
                    <a:pt x="2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4"/>
            <p:cNvSpPr/>
            <p:nvPr/>
          </p:nvSpPr>
          <p:spPr>
            <a:xfrm>
              <a:off x="7146104" y="1676909"/>
              <a:ext cx="61050" cy="41729"/>
            </a:xfrm>
            <a:custGeom>
              <a:rect b="b" l="l" r="r" t="t"/>
              <a:pathLst>
                <a:path extrusionOk="0" h="1311" w="1918">
                  <a:moveTo>
                    <a:pt x="1441" y="489"/>
                  </a:moveTo>
                  <a:lnTo>
                    <a:pt x="1441" y="834"/>
                  </a:lnTo>
                  <a:lnTo>
                    <a:pt x="488" y="834"/>
                  </a:lnTo>
                  <a:lnTo>
                    <a:pt x="488" y="489"/>
                  </a:lnTo>
                  <a:close/>
                  <a:moveTo>
                    <a:pt x="238" y="0"/>
                  </a:moveTo>
                  <a:cubicBezTo>
                    <a:pt x="107" y="0"/>
                    <a:pt x="0" y="108"/>
                    <a:pt x="0" y="239"/>
                  </a:cubicBezTo>
                  <a:lnTo>
                    <a:pt x="0" y="1072"/>
                  </a:lnTo>
                  <a:cubicBezTo>
                    <a:pt x="0" y="1203"/>
                    <a:pt x="107" y="1310"/>
                    <a:pt x="238" y="1310"/>
                  </a:cubicBezTo>
                  <a:lnTo>
                    <a:pt x="1679" y="1310"/>
                  </a:lnTo>
                  <a:cubicBezTo>
                    <a:pt x="1822" y="1310"/>
                    <a:pt x="1917" y="1203"/>
                    <a:pt x="1917" y="1072"/>
                  </a:cubicBezTo>
                  <a:lnTo>
                    <a:pt x="1917" y="239"/>
                  </a:lnTo>
                  <a:cubicBezTo>
                    <a:pt x="1917" y="108"/>
                    <a:pt x="1822" y="0"/>
                    <a:pt x="16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4"/>
            <p:cNvSpPr/>
            <p:nvPr/>
          </p:nvSpPr>
          <p:spPr>
            <a:xfrm>
              <a:off x="7110455" y="1726563"/>
              <a:ext cx="96700" cy="15183"/>
            </a:xfrm>
            <a:custGeom>
              <a:rect b="b" l="l" r="r" t="t"/>
              <a:pathLst>
                <a:path extrusionOk="0" h="477" w="3038">
                  <a:moveTo>
                    <a:pt x="239" y="0"/>
                  </a:moveTo>
                  <a:cubicBezTo>
                    <a:pt x="108" y="0"/>
                    <a:pt x="1" y="107"/>
                    <a:pt x="1" y="238"/>
                  </a:cubicBezTo>
                  <a:cubicBezTo>
                    <a:pt x="1" y="381"/>
                    <a:pt x="108" y="476"/>
                    <a:pt x="239" y="476"/>
                  </a:cubicBezTo>
                  <a:lnTo>
                    <a:pt x="2799" y="476"/>
                  </a:lnTo>
                  <a:cubicBezTo>
                    <a:pt x="2942" y="476"/>
                    <a:pt x="3037" y="381"/>
                    <a:pt x="3037" y="238"/>
                  </a:cubicBezTo>
                  <a:cubicBezTo>
                    <a:pt x="3037" y="107"/>
                    <a:pt x="2942" y="0"/>
                    <a:pt x="27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4"/>
            <p:cNvSpPr/>
            <p:nvPr/>
          </p:nvSpPr>
          <p:spPr>
            <a:xfrm>
              <a:off x="7262825" y="1636739"/>
              <a:ext cx="48541" cy="80371"/>
            </a:xfrm>
            <a:custGeom>
              <a:rect b="b" l="l" r="r" t="t"/>
              <a:pathLst>
                <a:path extrusionOk="0" h="2525" w="1525">
                  <a:moveTo>
                    <a:pt x="1268" y="0"/>
                  </a:moveTo>
                  <a:cubicBezTo>
                    <a:pt x="1206" y="0"/>
                    <a:pt x="1143" y="24"/>
                    <a:pt x="1096" y="72"/>
                  </a:cubicBezTo>
                  <a:lnTo>
                    <a:pt x="72" y="1096"/>
                  </a:lnTo>
                  <a:cubicBezTo>
                    <a:pt x="24" y="1143"/>
                    <a:pt x="0" y="1203"/>
                    <a:pt x="0" y="1262"/>
                  </a:cubicBezTo>
                  <a:cubicBezTo>
                    <a:pt x="0" y="1322"/>
                    <a:pt x="24" y="1381"/>
                    <a:pt x="72" y="1429"/>
                  </a:cubicBezTo>
                  <a:lnTo>
                    <a:pt x="1096" y="2453"/>
                  </a:lnTo>
                  <a:cubicBezTo>
                    <a:pt x="1143" y="2501"/>
                    <a:pt x="1203" y="2524"/>
                    <a:pt x="1262" y="2524"/>
                  </a:cubicBezTo>
                  <a:cubicBezTo>
                    <a:pt x="1322" y="2524"/>
                    <a:pt x="1381" y="2501"/>
                    <a:pt x="1429" y="2453"/>
                  </a:cubicBezTo>
                  <a:cubicBezTo>
                    <a:pt x="1524" y="2370"/>
                    <a:pt x="1524" y="2215"/>
                    <a:pt x="1441" y="2108"/>
                  </a:cubicBezTo>
                  <a:lnTo>
                    <a:pt x="596" y="1262"/>
                  </a:lnTo>
                  <a:lnTo>
                    <a:pt x="1441" y="417"/>
                  </a:lnTo>
                  <a:cubicBezTo>
                    <a:pt x="1524" y="322"/>
                    <a:pt x="1524" y="167"/>
                    <a:pt x="1441" y="72"/>
                  </a:cubicBezTo>
                  <a:cubicBezTo>
                    <a:pt x="1393" y="24"/>
                    <a:pt x="1331"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4"/>
            <p:cNvSpPr/>
            <p:nvPr/>
          </p:nvSpPr>
          <p:spPr>
            <a:xfrm>
              <a:off x="7380691" y="1636357"/>
              <a:ext cx="48891" cy="80371"/>
            </a:xfrm>
            <a:custGeom>
              <a:rect b="b" l="l" r="r" t="t"/>
              <a:pathLst>
                <a:path extrusionOk="0" h="2525" w="1536">
                  <a:moveTo>
                    <a:pt x="261" y="0"/>
                  </a:moveTo>
                  <a:cubicBezTo>
                    <a:pt x="197" y="0"/>
                    <a:pt x="131" y="24"/>
                    <a:pt x="83" y="72"/>
                  </a:cubicBezTo>
                  <a:cubicBezTo>
                    <a:pt x="0" y="155"/>
                    <a:pt x="0" y="322"/>
                    <a:pt x="83" y="417"/>
                  </a:cubicBezTo>
                  <a:lnTo>
                    <a:pt x="941" y="1262"/>
                  </a:lnTo>
                  <a:lnTo>
                    <a:pt x="83" y="2108"/>
                  </a:lnTo>
                  <a:cubicBezTo>
                    <a:pt x="0" y="2203"/>
                    <a:pt x="0" y="2358"/>
                    <a:pt x="83" y="2453"/>
                  </a:cubicBezTo>
                  <a:cubicBezTo>
                    <a:pt x="131" y="2501"/>
                    <a:pt x="191" y="2525"/>
                    <a:pt x="250" y="2525"/>
                  </a:cubicBezTo>
                  <a:cubicBezTo>
                    <a:pt x="310" y="2525"/>
                    <a:pt x="369" y="2501"/>
                    <a:pt x="417" y="2453"/>
                  </a:cubicBezTo>
                  <a:lnTo>
                    <a:pt x="1441" y="1429"/>
                  </a:lnTo>
                  <a:cubicBezTo>
                    <a:pt x="1488" y="1382"/>
                    <a:pt x="1512" y="1322"/>
                    <a:pt x="1512" y="1262"/>
                  </a:cubicBezTo>
                  <a:cubicBezTo>
                    <a:pt x="1536" y="1203"/>
                    <a:pt x="1500" y="1143"/>
                    <a:pt x="1453" y="1096"/>
                  </a:cubicBezTo>
                  <a:lnTo>
                    <a:pt x="429" y="72"/>
                  </a:lnTo>
                  <a:cubicBezTo>
                    <a:pt x="387" y="24"/>
                    <a:pt x="325" y="0"/>
                    <a:pt x="2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4"/>
            <p:cNvSpPr/>
            <p:nvPr/>
          </p:nvSpPr>
          <p:spPr>
            <a:xfrm>
              <a:off x="7321933" y="1626744"/>
              <a:ext cx="48923" cy="99851"/>
            </a:xfrm>
            <a:custGeom>
              <a:rect b="b" l="l" r="r" t="t"/>
              <a:pathLst>
                <a:path extrusionOk="0" h="3137" w="1537">
                  <a:moveTo>
                    <a:pt x="1249" y="0"/>
                  </a:moveTo>
                  <a:cubicBezTo>
                    <a:pt x="1154" y="0"/>
                    <a:pt x="1061" y="59"/>
                    <a:pt x="1025" y="160"/>
                  </a:cubicBezTo>
                  <a:lnTo>
                    <a:pt x="48" y="2815"/>
                  </a:lnTo>
                  <a:cubicBezTo>
                    <a:pt x="1" y="2934"/>
                    <a:pt x="60" y="3077"/>
                    <a:pt x="191" y="3124"/>
                  </a:cubicBezTo>
                  <a:cubicBezTo>
                    <a:pt x="227" y="3136"/>
                    <a:pt x="251" y="3136"/>
                    <a:pt x="286" y="3136"/>
                  </a:cubicBezTo>
                  <a:cubicBezTo>
                    <a:pt x="382" y="3136"/>
                    <a:pt x="477" y="3077"/>
                    <a:pt x="501" y="2981"/>
                  </a:cubicBezTo>
                  <a:lnTo>
                    <a:pt x="1489" y="326"/>
                  </a:lnTo>
                  <a:cubicBezTo>
                    <a:pt x="1537" y="207"/>
                    <a:pt x="1477" y="64"/>
                    <a:pt x="1334" y="17"/>
                  </a:cubicBezTo>
                  <a:cubicBezTo>
                    <a:pt x="1307" y="6"/>
                    <a:pt x="1278" y="0"/>
                    <a:pt x="12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3" name="Google Shape;1093;p34"/>
          <p:cNvGrpSpPr/>
          <p:nvPr/>
        </p:nvGrpSpPr>
        <p:grpSpPr>
          <a:xfrm>
            <a:off x="5736542" y="1338596"/>
            <a:ext cx="343269" cy="342505"/>
            <a:chOff x="1745217" y="1515471"/>
            <a:chExt cx="343269" cy="342505"/>
          </a:xfrm>
        </p:grpSpPr>
        <p:sp>
          <p:nvSpPr>
            <p:cNvPr id="1094" name="Google Shape;1094;p34"/>
            <p:cNvSpPr/>
            <p:nvPr/>
          </p:nvSpPr>
          <p:spPr>
            <a:xfrm>
              <a:off x="1854448" y="1647096"/>
              <a:ext cx="22012" cy="21630"/>
            </a:xfrm>
            <a:custGeom>
              <a:rect b="b" l="l" r="r" t="t"/>
              <a:pathLst>
                <a:path extrusionOk="0" h="679" w="691">
                  <a:moveTo>
                    <a:pt x="346" y="0"/>
                  </a:moveTo>
                  <a:cubicBezTo>
                    <a:pt x="155" y="0"/>
                    <a:pt x="0" y="155"/>
                    <a:pt x="0" y="345"/>
                  </a:cubicBezTo>
                  <a:cubicBezTo>
                    <a:pt x="0" y="536"/>
                    <a:pt x="155" y="679"/>
                    <a:pt x="346" y="679"/>
                  </a:cubicBezTo>
                  <a:cubicBezTo>
                    <a:pt x="536" y="679"/>
                    <a:pt x="691" y="536"/>
                    <a:pt x="691" y="345"/>
                  </a:cubicBezTo>
                  <a:cubicBezTo>
                    <a:pt x="691" y="155"/>
                    <a:pt x="536" y="0"/>
                    <a:pt x="3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4"/>
            <p:cNvSpPr/>
            <p:nvPr/>
          </p:nvSpPr>
          <p:spPr>
            <a:xfrm>
              <a:off x="1906021" y="1647096"/>
              <a:ext cx="21661" cy="21630"/>
            </a:xfrm>
            <a:custGeom>
              <a:rect b="b" l="l" r="r" t="t"/>
              <a:pathLst>
                <a:path extrusionOk="0" h="679" w="680">
                  <a:moveTo>
                    <a:pt x="334" y="0"/>
                  </a:moveTo>
                  <a:cubicBezTo>
                    <a:pt x="143" y="0"/>
                    <a:pt x="0" y="155"/>
                    <a:pt x="0" y="345"/>
                  </a:cubicBezTo>
                  <a:cubicBezTo>
                    <a:pt x="0" y="536"/>
                    <a:pt x="143" y="679"/>
                    <a:pt x="334" y="679"/>
                  </a:cubicBezTo>
                  <a:cubicBezTo>
                    <a:pt x="524" y="679"/>
                    <a:pt x="679" y="536"/>
                    <a:pt x="679" y="345"/>
                  </a:cubicBezTo>
                  <a:cubicBezTo>
                    <a:pt x="679" y="155"/>
                    <a:pt x="524" y="0"/>
                    <a:pt x="3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4"/>
            <p:cNvSpPr/>
            <p:nvPr/>
          </p:nvSpPr>
          <p:spPr>
            <a:xfrm>
              <a:off x="1956830" y="1647096"/>
              <a:ext cx="22044" cy="21630"/>
            </a:xfrm>
            <a:custGeom>
              <a:rect b="b" l="l" r="r" t="t"/>
              <a:pathLst>
                <a:path extrusionOk="0" h="679" w="692">
                  <a:moveTo>
                    <a:pt x="346" y="0"/>
                  </a:moveTo>
                  <a:cubicBezTo>
                    <a:pt x="156" y="0"/>
                    <a:pt x="1" y="155"/>
                    <a:pt x="1" y="345"/>
                  </a:cubicBezTo>
                  <a:cubicBezTo>
                    <a:pt x="1" y="536"/>
                    <a:pt x="156" y="679"/>
                    <a:pt x="346" y="679"/>
                  </a:cubicBezTo>
                  <a:cubicBezTo>
                    <a:pt x="537" y="679"/>
                    <a:pt x="691" y="536"/>
                    <a:pt x="691" y="345"/>
                  </a:cubicBezTo>
                  <a:cubicBezTo>
                    <a:pt x="691" y="155"/>
                    <a:pt x="537" y="0"/>
                    <a:pt x="3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4"/>
            <p:cNvSpPr/>
            <p:nvPr/>
          </p:nvSpPr>
          <p:spPr>
            <a:xfrm>
              <a:off x="1745217" y="1515471"/>
              <a:ext cx="343269" cy="342505"/>
            </a:xfrm>
            <a:custGeom>
              <a:rect b="b" l="l" r="r" t="t"/>
              <a:pathLst>
                <a:path extrusionOk="0" h="10752" w="10776">
                  <a:moveTo>
                    <a:pt x="5382" y="1"/>
                  </a:moveTo>
                  <a:cubicBezTo>
                    <a:pt x="3953" y="1"/>
                    <a:pt x="2608" y="453"/>
                    <a:pt x="1596" y="1286"/>
                  </a:cubicBezTo>
                  <a:cubicBezTo>
                    <a:pt x="560" y="2144"/>
                    <a:pt x="0" y="3251"/>
                    <a:pt x="0" y="4465"/>
                  </a:cubicBezTo>
                  <a:cubicBezTo>
                    <a:pt x="0" y="5513"/>
                    <a:pt x="465" y="6561"/>
                    <a:pt x="1274" y="7359"/>
                  </a:cubicBezTo>
                  <a:cubicBezTo>
                    <a:pt x="2072" y="8121"/>
                    <a:pt x="3120" y="8645"/>
                    <a:pt x="4298" y="8835"/>
                  </a:cubicBezTo>
                  <a:cubicBezTo>
                    <a:pt x="4310" y="9442"/>
                    <a:pt x="4108" y="10014"/>
                    <a:pt x="3703" y="10478"/>
                  </a:cubicBezTo>
                  <a:cubicBezTo>
                    <a:pt x="3655" y="10514"/>
                    <a:pt x="3644" y="10597"/>
                    <a:pt x="3679" y="10657"/>
                  </a:cubicBezTo>
                  <a:cubicBezTo>
                    <a:pt x="3703" y="10704"/>
                    <a:pt x="3763" y="10752"/>
                    <a:pt x="3834" y="10752"/>
                  </a:cubicBezTo>
                  <a:cubicBezTo>
                    <a:pt x="5025" y="10752"/>
                    <a:pt x="6084" y="9966"/>
                    <a:pt x="6442" y="8835"/>
                  </a:cubicBezTo>
                  <a:cubicBezTo>
                    <a:pt x="7406" y="8668"/>
                    <a:pt x="8287" y="8299"/>
                    <a:pt x="9013" y="7752"/>
                  </a:cubicBezTo>
                  <a:cubicBezTo>
                    <a:pt x="9097" y="7692"/>
                    <a:pt x="9109" y="7585"/>
                    <a:pt x="9049" y="7513"/>
                  </a:cubicBezTo>
                  <a:cubicBezTo>
                    <a:pt x="9014" y="7465"/>
                    <a:pt x="8963" y="7441"/>
                    <a:pt x="8913" y="7441"/>
                  </a:cubicBezTo>
                  <a:cubicBezTo>
                    <a:pt x="8877" y="7441"/>
                    <a:pt x="8841" y="7453"/>
                    <a:pt x="8811" y="7478"/>
                  </a:cubicBezTo>
                  <a:cubicBezTo>
                    <a:pt x="8096" y="8014"/>
                    <a:pt x="7215" y="8371"/>
                    <a:pt x="6275" y="8502"/>
                  </a:cubicBezTo>
                  <a:cubicBezTo>
                    <a:pt x="6203" y="8525"/>
                    <a:pt x="6156" y="8561"/>
                    <a:pt x="6132" y="8621"/>
                  </a:cubicBezTo>
                  <a:cubicBezTo>
                    <a:pt x="5894" y="9549"/>
                    <a:pt x="5120" y="10216"/>
                    <a:pt x="4215" y="10371"/>
                  </a:cubicBezTo>
                  <a:cubicBezTo>
                    <a:pt x="4537" y="9859"/>
                    <a:pt x="4703" y="9264"/>
                    <a:pt x="4644" y="8656"/>
                  </a:cubicBezTo>
                  <a:cubicBezTo>
                    <a:pt x="4644" y="8585"/>
                    <a:pt x="4572" y="8502"/>
                    <a:pt x="4489" y="8490"/>
                  </a:cubicBezTo>
                  <a:cubicBezTo>
                    <a:pt x="2084" y="8144"/>
                    <a:pt x="346" y="6442"/>
                    <a:pt x="346" y="4430"/>
                  </a:cubicBezTo>
                  <a:cubicBezTo>
                    <a:pt x="346" y="2156"/>
                    <a:pt x="2608" y="310"/>
                    <a:pt x="5382" y="310"/>
                  </a:cubicBezTo>
                  <a:cubicBezTo>
                    <a:pt x="8168" y="310"/>
                    <a:pt x="10430" y="2156"/>
                    <a:pt x="10430" y="4430"/>
                  </a:cubicBezTo>
                  <a:cubicBezTo>
                    <a:pt x="10430" y="5370"/>
                    <a:pt x="10025" y="6287"/>
                    <a:pt x="9311" y="7013"/>
                  </a:cubicBezTo>
                  <a:cubicBezTo>
                    <a:pt x="9251" y="7097"/>
                    <a:pt x="9251" y="7192"/>
                    <a:pt x="9311" y="7252"/>
                  </a:cubicBezTo>
                  <a:cubicBezTo>
                    <a:pt x="9353" y="7281"/>
                    <a:pt x="9397" y="7296"/>
                    <a:pt x="9439" y="7296"/>
                  </a:cubicBezTo>
                  <a:cubicBezTo>
                    <a:pt x="9481" y="7296"/>
                    <a:pt x="9519" y="7281"/>
                    <a:pt x="9549" y="7252"/>
                  </a:cubicBezTo>
                  <a:cubicBezTo>
                    <a:pt x="10347" y="6466"/>
                    <a:pt x="10775" y="5454"/>
                    <a:pt x="10775" y="4430"/>
                  </a:cubicBezTo>
                  <a:cubicBezTo>
                    <a:pt x="10775" y="3263"/>
                    <a:pt x="10204" y="2144"/>
                    <a:pt x="9180" y="1286"/>
                  </a:cubicBezTo>
                  <a:cubicBezTo>
                    <a:pt x="8168" y="453"/>
                    <a:pt x="6811" y="1"/>
                    <a:pt x="53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8" name="Google Shape;1098;p34"/>
          <p:cNvGrpSpPr/>
          <p:nvPr/>
        </p:nvGrpSpPr>
        <p:grpSpPr>
          <a:xfrm>
            <a:off x="7063529" y="3103111"/>
            <a:ext cx="361636" cy="362183"/>
            <a:chOff x="6259175" y="1559008"/>
            <a:chExt cx="271743" cy="272093"/>
          </a:xfrm>
        </p:grpSpPr>
        <p:sp>
          <p:nvSpPr>
            <p:cNvPr id="1099" name="Google Shape;1099;p34"/>
            <p:cNvSpPr/>
            <p:nvPr/>
          </p:nvSpPr>
          <p:spPr>
            <a:xfrm>
              <a:off x="6259175" y="1559008"/>
              <a:ext cx="271743" cy="272093"/>
            </a:xfrm>
            <a:custGeom>
              <a:rect b="b" l="l" r="r" t="t"/>
              <a:pathLst>
                <a:path extrusionOk="0" h="8549" w="8538">
                  <a:moveTo>
                    <a:pt x="4263" y="0"/>
                  </a:moveTo>
                  <a:cubicBezTo>
                    <a:pt x="3120" y="0"/>
                    <a:pt x="2049" y="453"/>
                    <a:pt x="1251" y="1250"/>
                  </a:cubicBezTo>
                  <a:cubicBezTo>
                    <a:pt x="441" y="2060"/>
                    <a:pt x="1" y="3131"/>
                    <a:pt x="1" y="4274"/>
                  </a:cubicBezTo>
                  <a:cubicBezTo>
                    <a:pt x="1" y="5417"/>
                    <a:pt x="441" y="6489"/>
                    <a:pt x="1251" y="7299"/>
                  </a:cubicBezTo>
                  <a:cubicBezTo>
                    <a:pt x="2049" y="8096"/>
                    <a:pt x="3120" y="8549"/>
                    <a:pt x="4263" y="8549"/>
                  </a:cubicBezTo>
                  <a:cubicBezTo>
                    <a:pt x="5418" y="8549"/>
                    <a:pt x="6490" y="8096"/>
                    <a:pt x="7287" y="7299"/>
                  </a:cubicBezTo>
                  <a:cubicBezTo>
                    <a:pt x="8097" y="6489"/>
                    <a:pt x="8537" y="5417"/>
                    <a:pt x="8537" y="4274"/>
                  </a:cubicBezTo>
                  <a:cubicBezTo>
                    <a:pt x="8526" y="4179"/>
                    <a:pt x="8526" y="4108"/>
                    <a:pt x="8526" y="4036"/>
                  </a:cubicBezTo>
                  <a:cubicBezTo>
                    <a:pt x="8526" y="3965"/>
                    <a:pt x="8466" y="3917"/>
                    <a:pt x="8383" y="3917"/>
                  </a:cubicBezTo>
                  <a:cubicBezTo>
                    <a:pt x="8311" y="3917"/>
                    <a:pt x="8276" y="3977"/>
                    <a:pt x="8276" y="4048"/>
                  </a:cubicBezTo>
                  <a:lnTo>
                    <a:pt x="8276" y="4274"/>
                  </a:lnTo>
                  <a:cubicBezTo>
                    <a:pt x="8276" y="5346"/>
                    <a:pt x="7859" y="6358"/>
                    <a:pt x="7097" y="7120"/>
                  </a:cubicBezTo>
                  <a:cubicBezTo>
                    <a:pt x="6335" y="7882"/>
                    <a:pt x="5323" y="8287"/>
                    <a:pt x="4251" y="8287"/>
                  </a:cubicBezTo>
                  <a:cubicBezTo>
                    <a:pt x="3180" y="8287"/>
                    <a:pt x="2168" y="7870"/>
                    <a:pt x="1406" y="7120"/>
                  </a:cubicBezTo>
                  <a:cubicBezTo>
                    <a:pt x="656" y="6358"/>
                    <a:pt x="239" y="5346"/>
                    <a:pt x="239" y="4274"/>
                  </a:cubicBezTo>
                  <a:cubicBezTo>
                    <a:pt x="239" y="3203"/>
                    <a:pt x="644" y="2191"/>
                    <a:pt x="1406" y="1429"/>
                  </a:cubicBezTo>
                  <a:cubicBezTo>
                    <a:pt x="2168" y="667"/>
                    <a:pt x="3180" y="250"/>
                    <a:pt x="4251" y="250"/>
                  </a:cubicBezTo>
                  <a:cubicBezTo>
                    <a:pt x="5204" y="250"/>
                    <a:pt x="6121" y="595"/>
                    <a:pt x="6847" y="1203"/>
                  </a:cubicBezTo>
                  <a:cubicBezTo>
                    <a:pt x="7561" y="1822"/>
                    <a:pt x="8049" y="2655"/>
                    <a:pt x="8216" y="3560"/>
                  </a:cubicBezTo>
                  <a:cubicBezTo>
                    <a:pt x="8227" y="3624"/>
                    <a:pt x="8276" y="3669"/>
                    <a:pt x="8337" y="3669"/>
                  </a:cubicBezTo>
                  <a:cubicBezTo>
                    <a:pt x="8344" y="3669"/>
                    <a:pt x="8352" y="3668"/>
                    <a:pt x="8359" y="3667"/>
                  </a:cubicBezTo>
                  <a:cubicBezTo>
                    <a:pt x="8430" y="3643"/>
                    <a:pt x="8478" y="3584"/>
                    <a:pt x="8466" y="3512"/>
                  </a:cubicBezTo>
                  <a:cubicBezTo>
                    <a:pt x="8287" y="2548"/>
                    <a:pt x="7775" y="1655"/>
                    <a:pt x="7025" y="1012"/>
                  </a:cubicBezTo>
                  <a:cubicBezTo>
                    <a:pt x="6251" y="357"/>
                    <a:pt x="5275" y="0"/>
                    <a:pt x="4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4"/>
            <p:cNvSpPr/>
            <p:nvPr/>
          </p:nvSpPr>
          <p:spPr>
            <a:xfrm>
              <a:off x="6278145" y="1577946"/>
              <a:ext cx="231927" cy="232309"/>
            </a:xfrm>
            <a:custGeom>
              <a:rect b="b" l="l" r="r" t="t"/>
              <a:pathLst>
                <a:path extrusionOk="0" h="7299" w="7287">
                  <a:moveTo>
                    <a:pt x="3643" y="0"/>
                  </a:moveTo>
                  <a:cubicBezTo>
                    <a:pt x="3119" y="0"/>
                    <a:pt x="2631" y="108"/>
                    <a:pt x="2155" y="322"/>
                  </a:cubicBezTo>
                  <a:cubicBezTo>
                    <a:pt x="1703" y="524"/>
                    <a:pt x="1310" y="810"/>
                    <a:pt x="964" y="1179"/>
                  </a:cubicBezTo>
                  <a:cubicBezTo>
                    <a:pt x="917" y="1227"/>
                    <a:pt x="917" y="1310"/>
                    <a:pt x="964" y="1358"/>
                  </a:cubicBezTo>
                  <a:cubicBezTo>
                    <a:pt x="988" y="1382"/>
                    <a:pt x="1021" y="1393"/>
                    <a:pt x="1054" y="1393"/>
                  </a:cubicBezTo>
                  <a:cubicBezTo>
                    <a:pt x="1086" y="1393"/>
                    <a:pt x="1119" y="1382"/>
                    <a:pt x="1143" y="1358"/>
                  </a:cubicBezTo>
                  <a:cubicBezTo>
                    <a:pt x="1453" y="1012"/>
                    <a:pt x="1822" y="750"/>
                    <a:pt x="2262" y="560"/>
                  </a:cubicBezTo>
                  <a:cubicBezTo>
                    <a:pt x="2691" y="358"/>
                    <a:pt x="3167" y="262"/>
                    <a:pt x="3643" y="262"/>
                  </a:cubicBezTo>
                  <a:cubicBezTo>
                    <a:pt x="5513" y="262"/>
                    <a:pt x="7037" y="1774"/>
                    <a:pt x="7037" y="3656"/>
                  </a:cubicBezTo>
                  <a:cubicBezTo>
                    <a:pt x="7037" y="5525"/>
                    <a:pt x="5513" y="7049"/>
                    <a:pt x="3643" y="7049"/>
                  </a:cubicBezTo>
                  <a:cubicBezTo>
                    <a:pt x="1762" y="7049"/>
                    <a:pt x="250" y="5525"/>
                    <a:pt x="250" y="3656"/>
                  </a:cubicBezTo>
                  <a:cubicBezTo>
                    <a:pt x="250" y="2977"/>
                    <a:pt x="441" y="2322"/>
                    <a:pt x="810" y="1774"/>
                  </a:cubicBezTo>
                  <a:cubicBezTo>
                    <a:pt x="857" y="1727"/>
                    <a:pt x="845" y="1655"/>
                    <a:pt x="786" y="1608"/>
                  </a:cubicBezTo>
                  <a:cubicBezTo>
                    <a:pt x="766" y="1596"/>
                    <a:pt x="743" y="1591"/>
                    <a:pt x="721" y="1591"/>
                  </a:cubicBezTo>
                  <a:cubicBezTo>
                    <a:pt x="676" y="1591"/>
                    <a:pt x="631" y="1612"/>
                    <a:pt x="607" y="1643"/>
                  </a:cubicBezTo>
                  <a:cubicBezTo>
                    <a:pt x="202" y="2239"/>
                    <a:pt x="0" y="2941"/>
                    <a:pt x="0" y="3656"/>
                  </a:cubicBezTo>
                  <a:cubicBezTo>
                    <a:pt x="0" y="4632"/>
                    <a:pt x="381" y="5537"/>
                    <a:pt x="1072" y="6227"/>
                  </a:cubicBezTo>
                  <a:cubicBezTo>
                    <a:pt x="1750" y="6906"/>
                    <a:pt x="2679" y="7299"/>
                    <a:pt x="3643" y="7299"/>
                  </a:cubicBezTo>
                  <a:cubicBezTo>
                    <a:pt x="4620" y="7299"/>
                    <a:pt x="5536" y="6906"/>
                    <a:pt x="6215" y="6227"/>
                  </a:cubicBezTo>
                  <a:cubicBezTo>
                    <a:pt x="6894" y="5537"/>
                    <a:pt x="7287" y="4620"/>
                    <a:pt x="7287" y="3656"/>
                  </a:cubicBezTo>
                  <a:cubicBezTo>
                    <a:pt x="7287" y="2679"/>
                    <a:pt x="6906" y="1763"/>
                    <a:pt x="6215" y="1072"/>
                  </a:cubicBezTo>
                  <a:cubicBezTo>
                    <a:pt x="5536" y="393"/>
                    <a:pt x="4608" y="0"/>
                    <a:pt x="36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4"/>
            <p:cNvSpPr/>
            <p:nvPr/>
          </p:nvSpPr>
          <p:spPr>
            <a:xfrm>
              <a:off x="6297846" y="1690870"/>
              <a:ext cx="13272" cy="7607"/>
            </a:xfrm>
            <a:custGeom>
              <a:rect b="b" l="l" r="r" t="t"/>
              <a:pathLst>
                <a:path extrusionOk="0" h="239" w="417">
                  <a:moveTo>
                    <a:pt x="119" y="0"/>
                  </a:moveTo>
                  <a:cubicBezTo>
                    <a:pt x="48" y="0"/>
                    <a:pt x="0" y="36"/>
                    <a:pt x="0" y="120"/>
                  </a:cubicBezTo>
                  <a:cubicBezTo>
                    <a:pt x="0" y="191"/>
                    <a:pt x="60" y="239"/>
                    <a:pt x="119" y="239"/>
                  </a:cubicBezTo>
                  <a:lnTo>
                    <a:pt x="298" y="239"/>
                  </a:lnTo>
                  <a:cubicBezTo>
                    <a:pt x="369" y="239"/>
                    <a:pt x="417" y="179"/>
                    <a:pt x="417" y="120"/>
                  </a:cubicBezTo>
                  <a:cubicBezTo>
                    <a:pt x="417" y="60"/>
                    <a:pt x="357" y="0"/>
                    <a:pt x="2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4"/>
            <p:cNvSpPr/>
            <p:nvPr/>
          </p:nvSpPr>
          <p:spPr>
            <a:xfrm>
              <a:off x="6390687" y="1598029"/>
              <a:ext cx="100448" cy="100448"/>
            </a:xfrm>
            <a:custGeom>
              <a:rect b="b" l="l" r="r" t="t"/>
              <a:pathLst>
                <a:path extrusionOk="0" h="3156" w="3156">
                  <a:moveTo>
                    <a:pt x="119" y="0"/>
                  </a:moveTo>
                  <a:cubicBezTo>
                    <a:pt x="60" y="0"/>
                    <a:pt x="0" y="60"/>
                    <a:pt x="0" y="119"/>
                  </a:cubicBezTo>
                  <a:lnTo>
                    <a:pt x="0" y="3037"/>
                  </a:lnTo>
                  <a:cubicBezTo>
                    <a:pt x="0" y="3108"/>
                    <a:pt x="60" y="3156"/>
                    <a:pt x="119" y="3156"/>
                  </a:cubicBezTo>
                  <a:lnTo>
                    <a:pt x="3036" y="3156"/>
                  </a:lnTo>
                  <a:cubicBezTo>
                    <a:pt x="3108" y="3156"/>
                    <a:pt x="3155" y="3096"/>
                    <a:pt x="3155" y="3037"/>
                  </a:cubicBezTo>
                  <a:cubicBezTo>
                    <a:pt x="3155" y="2977"/>
                    <a:pt x="3096" y="2917"/>
                    <a:pt x="3036" y="2917"/>
                  </a:cubicBezTo>
                  <a:lnTo>
                    <a:pt x="250" y="2917"/>
                  </a:lnTo>
                  <a:lnTo>
                    <a:pt x="250" y="119"/>
                  </a:lnTo>
                  <a:lnTo>
                    <a:pt x="238" y="119"/>
                  </a:lnTo>
                  <a:cubicBezTo>
                    <a:pt x="238" y="48"/>
                    <a:pt x="179" y="0"/>
                    <a:pt x="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4"/>
            <p:cNvSpPr/>
            <p:nvPr/>
          </p:nvSpPr>
          <p:spPr>
            <a:xfrm>
              <a:off x="6390305" y="1778013"/>
              <a:ext cx="7607" cy="13304"/>
            </a:xfrm>
            <a:custGeom>
              <a:rect b="b" l="l" r="r" t="t"/>
              <a:pathLst>
                <a:path extrusionOk="0" h="418" w="239">
                  <a:moveTo>
                    <a:pt x="119" y="1"/>
                  </a:moveTo>
                  <a:cubicBezTo>
                    <a:pt x="60" y="1"/>
                    <a:pt x="0" y="60"/>
                    <a:pt x="0" y="120"/>
                  </a:cubicBezTo>
                  <a:lnTo>
                    <a:pt x="0" y="299"/>
                  </a:lnTo>
                  <a:cubicBezTo>
                    <a:pt x="0" y="370"/>
                    <a:pt x="60" y="418"/>
                    <a:pt x="119" y="418"/>
                  </a:cubicBezTo>
                  <a:cubicBezTo>
                    <a:pt x="179" y="418"/>
                    <a:pt x="238" y="358"/>
                    <a:pt x="238" y="299"/>
                  </a:cubicBezTo>
                  <a:lnTo>
                    <a:pt x="238" y="120"/>
                  </a:lnTo>
                  <a:cubicBezTo>
                    <a:pt x="238" y="49"/>
                    <a:pt x="179" y="1"/>
                    <a:pt x="1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4"/>
            <p:cNvSpPr/>
            <p:nvPr/>
          </p:nvSpPr>
          <p:spPr>
            <a:xfrm>
              <a:off x="6324358" y="1624923"/>
              <a:ext cx="12922" cy="11776"/>
            </a:xfrm>
            <a:custGeom>
              <a:rect b="b" l="l" r="r" t="t"/>
              <a:pathLst>
                <a:path extrusionOk="0" h="370" w="406">
                  <a:moveTo>
                    <a:pt x="133" y="1"/>
                  </a:moveTo>
                  <a:cubicBezTo>
                    <a:pt x="99" y="1"/>
                    <a:pt x="66" y="13"/>
                    <a:pt x="48" y="36"/>
                  </a:cubicBezTo>
                  <a:cubicBezTo>
                    <a:pt x="1" y="72"/>
                    <a:pt x="1" y="167"/>
                    <a:pt x="48" y="215"/>
                  </a:cubicBezTo>
                  <a:lnTo>
                    <a:pt x="179" y="346"/>
                  </a:lnTo>
                  <a:cubicBezTo>
                    <a:pt x="215" y="370"/>
                    <a:pt x="239" y="370"/>
                    <a:pt x="274" y="370"/>
                  </a:cubicBezTo>
                  <a:cubicBezTo>
                    <a:pt x="298" y="370"/>
                    <a:pt x="334" y="358"/>
                    <a:pt x="358" y="346"/>
                  </a:cubicBezTo>
                  <a:cubicBezTo>
                    <a:pt x="405" y="298"/>
                    <a:pt x="405" y="215"/>
                    <a:pt x="358" y="167"/>
                  </a:cubicBezTo>
                  <a:lnTo>
                    <a:pt x="227" y="36"/>
                  </a:lnTo>
                  <a:cubicBezTo>
                    <a:pt x="203" y="13"/>
                    <a:pt x="167" y="1"/>
                    <a:pt x="1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4"/>
            <p:cNvSpPr/>
            <p:nvPr/>
          </p:nvSpPr>
          <p:spPr>
            <a:xfrm>
              <a:off x="6451700" y="1752265"/>
              <a:ext cx="12890" cy="11776"/>
            </a:xfrm>
            <a:custGeom>
              <a:rect b="b" l="l" r="r" t="t"/>
              <a:pathLst>
                <a:path extrusionOk="0" h="370" w="405">
                  <a:moveTo>
                    <a:pt x="133" y="0"/>
                  </a:moveTo>
                  <a:cubicBezTo>
                    <a:pt x="101" y="0"/>
                    <a:pt x="72" y="12"/>
                    <a:pt x="48" y="36"/>
                  </a:cubicBezTo>
                  <a:cubicBezTo>
                    <a:pt x="0" y="84"/>
                    <a:pt x="0" y="167"/>
                    <a:pt x="48" y="215"/>
                  </a:cubicBezTo>
                  <a:lnTo>
                    <a:pt x="179" y="346"/>
                  </a:lnTo>
                  <a:cubicBezTo>
                    <a:pt x="214" y="369"/>
                    <a:pt x="238" y="369"/>
                    <a:pt x="274" y="369"/>
                  </a:cubicBezTo>
                  <a:cubicBezTo>
                    <a:pt x="298" y="369"/>
                    <a:pt x="333" y="357"/>
                    <a:pt x="357" y="346"/>
                  </a:cubicBezTo>
                  <a:cubicBezTo>
                    <a:pt x="405" y="298"/>
                    <a:pt x="405" y="215"/>
                    <a:pt x="357" y="167"/>
                  </a:cubicBezTo>
                  <a:lnTo>
                    <a:pt x="226" y="36"/>
                  </a:lnTo>
                  <a:cubicBezTo>
                    <a:pt x="197" y="12"/>
                    <a:pt x="164" y="0"/>
                    <a:pt x="1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4"/>
            <p:cNvSpPr/>
            <p:nvPr/>
          </p:nvSpPr>
          <p:spPr>
            <a:xfrm>
              <a:off x="6451700" y="1624923"/>
              <a:ext cx="12890" cy="11776"/>
            </a:xfrm>
            <a:custGeom>
              <a:rect b="b" l="l" r="r" t="t"/>
              <a:pathLst>
                <a:path extrusionOk="0" h="370" w="405">
                  <a:moveTo>
                    <a:pt x="272" y="1"/>
                  </a:moveTo>
                  <a:cubicBezTo>
                    <a:pt x="238" y="1"/>
                    <a:pt x="202" y="13"/>
                    <a:pt x="179" y="36"/>
                  </a:cubicBezTo>
                  <a:lnTo>
                    <a:pt x="48" y="167"/>
                  </a:lnTo>
                  <a:cubicBezTo>
                    <a:pt x="0" y="215"/>
                    <a:pt x="0" y="298"/>
                    <a:pt x="48" y="346"/>
                  </a:cubicBezTo>
                  <a:cubicBezTo>
                    <a:pt x="83" y="370"/>
                    <a:pt x="107" y="370"/>
                    <a:pt x="143" y="370"/>
                  </a:cubicBezTo>
                  <a:cubicBezTo>
                    <a:pt x="167" y="370"/>
                    <a:pt x="202" y="370"/>
                    <a:pt x="226" y="346"/>
                  </a:cubicBezTo>
                  <a:lnTo>
                    <a:pt x="357" y="215"/>
                  </a:lnTo>
                  <a:cubicBezTo>
                    <a:pt x="405" y="167"/>
                    <a:pt x="405" y="72"/>
                    <a:pt x="357" y="36"/>
                  </a:cubicBezTo>
                  <a:cubicBezTo>
                    <a:pt x="339" y="13"/>
                    <a:pt x="307" y="1"/>
                    <a:pt x="2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4"/>
            <p:cNvSpPr/>
            <p:nvPr/>
          </p:nvSpPr>
          <p:spPr>
            <a:xfrm>
              <a:off x="6324358" y="1751883"/>
              <a:ext cx="12922" cy="11776"/>
            </a:xfrm>
            <a:custGeom>
              <a:rect b="b" l="l" r="r" t="t"/>
              <a:pathLst>
                <a:path extrusionOk="0" h="370" w="406">
                  <a:moveTo>
                    <a:pt x="268" y="0"/>
                  </a:moveTo>
                  <a:cubicBezTo>
                    <a:pt x="236" y="0"/>
                    <a:pt x="203" y="12"/>
                    <a:pt x="179" y="36"/>
                  </a:cubicBezTo>
                  <a:lnTo>
                    <a:pt x="48" y="167"/>
                  </a:lnTo>
                  <a:cubicBezTo>
                    <a:pt x="1" y="227"/>
                    <a:pt x="1" y="298"/>
                    <a:pt x="48" y="346"/>
                  </a:cubicBezTo>
                  <a:cubicBezTo>
                    <a:pt x="72" y="369"/>
                    <a:pt x="108" y="369"/>
                    <a:pt x="132" y="369"/>
                  </a:cubicBezTo>
                  <a:cubicBezTo>
                    <a:pt x="167" y="369"/>
                    <a:pt x="191" y="358"/>
                    <a:pt x="227" y="346"/>
                  </a:cubicBezTo>
                  <a:lnTo>
                    <a:pt x="358" y="215"/>
                  </a:lnTo>
                  <a:cubicBezTo>
                    <a:pt x="405" y="167"/>
                    <a:pt x="405" y="72"/>
                    <a:pt x="358" y="36"/>
                  </a:cubicBezTo>
                  <a:cubicBezTo>
                    <a:pt x="334" y="12"/>
                    <a:pt x="301" y="0"/>
                    <a:pt x="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4"/>
            <p:cNvSpPr/>
            <p:nvPr/>
          </p:nvSpPr>
          <p:spPr>
            <a:xfrm>
              <a:off x="6304657" y="1653823"/>
              <a:ext cx="14036" cy="10567"/>
            </a:xfrm>
            <a:custGeom>
              <a:rect b="b" l="l" r="r" t="t"/>
              <a:pathLst>
                <a:path extrusionOk="0" h="332" w="441">
                  <a:moveTo>
                    <a:pt x="143" y="0"/>
                  </a:moveTo>
                  <a:cubicBezTo>
                    <a:pt x="97" y="0"/>
                    <a:pt x="51" y="25"/>
                    <a:pt x="24" y="69"/>
                  </a:cubicBezTo>
                  <a:cubicBezTo>
                    <a:pt x="0" y="129"/>
                    <a:pt x="24" y="212"/>
                    <a:pt x="84" y="236"/>
                  </a:cubicBezTo>
                  <a:lnTo>
                    <a:pt x="250" y="307"/>
                  </a:lnTo>
                  <a:cubicBezTo>
                    <a:pt x="262" y="307"/>
                    <a:pt x="274" y="331"/>
                    <a:pt x="298" y="331"/>
                  </a:cubicBezTo>
                  <a:cubicBezTo>
                    <a:pt x="334" y="331"/>
                    <a:pt x="381" y="295"/>
                    <a:pt x="417" y="260"/>
                  </a:cubicBezTo>
                  <a:cubicBezTo>
                    <a:pt x="441" y="200"/>
                    <a:pt x="417" y="117"/>
                    <a:pt x="358" y="93"/>
                  </a:cubicBezTo>
                  <a:lnTo>
                    <a:pt x="191" y="10"/>
                  </a:lnTo>
                  <a:cubicBezTo>
                    <a:pt x="176" y="3"/>
                    <a:pt x="159" y="0"/>
                    <a:pt x="1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4"/>
            <p:cNvSpPr/>
            <p:nvPr/>
          </p:nvSpPr>
          <p:spPr>
            <a:xfrm>
              <a:off x="6469874" y="1724511"/>
              <a:ext cx="14068" cy="10344"/>
            </a:xfrm>
            <a:custGeom>
              <a:rect b="b" l="l" r="r" t="t"/>
              <a:pathLst>
                <a:path extrusionOk="0" h="325" w="442">
                  <a:moveTo>
                    <a:pt x="140" y="1"/>
                  </a:moveTo>
                  <a:cubicBezTo>
                    <a:pt x="95" y="1"/>
                    <a:pt x="50" y="31"/>
                    <a:pt x="24" y="75"/>
                  </a:cubicBezTo>
                  <a:cubicBezTo>
                    <a:pt x="1" y="134"/>
                    <a:pt x="24" y="206"/>
                    <a:pt x="84" y="241"/>
                  </a:cubicBezTo>
                  <a:lnTo>
                    <a:pt x="251" y="313"/>
                  </a:lnTo>
                  <a:cubicBezTo>
                    <a:pt x="263" y="313"/>
                    <a:pt x="286" y="325"/>
                    <a:pt x="298" y="325"/>
                  </a:cubicBezTo>
                  <a:cubicBezTo>
                    <a:pt x="346" y="325"/>
                    <a:pt x="382" y="301"/>
                    <a:pt x="417" y="253"/>
                  </a:cubicBezTo>
                  <a:cubicBezTo>
                    <a:pt x="441" y="194"/>
                    <a:pt x="417" y="122"/>
                    <a:pt x="358" y="86"/>
                  </a:cubicBezTo>
                  <a:lnTo>
                    <a:pt x="191" y="15"/>
                  </a:lnTo>
                  <a:cubicBezTo>
                    <a:pt x="175" y="5"/>
                    <a:pt x="157" y="1"/>
                    <a:pt x="1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4"/>
            <p:cNvSpPr/>
            <p:nvPr/>
          </p:nvSpPr>
          <p:spPr>
            <a:xfrm>
              <a:off x="6424392" y="1605158"/>
              <a:ext cx="11394" cy="13368"/>
            </a:xfrm>
            <a:custGeom>
              <a:rect b="b" l="l" r="r" t="t"/>
              <a:pathLst>
                <a:path extrusionOk="0" h="420" w="358">
                  <a:moveTo>
                    <a:pt x="212" y="0"/>
                  </a:moveTo>
                  <a:cubicBezTo>
                    <a:pt x="168" y="0"/>
                    <a:pt x="125" y="31"/>
                    <a:pt x="108" y="74"/>
                  </a:cubicBezTo>
                  <a:lnTo>
                    <a:pt x="25" y="229"/>
                  </a:lnTo>
                  <a:cubicBezTo>
                    <a:pt x="1" y="288"/>
                    <a:pt x="25" y="372"/>
                    <a:pt x="84" y="396"/>
                  </a:cubicBezTo>
                  <a:cubicBezTo>
                    <a:pt x="108" y="419"/>
                    <a:pt x="120" y="419"/>
                    <a:pt x="132" y="419"/>
                  </a:cubicBezTo>
                  <a:cubicBezTo>
                    <a:pt x="179" y="419"/>
                    <a:pt x="215" y="384"/>
                    <a:pt x="251" y="336"/>
                  </a:cubicBezTo>
                  <a:lnTo>
                    <a:pt x="322" y="181"/>
                  </a:lnTo>
                  <a:cubicBezTo>
                    <a:pt x="358" y="122"/>
                    <a:pt x="322" y="38"/>
                    <a:pt x="263" y="15"/>
                  </a:cubicBezTo>
                  <a:cubicBezTo>
                    <a:pt x="246" y="5"/>
                    <a:pt x="229" y="0"/>
                    <a:pt x="2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4"/>
            <p:cNvSpPr/>
            <p:nvPr/>
          </p:nvSpPr>
          <p:spPr>
            <a:xfrm>
              <a:off x="6353926" y="1770916"/>
              <a:ext cx="11394" cy="13208"/>
            </a:xfrm>
            <a:custGeom>
              <a:rect b="b" l="l" r="r" t="t"/>
              <a:pathLst>
                <a:path extrusionOk="0" h="415" w="358">
                  <a:moveTo>
                    <a:pt x="214" y="0"/>
                  </a:moveTo>
                  <a:cubicBezTo>
                    <a:pt x="168" y="0"/>
                    <a:pt x="122" y="25"/>
                    <a:pt x="96" y="69"/>
                  </a:cubicBezTo>
                  <a:lnTo>
                    <a:pt x="24" y="236"/>
                  </a:lnTo>
                  <a:cubicBezTo>
                    <a:pt x="0" y="295"/>
                    <a:pt x="24" y="367"/>
                    <a:pt x="84" y="402"/>
                  </a:cubicBezTo>
                  <a:cubicBezTo>
                    <a:pt x="96" y="402"/>
                    <a:pt x="119" y="414"/>
                    <a:pt x="131" y="414"/>
                  </a:cubicBezTo>
                  <a:cubicBezTo>
                    <a:pt x="179" y="414"/>
                    <a:pt x="215" y="391"/>
                    <a:pt x="250" y="343"/>
                  </a:cubicBezTo>
                  <a:lnTo>
                    <a:pt x="322" y="176"/>
                  </a:lnTo>
                  <a:cubicBezTo>
                    <a:pt x="357" y="117"/>
                    <a:pt x="322" y="45"/>
                    <a:pt x="262" y="10"/>
                  </a:cubicBezTo>
                  <a:cubicBezTo>
                    <a:pt x="247" y="3"/>
                    <a:pt x="231" y="0"/>
                    <a:pt x="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4"/>
            <p:cNvSpPr/>
            <p:nvPr/>
          </p:nvSpPr>
          <p:spPr>
            <a:xfrm>
              <a:off x="6355040" y="1604363"/>
              <a:ext cx="11044" cy="13399"/>
            </a:xfrm>
            <a:custGeom>
              <a:rect b="b" l="l" r="r" t="t"/>
              <a:pathLst>
                <a:path extrusionOk="0" h="421" w="347">
                  <a:moveTo>
                    <a:pt x="127" y="1"/>
                  </a:moveTo>
                  <a:cubicBezTo>
                    <a:pt x="116" y="1"/>
                    <a:pt x="106" y="2"/>
                    <a:pt x="96" y="4"/>
                  </a:cubicBezTo>
                  <a:cubicBezTo>
                    <a:pt x="37" y="40"/>
                    <a:pt x="1" y="111"/>
                    <a:pt x="25" y="171"/>
                  </a:cubicBezTo>
                  <a:lnTo>
                    <a:pt x="96" y="337"/>
                  </a:lnTo>
                  <a:cubicBezTo>
                    <a:pt x="120" y="397"/>
                    <a:pt x="168" y="421"/>
                    <a:pt x="215" y="421"/>
                  </a:cubicBezTo>
                  <a:cubicBezTo>
                    <a:pt x="227" y="421"/>
                    <a:pt x="239" y="421"/>
                    <a:pt x="263" y="409"/>
                  </a:cubicBezTo>
                  <a:cubicBezTo>
                    <a:pt x="322" y="373"/>
                    <a:pt x="346" y="301"/>
                    <a:pt x="334" y="242"/>
                  </a:cubicBezTo>
                  <a:lnTo>
                    <a:pt x="263" y="75"/>
                  </a:lnTo>
                  <a:cubicBezTo>
                    <a:pt x="233" y="26"/>
                    <a:pt x="179" y="1"/>
                    <a:pt x="1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4"/>
            <p:cNvSpPr/>
            <p:nvPr/>
          </p:nvSpPr>
          <p:spPr>
            <a:xfrm>
              <a:off x="6422514" y="1771489"/>
              <a:ext cx="11012" cy="13017"/>
            </a:xfrm>
            <a:custGeom>
              <a:rect b="b" l="l" r="r" t="t"/>
              <a:pathLst>
                <a:path extrusionOk="0" h="409" w="346">
                  <a:moveTo>
                    <a:pt x="151" y="1"/>
                  </a:moveTo>
                  <a:cubicBezTo>
                    <a:pt x="130" y="1"/>
                    <a:pt x="107" y="5"/>
                    <a:pt x="84" y="15"/>
                  </a:cubicBezTo>
                  <a:cubicBezTo>
                    <a:pt x="24" y="39"/>
                    <a:pt x="0" y="111"/>
                    <a:pt x="12" y="170"/>
                  </a:cubicBezTo>
                  <a:lnTo>
                    <a:pt x="84" y="337"/>
                  </a:lnTo>
                  <a:cubicBezTo>
                    <a:pt x="107" y="384"/>
                    <a:pt x="143" y="408"/>
                    <a:pt x="203" y="408"/>
                  </a:cubicBezTo>
                  <a:cubicBezTo>
                    <a:pt x="227" y="408"/>
                    <a:pt x="238" y="408"/>
                    <a:pt x="250" y="396"/>
                  </a:cubicBezTo>
                  <a:cubicBezTo>
                    <a:pt x="310" y="373"/>
                    <a:pt x="346" y="289"/>
                    <a:pt x="322" y="230"/>
                  </a:cubicBezTo>
                  <a:lnTo>
                    <a:pt x="250" y="63"/>
                  </a:lnTo>
                  <a:cubicBezTo>
                    <a:pt x="242" y="29"/>
                    <a:pt x="203" y="1"/>
                    <a:pt x="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4"/>
            <p:cNvSpPr/>
            <p:nvPr/>
          </p:nvSpPr>
          <p:spPr>
            <a:xfrm>
              <a:off x="6470637" y="1655541"/>
              <a:ext cx="14036" cy="10726"/>
            </a:xfrm>
            <a:custGeom>
              <a:rect b="b" l="l" r="r" t="t"/>
              <a:pathLst>
                <a:path extrusionOk="0" h="337" w="441">
                  <a:moveTo>
                    <a:pt x="293" y="0"/>
                  </a:moveTo>
                  <a:cubicBezTo>
                    <a:pt x="282" y="0"/>
                    <a:pt x="272" y="1"/>
                    <a:pt x="262" y="3"/>
                  </a:cubicBezTo>
                  <a:lnTo>
                    <a:pt x="96" y="75"/>
                  </a:lnTo>
                  <a:cubicBezTo>
                    <a:pt x="36" y="110"/>
                    <a:pt x="0" y="182"/>
                    <a:pt x="24" y="241"/>
                  </a:cubicBezTo>
                  <a:cubicBezTo>
                    <a:pt x="48" y="301"/>
                    <a:pt x="96" y="337"/>
                    <a:pt x="143" y="337"/>
                  </a:cubicBezTo>
                  <a:cubicBezTo>
                    <a:pt x="155" y="337"/>
                    <a:pt x="167" y="337"/>
                    <a:pt x="179" y="313"/>
                  </a:cubicBezTo>
                  <a:lnTo>
                    <a:pt x="346" y="241"/>
                  </a:lnTo>
                  <a:cubicBezTo>
                    <a:pt x="405" y="217"/>
                    <a:pt x="441" y="134"/>
                    <a:pt x="417" y="75"/>
                  </a:cubicBezTo>
                  <a:cubicBezTo>
                    <a:pt x="397" y="25"/>
                    <a:pt x="344" y="0"/>
                    <a:pt x="2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4"/>
            <p:cNvSpPr/>
            <p:nvPr/>
          </p:nvSpPr>
          <p:spPr>
            <a:xfrm>
              <a:off x="6303893" y="1723175"/>
              <a:ext cx="13686" cy="10153"/>
            </a:xfrm>
            <a:custGeom>
              <a:rect b="b" l="l" r="r" t="t"/>
              <a:pathLst>
                <a:path extrusionOk="0" h="319" w="430">
                  <a:moveTo>
                    <a:pt x="317" y="0"/>
                  </a:moveTo>
                  <a:cubicBezTo>
                    <a:pt x="299" y="0"/>
                    <a:pt x="281" y="3"/>
                    <a:pt x="263" y="9"/>
                  </a:cubicBezTo>
                  <a:lnTo>
                    <a:pt x="96" y="81"/>
                  </a:lnTo>
                  <a:cubicBezTo>
                    <a:pt x="36" y="117"/>
                    <a:pt x="1" y="188"/>
                    <a:pt x="24" y="248"/>
                  </a:cubicBezTo>
                  <a:cubicBezTo>
                    <a:pt x="36" y="295"/>
                    <a:pt x="84" y="319"/>
                    <a:pt x="144" y="319"/>
                  </a:cubicBezTo>
                  <a:cubicBezTo>
                    <a:pt x="155" y="319"/>
                    <a:pt x="167" y="319"/>
                    <a:pt x="179" y="307"/>
                  </a:cubicBezTo>
                  <a:lnTo>
                    <a:pt x="346" y="236"/>
                  </a:lnTo>
                  <a:cubicBezTo>
                    <a:pt x="405" y="200"/>
                    <a:pt x="429" y="128"/>
                    <a:pt x="417" y="69"/>
                  </a:cubicBezTo>
                  <a:cubicBezTo>
                    <a:pt x="409" y="25"/>
                    <a:pt x="367" y="0"/>
                    <a:pt x="3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6" name="Google Shape;1116;p34"/>
          <p:cNvGrpSpPr/>
          <p:nvPr/>
        </p:nvGrpSpPr>
        <p:grpSpPr>
          <a:xfrm>
            <a:off x="3109998" y="1334774"/>
            <a:ext cx="251660" cy="350166"/>
            <a:chOff x="910723" y="1508212"/>
            <a:chExt cx="251660" cy="350166"/>
          </a:xfrm>
        </p:grpSpPr>
        <p:sp>
          <p:nvSpPr>
            <p:cNvPr id="1117" name="Google Shape;1117;p34"/>
            <p:cNvSpPr/>
            <p:nvPr/>
          </p:nvSpPr>
          <p:spPr>
            <a:xfrm>
              <a:off x="910723" y="1508212"/>
              <a:ext cx="251660" cy="350166"/>
            </a:xfrm>
            <a:custGeom>
              <a:rect b="b" l="l" r="r" t="t"/>
              <a:pathLst>
                <a:path extrusionOk="0" h="11002" w="7907">
                  <a:moveTo>
                    <a:pt x="3942" y="334"/>
                  </a:moveTo>
                  <a:cubicBezTo>
                    <a:pt x="4132" y="334"/>
                    <a:pt x="4299" y="441"/>
                    <a:pt x="4394" y="608"/>
                  </a:cubicBezTo>
                  <a:cubicBezTo>
                    <a:pt x="4418" y="644"/>
                    <a:pt x="4466" y="679"/>
                    <a:pt x="4525" y="679"/>
                  </a:cubicBezTo>
                  <a:lnTo>
                    <a:pt x="5132" y="679"/>
                  </a:lnTo>
                  <a:cubicBezTo>
                    <a:pt x="5240" y="679"/>
                    <a:pt x="5311" y="763"/>
                    <a:pt x="5311" y="858"/>
                  </a:cubicBezTo>
                  <a:lnTo>
                    <a:pt x="5311" y="1382"/>
                  </a:lnTo>
                  <a:lnTo>
                    <a:pt x="2573" y="1382"/>
                  </a:lnTo>
                  <a:lnTo>
                    <a:pt x="2573" y="858"/>
                  </a:lnTo>
                  <a:cubicBezTo>
                    <a:pt x="2573" y="751"/>
                    <a:pt x="2668" y="679"/>
                    <a:pt x="2751" y="679"/>
                  </a:cubicBezTo>
                  <a:lnTo>
                    <a:pt x="3358" y="679"/>
                  </a:lnTo>
                  <a:cubicBezTo>
                    <a:pt x="3418" y="679"/>
                    <a:pt x="3466" y="644"/>
                    <a:pt x="3501" y="608"/>
                  </a:cubicBezTo>
                  <a:cubicBezTo>
                    <a:pt x="3585" y="441"/>
                    <a:pt x="3763" y="334"/>
                    <a:pt x="3942" y="334"/>
                  </a:cubicBezTo>
                  <a:close/>
                  <a:moveTo>
                    <a:pt x="7240" y="1013"/>
                  </a:moveTo>
                  <a:cubicBezTo>
                    <a:pt x="7442" y="1013"/>
                    <a:pt x="7609" y="1179"/>
                    <a:pt x="7609" y="1370"/>
                  </a:cubicBezTo>
                  <a:lnTo>
                    <a:pt x="7609" y="10323"/>
                  </a:lnTo>
                  <a:lnTo>
                    <a:pt x="7585" y="10323"/>
                  </a:lnTo>
                  <a:cubicBezTo>
                    <a:pt x="7585" y="10514"/>
                    <a:pt x="7430" y="10681"/>
                    <a:pt x="7228" y="10681"/>
                  </a:cubicBezTo>
                  <a:lnTo>
                    <a:pt x="691" y="10681"/>
                  </a:lnTo>
                  <a:cubicBezTo>
                    <a:pt x="501" y="10681"/>
                    <a:pt x="334" y="10514"/>
                    <a:pt x="334" y="10323"/>
                  </a:cubicBezTo>
                  <a:lnTo>
                    <a:pt x="334" y="1370"/>
                  </a:lnTo>
                  <a:cubicBezTo>
                    <a:pt x="334" y="1179"/>
                    <a:pt x="501" y="1013"/>
                    <a:pt x="691" y="1013"/>
                  </a:cubicBezTo>
                  <a:lnTo>
                    <a:pt x="2263" y="1013"/>
                  </a:lnTo>
                  <a:lnTo>
                    <a:pt x="2263" y="1537"/>
                  </a:lnTo>
                  <a:cubicBezTo>
                    <a:pt x="2263" y="1632"/>
                    <a:pt x="2335" y="1703"/>
                    <a:pt x="2418" y="1703"/>
                  </a:cubicBezTo>
                  <a:lnTo>
                    <a:pt x="5525" y="1703"/>
                  </a:lnTo>
                  <a:cubicBezTo>
                    <a:pt x="5609" y="1703"/>
                    <a:pt x="5680" y="1632"/>
                    <a:pt x="5680" y="1537"/>
                  </a:cubicBezTo>
                  <a:lnTo>
                    <a:pt x="5680" y="1013"/>
                  </a:lnTo>
                  <a:close/>
                  <a:moveTo>
                    <a:pt x="3954" y="1"/>
                  </a:moveTo>
                  <a:cubicBezTo>
                    <a:pt x="3692" y="1"/>
                    <a:pt x="3442" y="144"/>
                    <a:pt x="3275" y="346"/>
                  </a:cubicBezTo>
                  <a:lnTo>
                    <a:pt x="2751" y="346"/>
                  </a:lnTo>
                  <a:cubicBezTo>
                    <a:pt x="2525" y="346"/>
                    <a:pt x="2335" y="501"/>
                    <a:pt x="2275" y="691"/>
                  </a:cubicBezTo>
                  <a:lnTo>
                    <a:pt x="680" y="691"/>
                  </a:lnTo>
                  <a:cubicBezTo>
                    <a:pt x="310" y="691"/>
                    <a:pt x="1" y="989"/>
                    <a:pt x="1" y="1382"/>
                  </a:cubicBezTo>
                  <a:lnTo>
                    <a:pt x="1" y="10323"/>
                  </a:lnTo>
                  <a:cubicBezTo>
                    <a:pt x="1" y="10692"/>
                    <a:pt x="299" y="11002"/>
                    <a:pt x="680" y="11002"/>
                  </a:cubicBezTo>
                  <a:lnTo>
                    <a:pt x="7216" y="11002"/>
                  </a:lnTo>
                  <a:cubicBezTo>
                    <a:pt x="7585" y="11002"/>
                    <a:pt x="7907" y="10704"/>
                    <a:pt x="7907" y="10323"/>
                  </a:cubicBezTo>
                  <a:lnTo>
                    <a:pt x="7907" y="1382"/>
                  </a:lnTo>
                  <a:cubicBezTo>
                    <a:pt x="7907" y="989"/>
                    <a:pt x="7609" y="691"/>
                    <a:pt x="7228" y="691"/>
                  </a:cubicBezTo>
                  <a:lnTo>
                    <a:pt x="5644" y="691"/>
                  </a:lnTo>
                  <a:cubicBezTo>
                    <a:pt x="5561" y="501"/>
                    <a:pt x="5383" y="346"/>
                    <a:pt x="5168" y="346"/>
                  </a:cubicBezTo>
                  <a:lnTo>
                    <a:pt x="4644" y="346"/>
                  </a:lnTo>
                  <a:cubicBezTo>
                    <a:pt x="4478" y="144"/>
                    <a:pt x="4228" y="1"/>
                    <a:pt x="39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4"/>
            <p:cNvSpPr/>
            <p:nvPr/>
          </p:nvSpPr>
          <p:spPr>
            <a:xfrm>
              <a:off x="1031604" y="1530205"/>
              <a:ext cx="10280" cy="10248"/>
            </a:xfrm>
            <a:custGeom>
              <a:rect b="b" l="l" r="r" t="t"/>
              <a:pathLst>
                <a:path extrusionOk="0" h="322" w="323">
                  <a:moveTo>
                    <a:pt x="156" y="0"/>
                  </a:moveTo>
                  <a:cubicBezTo>
                    <a:pt x="72" y="0"/>
                    <a:pt x="1" y="72"/>
                    <a:pt x="1" y="167"/>
                  </a:cubicBezTo>
                  <a:cubicBezTo>
                    <a:pt x="1" y="250"/>
                    <a:pt x="72" y="322"/>
                    <a:pt x="156" y="322"/>
                  </a:cubicBezTo>
                  <a:cubicBezTo>
                    <a:pt x="251" y="322"/>
                    <a:pt x="322" y="250"/>
                    <a:pt x="322" y="167"/>
                  </a:cubicBezTo>
                  <a:cubicBezTo>
                    <a:pt x="322" y="72"/>
                    <a:pt x="25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4"/>
            <p:cNvSpPr/>
            <p:nvPr/>
          </p:nvSpPr>
          <p:spPr>
            <a:xfrm>
              <a:off x="932334" y="1551784"/>
              <a:ext cx="208088" cy="273653"/>
            </a:xfrm>
            <a:custGeom>
              <a:rect b="b" l="l" r="r" t="t"/>
              <a:pathLst>
                <a:path extrusionOk="0" h="8598" w="6538">
                  <a:moveTo>
                    <a:pt x="167" y="1"/>
                  </a:moveTo>
                  <a:cubicBezTo>
                    <a:pt x="72" y="1"/>
                    <a:pt x="1" y="84"/>
                    <a:pt x="1" y="168"/>
                  </a:cubicBezTo>
                  <a:lnTo>
                    <a:pt x="1" y="8430"/>
                  </a:lnTo>
                  <a:cubicBezTo>
                    <a:pt x="1" y="8526"/>
                    <a:pt x="72" y="8597"/>
                    <a:pt x="167" y="8597"/>
                  </a:cubicBezTo>
                  <a:lnTo>
                    <a:pt x="6358" y="8597"/>
                  </a:lnTo>
                  <a:cubicBezTo>
                    <a:pt x="6442" y="8597"/>
                    <a:pt x="6525" y="8526"/>
                    <a:pt x="6525" y="8430"/>
                  </a:cubicBezTo>
                  <a:lnTo>
                    <a:pt x="6525" y="168"/>
                  </a:lnTo>
                  <a:cubicBezTo>
                    <a:pt x="6537" y="84"/>
                    <a:pt x="6466" y="13"/>
                    <a:pt x="6370" y="13"/>
                  </a:cubicBezTo>
                  <a:lnTo>
                    <a:pt x="5513" y="13"/>
                  </a:lnTo>
                  <a:cubicBezTo>
                    <a:pt x="5418" y="13"/>
                    <a:pt x="5346" y="84"/>
                    <a:pt x="5346" y="168"/>
                  </a:cubicBezTo>
                  <a:cubicBezTo>
                    <a:pt x="5346" y="263"/>
                    <a:pt x="5418" y="334"/>
                    <a:pt x="5513" y="334"/>
                  </a:cubicBezTo>
                  <a:lnTo>
                    <a:pt x="6204" y="334"/>
                  </a:lnTo>
                  <a:lnTo>
                    <a:pt x="6204" y="8264"/>
                  </a:lnTo>
                  <a:lnTo>
                    <a:pt x="334" y="8264"/>
                  </a:lnTo>
                  <a:lnTo>
                    <a:pt x="334" y="334"/>
                  </a:lnTo>
                  <a:lnTo>
                    <a:pt x="1024" y="334"/>
                  </a:lnTo>
                  <a:cubicBezTo>
                    <a:pt x="1120" y="334"/>
                    <a:pt x="1191" y="263"/>
                    <a:pt x="1191" y="168"/>
                  </a:cubicBezTo>
                  <a:cubicBezTo>
                    <a:pt x="1191" y="84"/>
                    <a:pt x="1120" y="1"/>
                    <a:pt x="10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4"/>
            <p:cNvSpPr/>
            <p:nvPr/>
          </p:nvSpPr>
          <p:spPr>
            <a:xfrm>
              <a:off x="965689" y="1661302"/>
              <a:ext cx="32241" cy="32241"/>
            </a:xfrm>
            <a:custGeom>
              <a:rect b="b" l="l" r="r" t="t"/>
              <a:pathLst>
                <a:path extrusionOk="0" h="1013" w="1013">
                  <a:moveTo>
                    <a:pt x="500" y="346"/>
                  </a:moveTo>
                  <a:cubicBezTo>
                    <a:pt x="608" y="346"/>
                    <a:pt x="679" y="441"/>
                    <a:pt x="679" y="525"/>
                  </a:cubicBezTo>
                  <a:cubicBezTo>
                    <a:pt x="703" y="620"/>
                    <a:pt x="608" y="703"/>
                    <a:pt x="500" y="703"/>
                  </a:cubicBezTo>
                  <a:cubicBezTo>
                    <a:pt x="405" y="703"/>
                    <a:pt x="322" y="620"/>
                    <a:pt x="322" y="525"/>
                  </a:cubicBezTo>
                  <a:cubicBezTo>
                    <a:pt x="322" y="417"/>
                    <a:pt x="417" y="346"/>
                    <a:pt x="500" y="346"/>
                  </a:cubicBezTo>
                  <a:close/>
                  <a:moveTo>
                    <a:pt x="500" y="1"/>
                  </a:moveTo>
                  <a:cubicBezTo>
                    <a:pt x="227" y="1"/>
                    <a:pt x="0" y="227"/>
                    <a:pt x="0" y="513"/>
                  </a:cubicBezTo>
                  <a:cubicBezTo>
                    <a:pt x="0" y="787"/>
                    <a:pt x="227" y="1013"/>
                    <a:pt x="500" y="1013"/>
                  </a:cubicBezTo>
                  <a:cubicBezTo>
                    <a:pt x="786" y="1013"/>
                    <a:pt x="1012" y="787"/>
                    <a:pt x="1012" y="513"/>
                  </a:cubicBezTo>
                  <a:cubicBezTo>
                    <a:pt x="1012" y="227"/>
                    <a:pt x="786" y="1"/>
                    <a:pt x="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4"/>
            <p:cNvSpPr/>
            <p:nvPr/>
          </p:nvSpPr>
          <p:spPr>
            <a:xfrm>
              <a:off x="965689" y="1710571"/>
              <a:ext cx="32241" cy="32241"/>
            </a:xfrm>
            <a:custGeom>
              <a:rect b="b" l="l" r="r" t="t"/>
              <a:pathLst>
                <a:path extrusionOk="0" h="1013" w="1013">
                  <a:moveTo>
                    <a:pt x="500" y="346"/>
                  </a:moveTo>
                  <a:cubicBezTo>
                    <a:pt x="608" y="346"/>
                    <a:pt x="679" y="441"/>
                    <a:pt x="679" y="524"/>
                  </a:cubicBezTo>
                  <a:cubicBezTo>
                    <a:pt x="679" y="608"/>
                    <a:pt x="608" y="703"/>
                    <a:pt x="500" y="703"/>
                  </a:cubicBezTo>
                  <a:cubicBezTo>
                    <a:pt x="405" y="703"/>
                    <a:pt x="322" y="608"/>
                    <a:pt x="322" y="524"/>
                  </a:cubicBezTo>
                  <a:cubicBezTo>
                    <a:pt x="322" y="441"/>
                    <a:pt x="417" y="346"/>
                    <a:pt x="500" y="346"/>
                  </a:cubicBezTo>
                  <a:close/>
                  <a:moveTo>
                    <a:pt x="500" y="1"/>
                  </a:moveTo>
                  <a:cubicBezTo>
                    <a:pt x="227" y="1"/>
                    <a:pt x="0" y="227"/>
                    <a:pt x="0" y="513"/>
                  </a:cubicBezTo>
                  <a:cubicBezTo>
                    <a:pt x="0" y="786"/>
                    <a:pt x="227" y="1013"/>
                    <a:pt x="500" y="1013"/>
                  </a:cubicBezTo>
                  <a:cubicBezTo>
                    <a:pt x="786" y="1013"/>
                    <a:pt x="1012" y="786"/>
                    <a:pt x="1012" y="513"/>
                  </a:cubicBezTo>
                  <a:cubicBezTo>
                    <a:pt x="1012" y="227"/>
                    <a:pt x="786" y="1"/>
                    <a:pt x="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4"/>
            <p:cNvSpPr/>
            <p:nvPr/>
          </p:nvSpPr>
          <p:spPr>
            <a:xfrm>
              <a:off x="965689" y="1760604"/>
              <a:ext cx="32241" cy="31859"/>
            </a:xfrm>
            <a:custGeom>
              <a:rect b="b" l="l" r="r" t="t"/>
              <a:pathLst>
                <a:path extrusionOk="0" h="1001" w="1013">
                  <a:moveTo>
                    <a:pt x="500" y="322"/>
                  </a:moveTo>
                  <a:cubicBezTo>
                    <a:pt x="608" y="322"/>
                    <a:pt x="679" y="417"/>
                    <a:pt x="679" y="500"/>
                  </a:cubicBezTo>
                  <a:cubicBezTo>
                    <a:pt x="703" y="596"/>
                    <a:pt x="608" y="679"/>
                    <a:pt x="500" y="679"/>
                  </a:cubicBezTo>
                  <a:cubicBezTo>
                    <a:pt x="405" y="679"/>
                    <a:pt x="322" y="584"/>
                    <a:pt x="322" y="500"/>
                  </a:cubicBezTo>
                  <a:cubicBezTo>
                    <a:pt x="322" y="393"/>
                    <a:pt x="417" y="322"/>
                    <a:pt x="500" y="322"/>
                  </a:cubicBezTo>
                  <a:close/>
                  <a:moveTo>
                    <a:pt x="500" y="0"/>
                  </a:moveTo>
                  <a:cubicBezTo>
                    <a:pt x="227" y="0"/>
                    <a:pt x="0" y="215"/>
                    <a:pt x="0" y="500"/>
                  </a:cubicBezTo>
                  <a:cubicBezTo>
                    <a:pt x="0" y="786"/>
                    <a:pt x="227" y="1000"/>
                    <a:pt x="500" y="1000"/>
                  </a:cubicBezTo>
                  <a:cubicBezTo>
                    <a:pt x="786" y="1000"/>
                    <a:pt x="1012" y="786"/>
                    <a:pt x="1012" y="500"/>
                  </a:cubicBezTo>
                  <a:cubicBezTo>
                    <a:pt x="1012" y="215"/>
                    <a:pt x="786" y="0"/>
                    <a:pt x="5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4"/>
            <p:cNvSpPr/>
            <p:nvPr/>
          </p:nvSpPr>
          <p:spPr>
            <a:xfrm>
              <a:off x="1009643" y="1661302"/>
              <a:ext cx="59899" cy="10662"/>
            </a:xfrm>
            <a:custGeom>
              <a:rect b="b" l="l" r="r" t="t"/>
              <a:pathLst>
                <a:path extrusionOk="0" h="335" w="1882">
                  <a:moveTo>
                    <a:pt x="167" y="1"/>
                  </a:moveTo>
                  <a:cubicBezTo>
                    <a:pt x="72" y="1"/>
                    <a:pt x="0" y="72"/>
                    <a:pt x="0" y="167"/>
                  </a:cubicBezTo>
                  <a:cubicBezTo>
                    <a:pt x="0" y="263"/>
                    <a:pt x="72" y="334"/>
                    <a:pt x="167" y="334"/>
                  </a:cubicBezTo>
                  <a:lnTo>
                    <a:pt x="1715" y="334"/>
                  </a:lnTo>
                  <a:cubicBezTo>
                    <a:pt x="1798" y="334"/>
                    <a:pt x="1882" y="263"/>
                    <a:pt x="1882" y="167"/>
                  </a:cubicBezTo>
                  <a:cubicBezTo>
                    <a:pt x="1882" y="72"/>
                    <a:pt x="1798" y="1"/>
                    <a:pt x="17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4"/>
            <p:cNvSpPr/>
            <p:nvPr/>
          </p:nvSpPr>
          <p:spPr>
            <a:xfrm>
              <a:off x="1009643" y="1683677"/>
              <a:ext cx="98188" cy="10630"/>
            </a:xfrm>
            <a:custGeom>
              <a:rect b="b" l="l" r="r" t="t"/>
              <a:pathLst>
                <a:path extrusionOk="0" h="334" w="3085">
                  <a:moveTo>
                    <a:pt x="167" y="0"/>
                  </a:moveTo>
                  <a:cubicBezTo>
                    <a:pt x="72" y="0"/>
                    <a:pt x="0" y="72"/>
                    <a:pt x="0" y="167"/>
                  </a:cubicBezTo>
                  <a:cubicBezTo>
                    <a:pt x="0" y="250"/>
                    <a:pt x="72" y="334"/>
                    <a:pt x="167" y="334"/>
                  </a:cubicBezTo>
                  <a:lnTo>
                    <a:pt x="2917" y="334"/>
                  </a:lnTo>
                  <a:cubicBezTo>
                    <a:pt x="3013" y="334"/>
                    <a:pt x="3084" y="250"/>
                    <a:pt x="3084" y="167"/>
                  </a:cubicBezTo>
                  <a:cubicBezTo>
                    <a:pt x="3084" y="72"/>
                    <a:pt x="3013" y="0"/>
                    <a:pt x="29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4"/>
            <p:cNvSpPr/>
            <p:nvPr/>
          </p:nvSpPr>
          <p:spPr>
            <a:xfrm>
              <a:off x="1009643" y="1710571"/>
              <a:ext cx="59899" cy="10630"/>
            </a:xfrm>
            <a:custGeom>
              <a:rect b="b" l="l" r="r" t="t"/>
              <a:pathLst>
                <a:path extrusionOk="0" h="334" w="1882">
                  <a:moveTo>
                    <a:pt x="167" y="1"/>
                  </a:moveTo>
                  <a:cubicBezTo>
                    <a:pt x="72" y="1"/>
                    <a:pt x="0" y="84"/>
                    <a:pt x="0" y="167"/>
                  </a:cubicBezTo>
                  <a:cubicBezTo>
                    <a:pt x="0" y="263"/>
                    <a:pt x="72" y="334"/>
                    <a:pt x="167" y="334"/>
                  </a:cubicBezTo>
                  <a:lnTo>
                    <a:pt x="1715" y="334"/>
                  </a:lnTo>
                  <a:cubicBezTo>
                    <a:pt x="1798" y="334"/>
                    <a:pt x="1882" y="263"/>
                    <a:pt x="1882" y="167"/>
                  </a:cubicBezTo>
                  <a:cubicBezTo>
                    <a:pt x="1882" y="84"/>
                    <a:pt x="1798" y="1"/>
                    <a:pt x="17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4"/>
            <p:cNvSpPr/>
            <p:nvPr/>
          </p:nvSpPr>
          <p:spPr>
            <a:xfrm>
              <a:off x="1009643" y="1732946"/>
              <a:ext cx="98188" cy="10630"/>
            </a:xfrm>
            <a:custGeom>
              <a:rect b="b" l="l" r="r" t="t"/>
              <a:pathLst>
                <a:path extrusionOk="0" h="334" w="3085">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4"/>
            <p:cNvSpPr/>
            <p:nvPr/>
          </p:nvSpPr>
          <p:spPr>
            <a:xfrm>
              <a:off x="1009643" y="1760604"/>
              <a:ext cx="59899" cy="10248"/>
            </a:xfrm>
            <a:custGeom>
              <a:rect b="b" l="l" r="r" t="t"/>
              <a:pathLst>
                <a:path extrusionOk="0" h="322" w="1882">
                  <a:moveTo>
                    <a:pt x="167" y="0"/>
                  </a:moveTo>
                  <a:cubicBezTo>
                    <a:pt x="72" y="0"/>
                    <a:pt x="0" y="72"/>
                    <a:pt x="0" y="155"/>
                  </a:cubicBezTo>
                  <a:cubicBezTo>
                    <a:pt x="0" y="250"/>
                    <a:pt x="72" y="322"/>
                    <a:pt x="167" y="322"/>
                  </a:cubicBezTo>
                  <a:lnTo>
                    <a:pt x="1715" y="322"/>
                  </a:lnTo>
                  <a:cubicBezTo>
                    <a:pt x="1798" y="322"/>
                    <a:pt x="1882" y="250"/>
                    <a:pt x="1882" y="155"/>
                  </a:cubicBezTo>
                  <a:cubicBezTo>
                    <a:pt x="1882" y="72"/>
                    <a:pt x="1798" y="0"/>
                    <a:pt x="17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4"/>
            <p:cNvSpPr/>
            <p:nvPr/>
          </p:nvSpPr>
          <p:spPr>
            <a:xfrm>
              <a:off x="1009643" y="1782183"/>
              <a:ext cx="98188" cy="10662"/>
            </a:xfrm>
            <a:custGeom>
              <a:rect b="b" l="l" r="r" t="t"/>
              <a:pathLst>
                <a:path extrusionOk="0" h="335" w="3085">
                  <a:moveTo>
                    <a:pt x="167" y="1"/>
                  </a:moveTo>
                  <a:cubicBezTo>
                    <a:pt x="72" y="1"/>
                    <a:pt x="0" y="72"/>
                    <a:pt x="0" y="168"/>
                  </a:cubicBezTo>
                  <a:cubicBezTo>
                    <a:pt x="0" y="251"/>
                    <a:pt x="72" y="334"/>
                    <a:pt x="167" y="334"/>
                  </a:cubicBezTo>
                  <a:lnTo>
                    <a:pt x="2917" y="334"/>
                  </a:lnTo>
                  <a:cubicBezTo>
                    <a:pt x="3013" y="334"/>
                    <a:pt x="3084" y="251"/>
                    <a:pt x="3084" y="168"/>
                  </a:cubicBezTo>
                  <a:cubicBezTo>
                    <a:pt x="3084" y="72"/>
                    <a:pt x="3013" y="1"/>
                    <a:pt x="29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4"/>
            <p:cNvSpPr/>
            <p:nvPr/>
          </p:nvSpPr>
          <p:spPr>
            <a:xfrm>
              <a:off x="1009643" y="1579473"/>
              <a:ext cx="98188" cy="10630"/>
            </a:xfrm>
            <a:custGeom>
              <a:rect b="b" l="l" r="r" t="t"/>
              <a:pathLst>
                <a:path extrusionOk="0" h="334" w="3085">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4"/>
            <p:cNvSpPr/>
            <p:nvPr/>
          </p:nvSpPr>
          <p:spPr>
            <a:xfrm>
              <a:off x="965689" y="1628711"/>
              <a:ext cx="142142" cy="10662"/>
            </a:xfrm>
            <a:custGeom>
              <a:rect b="b" l="l" r="r" t="t"/>
              <a:pathLst>
                <a:path extrusionOk="0" h="335" w="4466">
                  <a:moveTo>
                    <a:pt x="155" y="1"/>
                  </a:moveTo>
                  <a:cubicBezTo>
                    <a:pt x="72" y="1"/>
                    <a:pt x="0" y="72"/>
                    <a:pt x="0" y="168"/>
                  </a:cubicBezTo>
                  <a:cubicBezTo>
                    <a:pt x="0" y="251"/>
                    <a:pt x="72" y="334"/>
                    <a:pt x="155" y="334"/>
                  </a:cubicBezTo>
                  <a:lnTo>
                    <a:pt x="4298" y="334"/>
                  </a:lnTo>
                  <a:cubicBezTo>
                    <a:pt x="4394" y="334"/>
                    <a:pt x="4465" y="251"/>
                    <a:pt x="4465" y="168"/>
                  </a:cubicBezTo>
                  <a:cubicBezTo>
                    <a:pt x="4465" y="72"/>
                    <a:pt x="4394" y="1"/>
                    <a:pt x="42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4"/>
            <p:cNvSpPr/>
            <p:nvPr/>
          </p:nvSpPr>
          <p:spPr>
            <a:xfrm>
              <a:off x="1009643" y="1601434"/>
              <a:ext cx="26926" cy="10280"/>
            </a:xfrm>
            <a:custGeom>
              <a:rect b="b" l="l" r="r" t="t"/>
              <a:pathLst>
                <a:path extrusionOk="0" h="323" w="846">
                  <a:moveTo>
                    <a:pt x="167" y="1"/>
                  </a:moveTo>
                  <a:cubicBezTo>
                    <a:pt x="72" y="1"/>
                    <a:pt x="0" y="72"/>
                    <a:pt x="0" y="155"/>
                  </a:cubicBezTo>
                  <a:cubicBezTo>
                    <a:pt x="0" y="251"/>
                    <a:pt x="72" y="322"/>
                    <a:pt x="167" y="322"/>
                  </a:cubicBezTo>
                  <a:lnTo>
                    <a:pt x="691" y="322"/>
                  </a:lnTo>
                  <a:cubicBezTo>
                    <a:pt x="774" y="322"/>
                    <a:pt x="846" y="251"/>
                    <a:pt x="846" y="155"/>
                  </a:cubicBezTo>
                  <a:cubicBezTo>
                    <a:pt x="846" y="72"/>
                    <a:pt x="762" y="1"/>
                    <a:pt x="6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4"/>
            <p:cNvSpPr/>
            <p:nvPr/>
          </p:nvSpPr>
          <p:spPr>
            <a:xfrm>
              <a:off x="1047550" y="1601434"/>
              <a:ext cx="26926" cy="10280"/>
            </a:xfrm>
            <a:custGeom>
              <a:rect b="b" l="l" r="r" t="t"/>
              <a:pathLst>
                <a:path extrusionOk="0" h="323" w="846">
                  <a:moveTo>
                    <a:pt x="167" y="1"/>
                  </a:moveTo>
                  <a:cubicBezTo>
                    <a:pt x="71" y="1"/>
                    <a:pt x="0" y="72"/>
                    <a:pt x="0" y="155"/>
                  </a:cubicBezTo>
                  <a:cubicBezTo>
                    <a:pt x="0" y="251"/>
                    <a:pt x="71" y="322"/>
                    <a:pt x="167" y="322"/>
                  </a:cubicBezTo>
                  <a:lnTo>
                    <a:pt x="691" y="322"/>
                  </a:lnTo>
                  <a:cubicBezTo>
                    <a:pt x="774" y="322"/>
                    <a:pt x="845" y="251"/>
                    <a:pt x="845" y="155"/>
                  </a:cubicBezTo>
                  <a:cubicBezTo>
                    <a:pt x="845" y="72"/>
                    <a:pt x="774" y="1"/>
                    <a:pt x="6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4"/>
            <p:cNvSpPr/>
            <p:nvPr/>
          </p:nvSpPr>
          <p:spPr>
            <a:xfrm>
              <a:off x="966071" y="1579473"/>
              <a:ext cx="32241" cy="32241"/>
            </a:xfrm>
            <a:custGeom>
              <a:rect b="b" l="l" r="r" t="t"/>
              <a:pathLst>
                <a:path extrusionOk="0" h="1013" w="1013">
                  <a:moveTo>
                    <a:pt x="691" y="310"/>
                  </a:moveTo>
                  <a:lnTo>
                    <a:pt x="691" y="691"/>
                  </a:lnTo>
                  <a:lnTo>
                    <a:pt x="310" y="691"/>
                  </a:lnTo>
                  <a:lnTo>
                    <a:pt x="310" y="310"/>
                  </a:lnTo>
                  <a:close/>
                  <a:moveTo>
                    <a:pt x="167" y="0"/>
                  </a:moveTo>
                  <a:cubicBezTo>
                    <a:pt x="72" y="0"/>
                    <a:pt x="0" y="71"/>
                    <a:pt x="0" y="167"/>
                  </a:cubicBezTo>
                  <a:lnTo>
                    <a:pt x="0" y="845"/>
                  </a:lnTo>
                  <a:cubicBezTo>
                    <a:pt x="0" y="941"/>
                    <a:pt x="72" y="1012"/>
                    <a:pt x="167" y="1012"/>
                  </a:cubicBezTo>
                  <a:lnTo>
                    <a:pt x="846" y="1012"/>
                  </a:lnTo>
                  <a:cubicBezTo>
                    <a:pt x="941" y="1012"/>
                    <a:pt x="1012" y="941"/>
                    <a:pt x="1012" y="845"/>
                  </a:cubicBezTo>
                  <a:lnTo>
                    <a:pt x="1012" y="167"/>
                  </a:lnTo>
                  <a:cubicBezTo>
                    <a:pt x="1000" y="71"/>
                    <a:pt x="941" y="0"/>
                    <a:pt x="8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4" name="Google Shape;1134;p34"/>
          <p:cNvGrpSpPr/>
          <p:nvPr/>
        </p:nvGrpSpPr>
        <p:grpSpPr>
          <a:xfrm>
            <a:off x="1697022" y="3146448"/>
            <a:ext cx="405255" cy="275499"/>
            <a:chOff x="5283337" y="2478774"/>
            <a:chExt cx="358633" cy="243913"/>
          </a:xfrm>
        </p:grpSpPr>
        <p:sp>
          <p:nvSpPr>
            <p:cNvPr id="1135" name="Google Shape;1135;p34"/>
            <p:cNvSpPr/>
            <p:nvPr/>
          </p:nvSpPr>
          <p:spPr>
            <a:xfrm>
              <a:off x="5386735" y="2511056"/>
              <a:ext cx="21596" cy="20387"/>
            </a:xfrm>
            <a:custGeom>
              <a:rect b="b" l="l" r="r" t="t"/>
              <a:pathLst>
                <a:path extrusionOk="0" h="641" w="679">
                  <a:moveTo>
                    <a:pt x="494" y="1"/>
                  </a:moveTo>
                  <a:cubicBezTo>
                    <a:pt x="453" y="1"/>
                    <a:pt x="411" y="16"/>
                    <a:pt x="381" y="46"/>
                  </a:cubicBezTo>
                  <a:lnTo>
                    <a:pt x="60" y="367"/>
                  </a:lnTo>
                  <a:cubicBezTo>
                    <a:pt x="0" y="427"/>
                    <a:pt x="0" y="534"/>
                    <a:pt x="60" y="593"/>
                  </a:cubicBezTo>
                  <a:cubicBezTo>
                    <a:pt x="84" y="617"/>
                    <a:pt x="131" y="641"/>
                    <a:pt x="179" y="641"/>
                  </a:cubicBezTo>
                  <a:cubicBezTo>
                    <a:pt x="214" y="641"/>
                    <a:pt x="262" y="617"/>
                    <a:pt x="298" y="593"/>
                  </a:cubicBezTo>
                  <a:lnTo>
                    <a:pt x="619" y="260"/>
                  </a:lnTo>
                  <a:cubicBezTo>
                    <a:pt x="679" y="200"/>
                    <a:pt x="679" y="105"/>
                    <a:pt x="607" y="46"/>
                  </a:cubicBezTo>
                  <a:cubicBezTo>
                    <a:pt x="578" y="16"/>
                    <a:pt x="536" y="1"/>
                    <a:pt x="4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4"/>
            <p:cNvSpPr/>
            <p:nvPr/>
          </p:nvSpPr>
          <p:spPr>
            <a:xfrm>
              <a:off x="5321599" y="2575811"/>
              <a:ext cx="21977" cy="20387"/>
            </a:xfrm>
            <a:custGeom>
              <a:rect b="b" l="l" r="r" t="t"/>
              <a:pathLst>
                <a:path extrusionOk="0" h="641" w="691">
                  <a:moveTo>
                    <a:pt x="506" y="1"/>
                  </a:moveTo>
                  <a:cubicBezTo>
                    <a:pt x="465" y="1"/>
                    <a:pt x="423" y="16"/>
                    <a:pt x="393" y="46"/>
                  </a:cubicBezTo>
                  <a:lnTo>
                    <a:pt x="72" y="367"/>
                  </a:lnTo>
                  <a:cubicBezTo>
                    <a:pt x="0" y="427"/>
                    <a:pt x="0" y="534"/>
                    <a:pt x="72" y="593"/>
                  </a:cubicBezTo>
                  <a:cubicBezTo>
                    <a:pt x="96" y="629"/>
                    <a:pt x="143" y="641"/>
                    <a:pt x="179" y="641"/>
                  </a:cubicBezTo>
                  <a:cubicBezTo>
                    <a:pt x="227" y="641"/>
                    <a:pt x="274" y="629"/>
                    <a:pt x="298" y="593"/>
                  </a:cubicBezTo>
                  <a:lnTo>
                    <a:pt x="631" y="272"/>
                  </a:lnTo>
                  <a:cubicBezTo>
                    <a:pt x="691" y="212"/>
                    <a:pt x="691" y="105"/>
                    <a:pt x="619" y="46"/>
                  </a:cubicBezTo>
                  <a:cubicBezTo>
                    <a:pt x="590" y="16"/>
                    <a:pt x="548" y="1"/>
                    <a:pt x="5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4"/>
            <p:cNvSpPr/>
            <p:nvPr/>
          </p:nvSpPr>
          <p:spPr>
            <a:xfrm>
              <a:off x="5386735" y="2575811"/>
              <a:ext cx="21596" cy="20387"/>
            </a:xfrm>
            <a:custGeom>
              <a:rect b="b" l="l" r="r" t="t"/>
              <a:pathLst>
                <a:path extrusionOk="0" h="641" w="679">
                  <a:moveTo>
                    <a:pt x="168" y="1"/>
                  </a:moveTo>
                  <a:cubicBezTo>
                    <a:pt x="128" y="1"/>
                    <a:pt x="89" y="16"/>
                    <a:pt x="60" y="46"/>
                  </a:cubicBezTo>
                  <a:cubicBezTo>
                    <a:pt x="0" y="105"/>
                    <a:pt x="0" y="212"/>
                    <a:pt x="60" y="272"/>
                  </a:cubicBezTo>
                  <a:lnTo>
                    <a:pt x="381" y="593"/>
                  </a:lnTo>
                  <a:cubicBezTo>
                    <a:pt x="417" y="629"/>
                    <a:pt x="465" y="641"/>
                    <a:pt x="500" y="641"/>
                  </a:cubicBezTo>
                  <a:cubicBezTo>
                    <a:pt x="548" y="641"/>
                    <a:pt x="595" y="629"/>
                    <a:pt x="619" y="593"/>
                  </a:cubicBezTo>
                  <a:cubicBezTo>
                    <a:pt x="679" y="534"/>
                    <a:pt x="679" y="427"/>
                    <a:pt x="607" y="367"/>
                  </a:cubicBezTo>
                  <a:lnTo>
                    <a:pt x="286" y="46"/>
                  </a:lnTo>
                  <a:cubicBezTo>
                    <a:pt x="250" y="16"/>
                    <a:pt x="209" y="1"/>
                    <a:pt x="1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4"/>
            <p:cNvSpPr/>
            <p:nvPr/>
          </p:nvSpPr>
          <p:spPr>
            <a:xfrm>
              <a:off x="5321599" y="2511056"/>
              <a:ext cx="21977" cy="20387"/>
            </a:xfrm>
            <a:custGeom>
              <a:rect b="b" l="l" r="r" t="t"/>
              <a:pathLst>
                <a:path extrusionOk="0" h="641" w="691">
                  <a:moveTo>
                    <a:pt x="179" y="1"/>
                  </a:moveTo>
                  <a:cubicBezTo>
                    <a:pt x="140" y="1"/>
                    <a:pt x="101" y="16"/>
                    <a:pt x="72" y="46"/>
                  </a:cubicBezTo>
                  <a:cubicBezTo>
                    <a:pt x="0" y="105"/>
                    <a:pt x="0" y="200"/>
                    <a:pt x="72" y="260"/>
                  </a:cubicBezTo>
                  <a:lnTo>
                    <a:pt x="393" y="593"/>
                  </a:lnTo>
                  <a:cubicBezTo>
                    <a:pt x="429" y="617"/>
                    <a:pt x="465" y="641"/>
                    <a:pt x="512" y="641"/>
                  </a:cubicBezTo>
                  <a:cubicBezTo>
                    <a:pt x="560" y="641"/>
                    <a:pt x="596" y="617"/>
                    <a:pt x="631" y="593"/>
                  </a:cubicBezTo>
                  <a:cubicBezTo>
                    <a:pt x="691" y="534"/>
                    <a:pt x="691" y="427"/>
                    <a:pt x="619" y="367"/>
                  </a:cubicBezTo>
                  <a:lnTo>
                    <a:pt x="286" y="46"/>
                  </a:lnTo>
                  <a:cubicBezTo>
                    <a:pt x="256" y="16"/>
                    <a:pt x="218" y="1"/>
                    <a:pt x="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4"/>
            <p:cNvSpPr/>
            <p:nvPr/>
          </p:nvSpPr>
          <p:spPr>
            <a:xfrm>
              <a:off x="5522670" y="2520916"/>
              <a:ext cx="17079" cy="15457"/>
            </a:xfrm>
            <a:custGeom>
              <a:rect b="b" l="l" r="r" t="t"/>
              <a:pathLst>
                <a:path extrusionOk="0" h="486" w="537">
                  <a:moveTo>
                    <a:pt x="346" y="0"/>
                  </a:moveTo>
                  <a:cubicBezTo>
                    <a:pt x="307" y="0"/>
                    <a:pt x="268" y="15"/>
                    <a:pt x="239" y="45"/>
                  </a:cubicBezTo>
                  <a:lnTo>
                    <a:pt x="60" y="224"/>
                  </a:lnTo>
                  <a:cubicBezTo>
                    <a:pt x="1" y="283"/>
                    <a:pt x="1" y="390"/>
                    <a:pt x="60" y="450"/>
                  </a:cubicBezTo>
                  <a:cubicBezTo>
                    <a:pt x="84" y="474"/>
                    <a:pt x="131" y="486"/>
                    <a:pt x="179" y="486"/>
                  </a:cubicBezTo>
                  <a:cubicBezTo>
                    <a:pt x="215" y="486"/>
                    <a:pt x="262" y="474"/>
                    <a:pt x="298" y="450"/>
                  </a:cubicBezTo>
                  <a:lnTo>
                    <a:pt x="477" y="271"/>
                  </a:lnTo>
                  <a:cubicBezTo>
                    <a:pt x="536" y="212"/>
                    <a:pt x="536" y="105"/>
                    <a:pt x="453" y="45"/>
                  </a:cubicBezTo>
                  <a:cubicBezTo>
                    <a:pt x="423" y="15"/>
                    <a:pt x="384" y="0"/>
                    <a:pt x="3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4"/>
            <p:cNvSpPr/>
            <p:nvPr/>
          </p:nvSpPr>
          <p:spPr>
            <a:xfrm>
              <a:off x="5473054" y="2570531"/>
              <a:ext cx="16698" cy="15839"/>
            </a:xfrm>
            <a:custGeom>
              <a:rect b="b" l="l" r="r" t="t"/>
              <a:pathLst>
                <a:path extrusionOk="0" h="498" w="525">
                  <a:moveTo>
                    <a:pt x="358" y="0"/>
                  </a:moveTo>
                  <a:cubicBezTo>
                    <a:pt x="319" y="0"/>
                    <a:pt x="281" y="15"/>
                    <a:pt x="251" y="45"/>
                  </a:cubicBezTo>
                  <a:lnTo>
                    <a:pt x="72" y="223"/>
                  </a:lnTo>
                  <a:cubicBezTo>
                    <a:pt x="1" y="283"/>
                    <a:pt x="1" y="390"/>
                    <a:pt x="72" y="450"/>
                  </a:cubicBezTo>
                  <a:cubicBezTo>
                    <a:pt x="96" y="473"/>
                    <a:pt x="144" y="497"/>
                    <a:pt x="179" y="497"/>
                  </a:cubicBezTo>
                  <a:cubicBezTo>
                    <a:pt x="227" y="497"/>
                    <a:pt x="275" y="473"/>
                    <a:pt x="298" y="450"/>
                  </a:cubicBezTo>
                  <a:lnTo>
                    <a:pt x="477" y="271"/>
                  </a:lnTo>
                  <a:cubicBezTo>
                    <a:pt x="525" y="212"/>
                    <a:pt x="525" y="104"/>
                    <a:pt x="465" y="45"/>
                  </a:cubicBezTo>
                  <a:cubicBezTo>
                    <a:pt x="435" y="15"/>
                    <a:pt x="397" y="0"/>
                    <a:pt x="3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4"/>
            <p:cNvSpPr/>
            <p:nvPr/>
          </p:nvSpPr>
          <p:spPr>
            <a:xfrm>
              <a:off x="5522670" y="2570531"/>
              <a:ext cx="17079" cy="15839"/>
            </a:xfrm>
            <a:custGeom>
              <a:rect b="b" l="l" r="r" t="t"/>
              <a:pathLst>
                <a:path extrusionOk="0" h="498" w="537">
                  <a:moveTo>
                    <a:pt x="167" y="0"/>
                  </a:moveTo>
                  <a:cubicBezTo>
                    <a:pt x="129" y="0"/>
                    <a:pt x="90" y="15"/>
                    <a:pt x="60" y="45"/>
                  </a:cubicBezTo>
                  <a:cubicBezTo>
                    <a:pt x="1" y="104"/>
                    <a:pt x="1" y="212"/>
                    <a:pt x="60" y="271"/>
                  </a:cubicBezTo>
                  <a:lnTo>
                    <a:pt x="239" y="450"/>
                  </a:lnTo>
                  <a:cubicBezTo>
                    <a:pt x="262" y="473"/>
                    <a:pt x="310" y="497"/>
                    <a:pt x="358" y="497"/>
                  </a:cubicBezTo>
                  <a:cubicBezTo>
                    <a:pt x="393" y="497"/>
                    <a:pt x="441" y="473"/>
                    <a:pt x="477" y="450"/>
                  </a:cubicBezTo>
                  <a:cubicBezTo>
                    <a:pt x="536" y="390"/>
                    <a:pt x="536" y="283"/>
                    <a:pt x="453" y="223"/>
                  </a:cubicBezTo>
                  <a:lnTo>
                    <a:pt x="274" y="45"/>
                  </a:lnTo>
                  <a:cubicBezTo>
                    <a:pt x="245" y="15"/>
                    <a:pt x="20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4"/>
            <p:cNvSpPr/>
            <p:nvPr/>
          </p:nvSpPr>
          <p:spPr>
            <a:xfrm>
              <a:off x="5473054" y="2520916"/>
              <a:ext cx="16698" cy="15457"/>
            </a:xfrm>
            <a:custGeom>
              <a:rect b="b" l="l" r="r" t="t"/>
              <a:pathLst>
                <a:path extrusionOk="0" h="486" w="525">
                  <a:moveTo>
                    <a:pt x="179" y="0"/>
                  </a:moveTo>
                  <a:cubicBezTo>
                    <a:pt x="141" y="0"/>
                    <a:pt x="102" y="15"/>
                    <a:pt x="72" y="45"/>
                  </a:cubicBezTo>
                  <a:cubicBezTo>
                    <a:pt x="1" y="105"/>
                    <a:pt x="1" y="212"/>
                    <a:pt x="72" y="271"/>
                  </a:cubicBezTo>
                  <a:lnTo>
                    <a:pt x="251" y="450"/>
                  </a:lnTo>
                  <a:cubicBezTo>
                    <a:pt x="275" y="474"/>
                    <a:pt x="322" y="486"/>
                    <a:pt x="370" y="486"/>
                  </a:cubicBezTo>
                  <a:cubicBezTo>
                    <a:pt x="406" y="486"/>
                    <a:pt x="453" y="474"/>
                    <a:pt x="477" y="450"/>
                  </a:cubicBezTo>
                  <a:cubicBezTo>
                    <a:pt x="525" y="390"/>
                    <a:pt x="525" y="283"/>
                    <a:pt x="465" y="224"/>
                  </a:cubicBezTo>
                  <a:lnTo>
                    <a:pt x="287" y="45"/>
                  </a:lnTo>
                  <a:cubicBezTo>
                    <a:pt x="257" y="15"/>
                    <a:pt x="218" y="0"/>
                    <a:pt x="1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4"/>
            <p:cNvSpPr/>
            <p:nvPr/>
          </p:nvSpPr>
          <p:spPr>
            <a:xfrm>
              <a:off x="5343926" y="2638594"/>
              <a:ext cx="95860" cy="10623"/>
            </a:xfrm>
            <a:custGeom>
              <a:rect b="b" l="l" r="r" t="t"/>
              <a:pathLst>
                <a:path extrusionOk="0" h="334" w="3014">
                  <a:moveTo>
                    <a:pt x="167" y="0"/>
                  </a:moveTo>
                  <a:cubicBezTo>
                    <a:pt x="84" y="0"/>
                    <a:pt x="1" y="84"/>
                    <a:pt x="1" y="167"/>
                  </a:cubicBezTo>
                  <a:cubicBezTo>
                    <a:pt x="1" y="262"/>
                    <a:pt x="84" y="334"/>
                    <a:pt x="167" y="334"/>
                  </a:cubicBezTo>
                  <a:lnTo>
                    <a:pt x="2846" y="334"/>
                  </a:lnTo>
                  <a:cubicBezTo>
                    <a:pt x="2942" y="334"/>
                    <a:pt x="3013" y="262"/>
                    <a:pt x="3013" y="167"/>
                  </a:cubicBezTo>
                  <a:cubicBezTo>
                    <a:pt x="3013" y="84"/>
                    <a:pt x="2942" y="0"/>
                    <a:pt x="28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4"/>
            <p:cNvSpPr/>
            <p:nvPr/>
          </p:nvSpPr>
          <p:spPr>
            <a:xfrm>
              <a:off x="5343926" y="2689323"/>
              <a:ext cx="20482" cy="10655"/>
            </a:xfrm>
            <a:custGeom>
              <a:rect b="b" l="l" r="r" t="t"/>
              <a:pathLst>
                <a:path extrusionOk="0" h="335" w="644">
                  <a:moveTo>
                    <a:pt x="167" y="1"/>
                  </a:moveTo>
                  <a:cubicBezTo>
                    <a:pt x="84" y="1"/>
                    <a:pt x="1" y="72"/>
                    <a:pt x="1" y="167"/>
                  </a:cubicBezTo>
                  <a:cubicBezTo>
                    <a:pt x="1" y="251"/>
                    <a:pt x="84" y="334"/>
                    <a:pt x="167" y="334"/>
                  </a:cubicBezTo>
                  <a:lnTo>
                    <a:pt x="477" y="334"/>
                  </a:lnTo>
                  <a:cubicBezTo>
                    <a:pt x="572" y="334"/>
                    <a:pt x="644" y="251"/>
                    <a:pt x="644" y="167"/>
                  </a:cubicBezTo>
                  <a:cubicBezTo>
                    <a:pt x="644" y="72"/>
                    <a:pt x="572" y="1"/>
                    <a:pt x="4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4"/>
            <p:cNvSpPr/>
            <p:nvPr/>
          </p:nvSpPr>
          <p:spPr>
            <a:xfrm>
              <a:off x="5378021" y="2689323"/>
              <a:ext cx="61765" cy="10655"/>
            </a:xfrm>
            <a:custGeom>
              <a:rect b="b" l="l" r="r" t="t"/>
              <a:pathLst>
                <a:path extrusionOk="0" h="335" w="1942">
                  <a:moveTo>
                    <a:pt x="167" y="1"/>
                  </a:moveTo>
                  <a:cubicBezTo>
                    <a:pt x="84" y="1"/>
                    <a:pt x="0" y="72"/>
                    <a:pt x="0" y="167"/>
                  </a:cubicBezTo>
                  <a:cubicBezTo>
                    <a:pt x="0" y="251"/>
                    <a:pt x="84" y="334"/>
                    <a:pt x="167" y="334"/>
                  </a:cubicBezTo>
                  <a:lnTo>
                    <a:pt x="1774" y="334"/>
                  </a:lnTo>
                  <a:cubicBezTo>
                    <a:pt x="1870" y="334"/>
                    <a:pt x="1941" y="251"/>
                    <a:pt x="1941" y="167"/>
                  </a:cubicBezTo>
                  <a:cubicBezTo>
                    <a:pt x="1941" y="72"/>
                    <a:pt x="1870" y="1"/>
                    <a:pt x="17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4"/>
            <p:cNvSpPr/>
            <p:nvPr/>
          </p:nvSpPr>
          <p:spPr>
            <a:xfrm>
              <a:off x="5343926" y="2663975"/>
              <a:ext cx="95860" cy="10241"/>
            </a:xfrm>
            <a:custGeom>
              <a:rect b="b" l="l" r="r" t="t"/>
              <a:pathLst>
                <a:path extrusionOk="0" h="322" w="3014">
                  <a:moveTo>
                    <a:pt x="167" y="0"/>
                  </a:moveTo>
                  <a:cubicBezTo>
                    <a:pt x="84" y="0"/>
                    <a:pt x="1" y="72"/>
                    <a:pt x="1" y="155"/>
                  </a:cubicBezTo>
                  <a:cubicBezTo>
                    <a:pt x="1" y="250"/>
                    <a:pt x="84" y="322"/>
                    <a:pt x="167" y="322"/>
                  </a:cubicBezTo>
                  <a:lnTo>
                    <a:pt x="2846" y="322"/>
                  </a:lnTo>
                  <a:cubicBezTo>
                    <a:pt x="2942" y="322"/>
                    <a:pt x="3013" y="250"/>
                    <a:pt x="3013" y="155"/>
                  </a:cubicBezTo>
                  <a:cubicBezTo>
                    <a:pt x="3013" y="72"/>
                    <a:pt x="2942" y="0"/>
                    <a:pt x="28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4"/>
            <p:cNvSpPr/>
            <p:nvPr/>
          </p:nvSpPr>
          <p:spPr>
            <a:xfrm>
              <a:off x="5283337" y="2478774"/>
              <a:ext cx="287072" cy="149229"/>
            </a:xfrm>
            <a:custGeom>
              <a:rect b="b" l="l" r="r" t="t"/>
              <a:pathLst>
                <a:path extrusionOk="0" h="4692" w="9026">
                  <a:moveTo>
                    <a:pt x="7002" y="834"/>
                  </a:moveTo>
                  <a:cubicBezTo>
                    <a:pt x="7383" y="834"/>
                    <a:pt x="7776" y="977"/>
                    <a:pt x="8073" y="1275"/>
                  </a:cubicBezTo>
                  <a:cubicBezTo>
                    <a:pt x="8669" y="1870"/>
                    <a:pt x="8669" y="2823"/>
                    <a:pt x="8073" y="3418"/>
                  </a:cubicBezTo>
                  <a:cubicBezTo>
                    <a:pt x="7776" y="3716"/>
                    <a:pt x="7389" y="3864"/>
                    <a:pt x="7002" y="3864"/>
                  </a:cubicBezTo>
                  <a:cubicBezTo>
                    <a:pt x="6615" y="3864"/>
                    <a:pt x="6228" y="3716"/>
                    <a:pt x="5930" y="3418"/>
                  </a:cubicBezTo>
                  <a:cubicBezTo>
                    <a:pt x="5335" y="2823"/>
                    <a:pt x="5335" y="1870"/>
                    <a:pt x="5930" y="1275"/>
                  </a:cubicBezTo>
                  <a:cubicBezTo>
                    <a:pt x="6228" y="977"/>
                    <a:pt x="6609" y="834"/>
                    <a:pt x="7002" y="834"/>
                  </a:cubicBezTo>
                  <a:close/>
                  <a:moveTo>
                    <a:pt x="2561" y="322"/>
                  </a:moveTo>
                  <a:cubicBezTo>
                    <a:pt x="3084" y="322"/>
                    <a:pt x="3608" y="525"/>
                    <a:pt x="3989" y="918"/>
                  </a:cubicBezTo>
                  <a:cubicBezTo>
                    <a:pt x="4787" y="1715"/>
                    <a:pt x="4787" y="2989"/>
                    <a:pt x="3989" y="3775"/>
                  </a:cubicBezTo>
                  <a:cubicBezTo>
                    <a:pt x="3596" y="4174"/>
                    <a:pt x="3079" y="4373"/>
                    <a:pt x="2561" y="4373"/>
                  </a:cubicBezTo>
                  <a:cubicBezTo>
                    <a:pt x="2043" y="4373"/>
                    <a:pt x="1525" y="4174"/>
                    <a:pt x="1132" y="3775"/>
                  </a:cubicBezTo>
                  <a:cubicBezTo>
                    <a:pt x="346" y="2989"/>
                    <a:pt x="346" y="1715"/>
                    <a:pt x="1132" y="918"/>
                  </a:cubicBezTo>
                  <a:cubicBezTo>
                    <a:pt x="1525" y="537"/>
                    <a:pt x="2037" y="322"/>
                    <a:pt x="2561" y="322"/>
                  </a:cubicBezTo>
                  <a:close/>
                  <a:moveTo>
                    <a:pt x="2575" y="1"/>
                  </a:moveTo>
                  <a:cubicBezTo>
                    <a:pt x="1974" y="1"/>
                    <a:pt x="1370" y="227"/>
                    <a:pt x="906" y="680"/>
                  </a:cubicBezTo>
                  <a:cubicBezTo>
                    <a:pt x="1" y="1596"/>
                    <a:pt x="1" y="3085"/>
                    <a:pt x="906" y="4001"/>
                  </a:cubicBezTo>
                  <a:cubicBezTo>
                    <a:pt x="1370" y="4466"/>
                    <a:pt x="1965" y="4692"/>
                    <a:pt x="2561" y="4692"/>
                  </a:cubicBezTo>
                  <a:cubicBezTo>
                    <a:pt x="3156" y="4692"/>
                    <a:pt x="3763" y="4466"/>
                    <a:pt x="4216" y="4001"/>
                  </a:cubicBezTo>
                  <a:cubicBezTo>
                    <a:pt x="4525" y="3692"/>
                    <a:pt x="4739" y="3299"/>
                    <a:pt x="4835" y="2882"/>
                  </a:cubicBezTo>
                  <a:lnTo>
                    <a:pt x="5240" y="2882"/>
                  </a:lnTo>
                  <a:cubicBezTo>
                    <a:pt x="5335" y="3156"/>
                    <a:pt x="5478" y="3418"/>
                    <a:pt x="5704" y="3632"/>
                  </a:cubicBezTo>
                  <a:cubicBezTo>
                    <a:pt x="6061" y="3990"/>
                    <a:pt x="6537" y="4168"/>
                    <a:pt x="7002" y="4168"/>
                  </a:cubicBezTo>
                  <a:cubicBezTo>
                    <a:pt x="7454" y="4168"/>
                    <a:pt x="7930" y="3990"/>
                    <a:pt x="8288" y="3632"/>
                  </a:cubicBezTo>
                  <a:cubicBezTo>
                    <a:pt x="9026" y="2930"/>
                    <a:pt x="9026" y="1775"/>
                    <a:pt x="8311" y="1061"/>
                  </a:cubicBezTo>
                  <a:cubicBezTo>
                    <a:pt x="7954" y="703"/>
                    <a:pt x="7481" y="525"/>
                    <a:pt x="7008" y="525"/>
                  </a:cubicBezTo>
                  <a:cubicBezTo>
                    <a:pt x="6534" y="525"/>
                    <a:pt x="6061" y="703"/>
                    <a:pt x="5704" y="1061"/>
                  </a:cubicBezTo>
                  <a:cubicBezTo>
                    <a:pt x="5287" y="1477"/>
                    <a:pt x="5109" y="2037"/>
                    <a:pt x="5180" y="2573"/>
                  </a:cubicBezTo>
                  <a:lnTo>
                    <a:pt x="4894" y="2573"/>
                  </a:lnTo>
                  <a:cubicBezTo>
                    <a:pt x="4954" y="1906"/>
                    <a:pt x="4739" y="1203"/>
                    <a:pt x="4227" y="680"/>
                  </a:cubicBezTo>
                  <a:cubicBezTo>
                    <a:pt x="3775" y="227"/>
                    <a:pt x="3177" y="1"/>
                    <a:pt x="25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4"/>
            <p:cNvSpPr/>
            <p:nvPr/>
          </p:nvSpPr>
          <p:spPr>
            <a:xfrm>
              <a:off x="5336356" y="2524987"/>
              <a:ext cx="56836" cy="56836"/>
            </a:xfrm>
            <a:custGeom>
              <a:rect b="b" l="l" r="r" t="t"/>
              <a:pathLst>
                <a:path extrusionOk="0" h="1787" w="1787">
                  <a:moveTo>
                    <a:pt x="894" y="334"/>
                  </a:moveTo>
                  <a:cubicBezTo>
                    <a:pt x="1203" y="334"/>
                    <a:pt x="1465" y="584"/>
                    <a:pt x="1465" y="893"/>
                  </a:cubicBezTo>
                  <a:cubicBezTo>
                    <a:pt x="1465" y="1215"/>
                    <a:pt x="1203" y="1465"/>
                    <a:pt x="894" y="1465"/>
                  </a:cubicBezTo>
                  <a:cubicBezTo>
                    <a:pt x="584" y="1465"/>
                    <a:pt x="334" y="1215"/>
                    <a:pt x="334" y="893"/>
                  </a:cubicBezTo>
                  <a:cubicBezTo>
                    <a:pt x="334" y="584"/>
                    <a:pt x="584" y="334"/>
                    <a:pt x="894" y="334"/>
                  </a:cubicBezTo>
                  <a:close/>
                  <a:moveTo>
                    <a:pt x="894" y="0"/>
                  </a:moveTo>
                  <a:cubicBezTo>
                    <a:pt x="405" y="0"/>
                    <a:pt x="1" y="405"/>
                    <a:pt x="1" y="893"/>
                  </a:cubicBezTo>
                  <a:cubicBezTo>
                    <a:pt x="1" y="1394"/>
                    <a:pt x="405" y="1786"/>
                    <a:pt x="894" y="1786"/>
                  </a:cubicBezTo>
                  <a:cubicBezTo>
                    <a:pt x="1394" y="1786"/>
                    <a:pt x="1787" y="1394"/>
                    <a:pt x="1787" y="893"/>
                  </a:cubicBezTo>
                  <a:cubicBezTo>
                    <a:pt x="1787" y="405"/>
                    <a:pt x="1394" y="0"/>
                    <a:pt x="8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4"/>
            <p:cNvSpPr/>
            <p:nvPr/>
          </p:nvSpPr>
          <p:spPr>
            <a:xfrm>
              <a:off x="5486699" y="2534083"/>
              <a:ext cx="38643" cy="39025"/>
            </a:xfrm>
            <a:custGeom>
              <a:rect b="b" l="l" r="r" t="t"/>
              <a:pathLst>
                <a:path extrusionOk="0" h="1227" w="1215">
                  <a:moveTo>
                    <a:pt x="608" y="334"/>
                  </a:moveTo>
                  <a:cubicBezTo>
                    <a:pt x="762" y="334"/>
                    <a:pt x="893" y="465"/>
                    <a:pt x="893" y="607"/>
                  </a:cubicBezTo>
                  <a:cubicBezTo>
                    <a:pt x="905" y="774"/>
                    <a:pt x="774" y="893"/>
                    <a:pt x="608" y="893"/>
                  </a:cubicBezTo>
                  <a:cubicBezTo>
                    <a:pt x="441" y="893"/>
                    <a:pt x="322" y="762"/>
                    <a:pt x="322" y="607"/>
                  </a:cubicBezTo>
                  <a:cubicBezTo>
                    <a:pt x="322" y="465"/>
                    <a:pt x="453" y="334"/>
                    <a:pt x="608" y="334"/>
                  </a:cubicBezTo>
                  <a:close/>
                  <a:moveTo>
                    <a:pt x="608" y="0"/>
                  </a:moveTo>
                  <a:cubicBezTo>
                    <a:pt x="262" y="0"/>
                    <a:pt x="0" y="274"/>
                    <a:pt x="0" y="607"/>
                  </a:cubicBezTo>
                  <a:cubicBezTo>
                    <a:pt x="0" y="953"/>
                    <a:pt x="262" y="1227"/>
                    <a:pt x="608" y="1227"/>
                  </a:cubicBezTo>
                  <a:cubicBezTo>
                    <a:pt x="941" y="1227"/>
                    <a:pt x="1215" y="953"/>
                    <a:pt x="1215" y="607"/>
                  </a:cubicBezTo>
                  <a:cubicBezTo>
                    <a:pt x="1215" y="274"/>
                    <a:pt x="941" y="0"/>
                    <a:pt x="6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4"/>
            <p:cNvSpPr/>
            <p:nvPr/>
          </p:nvSpPr>
          <p:spPr>
            <a:xfrm>
              <a:off x="5466248" y="2638594"/>
              <a:ext cx="61384" cy="61765"/>
            </a:xfrm>
            <a:custGeom>
              <a:rect b="b" l="l" r="r" t="t"/>
              <a:pathLst>
                <a:path extrusionOk="0" h="1942" w="1930">
                  <a:moveTo>
                    <a:pt x="1608" y="310"/>
                  </a:moveTo>
                  <a:lnTo>
                    <a:pt x="1608" y="1596"/>
                  </a:lnTo>
                  <a:lnTo>
                    <a:pt x="322" y="1596"/>
                  </a:lnTo>
                  <a:lnTo>
                    <a:pt x="322" y="310"/>
                  </a:lnTo>
                  <a:close/>
                  <a:moveTo>
                    <a:pt x="239" y="0"/>
                  </a:moveTo>
                  <a:cubicBezTo>
                    <a:pt x="96" y="0"/>
                    <a:pt x="0" y="108"/>
                    <a:pt x="0" y="238"/>
                  </a:cubicBezTo>
                  <a:lnTo>
                    <a:pt x="0" y="1703"/>
                  </a:lnTo>
                  <a:cubicBezTo>
                    <a:pt x="0" y="1834"/>
                    <a:pt x="108" y="1941"/>
                    <a:pt x="239" y="1941"/>
                  </a:cubicBezTo>
                  <a:lnTo>
                    <a:pt x="1691" y="1941"/>
                  </a:lnTo>
                  <a:cubicBezTo>
                    <a:pt x="1834" y="1941"/>
                    <a:pt x="1929" y="1834"/>
                    <a:pt x="1929" y="1703"/>
                  </a:cubicBezTo>
                  <a:lnTo>
                    <a:pt x="1929" y="238"/>
                  </a:lnTo>
                  <a:cubicBezTo>
                    <a:pt x="1929" y="108"/>
                    <a:pt x="1834" y="0"/>
                    <a:pt x="16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4"/>
            <p:cNvSpPr/>
            <p:nvPr/>
          </p:nvSpPr>
          <p:spPr>
            <a:xfrm>
              <a:off x="5316287" y="2582458"/>
              <a:ext cx="325683" cy="140228"/>
            </a:xfrm>
            <a:custGeom>
              <a:rect b="b" l="l" r="r" t="t"/>
              <a:pathLst>
                <a:path extrusionOk="0" h="4409" w="10240">
                  <a:moveTo>
                    <a:pt x="8311" y="1289"/>
                  </a:moveTo>
                  <a:lnTo>
                    <a:pt x="8311" y="2420"/>
                  </a:lnTo>
                  <a:lnTo>
                    <a:pt x="7633" y="2420"/>
                  </a:lnTo>
                  <a:lnTo>
                    <a:pt x="7633" y="1289"/>
                  </a:lnTo>
                  <a:close/>
                  <a:moveTo>
                    <a:pt x="9907" y="325"/>
                  </a:moveTo>
                  <a:lnTo>
                    <a:pt x="9907" y="337"/>
                  </a:lnTo>
                  <a:lnTo>
                    <a:pt x="9907" y="3397"/>
                  </a:lnTo>
                  <a:lnTo>
                    <a:pt x="9895" y="3408"/>
                  </a:lnTo>
                  <a:lnTo>
                    <a:pt x="8656" y="3063"/>
                  </a:lnTo>
                  <a:cubicBezTo>
                    <a:pt x="8656" y="3063"/>
                    <a:pt x="8645" y="3063"/>
                    <a:pt x="8645" y="3051"/>
                  </a:cubicBezTo>
                  <a:lnTo>
                    <a:pt x="8645" y="2587"/>
                  </a:lnTo>
                  <a:lnTo>
                    <a:pt x="8645" y="1146"/>
                  </a:lnTo>
                  <a:lnTo>
                    <a:pt x="8645" y="682"/>
                  </a:lnTo>
                  <a:cubicBezTo>
                    <a:pt x="8645" y="682"/>
                    <a:pt x="8645" y="670"/>
                    <a:pt x="8656" y="670"/>
                  </a:cubicBezTo>
                  <a:lnTo>
                    <a:pt x="9895" y="325"/>
                  </a:lnTo>
                  <a:close/>
                  <a:moveTo>
                    <a:pt x="9887" y="1"/>
                  </a:moveTo>
                  <a:cubicBezTo>
                    <a:pt x="9858" y="1"/>
                    <a:pt x="9829" y="5"/>
                    <a:pt x="9799" y="15"/>
                  </a:cubicBezTo>
                  <a:lnTo>
                    <a:pt x="8573" y="360"/>
                  </a:lnTo>
                  <a:cubicBezTo>
                    <a:pt x="8418" y="396"/>
                    <a:pt x="8311" y="539"/>
                    <a:pt x="8311" y="682"/>
                  </a:cubicBezTo>
                  <a:lnTo>
                    <a:pt x="8311" y="980"/>
                  </a:lnTo>
                  <a:lnTo>
                    <a:pt x="7633" y="980"/>
                  </a:lnTo>
                  <a:lnTo>
                    <a:pt x="7633" y="741"/>
                  </a:lnTo>
                  <a:cubicBezTo>
                    <a:pt x="7633" y="658"/>
                    <a:pt x="7561" y="575"/>
                    <a:pt x="7466" y="575"/>
                  </a:cubicBezTo>
                  <a:cubicBezTo>
                    <a:pt x="7382" y="575"/>
                    <a:pt x="7299" y="658"/>
                    <a:pt x="7299" y="741"/>
                  </a:cubicBezTo>
                  <a:lnTo>
                    <a:pt x="7299" y="1146"/>
                  </a:lnTo>
                  <a:lnTo>
                    <a:pt x="7299" y="2587"/>
                  </a:lnTo>
                  <a:lnTo>
                    <a:pt x="7299" y="4004"/>
                  </a:lnTo>
                  <a:cubicBezTo>
                    <a:pt x="7299" y="4051"/>
                    <a:pt x="7263" y="4087"/>
                    <a:pt x="7216" y="4087"/>
                  </a:cubicBezTo>
                  <a:lnTo>
                    <a:pt x="417" y="4087"/>
                  </a:lnTo>
                  <a:cubicBezTo>
                    <a:pt x="370" y="4087"/>
                    <a:pt x="322" y="4051"/>
                    <a:pt x="322" y="4004"/>
                  </a:cubicBezTo>
                  <a:lnTo>
                    <a:pt x="322" y="1503"/>
                  </a:lnTo>
                  <a:cubicBezTo>
                    <a:pt x="322" y="1408"/>
                    <a:pt x="251" y="1337"/>
                    <a:pt x="155" y="1337"/>
                  </a:cubicBezTo>
                  <a:cubicBezTo>
                    <a:pt x="72" y="1337"/>
                    <a:pt x="1" y="1408"/>
                    <a:pt x="1" y="1503"/>
                  </a:cubicBezTo>
                  <a:lnTo>
                    <a:pt x="1" y="4004"/>
                  </a:lnTo>
                  <a:cubicBezTo>
                    <a:pt x="1" y="4230"/>
                    <a:pt x="179" y="4409"/>
                    <a:pt x="394" y="4409"/>
                  </a:cubicBezTo>
                  <a:lnTo>
                    <a:pt x="7216" y="4409"/>
                  </a:lnTo>
                  <a:cubicBezTo>
                    <a:pt x="7442" y="4409"/>
                    <a:pt x="7621" y="4230"/>
                    <a:pt x="7621" y="4004"/>
                  </a:cubicBezTo>
                  <a:lnTo>
                    <a:pt x="7621" y="2754"/>
                  </a:lnTo>
                  <a:lnTo>
                    <a:pt x="8299" y="2754"/>
                  </a:lnTo>
                  <a:lnTo>
                    <a:pt x="8299" y="3051"/>
                  </a:lnTo>
                  <a:cubicBezTo>
                    <a:pt x="8299" y="3194"/>
                    <a:pt x="8406" y="3337"/>
                    <a:pt x="8549" y="3373"/>
                  </a:cubicBezTo>
                  <a:lnTo>
                    <a:pt x="9788" y="3718"/>
                  </a:lnTo>
                  <a:cubicBezTo>
                    <a:pt x="9823" y="3730"/>
                    <a:pt x="9847" y="3730"/>
                    <a:pt x="9883" y="3730"/>
                  </a:cubicBezTo>
                  <a:cubicBezTo>
                    <a:pt x="9954" y="3730"/>
                    <a:pt x="10026" y="3706"/>
                    <a:pt x="10085" y="3658"/>
                  </a:cubicBezTo>
                  <a:cubicBezTo>
                    <a:pt x="10180" y="3599"/>
                    <a:pt x="10216" y="3492"/>
                    <a:pt x="10216" y="3397"/>
                  </a:cubicBezTo>
                  <a:lnTo>
                    <a:pt x="10216" y="337"/>
                  </a:lnTo>
                  <a:cubicBezTo>
                    <a:pt x="10240" y="241"/>
                    <a:pt x="10169" y="134"/>
                    <a:pt x="10097" y="75"/>
                  </a:cubicBezTo>
                  <a:cubicBezTo>
                    <a:pt x="10037" y="32"/>
                    <a:pt x="9964" y="1"/>
                    <a:pt x="98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ee Honeycomb Pattern by Slidesgo">
  <a:themeElements>
    <a:clrScheme name="Simple Light">
      <a:dk1>
        <a:srgbClr val="2B302B"/>
      </a:dk1>
      <a:lt1>
        <a:srgbClr val="F0EAE5"/>
      </a:lt1>
      <a:dk2>
        <a:srgbClr val="E9C383"/>
      </a:dk2>
      <a:lt2>
        <a:srgbClr val="B3783D"/>
      </a:lt2>
      <a:accent1>
        <a:srgbClr val="535753"/>
      </a:accent1>
      <a:accent2>
        <a:srgbClr val="FFFFFF"/>
      </a:accent2>
      <a:accent3>
        <a:srgbClr val="FFFFFF"/>
      </a:accent3>
      <a:accent4>
        <a:srgbClr val="FFFFFF"/>
      </a:accent4>
      <a:accent5>
        <a:srgbClr val="FFFFFF"/>
      </a:accent5>
      <a:accent6>
        <a:srgbClr val="FFFFFF"/>
      </a:accent6>
      <a:hlink>
        <a:srgbClr val="2B302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