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  <p:embeddedFont>
      <p:font typeface="Livvic"/>
      <p:regular r:id="rId30"/>
      <p:bold r:id="rId31"/>
      <p:italic r:id="rId32"/>
      <p:boldItalic r:id="rId33"/>
    </p:embeddedFont>
    <p:embeddedFont>
      <p:font typeface="DM Sans SemiBold"/>
      <p:regular r:id="rId34"/>
      <p:bold r:id="rId35"/>
      <p:italic r:id="rId36"/>
      <p:boldItalic r:id="rId37"/>
    </p:embeddedFont>
    <p:embeddedFont>
      <p:font typeface="DM Sans"/>
      <p:regular r:id="rId38"/>
      <p:bold r:id="rId39"/>
      <p:italic r:id="rId40"/>
      <p:boldItalic r:id="rId41"/>
    </p:embeddedFont>
    <p:embeddedFont>
      <p:font typeface="Livvic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ophia Pagazani"/>
  <p:cmAuthor clrIdx="1" id="1" initials="" lastIdx="1" name="pumapant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italic.fntdata"/><Relationship Id="rId20" Type="http://schemas.openxmlformats.org/officeDocument/2006/relationships/slide" Target="slides/slide14.xml"/><Relationship Id="rId42" Type="http://schemas.openxmlformats.org/officeDocument/2006/relationships/font" Target="fonts/LivvicSemiBold-regular.fntdata"/><Relationship Id="rId41" Type="http://schemas.openxmlformats.org/officeDocument/2006/relationships/font" Target="fonts/DM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LivvicSemiBold-italic.fntdata"/><Relationship Id="rId21" Type="http://schemas.openxmlformats.org/officeDocument/2006/relationships/slide" Target="slides/slide15.xml"/><Relationship Id="rId43" Type="http://schemas.openxmlformats.org/officeDocument/2006/relationships/font" Target="fonts/LivvicSemi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schemas.openxmlformats.org/officeDocument/2006/relationships/font" Target="fonts/Livvic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slide" Target="slides/slide19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ivvic-bold.fntdata"/><Relationship Id="rId30" Type="http://schemas.openxmlformats.org/officeDocument/2006/relationships/font" Target="fonts/Livvic-regular.fntdata"/><Relationship Id="rId11" Type="http://schemas.openxmlformats.org/officeDocument/2006/relationships/slide" Target="slides/slide5.xml"/><Relationship Id="rId33" Type="http://schemas.openxmlformats.org/officeDocument/2006/relationships/font" Target="fonts/Livvic-boldItalic.fntdata"/><Relationship Id="rId10" Type="http://schemas.openxmlformats.org/officeDocument/2006/relationships/slide" Target="slides/slide4.xml"/><Relationship Id="rId32" Type="http://schemas.openxmlformats.org/officeDocument/2006/relationships/font" Target="fonts/Livvic-italic.fntdata"/><Relationship Id="rId13" Type="http://schemas.openxmlformats.org/officeDocument/2006/relationships/slide" Target="slides/slide7.xml"/><Relationship Id="rId35" Type="http://schemas.openxmlformats.org/officeDocument/2006/relationships/font" Target="fonts/DMSansSemiBold-bold.fntdata"/><Relationship Id="rId12" Type="http://schemas.openxmlformats.org/officeDocument/2006/relationships/slide" Target="slides/slide6.xml"/><Relationship Id="rId34" Type="http://schemas.openxmlformats.org/officeDocument/2006/relationships/font" Target="fonts/DMSans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DMSansSemiBold-boldItalic.fntdata"/><Relationship Id="rId14" Type="http://schemas.openxmlformats.org/officeDocument/2006/relationships/slide" Target="slides/slide8.xml"/><Relationship Id="rId36" Type="http://schemas.openxmlformats.org/officeDocument/2006/relationships/font" Target="fonts/DMSansSemiBold-italic.fntdata"/><Relationship Id="rId17" Type="http://schemas.openxmlformats.org/officeDocument/2006/relationships/slide" Target="slides/slide11.xml"/><Relationship Id="rId39" Type="http://schemas.openxmlformats.org/officeDocument/2006/relationships/font" Target="fonts/DMSans-bold.fntdata"/><Relationship Id="rId16" Type="http://schemas.openxmlformats.org/officeDocument/2006/relationships/slide" Target="slides/slide10.xml"/><Relationship Id="rId38" Type="http://schemas.openxmlformats.org/officeDocument/2006/relationships/font" Target="fonts/DM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11-15T20:09:25.231">
    <p:pos x="6000" y="0"/>
    <p:text>include figure 2 from report?
1 total reaction
pumapants reacted with 👽 at 2024-11-15 12:09 PM</p:text>
  </p:cm>
  <p:cm authorId="1" idx="1" dt="2024-11-15T20:09:25.231">
    <p:pos x="6000" y="0"/>
    <p:text>i think its a good idea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fa2301651e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fa2301651e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g317bb3479e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" name="Google Shape;1044;g317bb3479e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e1d838b627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e1d838b627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08a04ee76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08a04ee7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e1d838b62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e1d838b62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0a0ea444f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30a0ea444f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fa2301651e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fa2301651e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0a0ea444f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0a0ea444f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2fa2301651e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2fa2301651e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30a0ea444f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30a0ea444f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fa2301651e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fa2301651e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b9060f080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b9060f080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17bb3479e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17bb3479e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317bb3479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317bb3479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e1d838b627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e1d838b627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e1d838b627_4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e1d838b627_4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0a0ea444f0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0a0ea444f0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317bb3479e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317bb3479e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1950463" y="1397063"/>
            <a:ext cx="52272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950463" y="3098116"/>
            <a:ext cx="5227200" cy="393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85653" y="-222888"/>
            <a:ext cx="9493965" cy="5580875"/>
            <a:chOff x="-185653" y="-222888"/>
            <a:chExt cx="9493965" cy="5580875"/>
          </a:xfrm>
        </p:grpSpPr>
        <p:sp>
          <p:nvSpPr>
            <p:cNvPr id="13" name="Google Shape;13;p2"/>
            <p:cNvSpPr/>
            <p:nvPr/>
          </p:nvSpPr>
          <p:spPr>
            <a:xfrm>
              <a:off x="193447" y="-2133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185653" y="-25413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176891" y="387799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176891" y="801012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85653" y="12142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6822" y="5944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5584" y="10076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95584" y="1420849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86822" y="1834062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8247" y="-27613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67009" y="385599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67009" y="798812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27009" y="-22288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35772" y="1903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76903" y="204067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8141" y="245388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3284" y="2245062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58584" y="1627662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93734" y="-15176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10197" y="3958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69609" y="1903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029234" y="-15176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45697" y="3958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05109" y="1903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93284" y="-2133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51259" y="-25413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2"/>
            <p:cNvGrpSpPr/>
            <p:nvPr/>
          </p:nvGrpSpPr>
          <p:grpSpPr>
            <a:xfrm>
              <a:off x="6602023" y="2653639"/>
              <a:ext cx="2706288" cy="2704347"/>
              <a:chOff x="6218072" y="2209127"/>
              <a:chExt cx="3245728" cy="3243400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672897" y="5004559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582548" y="5004559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493055" y="5004559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8" y="1045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5"/>
                    </a:lnTo>
                    <a:lnTo>
                      <a:pt x="298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218072" y="4750353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27722" y="4750353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037373" y="4750353"/>
                <a:ext cx="514410" cy="447968"/>
              </a:xfrm>
              <a:custGeom>
                <a:rect b="b" l="l" r="r" t="t"/>
                <a:pathLst>
                  <a:path extrusionOk="0" h="1045" w="1200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0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947452" y="4750353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672678" y="4496560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492836" y="4496560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127503" y="4242354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038011" y="4242354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8038011" y="37343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038011" y="2718404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8492836" y="2464198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492836" y="3480165"/>
                <a:ext cx="513981" cy="448397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7582328" y="4496560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8492836" y="2972182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7" name="Google Shape;57;p2"/>
              <p:cNvGrpSpPr/>
              <p:nvPr/>
            </p:nvGrpSpPr>
            <p:grpSpPr>
              <a:xfrm>
                <a:off x="8947661" y="2209127"/>
                <a:ext cx="514839" cy="1973204"/>
                <a:chOff x="-335637" y="-54873"/>
                <a:chExt cx="514839" cy="1973204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>
                  <a:off x="-335637" y="961094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-335637" y="-5487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3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3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-335637" y="147036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1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1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" name="Google Shape;61;p2"/>
              <p:cNvSpPr/>
              <p:nvPr/>
            </p:nvSpPr>
            <p:spPr>
              <a:xfrm>
                <a:off x="8948961" y="4242569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2" name="Google Shape;62;p2"/>
            <p:cNvSpPr/>
            <p:nvPr/>
          </p:nvSpPr>
          <p:spPr>
            <a:xfrm>
              <a:off x="6602024" y="4362776"/>
              <a:ext cx="428201" cy="374589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226856" y="4984470"/>
              <a:ext cx="428201" cy="373517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8119488" y="2653650"/>
              <a:ext cx="428559" cy="37351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3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34409" y="603524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2"/>
          <p:cNvGrpSpPr/>
          <p:nvPr/>
        </p:nvGrpSpPr>
        <p:grpSpPr>
          <a:xfrm>
            <a:off x="360591" y="-67172"/>
            <a:ext cx="8693492" cy="5138055"/>
            <a:chOff x="360591" y="-67172"/>
            <a:chExt cx="8693492" cy="5138055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7103832" y="2584659"/>
              <a:ext cx="1950251" cy="2486224"/>
              <a:chOff x="6819906" y="2126398"/>
              <a:chExt cx="2338991" cy="2981799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6819906" y="4660228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8480925" y="3988567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8644916" y="2126398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360591" y="1584378"/>
              <a:ext cx="414833" cy="36155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84230" y="401779"/>
              <a:ext cx="414833" cy="36155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815013" y="-67172"/>
              <a:ext cx="414833" cy="36155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11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11"/>
          <p:cNvSpPr/>
          <p:nvPr/>
        </p:nvSpPr>
        <p:spPr>
          <a:xfrm>
            <a:off x="8590009" y="1682915"/>
            <a:ext cx="425628" cy="370607"/>
          </a:xfrm>
          <a:custGeom>
            <a:rect b="b" l="l" r="r" t="t"/>
            <a:pathLst>
              <a:path extrusionOk="0" h="1044" w="1199">
                <a:moveTo>
                  <a:pt x="299" y="1044"/>
                </a:moveTo>
                <a:lnTo>
                  <a:pt x="0" y="520"/>
                </a:lnTo>
                <a:lnTo>
                  <a:pt x="299" y="0"/>
                </a:lnTo>
                <a:lnTo>
                  <a:pt x="897" y="0"/>
                </a:lnTo>
                <a:lnTo>
                  <a:pt x="1199" y="520"/>
                </a:lnTo>
                <a:lnTo>
                  <a:pt x="897" y="1044"/>
                </a:lnTo>
                <a:lnTo>
                  <a:pt x="299" y="104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1"/>
          <p:cNvSpPr txBox="1"/>
          <p:nvPr>
            <p:ph hasCustomPrompt="1" type="title"/>
          </p:nvPr>
        </p:nvSpPr>
        <p:spPr>
          <a:xfrm>
            <a:off x="1982850" y="1625213"/>
            <a:ext cx="5178300" cy="9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55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5" name="Google Shape;415;p11"/>
          <p:cNvSpPr txBox="1"/>
          <p:nvPr>
            <p:ph idx="1" type="subTitle"/>
          </p:nvPr>
        </p:nvSpPr>
        <p:spPr>
          <a:xfrm>
            <a:off x="1982850" y="2564725"/>
            <a:ext cx="5178300" cy="39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6" name="Google Shape;416;p11"/>
          <p:cNvGrpSpPr/>
          <p:nvPr/>
        </p:nvGrpSpPr>
        <p:grpSpPr>
          <a:xfrm>
            <a:off x="-226815" y="-211302"/>
            <a:ext cx="9619092" cy="5623018"/>
            <a:chOff x="-226815" y="-211302"/>
            <a:chExt cx="9619092" cy="5623018"/>
          </a:xfrm>
        </p:grpSpPr>
        <p:sp>
          <p:nvSpPr>
            <p:cNvPr id="417" name="Google Shape;417;p11"/>
            <p:cNvSpPr/>
            <p:nvPr/>
          </p:nvSpPr>
          <p:spPr>
            <a:xfrm>
              <a:off x="8212658" y="1472762"/>
              <a:ext cx="426338" cy="370607"/>
            </a:xfrm>
            <a:custGeom>
              <a:rect b="b" l="l" r="r" t="t"/>
              <a:pathLst>
                <a:path extrusionOk="0" h="1044" w="1201">
                  <a:moveTo>
                    <a:pt x="301" y="1044"/>
                  </a:moveTo>
                  <a:lnTo>
                    <a:pt x="0" y="521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1"/>
                  </a:lnTo>
                  <a:lnTo>
                    <a:pt x="899" y="1044"/>
                  </a:lnTo>
                  <a:lnTo>
                    <a:pt x="301" y="1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8590009" y="840528"/>
              <a:ext cx="425628" cy="372027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8212658" y="630020"/>
              <a:ext cx="426338" cy="372027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7836017" y="419867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5953168" y="209359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298" y="1045"/>
                  </a:moveTo>
                  <a:lnTo>
                    <a:pt x="0" y="524"/>
                  </a:lnTo>
                  <a:lnTo>
                    <a:pt x="298" y="0"/>
                  </a:lnTo>
                  <a:lnTo>
                    <a:pt x="896" y="0"/>
                  </a:lnTo>
                  <a:lnTo>
                    <a:pt x="1198" y="524"/>
                  </a:lnTo>
                  <a:lnTo>
                    <a:pt x="896" y="1045"/>
                  </a:lnTo>
                  <a:lnTo>
                    <a:pt x="298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7459376" y="209359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8212658" y="209359"/>
              <a:ext cx="426338" cy="370962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8966649" y="209359"/>
              <a:ext cx="425628" cy="3709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6329454" y="-794"/>
              <a:ext cx="425628" cy="3709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3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7082736" y="-794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3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7836017" y="-794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3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3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8590009" y="-794"/>
              <a:ext cx="425628" cy="3709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3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7459376" y="-211302"/>
              <a:ext cx="425273" cy="37096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8966649" y="1051746"/>
              <a:ext cx="425628" cy="3709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2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2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8966649" y="630020"/>
              <a:ext cx="425628" cy="372027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6706095" y="209359"/>
              <a:ext cx="425628" cy="3709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-226815" y="5038251"/>
              <a:ext cx="427985" cy="373465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530091" y="5038251"/>
              <a:ext cx="427273" cy="37346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286283" y="5038251"/>
              <a:ext cx="426916" cy="373465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2420572" y="4827286"/>
              <a:ext cx="426916" cy="372396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286283" y="4615965"/>
              <a:ext cx="426916" cy="372396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-226815" y="4193678"/>
              <a:ext cx="427985" cy="372396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664379" y="4827286"/>
              <a:ext cx="426916" cy="372396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-226815" y="4615965"/>
              <a:ext cx="427985" cy="372396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51994" y="4404643"/>
              <a:ext cx="427273" cy="37275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-226815" y="3771392"/>
              <a:ext cx="427985" cy="372396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3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3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2042476" y="5038251"/>
              <a:ext cx="426916" cy="373465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908187" y="4827286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530091" y="4615965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51994" y="3560070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1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-226815" y="3348045"/>
              <a:ext cx="427985" cy="372396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530091" y="4193675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530103" y="3771375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30103" y="3349075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7836018" y="841059"/>
              <a:ext cx="425272" cy="370962"/>
            </a:xfrm>
            <a:custGeom>
              <a:rect b="b" l="l" r="r" t="t"/>
              <a:pathLst>
                <a:path extrusionOk="0" h="1045" w="1198">
                  <a:moveTo>
                    <a:pt x="298" y="1045"/>
                  </a:moveTo>
                  <a:lnTo>
                    <a:pt x="0" y="524"/>
                  </a:lnTo>
                  <a:lnTo>
                    <a:pt x="298" y="0"/>
                  </a:lnTo>
                  <a:lnTo>
                    <a:pt x="896" y="0"/>
                  </a:lnTo>
                  <a:lnTo>
                    <a:pt x="1198" y="524"/>
                  </a:lnTo>
                  <a:lnTo>
                    <a:pt x="896" y="1045"/>
                  </a:lnTo>
                  <a:lnTo>
                    <a:pt x="298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51648" y="3138095"/>
              <a:ext cx="427985" cy="372396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664379" y="4417811"/>
              <a:ext cx="426916" cy="372396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4" name="Google Shape;454;p11"/>
          <p:cNvGrpSpPr/>
          <p:nvPr/>
        </p:nvGrpSpPr>
        <p:grpSpPr>
          <a:xfrm>
            <a:off x="126" y="-212016"/>
            <a:ext cx="9016333" cy="5411700"/>
            <a:chOff x="126" y="-212016"/>
            <a:chExt cx="9016333" cy="5411700"/>
          </a:xfrm>
        </p:grpSpPr>
        <p:sp>
          <p:nvSpPr>
            <p:cNvPr id="455" name="Google Shape;455;p11"/>
            <p:cNvSpPr/>
            <p:nvPr/>
          </p:nvSpPr>
          <p:spPr>
            <a:xfrm>
              <a:off x="8589186" y="1261534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6705286" y="-212016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8400349" y="419159"/>
              <a:ext cx="427273" cy="37239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8" name="Google Shape;458;p11"/>
            <p:cNvGrpSpPr/>
            <p:nvPr/>
          </p:nvGrpSpPr>
          <p:grpSpPr>
            <a:xfrm>
              <a:off x="126" y="3295514"/>
              <a:ext cx="1335333" cy="1904170"/>
              <a:chOff x="44634" y="2800130"/>
              <a:chExt cx="1606319" cy="2290593"/>
            </a:xfrm>
          </p:grpSpPr>
          <p:sp>
            <p:nvSpPr>
              <p:cNvPr id="459" name="Google Shape;459;p11"/>
              <p:cNvSpPr/>
              <p:nvPr/>
            </p:nvSpPr>
            <p:spPr>
              <a:xfrm>
                <a:off x="226884" y="464275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1"/>
              <p:cNvSpPr/>
              <p:nvPr/>
            </p:nvSpPr>
            <p:spPr>
              <a:xfrm>
                <a:off x="1136971" y="413455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1"/>
              <p:cNvSpPr/>
              <p:nvPr/>
            </p:nvSpPr>
            <p:spPr>
              <a:xfrm>
                <a:off x="44634" y="2800130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2" name="Google Shape;462;p11"/>
          <p:cNvSpPr/>
          <p:nvPr/>
        </p:nvSpPr>
        <p:spPr>
          <a:xfrm>
            <a:off x="539628" y="2910925"/>
            <a:ext cx="427273" cy="372396"/>
          </a:xfrm>
          <a:custGeom>
            <a:rect b="b" l="l" r="r" t="t"/>
            <a:pathLst>
              <a:path extrusionOk="0" h="1045" w="1199">
                <a:moveTo>
                  <a:pt x="299" y="1045"/>
                </a:moveTo>
                <a:lnTo>
                  <a:pt x="0" y="524"/>
                </a:lnTo>
                <a:lnTo>
                  <a:pt x="299" y="0"/>
                </a:lnTo>
                <a:lnTo>
                  <a:pt x="897" y="0"/>
                </a:lnTo>
                <a:lnTo>
                  <a:pt x="1199" y="524"/>
                </a:lnTo>
                <a:lnTo>
                  <a:pt x="897" y="1045"/>
                </a:lnTo>
                <a:lnTo>
                  <a:pt x="299" y="10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1"/>
          <p:cNvSpPr/>
          <p:nvPr/>
        </p:nvSpPr>
        <p:spPr>
          <a:xfrm>
            <a:off x="911103" y="3987250"/>
            <a:ext cx="427273" cy="372396"/>
          </a:xfrm>
          <a:custGeom>
            <a:rect b="b" l="l" r="r" t="t"/>
            <a:pathLst>
              <a:path extrusionOk="0" h="1045" w="1199">
                <a:moveTo>
                  <a:pt x="299" y="1045"/>
                </a:moveTo>
                <a:lnTo>
                  <a:pt x="0" y="524"/>
                </a:lnTo>
                <a:lnTo>
                  <a:pt x="299" y="0"/>
                </a:lnTo>
                <a:lnTo>
                  <a:pt x="897" y="0"/>
                </a:lnTo>
                <a:lnTo>
                  <a:pt x="1199" y="524"/>
                </a:lnTo>
                <a:lnTo>
                  <a:pt x="897" y="1045"/>
                </a:lnTo>
                <a:lnTo>
                  <a:pt x="299" y="104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13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7" name="Google Shape;467;p13"/>
          <p:cNvGrpSpPr/>
          <p:nvPr/>
        </p:nvGrpSpPr>
        <p:grpSpPr>
          <a:xfrm>
            <a:off x="-207404" y="-254822"/>
            <a:ext cx="9592757" cy="5665844"/>
            <a:chOff x="-207404" y="-254822"/>
            <a:chExt cx="9592757" cy="566584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7396721" y="3946039"/>
              <a:ext cx="1988632" cy="1464982"/>
              <a:chOff x="7396721" y="3946039"/>
              <a:chExt cx="1988632" cy="1464982"/>
            </a:xfrm>
          </p:grpSpPr>
          <p:sp>
            <p:nvSpPr>
              <p:cNvPr id="469" name="Google Shape;469;p13"/>
              <p:cNvSpPr/>
              <p:nvPr/>
            </p:nvSpPr>
            <p:spPr>
              <a:xfrm flipH="1">
                <a:off x="7782877" y="4812110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 flipH="1">
                <a:off x="8558730" y="48126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 flipH="1">
                <a:off x="7396721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 flipH="1">
                <a:off x="8558405" y="4378526"/>
                <a:ext cx="438323" cy="38248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 flipH="1">
                <a:off x="8171177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 flipH="1">
                <a:off x="8558405" y="3946039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 flipH="1">
                <a:off x="8947030" y="4595314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 flipH="1">
                <a:off x="7396721" y="5028535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 flipH="1">
                <a:off x="8947030" y="5029076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78" name="Google Shape;478;p13"/>
            <p:cNvGrpSpPr/>
            <p:nvPr/>
          </p:nvGrpSpPr>
          <p:grpSpPr>
            <a:xfrm>
              <a:off x="-207404" y="-254822"/>
              <a:ext cx="1920502" cy="2041536"/>
              <a:chOff x="-207404" y="-254822"/>
              <a:chExt cx="1920502" cy="2041536"/>
            </a:xfrm>
          </p:grpSpPr>
          <p:sp>
            <p:nvSpPr>
              <p:cNvPr id="479" name="Google Shape;479;p13"/>
              <p:cNvSpPr/>
              <p:nvPr/>
            </p:nvSpPr>
            <p:spPr>
              <a:xfrm>
                <a:off x="-207379" y="999361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541758" y="16335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167542" y="37244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-207379" y="1417189"/>
                <a:ext cx="423596" cy="369525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166671" y="79028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916855" y="-45382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166659" y="-45922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-207404" y="162814"/>
                <a:ext cx="423596" cy="369525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41758" y="-254822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1290208" y="-254822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89" name="Google Shape;489;p13"/>
          <p:cNvGrpSpPr/>
          <p:nvPr/>
        </p:nvGrpSpPr>
        <p:grpSpPr>
          <a:xfrm>
            <a:off x="14130" y="225464"/>
            <a:ext cx="9371223" cy="4968579"/>
            <a:chOff x="14130" y="225464"/>
            <a:chExt cx="9371223" cy="4968579"/>
          </a:xfrm>
        </p:grpSpPr>
        <p:sp>
          <p:nvSpPr>
            <p:cNvPr id="490" name="Google Shape;490;p13"/>
            <p:cNvSpPr/>
            <p:nvPr/>
          </p:nvSpPr>
          <p:spPr>
            <a:xfrm flipH="1">
              <a:off x="8947030" y="37290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3"/>
            <p:cNvSpPr/>
            <p:nvPr/>
          </p:nvSpPr>
          <p:spPr>
            <a:xfrm flipH="1">
              <a:off x="7782518" y="437906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3"/>
            <p:cNvSpPr/>
            <p:nvPr/>
          </p:nvSpPr>
          <p:spPr>
            <a:xfrm flipH="1">
              <a:off x="7227255" y="48126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776705" y="22546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14130" y="10825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5" name="Google Shape;495;p13"/>
          <p:cNvSpPr txBox="1"/>
          <p:nvPr>
            <p:ph idx="1" type="subTitle"/>
          </p:nvPr>
        </p:nvSpPr>
        <p:spPr>
          <a:xfrm>
            <a:off x="5378475" y="2259838"/>
            <a:ext cx="26529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14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00" name="Google Shape;500;p14"/>
          <p:cNvGrpSpPr/>
          <p:nvPr/>
        </p:nvGrpSpPr>
        <p:grpSpPr>
          <a:xfrm>
            <a:off x="-256528" y="-60021"/>
            <a:ext cx="9654593" cy="5468344"/>
            <a:chOff x="-256528" y="-60021"/>
            <a:chExt cx="9654593" cy="5468344"/>
          </a:xfrm>
        </p:grpSpPr>
        <p:sp>
          <p:nvSpPr>
            <p:cNvPr id="501" name="Google Shape;501;p14"/>
            <p:cNvSpPr/>
            <p:nvPr/>
          </p:nvSpPr>
          <p:spPr>
            <a:xfrm>
              <a:off x="8964779" y="5029602"/>
              <a:ext cx="433286" cy="378721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2" name="Google Shape;502;p14"/>
            <p:cNvGrpSpPr/>
            <p:nvPr/>
          </p:nvGrpSpPr>
          <p:grpSpPr>
            <a:xfrm>
              <a:off x="-256528" y="-60021"/>
              <a:ext cx="9654593" cy="5254048"/>
              <a:chOff x="-256528" y="-60021"/>
              <a:chExt cx="9654593" cy="5254048"/>
            </a:xfrm>
          </p:grpSpPr>
          <p:sp>
            <p:nvSpPr>
              <p:cNvPr id="503" name="Google Shape;503;p14"/>
              <p:cNvSpPr/>
              <p:nvPr/>
            </p:nvSpPr>
            <p:spPr>
              <a:xfrm>
                <a:off x="127612" y="796447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14"/>
              <p:cNvSpPr/>
              <p:nvPr/>
            </p:nvSpPr>
            <p:spPr>
              <a:xfrm>
                <a:off x="511030" y="58251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14"/>
              <p:cNvSpPr/>
              <p:nvPr/>
            </p:nvSpPr>
            <p:spPr>
              <a:xfrm>
                <a:off x="511030" y="15428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14"/>
              <p:cNvSpPr/>
              <p:nvPr/>
            </p:nvSpPr>
            <p:spPr>
              <a:xfrm>
                <a:off x="127612" y="-6001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14"/>
              <p:cNvSpPr/>
              <p:nvPr/>
            </p:nvSpPr>
            <p:spPr>
              <a:xfrm>
                <a:off x="127612" y="1654352"/>
                <a:ext cx="433286" cy="377276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14"/>
              <p:cNvSpPr/>
              <p:nvPr/>
            </p:nvSpPr>
            <p:spPr>
              <a:xfrm>
                <a:off x="-256528" y="1010743"/>
                <a:ext cx="434008" cy="378721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14"/>
              <p:cNvSpPr/>
              <p:nvPr/>
            </p:nvSpPr>
            <p:spPr>
              <a:xfrm>
                <a:off x="-256528" y="154283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14"/>
              <p:cNvSpPr/>
              <p:nvPr/>
            </p:nvSpPr>
            <p:spPr>
              <a:xfrm>
                <a:off x="-256528" y="1440057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1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1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14"/>
              <p:cNvSpPr/>
              <p:nvPr/>
            </p:nvSpPr>
            <p:spPr>
              <a:xfrm>
                <a:off x="8581361" y="4815306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14"/>
              <p:cNvSpPr/>
              <p:nvPr/>
            </p:nvSpPr>
            <p:spPr>
              <a:xfrm>
                <a:off x="8964779" y="4172959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14"/>
              <p:cNvSpPr/>
              <p:nvPr/>
            </p:nvSpPr>
            <p:spPr>
              <a:xfrm>
                <a:off x="8581361" y="4387076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14"/>
              <p:cNvSpPr/>
              <p:nvPr/>
            </p:nvSpPr>
            <p:spPr>
              <a:xfrm>
                <a:off x="8964774" y="3743887"/>
                <a:ext cx="433286" cy="377275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0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0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4"/>
              <p:cNvSpPr/>
              <p:nvPr/>
            </p:nvSpPr>
            <p:spPr>
              <a:xfrm>
                <a:off x="7793429" y="4816027"/>
                <a:ext cx="433286" cy="377275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14"/>
              <p:cNvSpPr/>
              <p:nvPr/>
            </p:nvSpPr>
            <p:spPr>
              <a:xfrm>
                <a:off x="8197221" y="4601372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14"/>
              <p:cNvSpPr/>
              <p:nvPr/>
            </p:nvSpPr>
            <p:spPr>
              <a:xfrm>
                <a:off x="8581361" y="3958846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4"/>
              <p:cNvSpPr/>
              <p:nvPr/>
            </p:nvSpPr>
            <p:spPr>
              <a:xfrm>
                <a:off x="868397" y="-60021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9" name="Google Shape;519;p14"/>
          <p:cNvGrpSpPr/>
          <p:nvPr/>
        </p:nvGrpSpPr>
        <p:grpSpPr>
          <a:xfrm>
            <a:off x="-258695" y="580639"/>
            <a:ext cx="9127798" cy="4830341"/>
            <a:chOff x="-258695" y="580639"/>
            <a:chExt cx="9127798" cy="4830341"/>
          </a:xfrm>
        </p:grpSpPr>
        <p:sp>
          <p:nvSpPr>
            <p:cNvPr id="520" name="Google Shape;520;p14"/>
            <p:cNvSpPr/>
            <p:nvPr/>
          </p:nvSpPr>
          <p:spPr>
            <a:xfrm>
              <a:off x="-258695" y="58063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4"/>
            <p:cNvSpPr/>
            <p:nvPr/>
          </p:nvSpPr>
          <p:spPr>
            <a:xfrm>
              <a:off x="125080" y="122406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8211618" y="50295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8430780" y="41710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15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27" name="Google Shape;527;p15"/>
          <p:cNvGrpSpPr/>
          <p:nvPr/>
        </p:nvGrpSpPr>
        <p:grpSpPr>
          <a:xfrm>
            <a:off x="-286070" y="-267003"/>
            <a:ext cx="9720474" cy="5678024"/>
            <a:chOff x="-286070" y="-267003"/>
            <a:chExt cx="9720474" cy="5678024"/>
          </a:xfrm>
        </p:grpSpPr>
        <p:sp>
          <p:nvSpPr>
            <p:cNvPr id="528" name="Google Shape;528;p15"/>
            <p:cNvSpPr/>
            <p:nvPr/>
          </p:nvSpPr>
          <p:spPr>
            <a:xfrm>
              <a:off x="878813" y="4812110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102230" y="48126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7084592" y="-63030"/>
              <a:ext cx="427956" cy="373298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1264969" y="4594953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102555" y="4378526"/>
              <a:ext cx="438323" cy="382486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5"/>
            <p:cNvSpPr/>
            <p:nvPr/>
          </p:nvSpPr>
          <p:spPr>
            <a:xfrm>
              <a:off x="490513" y="4594953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5"/>
            <p:cNvSpPr/>
            <p:nvPr/>
          </p:nvSpPr>
          <p:spPr>
            <a:xfrm>
              <a:off x="102555" y="394603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8601373" y="800642"/>
              <a:ext cx="428313" cy="373298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5"/>
            <p:cNvSpPr/>
            <p:nvPr/>
          </p:nvSpPr>
          <p:spPr>
            <a:xfrm>
              <a:off x="8601373" y="377330"/>
              <a:ext cx="428313" cy="373298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5"/>
            <p:cNvSpPr/>
            <p:nvPr/>
          </p:nvSpPr>
          <p:spPr>
            <a:xfrm>
              <a:off x="8222355" y="165495"/>
              <a:ext cx="428313" cy="373298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7463604" y="165495"/>
              <a:ext cx="427956" cy="373298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9" name="Google Shape;539;p15"/>
            <p:cNvGrpSpPr/>
            <p:nvPr/>
          </p:nvGrpSpPr>
          <p:grpSpPr>
            <a:xfrm>
              <a:off x="-286070" y="3734526"/>
              <a:ext cx="438323" cy="813879"/>
              <a:chOff x="102555" y="3513551"/>
              <a:chExt cx="438323" cy="813879"/>
            </a:xfrm>
          </p:grpSpPr>
          <p:sp>
            <p:nvSpPr>
              <p:cNvPr id="540" name="Google Shape;540;p15"/>
              <p:cNvSpPr/>
              <p:nvPr/>
            </p:nvSpPr>
            <p:spPr>
              <a:xfrm>
                <a:off x="102555" y="35135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15"/>
              <p:cNvSpPr/>
              <p:nvPr/>
            </p:nvSpPr>
            <p:spPr>
              <a:xfrm>
                <a:off x="102555" y="3946039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2" name="Google Shape;542;p15"/>
            <p:cNvSpPr/>
            <p:nvPr/>
          </p:nvSpPr>
          <p:spPr>
            <a:xfrm>
              <a:off x="1264969" y="5028535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5"/>
            <p:cNvSpPr/>
            <p:nvPr/>
          </p:nvSpPr>
          <p:spPr>
            <a:xfrm>
              <a:off x="7842992" y="-63030"/>
              <a:ext cx="427956" cy="373298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5"/>
            <p:cNvSpPr/>
            <p:nvPr/>
          </p:nvSpPr>
          <p:spPr>
            <a:xfrm>
              <a:off x="8996811" y="-267003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5"/>
            <p:cNvSpPr/>
            <p:nvPr/>
          </p:nvSpPr>
          <p:spPr>
            <a:xfrm>
              <a:off x="-286070" y="50290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5"/>
            <p:cNvSpPr/>
            <p:nvPr/>
          </p:nvSpPr>
          <p:spPr>
            <a:xfrm>
              <a:off x="7457180" y="-262417"/>
              <a:ext cx="428313" cy="373298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5"/>
            <p:cNvSpPr/>
            <p:nvPr/>
          </p:nvSpPr>
          <p:spPr>
            <a:xfrm>
              <a:off x="8996811" y="162822"/>
              <a:ext cx="437593" cy="38248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15"/>
          <p:cNvGrpSpPr/>
          <p:nvPr/>
        </p:nvGrpSpPr>
        <p:grpSpPr>
          <a:xfrm>
            <a:off x="281680" y="-63030"/>
            <a:ext cx="9153454" cy="5257072"/>
            <a:chOff x="281680" y="-63030"/>
            <a:chExt cx="9153454" cy="5257072"/>
          </a:xfrm>
        </p:grpSpPr>
        <p:sp>
          <p:nvSpPr>
            <p:cNvPr id="549" name="Google Shape;549;p15"/>
            <p:cNvSpPr/>
            <p:nvPr/>
          </p:nvSpPr>
          <p:spPr>
            <a:xfrm>
              <a:off x="281680" y="417382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5"/>
            <p:cNvSpPr/>
            <p:nvPr/>
          </p:nvSpPr>
          <p:spPr>
            <a:xfrm>
              <a:off x="1702580" y="48126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8601405" y="-63030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5"/>
            <p:cNvSpPr/>
            <p:nvPr/>
          </p:nvSpPr>
          <p:spPr>
            <a:xfrm>
              <a:off x="8996811" y="106260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16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16"/>
          <p:cNvGrpSpPr/>
          <p:nvPr/>
        </p:nvGrpSpPr>
        <p:grpSpPr>
          <a:xfrm>
            <a:off x="-256528" y="-60013"/>
            <a:ext cx="9654593" cy="5468335"/>
            <a:chOff x="-256528" y="-60013"/>
            <a:chExt cx="9654593" cy="5468335"/>
          </a:xfrm>
        </p:grpSpPr>
        <p:grpSp>
          <p:nvGrpSpPr>
            <p:cNvPr id="556" name="Google Shape;556;p16"/>
            <p:cNvGrpSpPr/>
            <p:nvPr/>
          </p:nvGrpSpPr>
          <p:grpSpPr>
            <a:xfrm>
              <a:off x="-256528" y="-60013"/>
              <a:ext cx="1200844" cy="2734166"/>
              <a:chOff x="-256528" y="-60013"/>
              <a:chExt cx="1200844" cy="2734166"/>
            </a:xfrm>
          </p:grpSpPr>
          <p:sp>
            <p:nvSpPr>
              <p:cNvPr id="557" name="Google Shape;557;p16"/>
              <p:cNvSpPr/>
              <p:nvPr/>
            </p:nvSpPr>
            <p:spPr>
              <a:xfrm>
                <a:off x="127612" y="1225761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2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2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>
                <a:off x="127612" y="796447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>
                <a:off x="511030" y="58251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>
                <a:off x="127612" y="368217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>
                <a:off x="511030" y="15428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>
                <a:off x="127612" y="-6001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>
                <a:off x="-256528" y="2296516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127612" y="1654352"/>
                <a:ext cx="433286" cy="377276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127612" y="2082221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-256528" y="1010743"/>
                <a:ext cx="434008" cy="378721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-256528" y="154283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-256528" y="1440057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1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1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9" name="Google Shape;569;p16"/>
            <p:cNvGrpSpPr/>
            <p:nvPr/>
          </p:nvGrpSpPr>
          <p:grpSpPr>
            <a:xfrm>
              <a:off x="8197221" y="2888452"/>
              <a:ext cx="1200844" cy="2519870"/>
              <a:chOff x="8197221" y="2888452"/>
              <a:chExt cx="1200844" cy="2519870"/>
            </a:xfrm>
          </p:grpSpPr>
          <p:sp>
            <p:nvSpPr>
              <p:cNvPr id="570" name="Google Shape;570;p16"/>
              <p:cNvSpPr/>
              <p:nvPr/>
            </p:nvSpPr>
            <p:spPr>
              <a:xfrm>
                <a:off x="8964779" y="5029602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8581361" y="4815306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8964779" y="4601372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8581361" y="4387076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6"/>
              <p:cNvSpPr/>
              <p:nvPr/>
            </p:nvSpPr>
            <p:spPr>
              <a:xfrm>
                <a:off x="8581361" y="3530616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6"/>
              <p:cNvSpPr/>
              <p:nvPr/>
            </p:nvSpPr>
            <p:spPr>
              <a:xfrm>
                <a:off x="8964779" y="3316321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8581361" y="3102387"/>
                <a:ext cx="433286" cy="377275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0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0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8964779" y="2888452"/>
                <a:ext cx="433286" cy="377276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8197221" y="4601372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8197221" y="4172781"/>
                <a:ext cx="434008" cy="377998"/>
              </a:xfrm>
              <a:custGeom>
                <a:rect b="b" l="l" r="r" t="t"/>
                <a:pathLst>
                  <a:path extrusionOk="0" h="1046" w="1201">
                    <a:moveTo>
                      <a:pt x="301" y="1046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6"/>
                    </a:lnTo>
                    <a:lnTo>
                      <a:pt x="301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16"/>
              <p:cNvSpPr/>
              <p:nvPr/>
            </p:nvSpPr>
            <p:spPr>
              <a:xfrm>
                <a:off x="8581361" y="3958846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1" name="Google Shape;581;p16"/>
          <p:cNvGrpSpPr/>
          <p:nvPr/>
        </p:nvGrpSpPr>
        <p:grpSpPr>
          <a:xfrm>
            <a:off x="-258695" y="580639"/>
            <a:ext cx="9659273" cy="4830341"/>
            <a:chOff x="-258695" y="580639"/>
            <a:chExt cx="9659273" cy="4830341"/>
          </a:xfrm>
        </p:grpSpPr>
        <p:sp>
          <p:nvSpPr>
            <p:cNvPr id="582" name="Google Shape;582;p16"/>
            <p:cNvSpPr/>
            <p:nvPr/>
          </p:nvSpPr>
          <p:spPr>
            <a:xfrm>
              <a:off x="-258695" y="58063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274893" y="18689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8211618" y="50295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8962255" y="41710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8649943" y="281216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16"/>
          <p:cNvSpPr txBox="1"/>
          <p:nvPr>
            <p:ph idx="1" type="subTitle"/>
          </p:nvPr>
        </p:nvSpPr>
        <p:spPr>
          <a:xfrm>
            <a:off x="908688" y="2857387"/>
            <a:ext cx="20487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16"/>
          <p:cNvSpPr txBox="1"/>
          <p:nvPr>
            <p:ph idx="2" type="subTitle"/>
          </p:nvPr>
        </p:nvSpPr>
        <p:spPr>
          <a:xfrm>
            <a:off x="3569400" y="2864437"/>
            <a:ext cx="20487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idx="3" type="subTitle"/>
          </p:nvPr>
        </p:nvSpPr>
        <p:spPr>
          <a:xfrm>
            <a:off x="6230113" y="2857388"/>
            <a:ext cx="20052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1" name="Google Shape;591;p16"/>
          <p:cNvSpPr txBox="1"/>
          <p:nvPr>
            <p:ph idx="4" type="subTitle"/>
          </p:nvPr>
        </p:nvSpPr>
        <p:spPr>
          <a:xfrm>
            <a:off x="908688" y="2485425"/>
            <a:ext cx="204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2" name="Google Shape;592;p16"/>
          <p:cNvSpPr txBox="1"/>
          <p:nvPr>
            <p:ph idx="5" type="subTitle"/>
          </p:nvPr>
        </p:nvSpPr>
        <p:spPr>
          <a:xfrm>
            <a:off x="6230113" y="2485425"/>
            <a:ext cx="20052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3" name="Google Shape;593;p16"/>
          <p:cNvSpPr txBox="1"/>
          <p:nvPr>
            <p:ph idx="6" type="subTitle"/>
          </p:nvPr>
        </p:nvSpPr>
        <p:spPr>
          <a:xfrm>
            <a:off x="3569400" y="2493400"/>
            <a:ext cx="204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17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6" name="Google Shape;596;p17"/>
          <p:cNvGrpSpPr/>
          <p:nvPr/>
        </p:nvGrpSpPr>
        <p:grpSpPr>
          <a:xfrm>
            <a:off x="-276166" y="-254822"/>
            <a:ext cx="9666671" cy="5663153"/>
            <a:chOff x="-276166" y="-254822"/>
            <a:chExt cx="9666671" cy="5663153"/>
          </a:xfrm>
        </p:grpSpPr>
        <p:grpSp>
          <p:nvGrpSpPr>
            <p:cNvPr id="597" name="Google Shape;597;p17"/>
            <p:cNvGrpSpPr/>
            <p:nvPr/>
          </p:nvGrpSpPr>
          <p:grpSpPr>
            <a:xfrm>
              <a:off x="7060902" y="2673603"/>
              <a:ext cx="2329603" cy="2734728"/>
              <a:chOff x="7060902" y="2673603"/>
              <a:chExt cx="2329603" cy="2734728"/>
            </a:xfrm>
          </p:grpSpPr>
          <p:sp>
            <p:nvSpPr>
              <p:cNvPr id="598" name="Google Shape;598;p17"/>
              <p:cNvSpPr/>
              <p:nvPr/>
            </p:nvSpPr>
            <p:spPr>
              <a:xfrm>
                <a:off x="8211832" y="4815433"/>
                <a:ext cx="433208" cy="328067"/>
              </a:xfrm>
              <a:custGeom>
                <a:rect b="b" l="l" r="r" t="t"/>
                <a:pathLst>
                  <a:path extrusionOk="0" h="908" w="1199">
                    <a:moveTo>
                      <a:pt x="976" y="908"/>
                    </a:moveTo>
                    <a:lnTo>
                      <a:pt x="1199" y="521"/>
                    </a:lnTo>
                    <a:lnTo>
                      <a:pt x="897" y="0"/>
                    </a:lnTo>
                    <a:lnTo>
                      <a:pt x="299" y="0"/>
                    </a:lnTo>
                    <a:lnTo>
                      <a:pt x="0" y="521"/>
                    </a:lnTo>
                    <a:lnTo>
                      <a:pt x="220" y="908"/>
                    </a:lnTo>
                    <a:lnTo>
                      <a:pt x="976" y="9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7"/>
              <p:cNvSpPr/>
              <p:nvPr/>
            </p:nvSpPr>
            <p:spPr>
              <a:xfrm>
                <a:off x="7061075" y="4600455"/>
                <a:ext cx="432846" cy="378650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7"/>
              <p:cNvSpPr/>
              <p:nvPr/>
            </p:nvSpPr>
            <p:spPr>
              <a:xfrm>
                <a:off x="8595177" y="4600455"/>
                <a:ext cx="433208" cy="378650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7"/>
              <p:cNvSpPr/>
              <p:nvPr/>
            </p:nvSpPr>
            <p:spPr>
              <a:xfrm>
                <a:off x="8211832" y="4386200"/>
                <a:ext cx="433208" cy="378650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7"/>
              <p:cNvSpPr/>
              <p:nvPr/>
            </p:nvSpPr>
            <p:spPr>
              <a:xfrm>
                <a:off x="8595177" y="4172306"/>
                <a:ext cx="433208" cy="37756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7"/>
              <p:cNvSpPr/>
              <p:nvPr/>
            </p:nvSpPr>
            <p:spPr>
              <a:xfrm>
                <a:off x="8595177" y="3743796"/>
                <a:ext cx="433208" cy="377928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17"/>
              <p:cNvSpPr/>
              <p:nvPr/>
            </p:nvSpPr>
            <p:spPr>
              <a:xfrm>
                <a:off x="7827764" y="4600455"/>
                <a:ext cx="433930" cy="378650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17"/>
              <p:cNvSpPr/>
              <p:nvPr/>
            </p:nvSpPr>
            <p:spPr>
              <a:xfrm>
                <a:off x="8595177" y="3315647"/>
                <a:ext cx="433208" cy="37756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7"/>
              <p:cNvSpPr/>
              <p:nvPr/>
            </p:nvSpPr>
            <p:spPr>
              <a:xfrm>
                <a:off x="8966909" y="3509611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7"/>
              <p:cNvSpPr/>
              <p:nvPr/>
            </p:nvSpPr>
            <p:spPr>
              <a:xfrm>
                <a:off x="8966909" y="267360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7"/>
              <p:cNvSpPr/>
              <p:nvPr/>
            </p:nvSpPr>
            <p:spPr>
              <a:xfrm>
                <a:off x="8966909" y="309178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09" name="Google Shape;609;p17"/>
              <p:cNvGrpSpPr/>
              <p:nvPr/>
            </p:nvGrpSpPr>
            <p:grpSpPr>
              <a:xfrm>
                <a:off x="8966909" y="4386200"/>
                <a:ext cx="423596" cy="786295"/>
                <a:chOff x="9088834" y="4501483"/>
                <a:chExt cx="423596" cy="786295"/>
              </a:xfrm>
            </p:grpSpPr>
            <p:sp>
              <p:nvSpPr>
                <p:cNvPr id="610" name="Google Shape;610;p17"/>
                <p:cNvSpPr/>
                <p:nvPr/>
              </p:nvSpPr>
              <p:spPr>
                <a:xfrm>
                  <a:off x="9088834" y="4919311"/>
                  <a:ext cx="423596" cy="368467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17"/>
                <p:cNvSpPr/>
                <p:nvPr/>
              </p:nvSpPr>
              <p:spPr>
                <a:xfrm>
                  <a:off x="9088834" y="4501483"/>
                  <a:ext cx="423596" cy="368467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3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3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12" name="Google Shape;612;p17"/>
              <p:cNvSpPr/>
              <p:nvPr/>
            </p:nvSpPr>
            <p:spPr>
              <a:xfrm>
                <a:off x="8595177" y="5029680"/>
                <a:ext cx="433208" cy="378650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7"/>
              <p:cNvSpPr/>
              <p:nvPr/>
            </p:nvSpPr>
            <p:spPr>
              <a:xfrm>
                <a:off x="7444252" y="4815433"/>
                <a:ext cx="433208" cy="378650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17"/>
              <p:cNvSpPr/>
              <p:nvPr/>
            </p:nvSpPr>
            <p:spPr>
              <a:xfrm>
                <a:off x="7060902" y="5029680"/>
                <a:ext cx="433208" cy="378650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5" name="Google Shape;615;p17"/>
            <p:cNvGrpSpPr/>
            <p:nvPr/>
          </p:nvGrpSpPr>
          <p:grpSpPr>
            <a:xfrm>
              <a:off x="-276166" y="-254822"/>
              <a:ext cx="1922399" cy="2250086"/>
              <a:chOff x="-276166" y="-254822"/>
              <a:chExt cx="1922399" cy="2250086"/>
            </a:xfrm>
          </p:grpSpPr>
          <p:sp>
            <p:nvSpPr>
              <p:cNvPr id="616" name="Google Shape;616;p17"/>
              <p:cNvSpPr/>
              <p:nvPr/>
            </p:nvSpPr>
            <p:spPr>
              <a:xfrm>
                <a:off x="99109" y="999361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17"/>
              <p:cNvSpPr/>
              <p:nvPr/>
            </p:nvSpPr>
            <p:spPr>
              <a:xfrm>
                <a:off x="99109" y="16335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17"/>
              <p:cNvSpPr/>
              <p:nvPr/>
            </p:nvSpPr>
            <p:spPr>
              <a:xfrm>
                <a:off x="848245" y="16335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17"/>
              <p:cNvSpPr/>
              <p:nvPr/>
            </p:nvSpPr>
            <p:spPr>
              <a:xfrm>
                <a:off x="474030" y="37244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7"/>
              <p:cNvSpPr/>
              <p:nvPr/>
            </p:nvSpPr>
            <p:spPr>
              <a:xfrm>
                <a:off x="99109" y="1417189"/>
                <a:ext cx="423596" cy="369525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7"/>
              <p:cNvSpPr/>
              <p:nvPr/>
            </p:nvSpPr>
            <p:spPr>
              <a:xfrm>
                <a:off x="99109" y="58153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7"/>
              <p:cNvSpPr/>
              <p:nvPr/>
            </p:nvSpPr>
            <p:spPr>
              <a:xfrm>
                <a:off x="-276166" y="1207911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7"/>
              <p:cNvSpPr/>
              <p:nvPr/>
            </p:nvSpPr>
            <p:spPr>
              <a:xfrm>
                <a:off x="-276166" y="37190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7"/>
              <p:cNvSpPr/>
              <p:nvPr/>
            </p:nvSpPr>
            <p:spPr>
              <a:xfrm>
                <a:off x="-276166" y="1625739"/>
                <a:ext cx="423596" cy="369525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7"/>
              <p:cNvSpPr/>
              <p:nvPr/>
            </p:nvSpPr>
            <p:spPr>
              <a:xfrm>
                <a:off x="-276166" y="79008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7"/>
              <p:cNvSpPr/>
              <p:nvPr/>
            </p:nvSpPr>
            <p:spPr>
              <a:xfrm>
                <a:off x="1223342" y="-45382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7"/>
              <p:cNvSpPr/>
              <p:nvPr/>
            </p:nvSpPr>
            <p:spPr>
              <a:xfrm>
                <a:off x="473146" y="-45922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7"/>
              <p:cNvSpPr/>
              <p:nvPr/>
            </p:nvSpPr>
            <p:spPr>
              <a:xfrm>
                <a:off x="99096" y="-254822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9" name="Google Shape;629;p17"/>
          <p:cNvGrpSpPr/>
          <p:nvPr/>
        </p:nvGrpSpPr>
        <p:grpSpPr>
          <a:xfrm>
            <a:off x="274893" y="156889"/>
            <a:ext cx="8985573" cy="5066891"/>
            <a:chOff x="274893" y="156889"/>
            <a:chExt cx="8985573" cy="5066891"/>
          </a:xfrm>
        </p:grpSpPr>
        <p:sp>
          <p:nvSpPr>
            <p:cNvPr id="630" name="Google Shape;630;p17"/>
            <p:cNvSpPr/>
            <p:nvPr/>
          </p:nvSpPr>
          <p:spPr>
            <a:xfrm>
              <a:off x="274893" y="11587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8822143" y="397311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6892393" y="48423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7"/>
            <p:cNvSpPr/>
            <p:nvPr/>
          </p:nvSpPr>
          <p:spPr>
            <a:xfrm>
              <a:off x="1395593" y="1568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p17"/>
          <p:cNvSpPr txBox="1"/>
          <p:nvPr>
            <p:ph idx="1" type="subTitle"/>
          </p:nvPr>
        </p:nvSpPr>
        <p:spPr>
          <a:xfrm>
            <a:off x="1090100" y="2229500"/>
            <a:ext cx="2848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17"/>
          <p:cNvSpPr txBox="1"/>
          <p:nvPr>
            <p:ph idx="2" type="subTitle"/>
          </p:nvPr>
        </p:nvSpPr>
        <p:spPr>
          <a:xfrm>
            <a:off x="5192450" y="2229500"/>
            <a:ext cx="2848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17"/>
          <p:cNvSpPr txBox="1"/>
          <p:nvPr>
            <p:ph idx="3" type="subTitle"/>
          </p:nvPr>
        </p:nvSpPr>
        <p:spPr>
          <a:xfrm>
            <a:off x="1096575" y="3880225"/>
            <a:ext cx="2848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17"/>
          <p:cNvSpPr txBox="1"/>
          <p:nvPr>
            <p:ph idx="4" type="subTitle"/>
          </p:nvPr>
        </p:nvSpPr>
        <p:spPr>
          <a:xfrm>
            <a:off x="5198925" y="3880225"/>
            <a:ext cx="28485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9" name="Google Shape;639;p17"/>
          <p:cNvSpPr txBox="1"/>
          <p:nvPr>
            <p:ph hasCustomPrompt="1" idx="5" type="title"/>
          </p:nvPr>
        </p:nvSpPr>
        <p:spPr>
          <a:xfrm>
            <a:off x="2147600" y="1317726"/>
            <a:ext cx="7335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0" name="Google Shape;640;p17"/>
          <p:cNvSpPr txBox="1"/>
          <p:nvPr>
            <p:ph hasCustomPrompt="1" idx="6" type="title"/>
          </p:nvPr>
        </p:nvSpPr>
        <p:spPr>
          <a:xfrm>
            <a:off x="2155125" y="2969000"/>
            <a:ext cx="731400" cy="5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1" name="Google Shape;641;p17"/>
          <p:cNvSpPr txBox="1"/>
          <p:nvPr>
            <p:ph hasCustomPrompt="1" idx="7" type="title"/>
          </p:nvPr>
        </p:nvSpPr>
        <p:spPr>
          <a:xfrm>
            <a:off x="6251000" y="1319526"/>
            <a:ext cx="731400" cy="5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2" name="Google Shape;642;p17"/>
          <p:cNvSpPr txBox="1"/>
          <p:nvPr>
            <p:ph hasCustomPrompt="1" idx="8" type="title"/>
          </p:nvPr>
        </p:nvSpPr>
        <p:spPr>
          <a:xfrm>
            <a:off x="6257475" y="2969002"/>
            <a:ext cx="731400" cy="570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3" name="Google Shape;643;p17"/>
          <p:cNvSpPr txBox="1"/>
          <p:nvPr>
            <p:ph idx="9" type="subTitle"/>
          </p:nvPr>
        </p:nvSpPr>
        <p:spPr>
          <a:xfrm>
            <a:off x="1090100" y="1942625"/>
            <a:ext cx="28485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4" name="Google Shape;644;p17"/>
          <p:cNvSpPr txBox="1"/>
          <p:nvPr>
            <p:ph idx="13" type="subTitle"/>
          </p:nvPr>
        </p:nvSpPr>
        <p:spPr>
          <a:xfrm>
            <a:off x="1096575" y="3593475"/>
            <a:ext cx="28485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5" name="Google Shape;645;p17"/>
          <p:cNvSpPr txBox="1"/>
          <p:nvPr>
            <p:ph idx="14" type="subTitle"/>
          </p:nvPr>
        </p:nvSpPr>
        <p:spPr>
          <a:xfrm>
            <a:off x="5192450" y="1942625"/>
            <a:ext cx="28485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6" name="Google Shape;646;p17"/>
          <p:cNvSpPr txBox="1"/>
          <p:nvPr>
            <p:ph idx="15" type="subTitle"/>
          </p:nvPr>
        </p:nvSpPr>
        <p:spPr>
          <a:xfrm>
            <a:off x="5198925" y="3593475"/>
            <a:ext cx="2848500" cy="36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" name="Google Shape;648;p18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9" name="Google Shape;649;p18"/>
          <p:cNvGrpSpPr/>
          <p:nvPr/>
        </p:nvGrpSpPr>
        <p:grpSpPr>
          <a:xfrm>
            <a:off x="-286070" y="-254822"/>
            <a:ext cx="9569423" cy="5665844"/>
            <a:chOff x="-286070" y="-254822"/>
            <a:chExt cx="9569423" cy="5665844"/>
          </a:xfrm>
        </p:grpSpPr>
        <p:grpSp>
          <p:nvGrpSpPr>
            <p:cNvPr id="650" name="Google Shape;650;p18"/>
            <p:cNvGrpSpPr/>
            <p:nvPr/>
          </p:nvGrpSpPr>
          <p:grpSpPr>
            <a:xfrm>
              <a:off x="-286070" y="3946039"/>
              <a:ext cx="1988632" cy="1464982"/>
              <a:chOff x="-286070" y="3946039"/>
              <a:chExt cx="1988632" cy="1464982"/>
            </a:xfrm>
          </p:grpSpPr>
          <p:sp>
            <p:nvSpPr>
              <p:cNvPr id="651" name="Google Shape;651;p18"/>
              <p:cNvSpPr/>
              <p:nvPr/>
            </p:nvSpPr>
            <p:spPr>
              <a:xfrm>
                <a:off x="878813" y="4812110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8"/>
              <p:cNvSpPr/>
              <p:nvPr/>
            </p:nvSpPr>
            <p:spPr>
              <a:xfrm>
                <a:off x="102230" y="48126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8"/>
              <p:cNvSpPr/>
              <p:nvPr/>
            </p:nvSpPr>
            <p:spPr>
              <a:xfrm>
                <a:off x="1264969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8"/>
              <p:cNvSpPr/>
              <p:nvPr/>
            </p:nvSpPr>
            <p:spPr>
              <a:xfrm>
                <a:off x="102555" y="4378526"/>
                <a:ext cx="438323" cy="38248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8"/>
              <p:cNvSpPr/>
              <p:nvPr/>
            </p:nvSpPr>
            <p:spPr>
              <a:xfrm>
                <a:off x="490513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8"/>
              <p:cNvSpPr/>
              <p:nvPr/>
            </p:nvSpPr>
            <p:spPr>
              <a:xfrm>
                <a:off x="102555" y="3946039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57" name="Google Shape;657;p18"/>
              <p:cNvGrpSpPr/>
              <p:nvPr/>
            </p:nvGrpSpPr>
            <p:grpSpPr>
              <a:xfrm>
                <a:off x="-286070" y="4162826"/>
                <a:ext cx="438323" cy="813879"/>
                <a:chOff x="102555" y="3513551"/>
                <a:chExt cx="438323" cy="813879"/>
              </a:xfrm>
            </p:grpSpPr>
            <p:sp>
              <p:nvSpPr>
                <p:cNvPr id="658" name="Google Shape;658;p18"/>
                <p:cNvSpPr/>
                <p:nvPr/>
              </p:nvSpPr>
              <p:spPr>
                <a:xfrm>
                  <a:off x="102555" y="3513551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18"/>
                <p:cNvSpPr/>
                <p:nvPr/>
              </p:nvSpPr>
              <p:spPr>
                <a:xfrm>
                  <a:off x="102555" y="3946039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60" name="Google Shape;660;p18"/>
              <p:cNvGrpSpPr/>
              <p:nvPr/>
            </p:nvGrpSpPr>
            <p:grpSpPr>
              <a:xfrm>
                <a:off x="490513" y="5028535"/>
                <a:ext cx="1212049" cy="382486"/>
                <a:chOff x="490513" y="4594953"/>
                <a:chExt cx="1212049" cy="382486"/>
              </a:xfrm>
            </p:grpSpPr>
            <p:sp>
              <p:nvSpPr>
                <p:cNvPr id="661" name="Google Shape;661;p18"/>
                <p:cNvSpPr/>
                <p:nvPr/>
              </p:nvSpPr>
              <p:spPr>
                <a:xfrm>
                  <a:off x="1264969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8"/>
                <p:cNvSpPr/>
                <p:nvPr/>
              </p:nvSpPr>
              <p:spPr>
                <a:xfrm>
                  <a:off x="490513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7" y="0"/>
                      </a:lnTo>
                      <a:lnTo>
                        <a:pt x="1199" y="524"/>
                      </a:lnTo>
                      <a:lnTo>
                        <a:pt x="897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663" name="Google Shape;663;p18"/>
            <p:cNvGrpSpPr/>
            <p:nvPr/>
          </p:nvGrpSpPr>
          <p:grpSpPr>
            <a:xfrm>
              <a:off x="7736217" y="-254822"/>
              <a:ext cx="1547136" cy="2041536"/>
              <a:chOff x="7736217" y="-254822"/>
              <a:chExt cx="1547136" cy="2041536"/>
            </a:xfrm>
          </p:grpSpPr>
          <p:sp>
            <p:nvSpPr>
              <p:cNvPr id="664" name="Google Shape;664;p18"/>
              <p:cNvSpPr/>
              <p:nvPr/>
            </p:nvSpPr>
            <p:spPr>
              <a:xfrm flipH="1">
                <a:off x="8859745" y="999361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8"/>
              <p:cNvSpPr/>
              <p:nvPr/>
            </p:nvSpPr>
            <p:spPr>
              <a:xfrm flipH="1">
                <a:off x="8111314" y="16335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8"/>
              <p:cNvSpPr/>
              <p:nvPr/>
            </p:nvSpPr>
            <p:spPr>
              <a:xfrm flipH="1">
                <a:off x="8485530" y="372443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8"/>
              <p:cNvSpPr/>
              <p:nvPr/>
            </p:nvSpPr>
            <p:spPr>
              <a:xfrm flipH="1">
                <a:off x="8859745" y="1417189"/>
                <a:ext cx="423596" cy="369525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8"/>
              <p:cNvSpPr/>
              <p:nvPr/>
            </p:nvSpPr>
            <p:spPr>
              <a:xfrm flipH="1">
                <a:off x="8859745" y="58153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18"/>
              <p:cNvSpPr/>
              <p:nvPr/>
            </p:nvSpPr>
            <p:spPr>
              <a:xfrm flipH="1">
                <a:off x="8485695" y="790283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18"/>
              <p:cNvSpPr/>
              <p:nvPr/>
            </p:nvSpPr>
            <p:spPr>
              <a:xfrm flipH="1">
                <a:off x="7736217" y="-45382"/>
                <a:ext cx="422890" cy="36846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 flipH="1">
                <a:off x="8485707" y="-45922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 flipH="1">
                <a:off x="8859757" y="-254822"/>
                <a:ext cx="423596" cy="36846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3" name="Google Shape;673;p18"/>
          <p:cNvGrpSpPr/>
          <p:nvPr/>
        </p:nvGrpSpPr>
        <p:grpSpPr>
          <a:xfrm>
            <a:off x="-286070" y="156889"/>
            <a:ext cx="9347902" cy="5037154"/>
            <a:chOff x="-286070" y="156889"/>
            <a:chExt cx="9347902" cy="5037154"/>
          </a:xfrm>
        </p:grpSpPr>
        <p:sp>
          <p:nvSpPr>
            <p:cNvPr id="674" name="Google Shape;674;p18"/>
            <p:cNvSpPr/>
            <p:nvPr/>
          </p:nvSpPr>
          <p:spPr>
            <a:xfrm>
              <a:off x="-286070" y="37290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1654680" y="48126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8"/>
            <p:cNvSpPr/>
            <p:nvPr/>
          </p:nvSpPr>
          <p:spPr>
            <a:xfrm flipH="1">
              <a:off x="7548534" y="1568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8"/>
            <p:cNvSpPr/>
            <p:nvPr/>
          </p:nvSpPr>
          <p:spPr>
            <a:xfrm flipH="1">
              <a:off x="8623509" y="10825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8" name="Google Shape;678;p18"/>
          <p:cNvSpPr txBox="1"/>
          <p:nvPr>
            <p:ph idx="1" type="subTitle"/>
          </p:nvPr>
        </p:nvSpPr>
        <p:spPr>
          <a:xfrm>
            <a:off x="709100" y="218742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9" name="Google Shape;679;p18"/>
          <p:cNvSpPr txBox="1"/>
          <p:nvPr>
            <p:ph idx="2" type="subTitle"/>
          </p:nvPr>
        </p:nvSpPr>
        <p:spPr>
          <a:xfrm>
            <a:off x="3381446" y="218742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18"/>
          <p:cNvSpPr txBox="1"/>
          <p:nvPr>
            <p:ph idx="3" type="subTitle"/>
          </p:nvPr>
        </p:nvSpPr>
        <p:spPr>
          <a:xfrm>
            <a:off x="709100" y="398657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1" name="Google Shape;681;p18"/>
          <p:cNvSpPr txBox="1"/>
          <p:nvPr>
            <p:ph idx="4" type="subTitle"/>
          </p:nvPr>
        </p:nvSpPr>
        <p:spPr>
          <a:xfrm>
            <a:off x="3381446" y="398657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" name="Google Shape;682;p18"/>
          <p:cNvSpPr txBox="1"/>
          <p:nvPr>
            <p:ph idx="5" type="subTitle"/>
          </p:nvPr>
        </p:nvSpPr>
        <p:spPr>
          <a:xfrm>
            <a:off x="6053797" y="218742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8"/>
          <p:cNvSpPr txBox="1"/>
          <p:nvPr>
            <p:ph idx="6" type="subTitle"/>
          </p:nvPr>
        </p:nvSpPr>
        <p:spPr>
          <a:xfrm>
            <a:off x="6053797" y="3986575"/>
            <a:ext cx="23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5" name="Google Shape;685;p18"/>
          <p:cNvSpPr txBox="1"/>
          <p:nvPr>
            <p:ph idx="7" type="subTitle"/>
          </p:nvPr>
        </p:nvSpPr>
        <p:spPr>
          <a:xfrm>
            <a:off x="709104" y="18717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6" name="Google Shape;686;p18"/>
          <p:cNvSpPr txBox="1"/>
          <p:nvPr>
            <p:ph idx="8" type="subTitle"/>
          </p:nvPr>
        </p:nvSpPr>
        <p:spPr>
          <a:xfrm>
            <a:off x="3381447" y="18717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7" name="Google Shape;687;p18"/>
          <p:cNvSpPr txBox="1"/>
          <p:nvPr>
            <p:ph idx="9" type="subTitle"/>
          </p:nvPr>
        </p:nvSpPr>
        <p:spPr>
          <a:xfrm>
            <a:off x="6053796" y="18717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8" name="Google Shape;688;p18"/>
          <p:cNvSpPr txBox="1"/>
          <p:nvPr>
            <p:ph idx="13" type="subTitle"/>
          </p:nvPr>
        </p:nvSpPr>
        <p:spPr>
          <a:xfrm>
            <a:off x="709104" y="36709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9" name="Google Shape;689;p18"/>
          <p:cNvSpPr txBox="1"/>
          <p:nvPr>
            <p:ph idx="14" type="subTitle"/>
          </p:nvPr>
        </p:nvSpPr>
        <p:spPr>
          <a:xfrm>
            <a:off x="3381453" y="36709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0" name="Google Shape;690;p18"/>
          <p:cNvSpPr txBox="1"/>
          <p:nvPr>
            <p:ph idx="15" type="subTitle"/>
          </p:nvPr>
        </p:nvSpPr>
        <p:spPr>
          <a:xfrm>
            <a:off x="6053801" y="36709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2" name="Google Shape;692;p19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19"/>
          <p:cNvSpPr txBox="1"/>
          <p:nvPr>
            <p:ph hasCustomPrompt="1" type="title"/>
          </p:nvPr>
        </p:nvSpPr>
        <p:spPr>
          <a:xfrm>
            <a:off x="2244175" y="929363"/>
            <a:ext cx="46557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45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94" name="Google Shape;694;p19"/>
          <p:cNvSpPr txBox="1"/>
          <p:nvPr>
            <p:ph idx="1" type="subTitle"/>
          </p:nvPr>
        </p:nvSpPr>
        <p:spPr>
          <a:xfrm>
            <a:off x="2244175" y="1684224"/>
            <a:ext cx="4655700" cy="39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19"/>
          <p:cNvSpPr txBox="1"/>
          <p:nvPr>
            <p:ph hasCustomPrompt="1" idx="2" type="title"/>
          </p:nvPr>
        </p:nvSpPr>
        <p:spPr>
          <a:xfrm>
            <a:off x="2244175" y="3065122"/>
            <a:ext cx="46557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b="1" sz="45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696" name="Google Shape;696;p19"/>
          <p:cNvSpPr txBox="1"/>
          <p:nvPr>
            <p:ph idx="3" type="subTitle"/>
          </p:nvPr>
        </p:nvSpPr>
        <p:spPr>
          <a:xfrm>
            <a:off x="2244175" y="3819936"/>
            <a:ext cx="4655700" cy="394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7" name="Google Shape;697;p19"/>
          <p:cNvGrpSpPr/>
          <p:nvPr/>
        </p:nvGrpSpPr>
        <p:grpSpPr>
          <a:xfrm>
            <a:off x="-217669" y="-254218"/>
            <a:ext cx="9570469" cy="5615114"/>
            <a:chOff x="-217669" y="-254218"/>
            <a:chExt cx="9570469" cy="5615114"/>
          </a:xfrm>
        </p:grpSpPr>
        <p:sp>
          <p:nvSpPr>
            <p:cNvPr id="698" name="Google Shape;698;p19"/>
            <p:cNvSpPr/>
            <p:nvPr/>
          </p:nvSpPr>
          <p:spPr>
            <a:xfrm>
              <a:off x="-217669" y="1651436"/>
              <a:ext cx="428912" cy="372845"/>
            </a:xfrm>
            <a:custGeom>
              <a:rect b="b" l="l" r="r" t="t"/>
              <a:pathLst>
                <a:path extrusionOk="0" h="1044" w="1201">
                  <a:moveTo>
                    <a:pt x="301" y="1044"/>
                  </a:moveTo>
                  <a:lnTo>
                    <a:pt x="0" y="520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0"/>
                  </a:lnTo>
                  <a:lnTo>
                    <a:pt x="899" y="1044"/>
                  </a:lnTo>
                  <a:lnTo>
                    <a:pt x="301" y="1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540876" y="1228235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1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161961" y="1016456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2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2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19"/>
            <p:cNvSpPr/>
            <p:nvPr/>
          </p:nvSpPr>
          <p:spPr>
            <a:xfrm>
              <a:off x="161961" y="592184"/>
              <a:ext cx="428199" cy="374272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19"/>
            <p:cNvSpPr/>
            <p:nvPr/>
          </p:nvSpPr>
          <p:spPr>
            <a:xfrm>
              <a:off x="-217669" y="380762"/>
              <a:ext cx="428912" cy="373202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19"/>
            <p:cNvSpPr/>
            <p:nvPr/>
          </p:nvSpPr>
          <p:spPr>
            <a:xfrm>
              <a:off x="540876" y="380762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19"/>
            <p:cNvSpPr/>
            <p:nvPr/>
          </p:nvSpPr>
          <p:spPr>
            <a:xfrm>
              <a:off x="1298705" y="380762"/>
              <a:ext cx="427841" cy="37320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19"/>
            <p:cNvSpPr/>
            <p:nvPr/>
          </p:nvSpPr>
          <p:spPr>
            <a:xfrm>
              <a:off x="161961" y="168983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19"/>
            <p:cNvSpPr/>
            <p:nvPr/>
          </p:nvSpPr>
          <p:spPr>
            <a:xfrm>
              <a:off x="1677620" y="168983"/>
              <a:ext cx="427841" cy="37320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19"/>
            <p:cNvSpPr/>
            <p:nvPr/>
          </p:nvSpPr>
          <p:spPr>
            <a:xfrm>
              <a:off x="540876" y="-42439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3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19"/>
            <p:cNvSpPr/>
            <p:nvPr/>
          </p:nvSpPr>
          <p:spPr>
            <a:xfrm>
              <a:off x="161961" y="-254218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19"/>
            <p:cNvSpPr/>
            <p:nvPr/>
          </p:nvSpPr>
          <p:spPr>
            <a:xfrm>
              <a:off x="1677620" y="-254218"/>
              <a:ext cx="427841" cy="37320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-217669" y="2074637"/>
              <a:ext cx="428912" cy="373202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3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3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161961" y="1862858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1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1298705" y="-42439"/>
              <a:ext cx="427841" cy="373202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3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3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919790" y="-254218"/>
              <a:ext cx="428198" cy="37320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-217669" y="1228235"/>
              <a:ext cx="428912" cy="373202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1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1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7411497" y="4987251"/>
              <a:ext cx="427122" cy="373645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8925322" y="4987251"/>
              <a:ext cx="427478" cy="37364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7789775" y="4775828"/>
              <a:ext cx="427122" cy="373645"/>
            </a:xfrm>
            <a:custGeom>
              <a:rect b="b" l="l" r="r" t="t"/>
              <a:pathLst>
                <a:path extrusionOk="0" h="1048" w="1198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8547044" y="4775828"/>
              <a:ext cx="427478" cy="37364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7411497" y="4564761"/>
              <a:ext cx="427122" cy="372575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7789775" y="4353338"/>
              <a:ext cx="427122" cy="372575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8547044" y="4353338"/>
              <a:ext cx="427478" cy="37257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8925322" y="3296936"/>
              <a:ext cx="427478" cy="37257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1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8547044" y="3085869"/>
              <a:ext cx="427478" cy="372218"/>
            </a:xfrm>
            <a:custGeom>
              <a:rect b="b" l="l" r="r" t="t"/>
              <a:pathLst>
                <a:path extrusionOk="0" h="1044" w="1199">
                  <a:moveTo>
                    <a:pt x="299" y="1044"/>
                  </a:moveTo>
                  <a:lnTo>
                    <a:pt x="0" y="520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0"/>
                  </a:lnTo>
                  <a:lnTo>
                    <a:pt x="897" y="1044"/>
                  </a:lnTo>
                  <a:lnTo>
                    <a:pt x="299" y="1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8925322" y="4141915"/>
              <a:ext cx="427478" cy="37293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8925322" y="2874803"/>
              <a:ext cx="427478" cy="372218"/>
            </a:xfrm>
            <a:custGeom>
              <a:rect b="b" l="l" r="r" t="t"/>
              <a:pathLst>
                <a:path extrusionOk="0" h="1044" w="1199">
                  <a:moveTo>
                    <a:pt x="299" y="1044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1"/>
                  </a:lnTo>
                  <a:lnTo>
                    <a:pt x="900" y="1044"/>
                  </a:lnTo>
                  <a:lnTo>
                    <a:pt x="299" y="104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8168053" y="4987251"/>
              <a:ext cx="428191" cy="373645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8168053" y="4564761"/>
              <a:ext cx="428191" cy="372575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8547044" y="3930848"/>
              <a:ext cx="427478" cy="37257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8925322" y="3719425"/>
              <a:ext cx="427478" cy="37257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8168407" y="3296948"/>
              <a:ext cx="427479" cy="37257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6654950" y="4987253"/>
              <a:ext cx="427123" cy="373643"/>
            </a:xfrm>
            <a:custGeom>
              <a:rect b="b" l="l" r="r" t="t"/>
              <a:pathLst>
                <a:path extrusionOk="0" h="1048" w="1198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41058" y="2078433"/>
              <a:ext cx="427842" cy="37320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919983" y="592184"/>
              <a:ext cx="427842" cy="37320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4" name="Google Shape;734;p19"/>
          <p:cNvGrpSpPr/>
          <p:nvPr/>
        </p:nvGrpSpPr>
        <p:grpSpPr>
          <a:xfrm>
            <a:off x="161966" y="168992"/>
            <a:ext cx="9191860" cy="4768687"/>
            <a:chOff x="161966" y="168992"/>
            <a:chExt cx="9191860" cy="4768687"/>
          </a:xfrm>
        </p:grpSpPr>
        <p:sp>
          <p:nvSpPr>
            <p:cNvPr id="735" name="Google Shape;735;p19"/>
            <p:cNvSpPr/>
            <p:nvPr/>
          </p:nvSpPr>
          <p:spPr>
            <a:xfrm>
              <a:off x="161966" y="1439713"/>
              <a:ext cx="428214" cy="373219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730359" y="168992"/>
              <a:ext cx="428214" cy="373219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8743862" y="3508413"/>
              <a:ext cx="427515" cy="37260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8926311" y="4565074"/>
              <a:ext cx="427515" cy="37260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42150" y="4303422"/>
              <a:ext cx="427515" cy="37260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20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20"/>
          <p:cNvSpPr txBox="1"/>
          <p:nvPr>
            <p:ph type="title"/>
          </p:nvPr>
        </p:nvSpPr>
        <p:spPr>
          <a:xfrm>
            <a:off x="2347950" y="540000"/>
            <a:ext cx="44481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3" name="Google Shape;743;p20"/>
          <p:cNvSpPr txBox="1"/>
          <p:nvPr>
            <p:ph idx="1" type="subTitle"/>
          </p:nvPr>
        </p:nvSpPr>
        <p:spPr>
          <a:xfrm>
            <a:off x="2347900" y="1418050"/>
            <a:ext cx="4448100" cy="11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4" name="Google Shape;744;p20"/>
          <p:cNvSpPr txBox="1"/>
          <p:nvPr/>
        </p:nvSpPr>
        <p:spPr>
          <a:xfrm>
            <a:off x="2170450" y="3530800"/>
            <a:ext cx="4803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CREDITS: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This presentation template was created by </a:t>
            </a:r>
            <a:r>
              <a:rPr lang="en" sz="1200" u="sng">
                <a:solidFill>
                  <a:schemeClr val="hlink"/>
                </a:solidFill>
                <a:latin typeface="Livvic SemiBold"/>
                <a:ea typeface="Livvic SemiBold"/>
                <a:cs typeface="Livvic SemiBold"/>
                <a:sym typeface="Livvic SemiBold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,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includes icons by</a:t>
            </a:r>
            <a:r>
              <a:rPr lang="en" sz="12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r>
              <a:rPr lang="en" sz="1200" u="sng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, </a:t>
            </a:r>
            <a:r>
              <a:rPr lang="en" sz="12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and infographics &amp; images by </a:t>
            </a:r>
            <a:r>
              <a:rPr lang="en" sz="1200" u="sng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Livvic SemiBold"/>
                <a:ea typeface="Livvic SemiBold"/>
                <a:cs typeface="Livvic SemiBold"/>
                <a:sym typeface="Livvic SemiBold"/>
              </a:rPr>
              <a:t> </a:t>
            </a:r>
            <a:endParaRPr sz="1200" u="sng">
              <a:solidFill>
                <a:schemeClr val="dk1"/>
              </a:solidFill>
              <a:latin typeface="Livvic SemiBold"/>
              <a:ea typeface="Livvic SemiBold"/>
              <a:cs typeface="Livvic SemiBold"/>
              <a:sym typeface="Livvic SemiBold"/>
            </a:endParaRPr>
          </a:p>
        </p:txBody>
      </p:sp>
      <p:grpSp>
        <p:nvGrpSpPr>
          <p:cNvPr id="745" name="Google Shape;745;p20"/>
          <p:cNvGrpSpPr/>
          <p:nvPr/>
        </p:nvGrpSpPr>
        <p:grpSpPr>
          <a:xfrm>
            <a:off x="-207472" y="-228064"/>
            <a:ext cx="9590966" cy="5586219"/>
            <a:chOff x="-207472" y="-228064"/>
            <a:chExt cx="9590966" cy="5586219"/>
          </a:xfrm>
        </p:grpSpPr>
        <p:grpSp>
          <p:nvGrpSpPr>
            <p:cNvPr id="746" name="Google Shape;746;p20"/>
            <p:cNvGrpSpPr/>
            <p:nvPr/>
          </p:nvGrpSpPr>
          <p:grpSpPr>
            <a:xfrm>
              <a:off x="5898286" y="-228064"/>
              <a:ext cx="3485208" cy="2312431"/>
              <a:chOff x="5898286" y="-228064"/>
              <a:chExt cx="3485208" cy="2312431"/>
            </a:xfrm>
          </p:grpSpPr>
          <p:sp>
            <p:nvSpPr>
              <p:cNvPr id="747" name="Google Shape;747;p20"/>
              <p:cNvSpPr/>
              <p:nvPr/>
            </p:nvSpPr>
            <p:spPr>
              <a:xfrm>
                <a:off x="8570293" y="1051208"/>
                <a:ext cx="431693" cy="375935"/>
              </a:xfrm>
              <a:custGeom>
                <a:rect b="b" l="l" r="r" t="t"/>
                <a:pathLst>
                  <a:path extrusionOk="0" h="1045" w="1200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0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p20"/>
              <p:cNvSpPr/>
              <p:nvPr/>
            </p:nvSpPr>
            <p:spPr>
              <a:xfrm>
                <a:off x="7424684" y="411565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p20"/>
              <p:cNvSpPr/>
              <p:nvPr/>
            </p:nvSpPr>
            <p:spPr>
              <a:xfrm>
                <a:off x="8188062" y="411565"/>
                <a:ext cx="432054" cy="375934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p20"/>
              <p:cNvSpPr/>
              <p:nvPr/>
            </p:nvSpPr>
            <p:spPr>
              <a:xfrm>
                <a:off x="8952161" y="411565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1" name="Google Shape;751;p20"/>
              <p:cNvSpPr/>
              <p:nvPr/>
            </p:nvSpPr>
            <p:spPr>
              <a:xfrm>
                <a:off x="6279616" y="198595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3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p20"/>
              <p:cNvSpPr/>
              <p:nvPr/>
            </p:nvSpPr>
            <p:spPr>
              <a:xfrm>
                <a:off x="7042994" y="198595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3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p20"/>
              <p:cNvSpPr/>
              <p:nvPr/>
            </p:nvSpPr>
            <p:spPr>
              <a:xfrm>
                <a:off x="7806373" y="198595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p20"/>
              <p:cNvSpPr/>
              <p:nvPr/>
            </p:nvSpPr>
            <p:spPr>
              <a:xfrm>
                <a:off x="5898286" y="-14734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298" y="1045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5"/>
                    </a:lnTo>
                    <a:lnTo>
                      <a:pt x="298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0"/>
              <p:cNvSpPr/>
              <p:nvPr/>
            </p:nvSpPr>
            <p:spPr>
              <a:xfrm>
                <a:off x="6661305" y="-14734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20"/>
              <p:cNvSpPr/>
              <p:nvPr/>
            </p:nvSpPr>
            <p:spPr>
              <a:xfrm>
                <a:off x="7424684" y="-14734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20"/>
              <p:cNvSpPr/>
              <p:nvPr/>
            </p:nvSpPr>
            <p:spPr>
              <a:xfrm>
                <a:off x="8188062" y="-14734"/>
                <a:ext cx="432053" cy="375935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20"/>
              <p:cNvSpPr/>
              <p:nvPr/>
            </p:nvSpPr>
            <p:spPr>
              <a:xfrm>
                <a:off x="8952161" y="-14734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20"/>
              <p:cNvSpPr/>
              <p:nvPr/>
            </p:nvSpPr>
            <p:spPr>
              <a:xfrm>
                <a:off x="8570471" y="-228064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20"/>
              <p:cNvSpPr/>
              <p:nvPr/>
            </p:nvSpPr>
            <p:spPr>
              <a:xfrm>
                <a:off x="8952345" y="1265248"/>
                <a:ext cx="430973" cy="377014"/>
              </a:xfrm>
              <a:custGeom>
                <a:rect b="b" l="l" r="r" t="t"/>
                <a:pathLst>
                  <a:path extrusionOk="0" h="1048" w="1198">
                    <a:moveTo>
                      <a:pt x="298" y="1048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8"/>
                    </a:lnTo>
                    <a:lnTo>
                      <a:pt x="298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>
                <a:off x="8952161" y="837865"/>
                <a:ext cx="431333" cy="37701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>
                <a:off x="8570471" y="624895"/>
                <a:ext cx="431333" cy="375935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>
                <a:off x="7806373" y="-228064"/>
                <a:ext cx="430973" cy="375935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>
                <a:off x="8188062" y="1708433"/>
                <a:ext cx="431694" cy="375934"/>
              </a:xfrm>
              <a:custGeom>
                <a:rect b="b" l="l" r="r" t="t"/>
                <a:pathLst>
                  <a:path extrusionOk="0" h="1045" w="1200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0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5" name="Google Shape;765;p20"/>
            <p:cNvGrpSpPr/>
            <p:nvPr/>
          </p:nvGrpSpPr>
          <p:grpSpPr>
            <a:xfrm>
              <a:off x="-207472" y="2846545"/>
              <a:ext cx="3102039" cy="2511609"/>
              <a:chOff x="-207472" y="2846545"/>
              <a:chExt cx="3102039" cy="2511609"/>
            </a:xfrm>
          </p:grpSpPr>
          <p:sp>
            <p:nvSpPr>
              <p:cNvPr id="766" name="Google Shape;766;p20"/>
              <p:cNvSpPr/>
              <p:nvPr/>
            </p:nvSpPr>
            <p:spPr>
              <a:xfrm>
                <a:off x="937769" y="4981320"/>
                <a:ext cx="431128" cy="37683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>
                <a:off x="2463799" y="4981320"/>
                <a:ext cx="430768" cy="376834"/>
              </a:xfrm>
              <a:custGeom>
                <a:rect b="b" l="l" r="r" t="t"/>
                <a:pathLst>
                  <a:path extrusionOk="0" h="1048" w="1198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>
                <a:off x="-207472" y="4768092"/>
                <a:ext cx="431847" cy="37683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p20"/>
              <p:cNvSpPr/>
              <p:nvPr/>
            </p:nvSpPr>
            <p:spPr>
              <a:xfrm>
                <a:off x="1319277" y="4768092"/>
                <a:ext cx="430768" cy="37683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20"/>
              <p:cNvSpPr/>
              <p:nvPr/>
            </p:nvSpPr>
            <p:spPr>
              <a:xfrm>
                <a:off x="556262" y="3915900"/>
                <a:ext cx="431128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20"/>
              <p:cNvSpPr/>
              <p:nvPr/>
            </p:nvSpPr>
            <p:spPr>
              <a:xfrm>
                <a:off x="174754" y="4981320"/>
                <a:ext cx="431128" cy="37683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0"/>
              <p:cNvSpPr/>
              <p:nvPr/>
            </p:nvSpPr>
            <p:spPr>
              <a:xfrm>
                <a:off x="1700784" y="4555224"/>
                <a:ext cx="430768" cy="375756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p20"/>
              <p:cNvSpPr/>
              <p:nvPr/>
            </p:nvSpPr>
            <p:spPr>
              <a:xfrm>
                <a:off x="-207472" y="4341996"/>
                <a:ext cx="431847" cy="37575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20"/>
              <p:cNvSpPr/>
              <p:nvPr/>
            </p:nvSpPr>
            <p:spPr>
              <a:xfrm>
                <a:off x="174754" y="4128768"/>
                <a:ext cx="431128" cy="376115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20"/>
              <p:cNvSpPr/>
              <p:nvPr/>
            </p:nvSpPr>
            <p:spPr>
              <a:xfrm>
                <a:off x="-207472" y="3489803"/>
                <a:ext cx="431847" cy="37575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>
                <a:off x="2082291" y="4768092"/>
                <a:ext cx="430768" cy="37683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>
                <a:off x="174754" y="4555224"/>
                <a:ext cx="431128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>
                <a:off x="937769" y="4555224"/>
                <a:ext cx="431128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>
                <a:off x="556262" y="4341996"/>
                <a:ext cx="431128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>
                <a:off x="174754" y="3702672"/>
                <a:ext cx="431128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>
                <a:off x="174755" y="3276561"/>
                <a:ext cx="431127" cy="37575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>
                <a:off x="174548" y="2846545"/>
                <a:ext cx="431334" cy="375934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3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83" name="Google Shape;783;p20"/>
          <p:cNvGrpSpPr/>
          <p:nvPr/>
        </p:nvGrpSpPr>
        <p:grpSpPr>
          <a:xfrm>
            <a:off x="359880" y="-14742"/>
            <a:ext cx="8642261" cy="5310870"/>
            <a:chOff x="359880" y="-14742"/>
            <a:chExt cx="8642261" cy="5310870"/>
          </a:xfrm>
        </p:grpSpPr>
        <p:sp>
          <p:nvSpPr>
            <p:cNvPr id="784" name="Google Shape;784;p20"/>
            <p:cNvSpPr/>
            <p:nvPr/>
          </p:nvSpPr>
          <p:spPr>
            <a:xfrm>
              <a:off x="359880" y="3489733"/>
              <a:ext cx="431103" cy="375743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0"/>
            <p:cNvSpPr/>
            <p:nvPr/>
          </p:nvSpPr>
          <p:spPr>
            <a:xfrm>
              <a:off x="641958" y="4920385"/>
              <a:ext cx="431103" cy="375743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0"/>
            <p:cNvSpPr/>
            <p:nvPr/>
          </p:nvSpPr>
          <p:spPr>
            <a:xfrm>
              <a:off x="8336348" y="198426"/>
              <a:ext cx="431352" cy="37595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0"/>
            <p:cNvSpPr/>
            <p:nvPr/>
          </p:nvSpPr>
          <p:spPr>
            <a:xfrm>
              <a:off x="8570789" y="1477597"/>
              <a:ext cx="431352" cy="37595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0"/>
            <p:cNvSpPr/>
            <p:nvPr/>
          </p:nvSpPr>
          <p:spPr>
            <a:xfrm>
              <a:off x="6105402" y="-14742"/>
              <a:ext cx="431352" cy="37595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 txBox="1"/>
          <p:nvPr>
            <p:ph type="title"/>
          </p:nvPr>
        </p:nvSpPr>
        <p:spPr>
          <a:xfrm>
            <a:off x="1673100" y="2199888"/>
            <a:ext cx="5797800" cy="69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3"/>
          <p:cNvSpPr txBox="1"/>
          <p:nvPr>
            <p:ph hasCustomPrompt="1" idx="2" type="title"/>
          </p:nvPr>
        </p:nvSpPr>
        <p:spPr>
          <a:xfrm>
            <a:off x="3925875" y="1253684"/>
            <a:ext cx="1268400" cy="946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3"/>
          <p:cNvSpPr txBox="1"/>
          <p:nvPr>
            <p:ph idx="1" type="subTitle"/>
          </p:nvPr>
        </p:nvSpPr>
        <p:spPr>
          <a:xfrm>
            <a:off x="1673100" y="2897088"/>
            <a:ext cx="5797800" cy="3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" name="Google Shape;79;p3"/>
          <p:cNvGrpSpPr/>
          <p:nvPr/>
        </p:nvGrpSpPr>
        <p:grpSpPr>
          <a:xfrm>
            <a:off x="-239085" y="-222904"/>
            <a:ext cx="9584726" cy="5583856"/>
            <a:chOff x="-239085" y="-222904"/>
            <a:chExt cx="9584726" cy="5583856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6248486" y="-222904"/>
              <a:ext cx="3097155" cy="2289259"/>
              <a:chOff x="5761753" y="-309429"/>
              <a:chExt cx="3700747" cy="2735404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7582328" y="960754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8038011" y="706977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6672678" y="452771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7582328" y="452771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492836" y="4527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038011" y="19856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8492836" y="1978007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2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2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8492836" y="1468738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8038011" y="1214960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6217852" y="198565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1" name="Google Shape;91;p3"/>
              <p:cNvGrpSpPr/>
              <p:nvPr/>
            </p:nvGrpSpPr>
            <p:grpSpPr>
              <a:xfrm>
                <a:off x="8947661" y="198565"/>
                <a:ext cx="514839" cy="1973645"/>
                <a:chOff x="9712738" y="943490"/>
                <a:chExt cx="514839" cy="1973645"/>
              </a:xfrm>
            </p:grpSpPr>
            <p:grpSp>
              <p:nvGrpSpPr>
                <p:cNvPr id="92" name="Google Shape;92;p3"/>
                <p:cNvGrpSpPr/>
                <p:nvPr/>
              </p:nvGrpSpPr>
              <p:grpSpPr>
                <a:xfrm>
                  <a:off x="9712738" y="943490"/>
                  <a:ext cx="514839" cy="1465220"/>
                  <a:chOff x="-334362" y="3512363"/>
                  <a:chExt cx="514839" cy="1465220"/>
                </a:xfrm>
              </p:grpSpPr>
              <p:sp>
                <p:nvSpPr>
                  <p:cNvPr id="93" name="Google Shape;93;p3"/>
                  <p:cNvSpPr/>
                  <p:nvPr/>
                </p:nvSpPr>
                <p:spPr>
                  <a:xfrm>
                    <a:off x="-334362" y="4528329"/>
                    <a:ext cx="514839" cy="449254"/>
                  </a:xfrm>
                  <a:custGeom>
                    <a:rect b="b" l="l" r="r" t="t"/>
                    <a:pathLst>
                      <a:path extrusionOk="0" h="1048" w="1201">
                        <a:moveTo>
                          <a:pt x="301" y="1048"/>
                        </a:moveTo>
                        <a:lnTo>
                          <a:pt x="0" y="524"/>
                        </a:lnTo>
                        <a:lnTo>
                          <a:pt x="301" y="0"/>
                        </a:lnTo>
                        <a:lnTo>
                          <a:pt x="899" y="0"/>
                        </a:lnTo>
                        <a:lnTo>
                          <a:pt x="1201" y="524"/>
                        </a:lnTo>
                        <a:lnTo>
                          <a:pt x="899" y="1048"/>
                        </a:lnTo>
                        <a:lnTo>
                          <a:pt x="301" y="10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4" name="Google Shape;94;p3"/>
                  <p:cNvSpPr/>
                  <p:nvPr/>
                </p:nvSpPr>
                <p:spPr>
                  <a:xfrm>
                    <a:off x="-334362" y="3512363"/>
                    <a:ext cx="514839" cy="447968"/>
                  </a:xfrm>
                  <a:custGeom>
                    <a:rect b="b" l="l" r="r" t="t"/>
                    <a:pathLst>
                      <a:path extrusionOk="0" h="1045" w="1201">
                        <a:moveTo>
                          <a:pt x="301" y="1045"/>
                        </a:moveTo>
                        <a:lnTo>
                          <a:pt x="0" y="524"/>
                        </a:lnTo>
                        <a:lnTo>
                          <a:pt x="301" y="0"/>
                        </a:lnTo>
                        <a:lnTo>
                          <a:pt x="899" y="0"/>
                        </a:lnTo>
                        <a:lnTo>
                          <a:pt x="1201" y="524"/>
                        </a:lnTo>
                        <a:lnTo>
                          <a:pt x="899" y="1045"/>
                        </a:lnTo>
                        <a:lnTo>
                          <a:pt x="301" y="104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-334362" y="4020346"/>
                    <a:ext cx="514839" cy="447968"/>
                  </a:xfrm>
                  <a:custGeom>
                    <a:rect b="b" l="l" r="r" t="t"/>
                    <a:pathLst>
                      <a:path extrusionOk="0" h="1045" w="1201">
                        <a:moveTo>
                          <a:pt x="301" y="1045"/>
                        </a:moveTo>
                        <a:lnTo>
                          <a:pt x="0" y="524"/>
                        </a:lnTo>
                        <a:lnTo>
                          <a:pt x="301" y="0"/>
                        </a:lnTo>
                        <a:lnTo>
                          <a:pt x="899" y="0"/>
                        </a:lnTo>
                        <a:lnTo>
                          <a:pt x="1201" y="524"/>
                        </a:lnTo>
                        <a:lnTo>
                          <a:pt x="899" y="1045"/>
                        </a:lnTo>
                        <a:lnTo>
                          <a:pt x="301" y="1045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6" name="Google Shape;96;p3"/>
                <p:cNvSpPr/>
                <p:nvPr/>
              </p:nvSpPr>
              <p:spPr>
                <a:xfrm>
                  <a:off x="9712738" y="2467881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7" name="Google Shape;97;p3"/>
              <p:cNvSpPr/>
              <p:nvPr/>
            </p:nvSpPr>
            <p:spPr>
              <a:xfrm>
                <a:off x="8947655" y="-309418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7581903" y="-55191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8492411" y="-5519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6217853" y="-309429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6672261" y="-5519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761753" y="-55191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7128361" y="-309429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3"/>
            <p:cNvGrpSpPr/>
            <p:nvPr/>
          </p:nvGrpSpPr>
          <p:grpSpPr>
            <a:xfrm>
              <a:off x="-239085" y="2858050"/>
              <a:ext cx="3858399" cy="2502903"/>
              <a:chOff x="-334362" y="2466823"/>
              <a:chExt cx="4608694" cy="2989612"/>
            </a:xfrm>
          </p:grpSpPr>
          <p:grpSp>
            <p:nvGrpSpPr>
              <p:cNvPr id="105" name="Google Shape;105;p3"/>
              <p:cNvGrpSpPr/>
              <p:nvPr/>
            </p:nvGrpSpPr>
            <p:grpSpPr>
              <a:xfrm>
                <a:off x="120463" y="4754248"/>
                <a:ext cx="3268228" cy="447968"/>
                <a:chOff x="601435" y="5008459"/>
                <a:chExt cx="3268228" cy="447968"/>
              </a:xfrm>
            </p:grpSpPr>
            <p:sp>
              <p:nvSpPr>
                <p:cNvPr id="106" name="Google Shape;106;p3"/>
                <p:cNvSpPr/>
                <p:nvPr/>
              </p:nvSpPr>
              <p:spPr>
                <a:xfrm>
                  <a:off x="60143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9" y="1045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299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7" name="Google Shape;107;p3"/>
                <p:cNvSpPr/>
                <p:nvPr/>
              </p:nvSpPr>
              <p:spPr>
                <a:xfrm>
                  <a:off x="151108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8" name="Google Shape;108;p3"/>
                <p:cNvSpPr/>
                <p:nvPr/>
              </p:nvSpPr>
              <p:spPr>
                <a:xfrm>
                  <a:off x="2421593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9" name="Google Shape;109;p3"/>
                <p:cNvSpPr/>
                <p:nvPr/>
              </p:nvSpPr>
              <p:spPr>
                <a:xfrm>
                  <a:off x="3356110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" name="Google Shape;110;p3"/>
              <p:cNvSpPr/>
              <p:nvPr/>
            </p:nvSpPr>
            <p:spPr>
              <a:xfrm>
                <a:off x="1485797" y="4499185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/>
                  <a:t> </a:t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3"/>
              <p:cNvSpPr/>
              <p:nvPr/>
            </p:nvSpPr>
            <p:spPr>
              <a:xfrm>
                <a:off x="2395447" y="4499185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3305098" y="4499185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20463" y="4244979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030971" y="4244979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20463" y="3229013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20463" y="3736996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576146" y="3482790"/>
                <a:ext cx="513981" cy="448397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20463" y="2721029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576146" y="3991202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3"/>
              <p:cNvGrpSpPr/>
              <p:nvPr/>
            </p:nvGrpSpPr>
            <p:grpSpPr>
              <a:xfrm>
                <a:off x="-334362" y="3482790"/>
                <a:ext cx="514839" cy="1465220"/>
                <a:chOff x="-334362" y="3512363"/>
                <a:chExt cx="514839" cy="1465220"/>
              </a:xfrm>
            </p:grpSpPr>
            <p:sp>
              <p:nvSpPr>
                <p:cNvPr id="121" name="Google Shape;121;p3"/>
                <p:cNvSpPr/>
                <p:nvPr/>
              </p:nvSpPr>
              <p:spPr>
                <a:xfrm>
                  <a:off x="-334362" y="4528329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-334362" y="351236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-334362" y="4020346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24" name="Google Shape;124;p3"/>
              <p:cNvSpPr/>
              <p:nvPr/>
            </p:nvSpPr>
            <p:spPr>
              <a:xfrm>
                <a:off x="-334362" y="2466823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5" name="Google Shape;125;p3"/>
              <p:cNvGrpSpPr/>
              <p:nvPr/>
            </p:nvGrpSpPr>
            <p:grpSpPr>
              <a:xfrm>
                <a:off x="576146" y="5008026"/>
                <a:ext cx="3268228" cy="447968"/>
                <a:chOff x="601435" y="5008459"/>
                <a:chExt cx="3268228" cy="447968"/>
              </a:xfrm>
            </p:grpSpPr>
            <p:sp>
              <p:nvSpPr>
                <p:cNvPr id="126" name="Google Shape;126;p3"/>
                <p:cNvSpPr/>
                <p:nvPr/>
              </p:nvSpPr>
              <p:spPr>
                <a:xfrm>
                  <a:off x="60143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9" y="1045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299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151108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421593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3356110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0" name="Google Shape;130;p3"/>
              <p:cNvSpPr/>
              <p:nvPr/>
            </p:nvSpPr>
            <p:spPr>
              <a:xfrm>
                <a:off x="-334362" y="5007181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3"/>
              <p:cNvSpPr/>
              <p:nvPr/>
            </p:nvSpPr>
            <p:spPr>
              <a:xfrm>
                <a:off x="3759494" y="4754248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" name="Google Shape;132;p3"/>
            <p:cNvSpPr/>
            <p:nvPr/>
          </p:nvSpPr>
          <p:spPr>
            <a:xfrm>
              <a:off x="1290417" y="4127717"/>
              <a:ext cx="430306" cy="375399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" name="Google Shape;133;p3"/>
          <p:cNvGrpSpPr/>
          <p:nvPr/>
        </p:nvGrpSpPr>
        <p:grpSpPr>
          <a:xfrm>
            <a:off x="341362" y="-60794"/>
            <a:ext cx="8932075" cy="5282831"/>
            <a:chOff x="341362" y="-60794"/>
            <a:chExt cx="8932075" cy="5282831"/>
          </a:xfrm>
        </p:grpSpPr>
        <p:sp>
          <p:nvSpPr>
            <p:cNvPr id="134" name="Google Shape;134;p3"/>
            <p:cNvSpPr/>
            <p:nvPr/>
          </p:nvSpPr>
          <p:spPr>
            <a:xfrm>
              <a:off x="493224" y="4561274"/>
              <a:ext cx="440018" cy="38350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855310" y="4838533"/>
              <a:ext cx="440018" cy="383505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341362" y="3290409"/>
              <a:ext cx="430327" cy="375056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649846" y="1021653"/>
              <a:ext cx="430141" cy="37489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7227630" y="216497"/>
              <a:ext cx="430141" cy="37489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843296" y="-60794"/>
              <a:ext cx="430141" cy="374894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21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21"/>
          <p:cNvGrpSpPr/>
          <p:nvPr/>
        </p:nvGrpSpPr>
        <p:grpSpPr>
          <a:xfrm>
            <a:off x="-220038" y="-280890"/>
            <a:ext cx="9568703" cy="5650971"/>
            <a:chOff x="-220038" y="-280890"/>
            <a:chExt cx="9568703" cy="5650971"/>
          </a:xfrm>
        </p:grpSpPr>
        <p:grpSp>
          <p:nvGrpSpPr>
            <p:cNvPr id="792" name="Google Shape;792;p21"/>
            <p:cNvGrpSpPr/>
            <p:nvPr/>
          </p:nvGrpSpPr>
          <p:grpSpPr>
            <a:xfrm>
              <a:off x="-220038" y="3307183"/>
              <a:ext cx="3096463" cy="2062898"/>
              <a:chOff x="-334362" y="2975654"/>
              <a:chExt cx="3723053" cy="2480339"/>
            </a:xfrm>
          </p:grpSpPr>
          <p:grpSp>
            <p:nvGrpSpPr>
              <p:cNvPr id="793" name="Google Shape;793;p21"/>
              <p:cNvGrpSpPr/>
              <p:nvPr/>
            </p:nvGrpSpPr>
            <p:grpSpPr>
              <a:xfrm>
                <a:off x="120463" y="4754248"/>
                <a:ext cx="3268228" cy="447968"/>
                <a:chOff x="601435" y="5008459"/>
                <a:chExt cx="3268228" cy="447968"/>
              </a:xfrm>
            </p:grpSpPr>
            <p:sp>
              <p:nvSpPr>
                <p:cNvPr id="794" name="Google Shape;794;p21"/>
                <p:cNvSpPr/>
                <p:nvPr/>
              </p:nvSpPr>
              <p:spPr>
                <a:xfrm>
                  <a:off x="60143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9" y="1045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299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5" name="Google Shape;795;p21"/>
                <p:cNvSpPr/>
                <p:nvPr/>
              </p:nvSpPr>
              <p:spPr>
                <a:xfrm>
                  <a:off x="151108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6" name="Google Shape;796;p21"/>
                <p:cNvSpPr/>
                <p:nvPr/>
              </p:nvSpPr>
              <p:spPr>
                <a:xfrm>
                  <a:off x="2421593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97" name="Google Shape;797;p21"/>
                <p:cNvSpPr/>
                <p:nvPr/>
              </p:nvSpPr>
              <p:spPr>
                <a:xfrm>
                  <a:off x="3356110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8" y="1045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5"/>
                      </a:lnTo>
                      <a:lnTo>
                        <a:pt x="298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8" name="Google Shape;798;p21"/>
              <p:cNvSpPr/>
              <p:nvPr/>
            </p:nvSpPr>
            <p:spPr>
              <a:xfrm>
                <a:off x="1485797" y="4499185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2395447" y="4499185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120463" y="4244979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1030971" y="4244979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120463" y="3229013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120463" y="3736996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-334362" y="2975654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05" name="Google Shape;805;p21"/>
              <p:cNvGrpSpPr/>
              <p:nvPr/>
            </p:nvGrpSpPr>
            <p:grpSpPr>
              <a:xfrm>
                <a:off x="-334362" y="3990773"/>
                <a:ext cx="514839" cy="957237"/>
                <a:chOff x="-334362" y="4020346"/>
                <a:chExt cx="514839" cy="957237"/>
              </a:xfrm>
            </p:grpSpPr>
            <p:sp>
              <p:nvSpPr>
                <p:cNvPr id="806" name="Google Shape;806;p21"/>
                <p:cNvSpPr/>
                <p:nvPr/>
              </p:nvSpPr>
              <p:spPr>
                <a:xfrm>
                  <a:off x="-334362" y="4528329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07" name="Google Shape;807;p21"/>
                <p:cNvSpPr/>
                <p:nvPr/>
              </p:nvSpPr>
              <p:spPr>
                <a:xfrm>
                  <a:off x="-334362" y="4020346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808" name="Google Shape;808;p21"/>
              <p:cNvGrpSpPr/>
              <p:nvPr/>
            </p:nvGrpSpPr>
            <p:grpSpPr>
              <a:xfrm>
                <a:off x="576146" y="5008026"/>
                <a:ext cx="1423203" cy="447968"/>
                <a:chOff x="601435" y="5008459"/>
                <a:chExt cx="1423203" cy="447968"/>
              </a:xfrm>
            </p:grpSpPr>
            <p:sp>
              <p:nvSpPr>
                <p:cNvPr id="809" name="Google Shape;809;p21"/>
                <p:cNvSpPr/>
                <p:nvPr/>
              </p:nvSpPr>
              <p:spPr>
                <a:xfrm>
                  <a:off x="60143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299" y="1045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299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0" name="Google Shape;810;p21"/>
                <p:cNvSpPr/>
                <p:nvPr/>
              </p:nvSpPr>
              <p:spPr>
                <a:xfrm>
                  <a:off x="1511085" y="5008459"/>
                  <a:ext cx="513553" cy="447968"/>
                </a:xfrm>
                <a:custGeom>
                  <a:rect b="b" l="l" r="r" t="t"/>
                  <a:pathLst>
                    <a:path extrusionOk="0" h="1045" w="1198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11" name="Google Shape;811;p21"/>
            <p:cNvGrpSpPr/>
            <p:nvPr/>
          </p:nvGrpSpPr>
          <p:grpSpPr>
            <a:xfrm>
              <a:off x="6643278" y="-280890"/>
              <a:ext cx="2705386" cy="1824035"/>
              <a:chOff x="6217853" y="-309429"/>
              <a:chExt cx="3244647" cy="2227420"/>
            </a:xfrm>
          </p:grpSpPr>
          <p:sp>
            <p:nvSpPr>
              <p:cNvPr id="812" name="Google Shape;812;p21"/>
              <p:cNvSpPr/>
              <p:nvPr/>
            </p:nvSpPr>
            <p:spPr>
              <a:xfrm>
                <a:off x="8038011" y="706977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21"/>
              <p:cNvSpPr/>
              <p:nvPr/>
            </p:nvSpPr>
            <p:spPr>
              <a:xfrm>
                <a:off x="7582328" y="452771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21"/>
              <p:cNvSpPr/>
              <p:nvPr/>
            </p:nvSpPr>
            <p:spPr>
              <a:xfrm>
                <a:off x="8492836" y="4527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21"/>
              <p:cNvSpPr/>
              <p:nvPr/>
            </p:nvSpPr>
            <p:spPr>
              <a:xfrm>
                <a:off x="8038011" y="19856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21"/>
              <p:cNvSpPr/>
              <p:nvPr/>
            </p:nvSpPr>
            <p:spPr>
              <a:xfrm>
                <a:off x="8492836" y="1468738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17" name="Google Shape;817;p21"/>
              <p:cNvGrpSpPr/>
              <p:nvPr/>
            </p:nvGrpSpPr>
            <p:grpSpPr>
              <a:xfrm>
                <a:off x="8491986" y="198565"/>
                <a:ext cx="970514" cy="1210820"/>
                <a:chOff x="-790037" y="3512363"/>
                <a:chExt cx="970514" cy="1210820"/>
              </a:xfrm>
            </p:grpSpPr>
            <p:sp>
              <p:nvSpPr>
                <p:cNvPr id="818" name="Google Shape;818;p21"/>
                <p:cNvSpPr/>
                <p:nvPr/>
              </p:nvSpPr>
              <p:spPr>
                <a:xfrm>
                  <a:off x="-790037" y="4273929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19" name="Google Shape;819;p21"/>
                <p:cNvSpPr/>
                <p:nvPr/>
              </p:nvSpPr>
              <p:spPr>
                <a:xfrm>
                  <a:off x="-334362" y="351236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20" name="Google Shape;820;p21"/>
                <p:cNvSpPr/>
                <p:nvPr/>
              </p:nvSpPr>
              <p:spPr>
                <a:xfrm>
                  <a:off x="-334362" y="4020346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21" name="Google Shape;821;p21"/>
              <p:cNvSpPr/>
              <p:nvPr/>
            </p:nvSpPr>
            <p:spPr>
              <a:xfrm>
                <a:off x="8947655" y="-309418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21"/>
              <p:cNvSpPr/>
              <p:nvPr/>
            </p:nvSpPr>
            <p:spPr>
              <a:xfrm>
                <a:off x="7581903" y="-55191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21"/>
              <p:cNvSpPr/>
              <p:nvPr/>
            </p:nvSpPr>
            <p:spPr>
              <a:xfrm>
                <a:off x="8492411" y="-5519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21"/>
              <p:cNvSpPr/>
              <p:nvPr/>
            </p:nvSpPr>
            <p:spPr>
              <a:xfrm>
                <a:off x="6217853" y="-309429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21"/>
              <p:cNvSpPr/>
              <p:nvPr/>
            </p:nvSpPr>
            <p:spPr>
              <a:xfrm>
                <a:off x="6672261" y="-5519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21"/>
              <p:cNvSpPr/>
              <p:nvPr/>
            </p:nvSpPr>
            <p:spPr>
              <a:xfrm>
                <a:off x="7128361" y="-309429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27" name="Google Shape;827;p21"/>
          <p:cNvGrpSpPr/>
          <p:nvPr/>
        </p:nvGrpSpPr>
        <p:grpSpPr>
          <a:xfrm>
            <a:off x="537250" y="135085"/>
            <a:ext cx="8810636" cy="5235005"/>
            <a:chOff x="537250" y="135085"/>
            <a:chExt cx="8810636" cy="5235005"/>
          </a:xfrm>
        </p:grpSpPr>
        <p:sp>
          <p:nvSpPr>
            <p:cNvPr id="828" name="Google Shape;828;p21"/>
            <p:cNvSpPr/>
            <p:nvPr/>
          </p:nvSpPr>
          <p:spPr>
            <a:xfrm>
              <a:off x="537250" y="4574991"/>
              <a:ext cx="427494" cy="37259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2050245" y="4997501"/>
              <a:ext cx="427494" cy="37259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8919352" y="967302"/>
              <a:ext cx="428535" cy="36679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7401603" y="135085"/>
              <a:ext cx="428535" cy="36679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3" name="Google Shape;833;p22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4" name="Google Shape;834;p22"/>
          <p:cNvGrpSpPr/>
          <p:nvPr/>
        </p:nvGrpSpPr>
        <p:grpSpPr>
          <a:xfrm>
            <a:off x="-211829" y="-252351"/>
            <a:ext cx="9646920" cy="5600101"/>
            <a:chOff x="-211829" y="-252351"/>
            <a:chExt cx="9646920" cy="5600101"/>
          </a:xfrm>
        </p:grpSpPr>
        <p:sp>
          <p:nvSpPr>
            <p:cNvPr id="835" name="Google Shape;835;p22"/>
            <p:cNvSpPr/>
            <p:nvPr/>
          </p:nvSpPr>
          <p:spPr>
            <a:xfrm>
              <a:off x="7879044" y="4977188"/>
              <a:ext cx="424820" cy="370562"/>
            </a:xfrm>
            <a:custGeom>
              <a:rect b="b" l="l" r="r" t="t"/>
              <a:pathLst>
                <a:path extrusionOk="0" h="1045" w="1198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8632232" y="4977188"/>
              <a:ext cx="424820" cy="370562"/>
            </a:xfrm>
            <a:custGeom>
              <a:rect b="b" l="l" r="r" t="t"/>
              <a:pathLst>
                <a:path extrusionOk="0" h="1045" w="1198">
                  <a:moveTo>
                    <a:pt x="298" y="1045"/>
                  </a:moveTo>
                  <a:lnTo>
                    <a:pt x="0" y="524"/>
                  </a:lnTo>
                  <a:lnTo>
                    <a:pt x="298" y="0"/>
                  </a:lnTo>
                  <a:lnTo>
                    <a:pt x="896" y="0"/>
                  </a:lnTo>
                  <a:lnTo>
                    <a:pt x="1198" y="524"/>
                  </a:lnTo>
                  <a:lnTo>
                    <a:pt x="896" y="1045"/>
                  </a:lnTo>
                  <a:lnTo>
                    <a:pt x="298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7" name="Google Shape;837;p22"/>
            <p:cNvGrpSpPr/>
            <p:nvPr/>
          </p:nvGrpSpPr>
          <p:grpSpPr>
            <a:xfrm>
              <a:off x="7126275" y="3092100"/>
              <a:ext cx="2308816" cy="2051409"/>
              <a:chOff x="6672678" y="2718377"/>
              <a:chExt cx="2791122" cy="2479944"/>
            </a:xfrm>
          </p:grpSpPr>
          <p:sp>
            <p:nvSpPr>
              <p:cNvPr id="838" name="Google Shape;838;p22"/>
              <p:cNvSpPr/>
              <p:nvPr/>
            </p:nvSpPr>
            <p:spPr>
              <a:xfrm>
                <a:off x="7127722" y="4750353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22"/>
              <p:cNvSpPr/>
              <p:nvPr/>
            </p:nvSpPr>
            <p:spPr>
              <a:xfrm>
                <a:off x="8037373" y="4750353"/>
                <a:ext cx="514410" cy="447968"/>
              </a:xfrm>
              <a:custGeom>
                <a:rect b="b" l="l" r="r" t="t"/>
                <a:pathLst>
                  <a:path extrusionOk="0" h="1045" w="1200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0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22"/>
              <p:cNvSpPr/>
              <p:nvPr/>
            </p:nvSpPr>
            <p:spPr>
              <a:xfrm>
                <a:off x="6672678" y="4496560"/>
                <a:ext cx="513553" cy="449254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22"/>
              <p:cNvSpPr/>
              <p:nvPr/>
            </p:nvSpPr>
            <p:spPr>
              <a:xfrm>
                <a:off x="8492836" y="4496560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22"/>
              <p:cNvSpPr/>
              <p:nvPr/>
            </p:nvSpPr>
            <p:spPr>
              <a:xfrm>
                <a:off x="8038011" y="4242354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22"/>
              <p:cNvSpPr/>
              <p:nvPr/>
            </p:nvSpPr>
            <p:spPr>
              <a:xfrm>
                <a:off x="8038011" y="37343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22"/>
              <p:cNvSpPr/>
              <p:nvPr/>
            </p:nvSpPr>
            <p:spPr>
              <a:xfrm>
                <a:off x="7582336" y="3989854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22"/>
              <p:cNvSpPr/>
              <p:nvPr/>
            </p:nvSpPr>
            <p:spPr>
              <a:xfrm>
                <a:off x="8037586" y="3226398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22"/>
              <p:cNvSpPr/>
              <p:nvPr/>
            </p:nvSpPr>
            <p:spPr>
              <a:xfrm>
                <a:off x="7582328" y="4496560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22"/>
              <p:cNvSpPr/>
              <p:nvPr/>
            </p:nvSpPr>
            <p:spPr>
              <a:xfrm>
                <a:off x="8492836" y="2972182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48" name="Google Shape;848;p22"/>
              <p:cNvGrpSpPr/>
              <p:nvPr/>
            </p:nvGrpSpPr>
            <p:grpSpPr>
              <a:xfrm>
                <a:off x="8947661" y="2718377"/>
                <a:ext cx="514839" cy="956379"/>
                <a:chOff x="-335637" y="454377"/>
                <a:chExt cx="514839" cy="956379"/>
              </a:xfrm>
            </p:grpSpPr>
            <p:sp>
              <p:nvSpPr>
                <p:cNvPr id="849" name="Google Shape;849;p22"/>
                <p:cNvSpPr/>
                <p:nvPr/>
              </p:nvSpPr>
              <p:spPr>
                <a:xfrm>
                  <a:off x="-335637" y="454377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3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3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50" name="Google Shape;850;p22"/>
                <p:cNvSpPr/>
                <p:nvPr/>
              </p:nvSpPr>
              <p:spPr>
                <a:xfrm>
                  <a:off x="-335637" y="962788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1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1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51" name="Google Shape;851;p22"/>
              <p:cNvSpPr/>
              <p:nvPr/>
            </p:nvSpPr>
            <p:spPr>
              <a:xfrm>
                <a:off x="8948961" y="4242569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p22"/>
            <p:cNvGrpSpPr/>
            <p:nvPr/>
          </p:nvGrpSpPr>
          <p:grpSpPr>
            <a:xfrm>
              <a:off x="-211829" y="-252351"/>
              <a:ext cx="2308858" cy="2266530"/>
              <a:chOff x="-335649" y="-309497"/>
              <a:chExt cx="2789824" cy="2738678"/>
            </a:xfrm>
          </p:grpSpPr>
          <p:sp>
            <p:nvSpPr>
              <p:cNvPr id="853" name="Google Shape;853;p22"/>
              <p:cNvSpPr/>
              <p:nvPr/>
            </p:nvSpPr>
            <p:spPr>
              <a:xfrm>
                <a:off x="575935" y="-55291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2"/>
              <p:cNvSpPr/>
              <p:nvPr/>
            </p:nvSpPr>
            <p:spPr>
              <a:xfrm>
                <a:off x="121109" y="-309497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2"/>
              <p:cNvSpPr/>
              <p:nvPr/>
            </p:nvSpPr>
            <p:spPr>
              <a:xfrm>
                <a:off x="1030760" y="-309497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2"/>
              <p:cNvSpPr/>
              <p:nvPr/>
            </p:nvSpPr>
            <p:spPr>
              <a:xfrm>
                <a:off x="120463" y="1214860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2"/>
              <p:cNvSpPr/>
              <p:nvPr/>
            </p:nvSpPr>
            <p:spPr>
              <a:xfrm>
                <a:off x="576146" y="4526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2"/>
              <p:cNvSpPr/>
              <p:nvPr/>
            </p:nvSpPr>
            <p:spPr>
              <a:xfrm>
                <a:off x="1030971" y="19846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2"/>
              <p:cNvSpPr/>
              <p:nvPr/>
            </p:nvSpPr>
            <p:spPr>
              <a:xfrm>
                <a:off x="1940622" y="198465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2"/>
              <p:cNvSpPr/>
              <p:nvPr/>
            </p:nvSpPr>
            <p:spPr>
              <a:xfrm>
                <a:off x="120463" y="1722844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2"/>
              <p:cNvSpPr/>
              <p:nvPr/>
            </p:nvSpPr>
            <p:spPr>
              <a:xfrm>
                <a:off x="120463" y="706877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2"/>
              <p:cNvSpPr/>
              <p:nvPr/>
            </p:nvSpPr>
            <p:spPr>
              <a:xfrm>
                <a:off x="1485797" y="4526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22"/>
              <p:cNvSpPr/>
              <p:nvPr/>
            </p:nvSpPr>
            <p:spPr>
              <a:xfrm>
                <a:off x="-335649" y="1981213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1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1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864" name="Google Shape;864;p22"/>
              <p:cNvGrpSpPr/>
              <p:nvPr/>
            </p:nvGrpSpPr>
            <p:grpSpPr>
              <a:xfrm>
                <a:off x="-335647" y="-54873"/>
                <a:ext cx="514839" cy="1973204"/>
                <a:chOff x="-335637" y="-54873"/>
                <a:chExt cx="514839" cy="1973204"/>
              </a:xfrm>
            </p:grpSpPr>
            <p:sp>
              <p:nvSpPr>
                <p:cNvPr id="865" name="Google Shape;865;p22"/>
                <p:cNvSpPr/>
                <p:nvPr/>
              </p:nvSpPr>
              <p:spPr>
                <a:xfrm>
                  <a:off x="-335637" y="453110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6" name="Google Shape;866;p22"/>
                <p:cNvSpPr/>
                <p:nvPr/>
              </p:nvSpPr>
              <p:spPr>
                <a:xfrm>
                  <a:off x="-335637" y="961094"/>
                  <a:ext cx="514839" cy="449254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7" name="Google Shape;867;p22"/>
                <p:cNvSpPr/>
                <p:nvPr/>
              </p:nvSpPr>
              <p:spPr>
                <a:xfrm>
                  <a:off x="-335637" y="-5487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3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3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68" name="Google Shape;868;p22"/>
                <p:cNvSpPr/>
                <p:nvPr/>
              </p:nvSpPr>
              <p:spPr>
                <a:xfrm>
                  <a:off x="-335637" y="1470363"/>
                  <a:ext cx="514839" cy="447968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1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1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869" name="Google Shape;869;p22"/>
          <p:cNvGrpSpPr/>
          <p:nvPr/>
        </p:nvGrpSpPr>
        <p:grpSpPr>
          <a:xfrm>
            <a:off x="166362" y="-41975"/>
            <a:ext cx="8890861" cy="4759752"/>
            <a:chOff x="166362" y="-41975"/>
            <a:chExt cx="8890861" cy="4759752"/>
          </a:xfrm>
        </p:grpSpPr>
        <p:sp>
          <p:nvSpPr>
            <p:cNvPr id="870" name="Google Shape;870;p22"/>
            <p:cNvSpPr/>
            <p:nvPr/>
          </p:nvSpPr>
          <p:spPr>
            <a:xfrm>
              <a:off x="329806" y="1591080"/>
              <a:ext cx="425381" cy="37075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166362" y="168231"/>
              <a:ext cx="425381" cy="37075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1295967" y="-41975"/>
              <a:ext cx="425381" cy="37075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7502267" y="4347215"/>
              <a:ext cx="425174" cy="3705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8632048" y="4136753"/>
              <a:ext cx="425174" cy="370562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4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4"/>
          <p:cNvGrpSpPr/>
          <p:nvPr/>
        </p:nvGrpSpPr>
        <p:grpSpPr>
          <a:xfrm>
            <a:off x="-286070" y="-267003"/>
            <a:ext cx="9721204" cy="5678024"/>
            <a:chOff x="-286070" y="-267003"/>
            <a:chExt cx="9721204" cy="5678024"/>
          </a:xfrm>
        </p:grpSpPr>
        <p:grpSp>
          <p:nvGrpSpPr>
            <p:cNvPr id="143" name="Google Shape;143;p4"/>
            <p:cNvGrpSpPr/>
            <p:nvPr/>
          </p:nvGrpSpPr>
          <p:grpSpPr>
            <a:xfrm>
              <a:off x="7084592" y="-267003"/>
              <a:ext cx="2350542" cy="1654027"/>
              <a:chOff x="7084592" y="-267003"/>
              <a:chExt cx="2350542" cy="1654027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084592" y="-63030"/>
                <a:ext cx="427956" cy="373298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8601373" y="800642"/>
                <a:ext cx="428313" cy="37329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8601373" y="377330"/>
                <a:ext cx="428313" cy="37329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8222355" y="165495"/>
                <a:ext cx="428313" cy="37329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4"/>
              <p:cNvSpPr/>
              <p:nvPr/>
            </p:nvSpPr>
            <p:spPr>
              <a:xfrm>
                <a:off x="7463604" y="165495"/>
                <a:ext cx="427956" cy="373298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4"/>
              <p:cNvSpPr/>
              <p:nvPr/>
            </p:nvSpPr>
            <p:spPr>
              <a:xfrm>
                <a:off x="8222355" y="-26700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7842992" y="-63030"/>
                <a:ext cx="427956" cy="373298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601392" y="-46005"/>
                <a:ext cx="427956" cy="373298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" name="Google Shape;152;p4"/>
              <p:cNvGrpSpPr/>
              <p:nvPr/>
            </p:nvGrpSpPr>
            <p:grpSpPr>
              <a:xfrm>
                <a:off x="8996811" y="165495"/>
                <a:ext cx="438323" cy="1221529"/>
                <a:chOff x="102555" y="3513551"/>
                <a:chExt cx="438323" cy="1221529"/>
              </a:xfrm>
            </p:grpSpPr>
            <p:sp>
              <p:nvSpPr>
                <p:cNvPr id="153" name="Google Shape;153;p4"/>
                <p:cNvSpPr/>
                <p:nvPr/>
              </p:nvSpPr>
              <p:spPr>
                <a:xfrm>
                  <a:off x="102555" y="3513551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4" name="Google Shape;154;p4"/>
                <p:cNvSpPr/>
                <p:nvPr/>
              </p:nvSpPr>
              <p:spPr>
                <a:xfrm>
                  <a:off x="102555" y="4353689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55" name="Google Shape;155;p4"/>
              <p:cNvSpPr/>
              <p:nvPr/>
            </p:nvSpPr>
            <p:spPr>
              <a:xfrm>
                <a:off x="8996811" y="-26700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6" name="Google Shape;156;p4"/>
            <p:cNvGrpSpPr/>
            <p:nvPr/>
          </p:nvGrpSpPr>
          <p:grpSpPr>
            <a:xfrm>
              <a:off x="-286070" y="3513551"/>
              <a:ext cx="2376932" cy="1897470"/>
              <a:chOff x="-286070" y="3513551"/>
              <a:chExt cx="2376932" cy="1897470"/>
            </a:xfrm>
          </p:grpSpPr>
          <p:grpSp>
            <p:nvGrpSpPr>
              <p:cNvPr id="157" name="Google Shape;157;p4"/>
              <p:cNvGrpSpPr/>
              <p:nvPr/>
            </p:nvGrpSpPr>
            <p:grpSpPr>
              <a:xfrm>
                <a:off x="878813" y="4812110"/>
                <a:ext cx="1212049" cy="382486"/>
                <a:chOff x="490513" y="4594953"/>
                <a:chExt cx="1212049" cy="382486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1264969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490513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7" y="0"/>
                      </a:lnTo>
                      <a:lnTo>
                        <a:pt x="1199" y="524"/>
                      </a:lnTo>
                      <a:lnTo>
                        <a:pt x="897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60" name="Google Shape;160;p4"/>
              <p:cNvSpPr/>
              <p:nvPr/>
            </p:nvSpPr>
            <p:spPr>
              <a:xfrm>
                <a:off x="102230" y="48126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1264969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4"/>
              <p:cNvSpPr/>
              <p:nvPr/>
            </p:nvSpPr>
            <p:spPr>
              <a:xfrm>
                <a:off x="102555" y="4378526"/>
                <a:ext cx="438323" cy="38248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102555" y="35135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90513" y="4594953"/>
                <a:ext cx="437593" cy="38248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102555" y="3946039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6" name="Google Shape;166;p4"/>
              <p:cNvGrpSpPr/>
              <p:nvPr/>
            </p:nvGrpSpPr>
            <p:grpSpPr>
              <a:xfrm>
                <a:off x="-286070" y="3734526"/>
                <a:ext cx="438323" cy="813879"/>
                <a:chOff x="102555" y="3513551"/>
                <a:chExt cx="438323" cy="813879"/>
              </a:xfrm>
            </p:grpSpPr>
            <p:sp>
              <p:nvSpPr>
                <p:cNvPr id="167" name="Google Shape;167;p4"/>
                <p:cNvSpPr/>
                <p:nvPr/>
              </p:nvSpPr>
              <p:spPr>
                <a:xfrm>
                  <a:off x="102555" y="3513551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8" name="Google Shape;168;p4"/>
                <p:cNvSpPr/>
                <p:nvPr/>
              </p:nvSpPr>
              <p:spPr>
                <a:xfrm>
                  <a:off x="102555" y="3946039"/>
                  <a:ext cx="438323" cy="381391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9" name="Google Shape;169;p4"/>
              <p:cNvGrpSpPr/>
              <p:nvPr/>
            </p:nvGrpSpPr>
            <p:grpSpPr>
              <a:xfrm>
                <a:off x="490513" y="5028535"/>
                <a:ext cx="1212049" cy="382486"/>
                <a:chOff x="490513" y="4594953"/>
                <a:chExt cx="1212049" cy="382486"/>
              </a:xfrm>
            </p:grpSpPr>
            <p:sp>
              <p:nvSpPr>
                <p:cNvPr id="170" name="Google Shape;170;p4"/>
                <p:cNvSpPr/>
                <p:nvPr/>
              </p:nvSpPr>
              <p:spPr>
                <a:xfrm>
                  <a:off x="1264969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1" name="Google Shape;171;p4"/>
                <p:cNvSpPr/>
                <p:nvPr/>
              </p:nvSpPr>
              <p:spPr>
                <a:xfrm>
                  <a:off x="490513" y="4594953"/>
                  <a:ext cx="437593" cy="38248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7" y="0"/>
                      </a:lnTo>
                      <a:lnTo>
                        <a:pt x="1199" y="524"/>
                      </a:lnTo>
                      <a:lnTo>
                        <a:pt x="897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72" name="Google Shape;172;p4"/>
              <p:cNvSpPr/>
              <p:nvPr/>
            </p:nvSpPr>
            <p:spPr>
              <a:xfrm>
                <a:off x="-286070" y="5029076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73" name="Google Shape;173;p4"/>
          <p:cNvGrpSpPr/>
          <p:nvPr/>
        </p:nvGrpSpPr>
        <p:grpSpPr>
          <a:xfrm>
            <a:off x="281680" y="-184074"/>
            <a:ext cx="8587423" cy="5459541"/>
            <a:chOff x="281680" y="-184074"/>
            <a:chExt cx="8587423" cy="5459541"/>
          </a:xfrm>
        </p:grpSpPr>
        <p:sp>
          <p:nvSpPr>
            <p:cNvPr id="174" name="Google Shape;174;p4"/>
            <p:cNvSpPr/>
            <p:nvPr/>
          </p:nvSpPr>
          <p:spPr>
            <a:xfrm>
              <a:off x="281680" y="417382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1846430" y="48940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6873330" y="-18407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8430780" y="9740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720000" y="1152475"/>
            <a:ext cx="7704000" cy="3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Darker Grotesque SemiBold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5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" name="Google Shape;182;p5"/>
          <p:cNvGrpSpPr/>
          <p:nvPr/>
        </p:nvGrpSpPr>
        <p:grpSpPr>
          <a:xfrm>
            <a:off x="-140878" y="-262958"/>
            <a:ext cx="9520193" cy="5660743"/>
            <a:chOff x="-140878" y="-262958"/>
            <a:chExt cx="9520193" cy="5660743"/>
          </a:xfrm>
        </p:grpSpPr>
        <p:grpSp>
          <p:nvGrpSpPr>
            <p:cNvPr id="183" name="Google Shape;183;p5"/>
            <p:cNvGrpSpPr/>
            <p:nvPr/>
          </p:nvGrpSpPr>
          <p:grpSpPr>
            <a:xfrm>
              <a:off x="-140878" y="3948309"/>
              <a:ext cx="3117571" cy="1449476"/>
              <a:chOff x="-140878" y="3948309"/>
              <a:chExt cx="3117571" cy="1449476"/>
            </a:xfrm>
          </p:grpSpPr>
          <p:sp>
            <p:nvSpPr>
              <p:cNvPr id="184" name="Google Shape;184;p5"/>
              <p:cNvSpPr/>
              <p:nvPr/>
            </p:nvSpPr>
            <p:spPr>
              <a:xfrm>
                <a:off x="1010097" y="5019064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2543768" y="5019064"/>
                <a:ext cx="432924" cy="378721"/>
              </a:xfrm>
              <a:custGeom>
                <a:rect b="b" l="l" r="r" t="t"/>
                <a:pathLst>
                  <a:path extrusionOk="0" h="1048" w="1198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-140878" y="4804769"/>
                <a:ext cx="434008" cy="378721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626680" y="4804769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1393515" y="4804769"/>
                <a:ext cx="432924" cy="378721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-140878" y="3948309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243262" y="5019064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1776933" y="4590834"/>
                <a:ext cx="432924" cy="377637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>
                <a:off x="243262" y="4162243"/>
                <a:ext cx="433286" cy="377998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5"/>
              <p:cNvSpPr/>
              <p:nvPr/>
            </p:nvSpPr>
            <p:spPr>
              <a:xfrm>
                <a:off x="2160350" y="4804769"/>
                <a:ext cx="432924" cy="378721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243262" y="4590834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1010097" y="4590834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626680" y="4376539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7795053" y="-262958"/>
              <a:ext cx="1584261" cy="2305936"/>
              <a:chOff x="7795053" y="-262958"/>
              <a:chExt cx="1584261" cy="2305936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562611" y="1022093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178471" y="379567"/>
                <a:ext cx="434008" cy="377637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946029" y="379567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7795053" y="165633"/>
                <a:ext cx="432924" cy="377637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5"/>
              <p:cNvSpPr/>
              <p:nvPr/>
            </p:nvSpPr>
            <p:spPr>
              <a:xfrm>
                <a:off x="8562611" y="16563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562611" y="-262958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8946029" y="1665702"/>
                <a:ext cx="433286" cy="377276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946029" y="807797"/>
                <a:ext cx="433286" cy="378721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562611" y="593863"/>
                <a:ext cx="433286" cy="37763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7795053" y="-262958"/>
                <a:ext cx="432924" cy="377637"/>
              </a:xfrm>
              <a:custGeom>
                <a:rect b="b" l="l" r="r" t="t"/>
                <a:pathLst>
                  <a:path extrusionOk="0" h="1045" w="1198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8" name="Google Shape;208;p5"/>
          <p:cNvGrpSpPr/>
          <p:nvPr/>
        </p:nvGrpSpPr>
        <p:grpSpPr>
          <a:xfrm>
            <a:off x="-143032" y="-50549"/>
            <a:ext cx="9524873" cy="5235379"/>
            <a:chOff x="-143032" y="-50549"/>
            <a:chExt cx="9524873" cy="5235379"/>
          </a:xfrm>
        </p:grpSpPr>
        <p:sp>
          <p:nvSpPr>
            <p:cNvPr id="209" name="Google Shape;209;p5"/>
            <p:cNvSpPr/>
            <p:nvPr/>
          </p:nvSpPr>
          <p:spPr>
            <a:xfrm>
              <a:off x="-143032" y="437466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948818" y="480343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8943518" y="123541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7411893" y="-5054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5"/>
          <p:cNvSpPr txBox="1"/>
          <p:nvPr>
            <p:ph idx="1" type="subTitle"/>
          </p:nvPr>
        </p:nvSpPr>
        <p:spPr>
          <a:xfrm>
            <a:off x="1577550" y="2519725"/>
            <a:ext cx="25830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4" name="Google Shape;214;p5"/>
          <p:cNvSpPr txBox="1"/>
          <p:nvPr>
            <p:ph idx="2" type="subTitle"/>
          </p:nvPr>
        </p:nvSpPr>
        <p:spPr>
          <a:xfrm>
            <a:off x="4983450" y="2519725"/>
            <a:ext cx="25830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18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5" name="Google Shape;215;p5"/>
          <p:cNvSpPr txBox="1"/>
          <p:nvPr>
            <p:ph idx="3" type="subTitle"/>
          </p:nvPr>
        </p:nvSpPr>
        <p:spPr>
          <a:xfrm>
            <a:off x="1577550" y="2885525"/>
            <a:ext cx="25830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"/>
          <p:cNvSpPr txBox="1"/>
          <p:nvPr>
            <p:ph idx="4" type="subTitle"/>
          </p:nvPr>
        </p:nvSpPr>
        <p:spPr>
          <a:xfrm>
            <a:off x="4983452" y="2885525"/>
            <a:ext cx="2583000" cy="12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6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6"/>
          <p:cNvGrpSpPr/>
          <p:nvPr/>
        </p:nvGrpSpPr>
        <p:grpSpPr>
          <a:xfrm>
            <a:off x="-286628" y="-260938"/>
            <a:ext cx="9693434" cy="5668120"/>
            <a:chOff x="-286628" y="-260938"/>
            <a:chExt cx="9693434" cy="5668120"/>
          </a:xfrm>
        </p:grpSpPr>
        <p:grpSp>
          <p:nvGrpSpPr>
            <p:cNvPr id="221" name="Google Shape;221;p6"/>
            <p:cNvGrpSpPr/>
            <p:nvPr/>
          </p:nvGrpSpPr>
          <p:grpSpPr>
            <a:xfrm>
              <a:off x="-286628" y="3748562"/>
              <a:ext cx="3104202" cy="1658620"/>
              <a:chOff x="-286628" y="3748562"/>
              <a:chExt cx="3104202" cy="1658620"/>
            </a:xfrm>
          </p:grpSpPr>
          <p:sp>
            <p:nvSpPr>
              <p:cNvPr id="222" name="Google Shape;222;p6"/>
              <p:cNvSpPr/>
              <p:nvPr/>
            </p:nvSpPr>
            <p:spPr>
              <a:xfrm flipH="1">
                <a:off x="1623355" y="460285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 flipH="1">
                <a:off x="95685" y="460285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 flipH="1">
                <a:off x="95685" y="4176600"/>
                <a:ext cx="431283" cy="37589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6"/>
              <p:cNvSpPr/>
              <p:nvPr/>
            </p:nvSpPr>
            <p:spPr>
              <a:xfrm flipH="1">
                <a:off x="2386291" y="460285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 flipH="1">
                <a:off x="858981" y="4602856"/>
                <a:ext cx="432003" cy="37697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"/>
              <p:cNvSpPr/>
              <p:nvPr/>
            </p:nvSpPr>
            <p:spPr>
              <a:xfrm flipH="1">
                <a:off x="1623355" y="503020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6"/>
              <p:cNvSpPr/>
              <p:nvPr/>
            </p:nvSpPr>
            <p:spPr>
              <a:xfrm flipH="1">
                <a:off x="858981" y="5030206"/>
                <a:ext cx="432003" cy="37697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6"/>
              <p:cNvSpPr/>
              <p:nvPr/>
            </p:nvSpPr>
            <p:spPr>
              <a:xfrm flipH="1">
                <a:off x="94290" y="3748562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6"/>
              <p:cNvSpPr/>
              <p:nvPr/>
            </p:nvSpPr>
            <p:spPr>
              <a:xfrm flipH="1">
                <a:off x="2003607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"/>
              <p:cNvSpPr/>
              <p:nvPr/>
            </p:nvSpPr>
            <p:spPr>
              <a:xfrm flipH="1">
                <a:off x="1236672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6"/>
              <p:cNvSpPr/>
              <p:nvPr/>
            </p:nvSpPr>
            <p:spPr>
              <a:xfrm flipH="1">
                <a:off x="469747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6"/>
              <p:cNvSpPr/>
              <p:nvPr/>
            </p:nvSpPr>
            <p:spPr>
              <a:xfrm flipH="1">
                <a:off x="-286628" y="4811812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6"/>
            <p:cNvGrpSpPr/>
            <p:nvPr/>
          </p:nvGrpSpPr>
          <p:grpSpPr>
            <a:xfrm>
              <a:off x="6288509" y="-260938"/>
              <a:ext cx="3118296" cy="1234231"/>
              <a:chOff x="6288509" y="-260938"/>
              <a:chExt cx="3118296" cy="1234231"/>
            </a:xfrm>
          </p:grpSpPr>
          <p:sp>
            <p:nvSpPr>
              <p:cNvPr id="235" name="Google Shape;235;p6"/>
              <p:cNvSpPr/>
              <p:nvPr/>
            </p:nvSpPr>
            <p:spPr>
              <a:xfrm flipH="1">
                <a:off x="8205485" y="381658"/>
                <a:ext cx="433343" cy="377681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6"/>
              <p:cNvSpPr/>
              <p:nvPr/>
            </p:nvSpPr>
            <p:spPr>
              <a:xfrm flipH="1">
                <a:off x="7822018" y="167337"/>
                <a:ext cx="433343" cy="377681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6"/>
              <p:cNvSpPr/>
              <p:nvPr/>
            </p:nvSpPr>
            <p:spPr>
              <a:xfrm flipH="1">
                <a:off x="7055444" y="16733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6"/>
              <p:cNvSpPr/>
              <p:nvPr/>
            </p:nvSpPr>
            <p:spPr>
              <a:xfrm flipH="1">
                <a:off x="6288509" y="16733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6"/>
              <p:cNvSpPr/>
              <p:nvPr/>
            </p:nvSpPr>
            <p:spPr>
              <a:xfrm flipH="1">
                <a:off x="8588415" y="-260938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6"/>
              <p:cNvSpPr/>
              <p:nvPr/>
            </p:nvSpPr>
            <p:spPr>
              <a:xfrm flipH="1">
                <a:off x="8588959" y="595612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6"/>
              <p:cNvSpPr/>
              <p:nvPr/>
            </p:nvSpPr>
            <p:spPr>
              <a:xfrm flipH="1">
                <a:off x="7438907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6"/>
              <p:cNvSpPr/>
              <p:nvPr/>
            </p:nvSpPr>
            <p:spPr>
              <a:xfrm flipH="1">
                <a:off x="6671972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6"/>
              <p:cNvSpPr/>
              <p:nvPr/>
            </p:nvSpPr>
            <p:spPr>
              <a:xfrm flipH="1">
                <a:off x="8205832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6"/>
              <p:cNvSpPr/>
              <p:nvPr/>
            </p:nvSpPr>
            <p:spPr>
              <a:xfrm flipH="1">
                <a:off x="7821493" y="-260938"/>
                <a:ext cx="433343" cy="377681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6"/>
              <p:cNvSpPr/>
              <p:nvPr/>
            </p:nvSpPr>
            <p:spPr>
              <a:xfrm flipH="1">
                <a:off x="8972740" y="-46638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6" name="Google Shape;246;p6"/>
          <p:cNvGrpSpPr/>
          <p:nvPr/>
        </p:nvGrpSpPr>
        <p:grpSpPr>
          <a:xfrm>
            <a:off x="-143864" y="-262799"/>
            <a:ext cx="9171148" cy="5672179"/>
            <a:chOff x="-143864" y="-262799"/>
            <a:chExt cx="9171148" cy="5672179"/>
          </a:xfrm>
        </p:grpSpPr>
        <p:sp>
          <p:nvSpPr>
            <p:cNvPr id="247" name="Google Shape;247;p6"/>
            <p:cNvSpPr/>
            <p:nvPr/>
          </p:nvSpPr>
          <p:spPr>
            <a:xfrm flipH="1">
              <a:off x="2382786" y="502798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 flipH="1">
              <a:off x="1078736" y="460400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 flipH="1">
              <a:off x="6284061" y="-262799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 flipH="1">
              <a:off x="8588961" y="1654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 flipH="1">
              <a:off x="-143864" y="39628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7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7"/>
          <p:cNvGrpSpPr/>
          <p:nvPr/>
        </p:nvGrpSpPr>
        <p:grpSpPr>
          <a:xfrm>
            <a:off x="-281030" y="-264573"/>
            <a:ext cx="9698943" cy="5674276"/>
            <a:chOff x="-281030" y="-264573"/>
            <a:chExt cx="9698943" cy="5674276"/>
          </a:xfrm>
        </p:grpSpPr>
        <p:grpSp>
          <p:nvGrpSpPr>
            <p:cNvPr id="256" name="Google Shape;256;p7"/>
            <p:cNvGrpSpPr/>
            <p:nvPr/>
          </p:nvGrpSpPr>
          <p:grpSpPr>
            <a:xfrm>
              <a:off x="7050310" y="2248643"/>
              <a:ext cx="2367603" cy="3161060"/>
              <a:chOff x="7050310" y="2248643"/>
              <a:chExt cx="2367603" cy="316106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8592340" y="4597653"/>
                <a:ext cx="435444" cy="380602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7435636" y="4382292"/>
                <a:ext cx="435081" cy="380602"/>
              </a:xfrm>
              <a:custGeom>
                <a:rect b="b" l="l" r="r" t="t"/>
                <a:pathLst>
                  <a:path extrusionOk="0" h="1048" w="1198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8207014" y="4382292"/>
                <a:ext cx="435444" cy="380602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50310" y="4167295"/>
                <a:ext cx="435081" cy="379513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8592340" y="4167295"/>
                <a:ext cx="435444" cy="379513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8592340" y="2875856"/>
                <a:ext cx="435444" cy="379513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8592340" y="3736573"/>
                <a:ext cx="435444" cy="379876"/>
              </a:xfrm>
              <a:custGeom>
                <a:rect b="b" l="l" r="r" t="t"/>
                <a:pathLst>
                  <a:path extrusionOk="0" h="1046" w="1199">
                    <a:moveTo>
                      <a:pt x="299" y="1046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6"/>
                    </a:lnTo>
                    <a:lnTo>
                      <a:pt x="299" y="10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8592340" y="2445861"/>
                <a:ext cx="435444" cy="379149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1"/>
                    </a:lnTo>
                    <a:lnTo>
                      <a:pt x="900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7820962" y="4597653"/>
                <a:ext cx="436170" cy="380602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8207014" y="3521575"/>
                <a:ext cx="435444" cy="379513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8592340" y="3306215"/>
                <a:ext cx="435444" cy="379513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68" name="Google Shape;268;p7"/>
              <p:cNvGrpSpPr/>
              <p:nvPr/>
            </p:nvGrpSpPr>
            <p:grpSpPr>
              <a:xfrm>
                <a:off x="8986856" y="2248643"/>
                <a:ext cx="431057" cy="1652445"/>
                <a:chOff x="8986856" y="2125728"/>
                <a:chExt cx="431057" cy="1652445"/>
              </a:xfrm>
            </p:grpSpPr>
            <p:sp>
              <p:nvSpPr>
                <p:cNvPr id="269" name="Google Shape;269;p7"/>
                <p:cNvSpPr/>
                <p:nvPr/>
              </p:nvSpPr>
              <p:spPr>
                <a:xfrm>
                  <a:off x="8986856" y="2976715"/>
                  <a:ext cx="431057" cy="375066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0" name="Google Shape;270;p7"/>
                <p:cNvSpPr/>
                <p:nvPr/>
              </p:nvSpPr>
              <p:spPr>
                <a:xfrm>
                  <a:off x="8986856" y="2125728"/>
                  <a:ext cx="431057" cy="375066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1" name="Google Shape;271;p7"/>
                <p:cNvSpPr/>
                <p:nvPr/>
              </p:nvSpPr>
              <p:spPr>
                <a:xfrm>
                  <a:off x="8986856" y="3402030"/>
                  <a:ext cx="431057" cy="376143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2" name="Google Shape;272;p7"/>
              <p:cNvSpPr/>
              <p:nvPr/>
            </p:nvSpPr>
            <p:spPr>
              <a:xfrm>
                <a:off x="8977667" y="4382292"/>
                <a:ext cx="431057" cy="37506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73" name="Google Shape;273;p7"/>
              <p:cNvGrpSpPr/>
              <p:nvPr/>
            </p:nvGrpSpPr>
            <p:grpSpPr>
              <a:xfrm>
                <a:off x="7050310" y="5029101"/>
                <a:ext cx="1206822" cy="380602"/>
                <a:chOff x="7871812" y="5143503"/>
                <a:chExt cx="1206822" cy="380602"/>
              </a:xfrm>
            </p:grpSpPr>
            <p:sp>
              <p:nvSpPr>
                <p:cNvPr id="274" name="Google Shape;274;p7"/>
                <p:cNvSpPr/>
                <p:nvPr/>
              </p:nvSpPr>
              <p:spPr>
                <a:xfrm>
                  <a:off x="8643190" y="5143503"/>
                  <a:ext cx="435444" cy="380602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5" name="Google Shape;275;p7"/>
                <p:cNvSpPr/>
                <p:nvPr/>
              </p:nvSpPr>
              <p:spPr>
                <a:xfrm>
                  <a:off x="7871812" y="5143503"/>
                  <a:ext cx="436170" cy="380602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76" name="Google Shape;276;p7"/>
              <p:cNvGrpSpPr/>
              <p:nvPr/>
            </p:nvGrpSpPr>
            <p:grpSpPr>
              <a:xfrm>
                <a:off x="7436710" y="4813753"/>
                <a:ext cx="1206822" cy="380602"/>
                <a:chOff x="7871812" y="5143503"/>
                <a:chExt cx="1206822" cy="380602"/>
              </a:xfrm>
            </p:grpSpPr>
            <p:sp>
              <p:nvSpPr>
                <p:cNvPr id="277" name="Google Shape;277;p7"/>
                <p:cNvSpPr/>
                <p:nvPr/>
              </p:nvSpPr>
              <p:spPr>
                <a:xfrm>
                  <a:off x="8643190" y="5143503"/>
                  <a:ext cx="435444" cy="380602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8" name="Google Shape;278;p7"/>
                <p:cNvSpPr/>
                <p:nvPr/>
              </p:nvSpPr>
              <p:spPr>
                <a:xfrm>
                  <a:off x="7871812" y="5143503"/>
                  <a:ext cx="436170" cy="380602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9" name="Google Shape;279;p7"/>
              <p:cNvSpPr/>
              <p:nvPr/>
            </p:nvSpPr>
            <p:spPr>
              <a:xfrm>
                <a:off x="8592340" y="5029101"/>
                <a:ext cx="435444" cy="380602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7"/>
              <p:cNvSpPr/>
              <p:nvPr/>
            </p:nvSpPr>
            <p:spPr>
              <a:xfrm>
                <a:off x="8977667" y="4818212"/>
                <a:ext cx="431057" cy="376143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>
              <a:off x="-281030" y="-264573"/>
              <a:ext cx="2353900" cy="2509684"/>
              <a:chOff x="-281030" y="-264573"/>
              <a:chExt cx="2353900" cy="2509684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102285" y="1868968"/>
                <a:ext cx="430339" cy="376143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7"/>
              <p:cNvSpPr/>
              <p:nvPr/>
            </p:nvSpPr>
            <p:spPr>
              <a:xfrm>
                <a:off x="100856" y="1017265"/>
                <a:ext cx="431057" cy="37506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7"/>
              <p:cNvSpPr/>
              <p:nvPr/>
            </p:nvSpPr>
            <p:spPr>
              <a:xfrm>
                <a:off x="482385" y="379114"/>
                <a:ext cx="430339" cy="375066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7"/>
              <p:cNvSpPr/>
              <p:nvPr/>
            </p:nvSpPr>
            <p:spPr>
              <a:xfrm>
                <a:off x="100856" y="166278"/>
                <a:ext cx="431057" cy="37506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7"/>
              <p:cNvSpPr/>
              <p:nvPr/>
            </p:nvSpPr>
            <p:spPr>
              <a:xfrm>
                <a:off x="1624819" y="166278"/>
                <a:ext cx="429980" cy="375066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7"/>
              <p:cNvSpPr/>
              <p:nvPr/>
            </p:nvSpPr>
            <p:spPr>
              <a:xfrm>
                <a:off x="100856" y="1442580"/>
                <a:ext cx="431057" cy="376143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7"/>
              <p:cNvSpPr/>
              <p:nvPr/>
            </p:nvSpPr>
            <p:spPr>
              <a:xfrm>
                <a:off x="100856" y="591951"/>
                <a:ext cx="431057" cy="37506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7"/>
              <p:cNvSpPr/>
              <p:nvPr/>
            </p:nvSpPr>
            <p:spPr>
              <a:xfrm>
                <a:off x="0" y="100"/>
                <a:ext cx="150026" cy="328766"/>
              </a:xfrm>
              <a:custGeom>
                <a:rect b="b" l="l" r="r" t="t"/>
                <a:pathLst>
                  <a:path extrusionOk="0" h="916" w="418">
                    <a:moveTo>
                      <a:pt x="193" y="0"/>
                    </a:moveTo>
                    <a:lnTo>
                      <a:pt x="0" y="0"/>
                    </a:lnTo>
                    <a:lnTo>
                      <a:pt x="0" y="916"/>
                    </a:lnTo>
                    <a:lnTo>
                      <a:pt x="119" y="916"/>
                    </a:lnTo>
                    <a:lnTo>
                      <a:pt x="418" y="394"/>
                    </a:lnTo>
                    <a:lnTo>
                      <a:pt x="1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7"/>
              <p:cNvSpPr/>
              <p:nvPr/>
            </p:nvSpPr>
            <p:spPr>
              <a:xfrm>
                <a:off x="-281030" y="-49919"/>
                <a:ext cx="431057" cy="375066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91" name="Google Shape;291;p7"/>
              <p:cNvGrpSpPr/>
              <p:nvPr/>
            </p:nvGrpSpPr>
            <p:grpSpPr>
              <a:xfrm>
                <a:off x="-281030" y="804430"/>
                <a:ext cx="431057" cy="1227845"/>
                <a:chOff x="8986856" y="2548403"/>
                <a:chExt cx="431057" cy="1227845"/>
              </a:xfrm>
            </p:grpSpPr>
            <p:sp>
              <p:nvSpPr>
                <p:cNvPr id="292" name="Google Shape;292;p7"/>
                <p:cNvSpPr/>
                <p:nvPr/>
              </p:nvSpPr>
              <p:spPr>
                <a:xfrm>
                  <a:off x="8986856" y="2548403"/>
                  <a:ext cx="431057" cy="375066"/>
                </a:xfrm>
                <a:custGeom>
                  <a:rect b="b" l="l" r="r" t="t"/>
                  <a:pathLst>
                    <a:path extrusionOk="0" h="1045" w="1201">
                      <a:moveTo>
                        <a:pt x="301" y="1045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5"/>
                      </a:lnTo>
                      <a:lnTo>
                        <a:pt x="301" y="104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3" name="Google Shape;293;p7"/>
                <p:cNvSpPr/>
                <p:nvPr/>
              </p:nvSpPr>
              <p:spPr>
                <a:xfrm>
                  <a:off x="8986856" y="3400105"/>
                  <a:ext cx="431057" cy="376143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4" name="Google Shape;294;p7"/>
              <p:cNvGrpSpPr/>
              <p:nvPr/>
            </p:nvGrpSpPr>
            <p:grpSpPr>
              <a:xfrm>
                <a:off x="100856" y="-264573"/>
                <a:ext cx="1972014" cy="380602"/>
                <a:chOff x="292960" y="-214322"/>
                <a:chExt cx="1972014" cy="380602"/>
              </a:xfrm>
            </p:grpSpPr>
            <p:grpSp>
              <p:nvGrpSpPr>
                <p:cNvPr id="295" name="Google Shape;295;p7"/>
                <p:cNvGrpSpPr/>
                <p:nvPr/>
              </p:nvGrpSpPr>
              <p:grpSpPr>
                <a:xfrm>
                  <a:off x="292960" y="-214322"/>
                  <a:ext cx="1206822" cy="380602"/>
                  <a:chOff x="7871812" y="5143503"/>
                  <a:chExt cx="1206822" cy="380602"/>
                </a:xfrm>
              </p:grpSpPr>
              <p:sp>
                <p:nvSpPr>
                  <p:cNvPr id="296" name="Google Shape;296;p7"/>
                  <p:cNvSpPr/>
                  <p:nvPr/>
                </p:nvSpPr>
                <p:spPr>
                  <a:xfrm>
                    <a:off x="8643190" y="5143503"/>
                    <a:ext cx="435444" cy="380602"/>
                  </a:xfrm>
                  <a:custGeom>
                    <a:rect b="b" l="l" r="r" t="t"/>
                    <a:pathLst>
                      <a:path extrusionOk="0" h="1048" w="1199">
                        <a:moveTo>
                          <a:pt x="299" y="1048"/>
                        </a:moveTo>
                        <a:lnTo>
                          <a:pt x="0" y="524"/>
                        </a:lnTo>
                        <a:lnTo>
                          <a:pt x="299" y="0"/>
                        </a:lnTo>
                        <a:lnTo>
                          <a:pt x="900" y="0"/>
                        </a:lnTo>
                        <a:lnTo>
                          <a:pt x="1199" y="524"/>
                        </a:lnTo>
                        <a:lnTo>
                          <a:pt x="900" y="1048"/>
                        </a:lnTo>
                        <a:lnTo>
                          <a:pt x="299" y="10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97" name="Google Shape;297;p7"/>
                  <p:cNvSpPr/>
                  <p:nvPr/>
                </p:nvSpPr>
                <p:spPr>
                  <a:xfrm>
                    <a:off x="7871812" y="5143503"/>
                    <a:ext cx="436170" cy="380602"/>
                  </a:xfrm>
                  <a:custGeom>
                    <a:rect b="b" l="l" r="r" t="t"/>
                    <a:pathLst>
                      <a:path extrusionOk="0" h="1048" w="1201">
                        <a:moveTo>
                          <a:pt x="301" y="1048"/>
                        </a:moveTo>
                        <a:lnTo>
                          <a:pt x="0" y="524"/>
                        </a:lnTo>
                        <a:lnTo>
                          <a:pt x="301" y="0"/>
                        </a:lnTo>
                        <a:lnTo>
                          <a:pt x="899" y="0"/>
                        </a:lnTo>
                        <a:lnTo>
                          <a:pt x="1201" y="524"/>
                        </a:lnTo>
                        <a:lnTo>
                          <a:pt x="899" y="1048"/>
                        </a:lnTo>
                        <a:lnTo>
                          <a:pt x="301" y="1048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1" anchor="ctr" bIns="45000" lIns="90000" spcFirstLastPara="1" rIns="90000" wrap="square" tIns="450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b="0" sz="180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98" name="Google Shape;298;p7"/>
                <p:cNvSpPr/>
                <p:nvPr/>
              </p:nvSpPr>
              <p:spPr>
                <a:xfrm>
                  <a:off x="1833917" y="-209863"/>
                  <a:ext cx="431057" cy="376143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99" name="Google Shape;299;p7"/>
              <p:cNvGrpSpPr/>
              <p:nvPr/>
            </p:nvGrpSpPr>
            <p:grpSpPr>
              <a:xfrm>
                <a:off x="482385" y="-51736"/>
                <a:ext cx="1206822" cy="380602"/>
                <a:chOff x="7871812" y="5143503"/>
                <a:chExt cx="1206822" cy="380602"/>
              </a:xfrm>
            </p:grpSpPr>
            <p:sp>
              <p:nvSpPr>
                <p:cNvPr id="300" name="Google Shape;300;p7"/>
                <p:cNvSpPr/>
                <p:nvPr/>
              </p:nvSpPr>
              <p:spPr>
                <a:xfrm>
                  <a:off x="8643190" y="5143503"/>
                  <a:ext cx="435444" cy="380602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1" name="Google Shape;301;p7"/>
                <p:cNvSpPr/>
                <p:nvPr/>
              </p:nvSpPr>
              <p:spPr>
                <a:xfrm>
                  <a:off x="7871812" y="5143503"/>
                  <a:ext cx="436170" cy="380602"/>
                </a:xfrm>
                <a:custGeom>
                  <a:rect b="b" l="l" r="r" t="t"/>
                  <a:pathLst>
                    <a:path extrusionOk="0" h="1048" w="1201">
                      <a:moveTo>
                        <a:pt x="301" y="1048"/>
                      </a:moveTo>
                      <a:lnTo>
                        <a:pt x="0" y="524"/>
                      </a:lnTo>
                      <a:lnTo>
                        <a:pt x="301" y="0"/>
                      </a:lnTo>
                      <a:lnTo>
                        <a:pt x="899" y="0"/>
                      </a:lnTo>
                      <a:lnTo>
                        <a:pt x="1201" y="524"/>
                      </a:lnTo>
                      <a:lnTo>
                        <a:pt x="899" y="1048"/>
                      </a:lnTo>
                      <a:lnTo>
                        <a:pt x="301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302" name="Google Shape;302;p7"/>
          <p:cNvGrpSpPr/>
          <p:nvPr/>
        </p:nvGrpSpPr>
        <p:grpSpPr>
          <a:xfrm>
            <a:off x="-288307" y="-26211"/>
            <a:ext cx="9710198" cy="5011604"/>
            <a:chOff x="-288307" y="-26211"/>
            <a:chExt cx="9710198" cy="5011604"/>
          </a:xfrm>
        </p:grpSpPr>
        <p:sp>
          <p:nvSpPr>
            <p:cNvPr id="303" name="Google Shape;303;p7"/>
            <p:cNvSpPr/>
            <p:nvPr/>
          </p:nvSpPr>
          <p:spPr>
            <a:xfrm>
              <a:off x="-288307" y="122711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8430768" y="397001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8983568" y="264022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7221268" y="460400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997543" y="-2621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9" name="Google Shape;309;p7"/>
          <p:cNvSpPr txBox="1"/>
          <p:nvPr>
            <p:ph idx="1" type="body"/>
          </p:nvPr>
        </p:nvSpPr>
        <p:spPr>
          <a:xfrm>
            <a:off x="944850" y="1691825"/>
            <a:ext cx="3583500" cy="22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0" name="Google Shape;310;p7"/>
          <p:cNvSpPr/>
          <p:nvPr>
            <p:ph idx="2" type="pic"/>
          </p:nvPr>
        </p:nvSpPr>
        <p:spPr>
          <a:xfrm>
            <a:off x="4940575" y="1374425"/>
            <a:ext cx="2916900" cy="2913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8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8"/>
          <p:cNvSpPr txBox="1"/>
          <p:nvPr>
            <p:ph type="title"/>
          </p:nvPr>
        </p:nvSpPr>
        <p:spPr>
          <a:xfrm>
            <a:off x="2263050" y="1395063"/>
            <a:ext cx="4617900" cy="183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14" name="Google Shape;314;p8"/>
          <p:cNvGrpSpPr/>
          <p:nvPr/>
        </p:nvGrpSpPr>
        <p:grpSpPr>
          <a:xfrm>
            <a:off x="-333525" y="-310200"/>
            <a:ext cx="9708987" cy="5682859"/>
            <a:chOff x="-333525" y="-310200"/>
            <a:chExt cx="9708987" cy="5682859"/>
          </a:xfrm>
        </p:grpSpPr>
        <p:grpSp>
          <p:nvGrpSpPr>
            <p:cNvPr id="315" name="Google Shape;315;p8"/>
            <p:cNvGrpSpPr/>
            <p:nvPr/>
          </p:nvGrpSpPr>
          <p:grpSpPr>
            <a:xfrm>
              <a:off x="-333525" y="-310200"/>
              <a:ext cx="2699885" cy="2700990"/>
              <a:chOff x="-333504" y="-310185"/>
              <a:chExt cx="3242716" cy="3244043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576146" y="960654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8"/>
              <p:cNvSpPr/>
              <p:nvPr/>
            </p:nvSpPr>
            <p:spPr>
              <a:xfrm>
                <a:off x="1030971" y="706877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3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3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8"/>
              <p:cNvSpPr/>
              <p:nvPr/>
            </p:nvSpPr>
            <p:spPr>
              <a:xfrm>
                <a:off x="576146" y="452671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1030971" y="19846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1940622" y="198465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576146" y="2486319"/>
                <a:ext cx="513981" cy="447539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20463" y="1722844"/>
                <a:ext cx="514839" cy="449254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20463" y="706877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3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3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20463" y="2232113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1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1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-333504" y="960013"/>
                <a:ext cx="513981" cy="449254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-333504" y="452030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-333504" y="1977694"/>
                <a:ext cx="513981" cy="447539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-333504" y="2485669"/>
                <a:ext cx="513981" cy="447539"/>
              </a:xfrm>
              <a:custGeom>
                <a:rect b="b" l="l" r="r" t="t"/>
                <a:pathLst>
                  <a:path extrusionOk="0" h="1044" w="1199">
                    <a:moveTo>
                      <a:pt x="299" y="1044"/>
                    </a:moveTo>
                    <a:lnTo>
                      <a:pt x="0" y="521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1"/>
                    </a:lnTo>
                    <a:lnTo>
                      <a:pt x="897" y="1044"/>
                    </a:lnTo>
                    <a:lnTo>
                      <a:pt x="299" y="10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576359" y="-55979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2395660" y="-55979"/>
                <a:ext cx="513553" cy="447968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120676" y="-310185"/>
                <a:ext cx="514839" cy="447968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1031184" y="-310185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1486009" y="-55979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-333291" y="-56620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5" name="Google Shape;335;p8"/>
            <p:cNvSpPr/>
            <p:nvPr/>
          </p:nvSpPr>
          <p:spPr>
            <a:xfrm>
              <a:off x="7025501" y="4563575"/>
              <a:ext cx="432514" cy="379215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8558439" y="4563575"/>
              <a:ext cx="432875" cy="37921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8175385" y="4348999"/>
              <a:ext cx="432875" cy="37921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8175385" y="3920211"/>
              <a:ext cx="432875" cy="37813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8558439" y="2848058"/>
              <a:ext cx="432875" cy="37813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1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1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8558439" y="3705635"/>
              <a:ext cx="432875" cy="37849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7791609" y="4563575"/>
              <a:ext cx="433597" cy="379215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7791609" y="4134786"/>
              <a:ext cx="433597" cy="378130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8175385" y="3491422"/>
              <a:ext cx="432875" cy="37813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8942587" y="3920195"/>
              <a:ext cx="432875" cy="37813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8942587" y="3491044"/>
              <a:ext cx="432875" cy="37849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8942587" y="3062255"/>
              <a:ext cx="432875" cy="378130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8942587" y="4348987"/>
              <a:ext cx="432875" cy="37849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8558439" y="4993443"/>
              <a:ext cx="432875" cy="37921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7408555" y="4778868"/>
              <a:ext cx="432514" cy="379216"/>
            </a:xfrm>
            <a:custGeom>
              <a:rect b="b" l="l" r="r" t="t"/>
              <a:pathLst>
                <a:path extrusionOk="0" h="1048" w="1198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8175385" y="4778868"/>
              <a:ext cx="432875" cy="379215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8942587" y="4778856"/>
              <a:ext cx="432875" cy="378492"/>
            </a:xfrm>
            <a:custGeom>
              <a:rect b="b" l="l" r="r" t="t"/>
              <a:pathLst>
                <a:path extrusionOk="0" h="1046" w="1199">
                  <a:moveTo>
                    <a:pt x="299" y="1046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6"/>
                  </a:lnTo>
                  <a:lnTo>
                    <a:pt x="299" y="10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025501" y="4993443"/>
              <a:ext cx="432514" cy="379215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6641385" y="4778868"/>
              <a:ext cx="432875" cy="37813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024971" y="4134786"/>
              <a:ext cx="433597" cy="37813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8"/>
          <p:cNvGrpSpPr/>
          <p:nvPr/>
        </p:nvGrpSpPr>
        <p:grpSpPr>
          <a:xfrm>
            <a:off x="43086" y="161378"/>
            <a:ext cx="8948225" cy="5210191"/>
            <a:chOff x="43086" y="161378"/>
            <a:chExt cx="8948225" cy="5210191"/>
          </a:xfrm>
        </p:grpSpPr>
        <p:grpSp>
          <p:nvGrpSpPr>
            <p:cNvPr id="356" name="Google Shape;356;p8"/>
            <p:cNvGrpSpPr/>
            <p:nvPr/>
          </p:nvGrpSpPr>
          <p:grpSpPr>
            <a:xfrm>
              <a:off x="7791782" y="4134778"/>
              <a:ext cx="1199530" cy="1236791"/>
              <a:chOff x="7617459" y="4010692"/>
              <a:chExt cx="1424281" cy="1465218"/>
            </a:xfrm>
          </p:grpSpPr>
          <p:sp>
            <p:nvSpPr>
              <p:cNvPr id="357" name="Google Shape;357;p8"/>
              <p:cNvSpPr/>
              <p:nvPr/>
            </p:nvSpPr>
            <p:spPr>
              <a:xfrm>
                <a:off x="8527759" y="4010692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7617459" y="5027942"/>
                <a:ext cx="513981" cy="447968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9" name="Google Shape;359;p8"/>
            <p:cNvSpPr/>
            <p:nvPr/>
          </p:nvSpPr>
          <p:spPr>
            <a:xfrm>
              <a:off x="43086" y="962953"/>
              <a:ext cx="432875" cy="37813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338486" y="161378"/>
              <a:ext cx="432875" cy="37813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8430786" y="3112928"/>
              <a:ext cx="432875" cy="37813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7916436" y="3869553"/>
              <a:ext cx="432875" cy="37813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9"/>
          <p:cNvPicPr preferRelativeResize="0"/>
          <p:nvPr/>
        </p:nvPicPr>
        <p:blipFill rotWithShape="1">
          <a:blip r:embed="rId2">
            <a:alphaModFix amt="22000"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Google Shape;365;p9"/>
          <p:cNvGrpSpPr/>
          <p:nvPr/>
        </p:nvGrpSpPr>
        <p:grpSpPr>
          <a:xfrm>
            <a:off x="5153397" y="4176600"/>
            <a:ext cx="4257809" cy="1230582"/>
            <a:chOff x="5153397" y="4176600"/>
            <a:chExt cx="4257809" cy="1230582"/>
          </a:xfrm>
        </p:grpSpPr>
        <p:sp>
          <p:nvSpPr>
            <p:cNvPr id="366" name="Google Shape;366;p9"/>
            <p:cNvSpPr/>
            <p:nvPr/>
          </p:nvSpPr>
          <p:spPr>
            <a:xfrm>
              <a:off x="5544067" y="4602856"/>
              <a:ext cx="430924" cy="376976"/>
            </a:xfrm>
            <a:custGeom>
              <a:rect b="b" l="l" r="r" t="t"/>
              <a:pathLst>
                <a:path extrusionOk="0" h="1048" w="1198">
                  <a:moveTo>
                    <a:pt x="298" y="1048"/>
                  </a:moveTo>
                  <a:lnTo>
                    <a:pt x="0" y="524"/>
                  </a:lnTo>
                  <a:lnTo>
                    <a:pt x="298" y="0"/>
                  </a:lnTo>
                  <a:lnTo>
                    <a:pt x="896" y="0"/>
                  </a:lnTo>
                  <a:lnTo>
                    <a:pt x="1198" y="524"/>
                  </a:lnTo>
                  <a:lnTo>
                    <a:pt x="896" y="1048"/>
                  </a:lnTo>
                  <a:lnTo>
                    <a:pt x="298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7070298" y="4602856"/>
              <a:ext cx="430924" cy="376976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597609" y="4602856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8215961" y="4389548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8597609" y="4176600"/>
              <a:ext cx="431283" cy="37589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6307003" y="4602856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7833594" y="4602856"/>
              <a:ext cx="432003" cy="376976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3" name="Google Shape;373;p9"/>
            <p:cNvGrpSpPr/>
            <p:nvPr/>
          </p:nvGrpSpPr>
          <p:grpSpPr>
            <a:xfrm>
              <a:off x="5544067" y="5030206"/>
              <a:ext cx="3484825" cy="376976"/>
              <a:chOff x="5585792" y="5030206"/>
              <a:chExt cx="3484825" cy="376976"/>
            </a:xfrm>
          </p:grpSpPr>
          <p:sp>
            <p:nvSpPr>
              <p:cNvPr id="374" name="Google Shape;374;p9"/>
              <p:cNvSpPr/>
              <p:nvPr/>
            </p:nvSpPr>
            <p:spPr>
              <a:xfrm>
                <a:off x="5585792" y="503020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8" y="1048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8"/>
                    </a:lnTo>
                    <a:lnTo>
                      <a:pt x="298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9"/>
              <p:cNvSpPr/>
              <p:nvPr/>
            </p:nvSpPr>
            <p:spPr>
              <a:xfrm>
                <a:off x="7112023" y="503020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"/>
              <p:cNvSpPr/>
              <p:nvPr/>
            </p:nvSpPr>
            <p:spPr>
              <a:xfrm>
                <a:off x="8639334" y="503020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9"/>
            <p:cNvSpPr/>
            <p:nvPr/>
          </p:nvSpPr>
          <p:spPr>
            <a:xfrm>
              <a:off x="7833594" y="5030206"/>
              <a:ext cx="432003" cy="376976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5153397" y="481688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9"/>
            <p:cNvSpPr/>
            <p:nvPr/>
          </p:nvSpPr>
          <p:spPr>
            <a:xfrm>
              <a:off x="668798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7454924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822184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593058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8978224" y="4811812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9"/>
          <p:cNvGrpSpPr/>
          <p:nvPr/>
        </p:nvGrpSpPr>
        <p:grpSpPr>
          <a:xfrm>
            <a:off x="-286628" y="-260938"/>
            <a:ext cx="3890159" cy="1020278"/>
            <a:chOff x="-286628" y="-260938"/>
            <a:chExt cx="3890159" cy="1020278"/>
          </a:xfrm>
        </p:grpSpPr>
        <p:sp>
          <p:nvSpPr>
            <p:cNvPr id="385" name="Google Shape;385;p9"/>
            <p:cNvSpPr/>
            <p:nvPr/>
          </p:nvSpPr>
          <p:spPr>
            <a:xfrm>
              <a:off x="485750" y="381658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101559" y="1673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869217" y="167337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1636152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2403087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102097" y="-2609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163668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2403624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17054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-286628" y="3678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125268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01962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278654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8576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p9"/>
          <p:cNvSpPr txBox="1"/>
          <p:nvPr>
            <p:ph idx="1" type="subTitle"/>
          </p:nvPr>
        </p:nvSpPr>
        <p:spPr>
          <a:xfrm>
            <a:off x="1136700" y="1484325"/>
            <a:ext cx="68706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9"/>
          <p:cNvSpPr txBox="1"/>
          <p:nvPr>
            <p:ph idx="2" type="subTitle"/>
          </p:nvPr>
        </p:nvSpPr>
        <p:spPr>
          <a:xfrm>
            <a:off x="1136700" y="2860225"/>
            <a:ext cx="68706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02" name="Google Shape;402;p9"/>
          <p:cNvGrpSpPr/>
          <p:nvPr/>
        </p:nvGrpSpPr>
        <p:grpSpPr>
          <a:xfrm>
            <a:off x="-145457" y="-25174"/>
            <a:ext cx="9413898" cy="5205066"/>
            <a:chOff x="-145457" y="-25174"/>
            <a:chExt cx="9413898" cy="5205066"/>
          </a:xfrm>
        </p:grpSpPr>
        <p:sp>
          <p:nvSpPr>
            <p:cNvPr id="403" name="Google Shape;403;p9"/>
            <p:cNvSpPr/>
            <p:nvPr/>
          </p:nvSpPr>
          <p:spPr>
            <a:xfrm>
              <a:off x="8830118" y="3962876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-145457" y="-25174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5742793" y="479850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7607518" y="460400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933618" y="116751"/>
              <a:ext cx="438323" cy="38139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0" name="Google Shape;410;p10"/>
          <p:cNvSpPr txBox="1"/>
          <p:nvPr>
            <p:ph type="title"/>
          </p:nvPr>
        </p:nvSpPr>
        <p:spPr>
          <a:xfrm>
            <a:off x="713225" y="3840475"/>
            <a:ext cx="30282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21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 SemiBold"/>
              <a:buNone/>
              <a:defRPr sz="3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●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○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vvic"/>
              <a:buChar char="■"/>
              <a:def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0vyVWKhZQuWoTSg6qtGpZEr9Pc0lDDvm/view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23"/>
          <p:cNvSpPr txBox="1"/>
          <p:nvPr>
            <p:ph type="title"/>
          </p:nvPr>
        </p:nvSpPr>
        <p:spPr>
          <a:xfrm>
            <a:off x="575250" y="1387650"/>
            <a:ext cx="7993500" cy="18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>
                <a:solidFill>
                  <a:schemeClr val="hlink"/>
                </a:solidFill>
                <a:hlinkClick r:id="rId3"/>
              </a:rPr>
              <a:t>https://drive.google.com/file/d/10vyVWKhZQuWoTSg6qtGpZEr9Pc0lDDvm/view?usp=sharing</a:t>
            </a:r>
            <a:r>
              <a:rPr lang="en" sz="2700"/>
              <a:t> </a:t>
            </a:r>
            <a:endParaRPr sz="2700"/>
          </a:p>
        </p:txBody>
      </p:sp>
      <p:sp>
        <p:nvSpPr>
          <p:cNvPr id="880" name="Google Shape;880;p23"/>
          <p:cNvSpPr/>
          <p:nvPr/>
        </p:nvSpPr>
        <p:spPr>
          <a:xfrm>
            <a:off x="4251067" y="3307579"/>
            <a:ext cx="641850" cy="449267"/>
          </a:xfrm>
          <a:custGeom>
            <a:rect b="b" l="l" r="r" t="t"/>
            <a:pathLst>
              <a:path extrusionOk="0" h="7843" w="11205">
                <a:moveTo>
                  <a:pt x="11198" y="1312"/>
                </a:moveTo>
                <a:cubicBezTo>
                  <a:pt x="11182" y="1227"/>
                  <a:pt x="11132" y="1158"/>
                  <a:pt x="11060" y="1111"/>
                </a:cubicBezTo>
                <a:cubicBezTo>
                  <a:pt x="10994" y="1066"/>
                  <a:pt x="10915" y="1042"/>
                  <a:pt x="10835" y="1028"/>
                </a:cubicBezTo>
                <a:cubicBezTo>
                  <a:pt x="10737" y="1013"/>
                  <a:pt x="10634" y="1005"/>
                  <a:pt x="10536" y="1005"/>
                </a:cubicBezTo>
                <a:cubicBezTo>
                  <a:pt x="10110" y="1005"/>
                  <a:pt x="9698" y="1132"/>
                  <a:pt x="9301" y="1275"/>
                </a:cubicBezTo>
                <a:cubicBezTo>
                  <a:pt x="8906" y="1415"/>
                  <a:pt x="8518" y="1566"/>
                  <a:pt x="8134" y="1730"/>
                </a:cubicBezTo>
                <a:cubicBezTo>
                  <a:pt x="8039" y="1772"/>
                  <a:pt x="7943" y="1812"/>
                  <a:pt x="7848" y="1854"/>
                </a:cubicBezTo>
                <a:cubicBezTo>
                  <a:pt x="7785" y="1880"/>
                  <a:pt x="7719" y="1904"/>
                  <a:pt x="7655" y="1931"/>
                </a:cubicBezTo>
                <a:cubicBezTo>
                  <a:pt x="7480" y="2002"/>
                  <a:pt x="7306" y="2071"/>
                  <a:pt x="7134" y="2150"/>
                </a:cubicBezTo>
                <a:cubicBezTo>
                  <a:pt x="7039" y="2195"/>
                  <a:pt x="6943" y="2240"/>
                  <a:pt x="6851" y="2288"/>
                </a:cubicBezTo>
                <a:cubicBezTo>
                  <a:pt x="6861" y="2277"/>
                  <a:pt x="6867" y="2261"/>
                  <a:pt x="6861" y="2246"/>
                </a:cubicBezTo>
                <a:cubicBezTo>
                  <a:pt x="6830" y="2166"/>
                  <a:pt x="6787" y="2092"/>
                  <a:pt x="6734" y="2023"/>
                </a:cubicBezTo>
                <a:cubicBezTo>
                  <a:pt x="6883" y="1880"/>
                  <a:pt x="7031" y="1735"/>
                  <a:pt x="7147" y="1560"/>
                </a:cubicBezTo>
                <a:cubicBezTo>
                  <a:pt x="7258" y="1391"/>
                  <a:pt x="7324" y="1198"/>
                  <a:pt x="7383" y="1005"/>
                </a:cubicBezTo>
                <a:cubicBezTo>
                  <a:pt x="7398" y="1002"/>
                  <a:pt x="7409" y="994"/>
                  <a:pt x="7417" y="981"/>
                </a:cubicBezTo>
                <a:cubicBezTo>
                  <a:pt x="7422" y="973"/>
                  <a:pt x="7425" y="962"/>
                  <a:pt x="7428" y="952"/>
                </a:cubicBezTo>
                <a:cubicBezTo>
                  <a:pt x="7433" y="931"/>
                  <a:pt x="7443" y="909"/>
                  <a:pt x="7441" y="888"/>
                </a:cubicBezTo>
                <a:cubicBezTo>
                  <a:pt x="7441" y="872"/>
                  <a:pt x="7435" y="857"/>
                  <a:pt x="7422" y="846"/>
                </a:cubicBezTo>
                <a:cubicBezTo>
                  <a:pt x="7409" y="833"/>
                  <a:pt x="7391" y="827"/>
                  <a:pt x="7375" y="833"/>
                </a:cubicBezTo>
                <a:cubicBezTo>
                  <a:pt x="7351" y="838"/>
                  <a:pt x="7338" y="859"/>
                  <a:pt x="7330" y="883"/>
                </a:cubicBezTo>
                <a:cubicBezTo>
                  <a:pt x="7327" y="888"/>
                  <a:pt x="7322" y="894"/>
                  <a:pt x="7322" y="902"/>
                </a:cubicBezTo>
                <a:cubicBezTo>
                  <a:pt x="7316" y="912"/>
                  <a:pt x="7316" y="928"/>
                  <a:pt x="7319" y="939"/>
                </a:cubicBezTo>
                <a:lnTo>
                  <a:pt x="7322" y="944"/>
                </a:lnTo>
                <a:lnTo>
                  <a:pt x="7322" y="949"/>
                </a:lnTo>
                <a:lnTo>
                  <a:pt x="7322" y="952"/>
                </a:lnTo>
                <a:cubicBezTo>
                  <a:pt x="7322" y="957"/>
                  <a:pt x="7324" y="962"/>
                  <a:pt x="7324" y="968"/>
                </a:cubicBezTo>
                <a:cubicBezTo>
                  <a:pt x="7282" y="1058"/>
                  <a:pt x="7240" y="1148"/>
                  <a:pt x="7197" y="1238"/>
                </a:cubicBezTo>
                <a:cubicBezTo>
                  <a:pt x="7152" y="1335"/>
                  <a:pt x="7107" y="1433"/>
                  <a:pt x="7057" y="1529"/>
                </a:cubicBezTo>
                <a:cubicBezTo>
                  <a:pt x="7033" y="1576"/>
                  <a:pt x="7002" y="1605"/>
                  <a:pt x="6957" y="1632"/>
                </a:cubicBezTo>
                <a:cubicBezTo>
                  <a:pt x="6917" y="1658"/>
                  <a:pt x="6877" y="1685"/>
                  <a:pt x="6840" y="1714"/>
                </a:cubicBezTo>
                <a:cubicBezTo>
                  <a:pt x="6766" y="1772"/>
                  <a:pt x="6695" y="1841"/>
                  <a:pt x="6636" y="1915"/>
                </a:cubicBezTo>
                <a:cubicBezTo>
                  <a:pt x="6621" y="1899"/>
                  <a:pt x="6602" y="1880"/>
                  <a:pt x="6586" y="1865"/>
                </a:cubicBezTo>
                <a:cubicBezTo>
                  <a:pt x="6576" y="1854"/>
                  <a:pt x="6565" y="1846"/>
                  <a:pt x="6554" y="1838"/>
                </a:cubicBezTo>
                <a:cubicBezTo>
                  <a:pt x="6560" y="1830"/>
                  <a:pt x="6560" y="1820"/>
                  <a:pt x="6557" y="1809"/>
                </a:cubicBezTo>
                <a:cubicBezTo>
                  <a:pt x="6552" y="1788"/>
                  <a:pt x="6547" y="1761"/>
                  <a:pt x="6541" y="1738"/>
                </a:cubicBezTo>
                <a:cubicBezTo>
                  <a:pt x="6536" y="1714"/>
                  <a:pt x="6528" y="1693"/>
                  <a:pt x="6517" y="1669"/>
                </a:cubicBezTo>
                <a:cubicBezTo>
                  <a:pt x="6509" y="1650"/>
                  <a:pt x="6502" y="1632"/>
                  <a:pt x="6494" y="1616"/>
                </a:cubicBezTo>
                <a:cubicBezTo>
                  <a:pt x="6486" y="1481"/>
                  <a:pt x="6433" y="1351"/>
                  <a:pt x="6348" y="1245"/>
                </a:cubicBezTo>
                <a:cubicBezTo>
                  <a:pt x="6242" y="1113"/>
                  <a:pt x="6094" y="1034"/>
                  <a:pt x="5927" y="1013"/>
                </a:cubicBezTo>
                <a:cubicBezTo>
                  <a:pt x="5964" y="997"/>
                  <a:pt x="5999" y="978"/>
                  <a:pt x="6036" y="960"/>
                </a:cubicBezTo>
                <a:cubicBezTo>
                  <a:pt x="6076" y="939"/>
                  <a:pt x="6115" y="917"/>
                  <a:pt x="6147" y="883"/>
                </a:cubicBezTo>
                <a:cubicBezTo>
                  <a:pt x="6171" y="854"/>
                  <a:pt x="6184" y="819"/>
                  <a:pt x="6195" y="782"/>
                </a:cubicBezTo>
                <a:cubicBezTo>
                  <a:pt x="6211" y="730"/>
                  <a:pt x="6226" y="679"/>
                  <a:pt x="6245" y="629"/>
                </a:cubicBezTo>
                <a:cubicBezTo>
                  <a:pt x="6279" y="536"/>
                  <a:pt x="6290" y="433"/>
                  <a:pt x="6306" y="335"/>
                </a:cubicBezTo>
                <a:cubicBezTo>
                  <a:pt x="6316" y="269"/>
                  <a:pt x="6322" y="195"/>
                  <a:pt x="6340" y="129"/>
                </a:cubicBezTo>
                <a:cubicBezTo>
                  <a:pt x="6375" y="113"/>
                  <a:pt x="6390" y="63"/>
                  <a:pt x="6375" y="26"/>
                </a:cubicBezTo>
                <a:cubicBezTo>
                  <a:pt x="6364" y="-3"/>
                  <a:pt x="6327" y="-9"/>
                  <a:pt x="6308" y="18"/>
                </a:cubicBezTo>
                <a:cubicBezTo>
                  <a:pt x="6258" y="92"/>
                  <a:pt x="6253" y="185"/>
                  <a:pt x="6242" y="272"/>
                </a:cubicBezTo>
                <a:cubicBezTo>
                  <a:pt x="6229" y="370"/>
                  <a:pt x="6211" y="468"/>
                  <a:pt x="6200" y="565"/>
                </a:cubicBezTo>
                <a:cubicBezTo>
                  <a:pt x="6189" y="658"/>
                  <a:pt x="6182" y="761"/>
                  <a:pt x="6129" y="841"/>
                </a:cubicBezTo>
                <a:cubicBezTo>
                  <a:pt x="6103" y="880"/>
                  <a:pt x="6054" y="894"/>
                  <a:pt x="6015" y="915"/>
                </a:cubicBezTo>
                <a:cubicBezTo>
                  <a:pt x="5970" y="939"/>
                  <a:pt x="5919" y="960"/>
                  <a:pt x="5877" y="991"/>
                </a:cubicBezTo>
                <a:cubicBezTo>
                  <a:pt x="5872" y="997"/>
                  <a:pt x="5869" y="1002"/>
                  <a:pt x="5869" y="1007"/>
                </a:cubicBezTo>
                <a:cubicBezTo>
                  <a:pt x="5832" y="1005"/>
                  <a:pt x="5795" y="1002"/>
                  <a:pt x="5759" y="1005"/>
                </a:cubicBezTo>
                <a:cubicBezTo>
                  <a:pt x="5706" y="1005"/>
                  <a:pt x="5643" y="1005"/>
                  <a:pt x="5592" y="1023"/>
                </a:cubicBezTo>
                <a:lnTo>
                  <a:pt x="5590" y="1026"/>
                </a:lnTo>
                <a:cubicBezTo>
                  <a:pt x="5545" y="1013"/>
                  <a:pt x="5492" y="1015"/>
                  <a:pt x="5444" y="1015"/>
                </a:cubicBezTo>
                <a:cubicBezTo>
                  <a:pt x="5407" y="1015"/>
                  <a:pt x="5370" y="1018"/>
                  <a:pt x="5333" y="1021"/>
                </a:cubicBezTo>
                <a:cubicBezTo>
                  <a:pt x="5333" y="1015"/>
                  <a:pt x="5331" y="1007"/>
                  <a:pt x="5325" y="1005"/>
                </a:cubicBezTo>
                <a:cubicBezTo>
                  <a:pt x="5283" y="976"/>
                  <a:pt x="5235" y="952"/>
                  <a:pt x="5188" y="931"/>
                </a:cubicBezTo>
                <a:cubicBezTo>
                  <a:pt x="5148" y="912"/>
                  <a:pt x="5100" y="896"/>
                  <a:pt x="5074" y="857"/>
                </a:cubicBezTo>
                <a:cubicBezTo>
                  <a:pt x="5018" y="777"/>
                  <a:pt x="5010" y="674"/>
                  <a:pt x="5000" y="581"/>
                </a:cubicBezTo>
                <a:cubicBezTo>
                  <a:pt x="4987" y="483"/>
                  <a:pt x="4968" y="386"/>
                  <a:pt x="4952" y="288"/>
                </a:cubicBezTo>
                <a:cubicBezTo>
                  <a:pt x="4939" y="200"/>
                  <a:pt x="4934" y="108"/>
                  <a:pt x="4883" y="34"/>
                </a:cubicBezTo>
                <a:cubicBezTo>
                  <a:pt x="4865" y="7"/>
                  <a:pt x="4828" y="13"/>
                  <a:pt x="4817" y="42"/>
                </a:cubicBezTo>
                <a:cubicBezTo>
                  <a:pt x="4804" y="79"/>
                  <a:pt x="4817" y="129"/>
                  <a:pt x="4854" y="145"/>
                </a:cubicBezTo>
                <a:cubicBezTo>
                  <a:pt x="4875" y="211"/>
                  <a:pt x="4881" y="282"/>
                  <a:pt x="4891" y="351"/>
                </a:cubicBezTo>
                <a:cubicBezTo>
                  <a:pt x="4907" y="449"/>
                  <a:pt x="4920" y="552"/>
                  <a:pt x="4955" y="645"/>
                </a:cubicBezTo>
                <a:cubicBezTo>
                  <a:pt x="4973" y="695"/>
                  <a:pt x="4989" y="748"/>
                  <a:pt x="5008" y="798"/>
                </a:cubicBezTo>
                <a:cubicBezTo>
                  <a:pt x="5018" y="833"/>
                  <a:pt x="5032" y="870"/>
                  <a:pt x="5058" y="899"/>
                </a:cubicBezTo>
                <a:cubicBezTo>
                  <a:pt x="5087" y="933"/>
                  <a:pt x="5127" y="954"/>
                  <a:pt x="5169" y="976"/>
                </a:cubicBezTo>
                <a:cubicBezTo>
                  <a:pt x="5206" y="994"/>
                  <a:pt x="5241" y="1013"/>
                  <a:pt x="5278" y="1028"/>
                </a:cubicBezTo>
                <a:cubicBezTo>
                  <a:pt x="5111" y="1052"/>
                  <a:pt x="4965" y="1134"/>
                  <a:pt x="4860" y="1267"/>
                </a:cubicBezTo>
                <a:cubicBezTo>
                  <a:pt x="4772" y="1378"/>
                  <a:pt x="4719" y="1518"/>
                  <a:pt x="4717" y="1661"/>
                </a:cubicBezTo>
                <a:cubicBezTo>
                  <a:pt x="4709" y="1687"/>
                  <a:pt x="4701" y="1711"/>
                  <a:pt x="4696" y="1738"/>
                </a:cubicBezTo>
                <a:cubicBezTo>
                  <a:pt x="4693" y="1745"/>
                  <a:pt x="4693" y="1753"/>
                  <a:pt x="4693" y="1761"/>
                </a:cubicBezTo>
                <a:cubicBezTo>
                  <a:pt x="4690" y="1777"/>
                  <a:pt x="4688" y="1790"/>
                  <a:pt x="4688" y="1806"/>
                </a:cubicBezTo>
                <a:lnTo>
                  <a:pt x="4688" y="1814"/>
                </a:lnTo>
                <a:cubicBezTo>
                  <a:pt x="4685" y="1822"/>
                  <a:pt x="4682" y="1833"/>
                  <a:pt x="4680" y="1841"/>
                </a:cubicBezTo>
                <a:lnTo>
                  <a:pt x="4680" y="1843"/>
                </a:lnTo>
                <a:cubicBezTo>
                  <a:pt x="4664" y="1857"/>
                  <a:pt x="4645" y="1872"/>
                  <a:pt x="4629" y="1886"/>
                </a:cubicBezTo>
                <a:cubicBezTo>
                  <a:pt x="4614" y="1902"/>
                  <a:pt x="4595" y="1917"/>
                  <a:pt x="4579" y="1936"/>
                </a:cubicBezTo>
                <a:cubicBezTo>
                  <a:pt x="4521" y="1862"/>
                  <a:pt x="4446" y="1796"/>
                  <a:pt x="4373" y="1738"/>
                </a:cubicBezTo>
                <a:cubicBezTo>
                  <a:pt x="4335" y="1708"/>
                  <a:pt x="4296" y="1682"/>
                  <a:pt x="4254" y="1656"/>
                </a:cubicBezTo>
                <a:cubicBezTo>
                  <a:pt x="4209" y="1629"/>
                  <a:pt x="4177" y="1600"/>
                  <a:pt x="4153" y="1555"/>
                </a:cubicBezTo>
                <a:cubicBezTo>
                  <a:pt x="4103" y="1460"/>
                  <a:pt x="4058" y="1362"/>
                  <a:pt x="4010" y="1267"/>
                </a:cubicBezTo>
                <a:cubicBezTo>
                  <a:pt x="3968" y="1177"/>
                  <a:pt x="3923" y="1089"/>
                  <a:pt x="3881" y="999"/>
                </a:cubicBezTo>
                <a:cubicBezTo>
                  <a:pt x="3881" y="994"/>
                  <a:pt x="3883" y="989"/>
                  <a:pt x="3883" y="984"/>
                </a:cubicBezTo>
                <a:lnTo>
                  <a:pt x="3883" y="981"/>
                </a:lnTo>
                <a:lnTo>
                  <a:pt x="3883" y="976"/>
                </a:lnTo>
                <a:lnTo>
                  <a:pt x="3886" y="970"/>
                </a:lnTo>
                <a:cubicBezTo>
                  <a:pt x="3889" y="957"/>
                  <a:pt x="3889" y="944"/>
                  <a:pt x="3883" y="933"/>
                </a:cubicBezTo>
                <a:cubicBezTo>
                  <a:pt x="3881" y="928"/>
                  <a:pt x="3878" y="920"/>
                  <a:pt x="3873" y="915"/>
                </a:cubicBezTo>
                <a:cubicBezTo>
                  <a:pt x="3865" y="894"/>
                  <a:pt x="3849" y="872"/>
                  <a:pt x="3828" y="867"/>
                </a:cubicBezTo>
                <a:cubicBezTo>
                  <a:pt x="3809" y="862"/>
                  <a:pt x="3793" y="870"/>
                  <a:pt x="3780" y="880"/>
                </a:cubicBezTo>
                <a:cubicBezTo>
                  <a:pt x="3770" y="891"/>
                  <a:pt x="3764" y="907"/>
                  <a:pt x="3762" y="923"/>
                </a:cubicBezTo>
                <a:cubicBezTo>
                  <a:pt x="3762" y="944"/>
                  <a:pt x="3770" y="965"/>
                  <a:pt x="3777" y="986"/>
                </a:cubicBezTo>
                <a:cubicBezTo>
                  <a:pt x="3780" y="997"/>
                  <a:pt x="3783" y="1007"/>
                  <a:pt x="3788" y="1015"/>
                </a:cubicBezTo>
                <a:cubicBezTo>
                  <a:pt x="3796" y="1028"/>
                  <a:pt x="3809" y="1036"/>
                  <a:pt x="3822" y="1039"/>
                </a:cubicBezTo>
                <a:cubicBezTo>
                  <a:pt x="3883" y="1232"/>
                  <a:pt x="3952" y="1425"/>
                  <a:pt x="4066" y="1592"/>
                </a:cubicBezTo>
                <a:cubicBezTo>
                  <a:pt x="4182" y="1764"/>
                  <a:pt x="4333" y="1907"/>
                  <a:pt x="4484" y="2050"/>
                </a:cubicBezTo>
                <a:cubicBezTo>
                  <a:pt x="4434" y="2119"/>
                  <a:pt x="4391" y="2195"/>
                  <a:pt x="4360" y="2275"/>
                </a:cubicBezTo>
                <a:cubicBezTo>
                  <a:pt x="4354" y="2288"/>
                  <a:pt x="4357" y="2298"/>
                  <a:pt x="4362" y="2309"/>
                </a:cubicBezTo>
                <a:lnTo>
                  <a:pt x="4362" y="2312"/>
                </a:lnTo>
                <a:lnTo>
                  <a:pt x="4362" y="2314"/>
                </a:lnTo>
                <a:cubicBezTo>
                  <a:pt x="4270" y="2269"/>
                  <a:pt x="4177" y="2224"/>
                  <a:pt x="4084" y="2182"/>
                </a:cubicBezTo>
                <a:cubicBezTo>
                  <a:pt x="3912" y="2105"/>
                  <a:pt x="3735" y="2039"/>
                  <a:pt x="3561" y="1968"/>
                </a:cubicBezTo>
                <a:cubicBezTo>
                  <a:pt x="3497" y="1941"/>
                  <a:pt x="3431" y="1917"/>
                  <a:pt x="3365" y="1894"/>
                </a:cubicBezTo>
                <a:cubicBezTo>
                  <a:pt x="3269" y="1851"/>
                  <a:pt x="3174" y="1812"/>
                  <a:pt x="3076" y="1772"/>
                </a:cubicBezTo>
                <a:cubicBezTo>
                  <a:pt x="2690" y="1613"/>
                  <a:pt x="2301" y="1465"/>
                  <a:pt x="1904" y="1330"/>
                </a:cubicBezTo>
                <a:cubicBezTo>
                  <a:pt x="1505" y="1195"/>
                  <a:pt x="1092" y="1071"/>
                  <a:pt x="666" y="1076"/>
                </a:cubicBezTo>
                <a:cubicBezTo>
                  <a:pt x="566" y="1076"/>
                  <a:pt x="465" y="1084"/>
                  <a:pt x="367" y="1103"/>
                </a:cubicBezTo>
                <a:cubicBezTo>
                  <a:pt x="290" y="1116"/>
                  <a:pt x="208" y="1142"/>
                  <a:pt x="142" y="1187"/>
                </a:cubicBezTo>
                <a:cubicBezTo>
                  <a:pt x="73" y="1235"/>
                  <a:pt x="23" y="1306"/>
                  <a:pt x="7" y="1391"/>
                </a:cubicBezTo>
                <a:cubicBezTo>
                  <a:pt x="-9" y="1481"/>
                  <a:pt x="7" y="1579"/>
                  <a:pt x="31" y="1666"/>
                </a:cubicBezTo>
                <a:cubicBezTo>
                  <a:pt x="124" y="2007"/>
                  <a:pt x="394" y="2264"/>
                  <a:pt x="656" y="2484"/>
                </a:cubicBezTo>
                <a:cubicBezTo>
                  <a:pt x="812" y="2616"/>
                  <a:pt x="968" y="2746"/>
                  <a:pt x="1137" y="2859"/>
                </a:cubicBezTo>
                <a:cubicBezTo>
                  <a:pt x="1214" y="2910"/>
                  <a:pt x="1293" y="2955"/>
                  <a:pt x="1378" y="2992"/>
                </a:cubicBezTo>
                <a:cubicBezTo>
                  <a:pt x="1351" y="3005"/>
                  <a:pt x="1322" y="3018"/>
                  <a:pt x="1296" y="3034"/>
                </a:cubicBezTo>
                <a:cubicBezTo>
                  <a:pt x="1251" y="3060"/>
                  <a:pt x="1206" y="3087"/>
                  <a:pt x="1164" y="3116"/>
                </a:cubicBezTo>
                <a:cubicBezTo>
                  <a:pt x="1129" y="3140"/>
                  <a:pt x="1095" y="3169"/>
                  <a:pt x="1076" y="3209"/>
                </a:cubicBezTo>
                <a:cubicBezTo>
                  <a:pt x="1031" y="3304"/>
                  <a:pt x="1092" y="3399"/>
                  <a:pt x="1142" y="3476"/>
                </a:cubicBezTo>
                <a:cubicBezTo>
                  <a:pt x="1235" y="3616"/>
                  <a:pt x="1354" y="3738"/>
                  <a:pt x="1486" y="3841"/>
                </a:cubicBezTo>
                <a:cubicBezTo>
                  <a:pt x="1756" y="4046"/>
                  <a:pt x="2087" y="4173"/>
                  <a:pt x="2423" y="4224"/>
                </a:cubicBezTo>
                <a:cubicBezTo>
                  <a:pt x="2836" y="4284"/>
                  <a:pt x="3256" y="4234"/>
                  <a:pt x="3661" y="4136"/>
                </a:cubicBezTo>
                <a:cubicBezTo>
                  <a:pt x="3870" y="4086"/>
                  <a:pt x="4076" y="4022"/>
                  <a:pt x="4280" y="3957"/>
                </a:cubicBezTo>
                <a:cubicBezTo>
                  <a:pt x="4309" y="3947"/>
                  <a:pt x="4338" y="3939"/>
                  <a:pt x="4365" y="3928"/>
                </a:cubicBezTo>
                <a:cubicBezTo>
                  <a:pt x="4238" y="4000"/>
                  <a:pt x="4129" y="4099"/>
                  <a:pt x="4039" y="4213"/>
                </a:cubicBezTo>
                <a:cubicBezTo>
                  <a:pt x="3981" y="4287"/>
                  <a:pt x="3931" y="4364"/>
                  <a:pt x="3883" y="4446"/>
                </a:cubicBezTo>
                <a:cubicBezTo>
                  <a:pt x="3862" y="4485"/>
                  <a:pt x="3830" y="4525"/>
                  <a:pt x="3838" y="4573"/>
                </a:cubicBezTo>
                <a:cubicBezTo>
                  <a:pt x="3825" y="4573"/>
                  <a:pt x="3812" y="4575"/>
                  <a:pt x="3801" y="4583"/>
                </a:cubicBezTo>
                <a:cubicBezTo>
                  <a:pt x="3777" y="4599"/>
                  <a:pt x="3762" y="4626"/>
                  <a:pt x="3746" y="4649"/>
                </a:cubicBezTo>
                <a:cubicBezTo>
                  <a:pt x="3714" y="4694"/>
                  <a:pt x="3690" y="4745"/>
                  <a:pt x="3669" y="4792"/>
                </a:cubicBezTo>
                <a:cubicBezTo>
                  <a:pt x="3658" y="4821"/>
                  <a:pt x="3645" y="4848"/>
                  <a:pt x="3635" y="4877"/>
                </a:cubicBezTo>
                <a:cubicBezTo>
                  <a:pt x="3624" y="4903"/>
                  <a:pt x="3611" y="4930"/>
                  <a:pt x="3603" y="4956"/>
                </a:cubicBezTo>
                <a:cubicBezTo>
                  <a:pt x="3598" y="4978"/>
                  <a:pt x="3598" y="5001"/>
                  <a:pt x="3603" y="5025"/>
                </a:cubicBezTo>
                <a:cubicBezTo>
                  <a:pt x="3595" y="5023"/>
                  <a:pt x="3587" y="5023"/>
                  <a:pt x="3576" y="5025"/>
                </a:cubicBezTo>
                <a:cubicBezTo>
                  <a:pt x="3545" y="5033"/>
                  <a:pt x="3534" y="5062"/>
                  <a:pt x="3523" y="5091"/>
                </a:cubicBezTo>
                <a:cubicBezTo>
                  <a:pt x="3500" y="5152"/>
                  <a:pt x="3479" y="5213"/>
                  <a:pt x="3457" y="5277"/>
                </a:cubicBezTo>
                <a:cubicBezTo>
                  <a:pt x="3436" y="5337"/>
                  <a:pt x="3418" y="5401"/>
                  <a:pt x="3396" y="5462"/>
                </a:cubicBezTo>
                <a:cubicBezTo>
                  <a:pt x="3391" y="5478"/>
                  <a:pt x="3381" y="5499"/>
                  <a:pt x="3381" y="5517"/>
                </a:cubicBezTo>
                <a:cubicBezTo>
                  <a:pt x="3381" y="5530"/>
                  <a:pt x="3389" y="5541"/>
                  <a:pt x="3396" y="5552"/>
                </a:cubicBezTo>
                <a:cubicBezTo>
                  <a:pt x="3389" y="5575"/>
                  <a:pt x="3381" y="5602"/>
                  <a:pt x="3373" y="5626"/>
                </a:cubicBezTo>
                <a:lnTo>
                  <a:pt x="3367" y="5631"/>
                </a:lnTo>
                <a:cubicBezTo>
                  <a:pt x="3354" y="5652"/>
                  <a:pt x="3346" y="5676"/>
                  <a:pt x="3338" y="5697"/>
                </a:cubicBezTo>
                <a:cubicBezTo>
                  <a:pt x="3336" y="5702"/>
                  <a:pt x="3336" y="5708"/>
                  <a:pt x="3333" y="5710"/>
                </a:cubicBezTo>
                <a:cubicBezTo>
                  <a:pt x="3328" y="5721"/>
                  <a:pt x="3325" y="5734"/>
                  <a:pt x="3322" y="5745"/>
                </a:cubicBezTo>
                <a:lnTo>
                  <a:pt x="3317" y="5753"/>
                </a:lnTo>
                <a:cubicBezTo>
                  <a:pt x="3309" y="5769"/>
                  <a:pt x="3304" y="5787"/>
                  <a:pt x="3299" y="5803"/>
                </a:cubicBezTo>
                <a:cubicBezTo>
                  <a:pt x="3291" y="5837"/>
                  <a:pt x="3285" y="5872"/>
                  <a:pt x="3283" y="5909"/>
                </a:cubicBezTo>
                <a:cubicBezTo>
                  <a:pt x="3283" y="5927"/>
                  <a:pt x="3299" y="5943"/>
                  <a:pt x="3317" y="5946"/>
                </a:cubicBezTo>
                <a:cubicBezTo>
                  <a:pt x="3333" y="5949"/>
                  <a:pt x="3356" y="5938"/>
                  <a:pt x="3359" y="5917"/>
                </a:cubicBezTo>
                <a:cubicBezTo>
                  <a:pt x="3361" y="5896"/>
                  <a:pt x="3365" y="5874"/>
                  <a:pt x="3367" y="5851"/>
                </a:cubicBezTo>
                <a:cubicBezTo>
                  <a:pt x="3370" y="5843"/>
                  <a:pt x="3370" y="5837"/>
                  <a:pt x="3373" y="5829"/>
                </a:cubicBezTo>
                <a:cubicBezTo>
                  <a:pt x="3389" y="5829"/>
                  <a:pt x="3402" y="5822"/>
                  <a:pt x="3407" y="5806"/>
                </a:cubicBezTo>
                <a:cubicBezTo>
                  <a:pt x="3412" y="5782"/>
                  <a:pt x="3418" y="5761"/>
                  <a:pt x="3423" y="5737"/>
                </a:cubicBezTo>
                <a:cubicBezTo>
                  <a:pt x="3428" y="5716"/>
                  <a:pt x="3436" y="5695"/>
                  <a:pt x="3441" y="5673"/>
                </a:cubicBezTo>
                <a:cubicBezTo>
                  <a:pt x="3449" y="5647"/>
                  <a:pt x="3455" y="5618"/>
                  <a:pt x="3463" y="5589"/>
                </a:cubicBezTo>
                <a:cubicBezTo>
                  <a:pt x="3465" y="5583"/>
                  <a:pt x="3465" y="5575"/>
                  <a:pt x="3468" y="5570"/>
                </a:cubicBezTo>
                <a:cubicBezTo>
                  <a:pt x="3526" y="5568"/>
                  <a:pt x="3555" y="5517"/>
                  <a:pt x="3574" y="5467"/>
                </a:cubicBezTo>
                <a:cubicBezTo>
                  <a:pt x="3592" y="5409"/>
                  <a:pt x="3611" y="5353"/>
                  <a:pt x="3632" y="5298"/>
                </a:cubicBezTo>
                <a:cubicBezTo>
                  <a:pt x="3645" y="5269"/>
                  <a:pt x="3656" y="5239"/>
                  <a:pt x="3669" y="5210"/>
                </a:cubicBezTo>
                <a:cubicBezTo>
                  <a:pt x="3682" y="5184"/>
                  <a:pt x="3695" y="5157"/>
                  <a:pt x="3701" y="5128"/>
                </a:cubicBezTo>
                <a:cubicBezTo>
                  <a:pt x="3703" y="5115"/>
                  <a:pt x="3703" y="5102"/>
                  <a:pt x="3701" y="5089"/>
                </a:cubicBezTo>
                <a:cubicBezTo>
                  <a:pt x="3751" y="5083"/>
                  <a:pt x="3785" y="5033"/>
                  <a:pt x="3812" y="4996"/>
                </a:cubicBezTo>
                <a:cubicBezTo>
                  <a:pt x="3844" y="4951"/>
                  <a:pt x="3873" y="4903"/>
                  <a:pt x="3897" y="4853"/>
                </a:cubicBezTo>
                <a:cubicBezTo>
                  <a:pt x="3910" y="4824"/>
                  <a:pt x="3923" y="4795"/>
                  <a:pt x="3931" y="4766"/>
                </a:cubicBezTo>
                <a:cubicBezTo>
                  <a:pt x="3939" y="4742"/>
                  <a:pt x="3947" y="4718"/>
                  <a:pt x="3949" y="4694"/>
                </a:cubicBezTo>
                <a:cubicBezTo>
                  <a:pt x="3949" y="4687"/>
                  <a:pt x="3949" y="4679"/>
                  <a:pt x="3947" y="4673"/>
                </a:cubicBezTo>
                <a:cubicBezTo>
                  <a:pt x="3963" y="4676"/>
                  <a:pt x="3981" y="4668"/>
                  <a:pt x="3992" y="4652"/>
                </a:cubicBezTo>
                <a:cubicBezTo>
                  <a:pt x="4061" y="4541"/>
                  <a:pt x="4135" y="4430"/>
                  <a:pt x="4214" y="4327"/>
                </a:cubicBezTo>
                <a:cubicBezTo>
                  <a:pt x="4238" y="4303"/>
                  <a:pt x="4259" y="4279"/>
                  <a:pt x="4280" y="4253"/>
                </a:cubicBezTo>
                <a:cubicBezTo>
                  <a:pt x="4307" y="4226"/>
                  <a:pt x="4336" y="4202"/>
                  <a:pt x="4367" y="4184"/>
                </a:cubicBezTo>
                <a:cubicBezTo>
                  <a:pt x="4394" y="4168"/>
                  <a:pt x="4426" y="4160"/>
                  <a:pt x="4455" y="4160"/>
                </a:cubicBezTo>
                <a:cubicBezTo>
                  <a:pt x="4304" y="4313"/>
                  <a:pt x="4217" y="4530"/>
                  <a:pt x="4153" y="4729"/>
                </a:cubicBezTo>
                <a:cubicBezTo>
                  <a:pt x="4108" y="4877"/>
                  <a:pt x="4071" y="5028"/>
                  <a:pt x="4042" y="5179"/>
                </a:cubicBezTo>
                <a:cubicBezTo>
                  <a:pt x="4013" y="5335"/>
                  <a:pt x="3981" y="5499"/>
                  <a:pt x="3997" y="5657"/>
                </a:cubicBezTo>
                <a:cubicBezTo>
                  <a:pt x="4013" y="5808"/>
                  <a:pt x="4074" y="5949"/>
                  <a:pt x="4143" y="6081"/>
                </a:cubicBezTo>
                <a:cubicBezTo>
                  <a:pt x="4203" y="6200"/>
                  <a:pt x="4275" y="6314"/>
                  <a:pt x="4357" y="6417"/>
                </a:cubicBezTo>
                <a:cubicBezTo>
                  <a:pt x="4439" y="6520"/>
                  <a:pt x="4531" y="6613"/>
                  <a:pt x="4637" y="6692"/>
                </a:cubicBezTo>
                <a:cubicBezTo>
                  <a:pt x="4754" y="6777"/>
                  <a:pt x="4883" y="6830"/>
                  <a:pt x="5016" y="6885"/>
                </a:cubicBezTo>
                <a:cubicBezTo>
                  <a:pt x="5143" y="6938"/>
                  <a:pt x="5272" y="6994"/>
                  <a:pt x="5370" y="7094"/>
                </a:cubicBezTo>
                <a:cubicBezTo>
                  <a:pt x="5399" y="7126"/>
                  <a:pt x="5428" y="7163"/>
                  <a:pt x="5450" y="7203"/>
                </a:cubicBezTo>
                <a:cubicBezTo>
                  <a:pt x="5452" y="7245"/>
                  <a:pt x="5455" y="7287"/>
                  <a:pt x="5460" y="7330"/>
                </a:cubicBezTo>
                <a:cubicBezTo>
                  <a:pt x="5465" y="7380"/>
                  <a:pt x="5468" y="7438"/>
                  <a:pt x="5481" y="7486"/>
                </a:cubicBezTo>
                <a:cubicBezTo>
                  <a:pt x="5487" y="7509"/>
                  <a:pt x="5505" y="7531"/>
                  <a:pt x="5524" y="7541"/>
                </a:cubicBezTo>
                <a:cubicBezTo>
                  <a:pt x="5537" y="7634"/>
                  <a:pt x="5561" y="7724"/>
                  <a:pt x="5592" y="7814"/>
                </a:cubicBezTo>
                <a:cubicBezTo>
                  <a:pt x="5603" y="7843"/>
                  <a:pt x="5635" y="7851"/>
                  <a:pt x="5659" y="7832"/>
                </a:cubicBezTo>
                <a:cubicBezTo>
                  <a:pt x="5690" y="7806"/>
                  <a:pt x="5698" y="7766"/>
                  <a:pt x="5698" y="7729"/>
                </a:cubicBezTo>
                <a:cubicBezTo>
                  <a:pt x="5701" y="7679"/>
                  <a:pt x="5701" y="7631"/>
                  <a:pt x="5704" y="7581"/>
                </a:cubicBezTo>
                <a:cubicBezTo>
                  <a:pt x="5704" y="7568"/>
                  <a:pt x="5706" y="7554"/>
                  <a:pt x="5706" y="7541"/>
                </a:cubicBezTo>
                <a:cubicBezTo>
                  <a:pt x="5738" y="7536"/>
                  <a:pt x="5762" y="7509"/>
                  <a:pt x="5770" y="7478"/>
                </a:cubicBezTo>
                <a:cubicBezTo>
                  <a:pt x="5783" y="7427"/>
                  <a:pt x="5783" y="7372"/>
                  <a:pt x="5788" y="7319"/>
                </a:cubicBezTo>
                <a:cubicBezTo>
                  <a:pt x="5794" y="7277"/>
                  <a:pt x="5795" y="7234"/>
                  <a:pt x="5795" y="7192"/>
                </a:cubicBezTo>
                <a:cubicBezTo>
                  <a:pt x="5816" y="7152"/>
                  <a:pt x="5843" y="7115"/>
                  <a:pt x="5872" y="7084"/>
                </a:cubicBezTo>
                <a:cubicBezTo>
                  <a:pt x="5967" y="6980"/>
                  <a:pt x="6097" y="6922"/>
                  <a:pt x="6224" y="6869"/>
                </a:cubicBezTo>
                <a:cubicBezTo>
                  <a:pt x="6356" y="6814"/>
                  <a:pt x="6486" y="6758"/>
                  <a:pt x="6599" y="6673"/>
                </a:cubicBezTo>
                <a:cubicBezTo>
                  <a:pt x="6705" y="6594"/>
                  <a:pt x="6798" y="6501"/>
                  <a:pt x="6877" y="6396"/>
                </a:cubicBezTo>
                <a:cubicBezTo>
                  <a:pt x="6959" y="6290"/>
                  <a:pt x="7028" y="6176"/>
                  <a:pt x="7086" y="6057"/>
                </a:cubicBezTo>
                <a:cubicBezTo>
                  <a:pt x="7152" y="5922"/>
                  <a:pt x="7213" y="5782"/>
                  <a:pt x="7226" y="5631"/>
                </a:cubicBezTo>
                <a:cubicBezTo>
                  <a:pt x="7240" y="5472"/>
                  <a:pt x="7208" y="5308"/>
                  <a:pt x="7176" y="5152"/>
                </a:cubicBezTo>
                <a:cubicBezTo>
                  <a:pt x="7144" y="5001"/>
                  <a:pt x="7107" y="4851"/>
                  <a:pt x="7060" y="4705"/>
                </a:cubicBezTo>
                <a:cubicBezTo>
                  <a:pt x="6996" y="4507"/>
                  <a:pt x="6904" y="4290"/>
                  <a:pt x="6753" y="4139"/>
                </a:cubicBezTo>
                <a:cubicBezTo>
                  <a:pt x="6785" y="4139"/>
                  <a:pt x="6814" y="4147"/>
                  <a:pt x="6840" y="4163"/>
                </a:cubicBezTo>
                <a:cubicBezTo>
                  <a:pt x="6872" y="4181"/>
                  <a:pt x="6901" y="4205"/>
                  <a:pt x="6928" y="4229"/>
                </a:cubicBezTo>
                <a:cubicBezTo>
                  <a:pt x="6949" y="4255"/>
                  <a:pt x="6970" y="4279"/>
                  <a:pt x="6996" y="4300"/>
                </a:cubicBezTo>
                <a:cubicBezTo>
                  <a:pt x="7078" y="4403"/>
                  <a:pt x="7152" y="4512"/>
                  <a:pt x="7224" y="4623"/>
                </a:cubicBezTo>
                <a:cubicBezTo>
                  <a:pt x="7234" y="4639"/>
                  <a:pt x="7250" y="4647"/>
                  <a:pt x="7269" y="4644"/>
                </a:cubicBezTo>
                <a:cubicBezTo>
                  <a:pt x="7266" y="4652"/>
                  <a:pt x="7266" y="4657"/>
                  <a:pt x="7266" y="4665"/>
                </a:cubicBezTo>
                <a:cubicBezTo>
                  <a:pt x="7266" y="4689"/>
                  <a:pt x="7277" y="4716"/>
                  <a:pt x="7285" y="4737"/>
                </a:cubicBezTo>
                <a:cubicBezTo>
                  <a:pt x="7295" y="4766"/>
                  <a:pt x="7308" y="4795"/>
                  <a:pt x="7322" y="4824"/>
                </a:cubicBezTo>
                <a:cubicBezTo>
                  <a:pt x="7346" y="4874"/>
                  <a:pt x="7375" y="4922"/>
                  <a:pt x="7409" y="4967"/>
                </a:cubicBezTo>
                <a:cubicBezTo>
                  <a:pt x="7438" y="5004"/>
                  <a:pt x="7473" y="5052"/>
                  <a:pt x="7523" y="5060"/>
                </a:cubicBezTo>
                <a:cubicBezTo>
                  <a:pt x="7520" y="5073"/>
                  <a:pt x="7520" y="5086"/>
                  <a:pt x="7523" y="5099"/>
                </a:cubicBezTo>
                <a:cubicBezTo>
                  <a:pt x="7528" y="5128"/>
                  <a:pt x="7541" y="5155"/>
                  <a:pt x="7555" y="5181"/>
                </a:cubicBezTo>
                <a:cubicBezTo>
                  <a:pt x="7568" y="5210"/>
                  <a:pt x="7581" y="5239"/>
                  <a:pt x="7594" y="5266"/>
                </a:cubicBezTo>
                <a:cubicBezTo>
                  <a:pt x="7618" y="5321"/>
                  <a:pt x="7637" y="5377"/>
                  <a:pt x="7655" y="5435"/>
                </a:cubicBezTo>
                <a:cubicBezTo>
                  <a:pt x="7671" y="5486"/>
                  <a:pt x="7703" y="5536"/>
                  <a:pt x="7761" y="5538"/>
                </a:cubicBezTo>
                <a:cubicBezTo>
                  <a:pt x="7764" y="5544"/>
                  <a:pt x="7764" y="5552"/>
                  <a:pt x="7766" y="5557"/>
                </a:cubicBezTo>
                <a:cubicBezTo>
                  <a:pt x="7774" y="5586"/>
                  <a:pt x="7779" y="5613"/>
                  <a:pt x="7787" y="5642"/>
                </a:cubicBezTo>
                <a:cubicBezTo>
                  <a:pt x="7793" y="5663"/>
                  <a:pt x="7801" y="5684"/>
                  <a:pt x="7806" y="5705"/>
                </a:cubicBezTo>
                <a:cubicBezTo>
                  <a:pt x="7811" y="5726"/>
                  <a:pt x="7816" y="5750"/>
                  <a:pt x="7822" y="5774"/>
                </a:cubicBezTo>
                <a:cubicBezTo>
                  <a:pt x="7827" y="5790"/>
                  <a:pt x="7840" y="5798"/>
                  <a:pt x="7856" y="5798"/>
                </a:cubicBezTo>
                <a:cubicBezTo>
                  <a:pt x="7859" y="5806"/>
                  <a:pt x="7859" y="5811"/>
                  <a:pt x="7861" y="5819"/>
                </a:cubicBezTo>
                <a:cubicBezTo>
                  <a:pt x="7864" y="5840"/>
                  <a:pt x="7867" y="5861"/>
                  <a:pt x="7872" y="5882"/>
                </a:cubicBezTo>
                <a:cubicBezTo>
                  <a:pt x="7875" y="5901"/>
                  <a:pt x="7898" y="5911"/>
                  <a:pt x="7914" y="5909"/>
                </a:cubicBezTo>
                <a:cubicBezTo>
                  <a:pt x="7933" y="5906"/>
                  <a:pt x="7949" y="5890"/>
                  <a:pt x="7949" y="5872"/>
                </a:cubicBezTo>
                <a:cubicBezTo>
                  <a:pt x="7946" y="5837"/>
                  <a:pt x="7943" y="5800"/>
                  <a:pt x="7933" y="5769"/>
                </a:cubicBezTo>
                <a:cubicBezTo>
                  <a:pt x="7928" y="5753"/>
                  <a:pt x="7922" y="5734"/>
                  <a:pt x="7914" y="5718"/>
                </a:cubicBezTo>
                <a:lnTo>
                  <a:pt x="7909" y="5710"/>
                </a:lnTo>
                <a:cubicBezTo>
                  <a:pt x="7906" y="5697"/>
                  <a:pt x="7904" y="5687"/>
                  <a:pt x="7898" y="5676"/>
                </a:cubicBezTo>
                <a:cubicBezTo>
                  <a:pt x="7896" y="5671"/>
                  <a:pt x="7896" y="5665"/>
                  <a:pt x="7893" y="5663"/>
                </a:cubicBezTo>
                <a:cubicBezTo>
                  <a:pt x="7885" y="5639"/>
                  <a:pt x="7877" y="5618"/>
                  <a:pt x="7864" y="5597"/>
                </a:cubicBezTo>
                <a:lnTo>
                  <a:pt x="7859" y="5591"/>
                </a:lnTo>
                <a:cubicBezTo>
                  <a:pt x="7851" y="5568"/>
                  <a:pt x="7840" y="5541"/>
                  <a:pt x="7835" y="5517"/>
                </a:cubicBezTo>
                <a:cubicBezTo>
                  <a:pt x="7843" y="5507"/>
                  <a:pt x="7851" y="5496"/>
                  <a:pt x="7851" y="5483"/>
                </a:cubicBezTo>
                <a:cubicBezTo>
                  <a:pt x="7851" y="5464"/>
                  <a:pt x="7840" y="5443"/>
                  <a:pt x="7835" y="5427"/>
                </a:cubicBezTo>
                <a:cubicBezTo>
                  <a:pt x="7814" y="5366"/>
                  <a:pt x="7793" y="5303"/>
                  <a:pt x="7771" y="5242"/>
                </a:cubicBezTo>
                <a:cubicBezTo>
                  <a:pt x="7750" y="5181"/>
                  <a:pt x="7729" y="5118"/>
                  <a:pt x="7705" y="5060"/>
                </a:cubicBezTo>
                <a:cubicBezTo>
                  <a:pt x="7695" y="5033"/>
                  <a:pt x="7684" y="5004"/>
                  <a:pt x="7652" y="4996"/>
                </a:cubicBezTo>
                <a:cubicBezTo>
                  <a:pt x="7642" y="4993"/>
                  <a:pt x="7634" y="4993"/>
                  <a:pt x="7626" y="4996"/>
                </a:cubicBezTo>
                <a:cubicBezTo>
                  <a:pt x="7631" y="4975"/>
                  <a:pt x="7631" y="4951"/>
                  <a:pt x="7623" y="4927"/>
                </a:cubicBezTo>
                <a:cubicBezTo>
                  <a:pt x="7615" y="4901"/>
                  <a:pt x="7602" y="4874"/>
                  <a:pt x="7592" y="4848"/>
                </a:cubicBezTo>
                <a:cubicBezTo>
                  <a:pt x="7581" y="4819"/>
                  <a:pt x="7568" y="4792"/>
                  <a:pt x="7557" y="4763"/>
                </a:cubicBezTo>
                <a:cubicBezTo>
                  <a:pt x="7536" y="4713"/>
                  <a:pt x="7512" y="4665"/>
                  <a:pt x="7480" y="4620"/>
                </a:cubicBezTo>
                <a:cubicBezTo>
                  <a:pt x="7465" y="4599"/>
                  <a:pt x="7446" y="4570"/>
                  <a:pt x="7422" y="4554"/>
                </a:cubicBezTo>
                <a:cubicBezTo>
                  <a:pt x="7409" y="4546"/>
                  <a:pt x="7398" y="4544"/>
                  <a:pt x="7385" y="4544"/>
                </a:cubicBezTo>
                <a:cubicBezTo>
                  <a:pt x="7393" y="4496"/>
                  <a:pt x="7361" y="4456"/>
                  <a:pt x="7338" y="4417"/>
                </a:cubicBezTo>
                <a:cubicBezTo>
                  <a:pt x="7290" y="4335"/>
                  <a:pt x="7240" y="4258"/>
                  <a:pt x="7179" y="4186"/>
                </a:cubicBezTo>
                <a:cubicBezTo>
                  <a:pt x="7086" y="4073"/>
                  <a:pt x="6978" y="3976"/>
                  <a:pt x="6851" y="3904"/>
                </a:cubicBezTo>
                <a:cubicBezTo>
                  <a:pt x="6880" y="3915"/>
                  <a:pt x="6909" y="3923"/>
                  <a:pt x="6938" y="3933"/>
                </a:cubicBezTo>
                <a:cubicBezTo>
                  <a:pt x="7142" y="4000"/>
                  <a:pt x="7348" y="4057"/>
                  <a:pt x="7557" y="4104"/>
                </a:cubicBezTo>
                <a:cubicBezTo>
                  <a:pt x="7962" y="4197"/>
                  <a:pt x="8383" y="4245"/>
                  <a:pt x="8795" y="4179"/>
                </a:cubicBezTo>
                <a:cubicBezTo>
                  <a:pt x="9131" y="4126"/>
                  <a:pt x="9459" y="3997"/>
                  <a:pt x="9729" y="3785"/>
                </a:cubicBezTo>
                <a:cubicBezTo>
                  <a:pt x="9862" y="3682"/>
                  <a:pt x="9978" y="3558"/>
                  <a:pt x="10071" y="3418"/>
                </a:cubicBezTo>
                <a:cubicBezTo>
                  <a:pt x="10121" y="3341"/>
                  <a:pt x="10182" y="3243"/>
                  <a:pt x="10134" y="3150"/>
                </a:cubicBezTo>
                <a:cubicBezTo>
                  <a:pt x="10116" y="3111"/>
                  <a:pt x="10081" y="3084"/>
                  <a:pt x="10047" y="3058"/>
                </a:cubicBezTo>
                <a:cubicBezTo>
                  <a:pt x="10004" y="3029"/>
                  <a:pt x="9959" y="3002"/>
                  <a:pt x="9915" y="2976"/>
                </a:cubicBezTo>
                <a:cubicBezTo>
                  <a:pt x="9888" y="2960"/>
                  <a:pt x="9859" y="2947"/>
                  <a:pt x="9832" y="2933"/>
                </a:cubicBezTo>
                <a:cubicBezTo>
                  <a:pt x="9915" y="2896"/>
                  <a:pt x="9994" y="2851"/>
                  <a:pt x="10071" y="2798"/>
                </a:cubicBezTo>
                <a:cubicBezTo>
                  <a:pt x="10240" y="2685"/>
                  <a:pt x="10393" y="2552"/>
                  <a:pt x="10547" y="2417"/>
                </a:cubicBezTo>
                <a:cubicBezTo>
                  <a:pt x="10806" y="2195"/>
                  <a:pt x="11073" y="1933"/>
                  <a:pt x="11163" y="1592"/>
                </a:cubicBezTo>
                <a:cubicBezTo>
                  <a:pt x="11200" y="1499"/>
                  <a:pt x="11214" y="1402"/>
                  <a:pt x="11198" y="1312"/>
                </a:cubicBezTo>
                <a:moveTo>
                  <a:pt x="9348" y="1378"/>
                </a:moveTo>
                <a:cubicBezTo>
                  <a:pt x="9385" y="1354"/>
                  <a:pt x="9428" y="1335"/>
                  <a:pt x="9462" y="1309"/>
                </a:cubicBezTo>
                <a:cubicBezTo>
                  <a:pt x="9692" y="1232"/>
                  <a:pt x="9925" y="1163"/>
                  <a:pt x="10163" y="1124"/>
                </a:cubicBezTo>
                <a:cubicBezTo>
                  <a:pt x="10359" y="1092"/>
                  <a:pt x="10563" y="1081"/>
                  <a:pt x="10758" y="1105"/>
                </a:cubicBezTo>
                <a:cubicBezTo>
                  <a:pt x="10743" y="1113"/>
                  <a:pt x="10727" y="1121"/>
                  <a:pt x="10711" y="1129"/>
                </a:cubicBezTo>
                <a:cubicBezTo>
                  <a:pt x="10565" y="1206"/>
                  <a:pt x="10446" y="1325"/>
                  <a:pt x="10311" y="1417"/>
                </a:cubicBezTo>
                <a:cubicBezTo>
                  <a:pt x="10161" y="1518"/>
                  <a:pt x="10002" y="1613"/>
                  <a:pt x="9838" y="1695"/>
                </a:cubicBezTo>
                <a:cubicBezTo>
                  <a:pt x="9711" y="1708"/>
                  <a:pt x="9584" y="1727"/>
                  <a:pt x="9457" y="1748"/>
                </a:cubicBezTo>
                <a:cubicBezTo>
                  <a:pt x="9285" y="1777"/>
                  <a:pt x="9118" y="1827"/>
                  <a:pt x="8951" y="1883"/>
                </a:cubicBezTo>
                <a:cubicBezTo>
                  <a:pt x="8859" y="1915"/>
                  <a:pt x="8766" y="1949"/>
                  <a:pt x="8676" y="1986"/>
                </a:cubicBezTo>
                <a:cubicBezTo>
                  <a:pt x="8623" y="2007"/>
                  <a:pt x="8565" y="2029"/>
                  <a:pt x="8512" y="2055"/>
                </a:cubicBezTo>
                <a:cubicBezTo>
                  <a:pt x="8518" y="2050"/>
                  <a:pt x="8523" y="2042"/>
                  <a:pt x="8531" y="2037"/>
                </a:cubicBezTo>
                <a:cubicBezTo>
                  <a:pt x="8600" y="1968"/>
                  <a:pt x="8666" y="1899"/>
                  <a:pt x="8740" y="1835"/>
                </a:cubicBezTo>
                <a:cubicBezTo>
                  <a:pt x="8811" y="1775"/>
                  <a:pt x="8880" y="1708"/>
                  <a:pt x="8954" y="1650"/>
                </a:cubicBezTo>
                <a:cubicBezTo>
                  <a:pt x="9039" y="1584"/>
                  <a:pt x="9126" y="1521"/>
                  <a:pt x="9213" y="1460"/>
                </a:cubicBezTo>
                <a:cubicBezTo>
                  <a:pt x="9261" y="1431"/>
                  <a:pt x="9303" y="1404"/>
                  <a:pt x="9348" y="1378"/>
                </a:cubicBezTo>
                <a:moveTo>
                  <a:pt x="8975" y="1484"/>
                </a:moveTo>
                <a:cubicBezTo>
                  <a:pt x="9020" y="1465"/>
                  <a:pt x="9068" y="1449"/>
                  <a:pt x="9116" y="1431"/>
                </a:cubicBezTo>
                <a:cubicBezTo>
                  <a:pt x="9071" y="1462"/>
                  <a:pt x="9026" y="1497"/>
                  <a:pt x="8983" y="1534"/>
                </a:cubicBezTo>
                <a:cubicBezTo>
                  <a:pt x="8914" y="1595"/>
                  <a:pt x="8846" y="1658"/>
                  <a:pt x="8780" y="1722"/>
                </a:cubicBezTo>
                <a:cubicBezTo>
                  <a:pt x="8711" y="1788"/>
                  <a:pt x="8647" y="1857"/>
                  <a:pt x="8581" y="1923"/>
                </a:cubicBezTo>
                <a:cubicBezTo>
                  <a:pt x="8446" y="2055"/>
                  <a:pt x="8317" y="2195"/>
                  <a:pt x="8182" y="2328"/>
                </a:cubicBezTo>
                <a:cubicBezTo>
                  <a:pt x="8115" y="2394"/>
                  <a:pt x="8044" y="2460"/>
                  <a:pt x="7962" y="2507"/>
                </a:cubicBezTo>
                <a:cubicBezTo>
                  <a:pt x="7872" y="2558"/>
                  <a:pt x="7771" y="2587"/>
                  <a:pt x="7671" y="2613"/>
                </a:cubicBezTo>
                <a:cubicBezTo>
                  <a:pt x="7555" y="2645"/>
                  <a:pt x="7435" y="2666"/>
                  <a:pt x="7316" y="2685"/>
                </a:cubicBezTo>
                <a:cubicBezTo>
                  <a:pt x="7285" y="2690"/>
                  <a:pt x="7250" y="2693"/>
                  <a:pt x="7219" y="2695"/>
                </a:cubicBezTo>
                <a:cubicBezTo>
                  <a:pt x="7211" y="2695"/>
                  <a:pt x="7203" y="2693"/>
                  <a:pt x="7195" y="2693"/>
                </a:cubicBezTo>
                <a:cubicBezTo>
                  <a:pt x="7184" y="2693"/>
                  <a:pt x="7171" y="2693"/>
                  <a:pt x="7160" y="2693"/>
                </a:cubicBezTo>
                <a:lnTo>
                  <a:pt x="7160" y="2693"/>
                </a:lnTo>
                <a:cubicBezTo>
                  <a:pt x="7192" y="2685"/>
                  <a:pt x="7229" y="2679"/>
                  <a:pt x="7256" y="2658"/>
                </a:cubicBezTo>
                <a:cubicBezTo>
                  <a:pt x="7285" y="2634"/>
                  <a:pt x="7301" y="2595"/>
                  <a:pt x="7319" y="2563"/>
                </a:cubicBezTo>
                <a:cubicBezTo>
                  <a:pt x="7340" y="2526"/>
                  <a:pt x="7361" y="2492"/>
                  <a:pt x="7385" y="2457"/>
                </a:cubicBezTo>
                <a:cubicBezTo>
                  <a:pt x="7401" y="2433"/>
                  <a:pt x="7420" y="2410"/>
                  <a:pt x="7435" y="2386"/>
                </a:cubicBezTo>
                <a:cubicBezTo>
                  <a:pt x="7549" y="2290"/>
                  <a:pt x="7663" y="2190"/>
                  <a:pt x="7782" y="2103"/>
                </a:cubicBezTo>
                <a:cubicBezTo>
                  <a:pt x="7901" y="2015"/>
                  <a:pt x="8018" y="1920"/>
                  <a:pt x="8129" y="1825"/>
                </a:cubicBezTo>
                <a:cubicBezTo>
                  <a:pt x="8406" y="1703"/>
                  <a:pt x="8690" y="1589"/>
                  <a:pt x="8975" y="1484"/>
                </a:cubicBezTo>
                <a:moveTo>
                  <a:pt x="7692" y="2052"/>
                </a:moveTo>
                <a:cubicBezTo>
                  <a:pt x="7705" y="2039"/>
                  <a:pt x="7705" y="2023"/>
                  <a:pt x="7700" y="2007"/>
                </a:cubicBezTo>
                <a:cubicBezTo>
                  <a:pt x="7750" y="1986"/>
                  <a:pt x="7798" y="1962"/>
                  <a:pt x="7848" y="1941"/>
                </a:cubicBezTo>
                <a:cubicBezTo>
                  <a:pt x="7885" y="1925"/>
                  <a:pt x="7922" y="1910"/>
                  <a:pt x="7959" y="1894"/>
                </a:cubicBezTo>
                <a:cubicBezTo>
                  <a:pt x="7888" y="1954"/>
                  <a:pt x="7819" y="2015"/>
                  <a:pt x="7753" y="2079"/>
                </a:cubicBezTo>
                <a:cubicBezTo>
                  <a:pt x="7700" y="2129"/>
                  <a:pt x="7639" y="2177"/>
                  <a:pt x="7584" y="2224"/>
                </a:cubicBezTo>
                <a:cubicBezTo>
                  <a:pt x="7555" y="2248"/>
                  <a:pt x="7525" y="2275"/>
                  <a:pt x="7496" y="2298"/>
                </a:cubicBezTo>
                <a:cubicBezTo>
                  <a:pt x="7557" y="2216"/>
                  <a:pt x="7623" y="2134"/>
                  <a:pt x="7692" y="2052"/>
                </a:cubicBezTo>
                <a:moveTo>
                  <a:pt x="6742" y="2470"/>
                </a:moveTo>
                <a:cubicBezTo>
                  <a:pt x="7017" y="2328"/>
                  <a:pt x="7295" y="2193"/>
                  <a:pt x="7576" y="2066"/>
                </a:cubicBezTo>
                <a:cubicBezTo>
                  <a:pt x="7496" y="2169"/>
                  <a:pt x="7422" y="2277"/>
                  <a:pt x="7359" y="2391"/>
                </a:cubicBezTo>
                <a:cubicBezTo>
                  <a:pt x="7319" y="2460"/>
                  <a:pt x="7279" y="2526"/>
                  <a:pt x="7237" y="2595"/>
                </a:cubicBezTo>
                <a:cubicBezTo>
                  <a:pt x="7216" y="2629"/>
                  <a:pt x="7176" y="2637"/>
                  <a:pt x="7139" y="2648"/>
                </a:cubicBezTo>
                <a:cubicBezTo>
                  <a:pt x="7097" y="2661"/>
                  <a:pt x="7057" y="2671"/>
                  <a:pt x="7015" y="2685"/>
                </a:cubicBezTo>
                <a:cubicBezTo>
                  <a:pt x="7007" y="2687"/>
                  <a:pt x="7004" y="2690"/>
                  <a:pt x="7002" y="2695"/>
                </a:cubicBezTo>
                <a:cubicBezTo>
                  <a:pt x="6853" y="2706"/>
                  <a:pt x="6708" y="2732"/>
                  <a:pt x="6562" y="2764"/>
                </a:cubicBezTo>
                <a:cubicBezTo>
                  <a:pt x="6353" y="2806"/>
                  <a:pt x="6147" y="2857"/>
                  <a:pt x="5943" y="2912"/>
                </a:cubicBezTo>
                <a:cubicBezTo>
                  <a:pt x="5935" y="2915"/>
                  <a:pt x="5927" y="2918"/>
                  <a:pt x="5919" y="2920"/>
                </a:cubicBezTo>
                <a:cubicBezTo>
                  <a:pt x="5925" y="2918"/>
                  <a:pt x="5933" y="2912"/>
                  <a:pt x="5938" y="2910"/>
                </a:cubicBezTo>
                <a:cubicBezTo>
                  <a:pt x="6025" y="2859"/>
                  <a:pt x="6115" y="2809"/>
                  <a:pt x="6203" y="2761"/>
                </a:cubicBezTo>
                <a:cubicBezTo>
                  <a:pt x="6382" y="2661"/>
                  <a:pt x="6562" y="2563"/>
                  <a:pt x="6742" y="2470"/>
                </a:cubicBezTo>
                <a:moveTo>
                  <a:pt x="6438" y="1851"/>
                </a:moveTo>
                <a:cubicBezTo>
                  <a:pt x="6459" y="1867"/>
                  <a:pt x="6478" y="1886"/>
                  <a:pt x="6496" y="1902"/>
                </a:cubicBezTo>
                <a:cubicBezTo>
                  <a:pt x="6502" y="1933"/>
                  <a:pt x="6507" y="1962"/>
                  <a:pt x="6512" y="1994"/>
                </a:cubicBezTo>
                <a:cubicBezTo>
                  <a:pt x="6520" y="2042"/>
                  <a:pt x="6525" y="2089"/>
                  <a:pt x="6525" y="2137"/>
                </a:cubicBezTo>
                <a:cubicBezTo>
                  <a:pt x="6525" y="2185"/>
                  <a:pt x="6517" y="2230"/>
                  <a:pt x="6502" y="2275"/>
                </a:cubicBezTo>
                <a:cubicBezTo>
                  <a:pt x="6494" y="2293"/>
                  <a:pt x="6486" y="2312"/>
                  <a:pt x="6475" y="2330"/>
                </a:cubicBezTo>
                <a:cubicBezTo>
                  <a:pt x="6470" y="2338"/>
                  <a:pt x="6467" y="2343"/>
                  <a:pt x="6462" y="2351"/>
                </a:cubicBezTo>
                <a:cubicBezTo>
                  <a:pt x="6425" y="2388"/>
                  <a:pt x="6380" y="2420"/>
                  <a:pt x="6338" y="2449"/>
                </a:cubicBezTo>
                <a:cubicBezTo>
                  <a:pt x="6322" y="2460"/>
                  <a:pt x="6308" y="2468"/>
                  <a:pt x="6293" y="2478"/>
                </a:cubicBezTo>
                <a:cubicBezTo>
                  <a:pt x="6306" y="2444"/>
                  <a:pt x="6316" y="2407"/>
                  <a:pt x="6322" y="2373"/>
                </a:cubicBezTo>
                <a:cubicBezTo>
                  <a:pt x="6340" y="2280"/>
                  <a:pt x="6345" y="2187"/>
                  <a:pt x="6332" y="2095"/>
                </a:cubicBezTo>
                <a:cubicBezTo>
                  <a:pt x="6322" y="2002"/>
                  <a:pt x="6298" y="1915"/>
                  <a:pt x="6258" y="1830"/>
                </a:cubicBezTo>
                <a:cubicBezTo>
                  <a:pt x="6234" y="1777"/>
                  <a:pt x="6203" y="1724"/>
                  <a:pt x="6158" y="1690"/>
                </a:cubicBezTo>
                <a:cubicBezTo>
                  <a:pt x="6160" y="1690"/>
                  <a:pt x="6163" y="1693"/>
                  <a:pt x="6166" y="1693"/>
                </a:cubicBezTo>
                <a:cubicBezTo>
                  <a:pt x="6184" y="1698"/>
                  <a:pt x="6200" y="1703"/>
                  <a:pt x="6218" y="1708"/>
                </a:cubicBezTo>
                <a:cubicBezTo>
                  <a:pt x="6295" y="1751"/>
                  <a:pt x="6369" y="1798"/>
                  <a:pt x="6438" y="1851"/>
                </a:cubicBezTo>
                <a:moveTo>
                  <a:pt x="6123" y="1203"/>
                </a:moveTo>
                <a:cubicBezTo>
                  <a:pt x="6131" y="1198"/>
                  <a:pt x="6129" y="1200"/>
                  <a:pt x="6136" y="1198"/>
                </a:cubicBezTo>
                <a:lnTo>
                  <a:pt x="6139" y="1198"/>
                </a:lnTo>
                <a:lnTo>
                  <a:pt x="6142" y="1198"/>
                </a:lnTo>
                <a:cubicBezTo>
                  <a:pt x="6139" y="1198"/>
                  <a:pt x="6136" y="1195"/>
                  <a:pt x="6147" y="1198"/>
                </a:cubicBezTo>
                <a:cubicBezTo>
                  <a:pt x="6160" y="1200"/>
                  <a:pt x="6173" y="1208"/>
                  <a:pt x="6184" y="1214"/>
                </a:cubicBezTo>
                <a:cubicBezTo>
                  <a:pt x="6211" y="1227"/>
                  <a:pt x="6229" y="1243"/>
                  <a:pt x="6248" y="1264"/>
                </a:cubicBezTo>
                <a:lnTo>
                  <a:pt x="6250" y="1267"/>
                </a:lnTo>
                <a:lnTo>
                  <a:pt x="6250" y="1269"/>
                </a:lnTo>
                <a:lnTo>
                  <a:pt x="6255" y="1277"/>
                </a:lnTo>
                <a:cubicBezTo>
                  <a:pt x="6258" y="1282"/>
                  <a:pt x="6263" y="1290"/>
                  <a:pt x="6266" y="1296"/>
                </a:cubicBezTo>
                <a:lnTo>
                  <a:pt x="6271" y="1306"/>
                </a:lnTo>
                <a:lnTo>
                  <a:pt x="6274" y="1314"/>
                </a:lnTo>
                <a:lnTo>
                  <a:pt x="6274" y="1322"/>
                </a:lnTo>
                <a:cubicBezTo>
                  <a:pt x="6274" y="1327"/>
                  <a:pt x="6274" y="1333"/>
                  <a:pt x="6274" y="1338"/>
                </a:cubicBezTo>
                <a:cubicBezTo>
                  <a:pt x="6255" y="1357"/>
                  <a:pt x="6237" y="1372"/>
                  <a:pt x="6213" y="1383"/>
                </a:cubicBezTo>
                <a:cubicBezTo>
                  <a:pt x="6208" y="1386"/>
                  <a:pt x="6189" y="1391"/>
                  <a:pt x="6181" y="1391"/>
                </a:cubicBezTo>
                <a:cubicBezTo>
                  <a:pt x="6168" y="1391"/>
                  <a:pt x="6158" y="1391"/>
                  <a:pt x="6147" y="1383"/>
                </a:cubicBezTo>
                <a:cubicBezTo>
                  <a:pt x="6142" y="1380"/>
                  <a:pt x="6136" y="1380"/>
                  <a:pt x="6129" y="1380"/>
                </a:cubicBezTo>
                <a:cubicBezTo>
                  <a:pt x="6123" y="1375"/>
                  <a:pt x="6118" y="1372"/>
                  <a:pt x="6115" y="1367"/>
                </a:cubicBezTo>
                <a:cubicBezTo>
                  <a:pt x="6115" y="1362"/>
                  <a:pt x="6115" y="1357"/>
                  <a:pt x="6115" y="1354"/>
                </a:cubicBezTo>
                <a:cubicBezTo>
                  <a:pt x="6105" y="1322"/>
                  <a:pt x="6094" y="1288"/>
                  <a:pt x="6097" y="1251"/>
                </a:cubicBezTo>
                <a:cubicBezTo>
                  <a:pt x="6094" y="1235"/>
                  <a:pt x="6105" y="1214"/>
                  <a:pt x="6123" y="1203"/>
                </a:cubicBezTo>
                <a:moveTo>
                  <a:pt x="5161" y="1589"/>
                </a:moveTo>
                <a:cubicBezTo>
                  <a:pt x="5256" y="1460"/>
                  <a:pt x="5275" y="1285"/>
                  <a:pt x="5262" y="1129"/>
                </a:cubicBezTo>
                <a:cubicBezTo>
                  <a:pt x="5270" y="1121"/>
                  <a:pt x="5272" y="1113"/>
                  <a:pt x="5270" y="1103"/>
                </a:cubicBezTo>
                <a:lnTo>
                  <a:pt x="5270" y="1100"/>
                </a:lnTo>
                <a:cubicBezTo>
                  <a:pt x="5299" y="1095"/>
                  <a:pt x="5328" y="1089"/>
                  <a:pt x="5357" y="1087"/>
                </a:cubicBezTo>
                <a:cubicBezTo>
                  <a:pt x="5402" y="1081"/>
                  <a:pt x="5447" y="1081"/>
                  <a:pt x="5492" y="1079"/>
                </a:cubicBezTo>
                <a:cubicBezTo>
                  <a:pt x="5534" y="1079"/>
                  <a:pt x="5579" y="1081"/>
                  <a:pt x="5622" y="1068"/>
                </a:cubicBezTo>
                <a:cubicBezTo>
                  <a:pt x="5624" y="1068"/>
                  <a:pt x="5624" y="1066"/>
                  <a:pt x="5627" y="1066"/>
                </a:cubicBezTo>
                <a:cubicBezTo>
                  <a:pt x="5661" y="1071"/>
                  <a:pt x="5696" y="1068"/>
                  <a:pt x="5730" y="1068"/>
                </a:cubicBezTo>
                <a:cubicBezTo>
                  <a:pt x="5775" y="1068"/>
                  <a:pt x="5819" y="1071"/>
                  <a:pt x="5864" y="1073"/>
                </a:cubicBezTo>
                <a:cubicBezTo>
                  <a:pt x="5893" y="1076"/>
                  <a:pt x="5922" y="1081"/>
                  <a:pt x="5951" y="1087"/>
                </a:cubicBezTo>
                <a:lnTo>
                  <a:pt x="5951" y="1089"/>
                </a:lnTo>
                <a:cubicBezTo>
                  <a:pt x="5949" y="1100"/>
                  <a:pt x="5951" y="1111"/>
                  <a:pt x="5959" y="1116"/>
                </a:cubicBezTo>
                <a:cubicBezTo>
                  <a:pt x="5946" y="1275"/>
                  <a:pt x="5967" y="1447"/>
                  <a:pt x="6065" y="1576"/>
                </a:cubicBezTo>
                <a:lnTo>
                  <a:pt x="6068" y="1579"/>
                </a:lnTo>
                <a:lnTo>
                  <a:pt x="6065" y="1579"/>
                </a:lnTo>
                <a:cubicBezTo>
                  <a:pt x="6062" y="1579"/>
                  <a:pt x="6057" y="1579"/>
                  <a:pt x="6054" y="1579"/>
                </a:cubicBezTo>
                <a:cubicBezTo>
                  <a:pt x="6012" y="1574"/>
                  <a:pt x="5970" y="1576"/>
                  <a:pt x="5927" y="1584"/>
                </a:cubicBezTo>
                <a:cubicBezTo>
                  <a:pt x="5898" y="1587"/>
                  <a:pt x="5869" y="1589"/>
                  <a:pt x="5840" y="1592"/>
                </a:cubicBezTo>
                <a:cubicBezTo>
                  <a:pt x="5803" y="1595"/>
                  <a:pt x="5764" y="1597"/>
                  <a:pt x="5725" y="1603"/>
                </a:cubicBezTo>
                <a:cubicBezTo>
                  <a:pt x="5688" y="1603"/>
                  <a:pt x="5653" y="1605"/>
                  <a:pt x="5616" y="1608"/>
                </a:cubicBezTo>
                <a:cubicBezTo>
                  <a:pt x="5582" y="1611"/>
                  <a:pt x="5550" y="1613"/>
                  <a:pt x="5516" y="1613"/>
                </a:cubicBezTo>
                <a:cubicBezTo>
                  <a:pt x="5473" y="1605"/>
                  <a:pt x="5428" y="1603"/>
                  <a:pt x="5386" y="1600"/>
                </a:cubicBezTo>
                <a:cubicBezTo>
                  <a:pt x="5357" y="1597"/>
                  <a:pt x="5328" y="1595"/>
                  <a:pt x="5299" y="1595"/>
                </a:cubicBezTo>
                <a:cubicBezTo>
                  <a:pt x="5251" y="1587"/>
                  <a:pt x="5206" y="1584"/>
                  <a:pt x="5161" y="1589"/>
                </a:cubicBezTo>
                <a:moveTo>
                  <a:pt x="5357" y="1711"/>
                </a:moveTo>
                <a:cubicBezTo>
                  <a:pt x="5444" y="1732"/>
                  <a:pt x="5529" y="1753"/>
                  <a:pt x="5619" y="1751"/>
                </a:cubicBezTo>
                <a:cubicBezTo>
                  <a:pt x="5704" y="1748"/>
                  <a:pt x="5791" y="1732"/>
                  <a:pt x="5872" y="1708"/>
                </a:cubicBezTo>
                <a:cubicBezTo>
                  <a:pt x="5912" y="1698"/>
                  <a:pt x="5951" y="1682"/>
                  <a:pt x="5994" y="1674"/>
                </a:cubicBezTo>
                <a:cubicBezTo>
                  <a:pt x="6017" y="1669"/>
                  <a:pt x="6039" y="1669"/>
                  <a:pt x="6057" y="1674"/>
                </a:cubicBezTo>
                <a:cubicBezTo>
                  <a:pt x="6057" y="1682"/>
                  <a:pt x="6060" y="1690"/>
                  <a:pt x="6068" y="1695"/>
                </a:cubicBezTo>
                <a:cubicBezTo>
                  <a:pt x="6136" y="1732"/>
                  <a:pt x="6173" y="1814"/>
                  <a:pt x="6200" y="1883"/>
                </a:cubicBezTo>
                <a:cubicBezTo>
                  <a:pt x="6229" y="1957"/>
                  <a:pt x="6248" y="2039"/>
                  <a:pt x="6253" y="2119"/>
                </a:cubicBezTo>
                <a:cubicBezTo>
                  <a:pt x="6258" y="2201"/>
                  <a:pt x="6253" y="2280"/>
                  <a:pt x="6237" y="2359"/>
                </a:cubicBezTo>
                <a:cubicBezTo>
                  <a:pt x="6229" y="2396"/>
                  <a:pt x="6218" y="2436"/>
                  <a:pt x="6205" y="2473"/>
                </a:cubicBezTo>
                <a:cubicBezTo>
                  <a:pt x="6197" y="2497"/>
                  <a:pt x="6184" y="2523"/>
                  <a:pt x="6181" y="2552"/>
                </a:cubicBezTo>
                <a:cubicBezTo>
                  <a:pt x="6046" y="2637"/>
                  <a:pt x="5909" y="2719"/>
                  <a:pt x="5775" y="2804"/>
                </a:cubicBezTo>
                <a:cubicBezTo>
                  <a:pt x="5688" y="2859"/>
                  <a:pt x="5579" y="2928"/>
                  <a:pt x="5468" y="2904"/>
                </a:cubicBezTo>
                <a:cubicBezTo>
                  <a:pt x="5460" y="2902"/>
                  <a:pt x="5455" y="2904"/>
                  <a:pt x="5452" y="2907"/>
                </a:cubicBezTo>
                <a:cubicBezTo>
                  <a:pt x="5442" y="2902"/>
                  <a:pt x="5428" y="2894"/>
                  <a:pt x="5418" y="2888"/>
                </a:cubicBezTo>
                <a:cubicBezTo>
                  <a:pt x="5375" y="2865"/>
                  <a:pt x="5331" y="2841"/>
                  <a:pt x="5291" y="2814"/>
                </a:cubicBezTo>
                <a:cubicBezTo>
                  <a:pt x="5217" y="2767"/>
                  <a:pt x="5143" y="2716"/>
                  <a:pt x="5071" y="2664"/>
                </a:cubicBezTo>
                <a:cubicBezTo>
                  <a:pt x="5066" y="2648"/>
                  <a:pt x="5058" y="2632"/>
                  <a:pt x="5050" y="2616"/>
                </a:cubicBezTo>
                <a:cubicBezTo>
                  <a:pt x="5039" y="2592"/>
                  <a:pt x="5029" y="2566"/>
                  <a:pt x="5021" y="2542"/>
                </a:cubicBezTo>
                <a:cubicBezTo>
                  <a:pt x="5005" y="2494"/>
                  <a:pt x="4992" y="2447"/>
                  <a:pt x="4981" y="2399"/>
                </a:cubicBezTo>
                <a:cubicBezTo>
                  <a:pt x="4960" y="2301"/>
                  <a:pt x="4955" y="2198"/>
                  <a:pt x="4965" y="2097"/>
                </a:cubicBezTo>
                <a:cubicBezTo>
                  <a:pt x="4976" y="1999"/>
                  <a:pt x="5002" y="1902"/>
                  <a:pt x="5055" y="1820"/>
                </a:cubicBezTo>
                <a:cubicBezTo>
                  <a:pt x="5082" y="1780"/>
                  <a:pt x="5111" y="1745"/>
                  <a:pt x="5145" y="1714"/>
                </a:cubicBezTo>
                <a:cubicBezTo>
                  <a:pt x="5211" y="1682"/>
                  <a:pt x="5288" y="1695"/>
                  <a:pt x="5357" y="1711"/>
                </a:cubicBezTo>
                <a:moveTo>
                  <a:pt x="4860" y="4583"/>
                </a:moveTo>
                <a:cubicBezTo>
                  <a:pt x="4857" y="4589"/>
                  <a:pt x="4852" y="4591"/>
                  <a:pt x="4849" y="4597"/>
                </a:cubicBezTo>
                <a:cubicBezTo>
                  <a:pt x="4849" y="4594"/>
                  <a:pt x="4849" y="4594"/>
                  <a:pt x="4849" y="4591"/>
                </a:cubicBezTo>
                <a:cubicBezTo>
                  <a:pt x="4849" y="4589"/>
                  <a:pt x="4849" y="4586"/>
                  <a:pt x="4846" y="4581"/>
                </a:cubicBezTo>
                <a:cubicBezTo>
                  <a:pt x="4846" y="4570"/>
                  <a:pt x="4846" y="4562"/>
                  <a:pt x="4849" y="4552"/>
                </a:cubicBezTo>
                <a:cubicBezTo>
                  <a:pt x="4852" y="4549"/>
                  <a:pt x="4854" y="4544"/>
                  <a:pt x="4857" y="4541"/>
                </a:cubicBezTo>
                <a:cubicBezTo>
                  <a:pt x="4857" y="4546"/>
                  <a:pt x="4854" y="4554"/>
                  <a:pt x="4854" y="4560"/>
                </a:cubicBezTo>
                <a:cubicBezTo>
                  <a:pt x="4854" y="4570"/>
                  <a:pt x="4857" y="4578"/>
                  <a:pt x="4860" y="4583"/>
                </a:cubicBezTo>
                <a:moveTo>
                  <a:pt x="4733" y="4036"/>
                </a:moveTo>
                <a:cubicBezTo>
                  <a:pt x="4703" y="4010"/>
                  <a:pt x="4677" y="3976"/>
                  <a:pt x="4661" y="3941"/>
                </a:cubicBezTo>
                <a:cubicBezTo>
                  <a:pt x="4651" y="3923"/>
                  <a:pt x="4645" y="3902"/>
                  <a:pt x="4640" y="3878"/>
                </a:cubicBezTo>
                <a:cubicBezTo>
                  <a:pt x="4637" y="3862"/>
                  <a:pt x="4635" y="3849"/>
                  <a:pt x="4632" y="3833"/>
                </a:cubicBezTo>
                <a:cubicBezTo>
                  <a:pt x="4685" y="3814"/>
                  <a:pt x="4738" y="3793"/>
                  <a:pt x="4788" y="3775"/>
                </a:cubicBezTo>
                <a:cubicBezTo>
                  <a:pt x="4793" y="3788"/>
                  <a:pt x="4807" y="3796"/>
                  <a:pt x="4823" y="3796"/>
                </a:cubicBezTo>
                <a:cubicBezTo>
                  <a:pt x="4833" y="3793"/>
                  <a:pt x="4844" y="3791"/>
                  <a:pt x="4854" y="3788"/>
                </a:cubicBezTo>
                <a:cubicBezTo>
                  <a:pt x="4838" y="3825"/>
                  <a:pt x="4875" y="3870"/>
                  <a:pt x="4915" y="3844"/>
                </a:cubicBezTo>
                <a:lnTo>
                  <a:pt x="4920" y="3838"/>
                </a:lnTo>
                <a:cubicBezTo>
                  <a:pt x="4931" y="3859"/>
                  <a:pt x="4957" y="3873"/>
                  <a:pt x="4981" y="3857"/>
                </a:cubicBezTo>
                <a:lnTo>
                  <a:pt x="4981" y="3857"/>
                </a:lnTo>
                <a:cubicBezTo>
                  <a:pt x="4992" y="3878"/>
                  <a:pt x="5013" y="3891"/>
                  <a:pt x="5039" y="3875"/>
                </a:cubicBezTo>
                <a:cubicBezTo>
                  <a:pt x="5045" y="3873"/>
                  <a:pt x="5047" y="3870"/>
                  <a:pt x="5053" y="3867"/>
                </a:cubicBezTo>
                <a:cubicBezTo>
                  <a:pt x="5058" y="3891"/>
                  <a:pt x="5084" y="3910"/>
                  <a:pt x="5108" y="3899"/>
                </a:cubicBezTo>
                <a:lnTo>
                  <a:pt x="5103" y="3912"/>
                </a:lnTo>
                <a:cubicBezTo>
                  <a:pt x="5092" y="3949"/>
                  <a:pt x="5140" y="3973"/>
                  <a:pt x="5166" y="3949"/>
                </a:cubicBezTo>
                <a:cubicBezTo>
                  <a:pt x="5177" y="3941"/>
                  <a:pt x="5185" y="3931"/>
                  <a:pt x="5193" y="3923"/>
                </a:cubicBezTo>
                <a:lnTo>
                  <a:pt x="5190" y="3933"/>
                </a:lnTo>
                <a:cubicBezTo>
                  <a:pt x="5182" y="3973"/>
                  <a:pt x="5230" y="3992"/>
                  <a:pt x="5254" y="3960"/>
                </a:cubicBezTo>
                <a:lnTo>
                  <a:pt x="5256" y="3957"/>
                </a:lnTo>
                <a:cubicBezTo>
                  <a:pt x="5267" y="3973"/>
                  <a:pt x="5291" y="3981"/>
                  <a:pt x="5304" y="3965"/>
                </a:cubicBezTo>
                <a:cubicBezTo>
                  <a:pt x="5315" y="3984"/>
                  <a:pt x="5341" y="3986"/>
                  <a:pt x="5357" y="3965"/>
                </a:cubicBezTo>
                <a:cubicBezTo>
                  <a:pt x="5360" y="3960"/>
                  <a:pt x="5362" y="3955"/>
                  <a:pt x="5365" y="3949"/>
                </a:cubicBezTo>
                <a:cubicBezTo>
                  <a:pt x="5373" y="3968"/>
                  <a:pt x="5407" y="3971"/>
                  <a:pt x="5415" y="3952"/>
                </a:cubicBezTo>
                <a:cubicBezTo>
                  <a:pt x="5418" y="3957"/>
                  <a:pt x="5418" y="3965"/>
                  <a:pt x="5420" y="3971"/>
                </a:cubicBezTo>
                <a:cubicBezTo>
                  <a:pt x="5428" y="4000"/>
                  <a:pt x="5465" y="3994"/>
                  <a:pt x="5473" y="3971"/>
                </a:cubicBezTo>
                <a:lnTo>
                  <a:pt x="5473" y="3968"/>
                </a:lnTo>
                <a:lnTo>
                  <a:pt x="5473" y="3971"/>
                </a:lnTo>
                <a:cubicBezTo>
                  <a:pt x="5481" y="3997"/>
                  <a:pt x="5524" y="4000"/>
                  <a:pt x="5529" y="3971"/>
                </a:cubicBezTo>
                <a:cubicBezTo>
                  <a:pt x="5532" y="3955"/>
                  <a:pt x="5534" y="3939"/>
                  <a:pt x="5537" y="3926"/>
                </a:cubicBezTo>
                <a:cubicBezTo>
                  <a:pt x="5540" y="3936"/>
                  <a:pt x="5545" y="3947"/>
                  <a:pt x="5547" y="3957"/>
                </a:cubicBezTo>
                <a:cubicBezTo>
                  <a:pt x="5561" y="3992"/>
                  <a:pt x="5614" y="3989"/>
                  <a:pt x="5614" y="3949"/>
                </a:cubicBezTo>
                <a:cubicBezTo>
                  <a:pt x="5622" y="3952"/>
                  <a:pt x="5629" y="3947"/>
                  <a:pt x="5637" y="3941"/>
                </a:cubicBezTo>
                <a:lnTo>
                  <a:pt x="5640" y="3941"/>
                </a:lnTo>
                <a:cubicBezTo>
                  <a:pt x="5640" y="3978"/>
                  <a:pt x="5693" y="3981"/>
                  <a:pt x="5706" y="3947"/>
                </a:cubicBezTo>
                <a:cubicBezTo>
                  <a:pt x="5709" y="3936"/>
                  <a:pt x="5714" y="3926"/>
                  <a:pt x="5717" y="3915"/>
                </a:cubicBezTo>
                <a:cubicBezTo>
                  <a:pt x="5719" y="3931"/>
                  <a:pt x="5722" y="3947"/>
                  <a:pt x="5725" y="3960"/>
                </a:cubicBezTo>
                <a:cubicBezTo>
                  <a:pt x="5730" y="3989"/>
                  <a:pt x="5772" y="3984"/>
                  <a:pt x="5780" y="3960"/>
                </a:cubicBezTo>
                <a:lnTo>
                  <a:pt x="5780" y="3957"/>
                </a:lnTo>
                <a:lnTo>
                  <a:pt x="5780" y="3960"/>
                </a:lnTo>
                <a:cubicBezTo>
                  <a:pt x="5788" y="3984"/>
                  <a:pt x="5824" y="3989"/>
                  <a:pt x="5832" y="3960"/>
                </a:cubicBezTo>
                <a:cubicBezTo>
                  <a:pt x="5835" y="3955"/>
                  <a:pt x="5835" y="3947"/>
                  <a:pt x="5835" y="3941"/>
                </a:cubicBezTo>
                <a:cubicBezTo>
                  <a:pt x="5845" y="3963"/>
                  <a:pt x="5877" y="3957"/>
                  <a:pt x="5885" y="3939"/>
                </a:cubicBezTo>
                <a:cubicBezTo>
                  <a:pt x="5888" y="3944"/>
                  <a:pt x="5890" y="3949"/>
                  <a:pt x="5893" y="3955"/>
                </a:cubicBezTo>
                <a:cubicBezTo>
                  <a:pt x="5909" y="3973"/>
                  <a:pt x="5935" y="3973"/>
                  <a:pt x="5946" y="3952"/>
                </a:cubicBezTo>
                <a:cubicBezTo>
                  <a:pt x="5959" y="3968"/>
                  <a:pt x="5983" y="3960"/>
                  <a:pt x="5994" y="3944"/>
                </a:cubicBezTo>
                <a:lnTo>
                  <a:pt x="5996" y="3947"/>
                </a:lnTo>
                <a:cubicBezTo>
                  <a:pt x="6017" y="3978"/>
                  <a:pt x="6068" y="3957"/>
                  <a:pt x="6057" y="3920"/>
                </a:cubicBezTo>
                <a:lnTo>
                  <a:pt x="6054" y="3910"/>
                </a:lnTo>
                <a:cubicBezTo>
                  <a:pt x="6062" y="3918"/>
                  <a:pt x="6073" y="3928"/>
                  <a:pt x="6081" y="3936"/>
                </a:cubicBezTo>
                <a:cubicBezTo>
                  <a:pt x="6107" y="3960"/>
                  <a:pt x="6158" y="3936"/>
                  <a:pt x="6144" y="3899"/>
                </a:cubicBezTo>
                <a:lnTo>
                  <a:pt x="6139" y="3886"/>
                </a:lnTo>
                <a:cubicBezTo>
                  <a:pt x="6160" y="3896"/>
                  <a:pt x="6189" y="3878"/>
                  <a:pt x="6195" y="3854"/>
                </a:cubicBezTo>
                <a:cubicBezTo>
                  <a:pt x="6200" y="3857"/>
                  <a:pt x="6203" y="3859"/>
                  <a:pt x="6208" y="3862"/>
                </a:cubicBezTo>
                <a:cubicBezTo>
                  <a:pt x="6234" y="3878"/>
                  <a:pt x="6255" y="3865"/>
                  <a:pt x="6266" y="3844"/>
                </a:cubicBezTo>
                <a:lnTo>
                  <a:pt x="6266" y="3844"/>
                </a:lnTo>
                <a:cubicBezTo>
                  <a:pt x="6290" y="3859"/>
                  <a:pt x="6316" y="3846"/>
                  <a:pt x="6327" y="3825"/>
                </a:cubicBezTo>
                <a:lnTo>
                  <a:pt x="6332" y="3830"/>
                </a:lnTo>
                <a:cubicBezTo>
                  <a:pt x="6372" y="3857"/>
                  <a:pt x="6406" y="3809"/>
                  <a:pt x="6393" y="3772"/>
                </a:cubicBezTo>
                <a:cubicBezTo>
                  <a:pt x="6404" y="3775"/>
                  <a:pt x="6414" y="3777"/>
                  <a:pt x="6425" y="3780"/>
                </a:cubicBezTo>
                <a:cubicBezTo>
                  <a:pt x="6441" y="3783"/>
                  <a:pt x="6454" y="3772"/>
                  <a:pt x="6459" y="3759"/>
                </a:cubicBezTo>
                <a:cubicBezTo>
                  <a:pt x="6512" y="3777"/>
                  <a:pt x="6565" y="3799"/>
                  <a:pt x="6615" y="3817"/>
                </a:cubicBezTo>
                <a:cubicBezTo>
                  <a:pt x="6610" y="3830"/>
                  <a:pt x="6610" y="3846"/>
                  <a:pt x="6607" y="3862"/>
                </a:cubicBezTo>
                <a:cubicBezTo>
                  <a:pt x="6602" y="3883"/>
                  <a:pt x="6597" y="3904"/>
                  <a:pt x="6586" y="3926"/>
                </a:cubicBezTo>
                <a:cubicBezTo>
                  <a:pt x="6568" y="3963"/>
                  <a:pt x="6544" y="3994"/>
                  <a:pt x="6515" y="4022"/>
                </a:cubicBezTo>
                <a:cubicBezTo>
                  <a:pt x="6457" y="4078"/>
                  <a:pt x="6377" y="4104"/>
                  <a:pt x="6300" y="4126"/>
                </a:cubicBezTo>
                <a:cubicBezTo>
                  <a:pt x="6221" y="4147"/>
                  <a:pt x="6142" y="4160"/>
                  <a:pt x="6060" y="4173"/>
                </a:cubicBezTo>
                <a:cubicBezTo>
                  <a:pt x="6049" y="4171"/>
                  <a:pt x="6036" y="4173"/>
                  <a:pt x="6028" y="4179"/>
                </a:cubicBezTo>
                <a:lnTo>
                  <a:pt x="6028" y="4179"/>
                </a:lnTo>
                <a:cubicBezTo>
                  <a:pt x="5978" y="4189"/>
                  <a:pt x="5930" y="4197"/>
                  <a:pt x="5880" y="4208"/>
                </a:cubicBezTo>
                <a:cubicBezTo>
                  <a:pt x="5853" y="4213"/>
                  <a:pt x="5827" y="4218"/>
                  <a:pt x="5800" y="4224"/>
                </a:cubicBezTo>
                <a:cubicBezTo>
                  <a:pt x="5791" y="4226"/>
                  <a:pt x="5775" y="4231"/>
                  <a:pt x="5759" y="4237"/>
                </a:cubicBezTo>
                <a:cubicBezTo>
                  <a:pt x="5751" y="4216"/>
                  <a:pt x="5722" y="4216"/>
                  <a:pt x="5711" y="4237"/>
                </a:cubicBezTo>
                <a:lnTo>
                  <a:pt x="5711" y="4237"/>
                </a:lnTo>
                <a:lnTo>
                  <a:pt x="5711" y="4231"/>
                </a:lnTo>
                <a:cubicBezTo>
                  <a:pt x="5711" y="4213"/>
                  <a:pt x="5696" y="4205"/>
                  <a:pt x="5682" y="4208"/>
                </a:cubicBezTo>
                <a:cubicBezTo>
                  <a:pt x="5674" y="4176"/>
                  <a:pt x="5632" y="4176"/>
                  <a:pt x="5624" y="4208"/>
                </a:cubicBezTo>
                <a:cubicBezTo>
                  <a:pt x="5611" y="4184"/>
                  <a:pt x="5574" y="4186"/>
                  <a:pt x="5569" y="4216"/>
                </a:cubicBezTo>
                <a:cubicBezTo>
                  <a:pt x="5555" y="4213"/>
                  <a:pt x="5540" y="4221"/>
                  <a:pt x="5540" y="4239"/>
                </a:cubicBezTo>
                <a:lnTo>
                  <a:pt x="5540" y="4245"/>
                </a:lnTo>
                <a:lnTo>
                  <a:pt x="5540" y="4245"/>
                </a:lnTo>
                <a:cubicBezTo>
                  <a:pt x="5529" y="4224"/>
                  <a:pt x="5500" y="4226"/>
                  <a:pt x="5492" y="4247"/>
                </a:cubicBezTo>
                <a:cubicBezTo>
                  <a:pt x="5476" y="4245"/>
                  <a:pt x="5460" y="4239"/>
                  <a:pt x="5450" y="4237"/>
                </a:cubicBezTo>
                <a:cubicBezTo>
                  <a:pt x="5423" y="4231"/>
                  <a:pt x="5397" y="4226"/>
                  <a:pt x="5370" y="4221"/>
                </a:cubicBezTo>
                <a:cubicBezTo>
                  <a:pt x="5320" y="4210"/>
                  <a:pt x="5272" y="4202"/>
                  <a:pt x="5222" y="4192"/>
                </a:cubicBezTo>
                <a:lnTo>
                  <a:pt x="5222" y="4192"/>
                </a:lnTo>
                <a:cubicBezTo>
                  <a:pt x="5214" y="4186"/>
                  <a:pt x="5204" y="4184"/>
                  <a:pt x="5190" y="4186"/>
                </a:cubicBezTo>
                <a:cubicBezTo>
                  <a:pt x="5111" y="4173"/>
                  <a:pt x="5029" y="4160"/>
                  <a:pt x="4950" y="4141"/>
                </a:cubicBezTo>
                <a:cubicBezTo>
                  <a:pt x="4873" y="4115"/>
                  <a:pt x="4791" y="4091"/>
                  <a:pt x="4733" y="4036"/>
                </a:cubicBezTo>
                <a:moveTo>
                  <a:pt x="5794" y="3754"/>
                </a:moveTo>
                <a:cubicBezTo>
                  <a:pt x="5786" y="3746"/>
                  <a:pt x="5772" y="3746"/>
                  <a:pt x="5762" y="3751"/>
                </a:cubicBezTo>
                <a:lnTo>
                  <a:pt x="5762" y="3740"/>
                </a:lnTo>
                <a:cubicBezTo>
                  <a:pt x="5764" y="3706"/>
                  <a:pt x="5714" y="3703"/>
                  <a:pt x="5704" y="3732"/>
                </a:cubicBezTo>
                <a:lnTo>
                  <a:pt x="5698" y="3743"/>
                </a:lnTo>
                <a:cubicBezTo>
                  <a:pt x="5690" y="3719"/>
                  <a:pt x="5651" y="3714"/>
                  <a:pt x="5640" y="3740"/>
                </a:cubicBezTo>
                <a:cubicBezTo>
                  <a:pt x="5635" y="3740"/>
                  <a:pt x="5632" y="3743"/>
                  <a:pt x="5629" y="3748"/>
                </a:cubicBezTo>
                <a:cubicBezTo>
                  <a:pt x="5624" y="3759"/>
                  <a:pt x="5622" y="3769"/>
                  <a:pt x="5616" y="3780"/>
                </a:cubicBezTo>
                <a:cubicBezTo>
                  <a:pt x="5614" y="3772"/>
                  <a:pt x="5611" y="3764"/>
                  <a:pt x="5606" y="3756"/>
                </a:cubicBezTo>
                <a:cubicBezTo>
                  <a:pt x="5603" y="3751"/>
                  <a:pt x="5598" y="3748"/>
                  <a:pt x="5595" y="3748"/>
                </a:cubicBezTo>
                <a:cubicBezTo>
                  <a:pt x="5587" y="3722"/>
                  <a:pt x="5547" y="3727"/>
                  <a:pt x="5537" y="3754"/>
                </a:cubicBezTo>
                <a:lnTo>
                  <a:pt x="5532" y="3743"/>
                </a:lnTo>
                <a:cubicBezTo>
                  <a:pt x="5521" y="3714"/>
                  <a:pt x="5471" y="3717"/>
                  <a:pt x="5473" y="3751"/>
                </a:cubicBezTo>
                <a:lnTo>
                  <a:pt x="5473" y="3762"/>
                </a:lnTo>
                <a:cubicBezTo>
                  <a:pt x="5463" y="3756"/>
                  <a:pt x="5452" y="3756"/>
                  <a:pt x="5442" y="3764"/>
                </a:cubicBezTo>
                <a:lnTo>
                  <a:pt x="5442" y="3762"/>
                </a:lnTo>
                <a:cubicBezTo>
                  <a:pt x="5442" y="3735"/>
                  <a:pt x="5407" y="3732"/>
                  <a:pt x="5397" y="3751"/>
                </a:cubicBezTo>
                <a:cubicBezTo>
                  <a:pt x="5389" y="3738"/>
                  <a:pt x="5370" y="3735"/>
                  <a:pt x="5357" y="3743"/>
                </a:cubicBezTo>
                <a:cubicBezTo>
                  <a:pt x="5352" y="3730"/>
                  <a:pt x="5333" y="3722"/>
                  <a:pt x="5320" y="3727"/>
                </a:cubicBezTo>
                <a:cubicBezTo>
                  <a:pt x="5312" y="3706"/>
                  <a:pt x="5283" y="3698"/>
                  <a:pt x="5267" y="3717"/>
                </a:cubicBezTo>
                <a:cubicBezTo>
                  <a:pt x="5259" y="3711"/>
                  <a:pt x="5248" y="3709"/>
                  <a:pt x="5241" y="3711"/>
                </a:cubicBezTo>
                <a:cubicBezTo>
                  <a:pt x="5241" y="3679"/>
                  <a:pt x="5190" y="3661"/>
                  <a:pt x="5169" y="3690"/>
                </a:cubicBezTo>
                <a:cubicBezTo>
                  <a:pt x="5156" y="3677"/>
                  <a:pt x="5135" y="3674"/>
                  <a:pt x="5119" y="3690"/>
                </a:cubicBezTo>
                <a:cubicBezTo>
                  <a:pt x="5108" y="3664"/>
                  <a:pt x="5074" y="3648"/>
                  <a:pt x="5053" y="3669"/>
                </a:cubicBezTo>
                <a:lnTo>
                  <a:pt x="5047" y="3664"/>
                </a:lnTo>
                <a:cubicBezTo>
                  <a:pt x="5180" y="3603"/>
                  <a:pt x="5309" y="3539"/>
                  <a:pt x="5431" y="3463"/>
                </a:cubicBezTo>
                <a:cubicBezTo>
                  <a:pt x="5484" y="3428"/>
                  <a:pt x="5537" y="3388"/>
                  <a:pt x="5577" y="3338"/>
                </a:cubicBezTo>
                <a:lnTo>
                  <a:pt x="5587" y="3330"/>
                </a:lnTo>
                <a:cubicBezTo>
                  <a:pt x="5598" y="3320"/>
                  <a:pt x="5606" y="3306"/>
                  <a:pt x="5614" y="3293"/>
                </a:cubicBezTo>
                <a:cubicBezTo>
                  <a:pt x="5622" y="3304"/>
                  <a:pt x="5627" y="3312"/>
                  <a:pt x="5635" y="3322"/>
                </a:cubicBezTo>
                <a:lnTo>
                  <a:pt x="5645" y="3330"/>
                </a:lnTo>
                <a:cubicBezTo>
                  <a:pt x="5682" y="3381"/>
                  <a:pt x="5738" y="3420"/>
                  <a:pt x="5791" y="3452"/>
                </a:cubicBezTo>
                <a:cubicBezTo>
                  <a:pt x="5914" y="3526"/>
                  <a:pt x="6044" y="3590"/>
                  <a:pt x="6176" y="3648"/>
                </a:cubicBezTo>
                <a:lnTo>
                  <a:pt x="6171" y="3653"/>
                </a:lnTo>
                <a:cubicBezTo>
                  <a:pt x="6147" y="3632"/>
                  <a:pt x="6115" y="3650"/>
                  <a:pt x="6105" y="3674"/>
                </a:cubicBezTo>
                <a:cubicBezTo>
                  <a:pt x="6089" y="3661"/>
                  <a:pt x="6068" y="3664"/>
                  <a:pt x="6054" y="3677"/>
                </a:cubicBezTo>
                <a:cubicBezTo>
                  <a:pt x="6033" y="3650"/>
                  <a:pt x="5983" y="3669"/>
                  <a:pt x="5983" y="3701"/>
                </a:cubicBezTo>
                <a:cubicBezTo>
                  <a:pt x="5975" y="3698"/>
                  <a:pt x="5964" y="3701"/>
                  <a:pt x="5957" y="3709"/>
                </a:cubicBezTo>
                <a:cubicBezTo>
                  <a:pt x="5941" y="3690"/>
                  <a:pt x="5912" y="3698"/>
                  <a:pt x="5904" y="3719"/>
                </a:cubicBezTo>
                <a:cubicBezTo>
                  <a:pt x="5890" y="3714"/>
                  <a:pt x="5872" y="3722"/>
                  <a:pt x="5867" y="3735"/>
                </a:cubicBezTo>
                <a:cubicBezTo>
                  <a:pt x="5853" y="3727"/>
                  <a:pt x="5835" y="3732"/>
                  <a:pt x="5827" y="3746"/>
                </a:cubicBezTo>
                <a:cubicBezTo>
                  <a:pt x="5827" y="3722"/>
                  <a:pt x="5794" y="3724"/>
                  <a:pt x="5794" y="3754"/>
                </a:cubicBezTo>
                <a:moveTo>
                  <a:pt x="5423" y="3365"/>
                </a:moveTo>
                <a:cubicBezTo>
                  <a:pt x="5344" y="3415"/>
                  <a:pt x="5259" y="3460"/>
                  <a:pt x="5174" y="3500"/>
                </a:cubicBezTo>
                <a:cubicBezTo>
                  <a:pt x="5000" y="3587"/>
                  <a:pt x="4820" y="3661"/>
                  <a:pt x="4637" y="3730"/>
                </a:cubicBezTo>
                <a:cubicBezTo>
                  <a:pt x="4632" y="3732"/>
                  <a:pt x="4624" y="3735"/>
                  <a:pt x="4619" y="3738"/>
                </a:cubicBezTo>
                <a:cubicBezTo>
                  <a:pt x="4635" y="3679"/>
                  <a:pt x="4651" y="3619"/>
                  <a:pt x="4672" y="3560"/>
                </a:cubicBezTo>
                <a:cubicBezTo>
                  <a:pt x="4701" y="3473"/>
                  <a:pt x="4733" y="3386"/>
                  <a:pt x="4770" y="3301"/>
                </a:cubicBezTo>
                <a:cubicBezTo>
                  <a:pt x="4801" y="3227"/>
                  <a:pt x="4833" y="3127"/>
                  <a:pt x="4920" y="3103"/>
                </a:cubicBezTo>
                <a:cubicBezTo>
                  <a:pt x="4981" y="3084"/>
                  <a:pt x="5047" y="3100"/>
                  <a:pt x="5111" y="3095"/>
                </a:cubicBezTo>
                <a:cubicBezTo>
                  <a:pt x="5262" y="3103"/>
                  <a:pt x="5410" y="3116"/>
                  <a:pt x="5558" y="3129"/>
                </a:cubicBezTo>
                <a:cubicBezTo>
                  <a:pt x="5563" y="3145"/>
                  <a:pt x="5566" y="3164"/>
                  <a:pt x="5563" y="3182"/>
                </a:cubicBezTo>
                <a:cubicBezTo>
                  <a:pt x="5555" y="3264"/>
                  <a:pt x="5487" y="3322"/>
                  <a:pt x="5423" y="3365"/>
                </a:cubicBezTo>
                <a:moveTo>
                  <a:pt x="6607" y="3711"/>
                </a:moveTo>
                <a:cubicBezTo>
                  <a:pt x="6425" y="3645"/>
                  <a:pt x="6242" y="3574"/>
                  <a:pt x="6068" y="3489"/>
                </a:cubicBezTo>
                <a:cubicBezTo>
                  <a:pt x="5983" y="3449"/>
                  <a:pt x="5898" y="3407"/>
                  <a:pt x="5819" y="3357"/>
                </a:cubicBezTo>
                <a:cubicBezTo>
                  <a:pt x="5754" y="3314"/>
                  <a:pt x="5685" y="3256"/>
                  <a:pt x="5677" y="3174"/>
                </a:cubicBezTo>
                <a:cubicBezTo>
                  <a:pt x="5674" y="3156"/>
                  <a:pt x="5677" y="3140"/>
                  <a:pt x="5682" y="3121"/>
                </a:cubicBezTo>
                <a:cubicBezTo>
                  <a:pt x="5830" y="3105"/>
                  <a:pt x="5980" y="3092"/>
                  <a:pt x="6129" y="3084"/>
                </a:cubicBezTo>
                <a:cubicBezTo>
                  <a:pt x="6192" y="3090"/>
                  <a:pt x="6255" y="3074"/>
                  <a:pt x="6319" y="3090"/>
                </a:cubicBezTo>
                <a:cubicBezTo>
                  <a:pt x="6406" y="3113"/>
                  <a:pt x="6441" y="3211"/>
                  <a:pt x="6472" y="3285"/>
                </a:cubicBezTo>
                <a:cubicBezTo>
                  <a:pt x="6509" y="3370"/>
                  <a:pt x="6541" y="3455"/>
                  <a:pt x="6573" y="3542"/>
                </a:cubicBezTo>
                <a:cubicBezTo>
                  <a:pt x="6594" y="3600"/>
                  <a:pt x="6610" y="3658"/>
                  <a:pt x="6626" y="3717"/>
                </a:cubicBezTo>
                <a:cubicBezTo>
                  <a:pt x="6621" y="3717"/>
                  <a:pt x="6615" y="3714"/>
                  <a:pt x="6607" y="3711"/>
                </a:cubicBezTo>
                <a:moveTo>
                  <a:pt x="4947" y="1341"/>
                </a:moveTo>
                <a:lnTo>
                  <a:pt x="4947" y="1333"/>
                </a:lnTo>
                <a:lnTo>
                  <a:pt x="4950" y="1325"/>
                </a:lnTo>
                <a:lnTo>
                  <a:pt x="4952" y="1314"/>
                </a:lnTo>
                <a:cubicBezTo>
                  <a:pt x="4955" y="1309"/>
                  <a:pt x="4957" y="1301"/>
                  <a:pt x="4963" y="1296"/>
                </a:cubicBezTo>
                <a:lnTo>
                  <a:pt x="4968" y="1288"/>
                </a:lnTo>
                <a:lnTo>
                  <a:pt x="4968" y="1285"/>
                </a:lnTo>
                <a:lnTo>
                  <a:pt x="4971" y="1282"/>
                </a:lnTo>
                <a:cubicBezTo>
                  <a:pt x="4989" y="1259"/>
                  <a:pt x="5008" y="1245"/>
                  <a:pt x="5034" y="1232"/>
                </a:cubicBezTo>
                <a:cubicBezTo>
                  <a:pt x="5045" y="1224"/>
                  <a:pt x="5058" y="1219"/>
                  <a:pt x="5071" y="1216"/>
                </a:cubicBezTo>
                <a:cubicBezTo>
                  <a:pt x="5082" y="1214"/>
                  <a:pt x="5077" y="1216"/>
                  <a:pt x="5077" y="1216"/>
                </a:cubicBezTo>
                <a:lnTo>
                  <a:pt x="5079" y="1216"/>
                </a:lnTo>
                <a:lnTo>
                  <a:pt x="5082" y="1216"/>
                </a:lnTo>
                <a:cubicBezTo>
                  <a:pt x="5090" y="1216"/>
                  <a:pt x="5087" y="1216"/>
                  <a:pt x="5095" y="1222"/>
                </a:cubicBezTo>
                <a:cubicBezTo>
                  <a:pt x="5111" y="1232"/>
                  <a:pt x="5124" y="1251"/>
                  <a:pt x="5124" y="1275"/>
                </a:cubicBezTo>
                <a:cubicBezTo>
                  <a:pt x="5127" y="1309"/>
                  <a:pt x="5116" y="1343"/>
                  <a:pt x="5106" y="1378"/>
                </a:cubicBezTo>
                <a:cubicBezTo>
                  <a:pt x="5103" y="1383"/>
                  <a:pt x="5103" y="1388"/>
                  <a:pt x="5106" y="1391"/>
                </a:cubicBezTo>
                <a:cubicBezTo>
                  <a:pt x="5100" y="1396"/>
                  <a:pt x="5098" y="1402"/>
                  <a:pt x="5092" y="1404"/>
                </a:cubicBezTo>
                <a:cubicBezTo>
                  <a:pt x="5087" y="1404"/>
                  <a:pt x="5082" y="1404"/>
                  <a:pt x="5074" y="1407"/>
                </a:cubicBezTo>
                <a:cubicBezTo>
                  <a:pt x="5063" y="1412"/>
                  <a:pt x="5053" y="1415"/>
                  <a:pt x="5039" y="1415"/>
                </a:cubicBezTo>
                <a:cubicBezTo>
                  <a:pt x="5032" y="1415"/>
                  <a:pt x="5016" y="1409"/>
                  <a:pt x="5008" y="1407"/>
                </a:cubicBezTo>
                <a:cubicBezTo>
                  <a:pt x="4984" y="1396"/>
                  <a:pt x="4965" y="1378"/>
                  <a:pt x="4944" y="1362"/>
                </a:cubicBezTo>
                <a:cubicBezTo>
                  <a:pt x="4947" y="1351"/>
                  <a:pt x="4947" y="1346"/>
                  <a:pt x="4947" y="1341"/>
                </a:cubicBezTo>
                <a:moveTo>
                  <a:pt x="4696" y="1952"/>
                </a:moveTo>
                <a:cubicBezTo>
                  <a:pt x="4725" y="1923"/>
                  <a:pt x="4754" y="1894"/>
                  <a:pt x="4788" y="1867"/>
                </a:cubicBezTo>
                <a:cubicBezTo>
                  <a:pt x="4854" y="1812"/>
                  <a:pt x="4928" y="1764"/>
                  <a:pt x="5005" y="1724"/>
                </a:cubicBezTo>
                <a:cubicBezTo>
                  <a:pt x="5021" y="1719"/>
                  <a:pt x="5039" y="1711"/>
                  <a:pt x="5058" y="1706"/>
                </a:cubicBezTo>
                <a:lnTo>
                  <a:pt x="5058" y="1706"/>
                </a:lnTo>
                <a:cubicBezTo>
                  <a:pt x="5039" y="1724"/>
                  <a:pt x="5024" y="1745"/>
                  <a:pt x="5010" y="1764"/>
                </a:cubicBezTo>
                <a:cubicBezTo>
                  <a:pt x="4947" y="1851"/>
                  <a:pt x="4915" y="1960"/>
                  <a:pt x="4902" y="2066"/>
                </a:cubicBezTo>
                <a:cubicBezTo>
                  <a:pt x="4886" y="2177"/>
                  <a:pt x="4891" y="2290"/>
                  <a:pt x="4910" y="2402"/>
                </a:cubicBezTo>
                <a:cubicBezTo>
                  <a:pt x="4920" y="2457"/>
                  <a:pt x="4934" y="2510"/>
                  <a:pt x="4952" y="2560"/>
                </a:cubicBezTo>
                <a:cubicBezTo>
                  <a:pt x="4907" y="2526"/>
                  <a:pt x="4865" y="2489"/>
                  <a:pt x="4823" y="2455"/>
                </a:cubicBezTo>
                <a:cubicBezTo>
                  <a:pt x="4807" y="2441"/>
                  <a:pt x="4791" y="2428"/>
                  <a:pt x="4775" y="2412"/>
                </a:cubicBezTo>
                <a:cubicBezTo>
                  <a:pt x="4772" y="2404"/>
                  <a:pt x="4770" y="2396"/>
                  <a:pt x="4764" y="2388"/>
                </a:cubicBezTo>
                <a:cubicBezTo>
                  <a:pt x="4645" y="2280"/>
                  <a:pt x="4658" y="2100"/>
                  <a:pt x="4696" y="1952"/>
                </a:cubicBezTo>
                <a:moveTo>
                  <a:pt x="4489" y="2492"/>
                </a:moveTo>
                <a:cubicBezTo>
                  <a:pt x="4672" y="2584"/>
                  <a:pt x="4852" y="2677"/>
                  <a:pt x="5029" y="2775"/>
                </a:cubicBezTo>
                <a:cubicBezTo>
                  <a:pt x="5100" y="2812"/>
                  <a:pt x="5169" y="2851"/>
                  <a:pt x="5238" y="2888"/>
                </a:cubicBezTo>
                <a:cubicBezTo>
                  <a:pt x="5243" y="2891"/>
                  <a:pt x="5248" y="2896"/>
                  <a:pt x="5254" y="2899"/>
                </a:cubicBezTo>
                <a:cubicBezTo>
                  <a:pt x="5267" y="2907"/>
                  <a:pt x="5283" y="2915"/>
                  <a:pt x="5296" y="2925"/>
                </a:cubicBezTo>
                <a:cubicBezTo>
                  <a:pt x="5293" y="2925"/>
                  <a:pt x="5293" y="2925"/>
                  <a:pt x="5291" y="2925"/>
                </a:cubicBezTo>
                <a:cubicBezTo>
                  <a:pt x="5084" y="2873"/>
                  <a:pt x="4878" y="2825"/>
                  <a:pt x="4672" y="2783"/>
                </a:cubicBezTo>
                <a:cubicBezTo>
                  <a:pt x="4526" y="2753"/>
                  <a:pt x="4381" y="2727"/>
                  <a:pt x="4233" y="2719"/>
                </a:cubicBezTo>
                <a:cubicBezTo>
                  <a:pt x="4230" y="2714"/>
                  <a:pt x="4227" y="2709"/>
                  <a:pt x="4219" y="2709"/>
                </a:cubicBezTo>
                <a:cubicBezTo>
                  <a:pt x="4177" y="2695"/>
                  <a:pt x="4137" y="2685"/>
                  <a:pt x="4095" y="2674"/>
                </a:cubicBezTo>
                <a:cubicBezTo>
                  <a:pt x="4058" y="2664"/>
                  <a:pt x="4018" y="2658"/>
                  <a:pt x="3997" y="2624"/>
                </a:cubicBezTo>
                <a:cubicBezTo>
                  <a:pt x="3955" y="2558"/>
                  <a:pt x="3912" y="2489"/>
                  <a:pt x="3873" y="2423"/>
                </a:cubicBezTo>
                <a:cubicBezTo>
                  <a:pt x="3807" y="2312"/>
                  <a:pt x="3732" y="2203"/>
                  <a:pt x="3650" y="2100"/>
                </a:cubicBezTo>
                <a:cubicBezTo>
                  <a:pt x="3934" y="2222"/>
                  <a:pt x="4214" y="2351"/>
                  <a:pt x="4489" y="2492"/>
                </a:cubicBezTo>
                <a:moveTo>
                  <a:pt x="3378" y="1976"/>
                </a:moveTo>
                <a:cubicBezTo>
                  <a:pt x="3428" y="1997"/>
                  <a:pt x="3476" y="2018"/>
                  <a:pt x="3526" y="2039"/>
                </a:cubicBezTo>
                <a:cubicBezTo>
                  <a:pt x="3521" y="2052"/>
                  <a:pt x="3521" y="2068"/>
                  <a:pt x="3534" y="2084"/>
                </a:cubicBezTo>
                <a:cubicBezTo>
                  <a:pt x="3603" y="2164"/>
                  <a:pt x="3672" y="2246"/>
                  <a:pt x="3735" y="2328"/>
                </a:cubicBezTo>
                <a:cubicBezTo>
                  <a:pt x="3706" y="2304"/>
                  <a:pt x="3677" y="2280"/>
                  <a:pt x="3648" y="2256"/>
                </a:cubicBezTo>
                <a:cubicBezTo>
                  <a:pt x="3592" y="2208"/>
                  <a:pt x="3531" y="2164"/>
                  <a:pt x="3476" y="2113"/>
                </a:cubicBezTo>
                <a:cubicBezTo>
                  <a:pt x="3407" y="2050"/>
                  <a:pt x="3338" y="1989"/>
                  <a:pt x="3267" y="1931"/>
                </a:cubicBezTo>
                <a:cubicBezTo>
                  <a:pt x="3304" y="1944"/>
                  <a:pt x="3341" y="1960"/>
                  <a:pt x="3378" y="1976"/>
                </a:cubicBezTo>
                <a:moveTo>
                  <a:pt x="2246" y="1529"/>
                </a:moveTo>
                <a:cubicBezTo>
                  <a:pt x="2531" y="1632"/>
                  <a:pt x="2814" y="1740"/>
                  <a:pt x="3098" y="1857"/>
                </a:cubicBezTo>
                <a:cubicBezTo>
                  <a:pt x="3211" y="1952"/>
                  <a:pt x="3328" y="2044"/>
                  <a:pt x="3449" y="2132"/>
                </a:cubicBezTo>
                <a:cubicBezTo>
                  <a:pt x="3571" y="2219"/>
                  <a:pt x="3685" y="2317"/>
                  <a:pt x="3801" y="2410"/>
                </a:cubicBezTo>
                <a:cubicBezTo>
                  <a:pt x="3820" y="2433"/>
                  <a:pt x="3836" y="2457"/>
                  <a:pt x="3854" y="2481"/>
                </a:cubicBezTo>
                <a:cubicBezTo>
                  <a:pt x="3878" y="2515"/>
                  <a:pt x="3899" y="2550"/>
                  <a:pt x="3920" y="2587"/>
                </a:cubicBezTo>
                <a:cubicBezTo>
                  <a:pt x="3939" y="2619"/>
                  <a:pt x="3955" y="2656"/>
                  <a:pt x="3984" y="2679"/>
                </a:cubicBezTo>
                <a:cubicBezTo>
                  <a:pt x="4010" y="2701"/>
                  <a:pt x="4047" y="2706"/>
                  <a:pt x="4079" y="2714"/>
                </a:cubicBezTo>
                <a:lnTo>
                  <a:pt x="4079" y="2714"/>
                </a:lnTo>
                <a:cubicBezTo>
                  <a:pt x="4068" y="2714"/>
                  <a:pt x="4055" y="2714"/>
                  <a:pt x="4045" y="2714"/>
                </a:cubicBezTo>
                <a:cubicBezTo>
                  <a:pt x="4037" y="2714"/>
                  <a:pt x="4029" y="2716"/>
                  <a:pt x="4021" y="2716"/>
                </a:cubicBezTo>
                <a:cubicBezTo>
                  <a:pt x="3989" y="2714"/>
                  <a:pt x="3955" y="2711"/>
                  <a:pt x="3923" y="2709"/>
                </a:cubicBezTo>
                <a:cubicBezTo>
                  <a:pt x="3804" y="2693"/>
                  <a:pt x="3685" y="2671"/>
                  <a:pt x="3568" y="2642"/>
                </a:cubicBezTo>
                <a:cubicBezTo>
                  <a:pt x="3471" y="2619"/>
                  <a:pt x="3367" y="2592"/>
                  <a:pt x="3277" y="2542"/>
                </a:cubicBezTo>
                <a:cubicBezTo>
                  <a:pt x="3195" y="2494"/>
                  <a:pt x="3124" y="2431"/>
                  <a:pt x="3055" y="2365"/>
                </a:cubicBezTo>
                <a:cubicBezTo>
                  <a:pt x="2920" y="2232"/>
                  <a:pt x="2788" y="2095"/>
                  <a:pt x="2650" y="1962"/>
                </a:cubicBezTo>
                <a:cubicBezTo>
                  <a:pt x="2582" y="1896"/>
                  <a:pt x="2518" y="1827"/>
                  <a:pt x="2449" y="1761"/>
                </a:cubicBezTo>
                <a:cubicBezTo>
                  <a:pt x="2381" y="1698"/>
                  <a:pt x="2314" y="1634"/>
                  <a:pt x="2243" y="1576"/>
                </a:cubicBezTo>
                <a:cubicBezTo>
                  <a:pt x="2201" y="1542"/>
                  <a:pt x="2156" y="1507"/>
                  <a:pt x="2108" y="1476"/>
                </a:cubicBezTo>
                <a:cubicBezTo>
                  <a:pt x="2150" y="1497"/>
                  <a:pt x="2198" y="1513"/>
                  <a:pt x="2246" y="1529"/>
                </a:cubicBezTo>
                <a:moveTo>
                  <a:pt x="1052" y="1182"/>
                </a:moveTo>
                <a:cubicBezTo>
                  <a:pt x="1291" y="1219"/>
                  <a:pt x="1523" y="1282"/>
                  <a:pt x="1754" y="1359"/>
                </a:cubicBezTo>
                <a:cubicBezTo>
                  <a:pt x="1788" y="1386"/>
                  <a:pt x="1830" y="1404"/>
                  <a:pt x="1870" y="1428"/>
                </a:cubicBezTo>
                <a:cubicBezTo>
                  <a:pt x="1915" y="1454"/>
                  <a:pt x="1957" y="1481"/>
                  <a:pt x="2002" y="1510"/>
                </a:cubicBezTo>
                <a:cubicBezTo>
                  <a:pt x="2092" y="1571"/>
                  <a:pt x="2179" y="1632"/>
                  <a:pt x="2264" y="1698"/>
                </a:cubicBezTo>
                <a:cubicBezTo>
                  <a:pt x="2338" y="1756"/>
                  <a:pt x="2410" y="1820"/>
                  <a:pt x="2481" y="1880"/>
                </a:cubicBezTo>
                <a:cubicBezTo>
                  <a:pt x="2555" y="1941"/>
                  <a:pt x="2624" y="2010"/>
                  <a:pt x="2693" y="2079"/>
                </a:cubicBezTo>
                <a:cubicBezTo>
                  <a:pt x="2698" y="2084"/>
                  <a:pt x="2706" y="2092"/>
                  <a:pt x="2711" y="2097"/>
                </a:cubicBezTo>
                <a:cubicBezTo>
                  <a:pt x="2658" y="2074"/>
                  <a:pt x="2600" y="2052"/>
                  <a:pt x="2547" y="2031"/>
                </a:cubicBezTo>
                <a:cubicBezTo>
                  <a:pt x="2457" y="1997"/>
                  <a:pt x="2365" y="1962"/>
                  <a:pt x="2272" y="1931"/>
                </a:cubicBezTo>
                <a:cubicBezTo>
                  <a:pt x="2105" y="1875"/>
                  <a:pt x="1939" y="1827"/>
                  <a:pt x="1767" y="1801"/>
                </a:cubicBezTo>
                <a:cubicBezTo>
                  <a:pt x="1640" y="1780"/>
                  <a:pt x="1513" y="1764"/>
                  <a:pt x="1386" y="1751"/>
                </a:cubicBezTo>
                <a:cubicBezTo>
                  <a:pt x="1222" y="1671"/>
                  <a:pt x="1063" y="1579"/>
                  <a:pt x="910" y="1478"/>
                </a:cubicBezTo>
                <a:cubicBezTo>
                  <a:pt x="772" y="1388"/>
                  <a:pt x="653" y="1269"/>
                  <a:pt x="507" y="1195"/>
                </a:cubicBezTo>
                <a:cubicBezTo>
                  <a:pt x="492" y="1187"/>
                  <a:pt x="476" y="1179"/>
                  <a:pt x="460" y="1171"/>
                </a:cubicBezTo>
                <a:cubicBezTo>
                  <a:pt x="653" y="1142"/>
                  <a:pt x="857" y="1153"/>
                  <a:pt x="1052" y="1182"/>
                </a:cubicBezTo>
                <a:moveTo>
                  <a:pt x="103" y="1425"/>
                </a:moveTo>
                <a:cubicBezTo>
                  <a:pt x="111" y="1330"/>
                  <a:pt x="169" y="1269"/>
                  <a:pt x="243" y="1232"/>
                </a:cubicBezTo>
                <a:cubicBezTo>
                  <a:pt x="267" y="1251"/>
                  <a:pt x="304" y="1259"/>
                  <a:pt x="327" y="1267"/>
                </a:cubicBezTo>
                <a:cubicBezTo>
                  <a:pt x="386" y="1285"/>
                  <a:pt x="444" y="1298"/>
                  <a:pt x="502" y="1322"/>
                </a:cubicBezTo>
                <a:cubicBezTo>
                  <a:pt x="584" y="1359"/>
                  <a:pt x="666" y="1399"/>
                  <a:pt x="745" y="1441"/>
                </a:cubicBezTo>
                <a:cubicBezTo>
                  <a:pt x="806" y="1486"/>
                  <a:pt x="867" y="1529"/>
                  <a:pt x="936" y="1566"/>
                </a:cubicBezTo>
                <a:cubicBezTo>
                  <a:pt x="1060" y="1634"/>
                  <a:pt x="1187" y="1687"/>
                  <a:pt x="1317" y="1743"/>
                </a:cubicBezTo>
                <a:cubicBezTo>
                  <a:pt x="1293" y="1740"/>
                  <a:pt x="1267" y="1738"/>
                  <a:pt x="1243" y="1738"/>
                </a:cubicBezTo>
                <a:cubicBezTo>
                  <a:pt x="1063" y="1724"/>
                  <a:pt x="883" y="1735"/>
                  <a:pt x="703" y="1735"/>
                </a:cubicBezTo>
                <a:cubicBezTo>
                  <a:pt x="616" y="1735"/>
                  <a:pt x="526" y="1732"/>
                  <a:pt x="436" y="1740"/>
                </a:cubicBezTo>
                <a:cubicBezTo>
                  <a:pt x="351" y="1745"/>
                  <a:pt x="264" y="1751"/>
                  <a:pt x="179" y="1772"/>
                </a:cubicBezTo>
                <a:cubicBezTo>
                  <a:pt x="126" y="1661"/>
                  <a:pt x="92" y="1542"/>
                  <a:pt x="103" y="1425"/>
                </a:cubicBezTo>
                <a:moveTo>
                  <a:pt x="759" y="2436"/>
                </a:moveTo>
                <a:cubicBezTo>
                  <a:pt x="701" y="2386"/>
                  <a:pt x="640" y="2335"/>
                  <a:pt x="584" y="2283"/>
                </a:cubicBezTo>
                <a:cubicBezTo>
                  <a:pt x="460" y="2169"/>
                  <a:pt x="341" y="2044"/>
                  <a:pt x="251" y="1902"/>
                </a:cubicBezTo>
                <a:cubicBezTo>
                  <a:pt x="240" y="1886"/>
                  <a:pt x="230" y="1867"/>
                  <a:pt x="222" y="1851"/>
                </a:cubicBezTo>
                <a:cubicBezTo>
                  <a:pt x="256" y="1849"/>
                  <a:pt x="293" y="1843"/>
                  <a:pt x="327" y="1838"/>
                </a:cubicBezTo>
                <a:cubicBezTo>
                  <a:pt x="378" y="1833"/>
                  <a:pt x="428" y="1827"/>
                  <a:pt x="478" y="1822"/>
                </a:cubicBezTo>
                <a:cubicBezTo>
                  <a:pt x="574" y="1812"/>
                  <a:pt x="671" y="1796"/>
                  <a:pt x="767" y="1793"/>
                </a:cubicBezTo>
                <a:cubicBezTo>
                  <a:pt x="944" y="1790"/>
                  <a:pt x="1121" y="1801"/>
                  <a:pt x="1298" y="1812"/>
                </a:cubicBezTo>
                <a:cubicBezTo>
                  <a:pt x="1473" y="1822"/>
                  <a:pt x="1648" y="1843"/>
                  <a:pt x="1820" y="1875"/>
                </a:cubicBezTo>
                <a:cubicBezTo>
                  <a:pt x="1986" y="1904"/>
                  <a:pt x="2150" y="1949"/>
                  <a:pt x="2312" y="2002"/>
                </a:cubicBezTo>
                <a:cubicBezTo>
                  <a:pt x="2394" y="2029"/>
                  <a:pt x="2476" y="2060"/>
                  <a:pt x="2555" y="2089"/>
                </a:cubicBezTo>
                <a:cubicBezTo>
                  <a:pt x="2632" y="2119"/>
                  <a:pt x="2709" y="2153"/>
                  <a:pt x="2788" y="2171"/>
                </a:cubicBezTo>
                <a:cubicBezTo>
                  <a:pt x="2825" y="2208"/>
                  <a:pt x="2859" y="2243"/>
                  <a:pt x="2896" y="2280"/>
                </a:cubicBezTo>
                <a:cubicBezTo>
                  <a:pt x="2949" y="2333"/>
                  <a:pt x="3002" y="2388"/>
                  <a:pt x="3060" y="2441"/>
                </a:cubicBezTo>
                <a:cubicBezTo>
                  <a:pt x="3029" y="2436"/>
                  <a:pt x="2997" y="2436"/>
                  <a:pt x="2963" y="2436"/>
                </a:cubicBezTo>
                <a:cubicBezTo>
                  <a:pt x="2920" y="2433"/>
                  <a:pt x="2878" y="2433"/>
                  <a:pt x="2836" y="2431"/>
                </a:cubicBezTo>
                <a:cubicBezTo>
                  <a:pt x="2751" y="2428"/>
                  <a:pt x="2666" y="2420"/>
                  <a:pt x="2582" y="2415"/>
                </a:cubicBezTo>
                <a:cubicBezTo>
                  <a:pt x="2280" y="2391"/>
                  <a:pt x="1978" y="2359"/>
                  <a:pt x="1674" y="2354"/>
                </a:cubicBezTo>
                <a:cubicBezTo>
                  <a:pt x="1597" y="2354"/>
                  <a:pt x="1521" y="2343"/>
                  <a:pt x="1444" y="2346"/>
                </a:cubicBezTo>
                <a:cubicBezTo>
                  <a:pt x="1367" y="2346"/>
                  <a:pt x="1293" y="2354"/>
                  <a:pt x="1219" y="2362"/>
                </a:cubicBezTo>
                <a:cubicBezTo>
                  <a:pt x="1142" y="2370"/>
                  <a:pt x="1068" y="2380"/>
                  <a:pt x="992" y="2394"/>
                </a:cubicBezTo>
                <a:cubicBezTo>
                  <a:pt x="952" y="2399"/>
                  <a:pt x="915" y="2407"/>
                  <a:pt x="875" y="2412"/>
                </a:cubicBezTo>
                <a:cubicBezTo>
                  <a:pt x="833" y="2412"/>
                  <a:pt x="796" y="2415"/>
                  <a:pt x="759" y="2436"/>
                </a:cubicBezTo>
                <a:moveTo>
                  <a:pt x="1208" y="2775"/>
                </a:moveTo>
                <a:cubicBezTo>
                  <a:pt x="1203" y="2775"/>
                  <a:pt x="1198" y="2775"/>
                  <a:pt x="1195" y="2777"/>
                </a:cubicBezTo>
                <a:cubicBezTo>
                  <a:pt x="1132" y="2735"/>
                  <a:pt x="1071" y="2690"/>
                  <a:pt x="1013" y="2645"/>
                </a:cubicBezTo>
                <a:cubicBezTo>
                  <a:pt x="954" y="2600"/>
                  <a:pt x="899" y="2555"/>
                  <a:pt x="841" y="2507"/>
                </a:cubicBezTo>
                <a:cubicBezTo>
                  <a:pt x="862" y="2505"/>
                  <a:pt x="880" y="2500"/>
                  <a:pt x="902" y="2497"/>
                </a:cubicBezTo>
                <a:cubicBezTo>
                  <a:pt x="944" y="2489"/>
                  <a:pt x="986" y="2484"/>
                  <a:pt x="1029" y="2476"/>
                </a:cubicBezTo>
                <a:cubicBezTo>
                  <a:pt x="1111" y="2462"/>
                  <a:pt x="1193" y="2447"/>
                  <a:pt x="1277" y="2436"/>
                </a:cubicBezTo>
                <a:cubicBezTo>
                  <a:pt x="1428" y="2415"/>
                  <a:pt x="1582" y="2391"/>
                  <a:pt x="1732" y="2394"/>
                </a:cubicBezTo>
                <a:cubicBezTo>
                  <a:pt x="1870" y="2396"/>
                  <a:pt x="2005" y="2404"/>
                  <a:pt x="2142" y="2415"/>
                </a:cubicBezTo>
                <a:cubicBezTo>
                  <a:pt x="2137" y="2417"/>
                  <a:pt x="2134" y="2417"/>
                  <a:pt x="2129" y="2420"/>
                </a:cubicBezTo>
                <a:cubicBezTo>
                  <a:pt x="2087" y="2433"/>
                  <a:pt x="2047" y="2452"/>
                  <a:pt x="2007" y="2470"/>
                </a:cubicBezTo>
                <a:cubicBezTo>
                  <a:pt x="1923" y="2510"/>
                  <a:pt x="1841" y="2555"/>
                  <a:pt x="1756" y="2595"/>
                </a:cubicBezTo>
                <a:cubicBezTo>
                  <a:pt x="1666" y="2637"/>
                  <a:pt x="1574" y="2674"/>
                  <a:pt x="1481" y="2709"/>
                </a:cubicBezTo>
                <a:cubicBezTo>
                  <a:pt x="1394" y="2743"/>
                  <a:pt x="1306" y="2788"/>
                  <a:pt x="1208" y="2775"/>
                </a:cubicBezTo>
                <a:moveTo>
                  <a:pt x="1309" y="2846"/>
                </a:moveTo>
                <a:cubicBezTo>
                  <a:pt x="1320" y="2843"/>
                  <a:pt x="1333" y="2838"/>
                  <a:pt x="1343" y="2833"/>
                </a:cubicBezTo>
                <a:cubicBezTo>
                  <a:pt x="1388" y="2814"/>
                  <a:pt x="1431" y="2793"/>
                  <a:pt x="1476" y="2775"/>
                </a:cubicBezTo>
                <a:cubicBezTo>
                  <a:pt x="1566" y="2732"/>
                  <a:pt x="1653" y="2687"/>
                  <a:pt x="1743" y="2645"/>
                </a:cubicBezTo>
                <a:cubicBezTo>
                  <a:pt x="1828" y="2603"/>
                  <a:pt x="1915" y="2558"/>
                  <a:pt x="2000" y="2515"/>
                </a:cubicBezTo>
                <a:cubicBezTo>
                  <a:pt x="2045" y="2494"/>
                  <a:pt x="2090" y="2473"/>
                  <a:pt x="2137" y="2457"/>
                </a:cubicBezTo>
                <a:cubicBezTo>
                  <a:pt x="2158" y="2449"/>
                  <a:pt x="2179" y="2441"/>
                  <a:pt x="2203" y="2436"/>
                </a:cubicBezTo>
                <a:cubicBezTo>
                  <a:pt x="2214" y="2433"/>
                  <a:pt x="2224" y="2431"/>
                  <a:pt x="2232" y="2425"/>
                </a:cubicBezTo>
                <a:cubicBezTo>
                  <a:pt x="2370" y="2436"/>
                  <a:pt x="2508" y="2449"/>
                  <a:pt x="2645" y="2460"/>
                </a:cubicBezTo>
                <a:cubicBezTo>
                  <a:pt x="2719" y="2465"/>
                  <a:pt x="2791" y="2470"/>
                  <a:pt x="2865" y="2473"/>
                </a:cubicBezTo>
                <a:cubicBezTo>
                  <a:pt x="2936" y="2476"/>
                  <a:pt x="3018" y="2484"/>
                  <a:pt x="3087" y="2465"/>
                </a:cubicBezTo>
                <a:lnTo>
                  <a:pt x="3087" y="2465"/>
                </a:lnTo>
                <a:cubicBezTo>
                  <a:pt x="3092" y="2470"/>
                  <a:pt x="3100" y="2476"/>
                  <a:pt x="3105" y="2481"/>
                </a:cubicBezTo>
                <a:cubicBezTo>
                  <a:pt x="3177" y="2542"/>
                  <a:pt x="3256" y="2592"/>
                  <a:pt x="3344" y="2627"/>
                </a:cubicBezTo>
                <a:cubicBezTo>
                  <a:pt x="3441" y="2664"/>
                  <a:pt x="3547" y="2690"/>
                  <a:pt x="3648" y="2711"/>
                </a:cubicBezTo>
                <a:cubicBezTo>
                  <a:pt x="3719" y="2724"/>
                  <a:pt x="3788" y="2735"/>
                  <a:pt x="3859" y="2743"/>
                </a:cubicBezTo>
                <a:cubicBezTo>
                  <a:pt x="3717" y="2769"/>
                  <a:pt x="3576" y="2812"/>
                  <a:pt x="3434" y="2838"/>
                </a:cubicBezTo>
                <a:cubicBezTo>
                  <a:pt x="3222" y="2875"/>
                  <a:pt x="3005" y="2886"/>
                  <a:pt x="2793" y="2904"/>
                </a:cubicBezTo>
                <a:cubicBezTo>
                  <a:pt x="2576" y="2923"/>
                  <a:pt x="2359" y="2941"/>
                  <a:pt x="2142" y="2960"/>
                </a:cubicBezTo>
                <a:cubicBezTo>
                  <a:pt x="1939" y="2976"/>
                  <a:pt x="1724" y="3007"/>
                  <a:pt x="1526" y="2947"/>
                </a:cubicBezTo>
                <a:cubicBezTo>
                  <a:pt x="1449" y="2918"/>
                  <a:pt x="1378" y="2886"/>
                  <a:pt x="1309" y="2846"/>
                </a:cubicBezTo>
                <a:moveTo>
                  <a:pt x="1171" y="3251"/>
                </a:moveTo>
                <a:cubicBezTo>
                  <a:pt x="1182" y="3219"/>
                  <a:pt x="1214" y="3195"/>
                  <a:pt x="1240" y="3179"/>
                </a:cubicBezTo>
                <a:cubicBezTo>
                  <a:pt x="1320" y="3124"/>
                  <a:pt x="1404" y="3079"/>
                  <a:pt x="1494" y="3037"/>
                </a:cubicBezTo>
                <a:cubicBezTo>
                  <a:pt x="1500" y="3034"/>
                  <a:pt x="1505" y="3029"/>
                  <a:pt x="1507" y="3023"/>
                </a:cubicBezTo>
                <a:cubicBezTo>
                  <a:pt x="1574" y="3042"/>
                  <a:pt x="1640" y="3055"/>
                  <a:pt x="1711" y="3060"/>
                </a:cubicBezTo>
                <a:cubicBezTo>
                  <a:pt x="1817" y="3068"/>
                  <a:pt x="1923" y="3058"/>
                  <a:pt x="2029" y="3050"/>
                </a:cubicBezTo>
                <a:cubicBezTo>
                  <a:pt x="2140" y="3042"/>
                  <a:pt x="2248" y="3031"/>
                  <a:pt x="2359" y="3023"/>
                </a:cubicBezTo>
                <a:cubicBezTo>
                  <a:pt x="2582" y="3005"/>
                  <a:pt x="2804" y="2986"/>
                  <a:pt x="3026" y="2970"/>
                </a:cubicBezTo>
                <a:cubicBezTo>
                  <a:pt x="3243" y="2952"/>
                  <a:pt x="3457" y="2928"/>
                  <a:pt x="3666" y="2878"/>
                </a:cubicBezTo>
                <a:cubicBezTo>
                  <a:pt x="3767" y="2854"/>
                  <a:pt x="3867" y="2828"/>
                  <a:pt x="3971" y="2814"/>
                </a:cubicBezTo>
                <a:cubicBezTo>
                  <a:pt x="4076" y="2801"/>
                  <a:pt x="4185" y="2804"/>
                  <a:pt x="4291" y="2814"/>
                </a:cubicBezTo>
                <a:cubicBezTo>
                  <a:pt x="4505" y="2836"/>
                  <a:pt x="4719" y="2883"/>
                  <a:pt x="4931" y="2931"/>
                </a:cubicBezTo>
                <a:cubicBezTo>
                  <a:pt x="5132" y="2976"/>
                  <a:pt x="5333" y="3029"/>
                  <a:pt x="5532" y="3087"/>
                </a:cubicBezTo>
                <a:cubicBezTo>
                  <a:pt x="5534" y="3092"/>
                  <a:pt x="5540" y="3097"/>
                  <a:pt x="5542" y="3103"/>
                </a:cubicBezTo>
                <a:cubicBezTo>
                  <a:pt x="5286" y="3058"/>
                  <a:pt x="5029" y="3047"/>
                  <a:pt x="4770" y="3045"/>
                </a:cubicBezTo>
                <a:cubicBezTo>
                  <a:pt x="4288" y="3039"/>
                  <a:pt x="3804" y="3100"/>
                  <a:pt x="3338" y="3227"/>
                </a:cubicBezTo>
                <a:cubicBezTo>
                  <a:pt x="3243" y="3254"/>
                  <a:pt x="3148" y="3285"/>
                  <a:pt x="3060" y="3328"/>
                </a:cubicBezTo>
                <a:cubicBezTo>
                  <a:pt x="2957" y="3354"/>
                  <a:pt x="2854" y="3370"/>
                  <a:pt x="2748" y="3367"/>
                </a:cubicBezTo>
                <a:cubicBezTo>
                  <a:pt x="2621" y="3365"/>
                  <a:pt x="2492" y="3362"/>
                  <a:pt x="2365" y="3349"/>
                </a:cubicBezTo>
                <a:cubicBezTo>
                  <a:pt x="2235" y="3336"/>
                  <a:pt x="2103" y="3320"/>
                  <a:pt x="1973" y="3309"/>
                </a:cubicBezTo>
                <a:cubicBezTo>
                  <a:pt x="1833" y="3299"/>
                  <a:pt x="1690" y="3283"/>
                  <a:pt x="1550" y="3277"/>
                </a:cubicBezTo>
                <a:cubicBezTo>
                  <a:pt x="1478" y="3275"/>
                  <a:pt x="1410" y="3275"/>
                  <a:pt x="1338" y="3275"/>
                </a:cubicBezTo>
                <a:cubicBezTo>
                  <a:pt x="1283" y="3275"/>
                  <a:pt x="1227" y="3283"/>
                  <a:pt x="1177" y="3256"/>
                </a:cubicBezTo>
                <a:lnTo>
                  <a:pt x="1171" y="3251"/>
                </a:lnTo>
                <a:moveTo>
                  <a:pt x="2127" y="3952"/>
                </a:moveTo>
                <a:lnTo>
                  <a:pt x="2119" y="3957"/>
                </a:lnTo>
                <a:lnTo>
                  <a:pt x="2116" y="3960"/>
                </a:lnTo>
                <a:lnTo>
                  <a:pt x="2111" y="3965"/>
                </a:lnTo>
                <a:lnTo>
                  <a:pt x="2105" y="3971"/>
                </a:lnTo>
                <a:lnTo>
                  <a:pt x="2103" y="3973"/>
                </a:lnTo>
                <a:lnTo>
                  <a:pt x="2100" y="3973"/>
                </a:lnTo>
                <a:cubicBezTo>
                  <a:pt x="2095" y="3976"/>
                  <a:pt x="2090" y="3981"/>
                  <a:pt x="2084" y="3984"/>
                </a:cubicBezTo>
                <a:lnTo>
                  <a:pt x="2082" y="3986"/>
                </a:lnTo>
                <a:lnTo>
                  <a:pt x="2076" y="3989"/>
                </a:lnTo>
                <a:lnTo>
                  <a:pt x="2071" y="3992"/>
                </a:lnTo>
                <a:lnTo>
                  <a:pt x="2074" y="3992"/>
                </a:lnTo>
                <a:lnTo>
                  <a:pt x="2066" y="3994"/>
                </a:lnTo>
                <a:lnTo>
                  <a:pt x="2058" y="3997"/>
                </a:lnTo>
                <a:cubicBezTo>
                  <a:pt x="2052" y="4000"/>
                  <a:pt x="2045" y="4000"/>
                  <a:pt x="2039" y="4000"/>
                </a:cubicBezTo>
                <a:lnTo>
                  <a:pt x="2039" y="4000"/>
                </a:lnTo>
                <a:lnTo>
                  <a:pt x="2037" y="4000"/>
                </a:lnTo>
                <a:lnTo>
                  <a:pt x="2029" y="4000"/>
                </a:lnTo>
                <a:cubicBezTo>
                  <a:pt x="2021" y="4000"/>
                  <a:pt x="2013" y="4000"/>
                  <a:pt x="2005" y="4002"/>
                </a:cubicBezTo>
                <a:cubicBezTo>
                  <a:pt x="1830" y="3933"/>
                  <a:pt x="1664" y="3844"/>
                  <a:pt x="1518" y="3722"/>
                </a:cubicBezTo>
                <a:cubicBezTo>
                  <a:pt x="1399" y="3624"/>
                  <a:pt x="1293" y="3505"/>
                  <a:pt x="1214" y="3373"/>
                </a:cubicBezTo>
                <a:cubicBezTo>
                  <a:pt x="1211" y="3367"/>
                  <a:pt x="1208" y="3365"/>
                  <a:pt x="1206" y="3359"/>
                </a:cubicBezTo>
                <a:cubicBezTo>
                  <a:pt x="1246" y="3367"/>
                  <a:pt x="1291" y="3365"/>
                  <a:pt x="1325" y="3365"/>
                </a:cubicBezTo>
                <a:cubicBezTo>
                  <a:pt x="1404" y="3365"/>
                  <a:pt x="1486" y="3365"/>
                  <a:pt x="1566" y="3367"/>
                </a:cubicBezTo>
                <a:cubicBezTo>
                  <a:pt x="1714" y="3370"/>
                  <a:pt x="1865" y="3370"/>
                  <a:pt x="2013" y="3383"/>
                </a:cubicBezTo>
                <a:cubicBezTo>
                  <a:pt x="2148" y="3394"/>
                  <a:pt x="2283" y="3407"/>
                  <a:pt x="2418" y="3418"/>
                </a:cubicBezTo>
                <a:cubicBezTo>
                  <a:pt x="2484" y="3423"/>
                  <a:pt x="2553" y="3428"/>
                  <a:pt x="2621" y="3428"/>
                </a:cubicBezTo>
                <a:cubicBezTo>
                  <a:pt x="2687" y="3428"/>
                  <a:pt x="2751" y="3423"/>
                  <a:pt x="2817" y="3418"/>
                </a:cubicBezTo>
                <a:cubicBezTo>
                  <a:pt x="2857" y="3415"/>
                  <a:pt x="2896" y="3407"/>
                  <a:pt x="2936" y="3402"/>
                </a:cubicBezTo>
                <a:cubicBezTo>
                  <a:pt x="2862" y="3449"/>
                  <a:pt x="2791" y="3502"/>
                  <a:pt x="2719" y="3553"/>
                </a:cubicBezTo>
                <a:cubicBezTo>
                  <a:pt x="2529" y="3682"/>
                  <a:pt x="2341" y="3817"/>
                  <a:pt x="2153" y="3949"/>
                </a:cubicBezTo>
                <a:cubicBezTo>
                  <a:pt x="2140" y="3947"/>
                  <a:pt x="2132" y="3947"/>
                  <a:pt x="2127" y="3952"/>
                </a:cubicBezTo>
                <a:moveTo>
                  <a:pt x="3378" y="4094"/>
                </a:moveTo>
                <a:cubicBezTo>
                  <a:pt x="3045" y="4152"/>
                  <a:pt x="2703" y="4173"/>
                  <a:pt x="2370" y="4110"/>
                </a:cubicBezTo>
                <a:cubicBezTo>
                  <a:pt x="2299" y="4097"/>
                  <a:pt x="2227" y="4078"/>
                  <a:pt x="2156" y="4057"/>
                </a:cubicBezTo>
                <a:cubicBezTo>
                  <a:pt x="2267" y="3978"/>
                  <a:pt x="2378" y="3899"/>
                  <a:pt x="2489" y="3820"/>
                </a:cubicBezTo>
                <a:cubicBezTo>
                  <a:pt x="2600" y="3738"/>
                  <a:pt x="2709" y="3656"/>
                  <a:pt x="2822" y="3574"/>
                </a:cubicBezTo>
                <a:cubicBezTo>
                  <a:pt x="2918" y="3505"/>
                  <a:pt x="3010" y="3436"/>
                  <a:pt x="3111" y="3375"/>
                </a:cubicBezTo>
                <a:cubicBezTo>
                  <a:pt x="3211" y="3317"/>
                  <a:pt x="3330" y="3291"/>
                  <a:pt x="3441" y="3261"/>
                </a:cubicBezTo>
                <a:cubicBezTo>
                  <a:pt x="3674" y="3203"/>
                  <a:pt x="3910" y="3158"/>
                  <a:pt x="4148" y="3132"/>
                </a:cubicBezTo>
                <a:cubicBezTo>
                  <a:pt x="4378" y="3105"/>
                  <a:pt x="4608" y="3087"/>
                  <a:pt x="4838" y="3087"/>
                </a:cubicBezTo>
                <a:cubicBezTo>
                  <a:pt x="4807" y="3132"/>
                  <a:pt x="4748" y="3156"/>
                  <a:pt x="4701" y="3177"/>
                </a:cubicBezTo>
                <a:cubicBezTo>
                  <a:pt x="4637" y="3206"/>
                  <a:pt x="4571" y="3232"/>
                  <a:pt x="4502" y="3254"/>
                </a:cubicBezTo>
                <a:cubicBezTo>
                  <a:pt x="4264" y="3336"/>
                  <a:pt x="4018" y="3388"/>
                  <a:pt x="3785" y="3486"/>
                </a:cubicBezTo>
                <a:cubicBezTo>
                  <a:pt x="3727" y="3510"/>
                  <a:pt x="3672" y="3534"/>
                  <a:pt x="3619" y="3566"/>
                </a:cubicBezTo>
                <a:cubicBezTo>
                  <a:pt x="3595" y="3579"/>
                  <a:pt x="3576" y="3592"/>
                  <a:pt x="3561" y="3608"/>
                </a:cubicBezTo>
                <a:cubicBezTo>
                  <a:pt x="3555" y="3605"/>
                  <a:pt x="3547" y="3605"/>
                  <a:pt x="3545" y="3613"/>
                </a:cubicBezTo>
                <a:cubicBezTo>
                  <a:pt x="3539" y="3621"/>
                  <a:pt x="3537" y="3632"/>
                  <a:pt x="3534" y="3640"/>
                </a:cubicBezTo>
                <a:cubicBezTo>
                  <a:pt x="3526" y="3653"/>
                  <a:pt x="3521" y="3666"/>
                  <a:pt x="3516" y="3682"/>
                </a:cubicBezTo>
                <a:lnTo>
                  <a:pt x="3513" y="3693"/>
                </a:lnTo>
                <a:cubicBezTo>
                  <a:pt x="3492" y="3743"/>
                  <a:pt x="3473" y="3796"/>
                  <a:pt x="3455" y="3849"/>
                </a:cubicBezTo>
                <a:cubicBezTo>
                  <a:pt x="3428" y="3931"/>
                  <a:pt x="3404" y="4013"/>
                  <a:pt x="3378" y="4094"/>
                </a:cubicBezTo>
                <a:moveTo>
                  <a:pt x="3513" y="4067"/>
                </a:moveTo>
                <a:cubicBezTo>
                  <a:pt x="3531" y="4002"/>
                  <a:pt x="3542" y="3931"/>
                  <a:pt x="3555" y="3865"/>
                </a:cubicBezTo>
                <a:cubicBezTo>
                  <a:pt x="3563" y="3825"/>
                  <a:pt x="3568" y="3788"/>
                  <a:pt x="3576" y="3748"/>
                </a:cubicBezTo>
                <a:cubicBezTo>
                  <a:pt x="3582" y="3717"/>
                  <a:pt x="3584" y="3682"/>
                  <a:pt x="3605" y="3656"/>
                </a:cubicBezTo>
                <a:cubicBezTo>
                  <a:pt x="3621" y="3632"/>
                  <a:pt x="3655" y="3618"/>
                  <a:pt x="3682" y="3605"/>
                </a:cubicBezTo>
                <a:cubicBezTo>
                  <a:pt x="3708" y="3591"/>
                  <a:pt x="3735" y="3579"/>
                  <a:pt x="3762" y="3566"/>
                </a:cubicBezTo>
                <a:cubicBezTo>
                  <a:pt x="3820" y="3539"/>
                  <a:pt x="3878" y="3515"/>
                  <a:pt x="3936" y="3494"/>
                </a:cubicBezTo>
                <a:cubicBezTo>
                  <a:pt x="4053" y="3452"/>
                  <a:pt x="4172" y="3418"/>
                  <a:pt x="4291" y="3381"/>
                </a:cubicBezTo>
                <a:cubicBezTo>
                  <a:pt x="4410" y="3343"/>
                  <a:pt x="4531" y="3306"/>
                  <a:pt x="4648" y="3259"/>
                </a:cubicBezTo>
                <a:cubicBezTo>
                  <a:pt x="4690" y="3240"/>
                  <a:pt x="4741" y="3222"/>
                  <a:pt x="4785" y="3195"/>
                </a:cubicBezTo>
                <a:cubicBezTo>
                  <a:pt x="4772" y="3219"/>
                  <a:pt x="4762" y="3243"/>
                  <a:pt x="4748" y="3264"/>
                </a:cubicBezTo>
                <a:cubicBezTo>
                  <a:pt x="4703" y="3351"/>
                  <a:pt x="4664" y="3441"/>
                  <a:pt x="4629" y="3534"/>
                </a:cubicBezTo>
                <a:cubicBezTo>
                  <a:pt x="4603" y="3608"/>
                  <a:pt x="4576" y="3685"/>
                  <a:pt x="4555" y="3762"/>
                </a:cubicBezTo>
                <a:cubicBezTo>
                  <a:pt x="4214" y="3883"/>
                  <a:pt x="3865" y="3994"/>
                  <a:pt x="3513" y="4067"/>
                </a:cubicBezTo>
                <a:moveTo>
                  <a:pt x="4566" y="4491"/>
                </a:moveTo>
                <a:cubicBezTo>
                  <a:pt x="4566" y="4493"/>
                  <a:pt x="4566" y="4493"/>
                  <a:pt x="4566" y="4491"/>
                </a:cubicBezTo>
                <a:moveTo>
                  <a:pt x="4233" y="5747"/>
                </a:moveTo>
                <a:cubicBezTo>
                  <a:pt x="4230" y="5747"/>
                  <a:pt x="4227" y="5745"/>
                  <a:pt x="4222" y="5745"/>
                </a:cubicBezTo>
                <a:cubicBezTo>
                  <a:pt x="4219" y="5737"/>
                  <a:pt x="4217" y="5726"/>
                  <a:pt x="4214" y="5718"/>
                </a:cubicBezTo>
                <a:cubicBezTo>
                  <a:pt x="4222" y="5716"/>
                  <a:pt x="4230" y="5713"/>
                  <a:pt x="4235" y="5708"/>
                </a:cubicBezTo>
                <a:cubicBezTo>
                  <a:pt x="4235" y="5721"/>
                  <a:pt x="4235" y="5734"/>
                  <a:pt x="4233" y="5747"/>
                </a:cubicBezTo>
                <a:moveTo>
                  <a:pt x="4312" y="5866"/>
                </a:moveTo>
                <a:cubicBezTo>
                  <a:pt x="4312" y="5864"/>
                  <a:pt x="4309" y="5861"/>
                  <a:pt x="4309" y="5856"/>
                </a:cubicBezTo>
                <a:cubicBezTo>
                  <a:pt x="4307" y="5845"/>
                  <a:pt x="4299" y="5840"/>
                  <a:pt x="4291" y="5835"/>
                </a:cubicBezTo>
                <a:cubicBezTo>
                  <a:pt x="4293" y="5808"/>
                  <a:pt x="4296" y="5784"/>
                  <a:pt x="4296" y="5758"/>
                </a:cubicBezTo>
                <a:cubicBezTo>
                  <a:pt x="4304" y="5755"/>
                  <a:pt x="4312" y="5750"/>
                  <a:pt x="4317" y="5742"/>
                </a:cubicBezTo>
                <a:cubicBezTo>
                  <a:pt x="4317" y="5766"/>
                  <a:pt x="4317" y="5792"/>
                  <a:pt x="4317" y="5816"/>
                </a:cubicBezTo>
                <a:cubicBezTo>
                  <a:pt x="4317" y="5835"/>
                  <a:pt x="4315" y="5851"/>
                  <a:pt x="4312" y="5866"/>
                </a:cubicBezTo>
                <a:moveTo>
                  <a:pt x="4378" y="5978"/>
                </a:moveTo>
                <a:cubicBezTo>
                  <a:pt x="4378" y="5975"/>
                  <a:pt x="4378" y="5975"/>
                  <a:pt x="4375" y="5972"/>
                </a:cubicBezTo>
                <a:cubicBezTo>
                  <a:pt x="4367" y="5925"/>
                  <a:pt x="4362" y="5874"/>
                  <a:pt x="4360" y="5827"/>
                </a:cubicBezTo>
                <a:cubicBezTo>
                  <a:pt x="4360" y="5824"/>
                  <a:pt x="4360" y="5824"/>
                  <a:pt x="4360" y="5822"/>
                </a:cubicBezTo>
                <a:cubicBezTo>
                  <a:pt x="4362" y="5822"/>
                  <a:pt x="4367" y="5822"/>
                  <a:pt x="4370" y="5822"/>
                </a:cubicBezTo>
                <a:cubicBezTo>
                  <a:pt x="4370" y="5869"/>
                  <a:pt x="4373" y="5919"/>
                  <a:pt x="4375" y="5967"/>
                </a:cubicBezTo>
                <a:cubicBezTo>
                  <a:pt x="4378" y="5972"/>
                  <a:pt x="4378" y="5975"/>
                  <a:pt x="4378" y="5978"/>
                </a:cubicBezTo>
                <a:moveTo>
                  <a:pt x="4428" y="6020"/>
                </a:moveTo>
                <a:cubicBezTo>
                  <a:pt x="4426" y="6001"/>
                  <a:pt x="4423" y="5986"/>
                  <a:pt x="4423" y="5967"/>
                </a:cubicBezTo>
                <a:cubicBezTo>
                  <a:pt x="4428" y="5925"/>
                  <a:pt x="4431" y="5885"/>
                  <a:pt x="4434" y="5843"/>
                </a:cubicBezTo>
                <a:cubicBezTo>
                  <a:pt x="4434" y="5848"/>
                  <a:pt x="4436" y="5853"/>
                  <a:pt x="4436" y="5859"/>
                </a:cubicBezTo>
                <a:cubicBezTo>
                  <a:pt x="4436" y="5861"/>
                  <a:pt x="4439" y="5866"/>
                  <a:pt x="4442" y="5869"/>
                </a:cubicBezTo>
                <a:cubicBezTo>
                  <a:pt x="4442" y="5919"/>
                  <a:pt x="4442" y="5970"/>
                  <a:pt x="4444" y="6020"/>
                </a:cubicBezTo>
                <a:cubicBezTo>
                  <a:pt x="4439" y="6020"/>
                  <a:pt x="4434" y="6020"/>
                  <a:pt x="4428" y="6020"/>
                </a:cubicBezTo>
                <a:moveTo>
                  <a:pt x="4516" y="6068"/>
                </a:moveTo>
                <a:cubicBezTo>
                  <a:pt x="4508" y="6065"/>
                  <a:pt x="4497" y="6065"/>
                  <a:pt x="4489" y="6068"/>
                </a:cubicBezTo>
                <a:cubicBezTo>
                  <a:pt x="4489" y="6065"/>
                  <a:pt x="4489" y="6062"/>
                  <a:pt x="4489" y="6060"/>
                </a:cubicBezTo>
                <a:cubicBezTo>
                  <a:pt x="4500" y="6004"/>
                  <a:pt x="4508" y="5946"/>
                  <a:pt x="4510" y="5890"/>
                </a:cubicBezTo>
                <a:cubicBezTo>
                  <a:pt x="4510" y="5946"/>
                  <a:pt x="4513" y="5999"/>
                  <a:pt x="4518" y="6054"/>
                </a:cubicBezTo>
                <a:cubicBezTo>
                  <a:pt x="4518" y="6060"/>
                  <a:pt x="4518" y="6065"/>
                  <a:pt x="4516" y="6068"/>
                </a:cubicBezTo>
                <a:moveTo>
                  <a:pt x="4571" y="5837"/>
                </a:moveTo>
                <a:cubicBezTo>
                  <a:pt x="4571" y="5919"/>
                  <a:pt x="4569" y="6001"/>
                  <a:pt x="4563" y="6081"/>
                </a:cubicBezTo>
                <a:cubicBezTo>
                  <a:pt x="4563" y="6070"/>
                  <a:pt x="4561" y="6060"/>
                  <a:pt x="4561" y="6046"/>
                </a:cubicBezTo>
                <a:cubicBezTo>
                  <a:pt x="4569" y="5964"/>
                  <a:pt x="4569" y="5885"/>
                  <a:pt x="4566" y="5803"/>
                </a:cubicBezTo>
                <a:cubicBezTo>
                  <a:pt x="4569" y="5803"/>
                  <a:pt x="4569" y="5803"/>
                  <a:pt x="4571" y="5803"/>
                </a:cubicBezTo>
                <a:cubicBezTo>
                  <a:pt x="4571" y="5816"/>
                  <a:pt x="4571" y="5827"/>
                  <a:pt x="4571" y="5837"/>
                </a:cubicBezTo>
                <a:moveTo>
                  <a:pt x="4651" y="6205"/>
                </a:moveTo>
                <a:cubicBezTo>
                  <a:pt x="4648" y="6203"/>
                  <a:pt x="4645" y="6203"/>
                  <a:pt x="4643" y="6200"/>
                </a:cubicBezTo>
                <a:cubicBezTo>
                  <a:pt x="4627" y="6078"/>
                  <a:pt x="4621" y="5956"/>
                  <a:pt x="4619" y="5835"/>
                </a:cubicBezTo>
                <a:cubicBezTo>
                  <a:pt x="4627" y="5837"/>
                  <a:pt x="4637" y="5840"/>
                  <a:pt x="4645" y="5837"/>
                </a:cubicBezTo>
                <a:cubicBezTo>
                  <a:pt x="4643" y="5941"/>
                  <a:pt x="4643" y="6046"/>
                  <a:pt x="4651" y="6150"/>
                </a:cubicBezTo>
                <a:cubicBezTo>
                  <a:pt x="4653" y="6171"/>
                  <a:pt x="4651" y="6187"/>
                  <a:pt x="4651" y="6205"/>
                </a:cubicBezTo>
                <a:moveTo>
                  <a:pt x="4754" y="6263"/>
                </a:moveTo>
                <a:lnTo>
                  <a:pt x="4754" y="6263"/>
                </a:lnTo>
                <a:cubicBezTo>
                  <a:pt x="4754" y="6232"/>
                  <a:pt x="4754" y="6203"/>
                  <a:pt x="4756" y="6173"/>
                </a:cubicBezTo>
                <a:cubicBezTo>
                  <a:pt x="4762" y="6216"/>
                  <a:pt x="4764" y="6255"/>
                  <a:pt x="4770" y="6298"/>
                </a:cubicBezTo>
                <a:cubicBezTo>
                  <a:pt x="4762" y="6285"/>
                  <a:pt x="4759" y="6274"/>
                  <a:pt x="4754" y="6263"/>
                </a:cubicBezTo>
                <a:moveTo>
                  <a:pt x="4807" y="6105"/>
                </a:moveTo>
                <a:cubicBezTo>
                  <a:pt x="4799" y="6038"/>
                  <a:pt x="4793" y="5972"/>
                  <a:pt x="4785" y="5906"/>
                </a:cubicBezTo>
                <a:cubicBezTo>
                  <a:pt x="4793" y="5898"/>
                  <a:pt x="4799" y="5888"/>
                  <a:pt x="4801" y="5877"/>
                </a:cubicBezTo>
                <a:cubicBezTo>
                  <a:pt x="4801" y="5872"/>
                  <a:pt x="4801" y="5866"/>
                  <a:pt x="4801" y="5861"/>
                </a:cubicBezTo>
                <a:cubicBezTo>
                  <a:pt x="4807" y="5866"/>
                  <a:pt x="4815" y="5869"/>
                  <a:pt x="4823" y="5869"/>
                </a:cubicBezTo>
                <a:cubicBezTo>
                  <a:pt x="4817" y="5949"/>
                  <a:pt x="4812" y="6025"/>
                  <a:pt x="4807" y="6105"/>
                </a:cubicBezTo>
                <a:moveTo>
                  <a:pt x="4862" y="6343"/>
                </a:moveTo>
                <a:lnTo>
                  <a:pt x="4860" y="6335"/>
                </a:lnTo>
                <a:cubicBezTo>
                  <a:pt x="4857" y="6329"/>
                  <a:pt x="4854" y="6324"/>
                  <a:pt x="4852" y="6322"/>
                </a:cubicBezTo>
                <a:cubicBezTo>
                  <a:pt x="4854" y="6277"/>
                  <a:pt x="4857" y="6232"/>
                  <a:pt x="4862" y="6187"/>
                </a:cubicBezTo>
                <a:cubicBezTo>
                  <a:pt x="4865" y="6237"/>
                  <a:pt x="4865" y="6287"/>
                  <a:pt x="4870" y="6337"/>
                </a:cubicBezTo>
                <a:cubicBezTo>
                  <a:pt x="4868" y="6337"/>
                  <a:pt x="4862" y="6337"/>
                  <a:pt x="4862" y="6343"/>
                </a:cubicBezTo>
                <a:moveTo>
                  <a:pt x="4928" y="6303"/>
                </a:moveTo>
                <a:cubicBezTo>
                  <a:pt x="4923" y="6240"/>
                  <a:pt x="4920" y="6176"/>
                  <a:pt x="4918" y="6113"/>
                </a:cubicBezTo>
                <a:cubicBezTo>
                  <a:pt x="4912" y="6036"/>
                  <a:pt x="4910" y="5959"/>
                  <a:pt x="4905" y="5882"/>
                </a:cubicBezTo>
                <a:cubicBezTo>
                  <a:pt x="4907" y="5882"/>
                  <a:pt x="4910" y="5882"/>
                  <a:pt x="4912" y="5882"/>
                </a:cubicBezTo>
                <a:cubicBezTo>
                  <a:pt x="4915" y="5896"/>
                  <a:pt x="4926" y="5904"/>
                  <a:pt x="4936" y="5906"/>
                </a:cubicBezTo>
                <a:cubicBezTo>
                  <a:pt x="4939" y="6041"/>
                  <a:pt x="4936" y="6173"/>
                  <a:pt x="4928" y="6303"/>
                </a:cubicBezTo>
                <a:moveTo>
                  <a:pt x="5024" y="6290"/>
                </a:moveTo>
                <a:cubicBezTo>
                  <a:pt x="5010" y="6184"/>
                  <a:pt x="5002" y="6078"/>
                  <a:pt x="5000" y="5972"/>
                </a:cubicBezTo>
                <a:cubicBezTo>
                  <a:pt x="5000" y="5933"/>
                  <a:pt x="5000" y="5893"/>
                  <a:pt x="4997" y="5851"/>
                </a:cubicBezTo>
                <a:cubicBezTo>
                  <a:pt x="5002" y="5872"/>
                  <a:pt x="5008" y="5893"/>
                  <a:pt x="5016" y="5914"/>
                </a:cubicBezTo>
                <a:cubicBezTo>
                  <a:pt x="5018" y="5922"/>
                  <a:pt x="5021" y="5925"/>
                  <a:pt x="5026" y="5930"/>
                </a:cubicBezTo>
                <a:cubicBezTo>
                  <a:pt x="5010" y="6049"/>
                  <a:pt x="5024" y="6171"/>
                  <a:pt x="5024" y="6290"/>
                </a:cubicBezTo>
                <a:moveTo>
                  <a:pt x="5053" y="5168"/>
                </a:moveTo>
                <a:cubicBezTo>
                  <a:pt x="5053" y="5165"/>
                  <a:pt x="5053" y="5165"/>
                  <a:pt x="5053" y="5163"/>
                </a:cubicBezTo>
                <a:lnTo>
                  <a:pt x="5053" y="5163"/>
                </a:lnTo>
                <a:cubicBezTo>
                  <a:pt x="5055" y="5165"/>
                  <a:pt x="5055" y="5168"/>
                  <a:pt x="5053" y="5168"/>
                </a:cubicBezTo>
                <a:moveTo>
                  <a:pt x="5077" y="6374"/>
                </a:moveTo>
                <a:cubicBezTo>
                  <a:pt x="5082" y="6298"/>
                  <a:pt x="5077" y="6218"/>
                  <a:pt x="5074" y="6139"/>
                </a:cubicBezTo>
                <a:cubicBezTo>
                  <a:pt x="5071" y="6086"/>
                  <a:pt x="5071" y="6036"/>
                  <a:pt x="5074" y="5983"/>
                </a:cubicBezTo>
                <a:cubicBezTo>
                  <a:pt x="5079" y="6113"/>
                  <a:pt x="5090" y="6242"/>
                  <a:pt x="5100" y="6372"/>
                </a:cubicBezTo>
                <a:cubicBezTo>
                  <a:pt x="5095" y="6367"/>
                  <a:pt x="5084" y="6369"/>
                  <a:pt x="5077" y="6374"/>
                </a:cubicBezTo>
                <a:moveTo>
                  <a:pt x="5164" y="6181"/>
                </a:moveTo>
                <a:cubicBezTo>
                  <a:pt x="5161" y="6234"/>
                  <a:pt x="5159" y="6287"/>
                  <a:pt x="5156" y="6337"/>
                </a:cubicBezTo>
                <a:cubicBezTo>
                  <a:pt x="5143" y="6195"/>
                  <a:pt x="5135" y="6052"/>
                  <a:pt x="5129" y="5909"/>
                </a:cubicBezTo>
                <a:cubicBezTo>
                  <a:pt x="5140" y="5906"/>
                  <a:pt x="5151" y="5896"/>
                  <a:pt x="5151" y="5880"/>
                </a:cubicBezTo>
                <a:cubicBezTo>
                  <a:pt x="5151" y="5869"/>
                  <a:pt x="5151" y="5859"/>
                  <a:pt x="5153" y="5848"/>
                </a:cubicBezTo>
                <a:cubicBezTo>
                  <a:pt x="5161" y="5853"/>
                  <a:pt x="5172" y="5856"/>
                  <a:pt x="5180" y="5856"/>
                </a:cubicBezTo>
                <a:cubicBezTo>
                  <a:pt x="5174" y="5962"/>
                  <a:pt x="5169" y="6073"/>
                  <a:pt x="5164" y="6181"/>
                </a:cubicBezTo>
                <a:moveTo>
                  <a:pt x="5211" y="6454"/>
                </a:moveTo>
                <a:lnTo>
                  <a:pt x="5206" y="6451"/>
                </a:lnTo>
                <a:cubicBezTo>
                  <a:pt x="5206" y="6449"/>
                  <a:pt x="5204" y="6443"/>
                  <a:pt x="5204" y="6438"/>
                </a:cubicBezTo>
                <a:cubicBezTo>
                  <a:pt x="5206" y="6427"/>
                  <a:pt x="5206" y="6417"/>
                  <a:pt x="5209" y="6406"/>
                </a:cubicBezTo>
                <a:cubicBezTo>
                  <a:pt x="5211" y="6419"/>
                  <a:pt x="5214" y="6433"/>
                  <a:pt x="5214" y="6446"/>
                </a:cubicBezTo>
                <a:cubicBezTo>
                  <a:pt x="5214" y="6449"/>
                  <a:pt x="5211" y="6451"/>
                  <a:pt x="5211" y="6454"/>
                </a:cubicBezTo>
                <a:moveTo>
                  <a:pt x="5248" y="6218"/>
                </a:moveTo>
                <a:cubicBezTo>
                  <a:pt x="5241" y="6110"/>
                  <a:pt x="5241" y="6004"/>
                  <a:pt x="5241" y="5896"/>
                </a:cubicBezTo>
                <a:cubicBezTo>
                  <a:pt x="5251" y="5898"/>
                  <a:pt x="5262" y="5896"/>
                  <a:pt x="5270" y="5890"/>
                </a:cubicBezTo>
                <a:cubicBezTo>
                  <a:pt x="5264" y="5999"/>
                  <a:pt x="5259" y="6110"/>
                  <a:pt x="5248" y="6218"/>
                </a:cubicBezTo>
                <a:moveTo>
                  <a:pt x="5299" y="6491"/>
                </a:moveTo>
                <a:cubicBezTo>
                  <a:pt x="5293" y="6491"/>
                  <a:pt x="5288" y="6488"/>
                  <a:pt x="5286" y="6491"/>
                </a:cubicBezTo>
                <a:cubicBezTo>
                  <a:pt x="5283" y="6486"/>
                  <a:pt x="5283" y="6480"/>
                  <a:pt x="5280" y="6475"/>
                </a:cubicBezTo>
                <a:cubicBezTo>
                  <a:pt x="5286" y="6438"/>
                  <a:pt x="5288" y="6404"/>
                  <a:pt x="5293" y="6367"/>
                </a:cubicBezTo>
                <a:cubicBezTo>
                  <a:pt x="5296" y="6390"/>
                  <a:pt x="5299" y="6412"/>
                  <a:pt x="5307" y="6433"/>
                </a:cubicBezTo>
                <a:cubicBezTo>
                  <a:pt x="5301" y="6435"/>
                  <a:pt x="5296" y="6443"/>
                  <a:pt x="5299" y="6451"/>
                </a:cubicBezTo>
                <a:cubicBezTo>
                  <a:pt x="5299" y="6467"/>
                  <a:pt x="5299" y="6480"/>
                  <a:pt x="5299" y="6491"/>
                </a:cubicBezTo>
                <a:moveTo>
                  <a:pt x="5272" y="5419"/>
                </a:moveTo>
                <a:cubicBezTo>
                  <a:pt x="5272" y="5372"/>
                  <a:pt x="5275" y="5324"/>
                  <a:pt x="5278" y="5279"/>
                </a:cubicBezTo>
                <a:cubicBezTo>
                  <a:pt x="5280" y="5269"/>
                  <a:pt x="5283" y="5261"/>
                  <a:pt x="5286" y="5250"/>
                </a:cubicBezTo>
                <a:cubicBezTo>
                  <a:pt x="5286" y="5261"/>
                  <a:pt x="5286" y="5271"/>
                  <a:pt x="5288" y="5284"/>
                </a:cubicBezTo>
                <a:lnTo>
                  <a:pt x="5288" y="5287"/>
                </a:lnTo>
                <a:cubicBezTo>
                  <a:pt x="5280" y="5329"/>
                  <a:pt x="5278" y="5374"/>
                  <a:pt x="5272" y="5419"/>
                </a:cubicBezTo>
                <a:moveTo>
                  <a:pt x="5341" y="5954"/>
                </a:moveTo>
                <a:cubicBezTo>
                  <a:pt x="5341" y="5933"/>
                  <a:pt x="5341" y="5911"/>
                  <a:pt x="5338" y="5890"/>
                </a:cubicBezTo>
                <a:cubicBezTo>
                  <a:pt x="5341" y="5890"/>
                  <a:pt x="5344" y="5888"/>
                  <a:pt x="5346" y="5888"/>
                </a:cubicBezTo>
                <a:cubicBezTo>
                  <a:pt x="5346" y="5909"/>
                  <a:pt x="5344" y="5930"/>
                  <a:pt x="5341" y="5954"/>
                </a:cubicBezTo>
                <a:moveTo>
                  <a:pt x="5394" y="6419"/>
                </a:moveTo>
                <a:cubicBezTo>
                  <a:pt x="5386" y="6316"/>
                  <a:pt x="5386" y="6213"/>
                  <a:pt x="5389" y="6107"/>
                </a:cubicBezTo>
                <a:cubicBezTo>
                  <a:pt x="5394" y="6208"/>
                  <a:pt x="5402" y="6306"/>
                  <a:pt x="5407" y="6406"/>
                </a:cubicBezTo>
                <a:cubicBezTo>
                  <a:pt x="5402" y="6409"/>
                  <a:pt x="5397" y="6414"/>
                  <a:pt x="5394" y="6419"/>
                </a:cubicBezTo>
                <a:moveTo>
                  <a:pt x="5455" y="6179"/>
                </a:moveTo>
                <a:cubicBezTo>
                  <a:pt x="5450" y="6073"/>
                  <a:pt x="5442" y="5967"/>
                  <a:pt x="5436" y="5861"/>
                </a:cubicBezTo>
                <a:cubicBezTo>
                  <a:pt x="5444" y="5861"/>
                  <a:pt x="5455" y="5856"/>
                  <a:pt x="5460" y="5848"/>
                </a:cubicBezTo>
                <a:lnTo>
                  <a:pt x="5460" y="5848"/>
                </a:lnTo>
                <a:cubicBezTo>
                  <a:pt x="5460" y="5864"/>
                  <a:pt x="5473" y="5869"/>
                  <a:pt x="5487" y="5864"/>
                </a:cubicBezTo>
                <a:cubicBezTo>
                  <a:pt x="5471" y="5967"/>
                  <a:pt x="5465" y="6073"/>
                  <a:pt x="5455" y="6179"/>
                </a:cubicBezTo>
                <a:moveTo>
                  <a:pt x="5487" y="6409"/>
                </a:moveTo>
                <a:lnTo>
                  <a:pt x="5487" y="6409"/>
                </a:lnTo>
                <a:cubicBezTo>
                  <a:pt x="5484" y="6412"/>
                  <a:pt x="5484" y="6412"/>
                  <a:pt x="5481" y="6412"/>
                </a:cubicBezTo>
                <a:cubicBezTo>
                  <a:pt x="5508" y="6298"/>
                  <a:pt x="5516" y="6181"/>
                  <a:pt x="5524" y="6068"/>
                </a:cubicBezTo>
                <a:cubicBezTo>
                  <a:pt x="5524" y="6179"/>
                  <a:pt x="5524" y="6287"/>
                  <a:pt x="5529" y="6398"/>
                </a:cubicBezTo>
                <a:cubicBezTo>
                  <a:pt x="5518" y="6380"/>
                  <a:pt x="5487" y="6382"/>
                  <a:pt x="5487" y="6409"/>
                </a:cubicBezTo>
                <a:moveTo>
                  <a:pt x="5606" y="7544"/>
                </a:moveTo>
                <a:cubicBezTo>
                  <a:pt x="5606" y="7541"/>
                  <a:pt x="5606" y="7541"/>
                  <a:pt x="5606" y="7539"/>
                </a:cubicBezTo>
                <a:lnTo>
                  <a:pt x="5608" y="7539"/>
                </a:lnTo>
                <a:cubicBezTo>
                  <a:pt x="5606" y="7541"/>
                  <a:pt x="5606" y="7544"/>
                  <a:pt x="5606" y="7544"/>
                </a:cubicBezTo>
                <a:moveTo>
                  <a:pt x="5592" y="6335"/>
                </a:moveTo>
                <a:cubicBezTo>
                  <a:pt x="5587" y="6165"/>
                  <a:pt x="5590" y="5996"/>
                  <a:pt x="5595" y="5827"/>
                </a:cubicBezTo>
                <a:cubicBezTo>
                  <a:pt x="5600" y="5822"/>
                  <a:pt x="5606" y="5814"/>
                  <a:pt x="5606" y="5803"/>
                </a:cubicBezTo>
                <a:cubicBezTo>
                  <a:pt x="5606" y="5792"/>
                  <a:pt x="5606" y="5782"/>
                  <a:pt x="5608" y="5771"/>
                </a:cubicBezTo>
                <a:cubicBezTo>
                  <a:pt x="5608" y="5777"/>
                  <a:pt x="5608" y="5784"/>
                  <a:pt x="5611" y="5790"/>
                </a:cubicBezTo>
                <a:cubicBezTo>
                  <a:pt x="5614" y="5819"/>
                  <a:pt x="5637" y="5832"/>
                  <a:pt x="5659" y="5829"/>
                </a:cubicBezTo>
                <a:cubicBezTo>
                  <a:pt x="5611" y="5993"/>
                  <a:pt x="5616" y="6168"/>
                  <a:pt x="5592" y="6335"/>
                </a:cubicBezTo>
                <a:moveTo>
                  <a:pt x="5701" y="6343"/>
                </a:moveTo>
                <a:cubicBezTo>
                  <a:pt x="5698" y="6343"/>
                  <a:pt x="5696" y="6343"/>
                  <a:pt x="5693" y="6345"/>
                </a:cubicBezTo>
                <a:cubicBezTo>
                  <a:pt x="5682" y="6335"/>
                  <a:pt x="5669" y="6332"/>
                  <a:pt x="5656" y="6335"/>
                </a:cubicBezTo>
                <a:cubicBezTo>
                  <a:pt x="5672" y="6210"/>
                  <a:pt x="5674" y="6083"/>
                  <a:pt x="5693" y="5959"/>
                </a:cubicBezTo>
                <a:cubicBezTo>
                  <a:pt x="5698" y="6089"/>
                  <a:pt x="5704" y="6216"/>
                  <a:pt x="5709" y="6345"/>
                </a:cubicBezTo>
                <a:lnTo>
                  <a:pt x="5701" y="6343"/>
                </a:lnTo>
                <a:moveTo>
                  <a:pt x="5803" y="6427"/>
                </a:moveTo>
                <a:lnTo>
                  <a:pt x="5803" y="6417"/>
                </a:lnTo>
                <a:cubicBezTo>
                  <a:pt x="5803" y="6406"/>
                  <a:pt x="5795" y="6401"/>
                  <a:pt x="5791" y="6401"/>
                </a:cubicBezTo>
                <a:lnTo>
                  <a:pt x="5791" y="6398"/>
                </a:lnTo>
                <a:lnTo>
                  <a:pt x="5788" y="6388"/>
                </a:lnTo>
                <a:cubicBezTo>
                  <a:pt x="5791" y="6343"/>
                  <a:pt x="5794" y="6298"/>
                  <a:pt x="5795" y="6253"/>
                </a:cubicBezTo>
                <a:cubicBezTo>
                  <a:pt x="5800" y="6308"/>
                  <a:pt x="5808" y="6364"/>
                  <a:pt x="5816" y="6417"/>
                </a:cubicBezTo>
                <a:cubicBezTo>
                  <a:pt x="5811" y="6419"/>
                  <a:pt x="5806" y="6422"/>
                  <a:pt x="5803" y="6427"/>
                </a:cubicBezTo>
                <a:moveTo>
                  <a:pt x="5882" y="6417"/>
                </a:moveTo>
                <a:cubicBezTo>
                  <a:pt x="5882" y="6412"/>
                  <a:pt x="5880" y="6406"/>
                  <a:pt x="5877" y="6404"/>
                </a:cubicBezTo>
                <a:cubicBezTo>
                  <a:pt x="5848" y="6221"/>
                  <a:pt x="5837" y="6036"/>
                  <a:pt x="5830" y="5853"/>
                </a:cubicBezTo>
                <a:lnTo>
                  <a:pt x="5843" y="5853"/>
                </a:lnTo>
                <a:cubicBezTo>
                  <a:pt x="5843" y="5861"/>
                  <a:pt x="5845" y="5869"/>
                  <a:pt x="5845" y="5877"/>
                </a:cubicBezTo>
                <a:cubicBezTo>
                  <a:pt x="5851" y="5911"/>
                  <a:pt x="5898" y="5898"/>
                  <a:pt x="5901" y="5869"/>
                </a:cubicBezTo>
                <a:lnTo>
                  <a:pt x="5901" y="5859"/>
                </a:lnTo>
                <a:cubicBezTo>
                  <a:pt x="5909" y="5874"/>
                  <a:pt x="5927" y="5880"/>
                  <a:pt x="5941" y="5874"/>
                </a:cubicBezTo>
                <a:cubicBezTo>
                  <a:pt x="5925" y="6057"/>
                  <a:pt x="5904" y="6237"/>
                  <a:pt x="5882" y="6417"/>
                </a:cubicBezTo>
                <a:moveTo>
                  <a:pt x="5991" y="6480"/>
                </a:moveTo>
                <a:cubicBezTo>
                  <a:pt x="5986" y="6480"/>
                  <a:pt x="5980" y="6480"/>
                  <a:pt x="5978" y="6480"/>
                </a:cubicBezTo>
                <a:cubicBezTo>
                  <a:pt x="5978" y="6467"/>
                  <a:pt x="5978" y="6456"/>
                  <a:pt x="5980" y="6443"/>
                </a:cubicBezTo>
                <a:cubicBezTo>
                  <a:pt x="5983" y="6422"/>
                  <a:pt x="5959" y="6417"/>
                  <a:pt x="5943" y="6425"/>
                </a:cubicBezTo>
                <a:cubicBezTo>
                  <a:pt x="5954" y="6327"/>
                  <a:pt x="5964" y="6232"/>
                  <a:pt x="5975" y="6134"/>
                </a:cubicBezTo>
                <a:cubicBezTo>
                  <a:pt x="5980" y="6245"/>
                  <a:pt x="5988" y="6359"/>
                  <a:pt x="5994" y="6470"/>
                </a:cubicBezTo>
                <a:lnTo>
                  <a:pt x="5991" y="6480"/>
                </a:lnTo>
                <a:moveTo>
                  <a:pt x="6068" y="6020"/>
                </a:moveTo>
                <a:cubicBezTo>
                  <a:pt x="6062" y="6110"/>
                  <a:pt x="6054" y="6200"/>
                  <a:pt x="6041" y="6287"/>
                </a:cubicBezTo>
                <a:cubicBezTo>
                  <a:pt x="6033" y="6152"/>
                  <a:pt x="6028" y="6017"/>
                  <a:pt x="6020" y="5885"/>
                </a:cubicBezTo>
                <a:cubicBezTo>
                  <a:pt x="6039" y="5885"/>
                  <a:pt x="6057" y="5872"/>
                  <a:pt x="6060" y="5848"/>
                </a:cubicBezTo>
                <a:cubicBezTo>
                  <a:pt x="6060" y="5840"/>
                  <a:pt x="6060" y="5832"/>
                  <a:pt x="6060" y="5824"/>
                </a:cubicBezTo>
                <a:cubicBezTo>
                  <a:pt x="6062" y="5829"/>
                  <a:pt x="6065" y="5832"/>
                  <a:pt x="6070" y="5837"/>
                </a:cubicBezTo>
                <a:cubicBezTo>
                  <a:pt x="6068" y="5896"/>
                  <a:pt x="6068" y="5959"/>
                  <a:pt x="6068" y="6020"/>
                </a:cubicBezTo>
                <a:moveTo>
                  <a:pt x="6245" y="6377"/>
                </a:moveTo>
                <a:cubicBezTo>
                  <a:pt x="6240" y="6393"/>
                  <a:pt x="6234" y="6409"/>
                  <a:pt x="6226" y="6422"/>
                </a:cubicBezTo>
                <a:lnTo>
                  <a:pt x="6218" y="6425"/>
                </a:lnTo>
                <a:cubicBezTo>
                  <a:pt x="6218" y="6412"/>
                  <a:pt x="6216" y="6398"/>
                  <a:pt x="6216" y="6385"/>
                </a:cubicBezTo>
                <a:cubicBezTo>
                  <a:pt x="6213" y="6359"/>
                  <a:pt x="6173" y="6340"/>
                  <a:pt x="6158" y="6369"/>
                </a:cubicBezTo>
                <a:cubicBezTo>
                  <a:pt x="6147" y="6390"/>
                  <a:pt x="6139" y="6412"/>
                  <a:pt x="6131" y="6435"/>
                </a:cubicBezTo>
                <a:cubicBezTo>
                  <a:pt x="6129" y="6441"/>
                  <a:pt x="6126" y="6443"/>
                  <a:pt x="6123" y="6451"/>
                </a:cubicBezTo>
                <a:cubicBezTo>
                  <a:pt x="6123" y="6456"/>
                  <a:pt x="6121" y="6459"/>
                  <a:pt x="6121" y="6464"/>
                </a:cubicBezTo>
                <a:lnTo>
                  <a:pt x="6118" y="6467"/>
                </a:lnTo>
                <a:cubicBezTo>
                  <a:pt x="6121" y="6451"/>
                  <a:pt x="6121" y="6435"/>
                  <a:pt x="6121" y="6419"/>
                </a:cubicBezTo>
                <a:cubicBezTo>
                  <a:pt x="6131" y="6417"/>
                  <a:pt x="6139" y="6412"/>
                  <a:pt x="6142" y="6398"/>
                </a:cubicBezTo>
                <a:cubicBezTo>
                  <a:pt x="6187" y="6237"/>
                  <a:pt x="6229" y="6076"/>
                  <a:pt x="6274" y="5914"/>
                </a:cubicBezTo>
                <a:cubicBezTo>
                  <a:pt x="6282" y="6065"/>
                  <a:pt x="6290" y="6218"/>
                  <a:pt x="6298" y="6369"/>
                </a:cubicBezTo>
                <a:cubicBezTo>
                  <a:pt x="6287" y="6348"/>
                  <a:pt x="6255" y="6351"/>
                  <a:pt x="6245" y="6377"/>
                </a:cubicBezTo>
                <a:moveTo>
                  <a:pt x="6126" y="6004"/>
                </a:moveTo>
                <a:cubicBezTo>
                  <a:pt x="6129" y="5967"/>
                  <a:pt x="6129" y="5927"/>
                  <a:pt x="6129" y="5890"/>
                </a:cubicBezTo>
                <a:cubicBezTo>
                  <a:pt x="6134" y="5896"/>
                  <a:pt x="6142" y="5898"/>
                  <a:pt x="6147" y="5898"/>
                </a:cubicBezTo>
                <a:cubicBezTo>
                  <a:pt x="6147" y="5904"/>
                  <a:pt x="6147" y="5909"/>
                  <a:pt x="6147" y="5911"/>
                </a:cubicBezTo>
                <a:cubicBezTo>
                  <a:pt x="6150" y="5943"/>
                  <a:pt x="6187" y="5956"/>
                  <a:pt x="6205" y="5941"/>
                </a:cubicBezTo>
                <a:cubicBezTo>
                  <a:pt x="6179" y="6033"/>
                  <a:pt x="6155" y="6128"/>
                  <a:pt x="6129" y="6221"/>
                </a:cubicBezTo>
                <a:cubicBezTo>
                  <a:pt x="6129" y="6147"/>
                  <a:pt x="6126" y="6076"/>
                  <a:pt x="6126" y="6004"/>
                </a:cubicBezTo>
                <a:moveTo>
                  <a:pt x="6338" y="5890"/>
                </a:moveTo>
                <a:cubicBezTo>
                  <a:pt x="6345" y="5888"/>
                  <a:pt x="6353" y="5880"/>
                  <a:pt x="6356" y="5869"/>
                </a:cubicBezTo>
                <a:cubicBezTo>
                  <a:pt x="6367" y="5869"/>
                  <a:pt x="6377" y="5861"/>
                  <a:pt x="6377" y="5848"/>
                </a:cubicBezTo>
                <a:cubicBezTo>
                  <a:pt x="6377" y="5840"/>
                  <a:pt x="6375" y="5832"/>
                  <a:pt x="6375" y="5824"/>
                </a:cubicBezTo>
                <a:lnTo>
                  <a:pt x="6377" y="5819"/>
                </a:lnTo>
                <a:cubicBezTo>
                  <a:pt x="6385" y="5832"/>
                  <a:pt x="6398" y="5835"/>
                  <a:pt x="6414" y="5832"/>
                </a:cubicBezTo>
                <a:lnTo>
                  <a:pt x="6422" y="5843"/>
                </a:lnTo>
                <a:cubicBezTo>
                  <a:pt x="6401" y="5962"/>
                  <a:pt x="6380" y="6083"/>
                  <a:pt x="6356" y="6203"/>
                </a:cubicBezTo>
                <a:cubicBezTo>
                  <a:pt x="6348" y="6097"/>
                  <a:pt x="6343" y="5993"/>
                  <a:pt x="6338" y="5890"/>
                </a:cubicBezTo>
                <a:moveTo>
                  <a:pt x="6414" y="6316"/>
                </a:moveTo>
                <a:lnTo>
                  <a:pt x="6412" y="6324"/>
                </a:lnTo>
                <a:cubicBezTo>
                  <a:pt x="6406" y="6319"/>
                  <a:pt x="6401" y="6314"/>
                  <a:pt x="6393" y="6314"/>
                </a:cubicBezTo>
                <a:cubicBezTo>
                  <a:pt x="6404" y="6269"/>
                  <a:pt x="6414" y="6224"/>
                  <a:pt x="6422" y="6176"/>
                </a:cubicBezTo>
                <a:cubicBezTo>
                  <a:pt x="6422" y="6216"/>
                  <a:pt x="6425" y="6258"/>
                  <a:pt x="6425" y="6298"/>
                </a:cubicBezTo>
                <a:cubicBezTo>
                  <a:pt x="6422" y="6303"/>
                  <a:pt x="6417" y="6308"/>
                  <a:pt x="6414" y="6316"/>
                </a:cubicBezTo>
                <a:moveTo>
                  <a:pt x="6496" y="6253"/>
                </a:moveTo>
                <a:cubicBezTo>
                  <a:pt x="6496" y="6258"/>
                  <a:pt x="6494" y="6263"/>
                  <a:pt x="6494" y="6266"/>
                </a:cubicBezTo>
                <a:cubicBezTo>
                  <a:pt x="6488" y="6142"/>
                  <a:pt x="6488" y="6020"/>
                  <a:pt x="6494" y="5896"/>
                </a:cubicBezTo>
                <a:cubicBezTo>
                  <a:pt x="6517" y="5909"/>
                  <a:pt x="6549" y="5904"/>
                  <a:pt x="6554" y="5872"/>
                </a:cubicBezTo>
                <a:cubicBezTo>
                  <a:pt x="6557" y="5856"/>
                  <a:pt x="6560" y="5843"/>
                  <a:pt x="6560" y="5827"/>
                </a:cubicBezTo>
                <a:cubicBezTo>
                  <a:pt x="6570" y="5827"/>
                  <a:pt x="6581" y="5822"/>
                  <a:pt x="6586" y="5806"/>
                </a:cubicBezTo>
                <a:lnTo>
                  <a:pt x="6586" y="5800"/>
                </a:lnTo>
                <a:cubicBezTo>
                  <a:pt x="6589" y="5806"/>
                  <a:pt x="6594" y="5808"/>
                  <a:pt x="6599" y="5814"/>
                </a:cubicBezTo>
                <a:cubicBezTo>
                  <a:pt x="6578" y="5904"/>
                  <a:pt x="6557" y="5996"/>
                  <a:pt x="6536" y="6086"/>
                </a:cubicBezTo>
                <a:cubicBezTo>
                  <a:pt x="6523" y="6142"/>
                  <a:pt x="6509" y="6197"/>
                  <a:pt x="6496" y="6253"/>
                </a:cubicBezTo>
                <a:moveTo>
                  <a:pt x="6610" y="6208"/>
                </a:moveTo>
                <a:cubicBezTo>
                  <a:pt x="6602" y="6234"/>
                  <a:pt x="6592" y="6261"/>
                  <a:pt x="6584" y="6287"/>
                </a:cubicBezTo>
                <a:cubicBezTo>
                  <a:pt x="6584" y="6279"/>
                  <a:pt x="6581" y="6271"/>
                  <a:pt x="6581" y="6263"/>
                </a:cubicBezTo>
                <a:cubicBezTo>
                  <a:pt x="6581" y="6255"/>
                  <a:pt x="6576" y="6247"/>
                  <a:pt x="6570" y="6242"/>
                </a:cubicBezTo>
                <a:cubicBezTo>
                  <a:pt x="6578" y="6205"/>
                  <a:pt x="6589" y="6165"/>
                  <a:pt x="6597" y="6128"/>
                </a:cubicBezTo>
                <a:cubicBezTo>
                  <a:pt x="6605" y="6091"/>
                  <a:pt x="6615" y="6054"/>
                  <a:pt x="6623" y="6017"/>
                </a:cubicBezTo>
                <a:cubicBezTo>
                  <a:pt x="6626" y="6073"/>
                  <a:pt x="6626" y="6128"/>
                  <a:pt x="6629" y="6184"/>
                </a:cubicBezTo>
                <a:cubicBezTo>
                  <a:pt x="6621" y="6189"/>
                  <a:pt x="6613" y="6195"/>
                  <a:pt x="6610" y="6208"/>
                </a:cubicBezTo>
                <a:moveTo>
                  <a:pt x="6689" y="5967"/>
                </a:moveTo>
                <a:cubicBezTo>
                  <a:pt x="6687" y="5906"/>
                  <a:pt x="6687" y="5848"/>
                  <a:pt x="6684" y="5787"/>
                </a:cubicBezTo>
                <a:cubicBezTo>
                  <a:pt x="6700" y="5787"/>
                  <a:pt x="6713" y="5782"/>
                  <a:pt x="6721" y="5763"/>
                </a:cubicBezTo>
                <a:cubicBezTo>
                  <a:pt x="6724" y="5755"/>
                  <a:pt x="6726" y="5747"/>
                  <a:pt x="6729" y="5742"/>
                </a:cubicBezTo>
                <a:cubicBezTo>
                  <a:pt x="6732" y="5750"/>
                  <a:pt x="6732" y="5758"/>
                  <a:pt x="6734" y="5766"/>
                </a:cubicBezTo>
                <a:cubicBezTo>
                  <a:pt x="6721" y="5832"/>
                  <a:pt x="6708" y="5901"/>
                  <a:pt x="6689" y="5967"/>
                </a:cubicBezTo>
                <a:moveTo>
                  <a:pt x="6740" y="6060"/>
                </a:moveTo>
                <a:cubicBezTo>
                  <a:pt x="6753" y="6012"/>
                  <a:pt x="6763" y="5967"/>
                  <a:pt x="6774" y="5919"/>
                </a:cubicBezTo>
                <a:cubicBezTo>
                  <a:pt x="6777" y="5962"/>
                  <a:pt x="6782" y="6007"/>
                  <a:pt x="6785" y="6049"/>
                </a:cubicBezTo>
                <a:cubicBezTo>
                  <a:pt x="6769" y="6041"/>
                  <a:pt x="6750" y="6044"/>
                  <a:pt x="6740" y="6060"/>
                </a:cubicBezTo>
                <a:moveTo>
                  <a:pt x="6843" y="5911"/>
                </a:moveTo>
                <a:cubicBezTo>
                  <a:pt x="6840" y="5880"/>
                  <a:pt x="6838" y="5851"/>
                  <a:pt x="6835" y="5819"/>
                </a:cubicBezTo>
                <a:cubicBezTo>
                  <a:pt x="6838" y="5800"/>
                  <a:pt x="6840" y="5782"/>
                  <a:pt x="6843" y="5763"/>
                </a:cubicBezTo>
                <a:lnTo>
                  <a:pt x="6848" y="5777"/>
                </a:lnTo>
                <a:cubicBezTo>
                  <a:pt x="6853" y="5822"/>
                  <a:pt x="6851" y="5866"/>
                  <a:pt x="6843" y="5911"/>
                </a:cubicBezTo>
                <a:moveTo>
                  <a:pt x="7031" y="5684"/>
                </a:moveTo>
                <a:cubicBezTo>
                  <a:pt x="7036" y="5689"/>
                  <a:pt x="7044" y="5695"/>
                  <a:pt x="7052" y="5697"/>
                </a:cubicBezTo>
                <a:cubicBezTo>
                  <a:pt x="7049" y="5705"/>
                  <a:pt x="7047" y="5716"/>
                  <a:pt x="7044" y="5724"/>
                </a:cubicBezTo>
                <a:cubicBezTo>
                  <a:pt x="7039" y="5724"/>
                  <a:pt x="7036" y="5724"/>
                  <a:pt x="7031" y="5726"/>
                </a:cubicBezTo>
                <a:lnTo>
                  <a:pt x="7025" y="5713"/>
                </a:lnTo>
                <a:cubicBezTo>
                  <a:pt x="7028" y="5708"/>
                  <a:pt x="7031" y="5700"/>
                  <a:pt x="7031" y="5692"/>
                </a:cubicBezTo>
                <a:lnTo>
                  <a:pt x="7031" y="5684"/>
                </a:lnTo>
                <a:moveTo>
                  <a:pt x="6943" y="5705"/>
                </a:moveTo>
                <a:cubicBezTo>
                  <a:pt x="6946" y="5713"/>
                  <a:pt x="6949" y="5718"/>
                  <a:pt x="6954" y="5724"/>
                </a:cubicBezTo>
                <a:lnTo>
                  <a:pt x="6954" y="5734"/>
                </a:lnTo>
                <a:cubicBezTo>
                  <a:pt x="6954" y="5750"/>
                  <a:pt x="6967" y="5758"/>
                  <a:pt x="6980" y="5758"/>
                </a:cubicBezTo>
                <a:cubicBezTo>
                  <a:pt x="6983" y="5774"/>
                  <a:pt x="6986" y="5790"/>
                  <a:pt x="6986" y="5808"/>
                </a:cubicBezTo>
                <a:cubicBezTo>
                  <a:pt x="6978" y="5811"/>
                  <a:pt x="6970" y="5816"/>
                  <a:pt x="6965" y="5824"/>
                </a:cubicBezTo>
                <a:cubicBezTo>
                  <a:pt x="6954" y="5814"/>
                  <a:pt x="6946" y="5800"/>
                  <a:pt x="6938" y="5787"/>
                </a:cubicBezTo>
                <a:cubicBezTo>
                  <a:pt x="6943" y="5779"/>
                  <a:pt x="6949" y="5771"/>
                  <a:pt x="6949" y="5758"/>
                </a:cubicBezTo>
                <a:cubicBezTo>
                  <a:pt x="6946" y="5742"/>
                  <a:pt x="6943" y="5724"/>
                  <a:pt x="6943" y="5705"/>
                </a:cubicBezTo>
                <a:moveTo>
                  <a:pt x="6920" y="5880"/>
                </a:moveTo>
                <a:cubicBezTo>
                  <a:pt x="6925" y="5885"/>
                  <a:pt x="6930" y="5890"/>
                  <a:pt x="6938" y="5896"/>
                </a:cubicBezTo>
                <a:cubicBezTo>
                  <a:pt x="6935" y="5904"/>
                  <a:pt x="6933" y="5911"/>
                  <a:pt x="6930" y="5919"/>
                </a:cubicBezTo>
                <a:cubicBezTo>
                  <a:pt x="6925" y="5919"/>
                  <a:pt x="6920" y="5919"/>
                  <a:pt x="6914" y="5922"/>
                </a:cubicBezTo>
                <a:cubicBezTo>
                  <a:pt x="6914" y="5911"/>
                  <a:pt x="6917" y="5896"/>
                  <a:pt x="6920" y="5880"/>
                </a:cubicBezTo>
                <a:moveTo>
                  <a:pt x="6793" y="4660"/>
                </a:moveTo>
                <a:cubicBezTo>
                  <a:pt x="6801" y="4665"/>
                  <a:pt x="6814" y="4668"/>
                  <a:pt x="6824" y="4665"/>
                </a:cubicBezTo>
                <a:cubicBezTo>
                  <a:pt x="6832" y="4692"/>
                  <a:pt x="6840" y="4718"/>
                  <a:pt x="6848" y="4745"/>
                </a:cubicBezTo>
                <a:cubicBezTo>
                  <a:pt x="6851" y="4755"/>
                  <a:pt x="6869" y="4753"/>
                  <a:pt x="6867" y="4739"/>
                </a:cubicBezTo>
                <a:cubicBezTo>
                  <a:pt x="6861" y="4710"/>
                  <a:pt x="6853" y="4684"/>
                  <a:pt x="6848" y="4655"/>
                </a:cubicBezTo>
                <a:cubicBezTo>
                  <a:pt x="6856" y="4649"/>
                  <a:pt x="6861" y="4642"/>
                  <a:pt x="6864" y="4631"/>
                </a:cubicBezTo>
                <a:cubicBezTo>
                  <a:pt x="6867" y="4620"/>
                  <a:pt x="6867" y="4610"/>
                  <a:pt x="6869" y="4599"/>
                </a:cubicBezTo>
                <a:cubicBezTo>
                  <a:pt x="6875" y="4602"/>
                  <a:pt x="6877" y="4604"/>
                  <a:pt x="6883" y="4604"/>
                </a:cubicBezTo>
                <a:cubicBezTo>
                  <a:pt x="6885" y="4610"/>
                  <a:pt x="6888" y="4615"/>
                  <a:pt x="6888" y="4623"/>
                </a:cubicBezTo>
                <a:cubicBezTo>
                  <a:pt x="6888" y="4628"/>
                  <a:pt x="6888" y="4634"/>
                  <a:pt x="6888" y="4642"/>
                </a:cubicBezTo>
                <a:cubicBezTo>
                  <a:pt x="6890" y="4652"/>
                  <a:pt x="6893" y="4665"/>
                  <a:pt x="6898" y="4676"/>
                </a:cubicBezTo>
                <a:cubicBezTo>
                  <a:pt x="6890" y="4681"/>
                  <a:pt x="6885" y="4692"/>
                  <a:pt x="6885" y="4702"/>
                </a:cubicBezTo>
                <a:lnTo>
                  <a:pt x="6888" y="4713"/>
                </a:lnTo>
                <a:lnTo>
                  <a:pt x="6888" y="4713"/>
                </a:lnTo>
                <a:cubicBezTo>
                  <a:pt x="6888" y="4718"/>
                  <a:pt x="6890" y="4721"/>
                  <a:pt x="6890" y="4726"/>
                </a:cubicBezTo>
                <a:cubicBezTo>
                  <a:pt x="6893" y="4742"/>
                  <a:pt x="6896" y="4755"/>
                  <a:pt x="6898" y="4771"/>
                </a:cubicBezTo>
                <a:lnTo>
                  <a:pt x="6888" y="4779"/>
                </a:lnTo>
                <a:cubicBezTo>
                  <a:pt x="6869" y="4776"/>
                  <a:pt x="6848" y="4787"/>
                  <a:pt x="6851" y="4808"/>
                </a:cubicBezTo>
                <a:cubicBezTo>
                  <a:pt x="6851" y="4819"/>
                  <a:pt x="6851" y="4829"/>
                  <a:pt x="6853" y="4840"/>
                </a:cubicBezTo>
                <a:cubicBezTo>
                  <a:pt x="6845" y="4843"/>
                  <a:pt x="6838" y="4845"/>
                  <a:pt x="6832" y="4851"/>
                </a:cubicBezTo>
                <a:cubicBezTo>
                  <a:pt x="6819" y="4811"/>
                  <a:pt x="6753" y="4808"/>
                  <a:pt x="6745" y="4853"/>
                </a:cubicBezTo>
                <a:cubicBezTo>
                  <a:pt x="6742" y="4866"/>
                  <a:pt x="6740" y="4877"/>
                  <a:pt x="6740" y="4890"/>
                </a:cubicBezTo>
                <a:cubicBezTo>
                  <a:pt x="6718" y="4864"/>
                  <a:pt x="6666" y="4869"/>
                  <a:pt x="6660" y="4906"/>
                </a:cubicBezTo>
                <a:cubicBezTo>
                  <a:pt x="6658" y="4914"/>
                  <a:pt x="6658" y="4922"/>
                  <a:pt x="6655" y="4930"/>
                </a:cubicBezTo>
                <a:cubicBezTo>
                  <a:pt x="6644" y="4888"/>
                  <a:pt x="6584" y="4898"/>
                  <a:pt x="6570" y="4935"/>
                </a:cubicBezTo>
                <a:cubicBezTo>
                  <a:pt x="6565" y="4951"/>
                  <a:pt x="6560" y="4970"/>
                  <a:pt x="6552" y="4985"/>
                </a:cubicBezTo>
                <a:cubicBezTo>
                  <a:pt x="6549" y="4980"/>
                  <a:pt x="6549" y="4975"/>
                  <a:pt x="6547" y="4967"/>
                </a:cubicBezTo>
                <a:cubicBezTo>
                  <a:pt x="6533" y="4925"/>
                  <a:pt x="6475" y="4925"/>
                  <a:pt x="6462" y="4967"/>
                </a:cubicBezTo>
                <a:cubicBezTo>
                  <a:pt x="6451" y="4999"/>
                  <a:pt x="6441" y="5030"/>
                  <a:pt x="6430" y="5062"/>
                </a:cubicBezTo>
                <a:lnTo>
                  <a:pt x="6409" y="4978"/>
                </a:lnTo>
                <a:cubicBezTo>
                  <a:pt x="6398" y="4938"/>
                  <a:pt x="6332" y="4935"/>
                  <a:pt x="6324" y="4978"/>
                </a:cubicBezTo>
                <a:cubicBezTo>
                  <a:pt x="6322" y="4991"/>
                  <a:pt x="6319" y="5007"/>
                  <a:pt x="6316" y="5020"/>
                </a:cubicBezTo>
                <a:cubicBezTo>
                  <a:pt x="6316" y="5015"/>
                  <a:pt x="6314" y="5009"/>
                  <a:pt x="6314" y="5007"/>
                </a:cubicBezTo>
                <a:cubicBezTo>
                  <a:pt x="6306" y="4967"/>
                  <a:pt x="6237" y="4964"/>
                  <a:pt x="6229" y="5007"/>
                </a:cubicBezTo>
                <a:cubicBezTo>
                  <a:pt x="6224" y="5038"/>
                  <a:pt x="6218" y="5070"/>
                  <a:pt x="6211" y="5102"/>
                </a:cubicBezTo>
                <a:cubicBezTo>
                  <a:pt x="6203" y="5067"/>
                  <a:pt x="6195" y="5033"/>
                  <a:pt x="6187" y="4999"/>
                </a:cubicBezTo>
                <a:cubicBezTo>
                  <a:pt x="6176" y="4956"/>
                  <a:pt x="6118" y="4962"/>
                  <a:pt x="6105" y="4999"/>
                </a:cubicBezTo>
                <a:cubicBezTo>
                  <a:pt x="6099" y="5015"/>
                  <a:pt x="6094" y="5033"/>
                  <a:pt x="6089" y="5049"/>
                </a:cubicBezTo>
                <a:cubicBezTo>
                  <a:pt x="6084" y="5041"/>
                  <a:pt x="6076" y="5036"/>
                  <a:pt x="6068" y="5033"/>
                </a:cubicBezTo>
                <a:cubicBezTo>
                  <a:pt x="6057" y="5012"/>
                  <a:pt x="6046" y="4991"/>
                  <a:pt x="6036" y="4970"/>
                </a:cubicBezTo>
                <a:cubicBezTo>
                  <a:pt x="6020" y="4940"/>
                  <a:pt x="5964" y="4943"/>
                  <a:pt x="5959" y="4980"/>
                </a:cubicBezTo>
                <a:cubicBezTo>
                  <a:pt x="5957" y="4991"/>
                  <a:pt x="5957" y="5001"/>
                  <a:pt x="5954" y="5012"/>
                </a:cubicBezTo>
                <a:cubicBezTo>
                  <a:pt x="5935" y="4993"/>
                  <a:pt x="5898" y="5001"/>
                  <a:pt x="5888" y="5023"/>
                </a:cubicBezTo>
                <a:cubicBezTo>
                  <a:pt x="5880" y="5038"/>
                  <a:pt x="5872" y="5057"/>
                  <a:pt x="5864" y="5073"/>
                </a:cubicBezTo>
                <a:cubicBezTo>
                  <a:pt x="5851" y="5036"/>
                  <a:pt x="5795" y="5044"/>
                  <a:pt x="5786" y="5078"/>
                </a:cubicBezTo>
                <a:cubicBezTo>
                  <a:pt x="5783" y="5083"/>
                  <a:pt x="5783" y="5091"/>
                  <a:pt x="5780" y="5097"/>
                </a:cubicBezTo>
                <a:lnTo>
                  <a:pt x="5780" y="5091"/>
                </a:lnTo>
                <a:cubicBezTo>
                  <a:pt x="5775" y="5049"/>
                  <a:pt x="5705" y="5052"/>
                  <a:pt x="5698" y="5091"/>
                </a:cubicBezTo>
                <a:cubicBezTo>
                  <a:pt x="5692" y="5118"/>
                  <a:pt x="5688" y="5142"/>
                  <a:pt x="5680" y="5168"/>
                </a:cubicBezTo>
                <a:cubicBezTo>
                  <a:pt x="5677" y="5155"/>
                  <a:pt x="5672" y="5142"/>
                  <a:pt x="5669" y="5131"/>
                </a:cubicBezTo>
                <a:cubicBezTo>
                  <a:pt x="5659" y="5094"/>
                  <a:pt x="5616" y="5091"/>
                  <a:pt x="5595" y="5118"/>
                </a:cubicBezTo>
                <a:cubicBezTo>
                  <a:pt x="5579" y="5083"/>
                  <a:pt x="5529" y="5083"/>
                  <a:pt x="5516" y="5123"/>
                </a:cubicBezTo>
                <a:cubicBezTo>
                  <a:pt x="5508" y="5142"/>
                  <a:pt x="5502" y="5163"/>
                  <a:pt x="5497" y="5181"/>
                </a:cubicBezTo>
                <a:cubicBezTo>
                  <a:pt x="5495" y="5157"/>
                  <a:pt x="5489" y="5131"/>
                  <a:pt x="5487" y="5107"/>
                </a:cubicBezTo>
                <a:cubicBezTo>
                  <a:pt x="5481" y="5067"/>
                  <a:pt x="5415" y="5070"/>
                  <a:pt x="5407" y="5107"/>
                </a:cubicBezTo>
                <a:lnTo>
                  <a:pt x="5407" y="5107"/>
                </a:lnTo>
                <a:cubicBezTo>
                  <a:pt x="5389" y="5102"/>
                  <a:pt x="5368" y="5110"/>
                  <a:pt x="5365" y="5136"/>
                </a:cubicBezTo>
                <a:cubicBezTo>
                  <a:pt x="5362" y="5126"/>
                  <a:pt x="5360" y="5112"/>
                  <a:pt x="5357" y="5102"/>
                </a:cubicBezTo>
                <a:cubicBezTo>
                  <a:pt x="5349" y="5065"/>
                  <a:pt x="5304" y="5067"/>
                  <a:pt x="5283" y="5094"/>
                </a:cubicBezTo>
                <a:cubicBezTo>
                  <a:pt x="5275" y="5105"/>
                  <a:pt x="5267" y="5118"/>
                  <a:pt x="5262" y="5128"/>
                </a:cubicBezTo>
                <a:cubicBezTo>
                  <a:pt x="5259" y="5110"/>
                  <a:pt x="5259" y="5091"/>
                  <a:pt x="5256" y="5070"/>
                </a:cubicBezTo>
                <a:cubicBezTo>
                  <a:pt x="5254" y="5025"/>
                  <a:pt x="5196" y="5020"/>
                  <a:pt x="5180" y="5060"/>
                </a:cubicBezTo>
                <a:cubicBezTo>
                  <a:pt x="5166" y="5091"/>
                  <a:pt x="5156" y="5126"/>
                  <a:pt x="5143" y="5157"/>
                </a:cubicBezTo>
                <a:cubicBezTo>
                  <a:pt x="5143" y="5131"/>
                  <a:pt x="5143" y="5107"/>
                  <a:pt x="5143" y="5081"/>
                </a:cubicBezTo>
                <a:cubicBezTo>
                  <a:pt x="5143" y="5067"/>
                  <a:pt x="5135" y="5060"/>
                  <a:pt x="5127" y="5054"/>
                </a:cubicBezTo>
                <a:cubicBezTo>
                  <a:pt x="5127" y="5049"/>
                  <a:pt x="5127" y="5046"/>
                  <a:pt x="5124" y="5041"/>
                </a:cubicBezTo>
                <a:cubicBezTo>
                  <a:pt x="5119" y="5004"/>
                  <a:pt x="5077" y="4991"/>
                  <a:pt x="5053" y="5023"/>
                </a:cubicBezTo>
                <a:cubicBezTo>
                  <a:pt x="5029" y="5054"/>
                  <a:pt x="5010" y="5089"/>
                  <a:pt x="4992" y="5126"/>
                </a:cubicBezTo>
                <a:cubicBezTo>
                  <a:pt x="4989" y="5097"/>
                  <a:pt x="4987" y="5067"/>
                  <a:pt x="4984" y="5038"/>
                </a:cubicBezTo>
                <a:cubicBezTo>
                  <a:pt x="4981" y="5007"/>
                  <a:pt x="4928" y="4980"/>
                  <a:pt x="4912" y="5020"/>
                </a:cubicBezTo>
                <a:cubicBezTo>
                  <a:pt x="4905" y="5036"/>
                  <a:pt x="4899" y="5052"/>
                  <a:pt x="4891" y="5067"/>
                </a:cubicBezTo>
                <a:cubicBezTo>
                  <a:pt x="4886" y="5070"/>
                  <a:pt x="4883" y="5076"/>
                  <a:pt x="4881" y="5081"/>
                </a:cubicBezTo>
                <a:cubicBezTo>
                  <a:pt x="4878" y="5087"/>
                  <a:pt x="4878" y="5091"/>
                  <a:pt x="4878" y="5097"/>
                </a:cubicBezTo>
                <a:cubicBezTo>
                  <a:pt x="4875" y="5105"/>
                  <a:pt x="4870" y="5112"/>
                  <a:pt x="4868" y="5120"/>
                </a:cubicBezTo>
                <a:cubicBezTo>
                  <a:pt x="4862" y="5073"/>
                  <a:pt x="4854" y="5023"/>
                  <a:pt x="4849" y="4975"/>
                </a:cubicBezTo>
                <a:cubicBezTo>
                  <a:pt x="4844" y="4938"/>
                  <a:pt x="4801" y="4927"/>
                  <a:pt x="4780" y="4956"/>
                </a:cubicBezTo>
                <a:cubicBezTo>
                  <a:pt x="4756" y="4988"/>
                  <a:pt x="4735" y="5023"/>
                  <a:pt x="4717" y="5060"/>
                </a:cubicBezTo>
                <a:cubicBezTo>
                  <a:pt x="4709" y="5030"/>
                  <a:pt x="4698" y="4999"/>
                  <a:pt x="4685" y="4972"/>
                </a:cubicBezTo>
                <a:cubicBezTo>
                  <a:pt x="4674" y="4948"/>
                  <a:pt x="4635" y="4948"/>
                  <a:pt x="4624" y="4972"/>
                </a:cubicBezTo>
                <a:cubicBezTo>
                  <a:pt x="4614" y="4993"/>
                  <a:pt x="4606" y="5017"/>
                  <a:pt x="4595" y="5041"/>
                </a:cubicBezTo>
                <a:lnTo>
                  <a:pt x="4592" y="5041"/>
                </a:lnTo>
                <a:cubicBezTo>
                  <a:pt x="4592" y="5038"/>
                  <a:pt x="4592" y="5033"/>
                  <a:pt x="4592" y="5030"/>
                </a:cubicBezTo>
                <a:cubicBezTo>
                  <a:pt x="4595" y="4996"/>
                  <a:pt x="4550" y="4988"/>
                  <a:pt x="4531" y="5009"/>
                </a:cubicBezTo>
                <a:cubicBezTo>
                  <a:pt x="4524" y="5004"/>
                  <a:pt x="4516" y="5004"/>
                  <a:pt x="4508" y="5007"/>
                </a:cubicBezTo>
                <a:cubicBezTo>
                  <a:pt x="4508" y="5007"/>
                  <a:pt x="4505" y="5007"/>
                  <a:pt x="4505" y="5009"/>
                </a:cubicBezTo>
                <a:cubicBezTo>
                  <a:pt x="4505" y="5007"/>
                  <a:pt x="4502" y="5001"/>
                  <a:pt x="4502" y="4999"/>
                </a:cubicBezTo>
                <a:cubicBezTo>
                  <a:pt x="4497" y="4980"/>
                  <a:pt x="4476" y="4972"/>
                  <a:pt x="4460" y="4975"/>
                </a:cubicBezTo>
                <a:cubicBezTo>
                  <a:pt x="4460" y="4970"/>
                  <a:pt x="4457" y="4964"/>
                  <a:pt x="4457" y="4956"/>
                </a:cubicBezTo>
                <a:cubicBezTo>
                  <a:pt x="4452" y="4930"/>
                  <a:pt x="4428" y="4922"/>
                  <a:pt x="4407" y="4930"/>
                </a:cubicBezTo>
                <a:cubicBezTo>
                  <a:pt x="4399" y="4906"/>
                  <a:pt x="4367" y="4896"/>
                  <a:pt x="4346" y="4903"/>
                </a:cubicBezTo>
                <a:cubicBezTo>
                  <a:pt x="4346" y="4898"/>
                  <a:pt x="4346" y="4890"/>
                  <a:pt x="4344" y="4885"/>
                </a:cubicBezTo>
                <a:cubicBezTo>
                  <a:pt x="4341" y="4872"/>
                  <a:pt x="4333" y="4864"/>
                  <a:pt x="4325" y="4861"/>
                </a:cubicBezTo>
                <a:cubicBezTo>
                  <a:pt x="4336" y="4821"/>
                  <a:pt x="4346" y="4784"/>
                  <a:pt x="4354" y="4745"/>
                </a:cubicBezTo>
                <a:cubicBezTo>
                  <a:pt x="4367" y="4745"/>
                  <a:pt x="4378" y="4742"/>
                  <a:pt x="4386" y="4729"/>
                </a:cubicBezTo>
                <a:cubicBezTo>
                  <a:pt x="4402" y="4702"/>
                  <a:pt x="4415" y="4673"/>
                  <a:pt x="4431" y="4644"/>
                </a:cubicBezTo>
                <a:cubicBezTo>
                  <a:pt x="4447" y="4652"/>
                  <a:pt x="4471" y="4652"/>
                  <a:pt x="4481" y="4631"/>
                </a:cubicBezTo>
                <a:lnTo>
                  <a:pt x="4484" y="4628"/>
                </a:lnTo>
                <a:cubicBezTo>
                  <a:pt x="4489" y="4655"/>
                  <a:pt x="4521" y="4676"/>
                  <a:pt x="4545" y="4657"/>
                </a:cubicBezTo>
                <a:cubicBezTo>
                  <a:pt x="4553" y="4652"/>
                  <a:pt x="4558" y="4647"/>
                  <a:pt x="4563" y="4642"/>
                </a:cubicBezTo>
                <a:cubicBezTo>
                  <a:pt x="4563" y="4647"/>
                  <a:pt x="4563" y="4652"/>
                  <a:pt x="4563" y="4655"/>
                </a:cubicBezTo>
                <a:cubicBezTo>
                  <a:pt x="4566" y="4671"/>
                  <a:pt x="4582" y="4681"/>
                  <a:pt x="4598" y="4684"/>
                </a:cubicBezTo>
                <a:cubicBezTo>
                  <a:pt x="4606" y="4702"/>
                  <a:pt x="4619" y="4718"/>
                  <a:pt x="4643" y="4724"/>
                </a:cubicBezTo>
                <a:cubicBezTo>
                  <a:pt x="4658" y="4726"/>
                  <a:pt x="4674" y="4724"/>
                  <a:pt x="4685" y="4718"/>
                </a:cubicBezTo>
                <a:cubicBezTo>
                  <a:pt x="4696" y="4742"/>
                  <a:pt x="4714" y="4761"/>
                  <a:pt x="4741" y="4763"/>
                </a:cubicBezTo>
                <a:cubicBezTo>
                  <a:pt x="4764" y="4766"/>
                  <a:pt x="4780" y="4755"/>
                  <a:pt x="4791" y="4739"/>
                </a:cubicBezTo>
                <a:cubicBezTo>
                  <a:pt x="4801" y="4758"/>
                  <a:pt x="4812" y="4771"/>
                  <a:pt x="4830" y="4779"/>
                </a:cubicBezTo>
                <a:cubicBezTo>
                  <a:pt x="4854" y="4787"/>
                  <a:pt x="4870" y="4782"/>
                  <a:pt x="4886" y="4771"/>
                </a:cubicBezTo>
                <a:lnTo>
                  <a:pt x="4891" y="4779"/>
                </a:lnTo>
                <a:cubicBezTo>
                  <a:pt x="4907" y="4806"/>
                  <a:pt x="4944" y="4803"/>
                  <a:pt x="4960" y="4779"/>
                </a:cubicBezTo>
                <a:cubicBezTo>
                  <a:pt x="4965" y="4774"/>
                  <a:pt x="4968" y="4766"/>
                  <a:pt x="4971" y="4761"/>
                </a:cubicBezTo>
                <a:cubicBezTo>
                  <a:pt x="4979" y="4769"/>
                  <a:pt x="4989" y="4774"/>
                  <a:pt x="5000" y="4774"/>
                </a:cubicBezTo>
                <a:cubicBezTo>
                  <a:pt x="5005" y="4787"/>
                  <a:pt x="5013" y="4800"/>
                  <a:pt x="5021" y="4811"/>
                </a:cubicBezTo>
                <a:cubicBezTo>
                  <a:pt x="5037" y="4832"/>
                  <a:pt x="5066" y="4840"/>
                  <a:pt x="5087" y="4819"/>
                </a:cubicBezTo>
                <a:cubicBezTo>
                  <a:pt x="5098" y="4808"/>
                  <a:pt x="5108" y="4795"/>
                  <a:pt x="5119" y="4784"/>
                </a:cubicBezTo>
                <a:cubicBezTo>
                  <a:pt x="5121" y="4787"/>
                  <a:pt x="5121" y="4790"/>
                  <a:pt x="5124" y="4792"/>
                </a:cubicBezTo>
                <a:cubicBezTo>
                  <a:pt x="5137" y="4814"/>
                  <a:pt x="5166" y="4816"/>
                  <a:pt x="5182" y="4800"/>
                </a:cubicBezTo>
                <a:lnTo>
                  <a:pt x="5185" y="4798"/>
                </a:lnTo>
                <a:cubicBezTo>
                  <a:pt x="5190" y="4803"/>
                  <a:pt x="5198" y="4806"/>
                  <a:pt x="5206" y="4808"/>
                </a:cubicBezTo>
                <a:cubicBezTo>
                  <a:pt x="5209" y="4814"/>
                  <a:pt x="5214" y="4816"/>
                  <a:pt x="5219" y="4819"/>
                </a:cubicBezTo>
                <a:lnTo>
                  <a:pt x="5219" y="4819"/>
                </a:lnTo>
                <a:cubicBezTo>
                  <a:pt x="5233" y="4848"/>
                  <a:pt x="5275" y="4843"/>
                  <a:pt x="5288" y="4819"/>
                </a:cubicBezTo>
                <a:cubicBezTo>
                  <a:pt x="5296" y="4806"/>
                  <a:pt x="5301" y="4792"/>
                  <a:pt x="5307" y="4779"/>
                </a:cubicBezTo>
                <a:cubicBezTo>
                  <a:pt x="5309" y="4787"/>
                  <a:pt x="5312" y="4792"/>
                  <a:pt x="5315" y="4800"/>
                </a:cubicBezTo>
                <a:cubicBezTo>
                  <a:pt x="5328" y="4829"/>
                  <a:pt x="5370" y="4824"/>
                  <a:pt x="5386" y="4800"/>
                </a:cubicBezTo>
                <a:cubicBezTo>
                  <a:pt x="5389" y="4795"/>
                  <a:pt x="5391" y="4790"/>
                  <a:pt x="5394" y="4784"/>
                </a:cubicBezTo>
                <a:cubicBezTo>
                  <a:pt x="5399" y="4798"/>
                  <a:pt x="5405" y="4811"/>
                  <a:pt x="5410" y="4824"/>
                </a:cubicBezTo>
                <a:cubicBezTo>
                  <a:pt x="5426" y="4861"/>
                  <a:pt x="5476" y="4843"/>
                  <a:pt x="5487" y="4814"/>
                </a:cubicBezTo>
                <a:cubicBezTo>
                  <a:pt x="5492" y="4800"/>
                  <a:pt x="5497" y="4787"/>
                  <a:pt x="5502" y="4774"/>
                </a:cubicBezTo>
                <a:cubicBezTo>
                  <a:pt x="5505" y="4784"/>
                  <a:pt x="5508" y="4792"/>
                  <a:pt x="5510" y="4803"/>
                </a:cubicBezTo>
                <a:cubicBezTo>
                  <a:pt x="5521" y="4835"/>
                  <a:pt x="5574" y="4851"/>
                  <a:pt x="5590" y="4814"/>
                </a:cubicBezTo>
                <a:cubicBezTo>
                  <a:pt x="5598" y="4792"/>
                  <a:pt x="5608" y="4771"/>
                  <a:pt x="5616" y="4750"/>
                </a:cubicBezTo>
                <a:cubicBezTo>
                  <a:pt x="5624" y="4774"/>
                  <a:pt x="5635" y="4798"/>
                  <a:pt x="5645" y="4821"/>
                </a:cubicBezTo>
                <a:cubicBezTo>
                  <a:pt x="5659" y="4851"/>
                  <a:pt x="5709" y="4851"/>
                  <a:pt x="5722" y="4821"/>
                </a:cubicBezTo>
                <a:cubicBezTo>
                  <a:pt x="5735" y="4790"/>
                  <a:pt x="5746" y="4761"/>
                  <a:pt x="5756" y="4729"/>
                </a:cubicBezTo>
                <a:cubicBezTo>
                  <a:pt x="5764" y="4745"/>
                  <a:pt x="5772" y="4758"/>
                  <a:pt x="5783" y="4771"/>
                </a:cubicBezTo>
                <a:cubicBezTo>
                  <a:pt x="5798" y="4792"/>
                  <a:pt x="5832" y="4806"/>
                  <a:pt x="5853" y="4779"/>
                </a:cubicBezTo>
                <a:cubicBezTo>
                  <a:pt x="5861" y="4769"/>
                  <a:pt x="5869" y="4758"/>
                  <a:pt x="5875" y="4745"/>
                </a:cubicBezTo>
                <a:cubicBezTo>
                  <a:pt x="5880" y="4750"/>
                  <a:pt x="5888" y="4758"/>
                  <a:pt x="5893" y="4763"/>
                </a:cubicBezTo>
                <a:cubicBezTo>
                  <a:pt x="5919" y="4784"/>
                  <a:pt x="5959" y="4779"/>
                  <a:pt x="5970" y="4742"/>
                </a:cubicBezTo>
                <a:cubicBezTo>
                  <a:pt x="5972" y="4734"/>
                  <a:pt x="5972" y="4729"/>
                  <a:pt x="5975" y="4721"/>
                </a:cubicBezTo>
                <a:cubicBezTo>
                  <a:pt x="5994" y="4747"/>
                  <a:pt x="6020" y="4771"/>
                  <a:pt x="6054" y="4774"/>
                </a:cubicBezTo>
                <a:cubicBezTo>
                  <a:pt x="6060" y="4774"/>
                  <a:pt x="6062" y="4774"/>
                  <a:pt x="6068" y="4774"/>
                </a:cubicBezTo>
                <a:cubicBezTo>
                  <a:pt x="6078" y="4792"/>
                  <a:pt x="6094" y="4800"/>
                  <a:pt x="6121" y="4795"/>
                </a:cubicBezTo>
                <a:cubicBezTo>
                  <a:pt x="6158" y="4787"/>
                  <a:pt x="6171" y="4753"/>
                  <a:pt x="6179" y="4721"/>
                </a:cubicBezTo>
                <a:cubicBezTo>
                  <a:pt x="6197" y="4729"/>
                  <a:pt x="6216" y="4734"/>
                  <a:pt x="6240" y="4734"/>
                </a:cubicBezTo>
                <a:cubicBezTo>
                  <a:pt x="6242" y="4734"/>
                  <a:pt x="6242" y="4734"/>
                  <a:pt x="6242" y="4734"/>
                </a:cubicBezTo>
                <a:cubicBezTo>
                  <a:pt x="6269" y="4747"/>
                  <a:pt x="6306" y="4737"/>
                  <a:pt x="6311" y="4708"/>
                </a:cubicBezTo>
                <a:cubicBezTo>
                  <a:pt x="6319" y="4710"/>
                  <a:pt x="6324" y="4716"/>
                  <a:pt x="6332" y="4718"/>
                </a:cubicBezTo>
                <a:cubicBezTo>
                  <a:pt x="6359" y="4731"/>
                  <a:pt x="6390" y="4721"/>
                  <a:pt x="6398" y="4692"/>
                </a:cubicBezTo>
                <a:cubicBezTo>
                  <a:pt x="6401" y="4679"/>
                  <a:pt x="6404" y="4668"/>
                  <a:pt x="6406" y="4655"/>
                </a:cubicBezTo>
                <a:cubicBezTo>
                  <a:pt x="6427" y="4668"/>
                  <a:pt x="6451" y="4679"/>
                  <a:pt x="6475" y="4687"/>
                </a:cubicBezTo>
                <a:cubicBezTo>
                  <a:pt x="6499" y="4694"/>
                  <a:pt x="6523" y="4676"/>
                  <a:pt x="6531" y="4655"/>
                </a:cubicBezTo>
                <a:lnTo>
                  <a:pt x="6531" y="4655"/>
                </a:lnTo>
                <a:cubicBezTo>
                  <a:pt x="6541" y="4647"/>
                  <a:pt x="6549" y="4634"/>
                  <a:pt x="6554" y="4623"/>
                </a:cubicBezTo>
                <a:lnTo>
                  <a:pt x="6560" y="4612"/>
                </a:lnTo>
                <a:cubicBezTo>
                  <a:pt x="6568" y="4636"/>
                  <a:pt x="6581" y="4658"/>
                  <a:pt x="6599" y="4679"/>
                </a:cubicBezTo>
                <a:cubicBezTo>
                  <a:pt x="6618" y="4701"/>
                  <a:pt x="6650" y="4689"/>
                  <a:pt x="6663" y="4671"/>
                </a:cubicBezTo>
                <a:lnTo>
                  <a:pt x="6668" y="4660"/>
                </a:lnTo>
                <a:cubicBezTo>
                  <a:pt x="6684" y="4676"/>
                  <a:pt x="6705" y="4681"/>
                  <a:pt x="6729" y="4668"/>
                </a:cubicBezTo>
                <a:cubicBezTo>
                  <a:pt x="6742" y="4660"/>
                  <a:pt x="6748" y="4649"/>
                  <a:pt x="6753" y="4636"/>
                </a:cubicBezTo>
                <a:cubicBezTo>
                  <a:pt x="6763" y="4634"/>
                  <a:pt x="6777" y="4647"/>
                  <a:pt x="6793" y="4660"/>
                </a:cubicBezTo>
                <a:moveTo>
                  <a:pt x="6692" y="3740"/>
                </a:moveTo>
                <a:cubicBezTo>
                  <a:pt x="6671" y="3664"/>
                  <a:pt x="6644" y="3587"/>
                  <a:pt x="6615" y="3513"/>
                </a:cubicBezTo>
                <a:cubicBezTo>
                  <a:pt x="6581" y="3420"/>
                  <a:pt x="6539" y="3330"/>
                  <a:pt x="6494" y="3243"/>
                </a:cubicBezTo>
                <a:cubicBezTo>
                  <a:pt x="6483" y="3222"/>
                  <a:pt x="6470" y="3198"/>
                  <a:pt x="6457" y="3174"/>
                </a:cubicBezTo>
                <a:cubicBezTo>
                  <a:pt x="6502" y="3201"/>
                  <a:pt x="6552" y="3219"/>
                  <a:pt x="6594" y="3235"/>
                </a:cubicBezTo>
                <a:cubicBezTo>
                  <a:pt x="6711" y="3283"/>
                  <a:pt x="6832" y="3317"/>
                  <a:pt x="6951" y="3354"/>
                </a:cubicBezTo>
                <a:cubicBezTo>
                  <a:pt x="7070" y="3388"/>
                  <a:pt x="7189" y="3420"/>
                  <a:pt x="7306" y="3463"/>
                </a:cubicBezTo>
                <a:cubicBezTo>
                  <a:pt x="7367" y="3484"/>
                  <a:pt x="7425" y="3508"/>
                  <a:pt x="7483" y="3534"/>
                </a:cubicBezTo>
                <a:cubicBezTo>
                  <a:pt x="7510" y="3547"/>
                  <a:pt x="7536" y="3558"/>
                  <a:pt x="7562" y="3574"/>
                </a:cubicBezTo>
                <a:cubicBezTo>
                  <a:pt x="7589" y="3587"/>
                  <a:pt x="7623" y="3600"/>
                  <a:pt x="7639" y="3624"/>
                </a:cubicBezTo>
                <a:cubicBezTo>
                  <a:pt x="7658" y="3650"/>
                  <a:pt x="7663" y="3685"/>
                  <a:pt x="7668" y="3717"/>
                </a:cubicBezTo>
                <a:cubicBezTo>
                  <a:pt x="7676" y="3756"/>
                  <a:pt x="7684" y="3793"/>
                  <a:pt x="7692" y="3833"/>
                </a:cubicBezTo>
                <a:cubicBezTo>
                  <a:pt x="7705" y="3902"/>
                  <a:pt x="7719" y="3971"/>
                  <a:pt x="7737" y="4036"/>
                </a:cubicBezTo>
                <a:cubicBezTo>
                  <a:pt x="7383" y="3968"/>
                  <a:pt x="7033" y="3859"/>
                  <a:pt x="6692" y="3740"/>
                </a:cubicBezTo>
                <a:moveTo>
                  <a:pt x="8877" y="4062"/>
                </a:moveTo>
                <a:cubicBezTo>
                  <a:pt x="8547" y="4128"/>
                  <a:pt x="8203" y="4112"/>
                  <a:pt x="7869" y="4059"/>
                </a:cubicBezTo>
                <a:cubicBezTo>
                  <a:pt x="7843" y="3978"/>
                  <a:pt x="7816" y="3896"/>
                  <a:pt x="7790" y="3817"/>
                </a:cubicBezTo>
                <a:cubicBezTo>
                  <a:pt x="7771" y="3764"/>
                  <a:pt x="7753" y="3714"/>
                  <a:pt x="7732" y="3661"/>
                </a:cubicBezTo>
                <a:lnTo>
                  <a:pt x="7729" y="3650"/>
                </a:lnTo>
                <a:cubicBezTo>
                  <a:pt x="7724" y="3635"/>
                  <a:pt x="7719" y="3621"/>
                  <a:pt x="7711" y="3608"/>
                </a:cubicBezTo>
                <a:cubicBezTo>
                  <a:pt x="7705" y="3600"/>
                  <a:pt x="7703" y="3590"/>
                  <a:pt x="7700" y="3582"/>
                </a:cubicBezTo>
                <a:cubicBezTo>
                  <a:pt x="7697" y="3574"/>
                  <a:pt x="7689" y="3574"/>
                  <a:pt x="7684" y="3576"/>
                </a:cubicBezTo>
                <a:cubicBezTo>
                  <a:pt x="7668" y="3560"/>
                  <a:pt x="7647" y="3547"/>
                  <a:pt x="7623" y="3534"/>
                </a:cubicBezTo>
                <a:cubicBezTo>
                  <a:pt x="7568" y="3505"/>
                  <a:pt x="7512" y="3481"/>
                  <a:pt x="7454" y="3457"/>
                </a:cubicBezTo>
                <a:cubicBezTo>
                  <a:pt x="7221" y="3365"/>
                  <a:pt x="6972" y="3312"/>
                  <a:pt x="6734" y="3235"/>
                </a:cubicBezTo>
                <a:cubicBezTo>
                  <a:pt x="6668" y="3214"/>
                  <a:pt x="6599" y="3187"/>
                  <a:pt x="6536" y="3158"/>
                </a:cubicBezTo>
                <a:cubicBezTo>
                  <a:pt x="6488" y="3137"/>
                  <a:pt x="6427" y="3116"/>
                  <a:pt x="6396" y="3068"/>
                </a:cubicBezTo>
                <a:cubicBezTo>
                  <a:pt x="6626" y="3066"/>
                  <a:pt x="6859" y="3079"/>
                  <a:pt x="7089" y="3105"/>
                </a:cubicBezTo>
                <a:cubicBezTo>
                  <a:pt x="7327" y="3132"/>
                  <a:pt x="7562" y="3174"/>
                  <a:pt x="7795" y="3227"/>
                </a:cubicBezTo>
                <a:cubicBezTo>
                  <a:pt x="7906" y="3254"/>
                  <a:pt x="8029" y="3277"/>
                  <a:pt x="8129" y="3336"/>
                </a:cubicBezTo>
                <a:cubicBezTo>
                  <a:pt x="8230" y="3394"/>
                  <a:pt x="8324" y="3463"/>
                  <a:pt x="8420" y="3529"/>
                </a:cubicBezTo>
                <a:cubicBezTo>
                  <a:pt x="8531" y="3608"/>
                  <a:pt x="8642" y="3690"/>
                  <a:pt x="8756" y="3769"/>
                </a:cubicBezTo>
                <a:cubicBezTo>
                  <a:pt x="8867" y="3849"/>
                  <a:pt x="8981" y="3926"/>
                  <a:pt x="9092" y="4005"/>
                </a:cubicBezTo>
                <a:cubicBezTo>
                  <a:pt x="9020" y="4030"/>
                  <a:pt x="8949" y="4049"/>
                  <a:pt x="8877" y="4062"/>
                </a:cubicBezTo>
                <a:moveTo>
                  <a:pt x="10028" y="3317"/>
                </a:moveTo>
                <a:cubicBezTo>
                  <a:pt x="9949" y="3449"/>
                  <a:pt x="9846" y="3568"/>
                  <a:pt x="9727" y="3669"/>
                </a:cubicBezTo>
                <a:cubicBezTo>
                  <a:pt x="9584" y="3791"/>
                  <a:pt x="9417" y="3886"/>
                  <a:pt x="9243" y="3955"/>
                </a:cubicBezTo>
                <a:cubicBezTo>
                  <a:pt x="9235" y="3952"/>
                  <a:pt x="9227" y="3952"/>
                  <a:pt x="9219" y="3952"/>
                </a:cubicBezTo>
                <a:lnTo>
                  <a:pt x="9211" y="3952"/>
                </a:lnTo>
                <a:lnTo>
                  <a:pt x="9208" y="3952"/>
                </a:lnTo>
                <a:lnTo>
                  <a:pt x="9208" y="3952"/>
                </a:lnTo>
                <a:cubicBezTo>
                  <a:pt x="9203" y="3952"/>
                  <a:pt x="9195" y="3949"/>
                  <a:pt x="9190" y="3949"/>
                </a:cubicBezTo>
                <a:lnTo>
                  <a:pt x="9182" y="3947"/>
                </a:lnTo>
                <a:lnTo>
                  <a:pt x="9174" y="3944"/>
                </a:lnTo>
                <a:lnTo>
                  <a:pt x="9176" y="3944"/>
                </a:lnTo>
                <a:lnTo>
                  <a:pt x="9171" y="3941"/>
                </a:lnTo>
                <a:lnTo>
                  <a:pt x="9166" y="3939"/>
                </a:lnTo>
                <a:lnTo>
                  <a:pt x="9163" y="3936"/>
                </a:lnTo>
                <a:cubicBezTo>
                  <a:pt x="9158" y="3933"/>
                  <a:pt x="9153" y="3931"/>
                  <a:pt x="9147" y="3926"/>
                </a:cubicBezTo>
                <a:lnTo>
                  <a:pt x="9145" y="3926"/>
                </a:lnTo>
                <a:lnTo>
                  <a:pt x="9142" y="3923"/>
                </a:lnTo>
                <a:lnTo>
                  <a:pt x="9137" y="3918"/>
                </a:lnTo>
                <a:lnTo>
                  <a:pt x="9131" y="3912"/>
                </a:lnTo>
                <a:lnTo>
                  <a:pt x="9129" y="3910"/>
                </a:lnTo>
                <a:lnTo>
                  <a:pt x="9121" y="3904"/>
                </a:lnTo>
                <a:cubicBezTo>
                  <a:pt x="9116" y="3899"/>
                  <a:pt x="9108" y="3899"/>
                  <a:pt x="9100" y="3902"/>
                </a:cubicBezTo>
                <a:cubicBezTo>
                  <a:pt x="8909" y="3769"/>
                  <a:pt x="8721" y="3637"/>
                  <a:pt x="8528" y="3510"/>
                </a:cubicBezTo>
                <a:cubicBezTo>
                  <a:pt x="8454" y="3463"/>
                  <a:pt x="8383" y="3410"/>
                  <a:pt x="8309" y="3362"/>
                </a:cubicBezTo>
                <a:cubicBezTo>
                  <a:pt x="8348" y="3370"/>
                  <a:pt x="8388" y="3373"/>
                  <a:pt x="8428" y="3378"/>
                </a:cubicBezTo>
                <a:cubicBezTo>
                  <a:pt x="8494" y="3383"/>
                  <a:pt x="8557" y="3388"/>
                  <a:pt x="8623" y="3386"/>
                </a:cubicBezTo>
                <a:cubicBezTo>
                  <a:pt x="8692" y="3386"/>
                  <a:pt x="8758" y="3381"/>
                  <a:pt x="8827" y="3373"/>
                </a:cubicBezTo>
                <a:cubicBezTo>
                  <a:pt x="8962" y="3362"/>
                  <a:pt x="9097" y="3346"/>
                  <a:pt x="9232" y="3333"/>
                </a:cubicBezTo>
                <a:cubicBezTo>
                  <a:pt x="9380" y="3320"/>
                  <a:pt x="9528" y="3317"/>
                  <a:pt x="9679" y="3312"/>
                </a:cubicBezTo>
                <a:cubicBezTo>
                  <a:pt x="9758" y="3309"/>
                  <a:pt x="9840" y="3306"/>
                  <a:pt x="9920" y="3306"/>
                </a:cubicBezTo>
                <a:cubicBezTo>
                  <a:pt x="9957" y="3306"/>
                  <a:pt x="9999" y="3309"/>
                  <a:pt x="10039" y="3301"/>
                </a:cubicBezTo>
                <a:cubicBezTo>
                  <a:pt x="10034" y="3309"/>
                  <a:pt x="10031" y="3314"/>
                  <a:pt x="10028" y="3317"/>
                </a:cubicBezTo>
                <a:moveTo>
                  <a:pt x="9997" y="3121"/>
                </a:moveTo>
                <a:cubicBezTo>
                  <a:pt x="10023" y="3140"/>
                  <a:pt x="10057" y="3161"/>
                  <a:pt x="10065" y="3193"/>
                </a:cubicBezTo>
                <a:lnTo>
                  <a:pt x="10057" y="3195"/>
                </a:lnTo>
                <a:cubicBezTo>
                  <a:pt x="10007" y="3222"/>
                  <a:pt x="9952" y="3216"/>
                  <a:pt x="9896" y="3216"/>
                </a:cubicBezTo>
                <a:cubicBezTo>
                  <a:pt x="9825" y="3216"/>
                  <a:pt x="9756" y="3219"/>
                  <a:pt x="9684" y="3222"/>
                </a:cubicBezTo>
                <a:cubicBezTo>
                  <a:pt x="9544" y="3227"/>
                  <a:pt x="9401" y="3246"/>
                  <a:pt x="9261" y="3256"/>
                </a:cubicBezTo>
                <a:cubicBezTo>
                  <a:pt x="9131" y="3269"/>
                  <a:pt x="8999" y="3285"/>
                  <a:pt x="8869" y="3301"/>
                </a:cubicBezTo>
                <a:cubicBezTo>
                  <a:pt x="8742" y="3317"/>
                  <a:pt x="8615" y="3320"/>
                  <a:pt x="8486" y="3325"/>
                </a:cubicBezTo>
                <a:cubicBezTo>
                  <a:pt x="8380" y="3328"/>
                  <a:pt x="8277" y="3314"/>
                  <a:pt x="8174" y="3288"/>
                </a:cubicBezTo>
                <a:cubicBezTo>
                  <a:pt x="8084" y="3246"/>
                  <a:pt x="7988" y="3214"/>
                  <a:pt x="7896" y="3190"/>
                </a:cubicBezTo>
                <a:cubicBezTo>
                  <a:pt x="7430" y="3068"/>
                  <a:pt x="6943" y="3015"/>
                  <a:pt x="6462" y="3026"/>
                </a:cubicBezTo>
                <a:cubicBezTo>
                  <a:pt x="6203" y="3031"/>
                  <a:pt x="5943" y="3047"/>
                  <a:pt x="5690" y="3095"/>
                </a:cubicBezTo>
                <a:cubicBezTo>
                  <a:pt x="5693" y="3090"/>
                  <a:pt x="5696" y="3084"/>
                  <a:pt x="5701" y="3079"/>
                </a:cubicBezTo>
                <a:cubicBezTo>
                  <a:pt x="5898" y="3018"/>
                  <a:pt x="6097" y="2965"/>
                  <a:pt x="6298" y="2918"/>
                </a:cubicBezTo>
                <a:cubicBezTo>
                  <a:pt x="6507" y="2867"/>
                  <a:pt x="6721" y="2817"/>
                  <a:pt x="6935" y="2793"/>
                </a:cubicBezTo>
                <a:cubicBezTo>
                  <a:pt x="7041" y="2783"/>
                  <a:pt x="7150" y="2780"/>
                  <a:pt x="7256" y="2791"/>
                </a:cubicBezTo>
                <a:cubicBezTo>
                  <a:pt x="7359" y="2801"/>
                  <a:pt x="7459" y="2828"/>
                  <a:pt x="7562" y="2849"/>
                </a:cubicBezTo>
                <a:cubicBezTo>
                  <a:pt x="7774" y="2896"/>
                  <a:pt x="7988" y="2918"/>
                  <a:pt x="8205" y="2933"/>
                </a:cubicBezTo>
                <a:cubicBezTo>
                  <a:pt x="8428" y="2949"/>
                  <a:pt x="8650" y="2965"/>
                  <a:pt x="8872" y="2981"/>
                </a:cubicBezTo>
                <a:cubicBezTo>
                  <a:pt x="8983" y="2989"/>
                  <a:pt x="9092" y="2997"/>
                  <a:pt x="9203" y="3005"/>
                </a:cubicBezTo>
                <a:cubicBezTo>
                  <a:pt x="9309" y="3013"/>
                  <a:pt x="9414" y="3021"/>
                  <a:pt x="9520" y="3013"/>
                </a:cubicBezTo>
                <a:cubicBezTo>
                  <a:pt x="9592" y="3007"/>
                  <a:pt x="9658" y="2994"/>
                  <a:pt x="9724" y="2973"/>
                </a:cubicBezTo>
                <a:cubicBezTo>
                  <a:pt x="9727" y="2978"/>
                  <a:pt x="9732" y="2984"/>
                  <a:pt x="9740" y="2986"/>
                </a:cubicBezTo>
                <a:cubicBezTo>
                  <a:pt x="9830" y="3023"/>
                  <a:pt x="9917" y="3068"/>
                  <a:pt x="9997" y="3121"/>
                </a:cubicBezTo>
                <a:moveTo>
                  <a:pt x="9711" y="2888"/>
                </a:moveTo>
                <a:cubicBezTo>
                  <a:pt x="9512" y="2952"/>
                  <a:pt x="9298" y="2925"/>
                  <a:pt x="9094" y="2910"/>
                </a:cubicBezTo>
                <a:cubicBezTo>
                  <a:pt x="8877" y="2894"/>
                  <a:pt x="8660" y="2878"/>
                  <a:pt x="8444" y="2862"/>
                </a:cubicBezTo>
                <a:cubicBezTo>
                  <a:pt x="8229" y="2846"/>
                  <a:pt x="8012" y="2838"/>
                  <a:pt x="7801" y="2804"/>
                </a:cubicBezTo>
                <a:cubicBezTo>
                  <a:pt x="7658" y="2780"/>
                  <a:pt x="7518" y="2740"/>
                  <a:pt x="7375" y="2714"/>
                </a:cubicBezTo>
                <a:cubicBezTo>
                  <a:pt x="7446" y="2706"/>
                  <a:pt x="7515" y="2695"/>
                  <a:pt x="7586" y="2679"/>
                </a:cubicBezTo>
                <a:cubicBezTo>
                  <a:pt x="7689" y="2658"/>
                  <a:pt x="7793" y="2632"/>
                  <a:pt x="7891" y="2592"/>
                </a:cubicBezTo>
                <a:cubicBezTo>
                  <a:pt x="7978" y="2558"/>
                  <a:pt x="8055" y="2505"/>
                  <a:pt x="8126" y="2444"/>
                </a:cubicBezTo>
                <a:cubicBezTo>
                  <a:pt x="8131" y="2439"/>
                  <a:pt x="8139" y="2433"/>
                  <a:pt x="8145" y="2428"/>
                </a:cubicBezTo>
                <a:lnTo>
                  <a:pt x="8145" y="2428"/>
                </a:lnTo>
                <a:cubicBezTo>
                  <a:pt x="8216" y="2447"/>
                  <a:pt x="8295" y="2439"/>
                  <a:pt x="8367" y="2433"/>
                </a:cubicBezTo>
                <a:cubicBezTo>
                  <a:pt x="8441" y="2431"/>
                  <a:pt x="8512" y="2425"/>
                  <a:pt x="8586" y="2417"/>
                </a:cubicBezTo>
                <a:cubicBezTo>
                  <a:pt x="8724" y="2407"/>
                  <a:pt x="8862" y="2391"/>
                  <a:pt x="8999" y="2378"/>
                </a:cubicBezTo>
                <a:cubicBezTo>
                  <a:pt x="9007" y="2383"/>
                  <a:pt x="9018" y="2386"/>
                  <a:pt x="9028" y="2388"/>
                </a:cubicBezTo>
                <a:cubicBezTo>
                  <a:pt x="9049" y="2394"/>
                  <a:pt x="9073" y="2402"/>
                  <a:pt x="9094" y="2410"/>
                </a:cubicBezTo>
                <a:cubicBezTo>
                  <a:pt x="9142" y="2425"/>
                  <a:pt x="9187" y="2444"/>
                  <a:pt x="9232" y="2465"/>
                </a:cubicBezTo>
                <a:cubicBezTo>
                  <a:pt x="9319" y="2505"/>
                  <a:pt x="9404" y="2550"/>
                  <a:pt x="9491" y="2589"/>
                </a:cubicBezTo>
                <a:cubicBezTo>
                  <a:pt x="9581" y="2632"/>
                  <a:pt x="9668" y="2674"/>
                  <a:pt x="9758" y="2716"/>
                </a:cubicBezTo>
                <a:cubicBezTo>
                  <a:pt x="9803" y="2738"/>
                  <a:pt x="9846" y="2756"/>
                  <a:pt x="9891" y="2775"/>
                </a:cubicBezTo>
                <a:cubicBezTo>
                  <a:pt x="9901" y="2780"/>
                  <a:pt x="9912" y="2783"/>
                  <a:pt x="9925" y="2788"/>
                </a:cubicBezTo>
                <a:cubicBezTo>
                  <a:pt x="9859" y="2830"/>
                  <a:pt x="9788" y="2865"/>
                  <a:pt x="9711" y="2888"/>
                </a:cubicBezTo>
                <a:moveTo>
                  <a:pt x="10219" y="2584"/>
                </a:moveTo>
                <a:cubicBezTo>
                  <a:pt x="10161" y="2632"/>
                  <a:pt x="10100" y="2677"/>
                  <a:pt x="10039" y="2719"/>
                </a:cubicBezTo>
                <a:cubicBezTo>
                  <a:pt x="10034" y="2719"/>
                  <a:pt x="10031" y="2716"/>
                  <a:pt x="10026" y="2719"/>
                </a:cubicBezTo>
                <a:cubicBezTo>
                  <a:pt x="9928" y="2732"/>
                  <a:pt x="9840" y="2690"/>
                  <a:pt x="9750" y="2658"/>
                </a:cubicBezTo>
                <a:cubicBezTo>
                  <a:pt x="9658" y="2624"/>
                  <a:pt x="9565" y="2587"/>
                  <a:pt x="9475" y="2547"/>
                </a:cubicBezTo>
                <a:cubicBezTo>
                  <a:pt x="9391" y="2507"/>
                  <a:pt x="9309" y="2465"/>
                  <a:pt x="9224" y="2425"/>
                </a:cubicBezTo>
                <a:cubicBezTo>
                  <a:pt x="9184" y="2407"/>
                  <a:pt x="9145" y="2391"/>
                  <a:pt x="9102" y="2378"/>
                </a:cubicBezTo>
                <a:cubicBezTo>
                  <a:pt x="9097" y="2378"/>
                  <a:pt x="9094" y="2375"/>
                  <a:pt x="9089" y="2373"/>
                </a:cubicBezTo>
                <a:cubicBezTo>
                  <a:pt x="9224" y="2359"/>
                  <a:pt x="9362" y="2349"/>
                  <a:pt x="9496" y="2346"/>
                </a:cubicBezTo>
                <a:cubicBezTo>
                  <a:pt x="9650" y="2341"/>
                  <a:pt x="9801" y="2362"/>
                  <a:pt x="9954" y="2383"/>
                </a:cubicBezTo>
                <a:cubicBezTo>
                  <a:pt x="10036" y="2394"/>
                  <a:pt x="10121" y="2407"/>
                  <a:pt x="10203" y="2420"/>
                </a:cubicBezTo>
                <a:cubicBezTo>
                  <a:pt x="10245" y="2425"/>
                  <a:pt x="10288" y="2433"/>
                  <a:pt x="10330" y="2439"/>
                </a:cubicBezTo>
                <a:cubicBezTo>
                  <a:pt x="10351" y="2441"/>
                  <a:pt x="10370" y="2447"/>
                  <a:pt x="10391" y="2447"/>
                </a:cubicBezTo>
                <a:cubicBezTo>
                  <a:pt x="10333" y="2492"/>
                  <a:pt x="10274" y="2539"/>
                  <a:pt x="10219" y="2584"/>
                </a:cubicBezTo>
                <a:moveTo>
                  <a:pt x="10975" y="1833"/>
                </a:moveTo>
                <a:cubicBezTo>
                  <a:pt x="10885" y="1978"/>
                  <a:pt x="10769" y="2103"/>
                  <a:pt x="10645" y="2219"/>
                </a:cubicBezTo>
                <a:cubicBezTo>
                  <a:pt x="10589" y="2272"/>
                  <a:pt x="10531" y="2325"/>
                  <a:pt x="10470" y="2375"/>
                </a:cubicBezTo>
                <a:lnTo>
                  <a:pt x="10467" y="2373"/>
                </a:lnTo>
                <a:cubicBezTo>
                  <a:pt x="10433" y="2354"/>
                  <a:pt x="10396" y="2351"/>
                  <a:pt x="10356" y="2346"/>
                </a:cubicBezTo>
                <a:cubicBezTo>
                  <a:pt x="10317" y="2341"/>
                  <a:pt x="10280" y="2335"/>
                  <a:pt x="10240" y="2330"/>
                </a:cubicBezTo>
                <a:cubicBezTo>
                  <a:pt x="10163" y="2320"/>
                  <a:pt x="10089" y="2309"/>
                  <a:pt x="10012" y="2301"/>
                </a:cubicBezTo>
                <a:cubicBezTo>
                  <a:pt x="9938" y="2293"/>
                  <a:pt x="9862" y="2288"/>
                  <a:pt x="9788" y="2288"/>
                </a:cubicBezTo>
                <a:cubicBezTo>
                  <a:pt x="9711" y="2288"/>
                  <a:pt x="9634" y="2298"/>
                  <a:pt x="9557" y="2298"/>
                </a:cubicBezTo>
                <a:cubicBezTo>
                  <a:pt x="9253" y="2306"/>
                  <a:pt x="8954" y="2343"/>
                  <a:pt x="8650" y="2370"/>
                </a:cubicBezTo>
                <a:cubicBezTo>
                  <a:pt x="8565" y="2378"/>
                  <a:pt x="8481" y="2382"/>
                  <a:pt x="8396" y="2388"/>
                </a:cubicBezTo>
                <a:cubicBezTo>
                  <a:pt x="8354" y="2390"/>
                  <a:pt x="8311" y="2391"/>
                  <a:pt x="8269" y="2394"/>
                </a:cubicBezTo>
                <a:cubicBezTo>
                  <a:pt x="8237" y="2396"/>
                  <a:pt x="8205" y="2396"/>
                  <a:pt x="8174" y="2402"/>
                </a:cubicBezTo>
                <a:cubicBezTo>
                  <a:pt x="8229" y="2349"/>
                  <a:pt x="8282" y="2293"/>
                  <a:pt x="8335" y="2240"/>
                </a:cubicBezTo>
                <a:cubicBezTo>
                  <a:pt x="8369" y="2203"/>
                  <a:pt x="8406" y="2169"/>
                  <a:pt x="8441" y="2132"/>
                </a:cubicBezTo>
                <a:cubicBezTo>
                  <a:pt x="8520" y="2113"/>
                  <a:pt x="8597" y="2079"/>
                  <a:pt x="8674" y="2047"/>
                </a:cubicBezTo>
                <a:cubicBezTo>
                  <a:pt x="8753" y="2015"/>
                  <a:pt x="8835" y="1984"/>
                  <a:pt x="8917" y="1957"/>
                </a:cubicBezTo>
                <a:cubicBezTo>
                  <a:pt x="9078" y="1902"/>
                  <a:pt x="9243" y="1857"/>
                  <a:pt x="9409" y="1825"/>
                </a:cubicBezTo>
                <a:cubicBezTo>
                  <a:pt x="9581" y="1790"/>
                  <a:pt x="9753" y="1769"/>
                  <a:pt x="9930" y="1756"/>
                </a:cubicBezTo>
                <a:cubicBezTo>
                  <a:pt x="10108" y="1743"/>
                  <a:pt x="10285" y="1732"/>
                  <a:pt x="10462" y="1732"/>
                </a:cubicBezTo>
                <a:cubicBezTo>
                  <a:pt x="10560" y="1732"/>
                  <a:pt x="10655" y="1748"/>
                  <a:pt x="10751" y="1759"/>
                </a:cubicBezTo>
                <a:cubicBezTo>
                  <a:pt x="10801" y="1764"/>
                  <a:pt x="10851" y="1769"/>
                  <a:pt x="10901" y="1775"/>
                </a:cubicBezTo>
                <a:cubicBezTo>
                  <a:pt x="10936" y="1777"/>
                  <a:pt x="10973" y="1783"/>
                  <a:pt x="11007" y="1785"/>
                </a:cubicBezTo>
                <a:cubicBezTo>
                  <a:pt x="10994" y="1798"/>
                  <a:pt x="10986" y="1817"/>
                  <a:pt x="10975" y="1833"/>
                </a:cubicBezTo>
                <a:moveTo>
                  <a:pt x="11044" y="1701"/>
                </a:moveTo>
                <a:cubicBezTo>
                  <a:pt x="10962" y="1682"/>
                  <a:pt x="10872" y="1679"/>
                  <a:pt x="10788" y="1674"/>
                </a:cubicBezTo>
                <a:cubicBezTo>
                  <a:pt x="10700" y="1669"/>
                  <a:pt x="10610" y="1671"/>
                  <a:pt x="10520" y="1671"/>
                </a:cubicBezTo>
                <a:cubicBezTo>
                  <a:pt x="10340" y="1671"/>
                  <a:pt x="10161" y="1663"/>
                  <a:pt x="9981" y="1679"/>
                </a:cubicBezTo>
                <a:cubicBezTo>
                  <a:pt x="9957" y="1682"/>
                  <a:pt x="9930" y="1685"/>
                  <a:pt x="9907" y="1687"/>
                </a:cubicBezTo>
                <a:cubicBezTo>
                  <a:pt x="10034" y="1629"/>
                  <a:pt x="10163" y="1574"/>
                  <a:pt x="10285" y="1505"/>
                </a:cubicBezTo>
                <a:cubicBezTo>
                  <a:pt x="10351" y="1468"/>
                  <a:pt x="10412" y="1423"/>
                  <a:pt x="10473" y="1378"/>
                </a:cubicBezTo>
                <a:cubicBezTo>
                  <a:pt x="10552" y="1333"/>
                  <a:pt x="10632" y="1290"/>
                  <a:pt x="10716" y="1256"/>
                </a:cubicBezTo>
                <a:cubicBezTo>
                  <a:pt x="10772" y="1232"/>
                  <a:pt x="10830" y="1216"/>
                  <a:pt x="10888" y="1198"/>
                </a:cubicBezTo>
                <a:cubicBezTo>
                  <a:pt x="10909" y="1190"/>
                  <a:pt x="10949" y="1182"/>
                  <a:pt x="10973" y="1163"/>
                </a:cubicBezTo>
                <a:cubicBezTo>
                  <a:pt x="11047" y="1200"/>
                  <a:pt x="11105" y="1261"/>
                  <a:pt x="11113" y="1357"/>
                </a:cubicBezTo>
                <a:cubicBezTo>
                  <a:pt x="11126" y="1470"/>
                  <a:pt x="11095" y="1592"/>
                  <a:pt x="11044" y="17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32"/>
          <p:cNvSpPr txBox="1"/>
          <p:nvPr>
            <p:ph type="title"/>
          </p:nvPr>
        </p:nvSpPr>
        <p:spPr>
          <a:xfrm>
            <a:off x="1104150" y="2421750"/>
            <a:ext cx="69357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047" name="Google Shape;1047;p32"/>
          <p:cNvSpPr/>
          <p:nvPr/>
        </p:nvSpPr>
        <p:spPr>
          <a:xfrm>
            <a:off x="4251067" y="3290392"/>
            <a:ext cx="641850" cy="449267"/>
          </a:xfrm>
          <a:custGeom>
            <a:rect b="b" l="l" r="r" t="t"/>
            <a:pathLst>
              <a:path extrusionOk="0" h="7843" w="11205">
                <a:moveTo>
                  <a:pt x="11198" y="1312"/>
                </a:moveTo>
                <a:cubicBezTo>
                  <a:pt x="11182" y="1227"/>
                  <a:pt x="11132" y="1158"/>
                  <a:pt x="11060" y="1111"/>
                </a:cubicBezTo>
                <a:cubicBezTo>
                  <a:pt x="10994" y="1066"/>
                  <a:pt x="10915" y="1042"/>
                  <a:pt x="10835" y="1028"/>
                </a:cubicBezTo>
                <a:cubicBezTo>
                  <a:pt x="10737" y="1013"/>
                  <a:pt x="10634" y="1005"/>
                  <a:pt x="10536" y="1005"/>
                </a:cubicBezTo>
                <a:cubicBezTo>
                  <a:pt x="10110" y="1005"/>
                  <a:pt x="9698" y="1132"/>
                  <a:pt x="9301" y="1275"/>
                </a:cubicBezTo>
                <a:cubicBezTo>
                  <a:pt x="8906" y="1415"/>
                  <a:pt x="8518" y="1566"/>
                  <a:pt x="8134" y="1730"/>
                </a:cubicBezTo>
                <a:cubicBezTo>
                  <a:pt x="8039" y="1772"/>
                  <a:pt x="7943" y="1812"/>
                  <a:pt x="7848" y="1854"/>
                </a:cubicBezTo>
                <a:cubicBezTo>
                  <a:pt x="7785" y="1880"/>
                  <a:pt x="7719" y="1904"/>
                  <a:pt x="7655" y="1931"/>
                </a:cubicBezTo>
                <a:cubicBezTo>
                  <a:pt x="7480" y="2002"/>
                  <a:pt x="7306" y="2071"/>
                  <a:pt x="7134" y="2150"/>
                </a:cubicBezTo>
                <a:cubicBezTo>
                  <a:pt x="7039" y="2195"/>
                  <a:pt x="6943" y="2240"/>
                  <a:pt x="6851" y="2288"/>
                </a:cubicBezTo>
                <a:cubicBezTo>
                  <a:pt x="6861" y="2277"/>
                  <a:pt x="6867" y="2261"/>
                  <a:pt x="6861" y="2246"/>
                </a:cubicBezTo>
                <a:cubicBezTo>
                  <a:pt x="6830" y="2166"/>
                  <a:pt x="6787" y="2092"/>
                  <a:pt x="6734" y="2023"/>
                </a:cubicBezTo>
                <a:cubicBezTo>
                  <a:pt x="6883" y="1880"/>
                  <a:pt x="7031" y="1735"/>
                  <a:pt x="7147" y="1560"/>
                </a:cubicBezTo>
                <a:cubicBezTo>
                  <a:pt x="7258" y="1391"/>
                  <a:pt x="7324" y="1198"/>
                  <a:pt x="7383" y="1005"/>
                </a:cubicBezTo>
                <a:cubicBezTo>
                  <a:pt x="7398" y="1002"/>
                  <a:pt x="7409" y="994"/>
                  <a:pt x="7417" y="981"/>
                </a:cubicBezTo>
                <a:cubicBezTo>
                  <a:pt x="7422" y="973"/>
                  <a:pt x="7425" y="962"/>
                  <a:pt x="7428" y="952"/>
                </a:cubicBezTo>
                <a:cubicBezTo>
                  <a:pt x="7433" y="931"/>
                  <a:pt x="7443" y="909"/>
                  <a:pt x="7441" y="888"/>
                </a:cubicBezTo>
                <a:cubicBezTo>
                  <a:pt x="7441" y="872"/>
                  <a:pt x="7435" y="857"/>
                  <a:pt x="7422" y="846"/>
                </a:cubicBezTo>
                <a:cubicBezTo>
                  <a:pt x="7409" y="833"/>
                  <a:pt x="7391" y="827"/>
                  <a:pt x="7375" y="833"/>
                </a:cubicBezTo>
                <a:cubicBezTo>
                  <a:pt x="7351" y="838"/>
                  <a:pt x="7338" y="859"/>
                  <a:pt x="7330" y="883"/>
                </a:cubicBezTo>
                <a:cubicBezTo>
                  <a:pt x="7327" y="888"/>
                  <a:pt x="7322" y="894"/>
                  <a:pt x="7322" y="902"/>
                </a:cubicBezTo>
                <a:cubicBezTo>
                  <a:pt x="7316" y="912"/>
                  <a:pt x="7316" y="928"/>
                  <a:pt x="7319" y="939"/>
                </a:cubicBezTo>
                <a:lnTo>
                  <a:pt x="7322" y="944"/>
                </a:lnTo>
                <a:lnTo>
                  <a:pt x="7322" y="949"/>
                </a:lnTo>
                <a:lnTo>
                  <a:pt x="7322" y="952"/>
                </a:lnTo>
                <a:cubicBezTo>
                  <a:pt x="7322" y="957"/>
                  <a:pt x="7324" y="962"/>
                  <a:pt x="7324" y="968"/>
                </a:cubicBezTo>
                <a:cubicBezTo>
                  <a:pt x="7282" y="1058"/>
                  <a:pt x="7240" y="1148"/>
                  <a:pt x="7197" y="1238"/>
                </a:cubicBezTo>
                <a:cubicBezTo>
                  <a:pt x="7152" y="1335"/>
                  <a:pt x="7107" y="1433"/>
                  <a:pt x="7057" y="1529"/>
                </a:cubicBezTo>
                <a:cubicBezTo>
                  <a:pt x="7033" y="1576"/>
                  <a:pt x="7002" y="1605"/>
                  <a:pt x="6957" y="1632"/>
                </a:cubicBezTo>
                <a:cubicBezTo>
                  <a:pt x="6917" y="1658"/>
                  <a:pt x="6877" y="1685"/>
                  <a:pt x="6840" y="1714"/>
                </a:cubicBezTo>
                <a:cubicBezTo>
                  <a:pt x="6766" y="1772"/>
                  <a:pt x="6695" y="1841"/>
                  <a:pt x="6636" y="1915"/>
                </a:cubicBezTo>
                <a:cubicBezTo>
                  <a:pt x="6621" y="1899"/>
                  <a:pt x="6602" y="1880"/>
                  <a:pt x="6586" y="1865"/>
                </a:cubicBezTo>
                <a:cubicBezTo>
                  <a:pt x="6576" y="1854"/>
                  <a:pt x="6565" y="1846"/>
                  <a:pt x="6554" y="1838"/>
                </a:cubicBezTo>
                <a:cubicBezTo>
                  <a:pt x="6560" y="1830"/>
                  <a:pt x="6560" y="1820"/>
                  <a:pt x="6557" y="1809"/>
                </a:cubicBezTo>
                <a:cubicBezTo>
                  <a:pt x="6552" y="1788"/>
                  <a:pt x="6547" y="1761"/>
                  <a:pt x="6541" y="1738"/>
                </a:cubicBezTo>
                <a:cubicBezTo>
                  <a:pt x="6536" y="1714"/>
                  <a:pt x="6528" y="1693"/>
                  <a:pt x="6517" y="1669"/>
                </a:cubicBezTo>
                <a:cubicBezTo>
                  <a:pt x="6509" y="1650"/>
                  <a:pt x="6502" y="1632"/>
                  <a:pt x="6494" y="1616"/>
                </a:cubicBezTo>
                <a:cubicBezTo>
                  <a:pt x="6486" y="1481"/>
                  <a:pt x="6433" y="1351"/>
                  <a:pt x="6348" y="1245"/>
                </a:cubicBezTo>
                <a:cubicBezTo>
                  <a:pt x="6242" y="1113"/>
                  <a:pt x="6094" y="1034"/>
                  <a:pt x="5927" y="1013"/>
                </a:cubicBezTo>
                <a:cubicBezTo>
                  <a:pt x="5964" y="997"/>
                  <a:pt x="5999" y="978"/>
                  <a:pt x="6036" y="960"/>
                </a:cubicBezTo>
                <a:cubicBezTo>
                  <a:pt x="6076" y="939"/>
                  <a:pt x="6115" y="917"/>
                  <a:pt x="6147" y="883"/>
                </a:cubicBezTo>
                <a:cubicBezTo>
                  <a:pt x="6171" y="854"/>
                  <a:pt x="6184" y="819"/>
                  <a:pt x="6195" y="782"/>
                </a:cubicBezTo>
                <a:cubicBezTo>
                  <a:pt x="6211" y="730"/>
                  <a:pt x="6226" y="679"/>
                  <a:pt x="6245" y="629"/>
                </a:cubicBezTo>
                <a:cubicBezTo>
                  <a:pt x="6279" y="536"/>
                  <a:pt x="6290" y="433"/>
                  <a:pt x="6306" y="335"/>
                </a:cubicBezTo>
                <a:cubicBezTo>
                  <a:pt x="6316" y="269"/>
                  <a:pt x="6322" y="195"/>
                  <a:pt x="6340" y="129"/>
                </a:cubicBezTo>
                <a:cubicBezTo>
                  <a:pt x="6375" y="113"/>
                  <a:pt x="6390" y="63"/>
                  <a:pt x="6375" y="26"/>
                </a:cubicBezTo>
                <a:cubicBezTo>
                  <a:pt x="6364" y="-3"/>
                  <a:pt x="6327" y="-9"/>
                  <a:pt x="6308" y="18"/>
                </a:cubicBezTo>
                <a:cubicBezTo>
                  <a:pt x="6258" y="92"/>
                  <a:pt x="6253" y="185"/>
                  <a:pt x="6242" y="272"/>
                </a:cubicBezTo>
                <a:cubicBezTo>
                  <a:pt x="6229" y="370"/>
                  <a:pt x="6211" y="468"/>
                  <a:pt x="6200" y="565"/>
                </a:cubicBezTo>
                <a:cubicBezTo>
                  <a:pt x="6189" y="658"/>
                  <a:pt x="6182" y="761"/>
                  <a:pt x="6129" y="841"/>
                </a:cubicBezTo>
                <a:cubicBezTo>
                  <a:pt x="6103" y="880"/>
                  <a:pt x="6054" y="894"/>
                  <a:pt x="6015" y="915"/>
                </a:cubicBezTo>
                <a:cubicBezTo>
                  <a:pt x="5970" y="939"/>
                  <a:pt x="5919" y="960"/>
                  <a:pt x="5877" y="991"/>
                </a:cubicBezTo>
                <a:cubicBezTo>
                  <a:pt x="5872" y="997"/>
                  <a:pt x="5869" y="1002"/>
                  <a:pt x="5869" y="1007"/>
                </a:cubicBezTo>
                <a:cubicBezTo>
                  <a:pt x="5832" y="1005"/>
                  <a:pt x="5795" y="1002"/>
                  <a:pt x="5759" y="1005"/>
                </a:cubicBezTo>
                <a:cubicBezTo>
                  <a:pt x="5706" y="1005"/>
                  <a:pt x="5643" y="1005"/>
                  <a:pt x="5592" y="1023"/>
                </a:cubicBezTo>
                <a:lnTo>
                  <a:pt x="5590" y="1026"/>
                </a:lnTo>
                <a:cubicBezTo>
                  <a:pt x="5545" y="1013"/>
                  <a:pt x="5492" y="1015"/>
                  <a:pt x="5444" y="1015"/>
                </a:cubicBezTo>
                <a:cubicBezTo>
                  <a:pt x="5407" y="1015"/>
                  <a:pt x="5370" y="1018"/>
                  <a:pt x="5333" y="1021"/>
                </a:cubicBezTo>
                <a:cubicBezTo>
                  <a:pt x="5333" y="1015"/>
                  <a:pt x="5331" y="1007"/>
                  <a:pt x="5325" y="1005"/>
                </a:cubicBezTo>
                <a:cubicBezTo>
                  <a:pt x="5283" y="976"/>
                  <a:pt x="5235" y="952"/>
                  <a:pt x="5188" y="931"/>
                </a:cubicBezTo>
                <a:cubicBezTo>
                  <a:pt x="5148" y="912"/>
                  <a:pt x="5100" y="896"/>
                  <a:pt x="5074" y="857"/>
                </a:cubicBezTo>
                <a:cubicBezTo>
                  <a:pt x="5018" y="777"/>
                  <a:pt x="5010" y="674"/>
                  <a:pt x="5000" y="581"/>
                </a:cubicBezTo>
                <a:cubicBezTo>
                  <a:pt x="4987" y="483"/>
                  <a:pt x="4968" y="386"/>
                  <a:pt x="4952" y="288"/>
                </a:cubicBezTo>
                <a:cubicBezTo>
                  <a:pt x="4939" y="200"/>
                  <a:pt x="4934" y="108"/>
                  <a:pt x="4883" y="34"/>
                </a:cubicBezTo>
                <a:cubicBezTo>
                  <a:pt x="4865" y="7"/>
                  <a:pt x="4828" y="13"/>
                  <a:pt x="4817" y="42"/>
                </a:cubicBezTo>
                <a:cubicBezTo>
                  <a:pt x="4804" y="79"/>
                  <a:pt x="4817" y="129"/>
                  <a:pt x="4854" y="145"/>
                </a:cubicBezTo>
                <a:cubicBezTo>
                  <a:pt x="4875" y="211"/>
                  <a:pt x="4881" y="282"/>
                  <a:pt x="4891" y="351"/>
                </a:cubicBezTo>
                <a:cubicBezTo>
                  <a:pt x="4907" y="449"/>
                  <a:pt x="4920" y="552"/>
                  <a:pt x="4955" y="645"/>
                </a:cubicBezTo>
                <a:cubicBezTo>
                  <a:pt x="4973" y="695"/>
                  <a:pt x="4989" y="748"/>
                  <a:pt x="5008" y="798"/>
                </a:cubicBezTo>
                <a:cubicBezTo>
                  <a:pt x="5018" y="833"/>
                  <a:pt x="5032" y="870"/>
                  <a:pt x="5058" y="899"/>
                </a:cubicBezTo>
                <a:cubicBezTo>
                  <a:pt x="5087" y="933"/>
                  <a:pt x="5127" y="954"/>
                  <a:pt x="5169" y="976"/>
                </a:cubicBezTo>
                <a:cubicBezTo>
                  <a:pt x="5206" y="994"/>
                  <a:pt x="5241" y="1013"/>
                  <a:pt x="5278" y="1028"/>
                </a:cubicBezTo>
                <a:cubicBezTo>
                  <a:pt x="5111" y="1052"/>
                  <a:pt x="4965" y="1134"/>
                  <a:pt x="4860" y="1267"/>
                </a:cubicBezTo>
                <a:cubicBezTo>
                  <a:pt x="4772" y="1378"/>
                  <a:pt x="4719" y="1518"/>
                  <a:pt x="4717" y="1661"/>
                </a:cubicBezTo>
                <a:cubicBezTo>
                  <a:pt x="4709" y="1687"/>
                  <a:pt x="4701" y="1711"/>
                  <a:pt x="4696" y="1738"/>
                </a:cubicBezTo>
                <a:cubicBezTo>
                  <a:pt x="4693" y="1745"/>
                  <a:pt x="4693" y="1753"/>
                  <a:pt x="4693" y="1761"/>
                </a:cubicBezTo>
                <a:cubicBezTo>
                  <a:pt x="4690" y="1777"/>
                  <a:pt x="4688" y="1790"/>
                  <a:pt x="4688" y="1806"/>
                </a:cubicBezTo>
                <a:lnTo>
                  <a:pt x="4688" y="1814"/>
                </a:lnTo>
                <a:cubicBezTo>
                  <a:pt x="4685" y="1822"/>
                  <a:pt x="4682" y="1833"/>
                  <a:pt x="4680" y="1841"/>
                </a:cubicBezTo>
                <a:lnTo>
                  <a:pt x="4680" y="1843"/>
                </a:lnTo>
                <a:cubicBezTo>
                  <a:pt x="4664" y="1857"/>
                  <a:pt x="4645" y="1872"/>
                  <a:pt x="4629" y="1886"/>
                </a:cubicBezTo>
                <a:cubicBezTo>
                  <a:pt x="4614" y="1902"/>
                  <a:pt x="4595" y="1917"/>
                  <a:pt x="4579" y="1936"/>
                </a:cubicBezTo>
                <a:cubicBezTo>
                  <a:pt x="4521" y="1862"/>
                  <a:pt x="4446" y="1796"/>
                  <a:pt x="4373" y="1738"/>
                </a:cubicBezTo>
                <a:cubicBezTo>
                  <a:pt x="4335" y="1708"/>
                  <a:pt x="4296" y="1682"/>
                  <a:pt x="4254" y="1656"/>
                </a:cubicBezTo>
                <a:cubicBezTo>
                  <a:pt x="4209" y="1629"/>
                  <a:pt x="4177" y="1600"/>
                  <a:pt x="4153" y="1555"/>
                </a:cubicBezTo>
                <a:cubicBezTo>
                  <a:pt x="4103" y="1460"/>
                  <a:pt x="4058" y="1362"/>
                  <a:pt x="4010" y="1267"/>
                </a:cubicBezTo>
                <a:cubicBezTo>
                  <a:pt x="3968" y="1177"/>
                  <a:pt x="3923" y="1089"/>
                  <a:pt x="3881" y="999"/>
                </a:cubicBezTo>
                <a:cubicBezTo>
                  <a:pt x="3881" y="994"/>
                  <a:pt x="3883" y="989"/>
                  <a:pt x="3883" y="984"/>
                </a:cubicBezTo>
                <a:lnTo>
                  <a:pt x="3883" y="981"/>
                </a:lnTo>
                <a:lnTo>
                  <a:pt x="3883" y="976"/>
                </a:lnTo>
                <a:lnTo>
                  <a:pt x="3886" y="970"/>
                </a:lnTo>
                <a:cubicBezTo>
                  <a:pt x="3889" y="957"/>
                  <a:pt x="3889" y="944"/>
                  <a:pt x="3883" y="933"/>
                </a:cubicBezTo>
                <a:cubicBezTo>
                  <a:pt x="3881" y="928"/>
                  <a:pt x="3878" y="920"/>
                  <a:pt x="3873" y="915"/>
                </a:cubicBezTo>
                <a:cubicBezTo>
                  <a:pt x="3865" y="894"/>
                  <a:pt x="3849" y="872"/>
                  <a:pt x="3828" y="867"/>
                </a:cubicBezTo>
                <a:cubicBezTo>
                  <a:pt x="3809" y="862"/>
                  <a:pt x="3793" y="870"/>
                  <a:pt x="3780" y="880"/>
                </a:cubicBezTo>
                <a:cubicBezTo>
                  <a:pt x="3770" y="891"/>
                  <a:pt x="3764" y="907"/>
                  <a:pt x="3762" y="923"/>
                </a:cubicBezTo>
                <a:cubicBezTo>
                  <a:pt x="3762" y="944"/>
                  <a:pt x="3770" y="965"/>
                  <a:pt x="3777" y="986"/>
                </a:cubicBezTo>
                <a:cubicBezTo>
                  <a:pt x="3780" y="997"/>
                  <a:pt x="3783" y="1007"/>
                  <a:pt x="3788" y="1015"/>
                </a:cubicBezTo>
                <a:cubicBezTo>
                  <a:pt x="3796" y="1028"/>
                  <a:pt x="3809" y="1036"/>
                  <a:pt x="3822" y="1039"/>
                </a:cubicBezTo>
                <a:cubicBezTo>
                  <a:pt x="3883" y="1232"/>
                  <a:pt x="3952" y="1425"/>
                  <a:pt x="4066" y="1592"/>
                </a:cubicBezTo>
                <a:cubicBezTo>
                  <a:pt x="4182" y="1764"/>
                  <a:pt x="4333" y="1907"/>
                  <a:pt x="4484" y="2050"/>
                </a:cubicBezTo>
                <a:cubicBezTo>
                  <a:pt x="4434" y="2119"/>
                  <a:pt x="4391" y="2195"/>
                  <a:pt x="4360" y="2275"/>
                </a:cubicBezTo>
                <a:cubicBezTo>
                  <a:pt x="4354" y="2288"/>
                  <a:pt x="4357" y="2298"/>
                  <a:pt x="4362" y="2309"/>
                </a:cubicBezTo>
                <a:lnTo>
                  <a:pt x="4362" y="2312"/>
                </a:lnTo>
                <a:lnTo>
                  <a:pt x="4362" y="2314"/>
                </a:lnTo>
                <a:cubicBezTo>
                  <a:pt x="4270" y="2269"/>
                  <a:pt x="4177" y="2224"/>
                  <a:pt x="4084" y="2182"/>
                </a:cubicBezTo>
                <a:cubicBezTo>
                  <a:pt x="3912" y="2105"/>
                  <a:pt x="3735" y="2039"/>
                  <a:pt x="3561" y="1968"/>
                </a:cubicBezTo>
                <a:cubicBezTo>
                  <a:pt x="3497" y="1941"/>
                  <a:pt x="3431" y="1917"/>
                  <a:pt x="3365" y="1894"/>
                </a:cubicBezTo>
                <a:cubicBezTo>
                  <a:pt x="3269" y="1851"/>
                  <a:pt x="3174" y="1812"/>
                  <a:pt x="3076" y="1772"/>
                </a:cubicBezTo>
                <a:cubicBezTo>
                  <a:pt x="2690" y="1613"/>
                  <a:pt x="2301" y="1465"/>
                  <a:pt x="1904" y="1330"/>
                </a:cubicBezTo>
                <a:cubicBezTo>
                  <a:pt x="1505" y="1195"/>
                  <a:pt x="1092" y="1071"/>
                  <a:pt x="666" y="1076"/>
                </a:cubicBezTo>
                <a:cubicBezTo>
                  <a:pt x="566" y="1076"/>
                  <a:pt x="465" y="1084"/>
                  <a:pt x="367" y="1103"/>
                </a:cubicBezTo>
                <a:cubicBezTo>
                  <a:pt x="290" y="1116"/>
                  <a:pt x="208" y="1142"/>
                  <a:pt x="142" y="1187"/>
                </a:cubicBezTo>
                <a:cubicBezTo>
                  <a:pt x="73" y="1235"/>
                  <a:pt x="23" y="1306"/>
                  <a:pt x="7" y="1391"/>
                </a:cubicBezTo>
                <a:cubicBezTo>
                  <a:pt x="-9" y="1481"/>
                  <a:pt x="7" y="1579"/>
                  <a:pt x="31" y="1666"/>
                </a:cubicBezTo>
                <a:cubicBezTo>
                  <a:pt x="124" y="2007"/>
                  <a:pt x="394" y="2264"/>
                  <a:pt x="656" y="2484"/>
                </a:cubicBezTo>
                <a:cubicBezTo>
                  <a:pt x="812" y="2616"/>
                  <a:pt x="968" y="2746"/>
                  <a:pt x="1137" y="2859"/>
                </a:cubicBezTo>
                <a:cubicBezTo>
                  <a:pt x="1214" y="2910"/>
                  <a:pt x="1293" y="2955"/>
                  <a:pt x="1378" y="2992"/>
                </a:cubicBezTo>
                <a:cubicBezTo>
                  <a:pt x="1351" y="3005"/>
                  <a:pt x="1322" y="3018"/>
                  <a:pt x="1296" y="3034"/>
                </a:cubicBezTo>
                <a:cubicBezTo>
                  <a:pt x="1251" y="3060"/>
                  <a:pt x="1206" y="3087"/>
                  <a:pt x="1164" y="3116"/>
                </a:cubicBezTo>
                <a:cubicBezTo>
                  <a:pt x="1129" y="3140"/>
                  <a:pt x="1095" y="3169"/>
                  <a:pt x="1076" y="3209"/>
                </a:cubicBezTo>
                <a:cubicBezTo>
                  <a:pt x="1031" y="3304"/>
                  <a:pt x="1092" y="3399"/>
                  <a:pt x="1142" y="3476"/>
                </a:cubicBezTo>
                <a:cubicBezTo>
                  <a:pt x="1235" y="3616"/>
                  <a:pt x="1354" y="3738"/>
                  <a:pt x="1486" y="3841"/>
                </a:cubicBezTo>
                <a:cubicBezTo>
                  <a:pt x="1756" y="4046"/>
                  <a:pt x="2087" y="4173"/>
                  <a:pt x="2423" y="4224"/>
                </a:cubicBezTo>
                <a:cubicBezTo>
                  <a:pt x="2836" y="4284"/>
                  <a:pt x="3256" y="4234"/>
                  <a:pt x="3661" y="4136"/>
                </a:cubicBezTo>
                <a:cubicBezTo>
                  <a:pt x="3870" y="4086"/>
                  <a:pt x="4076" y="4022"/>
                  <a:pt x="4280" y="3957"/>
                </a:cubicBezTo>
                <a:cubicBezTo>
                  <a:pt x="4309" y="3947"/>
                  <a:pt x="4338" y="3939"/>
                  <a:pt x="4365" y="3928"/>
                </a:cubicBezTo>
                <a:cubicBezTo>
                  <a:pt x="4238" y="4000"/>
                  <a:pt x="4129" y="4099"/>
                  <a:pt x="4039" y="4213"/>
                </a:cubicBezTo>
                <a:cubicBezTo>
                  <a:pt x="3981" y="4287"/>
                  <a:pt x="3931" y="4364"/>
                  <a:pt x="3883" y="4446"/>
                </a:cubicBezTo>
                <a:cubicBezTo>
                  <a:pt x="3862" y="4485"/>
                  <a:pt x="3830" y="4525"/>
                  <a:pt x="3838" y="4573"/>
                </a:cubicBezTo>
                <a:cubicBezTo>
                  <a:pt x="3825" y="4573"/>
                  <a:pt x="3812" y="4575"/>
                  <a:pt x="3801" y="4583"/>
                </a:cubicBezTo>
                <a:cubicBezTo>
                  <a:pt x="3777" y="4599"/>
                  <a:pt x="3762" y="4626"/>
                  <a:pt x="3746" y="4649"/>
                </a:cubicBezTo>
                <a:cubicBezTo>
                  <a:pt x="3714" y="4694"/>
                  <a:pt x="3690" y="4745"/>
                  <a:pt x="3669" y="4792"/>
                </a:cubicBezTo>
                <a:cubicBezTo>
                  <a:pt x="3658" y="4821"/>
                  <a:pt x="3645" y="4848"/>
                  <a:pt x="3635" y="4877"/>
                </a:cubicBezTo>
                <a:cubicBezTo>
                  <a:pt x="3624" y="4903"/>
                  <a:pt x="3611" y="4930"/>
                  <a:pt x="3603" y="4956"/>
                </a:cubicBezTo>
                <a:cubicBezTo>
                  <a:pt x="3598" y="4978"/>
                  <a:pt x="3598" y="5001"/>
                  <a:pt x="3603" y="5025"/>
                </a:cubicBezTo>
                <a:cubicBezTo>
                  <a:pt x="3595" y="5023"/>
                  <a:pt x="3587" y="5023"/>
                  <a:pt x="3576" y="5025"/>
                </a:cubicBezTo>
                <a:cubicBezTo>
                  <a:pt x="3545" y="5033"/>
                  <a:pt x="3534" y="5062"/>
                  <a:pt x="3523" y="5091"/>
                </a:cubicBezTo>
                <a:cubicBezTo>
                  <a:pt x="3500" y="5152"/>
                  <a:pt x="3479" y="5213"/>
                  <a:pt x="3457" y="5277"/>
                </a:cubicBezTo>
                <a:cubicBezTo>
                  <a:pt x="3436" y="5337"/>
                  <a:pt x="3418" y="5401"/>
                  <a:pt x="3396" y="5462"/>
                </a:cubicBezTo>
                <a:cubicBezTo>
                  <a:pt x="3391" y="5478"/>
                  <a:pt x="3381" y="5499"/>
                  <a:pt x="3381" y="5517"/>
                </a:cubicBezTo>
                <a:cubicBezTo>
                  <a:pt x="3381" y="5530"/>
                  <a:pt x="3389" y="5541"/>
                  <a:pt x="3396" y="5552"/>
                </a:cubicBezTo>
                <a:cubicBezTo>
                  <a:pt x="3389" y="5575"/>
                  <a:pt x="3381" y="5602"/>
                  <a:pt x="3373" y="5626"/>
                </a:cubicBezTo>
                <a:lnTo>
                  <a:pt x="3367" y="5631"/>
                </a:lnTo>
                <a:cubicBezTo>
                  <a:pt x="3354" y="5652"/>
                  <a:pt x="3346" y="5676"/>
                  <a:pt x="3338" y="5697"/>
                </a:cubicBezTo>
                <a:cubicBezTo>
                  <a:pt x="3336" y="5702"/>
                  <a:pt x="3336" y="5708"/>
                  <a:pt x="3333" y="5710"/>
                </a:cubicBezTo>
                <a:cubicBezTo>
                  <a:pt x="3328" y="5721"/>
                  <a:pt x="3325" y="5734"/>
                  <a:pt x="3322" y="5745"/>
                </a:cubicBezTo>
                <a:lnTo>
                  <a:pt x="3317" y="5753"/>
                </a:lnTo>
                <a:cubicBezTo>
                  <a:pt x="3309" y="5769"/>
                  <a:pt x="3304" y="5787"/>
                  <a:pt x="3299" y="5803"/>
                </a:cubicBezTo>
                <a:cubicBezTo>
                  <a:pt x="3291" y="5837"/>
                  <a:pt x="3285" y="5872"/>
                  <a:pt x="3283" y="5909"/>
                </a:cubicBezTo>
                <a:cubicBezTo>
                  <a:pt x="3283" y="5927"/>
                  <a:pt x="3299" y="5943"/>
                  <a:pt x="3317" y="5946"/>
                </a:cubicBezTo>
                <a:cubicBezTo>
                  <a:pt x="3333" y="5949"/>
                  <a:pt x="3356" y="5938"/>
                  <a:pt x="3359" y="5917"/>
                </a:cubicBezTo>
                <a:cubicBezTo>
                  <a:pt x="3361" y="5896"/>
                  <a:pt x="3365" y="5874"/>
                  <a:pt x="3367" y="5851"/>
                </a:cubicBezTo>
                <a:cubicBezTo>
                  <a:pt x="3370" y="5843"/>
                  <a:pt x="3370" y="5837"/>
                  <a:pt x="3373" y="5829"/>
                </a:cubicBezTo>
                <a:cubicBezTo>
                  <a:pt x="3389" y="5829"/>
                  <a:pt x="3402" y="5822"/>
                  <a:pt x="3407" y="5806"/>
                </a:cubicBezTo>
                <a:cubicBezTo>
                  <a:pt x="3412" y="5782"/>
                  <a:pt x="3418" y="5761"/>
                  <a:pt x="3423" y="5737"/>
                </a:cubicBezTo>
                <a:cubicBezTo>
                  <a:pt x="3428" y="5716"/>
                  <a:pt x="3436" y="5695"/>
                  <a:pt x="3441" y="5673"/>
                </a:cubicBezTo>
                <a:cubicBezTo>
                  <a:pt x="3449" y="5647"/>
                  <a:pt x="3455" y="5618"/>
                  <a:pt x="3463" y="5589"/>
                </a:cubicBezTo>
                <a:cubicBezTo>
                  <a:pt x="3465" y="5583"/>
                  <a:pt x="3465" y="5575"/>
                  <a:pt x="3468" y="5570"/>
                </a:cubicBezTo>
                <a:cubicBezTo>
                  <a:pt x="3526" y="5568"/>
                  <a:pt x="3555" y="5517"/>
                  <a:pt x="3574" y="5467"/>
                </a:cubicBezTo>
                <a:cubicBezTo>
                  <a:pt x="3592" y="5409"/>
                  <a:pt x="3611" y="5353"/>
                  <a:pt x="3632" y="5298"/>
                </a:cubicBezTo>
                <a:cubicBezTo>
                  <a:pt x="3645" y="5269"/>
                  <a:pt x="3656" y="5239"/>
                  <a:pt x="3669" y="5210"/>
                </a:cubicBezTo>
                <a:cubicBezTo>
                  <a:pt x="3682" y="5184"/>
                  <a:pt x="3695" y="5157"/>
                  <a:pt x="3701" y="5128"/>
                </a:cubicBezTo>
                <a:cubicBezTo>
                  <a:pt x="3703" y="5115"/>
                  <a:pt x="3703" y="5102"/>
                  <a:pt x="3701" y="5089"/>
                </a:cubicBezTo>
                <a:cubicBezTo>
                  <a:pt x="3751" y="5083"/>
                  <a:pt x="3785" y="5033"/>
                  <a:pt x="3812" y="4996"/>
                </a:cubicBezTo>
                <a:cubicBezTo>
                  <a:pt x="3844" y="4951"/>
                  <a:pt x="3873" y="4903"/>
                  <a:pt x="3897" y="4853"/>
                </a:cubicBezTo>
                <a:cubicBezTo>
                  <a:pt x="3910" y="4824"/>
                  <a:pt x="3923" y="4795"/>
                  <a:pt x="3931" y="4766"/>
                </a:cubicBezTo>
                <a:cubicBezTo>
                  <a:pt x="3939" y="4742"/>
                  <a:pt x="3947" y="4718"/>
                  <a:pt x="3949" y="4694"/>
                </a:cubicBezTo>
                <a:cubicBezTo>
                  <a:pt x="3949" y="4687"/>
                  <a:pt x="3949" y="4679"/>
                  <a:pt x="3947" y="4673"/>
                </a:cubicBezTo>
                <a:cubicBezTo>
                  <a:pt x="3963" y="4676"/>
                  <a:pt x="3981" y="4668"/>
                  <a:pt x="3992" y="4652"/>
                </a:cubicBezTo>
                <a:cubicBezTo>
                  <a:pt x="4061" y="4541"/>
                  <a:pt x="4135" y="4430"/>
                  <a:pt x="4214" y="4327"/>
                </a:cubicBezTo>
                <a:cubicBezTo>
                  <a:pt x="4238" y="4303"/>
                  <a:pt x="4259" y="4279"/>
                  <a:pt x="4280" y="4253"/>
                </a:cubicBezTo>
                <a:cubicBezTo>
                  <a:pt x="4307" y="4226"/>
                  <a:pt x="4336" y="4202"/>
                  <a:pt x="4367" y="4184"/>
                </a:cubicBezTo>
                <a:cubicBezTo>
                  <a:pt x="4394" y="4168"/>
                  <a:pt x="4426" y="4160"/>
                  <a:pt x="4455" y="4160"/>
                </a:cubicBezTo>
                <a:cubicBezTo>
                  <a:pt x="4304" y="4313"/>
                  <a:pt x="4217" y="4530"/>
                  <a:pt x="4153" y="4729"/>
                </a:cubicBezTo>
                <a:cubicBezTo>
                  <a:pt x="4108" y="4877"/>
                  <a:pt x="4071" y="5028"/>
                  <a:pt x="4042" y="5179"/>
                </a:cubicBezTo>
                <a:cubicBezTo>
                  <a:pt x="4013" y="5335"/>
                  <a:pt x="3981" y="5499"/>
                  <a:pt x="3997" y="5657"/>
                </a:cubicBezTo>
                <a:cubicBezTo>
                  <a:pt x="4013" y="5808"/>
                  <a:pt x="4074" y="5949"/>
                  <a:pt x="4143" y="6081"/>
                </a:cubicBezTo>
                <a:cubicBezTo>
                  <a:pt x="4203" y="6200"/>
                  <a:pt x="4275" y="6314"/>
                  <a:pt x="4357" y="6417"/>
                </a:cubicBezTo>
                <a:cubicBezTo>
                  <a:pt x="4439" y="6520"/>
                  <a:pt x="4531" y="6613"/>
                  <a:pt x="4637" y="6692"/>
                </a:cubicBezTo>
                <a:cubicBezTo>
                  <a:pt x="4754" y="6777"/>
                  <a:pt x="4883" y="6830"/>
                  <a:pt x="5016" y="6885"/>
                </a:cubicBezTo>
                <a:cubicBezTo>
                  <a:pt x="5143" y="6938"/>
                  <a:pt x="5272" y="6994"/>
                  <a:pt x="5370" y="7094"/>
                </a:cubicBezTo>
                <a:cubicBezTo>
                  <a:pt x="5399" y="7126"/>
                  <a:pt x="5428" y="7163"/>
                  <a:pt x="5450" y="7203"/>
                </a:cubicBezTo>
                <a:cubicBezTo>
                  <a:pt x="5452" y="7245"/>
                  <a:pt x="5455" y="7287"/>
                  <a:pt x="5460" y="7330"/>
                </a:cubicBezTo>
                <a:cubicBezTo>
                  <a:pt x="5465" y="7380"/>
                  <a:pt x="5468" y="7438"/>
                  <a:pt x="5481" y="7486"/>
                </a:cubicBezTo>
                <a:cubicBezTo>
                  <a:pt x="5487" y="7509"/>
                  <a:pt x="5505" y="7531"/>
                  <a:pt x="5524" y="7541"/>
                </a:cubicBezTo>
                <a:cubicBezTo>
                  <a:pt x="5537" y="7634"/>
                  <a:pt x="5561" y="7724"/>
                  <a:pt x="5592" y="7814"/>
                </a:cubicBezTo>
                <a:cubicBezTo>
                  <a:pt x="5603" y="7843"/>
                  <a:pt x="5635" y="7851"/>
                  <a:pt x="5659" y="7832"/>
                </a:cubicBezTo>
                <a:cubicBezTo>
                  <a:pt x="5690" y="7806"/>
                  <a:pt x="5698" y="7766"/>
                  <a:pt x="5698" y="7729"/>
                </a:cubicBezTo>
                <a:cubicBezTo>
                  <a:pt x="5701" y="7679"/>
                  <a:pt x="5701" y="7631"/>
                  <a:pt x="5704" y="7581"/>
                </a:cubicBezTo>
                <a:cubicBezTo>
                  <a:pt x="5704" y="7568"/>
                  <a:pt x="5706" y="7554"/>
                  <a:pt x="5706" y="7541"/>
                </a:cubicBezTo>
                <a:cubicBezTo>
                  <a:pt x="5738" y="7536"/>
                  <a:pt x="5762" y="7509"/>
                  <a:pt x="5770" y="7478"/>
                </a:cubicBezTo>
                <a:cubicBezTo>
                  <a:pt x="5783" y="7427"/>
                  <a:pt x="5783" y="7372"/>
                  <a:pt x="5788" y="7319"/>
                </a:cubicBezTo>
                <a:cubicBezTo>
                  <a:pt x="5794" y="7277"/>
                  <a:pt x="5795" y="7234"/>
                  <a:pt x="5795" y="7192"/>
                </a:cubicBezTo>
                <a:cubicBezTo>
                  <a:pt x="5816" y="7152"/>
                  <a:pt x="5843" y="7115"/>
                  <a:pt x="5872" y="7084"/>
                </a:cubicBezTo>
                <a:cubicBezTo>
                  <a:pt x="5967" y="6980"/>
                  <a:pt x="6097" y="6922"/>
                  <a:pt x="6224" y="6869"/>
                </a:cubicBezTo>
                <a:cubicBezTo>
                  <a:pt x="6356" y="6814"/>
                  <a:pt x="6486" y="6758"/>
                  <a:pt x="6599" y="6673"/>
                </a:cubicBezTo>
                <a:cubicBezTo>
                  <a:pt x="6705" y="6594"/>
                  <a:pt x="6798" y="6501"/>
                  <a:pt x="6877" y="6396"/>
                </a:cubicBezTo>
                <a:cubicBezTo>
                  <a:pt x="6959" y="6290"/>
                  <a:pt x="7028" y="6176"/>
                  <a:pt x="7086" y="6057"/>
                </a:cubicBezTo>
                <a:cubicBezTo>
                  <a:pt x="7152" y="5922"/>
                  <a:pt x="7213" y="5782"/>
                  <a:pt x="7226" y="5631"/>
                </a:cubicBezTo>
                <a:cubicBezTo>
                  <a:pt x="7240" y="5472"/>
                  <a:pt x="7208" y="5308"/>
                  <a:pt x="7176" y="5152"/>
                </a:cubicBezTo>
                <a:cubicBezTo>
                  <a:pt x="7144" y="5001"/>
                  <a:pt x="7107" y="4851"/>
                  <a:pt x="7060" y="4705"/>
                </a:cubicBezTo>
                <a:cubicBezTo>
                  <a:pt x="6996" y="4507"/>
                  <a:pt x="6904" y="4290"/>
                  <a:pt x="6753" y="4139"/>
                </a:cubicBezTo>
                <a:cubicBezTo>
                  <a:pt x="6785" y="4139"/>
                  <a:pt x="6814" y="4147"/>
                  <a:pt x="6840" y="4163"/>
                </a:cubicBezTo>
                <a:cubicBezTo>
                  <a:pt x="6872" y="4181"/>
                  <a:pt x="6901" y="4205"/>
                  <a:pt x="6928" y="4229"/>
                </a:cubicBezTo>
                <a:cubicBezTo>
                  <a:pt x="6949" y="4255"/>
                  <a:pt x="6970" y="4279"/>
                  <a:pt x="6996" y="4300"/>
                </a:cubicBezTo>
                <a:cubicBezTo>
                  <a:pt x="7078" y="4403"/>
                  <a:pt x="7152" y="4512"/>
                  <a:pt x="7224" y="4623"/>
                </a:cubicBezTo>
                <a:cubicBezTo>
                  <a:pt x="7234" y="4639"/>
                  <a:pt x="7250" y="4647"/>
                  <a:pt x="7269" y="4644"/>
                </a:cubicBezTo>
                <a:cubicBezTo>
                  <a:pt x="7266" y="4652"/>
                  <a:pt x="7266" y="4657"/>
                  <a:pt x="7266" y="4665"/>
                </a:cubicBezTo>
                <a:cubicBezTo>
                  <a:pt x="7266" y="4689"/>
                  <a:pt x="7277" y="4716"/>
                  <a:pt x="7285" y="4737"/>
                </a:cubicBezTo>
                <a:cubicBezTo>
                  <a:pt x="7295" y="4766"/>
                  <a:pt x="7308" y="4795"/>
                  <a:pt x="7322" y="4824"/>
                </a:cubicBezTo>
                <a:cubicBezTo>
                  <a:pt x="7346" y="4874"/>
                  <a:pt x="7375" y="4922"/>
                  <a:pt x="7409" y="4967"/>
                </a:cubicBezTo>
                <a:cubicBezTo>
                  <a:pt x="7438" y="5004"/>
                  <a:pt x="7473" y="5052"/>
                  <a:pt x="7523" y="5060"/>
                </a:cubicBezTo>
                <a:cubicBezTo>
                  <a:pt x="7520" y="5073"/>
                  <a:pt x="7520" y="5086"/>
                  <a:pt x="7523" y="5099"/>
                </a:cubicBezTo>
                <a:cubicBezTo>
                  <a:pt x="7528" y="5128"/>
                  <a:pt x="7541" y="5155"/>
                  <a:pt x="7555" y="5181"/>
                </a:cubicBezTo>
                <a:cubicBezTo>
                  <a:pt x="7568" y="5210"/>
                  <a:pt x="7581" y="5239"/>
                  <a:pt x="7594" y="5266"/>
                </a:cubicBezTo>
                <a:cubicBezTo>
                  <a:pt x="7618" y="5321"/>
                  <a:pt x="7637" y="5377"/>
                  <a:pt x="7655" y="5435"/>
                </a:cubicBezTo>
                <a:cubicBezTo>
                  <a:pt x="7671" y="5486"/>
                  <a:pt x="7703" y="5536"/>
                  <a:pt x="7761" y="5538"/>
                </a:cubicBezTo>
                <a:cubicBezTo>
                  <a:pt x="7764" y="5544"/>
                  <a:pt x="7764" y="5552"/>
                  <a:pt x="7766" y="5557"/>
                </a:cubicBezTo>
                <a:cubicBezTo>
                  <a:pt x="7774" y="5586"/>
                  <a:pt x="7779" y="5613"/>
                  <a:pt x="7787" y="5642"/>
                </a:cubicBezTo>
                <a:cubicBezTo>
                  <a:pt x="7793" y="5663"/>
                  <a:pt x="7801" y="5684"/>
                  <a:pt x="7806" y="5705"/>
                </a:cubicBezTo>
                <a:cubicBezTo>
                  <a:pt x="7811" y="5726"/>
                  <a:pt x="7816" y="5750"/>
                  <a:pt x="7822" y="5774"/>
                </a:cubicBezTo>
                <a:cubicBezTo>
                  <a:pt x="7827" y="5790"/>
                  <a:pt x="7840" y="5798"/>
                  <a:pt x="7856" y="5798"/>
                </a:cubicBezTo>
                <a:cubicBezTo>
                  <a:pt x="7859" y="5806"/>
                  <a:pt x="7859" y="5811"/>
                  <a:pt x="7861" y="5819"/>
                </a:cubicBezTo>
                <a:cubicBezTo>
                  <a:pt x="7864" y="5840"/>
                  <a:pt x="7867" y="5861"/>
                  <a:pt x="7872" y="5882"/>
                </a:cubicBezTo>
                <a:cubicBezTo>
                  <a:pt x="7875" y="5901"/>
                  <a:pt x="7898" y="5911"/>
                  <a:pt x="7914" y="5909"/>
                </a:cubicBezTo>
                <a:cubicBezTo>
                  <a:pt x="7933" y="5906"/>
                  <a:pt x="7949" y="5890"/>
                  <a:pt x="7949" y="5872"/>
                </a:cubicBezTo>
                <a:cubicBezTo>
                  <a:pt x="7946" y="5837"/>
                  <a:pt x="7943" y="5800"/>
                  <a:pt x="7933" y="5769"/>
                </a:cubicBezTo>
                <a:cubicBezTo>
                  <a:pt x="7928" y="5753"/>
                  <a:pt x="7922" y="5734"/>
                  <a:pt x="7914" y="5718"/>
                </a:cubicBezTo>
                <a:lnTo>
                  <a:pt x="7909" y="5710"/>
                </a:lnTo>
                <a:cubicBezTo>
                  <a:pt x="7906" y="5697"/>
                  <a:pt x="7904" y="5687"/>
                  <a:pt x="7898" y="5676"/>
                </a:cubicBezTo>
                <a:cubicBezTo>
                  <a:pt x="7896" y="5671"/>
                  <a:pt x="7896" y="5665"/>
                  <a:pt x="7893" y="5663"/>
                </a:cubicBezTo>
                <a:cubicBezTo>
                  <a:pt x="7885" y="5639"/>
                  <a:pt x="7877" y="5618"/>
                  <a:pt x="7864" y="5597"/>
                </a:cubicBezTo>
                <a:lnTo>
                  <a:pt x="7859" y="5591"/>
                </a:lnTo>
                <a:cubicBezTo>
                  <a:pt x="7851" y="5568"/>
                  <a:pt x="7840" y="5541"/>
                  <a:pt x="7835" y="5517"/>
                </a:cubicBezTo>
                <a:cubicBezTo>
                  <a:pt x="7843" y="5507"/>
                  <a:pt x="7851" y="5496"/>
                  <a:pt x="7851" y="5483"/>
                </a:cubicBezTo>
                <a:cubicBezTo>
                  <a:pt x="7851" y="5464"/>
                  <a:pt x="7840" y="5443"/>
                  <a:pt x="7835" y="5427"/>
                </a:cubicBezTo>
                <a:cubicBezTo>
                  <a:pt x="7814" y="5366"/>
                  <a:pt x="7793" y="5303"/>
                  <a:pt x="7771" y="5242"/>
                </a:cubicBezTo>
                <a:cubicBezTo>
                  <a:pt x="7750" y="5181"/>
                  <a:pt x="7729" y="5118"/>
                  <a:pt x="7705" y="5060"/>
                </a:cubicBezTo>
                <a:cubicBezTo>
                  <a:pt x="7695" y="5033"/>
                  <a:pt x="7684" y="5004"/>
                  <a:pt x="7652" y="4996"/>
                </a:cubicBezTo>
                <a:cubicBezTo>
                  <a:pt x="7642" y="4993"/>
                  <a:pt x="7634" y="4993"/>
                  <a:pt x="7626" y="4996"/>
                </a:cubicBezTo>
                <a:cubicBezTo>
                  <a:pt x="7631" y="4975"/>
                  <a:pt x="7631" y="4951"/>
                  <a:pt x="7623" y="4927"/>
                </a:cubicBezTo>
                <a:cubicBezTo>
                  <a:pt x="7615" y="4901"/>
                  <a:pt x="7602" y="4874"/>
                  <a:pt x="7592" y="4848"/>
                </a:cubicBezTo>
                <a:cubicBezTo>
                  <a:pt x="7581" y="4819"/>
                  <a:pt x="7568" y="4792"/>
                  <a:pt x="7557" y="4763"/>
                </a:cubicBezTo>
                <a:cubicBezTo>
                  <a:pt x="7536" y="4713"/>
                  <a:pt x="7512" y="4665"/>
                  <a:pt x="7480" y="4620"/>
                </a:cubicBezTo>
                <a:cubicBezTo>
                  <a:pt x="7465" y="4599"/>
                  <a:pt x="7446" y="4570"/>
                  <a:pt x="7422" y="4554"/>
                </a:cubicBezTo>
                <a:cubicBezTo>
                  <a:pt x="7409" y="4546"/>
                  <a:pt x="7398" y="4544"/>
                  <a:pt x="7385" y="4544"/>
                </a:cubicBezTo>
                <a:cubicBezTo>
                  <a:pt x="7393" y="4496"/>
                  <a:pt x="7361" y="4456"/>
                  <a:pt x="7338" y="4417"/>
                </a:cubicBezTo>
                <a:cubicBezTo>
                  <a:pt x="7290" y="4335"/>
                  <a:pt x="7240" y="4258"/>
                  <a:pt x="7179" y="4186"/>
                </a:cubicBezTo>
                <a:cubicBezTo>
                  <a:pt x="7086" y="4073"/>
                  <a:pt x="6978" y="3976"/>
                  <a:pt x="6851" y="3904"/>
                </a:cubicBezTo>
                <a:cubicBezTo>
                  <a:pt x="6880" y="3915"/>
                  <a:pt x="6909" y="3923"/>
                  <a:pt x="6938" y="3933"/>
                </a:cubicBezTo>
                <a:cubicBezTo>
                  <a:pt x="7142" y="4000"/>
                  <a:pt x="7348" y="4057"/>
                  <a:pt x="7557" y="4104"/>
                </a:cubicBezTo>
                <a:cubicBezTo>
                  <a:pt x="7962" y="4197"/>
                  <a:pt x="8383" y="4245"/>
                  <a:pt x="8795" y="4179"/>
                </a:cubicBezTo>
                <a:cubicBezTo>
                  <a:pt x="9131" y="4126"/>
                  <a:pt x="9459" y="3997"/>
                  <a:pt x="9729" y="3785"/>
                </a:cubicBezTo>
                <a:cubicBezTo>
                  <a:pt x="9862" y="3682"/>
                  <a:pt x="9978" y="3558"/>
                  <a:pt x="10071" y="3418"/>
                </a:cubicBezTo>
                <a:cubicBezTo>
                  <a:pt x="10121" y="3341"/>
                  <a:pt x="10182" y="3243"/>
                  <a:pt x="10134" y="3150"/>
                </a:cubicBezTo>
                <a:cubicBezTo>
                  <a:pt x="10116" y="3111"/>
                  <a:pt x="10081" y="3084"/>
                  <a:pt x="10047" y="3058"/>
                </a:cubicBezTo>
                <a:cubicBezTo>
                  <a:pt x="10004" y="3029"/>
                  <a:pt x="9959" y="3002"/>
                  <a:pt x="9915" y="2976"/>
                </a:cubicBezTo>
                <a:cubicBezTo>
                  <a:pt x="9888" y="2960"/>
                  <a:pt x="9859" y="2947"/>
                  <a:pt x="9832" y="2933"/>
                </a:cubicBezTo>
                <a:cubicBezTo>
                  <a:pt x="9915" y="2896"/>
                  <a:pt x="9994" y="2851"/>
                  <a:pt x="10071" y="2798"/>
                </a:cubicBezTo>
                <a:cubicBezTo>
                  <a:pt x="10240" y="2685"/>
                  <a:pt x="10393" y="2552"/>
                  <a:pt x="10547" y="2417"/>
                </a:cubicBezTo>
                <a:cubicBezTo>
                  <a:pt x="10806" y="2195"/>
                  <a:pt x="11073" y="1933"/>
                  <a:pt x="11163" y="1592"/>
                </a:cubicBezTo>
                <a:cubicBezTo>
                  <a:pt x="11200" y="1499"/>
                  <a:pt x="11214" y="1402"/>
                  <a:pt x="11198" y="1312"/>
                </a:cubicBezTo>
                <a:moveTo>
                  <a:pt x="9348" y="1378"/>
                </a:moveTo>
                <a:cubicBezTo>
                  <a:pt x="9385" y="1354"/>
                  <a:pt x="9428" y="1335"/>
                  <a:pt x="9462" y="1309"/>
                </a:cubicBezTo>
                <a:cubicBezTo>
                  <a:pt x="9692" y="1232"/>
                  <a:pt x="9925" y="1163"/>
                  <a:pt x="10163" y="1124"/>
                </a:cubicBezTo>
                <a:cubicBezTo>
                  <a:pt x="10359" y="1092"/>
                  <a:pt x="10563" y="1081"/>
                  <a:pt x="10758" y="1105"/>
                </a:cubicBezTo>
                <a:cubicBezTo>
                  <a:pt x="10743" y="1113"/>
                  <a:pt x="10727" y="1121"/>
                  <a:pt x="10711" y="1129"/>
                </a:cubicBezTo>
                <a:cubicBezTo>
                  <a:pt x="10565" y="1206"/>
                  <a:pt x="10446" y="1325"/>
                  <a:pt x="10311" y="1417"/>
                </a:cubicBezTo>
                <a:cubicBezTo>
                  <a:pt x="10161" y="1518"/>
                  <a:pt x="10002" y="1613"/>
                  <a:pt x="9838" y="1695"/>
                </a:cubicBezTo>
                <a:cubicBezTo>
                  <a:pt x="9711" y="1708"/>
                  <a:pt x="9584" y="1727"/>
                  <a:pt x="9457" y="1748"/>
                </a:cubicBezTo>
                <a:cubicBezTo>
                  <a:pt x="9285" y="1777"/>
                  <a:pt x="9118" y="1827"/>
                  <a:pt x="8951" y="1883"/>
                </a:cubicBezTo>
                <a:cubicBezTo>
                  <a:pt x="8859" y="1915"/>
                  <a:pt x="8766" y="1949"/>
                  <a:pt x="8676" y="1986"/>
                </a:cubicBezTo>
                <a:cubicBezTo>
                  <a:pt x="8623" y="2007"/>
                  <a:pt x="8565" y="2029"/>
                  <a:pt x="8512" y="2055"/>
                </a:cubicBezTo>
                <a:cubicBezTo>
                  <a:pt x="8518" y="2050"/>
                  <a:pt x="8523" y="2042"/>
                  <a:pt x="8531" y="2037"/>
                </a:cubicBezTo>
                <a:cubicBezTo>
                  <a:pt x="8600" y="1968"/>
                  <a:pt x="8666" y="1899"/>
                  <a:pt x="8740" y="1835"/>
                </a:cubicBezTo>
                <a:cubicBezTo>
                  <a:pt x="8811" y="1775"/>
                  <a:pt x="8880" y="1708"/>
                  <a:pt x="8954" y="1650"/>
                </a:cubicBezTo>
                <a:cubicBezTo>
                  <a:pt x="9039" y="1584"/>
                  <a:pt x="9126" y="1521"/>
                  <a:pt x="9213" y="1460"/>
                </a:cubicBezTo>
                <a:cubicBezTo>
                  <a:pt x="9261" y="1431"/>
                  <a:pt x="9303" y="1404"/>
                  <a:pt x="9348" y="1378"/>
                </a:cubicBezTo>
                <a:moveTo>
                  <a:pt x="8975" y="1484"/>
                </a:moveTo>
                <a:cubicBezTo>
                  <a:pt x="9020" y="1465"/>
                  <a:pt x="9068" y="1449"/>
                  <a:pt x="9116" y="1431"/>
                </a:cubicBezTo>
                <a:cubicBezTo>
                  <a:pt x="9071" y="1462"/>
                  <a:pt x="9026" y="1497"/>
                  <a:pt x="8983" y="1534"/>
                </a:cubicBezTo>
                <a:cubicBezTo>
                  <a:pt x="8914" y="1595"/>
                  <a:pt x="8846" y="1658"/>
                  <a:pt x="8780" y="1722"/>
                </a:cubicBezTo>
                <a:cubicBezTo>
                  <a:pt x="8711" y="1788"/>
                  <a:pt x="8647" y="1857"/>
                  <a:pt x="8581" y="1923"/>
                </a:cubicBezTo>
                <a:cubicBezTo>
                  <a:pt x="8446" y="2055"/>
                  <a:pt x="8317" y="2195"/>
                  <a:pt x="8182" y="2328"/>
                </a:cubicBezTo>
                <a:cubicBezTo>
                  <a:pt x="8115" y="2394"/>
                  <a:pt x="8044" y="2460"/>
                  <a:pt x="7962" y="2507"/>
                </a:cubicBezTo>
                <a:cubicBezTo>
                  <a:pt x="7872" y="2558"/>
                  <a:pt x="7771" y="2587"/>
                  <a:pt x="7671" y="2613"/>
                </a:cubicBezTo>
                <a:cubicBezTo>
                  <a:pt x="7555" y="2645"/>
                  <a:pt x="7435" y="2666"/>
                  <a:pt x="7316" y="2685"/>
                </a:cubicBezTo>
                <a:cubicBezTo>
                  <a:pt x="7285" y="2690"/>
                  <a:pt x="7250" y="2693"/>
                  <a:pt x="7219" y="2695"/>
                </a:cubicBezTo>
                <a:cubicBezTo>
                  <a:pt x="7211" y="2695"/>
                  <a:pt x="7203" y="2693"/>
                  <a:pt x="7195" y="2693"/>
                </a:cubicBezTo>
                <a:cubicBezTo>
                  <a:pt x="7184" y="2693"/>
                  <a:pt x="7171" y="2693"/>
                  <a:pt x="7160" y="2693"/>
                </a:cubicBezTo>
                <a:lnTo>
                  <a:pt x="7160" y="2693"/>
                </a:lnTo>
                <a:cubicBezTo>
                  <a:pt x="7192" y="2685"/>
                  <a:pt x="7229" y="2679"/>
                  <a:pt x="7256" y="2658"/>
                </a:cubicBezTo>
                <a:cubicBezTo>
                  <a:pt x="7285" y="2634"/>
                  <a:pt x="7301" y="2595"/>
                  <a:pt x="7319" y="2563"/>
                </a:cubicBezTo>
                <a:cubicBezTo>
                  <a:pt x="7340" y="2526"/>
                  <a:pt x="7361" y="2492"/>
                  <a:pt x="7385" y="2457"/>
                </a:cubicBezTo>
                <a:cubicBezTo>
                  <a:pt x="7401" y="2433"/>
                  <a:pt x="7420" y="2410"/>
                  <a:pt x="7435" y="2386"/>
                </a:cubicBezTo>
                <a:cubicBezTo>
                  <a:pt x="7549" y="2290"/>
                  <a:pt x="7663" y="2190"/>
                  <a:pt x="7782" y="2103"/>
                </a:cubicBezTo>
                <a:cubicBezTo>
                  <a:pt x="7901" y="2015"/>
                  <a:pt x="8018" y="1920"/>
                  <a:pt x="8129" y="1825"/>
                </a:cubicBezTo>
                <a:cubicBezTo>
                  <a:pt x="8406" y="1703"/>
                  <a:pt x="8690" y="1589"/>
                  <a:pt x="8975" y="1484"/>
                </a:cubicBezTo>
                <a:moveTo>
                  <a:pt x="7692" y="2052"/>
                </a:moveTo>
                <a:cubicBezTo>
                  <a:pt x="7705" y="2039"/>
                  <a:pt x="7705" y="2023"/>
                  <a:pt x="7700" y="2007"/>
                </a:cubicBezTo>
                <a:cubicBezTo>
                  <a:pt x="7750" y="1986"/>
                  <a:pt x="7798" y="1962"/>
                  <a:pt x="7848" y="1941"/>
                </a:cubicBezTo>
                <a:cubicBezTo>
                  <a:pt x="7885" y="1925"/>
                  <a:pt x="7922" y="1910"/>
                  <a:pt x="7959" y="1894"/>
                </a:cubicBezTo>
                <a:cubicBezTo>
                  <a:pt x="7888" y="1954"/>
                  <a:pt x="7819" y="2015"/>
                  <a:pt x="7753" y="2079"/>
                </a:cubicBezTo>
                <a:cubicBezTo>
                  <a:pt x="7700" y="2129"/>
                  <a:pt x="7639" y="2177"/>
                  <a:pt x="7584" y="2224"/>
                </a:cubicBezTo>
                <a:cubicBezTo>
                  <a:pt x="7555" y="2248"/>
                  <a:pt x="7525" y="2275"/>
                  <a:pt x="7496" y="2298"/>
                </a:cubicBezTo>
                <a:cubicBezTo>
                  <a:pt x="7557" y="2216"/>
                  <a:pt x="7623" y="2134"/>
                  <a:pt x="7692" y="2052"/>
                </a:cubicBezTo>
                <a:moveTo>
                  <a:pt x="6742" y="2470"/>
                </a:moveTo>
                <a:cubicBezTo>
                  <a:pt x="7017" y="2328"/>
                  <a:pt x="7295" y="2193"/>
                  <a:pt x="7576" y="2066"/>
                </a:cubicBezTo>
                <a:cubicBezTo>
                  <a:pt x="7496" y="2169"/>
                  <a:pt x="7422" y="2277"/>
                  <a:pt x="7359" y="2391"/>
                </a:cubicBezTo>
                <a:cubicBezTo>
                  <a:pt x="7319" y="2460"/>
                  <a:pt x="7279" y="2526"/>
                  <a:pt x="7237" y="2595"/>
                </a:cubicBezTo>
                <a:cubicBezTo>
                  <a:pt x="7216" y="2629"/>
                  <a:pt x="7176" y="2637"/>
                  <a:pt x="7139" y="2648"/>
                </a:cubicBezTo>
                <a:cubicBezTo>
                  <a:pt x="7097" y="2661"/>
                  <a:pt x="7057" y="2671"/>
                  <a:pt x="7015" y="2685"/>
                </a:cubicBezTo>
                <a:cubicBezTo>
                  <a:pt x="7007" y="2687"/>
                  <a:pt x="7004" y="2690"/>
                  <a:pt x="7002" y="2695"/>
                </a:cubicBezTo>
                <a:cubicBezTo>
                  <a:pt x="6853" y="2706"/>
                  <a:pt x="6708" y="2732"/>
                  <a:pt x="6562" y="2764"/>
                </a:cubicBezTo>
                <a:cubicBezTo>
                  <a:pt x="6353" y="2806"/>
                  <a:pt x="6147" y="2857"/>
                  <a:pt x="5943" y="2912"/>
                </a:cubicBezTo>
                <a:cubicBezTo>
                  <a:pt x="5935" y="2915"/>
                  <a:pt x="5927" y="2918"/>
                  <a:pt x="5919" y="2920"/>
                </a:cubicBezTo>
                <a:cubicBezTo>
                  <a:pt x="5925" y="2918"/>
                  <a:pt x="5933" y="2912"/>
                  <a:pt x="5938" y="2910"/>
                </a:cubicBezTo>
                <a:cubicBezTo>
                  <a:pt x="6025" y="2859"/>
                  <a:pt x="6115" y="2809"/>
                  <a:pt x="6203" y="2761"/>
                </a:cubicBezTo>
                <a:cubicBezTo>
                  <a:pt x="6382" y="2661"/>
                  <a:pt x="6562" y="2563"/>
                  <a:pt x="6742" y="2470"/>
                </a:cubicBezTo>
                <a:moveTo>
                  <a:pt x="6438" y="1851"/>
                </a:moveTo>
                <a:cubicBezTo>
                  <a:pt x="6459" y="1867"/>
                  <a:pt x="6478" y="1886"/>
                  <a:pt x="6496" y="1902"/>
                </a:cubicBezTo>
                <a:cubicBezTo>
                  <a:pt x="6502" y="1933"/>
                  <a:pt x="6507" y="1962"/>
                  <a:pt x="6512" y="1994"/>
                </a:cubicBezTo>
                <a:cubicBezTo>
                  <a:pt x="6520" y="2042"/>
                  <a:pt x="6525" y="2089"/>
                  <a:pt x="6525" y="2137"/>
                </a:cubicBezTo>
                <a:cubicBezTo>
                  <a:pt x="6525" y="2185"/>
                  <a:pt x="6517" y="2230"/>
                  <a:pt x="6502" y="2275"/>
                </a:cubicBezTo>
                <a:cubicBezTo>
                  <a:pt x="6494" y="2293"/>
                  <a:pt x="6486" y="2312"/>
                  <a:pt x="6475" y="2330"/>
                </a:cubicBezTo>
                <a:cubicBezTo>
                  <a:pt x="6470" y="2338"/>
                  <a:pt x="6467" y="2343"/>
                  <a:pt x="6462" y="2351"/>
                </a:cubicBezTo>
                <a:cubicBezTo>
                  <a:pt x="6425" y="2388"/>
                  <a:pt x="6380" y="2420"/>
                  <a:pt x="6338" y="2449"/>
                </a:cubicBezTo>
                <a:cubicBezTo>
                  <a:pt x="6322" y="2460"/>
                  <a:pt x="6308" y="2468"/>
                  <a:pt x="6293" y="2478"/>
                </a:cubicBezTo>
                <a:cubicBezTo>
                  <a:pt x="6306" y="2444"/>
                  <a:pt x="6316" y="2407"/>
                  <a:pt x="6322" y="2373"/>
                </a:cubicBezTo>
                <a:cubicBezTo>
                  <a:pt x="6340" y="2280"/>
                  <a:pt x="6345" y="2187"/>
                  <a:pt x="6332" y="2095"/>
                </a:cubicBezTo>
                <a:cubicBezTo>
                  <a:pt x="6322" y="2002"/>
                  <a:pt x="6298" y="1915"/>
                  <a:pt x="6258" y="1830"/>
                </a:cubicBezTo>
                <a:cubicBezTo>
                  <a:pt x="6234" y="1777"/>
                  <a:pt x="6203" y="1724"/>
                  <a:pt x="6158" y="1690"/>
                </a:cubicBezTo>
                <a:cubicBezTo>
                  <a:pt x="6160" y="1690"/>
                  <a:pt x="6163" y="1693"/>
                  <a:pt x="6166" y="1693"/>
                </a:cubicBezTo>
                <a:cubicBezTo>
                  <a:pt x="6184" y="1698"/>
                  <a:pt x="6200" y="1703"/>
                  <a:pt x="6218" y="1708"/>
                </a:cubicBezTo>
                <a:cubicBezTo>
                  <a:pt x="6295" y="1751"/>
                  <a:pt x="6369" y="1798"/>
                  <a:pt x="6438" y="1851"/>
                </a:cubicBezTo>
                <a:moveTo>
                  <a:pt x="6123" y="1203"/>
                </a:moveTo>
                <a:cubicBezTo>
                  <a:pt x="6131" y="1198"/>
                  <a:pt x="6129" y="1200"/>
                  <a:pt x="6136" y="1198"/>
                </a:cubicBezTo>
                <a:lnTo>
                  <a:pt x="6139" y="1198"/>
                </a:lnTo>
                <a:lnTo>
                  <a:pt x="6142" y="1198"/>
                </a:lnTo>
                <a:cubicBezTo>
                  <a:pt x="6139" y="1198"/>
                  <a:pt x="6136" y="1195"/>
                  <a:pt x="6147" y="1198"/>
                </a:cubicBezTo>
                <a:cubicBezTo>
                  <a:pt x="6160" y="1200"/>
                  <a:pt x="6173" y="1208"/>
                  <a:pt x="6184" y="1214"/>
                </a:cubicBezTo>
                <a:cubicBezTo>
                  <a:pt x="6211" y="1227"/>
                  <a:pt x="6229" y="1243"/>
                  <a:pt x="6248" y="1264"/>
                </a:cubicBezTo>
                <a:lnTo>
                  <a:pt x="6250" y="1267"/>
                </a:lnTo>
                <a:lnTo>
                  <a:pt x="6250" y="1269"/>
                </a:lnTo>
                <a:lnTo>
                  <a:pt x="6255" y="1277"/>
                </a:lnTo>
                <a:cubicBezTo>
                  <a:pt x="6258" y="1282"/>
                  <a:pt x="6263" y="1290"/>
                  <a:pt x="6266" y="1296"/>
                </a:cubicBezTo>
                <a:lnTo>
                  <a:pt x="6271" y="1306"/>
                </a:lnTo>
                <a:lnTo>
                  <a:pt x="6274" y="1314"/>
                </a:lnTo>
                <a:lnTo>
                  <a:pt x="6274" y="1322"/>
                </a:lnTo>
                <a:cubicBezTo>
                  <a:pt x="6274" y="1327"/>
                  <a:pt x="6274" y="1333"/>
                  <a:pt x="6274" y="1338"/>
                </a:cubicBezTo>
                <a:cubicBezTo>
                  <a:pt x="6255" y="1357"/>
                  <a:pt x="6237" y="1372"/>
                  <a:pt x="6213" y="1383"/>
                </a:cubicBezTo>
                <a:cubicBezTo>
                  <a:pt x="6208" y="1386"/>
                  <a:pt x="6189" y="1391"/>
                  <a:pt x="6181" y="1391"/>
                </a:cubicBezTo>
                <a:cubicBezTo>
                  <a:pt x="6168" y="1391"/>
                  <a:pt x="6158" y="1391"/>
                  <a:pt x="6147" y="1383"/>
                </a:cubicBezTo>
                <a:cubicBezTo>
                  <a:pt x="6142" y="1380"/>
                  <a:pt x="6136" y="1380"/>
                  <a:pt x="6129" y="1380"/>
                </a:cubicBezTo>
                <a:cubicBezTo>
                  <a:pt x="6123" y="1375"/>
                  <a:pt x="6118" y="1372"/>
                  <a:pt x="6115" y="1367"/>
                </a:cubicBezTo>
                <a:cubicBezTo>
                  <a:pt x="6115" y="1362"/>
                  <a:pt x="6115" y="1357"/>
                  <a:pt x="6115" y="1354"/>
                </a:cubicBezTo>
                <a:cubicBezTo>
                  <a:pt x="6105" y="1322"/>
                  <a:pt x="6094" y="1288"/>
                  <a:pt x="6097" y="1251"/>
                </a:cubicBezTo>
                <a:cubicBezTo>
                  <a:pt x="6094" y="1235"/>
                  <a:pt x="6105" y="1214"/>
                  <a:pt x="6123" y="1203"/>
                </a:cubicBezTo>
                <a:moveTo>
                  <a:pt x="5161" y="1589"/>
                </a:moveTo>
                <a:cubicBezTo>
                  <a:pt x="5256" y="1460"/>
                  <a:pt x="5275" y="1285"/>
                  <a:pt x="5262" y="1129"/>
                </a:cubicBezTo>
                <a:cubicBezTo>
                  <a:pt x="5270" y="1121"/>
                  <a:pt x="5272" y="1113"/>
                  <a:pt x="5270" y="1103"/>
                </a:cubicBezTo>
                <a:lnTo>
                  <a:pt x="5270" y="1100"/>
                </a:lnTo>
                <a:cubicBezTo>
                  <a:pt x="5299" y="1095"/>
                  <a:pt x="5328" y="1089"/>
                  <a:pt x="5357" y="1087"/>
                </a:cubicBezTo>
                <a:cubicBezTo>
                  <a:pt x="5402" y="1081"/>
                  <a:pt x="5447" y="1081"/>
                  <a:pt x="5492" y="1079"/>
                </a:cubicBezTo>
                <a:cubicBezTo>
                  <a:pt x="5534" y="1079"/>
                  <a:pt x="5579" y="1081"/>
                  <a:pt x="5622" y="1068"/>
                </a:cubicBezTo>
                <a:cubicBezTo>
                  <a:pt x="5624" y="1068"/>
                  <a:pt x="5624" y="1066"/>
                  <a:pt x="5627" y="1066"/>
                </a:cubicBezTo>
                <a:cubicBezTo>
                  <a:pt x="5661" y="1071"/>
                  <a:pt x="5696" y="1068"/>
                  <a:pt x="5730" y="1068"/>
                </a:cubicBezTo>
                <a:cubicBezTo>
                  <a:pt x="5775" y="1068"/>
                  <a:pt x="5819" y="1071"/>
                  <a:pt x="5864" y="1073"/>
                </a:cubicBezTo>
                <a:cubicBezTo>
                  <a:pt x="5893" y="1076"/>
                  <a:pt x="5922" y="1081"/>
                  <a:pt x="5951" y="1087"/>
                </a:cubicBezTo>
                <a:lnTo>
                  <a:pt x="5951" y="1089"/>
                </a:lnTo>
                <a:cubicBezTo>
                  <a:pt x="5949" y="1100"/>
                  <a:pt x="5951" y="1111"/>
                  <a:pt x="5959" y="1116"/>
                </a:cubicBezTo>
                <a:cubicBezTo>
                  <a:pt x="5946" y="1275"/>
                  <a:pt x="5967" y="1447"/>
                  <a:pt x="6065" y="1576"/>
                </a:cubicBezTo>
                <a:lnTo>
                  <a:pt x="6068" y="1579"/>
                </a:lnTo>
                <a:lnTo>
                  <a:pt x="6065" y="1579"/>
                </a:lnTo>
                <a:cubicBezTo>
                  <a:pt x="6062" y="1579"/>
                  <a:pt x="6057" y="1579"/>
                  <a:pt x="6054" y="1579"/>
                </a:cubicBezTo>
                <a:cubicBezTo>
                  <a:pt x="6012" y="1574"/>
                  <a:pt x="5970" y="1576"/>
                  <a:pt x="5927" y="1584"/>
                </a:cubicBezTo>
                <a:cubicBezTo>
                  <a:pt x="5898" y="1587"/>
                  <a:pt x="5869" y="1589"/>
                  <a:pt x="5840" y="1592"/>
                </a:cubicBezTo>
                <a:cubicBezTo>
                  <a:pt x="5803" y="1595"/>
                  <a:pt x="5764" y="1597"/>
                  <a:pt x="5725" y="1603"/>
                </a:cubicBezTo>
                <a:cubicBezTo>
                  <a:pt x="5688" y="1603"/>
                  <a:pt x="5653" y="1605"/>
                  <a:pt x="5616" y="1608"/>
                </a:cubicBezTo>
                <a:cubicBezTo>
                  <a:pt x="5582" y="1611"/>
                  <a:pt x="5550" y="1613"/>
                  <a:pt x="5516" y="1613"/>
                </a:cubicBezTo>
                <a:cubicBezTo>
                  <a:pt x="5473" y="1605"/>
                  <a:pt x="5428" y="1603"/>
                  <a:pt x="5386" y="1600"/>
                </a:cubicBezTo>
                <a:cubicBezTo>
                  <a:pt x="5357" y="1597"/>
                  <a:pt x="5328" y="1595"/>
                  <a:pt x="5299" y="1595"/>
                </a:cubicBezTo>
                <a:cubicBezTo>
                  <a:pt x="5251" y="1587"/>
                  <a:pt x="5206" y="1584"/>
                  <a:pt x="5161" y="1589"/>
                </a:cubicBezTo>
                <a:moveTo>
                  <a:pt x="5357" y="1711"/>
                </a:moveTo>
                <a:cubicBezTo>
                  <a:pt x="5444" y="1732"/>
                  <a:pt x="5529" y="1753"/>
                  <a:pt x="5619" y="1751"/>
                </a:cubicBezTo>
                <a:cubicBezTo>
                  <a:pt x="5704" y="1748"/>
                  <a:pt x="5791" y="1732"/>
                  <a:pt x="5872" y="1708"/>
                </a:cubicBezTo>
                <a:cubicBezTo>
                  <a:pt x="5912" y="1698"/>
                  <a:pt x="5951" y="1682"/>
                  <a:pt x="5994" y="1674"/>
                </a:cubicBezTo>
                <a:cubicBezTo>
                  <a:pt x="6017" y="1669"/>
                  <a:pt x="6039" y="1669"/>
                  <a:pt x="6057" y="1674"/>
                </a:cubicBezTo>
                <a:cubicBezTo>
                  <a:pt x="6057" y="1682"/>
                  <a:pt x="6060" y="1690"/>
                  <a:pt x="6068" y="1695"/>
                </a:cubicBezTo>
                <a:cubicBezTo>
                  <a:pt x="6136" y="1732"/>
                  <a:pt x="6173" y="1814"/>
                  <a:pt x="6200" y="1883"/>
                </a:cubicBezTo>
                <a:cubicBezTo>
                  <a:pt x="6229" y="1957"/>
                  <a:pt x="6248" y="2039"/>
                  <a:pt x="6253" y="2119"/>
                </a:cubicBezTo>
                <a:cubicBezTo>
                  <a:pt x="6258" y="2201"/>
                  <a:pt x="6253" y="2280"/>
                  <a:pt x="6237" y="2359"/>
                </a:cubicBezTo>
                <a:cubicBezTo>
                  <a:pt x="6229" y="2396"/>
                  <a:pt x="6218" y="2436"/>
                  <a:pt x="6205" y="2473"/>
                </a:cubicBezTo>
                <a:cubicBezTo>
                  <a:pt x="6197" y="2497"/>
                  <a:pt x="6184" y="2523"/>
                  <a:pt x="6181" y="2552"/>
                </a:cubicBezTo>
                <a:cubicBezTo>
                  <a:pt x="6046" y="2637"/>
                  <a:pt x="5909" y="2719"/>
                  <a:pt x="5775" y="2804"/>
                </a:cubicBezTo>
                <a:cubicBezTo>
                  <a:pt x="5688" y="2859"/>
                  <a:pt x="5579" y="2928"/>
                  <a:pt x="5468" y="2904"/>
                </a:cubicBezTo>
                <a:cubicBezTo>
                  <a:pt x="5460" y="2902"/>
                  <a:pt x="5455" y="2904"/>
                  <a:pt x="5452" y="2907"/>
                </a:cubicBezTo>
                <a:cubicBezTo>
                  <a:pt x="5442" y="2902"/>
                  <a:pt x="5428" y="2894"/>
                  <a:pt x="5418" y="2888"/>
                </a:cubicBezTo>
                <a:cubicBezTo>
                  <a:pt x="5375" y="2865"/>
                  <a:pt x="5331" y="2841"/>
                  <a:pt x="5291" y="2814"/>
                </a:cubicBezTo>
                <a:cubicBezTo>
                  <a:pt x="5217" y="2767"/>
                  <a:pt x="5143" y="2716"/>
                  <a:pt x="5071" y="2664"/>
                </a:cubicBezTo>
                <a:cubicBezTo>
                  <a:pt x="5066" y="2648"/>
                  <a:pt x="5058" y="2632"/>
                  <a:pt x="5050" y="2616"/>
                </a:cubicBezTo>
                <a:cubicBezTo>
                  <a:pt x="5039" y="2592"/>
                  <a:pt x="5029" y="2566"/>
                  <a:pt x="5021" y="2542"/>
                </a:cubicBezTo>
                <a:cubicBezTo>
                  <a:pt x="5005" y="2494"/>
                  <a:pt x="4992" y="2447"/>
                  <a:pt x="4981" y="2399"/>
                </a:cubicBezTo>
                <a:cubicBezTo>
                  <a:pt x="4960" y="2301"/>
                  <a:pt x="4955" y="2198"/>
                  <a:pt x="4965" y="2097"/>
                </a:cubicBezTo>
                <a:cubicBezTo>
                  <a:pt x="4976" y="1999"/>
                  <a:pt x="5002" y="1902"/>
                  <a:pt x="5055" y="1820"/>
                </a:cubicBezTo>
                <a:cubicBezTo>
                  <a:pt x="5082" y="1780"/>
                  <a:pt x="5111" y="1745"/>
                  <a:pt x="5145" y="1714"/>
                </a:cubicBezTo>
                <a:cubicBezTo>
                  <a:pt x="5211" y="1682"/>
                  <a:pt x="5288" y="1695"/>
                  <a:pt x="5357" y="1711"/>
                </a:cubicBezTo>
                <a:moveTo>
                  <a:pt x="4860" y="4583"/>
                </a:moveTo>
                <a:cubicBezTo>
                  <a:pt x="4857" y="4589"/>
                  <a:pt x="4852" y="4591"/>
                  <a:pt x="4849" y="4597"/>
                </a:cubicBezTo>
                <a:cubicBezTo>
                  <a:pt x="4849" y="4594"/>
                  <a:pt x="4849" y="4594"/>
                  <a:pt x="4849" y="4591"/>
                </a:cubicBezTo>
                <a:cubicBezTo>
                  <a:pt x="4849" y="4589"/>
                  <a:pt x="4849" y="4586"/>
                  <a:pt x="4846" y="4581"/>
                </a:cubicBezTo>
                <a:cubicBezTo>
                  <a:pt x="4846" y="4570"/>
                  <a:pt x="4846" y="4562"/>
                  <a:pt x="4849" y="4552"/>
                </a:cubicBezTo>
                <a:cubicBezTo>
                  <a:pt x="4852" y="4549"/>
                  <a:pt x="4854" y="4544"/>
                  <a:pt x="4857" y="4541"/>
                </a:cubicBezTo>
                <a:cubicBezTo>
                  <a:pt x="4857" y="4546"/>
                  <a:pt x="4854" y="4554"/>
                  <a:pt x="4854" y="4560"/>
                </a:cubicBezTo>
                <a:cubicBezTo>
                  <a:pt x="4854" y="4570"/>
                  <a:pt x="4857" y="4578"/>
                  <a:pt x="4860" y="4583"/>
                </a:cubicBezTo>
                <a:moveTo>
                  <a:pt x="4733" y="4036"/>
                </a:moveTo>
                <a:cubicBezTo>
                  <a:pt x="4703" y="4010"/>
                  <a:pt x="4677" y="3976"/>
                  <a:pt x="4661" y="3941"/>
                </a:cubicBezTo>
                <a:cubicBezTo>
                  <a:pt x="4651" y="3923"/>
                  <a:pt x="4645" y="3902"/>
                  <a:pt x="4640" y="3878"/>
                </a:cubicBezTo>
                <a:cubicBezTo>
                  <a:pt x="4637" y="3862"/>
                  <a:pt x="4635" y="3849"/>
                  <a:pt x="4632" y="3833"/>
                </a:cubicBezTo>
                <a:cubicBezTo>
                  <a:pt x="4685" y="3814"/>
                  <a:pt x="4738" y="3793"/>
                  <a:pt x="4788" y="3775"/>
                </a:cubicBezTo>
                <a:cubicBezTo>
                  <a:pt x="4793" y="3788"/>
                  <a:pt x="4807" y="3796"/>
                  <a:pt x="4823" y="3796"/>
                </a:cubicBezTo>
                <a:cubicBezTo>
                  <a:pt x="4833" y="3793"/>
                  <a:pt x="4844" y="3791"/>
                  <a:pt x="4854" y="3788"/>
                </a:cubicBezTo>
                <a:cubicBezTo>
                  <a:pt x="4838" y="3825"/>
                  <a:pt x="4875" y="3870"/>
                  <a:pt x="4915" y="3844"/>
                </a:cubicBezTo>
                <a:lnTo>
                  <a:pt x="4920" y="3838"/>
                </a:lnTo>
                <a:cubicBezTo>
                  <a:pt x="4931" y="3859"/>
                  <a:pt x="4957" y="3873"/>
                  <a:pt x="4981" y="3857"/>
                </a:cubicBezTo>
                <a:lnTo>
                  <a:pt x="4981" y="3857"/>
                </a:lnTo>
                <a:cubicBezTo>
                  <a:pt x="4992" y="3878"/>
                  <a:pt x="5013" y="3891"/>
                  <a:pt x="5039" y="3875"/>
                </a:cubicBezTo>
                <a:cubicBezTo>
                  <a:pt x="5045" y="3873"/>
                  <a:pt x="5047" y="3870"/>
                  <a:pt x="5053" y="3867"/>
                </a:cubicBezTo>
                <a:cubicBezTo>
                  <a:pt x="5058" y="3891"/>
                  <a:pt x="5084" y="3910"/>
                  <a:pt x="5108" y="3899"/>
                </a:cubicBezTo>
                <a:lnTo>
                  <a:pt x="5103" y="3912"/>
                </a:lnTo>
                <a:cubicBezTo>
                  <a:pt x="5092" y="3949"/>
                  <a:pt x="5140" y="3973"/>
                  <a:pt x="5166" y="3949"/>
                </a:cubicBezTo>
                <a:cubicBezTo>
                  <a:pt x="5177" y="3941"/>
                  <a:pt x="5185" y="3931"/>
                  <a:pt x="5193" y="3923"/>
                </a:cubicBezTo>
                <a:lnTo>
                  <a:pt x="5190" y="3933"/>
                </a:lnTo>
                <a:cubicBezTo>
                  <a:pt x="5182" y="3973"/>
                  <a:pt x="5230" y="3992"/>
                  <a:pt x="5254" y="3960"/>
                </a:cubicBezTo>
                <a:lnTo>
                  <a:pt x="5256" y="3957"/>
                </a:lnTo>
                <a:cubicBezTo>
                  <a:pt x="5267" y="3973"/>
                  <a:pt x="5291" y="3981"/>
                  <a:pt x="5304" y="3965"/>
                </a:cubicBezTo>
                <a:cubicBezTo>
                  <a:pt x="5315" y="3984"/>
                  <a:pt x="5341" y="3986"/>
                  <a:pt x="5357" y="3965"/>
                </a:cubicBezTo>
                <a:cubicBezTo>
                  <a:pt x="5360" y="3960"/>
                  <a:pt x="5362" y="3955"/>
                  <a:pt x="5365" y="3949"/>
                </a:cubicBezTo>
                <a:cubicBezTo>
                  <a:pt x="5373" y="3968"/>
                  <a:pt x="5407" y="3971"/>
                  <a:pt x="5415" y="3952"/>
                </a:cubicBezTo>
                <a:cubicBezTo>
                  <a:pt x="5418" y="3957"/>
                  <a:pt x="5418" y="3965"/>
                  <a:pt x="5420" y="3971"/>
                </a:cubicBezTo>
                <a:cubicBezTo>
                  <a:pt x="5428" y="4000"/>
                  <a:pt x="5465" y="3994"/>
                  <a:pt x="5473" y="3971"/>
                </a:cubicBezTo>
                <a:lnTo>
                  <a:pt x="5473" y="3968"/>
                </a:lnTo>
                <a:lnTo>
                  <a:pt x="5473" y="3971"/>
                </a:lnTo>
                <a:cubicBezTo>
                  <a:pt x="5481" y="3997"/>
                  <a:pt x="5524" y="4000"/>
                  <a:pt x="5529" y="3971"/>
                </a:cubicBezTo>
                <a:cubicBezTo>
                  <a:pt x="5532" y="3955"/>
                  <a:pt x="5534" y="3939"/>
                  <a:pt x="5537" y="3926"/>
                </a:cubicBezTo>
                <a:cubicBezTo>
                  <a:pt x="5540" y="3936"/>
                  <a:pt x="5545" y="3947"/>
                  <a:pt x="5547" y="3957"/>
                </a:cubicBezTo>
                <a:cubicBezTo>
                  <a:pt x="5561" y="3992"/>
                  <a:pt x="5614" y="3989"/>
                  <a:pt x="5614" y="3949"/>
                </a:cubicBezTo>
                <a:cubicBezTo>
                  <a:pt x="5622" y="3952"/>
                  <a:pt x="5629" y="3947"/>
                  <a:pt x="5637" y="3941"/>
                </a:cubicBezTo>
                <a:lnTo>
                  <a:pt x="5640" y="3941"/>
                </a:lnTo>
                <a:cubicBezTo>
                  <a:pt x="5640" y="3978"/>
                  <a:pt x="5693" y="3981"/>
                  <a:pt x="5706" y="3947"/>
                </a:cubicBezTo>
                <a:cubicBezTo>
                  <a:pt x="5709" y="3936"/>
                  <a:pt x="5714" y="3926"/>
                  <a:pt x="5717" y="3915"/>
                </a:cubicBezTo>
                <a:cubicBezTo>
                  <a:pt x="5719" y="3931"/>
                  <a:pt x="5722" y="3947"/>
                  <a:pt x="5725" y="3960"/>
                </a:cubicBezTo>
                <a:cubicBezTo>
                  <a:pt x="5730" y="3989"/>
                  <a:pt x="5772" y="3984"/>
                  <a:pt x="5780" y="3960"/>
                </a:cubicBezTo>
                <a:lnTo>
                  <a:pt x="5780" y="3957"/>
                </a:lnTo>
                <a:lnTo>
                  <a:pt x="5780" y="3960"/>
                </a:lnTo>
                <a:cubicBezTo>
                  <a:pt x="5788" y="3984"/>
                  <a:pt x="5824" y="3989"/>
                  <a:pt x="5832" y="3960"/>
                </a:cubicBezTo>
                <a:cubicBezTo>
                  <a:pt x="5835" y="3955"/>
                  <a:pt x="5835" y="3947"/>
                  <a:pt x="5835" y="3941"/>
                </a:cubicBezTo>
                <a:cubicBezTo>
                  <a:pt x="5845" y="3963"/>
                  <a:pt x="5877" y="3957"/>
                  <a:pt x="5885" y="3939"/>
                </a:cubicBezTo>
                <a:cubicBezTo>
                  <a:pt x="5888" y="3944"/>
                  <a:pt x="5890" y="3949"/>
                  <a:pt x="5893" y="3955"/>
                </a:cubicBezTo>
                <a:cubicBezTo>
                  <a:pt x="5909" y="3973"/>
                  <a:pt x="5935" y="3973"/>
                  <a:pt x="5946" y="3952"/>
                </a:cubicBezTo>
                <a:cubicBezTo>
                  <a:pt x="5959" y="3968"/>
                  <a:pt x="5983" y="3960"/>
                  <a:pt x="5994" y="3944"/>
                </a:cubicBezTo>
                <a:lnTo>
                  <a:pt x="5996" y="3947"/>
                </a:lnTo>
                <a:cubicBezTo>
                  <a:pt x="6017" y="3978"/>
                  <a:pt x="6068" y="3957"/>
                  <a:pt x="6057" y="3920"/>
                </a:cubicBezTo>
                <a:lnTo>
                  <a:pt x="6054" y="3910"/>
                </a:lnTo>
                <a:cubicBezTo>
                  <a:pt x="6062" y="3918"/>
                  <a:pt x="6073" y="3928"/>
                  <a:pt x="6081" y="3936"/>
                </a:cubicBezTo>
                <a:cubicBezTo>
                  <a:pt x="6107" y="3960"/>
                  <a:pt x="6158" y="3936"/>
                  <a:pt x="6144" y="3899"/>
                </a:cubicBezTo>
                <a:lnTo>
                  <a:pt x="6139" y="3886"/>
                </a:lnTo>
                <a:cubicBezTo>
                  <a:pt x="6160" y="3896"/>
                  <a:pt x="6189" y="3878"/>
                  <a:pt x="6195" y="3854"/>
                </a:cubicBezTo>
                <a:cubicBezTo>
                  <a:pt x="6200" y="3857"/>
                  <a:pt x="6203" y="3859"/>
                  <a:pt x="6208" y="3862"/>
                </a:cubicBezTo>
                <a:cubicBezTo>
                  <a:pt x="6234" y="3878"/>
                  <a:pt x="6255" y="3865"/>
                  <a:pt x="6266" y="3844"/>
                </a:cubicBezTo>
                <a:lnTo>
                  <a:pt x="6266" y="3844"/>
                </a:lnTo>
                <a:cubicBezTo>
                  <a:pt x="6290" y="3859"/>
                  <a:pt x="6316" y="3846"/>
                  <a:pt x="6327" y="3825"/>
                </a:cubicBezTo>
                <a:lnTo>
                  <a:pt x="6332" y="3830"/>
                </a:lnTo>
                <a:cubicBezTo>
                  <a:pt x="6372" y="3857"/>
                  <a:pt x="6406" y="3809"/>
                  <a:pt x="6393" y="3772"/>
                </a:cubicBezTo>
                <a:cubicBezTo>
                  <a:pt x="6404" y="3775"/>
                  <a:pt x="6414" y="3777"/>
                  <a:pt x="6425" y="3780"/>
                </a:cubicBezTo>
                <a:cubicBezTo>
                  <a:pt x="6441" y="3783"/>
                  <a:pt x="6454" y="3772"/>
                  <a:pt x="6459" y="3759"/>
                </a:cubicBezTo>
                <a:cubicBezTo>
                  <a:pt x="6512" y="3777"/>
                  <a:pt x="6565" y="3799"/>
                  <a:pt x="6615" y="3817"/>
                </a:cubicBezTo>
                <a:cubicBezTo>
                  <a:pt x="6610" y="3830"/>
                  <a:pt x="6610" y="3846"/>
                  <a:pt x="6607" y="3862"/>
                </a:cubicBezTo>
                <a:cubicBezTo>
                  <a:pt x="6602" y="3883"/>
                  <a:pt x="6597" y="3904"/>
                  <a:pt x="6586" y="3926"/>
                </a:cubicBezTo>
                <a:cubicBezTo>
                  <a:pt x="6568" y="3963"/>
                  <a:pt x="6544" y="3994"/>
                  <a:pt x="6515" y="4022"/>
                </a:cubicBezTo>
                <a:cubicBezTo>
                  <a:pt x="6457" y="4078"/>
                  <a:pt x="6377" y="4104"/>
                  <a:pt x="6300" y="4126"/>
                </a:cubicBezTo>
                <a:cubicBezTo>
                  <a:pt x="6221" y="4147"/>
                  <a:pt x="6142" y="4160"/>
                  <a:pt x="6060" y="4173"/>
                </a:cubicBezTo>
                <a:cubicBezTo>
                  <a:pt x="6049" y="4171"/>
                  <a:pt x="6036" y="4173"/>
                  <a:pt x="6028" y="4179"/>
                </a:cubicBezTo>
                <a:lnTo>
                  <a:pt x="6028" y="4179"/>
                </a:lnTo>
                <a:cubicBezTo>
                  <a:pt x="5978" y="4189"/>
                  <a:pt x="5930" y="4197"/>
                  <a:pt x="5880" y="4208"/>
                </a:cubicBezTo>
                <a:cubicBezTo>
                  <a:pt x="5853" y="4213"/>
                  <a:pt x="5827" y="4218"/>
                  <a:pt x="5800" y="4224"/>
                </a:cubicBezTo>
                <a:cubicBezTo>
                  <a:pt x="5791" y="4226"/>
                  <a:pt x="5775" y="4231"/>
                  <a:pt x="5759" y="4237"/>
                </a:cubicBezTo>
                <a:cubicBezTo>
                  <a:pt x="5751" y="4216"/>
                  <a:pt x="5722" y="4216"/>
                  <a:pt x="5711" y="4237"/>
                </a:cubicBezTo>
                <a:lnTo>
                  <a:pt x="5711" y="4237"/>
                </a:lnTo>
                <a:lnTo>
                  <a:pt x="5711" y="4231"/>
                </a:lnTo>
                <a:cubicBezTo>
                  <a:pt x="5711" y="4213"/>
                  <a:pt x="5696" y="4205"/>
                  <a:pt x="5682" y="4208"/>
                </a:cubicBezTo>
                <a:cubicBezTo>
                  <a:pt x="5674" y="4176"/>
                  <a:pt x="5632" y="4176"/>
                  <a:pt x="5624" y="4208"/>
                </a:cubicBezTo>
                <a:cubicBezTo>
                  <a:pt x="5611" y="4184"/>
                  <a:pt x="5574" y="4186"/>
                  <a:pt x="5569" y="4216"/>
                </a:cubicBezTo>
                <a:cubicBezTo>
                  <a:pt x="5555" y="4213"/>
                  <a:pt x="5540" y="4221"/>
                  <a:pt x="5540" y="4239"/>
                </a:cubicBezTo>
                <a:lnTo>
                  <a:pt x="5540" y="4245"/>
                </a:lnTo>
                <a:lnTo>
                  <a:pt x="5540" y="4245"/>
                </a:lnTo>
                <a:cubicBezTo>
                  <a:pt x="5529" y="4224"/>
                  <a:pt x="5500" y="4226"/>
                  <a:pt x="5492" y="4247"/>
                </a:cubicBezTo>
                <a:cubicBezTo>
                  <a:pt x="5476" y="4245"/>
                  <a:pt x="5460" y="4239"/>
                  <a:pt x="5450" y="4237"/>
                </a:cubicBezTo>
                <a:cubicBezTo>
                  <a:pt x="5423" y="4231"/>
                  <a:pt x="5397" y="4226"/>
                  <a:pt x="5370" y="4221"/>
                </a:cubicBezTo>
                <a:cubicBezTo>
                  <a:pt x="5320" y="4210"/>
                  <a:pt x="5272" y="4202"/>
                  <a:pt x="5222" y="4192"/>
                </a:cubicBezTo>
                <a:lnTo>
                  <a:pt x="5222" y="4192"/>
                </a:lnTo>
                <a:cubicBezTo>
                  <a:pt x="5214" y="4186"/>
                  <a:pt x="5204" y="4184"/>
                  <a:pt x="5190" y="4186"/>
                </a:cubicBezTo>
                <a:cubicBezTo>
                  <a:pt x="5111" y="4173"/>
                  <a:pt x="5029" y="4160"/>
                  <a:pt x="4950" y="4141"/>
                </a:cubicBezTo>
                <a:cubicBezTo>
                  <a:pt x="4873" y="4115"/>
                  <a:pt x="4791" y="4091"/>
                  <a:pt x="4733" y="4036"/>
                </a:cubicBezTo>
                <a:moveTo>
                  <a:pt x="5794" y="3754"/>
                </a:moveTo>
                <a:cubicBezTo>
                  <a:pt x="5786" y="3746"/>
                  <a:pt x="5772" y="3746"/>
                  <a:pt x="5762" y="3751"/>
                </a:cubicBezTo>
                <a:lnTo>
                  <a:pt x="5762" y="3740"/>
                </a:lnTo>
                <a:cubicBezTo>
                  <a:pt x="5764" y="3706"/>
                  <a:pt x="5714" y="3703"/>
                  <a:pt x="5704" y="3732"/>
                </a:cubicBezTo>
                <a:lnTo>
                  <a:pt x="5698" y="3743"/>
                </a:lnTo>
                <a:cubicBezTo>
                  <a:pt x="5690" y="3719"/>
                  <a:pt x="5651" y="3714"/>
                  <a:pt x="5640" y="3740"/>
                </a:cubicBezTo>
                <a:cubicBezTo>
                  <a:pt x="5635" y="3740"/>
                  <a:pt x="5632" y="3743"/>
                  <a:pt x="5629" y="3748"/>
                </a:cubicBezTo>
                <a:cubicBezTo>
                  <a:pt x="5624" y="3759"/>
                  <a:pt x="5622" y="3769"/>
                  <a:pt x="5616" y="3780"/>
                </a:cubicBezTo>
                <a:cubicBezTo>
                  <a:pt x="5614" y="3772"/>
                  <a:pt x="5611" y="3764"/>
                  <a:pt x="5606" y="3756"/>
                </a:cubicBezTo>
                <a:cubicBezTo>
                  <a:pt x="5603" y="3751"/>
                  <a:pt x="5598" y="3748"/>
                  <a:pt x="5595" y="3748"/>
                </a:cubicBezTo>
                <a:cubicBezTo>
                  <a:pt x="5587" y="3722"/>
                  <a:pt x="5547" y="3727"/>
                  <a:pt x="5537" y="3754"/>
                </a:cubicBezTo>
                <a:lnTo>
                  <a:pt x="5532" y="3743"/>
                </a:lnTo>
                <a:cubicBezTo>
                  <a:pt x="5521" y="3714"/>
                  <a:pt x="5471" y="3717"/>
                  <a:pt x="5473" y="3751"/>
                </a:cubicBezTo>
                <a:lnTo>
                  <a:pt x="5473" y="3762"/>
                </a:lnTo>
                <a:cubicBezTo>
                  <a:pt x="5463" y="3756"/>
                  <a:pt x="5452" y="3756"/>
                  <a:pt x="5442" y="3764"/>
                </a:cubicBezTo>
                <a:lnTo>
                  <a:pt x="5442" y="3762"/>
                </a:lnTo>
                <a:cubicBezTo>
                  <a:pt x="5442" y="3735"/>
                  <a:pt x="5407" y="3732"/>
                  <a:pt x="5397" y="3751"/>
                </a:cubicBezTo>
                <a:cubicBezTo>
                  <a:pt x="5389" y="3738"/>
                  <a:pt x="5370" y="3735"/>
                  <a:pt x="5357" y="3743"/>
                </a:cubicBezTo>
                <a:cubicBezTo>
                  <a:pt x="5352" y="3730"/>
                  <a:pt x="5333" y="3722"/>
                  <a:pt x="5320" y="3727"/>
                </a:cubicBezTo>
                <a:cubicBezTo>
                  <a:pt x="5312" y="3706"/>
                  <a:pt x="5283" y="3698"/>
                  <a:pt x="5267" y="3717"/>
                </a:cubicBezTo>
                <a:cubicBezTo>
                  <a:pt x="5259" y="3711"/>
                  <a:pt x="5248" y="3709"/>
                  <a:pt x="5241" y="3711"/>
                </a:cubicBezTo>
                <a:cubicBezTo>
                  <a:pt x="5241" y="3679"/>
                  <a:pt x="5190" y="3661"/>
                  <a:pt x="5169" y="3690"/>
                </a:cubicBezTo>
                <a:cubicBezTo>
                  <a:pt x="5156" y="3677"/>
                  <a:pt x="5135" y="3674"/>
                  <a:pt x="5119" y="3690"/>
                </a:cubicBezTo>
                <a:cubicBezTo>
                  <a:pt x="5108" y="3664"/>
                  <a:pt x="5074" y="3648"/>
                  <a:pt x="5053" y="3669"/>
                </a:cubicBezTo>
                <a:lnTo>
                  <a:pt x="5047" y="3664"/>
                </a:lnTo>
                <a:cubicBezTo>
                  <a:pt x="5180" y="3603"/>
                  <a:pt x="5309" y="3539"/>
                  <a:pt x="5431" y="3463"/>
                </a:cubicBezTo>
                <a:cubicBezTo>
                  <a:pt x="5484" y="3428"/>
                  <a:pt x="5537" y="3388"/>
                  <a:pt x="5577" y="3338"/>
                </a:cubicBezTo>
                <a:lnTo>
                  <a:pt x="5587" y="3330"/>
                </a:lnTo>
                <a:cubicBezTo>
                  <a:pt x="5598" y="3320"/>
                  <a:pt x="5606" y="3306"/>
                  <a:pt x="5614" y="3293"/>
                </a:cubicBezTo>
                <a:cubicBezTo>
                  <a:pt x="5622" y="3304"/>
                  <a:pt x="5627" y="3312"/>
                  <a:pt x="5635" y="3322"/>
                </a:cubicBezTo>
                <a:lnTo>
                  <a:pt x="5645" y="3330"/>
                </a:lnTo>
                <a:cubicBezTo>
                  <a:pt x="5682" y="3381"/>
                  <a:pt x="5738" y="3420"/>
                  <a:pt x="5791" y="3452"/>
                </a:cubicBezTo>
                <a:cubicBezTo>
                  <a:pt x="5914" y="3526"/>
                  <a:pt x="6044" y="3590"/>
                  <a:pt x="6176" y="3648"/>
                </a:cubicBezTo>
                <a:lnTo>
                  <a:pt x="6171" y="3653"/>
                </a:lnTo>
                <a:cubicBezTo>
                  <a:pt x="6147" y="3632"/>
                  <a:pt x="6115" y="3650"/>
                  <a:pt x="6105" y="3674"/>
                </a:cubicBezTo>
                <a:cubicBezTo>
                  <a:pt x="6089" y="3661"/>
                  <a:pt x="6068" y="3664"/>
                  <a:pt x="6054" y="3677"/>
                </a:cubicBezTo>
                <a:cubicBezTo>
                  <a:pt x="6033" y="3650"/>
                  <a:pt x="5983" y="3669"/>
                  <a:pt x="5983" y="3701"/>
                </a:cubicBezTo>
                <a:cubicBezTo>
                  <a:pt x="5975" y="3698"/>
                  <a:pt x="5964" y="3701"/>
                  <a:pt x="5957" y="3709"/>
                </a:cubicBezTo>
                <a:cubicBezTo>
                  <a:pt x="5941" y="3690"/>
                  <a:pt x="5912" y="3698"/>
                  <a:pt x="5904" y="3719"/>
                </a:cubicBezTo>
                <a:cubicBezTo>
                  <a:pt x="5890" y="3714"/>
                  <a:pt x="5872" y="3722"/>
                  <a:pt x="5867" y="3735"/>
                </a:cubicBezTo>
                <a:cubicBezTo>
                  <a:pt x="5853" y="3727"/>
                  <a:pt x="5835" y="3732"/>
                  <a:pt x="5827" y="3746"/>
                </a:cubicBezTo>
                <a:cubicBezTo>
                  <a:pt x="5827" y="3722"/>
                  <a:pt x="5794" y="3724"/>
                  <a:pt x="5794" y="3754"/>
                </a:cubicBezTo>
                <a:moveTo>
                  <a:pt x="5423" y="3365"/>
                </a:moveTo>
                <a:cubicBezTo>
                  <a:pt x="5344" y="3415"/>
                  <a:pt x="5259" y="3460"/>
                  <a:pt x="5174" y="3500"/>
                </a:cubicBezTo>
                <a:cubicBezTo>
                  <a:pt x="5000" y="3587"/>
                  <a:pt x="4820" y="3661"/>
                  <a:pt x="4637" y="3730"/>
                </a:cubicBezTo>
                <a:cubicBezTo>
                  <a:pt x="4632" y="3732"/>
                  <a:pt x="4624" y="3735"/>
                  <a:pt x="4619" y="3738"/>
                </a:cubicBezTo>
                <a:cubicBezTo>
                  <a:pt x="4635" y="3679"/>
                  <a:pt x="4651" y="3619"/>
                  <a:pt x="4672" y="3560"/>
                </a:cubicBezTo>
                <a:cubicBezTo>
                  <a:pt x="4701" y="3473"/>
                  <a:pt x="4733" y="3386"/>
                  <a:pt x="4770" y="3301"/>
                </a:cubicBezTo>
                <a:cubicBezTo>
                  <a:pt x="4801" y="3227"/>
                  <a:pt x="4833" y="3127"/>
                  <a:pt x="4920" y="3103"/>
                </a:cubicBezTo>
                <a:cubicBezTo>
                  <a:pt x="4981" y="3084"/>
                  <a:pt x="5047" y="3100"/>
                  <a:pt x="5111" y="3095"/>
                </a:cubicBezTo>
                <a:cubicBezTo>
                  <a:pt x="5262" y="3103"/>
                  <a:pt x="5410" y="3116"/>
                  <a:pt x="5558" y="3129"/>
                </a:cubicBezTo>
                <a:cubicBezTo>
                  <a:pt x="5563" y="3145"/>
                  <a:pt x="5566" y="3164"/>
                  <a:pt x="5563" y="3182"/>
                </a:cubicBezTo>
                <a:cubicBezTo>
                  <a:pt x="5555" y="3264"/>
                  <a:pt x="5487" y="3322"/>
                  <a:pt x="5423" y="3365"/>
                </a:cubicBezTo>
                <a:moveTo>
                  <a:pt x="6607" y="3711"/>
                </a:moveTo>
                <a:cubicBezTo>
                  <a:pt x="6425" y="3645"/>
                  <a:pt x="6242" y="3574"/>
                  <a:pt x="6068" y="3489"/>
                </a:cubicBezTo>
                <a:cubicBezTo>
                  <a:pt x="5983" y="3449"/>
                  <a:pt x="5898" y="3407"/>
                  <a:pt x="5819" y="3357"/>
                </a:cubicBezTo>
                <a:cubicBezTo>
                  <a:pt x="5754" y="3314"/>
                  <a:pt x="5685" y="3256"/>
                  <a:pt x="5677" y="3174"/>
                </a:cubicBezTo>
                <a:cubicBezTo>
                  <a:pt x="5674" y="3156"/>
                  <a:pt x="5677" y="3140"/>
                  <a:pt x="5682" y="3121"/>
                </a:cubicBezTo>
                <a:cubicBezTo>
                  <a:pt x="5830" y="3105"/>
                  <a:pt x="5980" y="3092"/>
                  <a:pt x="6129" y="3084"/>
                </a:cubicBezTo>
                <a:cubicBezTo>
                  <a:pt x="6192" y="3090"/>
                  <a:pt x="6255" y="3074"/>
                  <a:pt x="6319" y="3090"/>
                </a:cubicBezTo>
                <a:cubicBezTo>
                  <a:pt x="6406" y="3113"/>
                  <a:pt x="6441" y="3211"/>
                  <a:pt x="6472" y="3285"/>
                </a:cubicBezTo>
                <a:cubicBezTo>
                  <a:pt x="6509" y="3370"/>
                  <a:pt x="6541" y="3455"/>
                  <a:pt x="6573" y="3542"/>
                </a:cubicBezTo>
                <a:cubicBezTo>
                  <a:pt x="6594" y="3600"/>
                  <a:pt x="6610" y="3658"/>
                  <a:pt x="6626" y="3717"/>
                </a:cubicBezTo>
                <a:cubicBezTo>
                  <a:pt x="6621" y="3717"/>
                  <a:pt x="6615" y="3714"/>
                  <a:pt x="6607" y="3711"/>
                </a:cubicBezTo>
                <a:moveTo>
                  <a:pt x="4947" y="1341"/>
                </a:moveTo>
                <a:lnTo>
                  <a:pt x="4947" y="1333"/>
                </a:lnTo>
                <a:lnTo>
                  <a:pt x="4950" y="1325"/>
                </a:lnTo>
                <a:lnTo>
                  <a:pt x="4952" y="1314"/>
                </a:lnTo>
                <a:cubicBezTo>
                  <a:pt x="4955" y="1309"/>
                  <a:pt x="4957" y="1301"/>
                  <a:pt x="4963" y="1296"/>
                </a:cubicBezTo>
                <a:lnTo>
                  <a:pt x="4968" y="1288"/>
                </a:lnTo>
                <a:lnTo>
                  <a:pt x="4968" y="1285"/>
                </a:lnTo>
                <a:lnTo>
                  <a:pt x="4971" y="1282"/>
                </a:lnTo>
                <a:cubicBezTo>
                  <a:pt x="4989" y="1259"/>
                  <a:pt x="5008" y="1245"/>
                  <a:pt x="5034" y="1232"/>
                </a:cubicBezTo>
                <a:cubicBezTo>
                  <a:pt x="5045" y="1224"/>
                  <a:pt x="5058" y="1219"/>
                  <a:pt x="5071" y="1216"/>
                </a:cubicBezTo>
                <a:cubicBezTo>
                  <a:pt x="5082" y="1214"/>
                  <a:pt x="5077" y="1216"/>
                  <a:pt x="5077" y="1216"/>
                </a:cubicBezTo>
                <a:lnTo>
                  <a:pt x="5079" y="1216"/>
                </a:lnTo>
                <a:lnTo>
                  <a:pt x="5082" y="1216"/>
                </a:lnTo>
                <a:cubicBezTo>
                  <a:pt x="5090" y="1216"/>
                  <a:pt x="5087" y="1216"/>
                  <a:pt x="5095" y="1222"/>
                </a:cubicBezTo>
                <a:cubicBezTo>
                  <a:pt x="5111" y="1232"/>
                  <a:pt x="5124" y="1251"/>
                  <a:pt x="5124" y="1275"/>
                </a:cubicBezTo>
                <a:cubicBezTo>
                  <a:pt x="5127" y="1309"/>
                  <a:pt x="5116" y="1343"/>
                  <a:pt x="5106" y="1378"/>
                </a:cubicBezTo>
                <a:cubicBezTo>
                  <a:pt x="5103" y="1383"/>
                  <a:pt x="5103" y="1388"/>
                  <a:pt x="5106" y="1391"/>
                </a:cubicBezTo>
                <a:cubicBezTo>
                  <a:pt x="5100" y="1396"/>
                  <a:pt x="5098" y="1402"/>
                  <a:pt x="5092" y="1404"/>
                </a:cubicBezTo>
                <a:cubicBezTo>
                  <a:pt x="5087" y="1404"/>
                  <a:pt x="5082" y="1404"/>
                  <a:pt x="5074" y="1407"/>
                </a:cubicBezTo>
                <a:cubicBezTo>
                  <a:pt x="5063" y="1412"/>
                  <a:pt x="5053" y="1415"/>
                  <a:pt x="5039" y="1415"/>
                </a:cubicBezTo>
                <a:cubicBezTo>
                  <a:pt x="5032" y="1415"/>
                  <a:pt x="5016" y="1409"/>
                  <a:pt x="5008" y="1407"/>
                </a:cubicBezTo>
                <a:cubicBezTo>
                  <a:pt x="4984" y="1396"/>
                  <a:pt x="4965" y="1378"/>
                  <a:pt x="4944" y="1362"/>
                </a:cubicBezTo>
                <a:cubicBezTo>
                  <a:pt x="4947" y="1351"/>
                  <a:pt x="4947" y="1346"/>
                  <a:pt x="4947" y="1341"/>
                </a:cubicBezTo>
                <a:moveTo>
                  <a:pt x="4696" y="1952"/>
                </a:moveTo>
                <a:cubicBezTo>
                  <a:pt x="4725" y="1923"/>
                  <a:pt x="4754" y="1894"/>
                  <a:pt x="4788" y="1867"/>
                </a:cubicBezTo>
                <a:cubicBezTo>
                  <a:pt x="4854" y="1812"/>
                  <a:pt x="4928" y="1764"/>
                  <a:pt x="5005" y="1724"/>
                </a:cubicBezTo>
                <a:cubicBezTo>
                  <a:pt x="5021" y="1719"/>
                  <a:pt x="5039" y="1711"/>
                  <a:pt x="5058" y="1706"/>
                </a:cubicBezTo>
                <a:lnTo>
                  <a:pt x="5058" y="1706"/>
                </a:lnTo>
                <a:cubicBezTo>
                  <a:pt x="5039" y="1724"/>
                  <a:pt x="5024" y="1745"/>
                  <a:pt x="5010" y="1764"/>
                </a:cubicBezTo>
                <a:cubicBezTo>
                  <a:pt x="4947" y="1851"/>
                  <a:pt x="4915" y="1960"/>
                  <a:pt x="4902" y="2066"/>
                </a:cubicBezTo>
                <a:cubicBezTo>
                  <a:pt x="4886" y="2177"/>
                  <a:pt x="4891" y="2290"/>
                  <a:pt x="4910" y="2402"/>
                </a:cubicBezTo>
                <a:cubicBezTo>
                  <a:pt x="4920" y="2457"/>
                  <a:pt x="4934" y="2510"/>
                  <a:pt x="4952" y="2560"/>
                </a:cubicBezTo>
                <a:cubicBezTo>
                  <a:pt x="4907" y="2526"/>
                  <a:pt x="4865" y="2489"/>
                  <a:pt x="4823" y="2455"/>
                </a:cubicBezTo>
                <a:cubicBezTo>
                  <a:pt x="4807" y="2441"/>
                  <a:pt x="4791" y="2428"/>
                  <a:pt x="4775" y="2412"/>
                </a:cubicBezTo>
                <a:cubicBezTo>
                  <a:pt x="4772" y="2404"/>
                  <a:pt x="4770" y="2396"/>
                  <a:pt x="4764" y="2388"/>
                </a:cubicBezTo>
                <a:cubicBezTo>
                  <a:pt x="4645" y="2280"/>
                  <a:pt x="4658" y="2100"/>
                  <a:pt x="4696" y="1952"/>
                </a:cubicBezTo>
                <a:moveTo>
                  <a:pt x="4489" y="2492"/>
                </a:moveTo>
                <a:cubicBezTo>
                  <a:pt x="4672" y="2584"/>
                  <a:pt x="4852" y="2677"/>
                  <a:pt x="5029" y="2775"/>
                </a:cubicBezTo>
                <a:cubicBezTo>
                  <a:pt x="5100" y="2812"/>
                  <a:pt x="5169" y="2851"/>
                  <a:pt x="5238" y="2888"/>
                </a:cubicBezTo>
                <a:cubicBezTo>
                  <a:pt x="5243" y="2891"/>
                  <a:pt x="5248" y="2896"/>
                  <a:pt x="5254" y="2899"/>
                </a:cubicBezTo>
                <a:cubicBezTo>
                  <a:pt x="5267" y="2907"/>
                  <a:pt x="5283" y="2915"/>
                  <a:pt x="5296" y="2925"/>
                </a:cubicBezTo>
                <a:cubicBezTo>
                  <a:pt x="5293" y="2925"/>
                  <a:pt x="5293" y="2925"/>
                  <a:pt x="5291" y="2925"/>
                </a:cubicBezTo>
                <a:cubicBezTo>
                  <a:pt x="5084" y="2873"/>
                  <a:pt x="4878" y="2825"/>
                  <a:pt x="4672" y="2783"/>
                </a:cubicBezTo>
                <a:cubicBezTo>
                  <a:pt x="4526" y="2753"/>
                  <a:pt x="4381" y="2727"/>
                  <a:pt x="4233" y="2719"/>
                </a:cubicBezTo>
                <a:cubicBezTo>
                  <a:pt x="4230" y="2714"/>
                  <a:pt x="4227" y="2709"/>
                  <a:pt x="4219" y="2709"/>
                </a:cubicBezTo>
                <a:cubicBezTo>
                  <a:pt x="4177" y="2695"/>
                  <a:pt x="4137" y="2685"/>
                  <a:pt x="4095" y="2674"/>
                </a:cubicBezTo>
                <a:cubicBezTo>
                  <a:pt x="4058" y="2664"/>
                  <a:pt x="4018" y="2658"/>
                  <a:pt x="3997" y="2624"/>
                </a:cubicBezTo>
                <a:cubicBezTo>
                  <a:pt x="3955" y="2558"/>
                  <a:pt x="3912" y="2489"/>
                  <a:pt x="3873" y="2423"/>
                </a:cubicBezTo>
                <a:cubicBezTo>
                  <a:pt x="3807" y="2312"/>
                  <a:pt x="3732" y="2203"/>
                  <a:pt x="3650" y="2100"/>
                </a:cubicBezTo>
                <a:cubicBezTo>
                  <a:pt x="3934" y="2222"/>
                  <a:pt x="4214" y="2351"/>
                  <a:pt x="4489" y="2492"/>
                </a:cubicBezTo>
                <a:moveTo>
                  <a:pt x="3378" y="1976"/>
                </a:moveTo>
                <a:cubicBezTo>
                  <a:pt x="3428" y="1997"/>
                  <a:pt x="3476" y="2018"/>
                  <a:pt x="3526" y="2039"/>
                </a:cubicBezTo>
                <a:cubicBezTo>
                  <a:pt x="3521" y="2052"/>
                  <a:pt x="3521" y="2068"/>
                  <a:pt x="3534" y="2084"/>
                </a:cubicBezTo>
                <a:cubicBezTo>
                  <a:pt x="3603" y="2164"/>
                  <a:pt x="3672" y="2246"/>
                  <a:pt x="3735" y="2328"/>
                </a:cubicBezTo>
                <a:cubicBezTo>
                  <a:pt x="3706" y="2304"/>
                  <a:pt x="3677" y="2280"/>
                  <a:pt x="3648" y="2256"/>
                </a:cubicBezTo>
                <a:cubicBezTo>
                  <a:pt x="3592" y="2208"/>
                  <a:pt x="3531" y="2164"/>
                  <a:pt x="3476" y="2113"/>
                </a:cubicBezTo>
                <a:cubicBezTo>
                  <a:pt x="3407" y="2050"/>
                  <a:pt x="3338" y="1989"/>
                  <a:pt x="3267" y="1931"/>
                </a:cubicBezTo>
                <a:cubicBezTo>
                  <a:pt x="3304" y="1944"/>
                  <a:pt x="3341" y="1960"/>
                  <a:pt x="3378" y="1976"/>
                </a:cubicBezTo>
                <a:moveTo>
                  <a:pt x="2246" y="1529"/>
                </a:moveTo>
                <a:cubicBezTo>
                  <a:pt x="2531" y="1632"/>
                  <a:pt x="2814" y="1740"/>
                  <a:pt x="3098" y="1857"/>
                </a:cubicBezTo>
                <a:cubicBezTo>
                  <a:pt x="3211" y="1952"/>
                  <a:pt x="3328" y="2044"/>
                  <a:pt x="3449" y="2132"/>
                </a:cubicBezTo>
                <a:cubicBezTo>
                  <a:pt x="3571" y="2219"/>
                  <a:pt x="3685" y="2317"/>
                  <a:pt x="3801" y="2410"/>
                </a:cubicBezTo>
                <a:cubicBezTo>
                  <a:pt x="3820" y="2433"/>
                  <a:pt x="3836" y="2457"/>
                  <a:pt x="3854" y="2481"/>
                </a:cubicBezTo>
                <a:cubicBezTo>
                  <a:pt x="3878" y="2515"/>
                  <a:pt x="3899" y="2550"/>
                  <a:pt x="3920" y="2587"/>
                </a:cubicBezTo>
                <a:cubicBezTo>
                  <a:pt x="3939" y="2619"/>
                  <a:pt x="3955" y="2656"/>
                  <a:pt x="3984" y="2679"/>
                </a:cubicBezTo>
                <a:cubicBezTo>
                  <a:pt x="4010" y="2701"/>
                  <a:pt x="4047" y="2706"/>
                  <a:pt x="4079" y="2714"/>
                </a:cubicBezTo>
                <a:lnTo>
                  <a:pt x="4079" y="2714"/>
                </a:lnTo>
                <a:cubicBezTo>
                  <a:pt x="4068" y="2714"/>
                  <a:pt x="4055" y="2714"/>
                  <a:pt x="4045" y="2714"/>
                </a:cubicBezTo>
                <a:cubicBezTo>
                  <a:pt x="4037" y="2714"/>
                  <a:pt x="4029" y="2716"/>
                  <a:pt x="4021" y="2716"/>
                </a:cubicBezTo>
                <a:cubicBezTo>
                  <a:pt x="3989" y="2714"/>
                  <a:pt x="3955" y="2711"/>
                  <a:pt x="3923" y="2709"/>
                </a:cubicBezTo>
                <a:cubicBezTo>
                  <a:pt x="3804" y="2693"/>
                  <a:pt x="3685" y="2671"/>
                  <a:pt x="3568" y="2642"/>
                </a:cubicBezTo>
                <a:cubicBezTo>
                  <a:pt x="3471" y="2619"/>
                  <a:pt x="3367" y="2592"/>
                  <a:pt x="3277" y="2542"/>
                </a:cubicBezTo>
                <a:cubicBezTo>
                  <a:pt x="3195" y="2494"/>
                  <a:pt x="3124" y="2431"/>
                  <a:pt x="3055" y="2365"/>
                </a:cubicBezTo>
                <a:cubicBezTo>
                  <a:pt x="2920" y="2232"/>
                  <a:pt x="2788" y="2095"/>
                  <a:pt x="2650" y="1962"/>
                </a:cubicBezTo>
                <a:cubicBezTo>
                  <a:pt x="2582" y="1896"/>
                  <a:pt x="2518" y="1827"/>
                  <a:pt x="2449" y="1761"/>
                </a:cubicBezTo>
                <a:cubicBezTo>
                  <a:pt x="2381" y="1698"/>
                  <a:pt x="2314" y="1634"/>
                  <a:pt x="2243" y="1576"/>
                </a:cubicBezTo>
                <a:cubicBezTo>
                  <a:pt x="2201" y="1542"/>
                  <a:pt x="2156" y="1507"/>
                  <a:pt x="2108" y="1476"/>
                </a:cubicBezTo>
                <a:cubicBezTo>
                  <a:pt x="2150" y="1497"/>
                  <a:pt x="2198" y="1513"/>
                  <a:pt x="2246" y="1529"/>
                </a:cubicBezTo>
                <a:moveTo>
                  <a:pt x="1052" y="1182"/>
                </a:moveTo>
                <a:cubicBezTo>
                  <a:pt x="1291" y="1219"/>
                  <a:pt x="1523" y="1282"/>
                  <a:pt x="1754" y="1359"/>
                </a:cubicBezTo>
                <a:cubicBezTo>
                  <a:pt x="1788" y="1386"/>
                  <a:pt x="1830" y="1404"/>
                  <a:pt x="1870" y="1428"/>
                </a:cubicBezTo>
                <a:cubicBezTo>
                  <a:pt x="1915" y="1454"/>
                  <a:pt x="1957" y="1481"/>
                  <a:pt x="2002" y="1510"/>
                </a:cubicBezTo>
                <a:cubicBezTo>
                  <a:pt x="2092" y="1571"/>
                  <a:pt x="2179" y="1632"/>
                  <a:pt x="2264" y="1698"/>
                </a:cubicBezTo>
                <a:cubicBezTo>
                  <a:pt x="2338" y="1756"/>
                  <a:pt x="2410" y="1820"/>
                  <a:pt x="2481" y="1880"/>
                </a:cubicBezTo>
                <a:cubicBezTo>
                  <a:pt x="2555" y="1941"/>
                  <a:pt x="2624" y="2010"/>
                  <a:pt x="2693" y="2079"/>
                </a:cubicBezTo>
                <a:cubicBezTo>
                  <a:pt x="2698" y="2084"/>
                  <a:pt x="2706" y="2092"/>
                  <a:pt x="2711" y="2097"/>
                </a:cubicBezTo>
                <a:cubicBezTo>
                  <a:pt x="2658" y="2074"/>
                  <a:pt x="2600" y="2052"/>
                  <a:pt x="2547" y="2031"/>
                </a:cubicBezTo>
                <a:cubicBezTo>
                  <a:pt x="2457" y="1997"/>
                  <a:pt x="2365" y="1962"/>
                  <a:pt x="2272" y="1931"/>
                </a:cubicBezTo>
                <a:cubicBezTo>
                  <a:pt x="2105" y="1875"/>
                  <a:pt x="1939" y="1827"/>
                  <a:pt x="1767" y="1801"/>
                </a:cubicBezTo>
                <a:cubicBezTo>
                  <a:pt x="1640" y="1780"/>
                  <a:pt x="1513" y="1764"/>
                  <a:pt x="1386" y="1751"/>
                </a:cubicBezTo>
                <a:cubicBezTo>
                  <a:pt x="1222" y="1671"/>
                  <a:pt x="1063" y="1579"/>
                  <a:pt x="910" y="1478"/>
                </a:cubicBezTo>
                <a:cubicBezTo>
                  <a:pt x="772" y="1388"/>
                  <a:pt x="653" y="1269"/>
                  <a:pt x="507" y="1195"/>
                </a:cubicBezTo>
                <a:cubicBezTo>
                  <a:pt x="492" y="1187"/>
                  <a:pt x="476" y="1179"/>
                  <a:pt x="460" y="1171"/>
                </a:cubicBezTo>
                <a:cubicBezTo>
                  <a:pt x="653" y="1142"/>
                  <a:pt x="857" y="1153"/>
                  <a:pt x="1052" y="1182"/>
                </a:cubicBezTo>
                <a:moveTo>
                  <a:pt x="103" y="1425"/>
                </a:moveTo>
                <a:cubicBezTo>
                  <a:pt x="111" y="1330"/>
                  <a:pt x="169" y="1269"/>
                  <a:pt x="243" y="1232"/>
                </a:cubicBezTo>
                <a:cubicBezTo>
                  <a:pt x="267" y="1251"/>
                  <a:pt x="304" y="1259"/>
                  <a:pt x="327" y="1267"/>
                </a:cubicBezTo>
                <a:cubicBezTo>
                  <a:pt x="386" y="1285"/>
                  <a:pt x="444" y="1298"/>
                  <a:pt x="502" y="1322"/>
                </a:cubicBezTo>
                <a:cubicBezTo>
                  <a:pt x="584" y="1359"/>
                  <a:pt x="666" y="1399"/>
                  <a:pt x="745" y="1441"/>
                </a:cubicBezTo>
                <a:cubicBezTo>
                  <a:pt x="806" y="1486"/>
                  <a:pt x="867" y="1529"/>
                  <a:pt x="936" y="1566"/>
                </a:cubicBezTo>
                <a:cubicBezTo>
                  <a:pt x="1060" y="1634"/>
                  <a:pt x="1187" y="1687"/>
                  <a:pt x="1317" y="1743"/>
                </a:cubicBezTo>
                <a:cubicBezTo>
                  <a:pt x="1293" y="1740"/>
                  <a:pt x="1267" y="1738"/>
                  <a:pt x="1243" y="1738"/>
                </a:cubicBezTo>
                <a:cubicBezTo>
                  <a:pt x="1063" y="1724"/>
                  <a:pt x="883" y="1735"/>
                  <a:pt x="703" y="1735"/>
                </a:cubicBezTo>
                <a:cubicBezTo>
                  <a:pt x="616" y="1735"/>
                  <a:pt x="526" y="1732"/>
                  <a:pt x="436" y="1740"/>
                </a:cubicBezTo>
                <a:cubicBezTo>
                  <a:pt x="351" y="1745"/>
                  <a:pt x="264" y="1751"/>
                  <a:pt x="179" y="1772"/>
                </a:cubicBezTo>
                <a:cubicBezTo>
                  <a:pt x="126" y="1661"/>
                  <a:pt x="92" y="1542"/>
                  <a:pt x="103" y="1425"/>
                </a:cubicBezTo>
                <a:moveTo>
                  <a:pt x="759" y="2436"/>
                </a:moveTo>
                <a:cubicBezTo>
                  <a:pt x="701" y="2386"/>
                  <a:pt x="640" y="2335"/>
                  <a:pt x="584" y="2283"/>
                </a:cubicBezTo>
                <a:cubicBezTo>
                  <a:pt x="460" y="2169"/>
                  <a:pt x="341" y="2044"/>
                  <a:pt x="251" y="1902"/>
                </a:cubicBezTo>
                <a:cubicBezTo>
                  <a:pt x="240" y="1886"/>
                  <a:pt x="230" y="1867"/>
                  <a:pt x="222" y="1851"/>
                </a:cubicBezTo>
                <a:cubicBezTo>
                  <a:pt x="256" y="1849"/>
                  <a:pt x="293" y="1843"/>
                  <a:pt x="327" y="1838"/>
                </a:cubicBezTo>
                <a:cubicBezTo>
                  <a:pt x="378" y="1833"/>
                  <a:pt x="428" y="1827"/>
                  <a:pt x="478" y="1822"/>
                </a:cubicBezTo>
                <a:cubicBezTo>
                  <a:pt x="574" y="1812"/>
                  <a:pt x="671" y="1796"/>
                  <a:pt x="767" y="1793"/>
                </a:cubicBezTo>
                <a:cubicBezTo>
                  <a:pt x="944" y="1790"/>
                  <a:pt x="1121" y="1801"/>
                  <a:pt x="1298" y="1812"/>
                </a:cubicBezTo>
                <a:cubicBezTo>
                  <a:pt x="1473" y="1822"/>
                  <a:pt x="1648" y="1843"/>
                  <a:pt x="1820" y="1875"/>
                </a:cubicBezTo>
                <a:cubicBezTo>
                  <a:pt x="1986" y="1904"/>
                  <a:pt x="2150" y="1949"/>
                  <a:pt x="2312" y="2002"/>
                </a:cubicBezTo>
                <a:cubicBezTo>
                  <a:pt x="2394" y="2029"/>
                  <a:pt x="2476" y="2060"/>
                  <a:pt x="2555" y="2089"/>
                </a:cubicBezTo>
                <a:cubicBezTo>
                  <a:pt x="2632" y="2119"/>
                  <a:pt x="2709" y="2153"/>
                  <a:pt x="2788" y="2171"/>
                </a:cubicBezTo>
                <a:cubicBezTo>
                  <a:pt x="2825" y="2208"/>
                  <a:pt x="2859" y="2243"/>
                  <a:pt x="2896" y="2280"/>
                </a:cubicBezTo>
                <a:cubicBezTo>
                  <a:pt x="2949" y="2333"/>
                  <a:pt x="3002" y="2388"/>
                  <a:pt x="3060" y="2441"/>
                </a:cubicBezTo>
                <a:cubicBezTo>
                  <a:pt x="3029" y="2436"/>
                  <a:pt x="2997" y="2436"/>
                  <a:pt x="2963" y="2436"/>
                </a:cubicBezTo>
                <a:cubicBezTo>
                  <a:pt x="2920" y="2433"/>
                  <a:pt x="2878" y="2433"/>
                  <a:pt x="2836" y="2431"/>
                </a:cubicBezTo>
                <a:cubicBezTo>
                  <a:pt x="2751" y="2428"/>
                  <a:pt x="2666" y="2420"/>
                  <a:pt x="2582" y="2415"/>
                </a:cubicBezTo>
                <a:cubicBezTo>
                  <a:pt x="2280" y="2391"/>
                  <a:pt x="1978" y="2359"/>
                  <a:pt x="1674" y="2354"/>
                </a:cubicBezTo>
                <a:cubicBezTo>
                  <a:pt x="1597" y="2354"/>
                  <a:pt x="1521" y="2343"/>
                  <a:pt x="1444" y="2346"/>
                </a:cubicBezTo>
                <a:cubicBezTo>
                  <a:pt x="1367" y="2346"/>
                  <a:pt x="1293" y="2354"/>
                  <a:pt x="1219" y="2362"/>
                </a:cubicBezTo>
                <a:cubicBezTo>
                  <a:pt x="1142" y="2370"/>
                  <a:pt x="1068" y="2380"/>
                  <a:pt x="992" y="2394"/>
                </a:cubicBezTo>
                <a:cubicBezTo>
                  <a:pt x="952" y="2399"/>
                  <a:pt x="915" y="2407"/>
                  <a:pt x="875" y="2412"/>
                </a:cubicBezTo>
                <a:cubicBezTo>
                  <a:pt x="833" y="2412"/>
                  <a:pt x="796" y="2415"/>
                  <a:pt x="759" y="2436"/>
                </a:cubicBezTo>
                <a:moveTo>
                  <a:pt x="1208" y="2775"/>
                </a:moveTo>
                <a:cubicBezTo>
                  <a:pt x="1203" y="2775"/>
                  <a:pt x="1198" y="2775"/>
                  <a:pt x="1195" y="2777"/>
                </a:cubicBezTo>
                <a:cubicBezTo>
                  <a:pt x="1132" y="2735"/>
                  <a:pt x="1071" y="2690"/>
                  <a:pt x="1013" y="2645"/>
                </a:cubicBezTo>
                <a:cubicBezTo>
                  <a:pt x="954" y="2600"/>
                  <a:pt x="899" y="2555"/>
                  <a:pt x="841" y="2507"/>
                </a:cubicBezTo>
                <a:cubicBezTo>
                  <a:pt x="862" y="2505"/>
                  <a:pt x="880" y="2500"/>
                  <a:pt x="902" y="2497"/>
                </a:cubicBezTo>
                <a:cubicBezTo>
                  <a:pt x="944" y="2489"/>
                  <a:pt x="986" y="2484"/>
                  <a:pt x="1029" y="2476"/>
                </a:cubicBezTo>
                <a:cubicBezTo>
                  <a:pt x="1111" y="2462"/>
                  <a:pt x="1193" y="2447"/>
                  <a:pt x="1277" y="2436"/>
                </a:cubicBezTo>
                <a:cubicBezTo>
                  <a:pt x="1428" y="2415"/>
                  <a:pt x="1582" y="2391"/>
                  <a:pt x="1732" y="2394"/>
                </a:cubicBezTo>
                <a:cubicBezTo>
                  <a:pt x="1870" y="2396"/>
                  <a:pt x="2005" y="2404"/>
                  <a:pt x="2142" y="2415"/>
                </a:cubicBezTo>
                <a:cubicBezTo>
                  <a:pt x="2137" y="2417"/>
                  <a:pt x="2134" y="2417"/>
                  <a:pt x="2129" y="2420"/>
                </a:cubicBezTo>
                <a:cubicBezTo>
                  <a:pt x="2087" y="2433"/>
                  <a:pt x="2047" y="2452"/>
                  <a:pt x="2007" y="2470"/>
                </a:cubicBezTo>
                <a:cubicBezTo>
                  <a:pt x="1923" y="2510"/>
                  <a:pt x="1841" y="2555"/>
                  <a:pt x="1756" y="2595"/>
                </a:cubicBezTo>
                <a:cubicBezTo>
                  <a:pt x="1666" y="2637"/>
                  <a:pt x="1574" y="2674"/>
                  <a:pt x="1481" y="2709"/>
                </a:cubicBezTo>
                <a:cubicBezTo>
                  <a:pt x="1394" y="2743"/>
                  <a:pt x="1306" y="2788"/>
                  <a:pt x="1208" y="2775"/>
                </a:cubicBezTo>
                <a:moveTo>
                  <a:pt x="1309" y="2846"/>
                </a:moveTo>
                <a:cubicBezTo>
                  <a:pt x="1320" y="2843"/>
                  <a:pt x="1333" y="2838"/>
                  <a:pt x="1343" y="2833"/>
                </a:cubicBezTo>
                <a:cubicBezTo>
                  <a:pt x="1388" y="2814"/>
                  <a:pt x="1431" y="2793"/>
                  <a:pt x="1476" y="2775"/>
                </a:cubicBezTo>
                <a:cubicBezTo>
                  <a:pt x="1566" y="2732"/>
                  <a:pt x="1653" y="2687"/>
                  <a:pt x="1743" y="2645"/>
                </a:cubicBezTo>
                <a:cubicBezTo>
                  <a:pt x="1828" y="2603"/>
                  <a:pt x="1915" y="2558"/>
                  <a:pt x="2000" y="2515"/>
                </a:cubicBezTo>
                <a:cubicBezTo>
                  <a:pt x="2045" y="2494"/>
                  <a:pt x="2090" y="2473"/>
                  <a:pt x="2137" y="2457"/>
                </a:cubicBezTo>
                <a:cubicBezTo>
                  <a:pt x="2158" y="2449"/>
                  <a:pt x="2179" y="2441"/>
                  <a:pt x="2203" y="2436"/>
                </a:cubicBezTo>
                <a:cubicBezTo>
                  <a:pt x="2214" y="2433"/>
                  <a:pt x="2224" y="2431"/>
                  <a:pt x="2232" y="2425"/>
                </a:cubicBezTo>
                <a:cubicBezTo>
                  <a:pt x="2370" y="2436"/>
                  <a:pt x="2508" y="2449"/>
                  <a:pt x="2645" y="2460"/>
                </a:cubicBezTo>
                <a:cubicBezTo>
                  <a:pt x="2719" y="2465"/>
                  <a:pt x="2791" y="2470"/>
                  <a:pt x="2865" y="2473"/>
                </a:cubicBezTo>
                <a:cubicBezTo>
                  <a:pt x="2936" y="2476"/>
                  <a:pt x="3018" y="2484"/>
                  <a:pt x="3087" y="2465"/>
                </a:cubicBezTo>
                <a:lnTo>
                  <a:pt x="3087" y="2465"/>
                </a:lnTo>
                <a:cubicBezTo>
                  <a:pt x="3092" y="2470"/>
                  <a:pt x="3100" y="2476"/>
                  <a:pt x="3105" y="2481"/>
                </a:cubicBezTo>
                <a:cubicBezTo>
                  <a:pt x="3177" y="2542"/>
                  <a:pt x="3256" y="2592"/>
                  <a:pt x="3344" y="2627"/>
                </a:cubicBezTo>
                <a:cubicBezTo>
                  <a:pt x="3441" y="2664"/>
                  <a:pt x="3547" y="2690"/>
                  <a:pt x="3648" y="2711"/>
                </a:cubicBezTo>
                <a:cubicBezTo>
                  <a:pt x="3719" y="2724"/>
                  <a:pt x="3788" y="2735"/>
                  <a:pt x="3859" y="2743"/>
                </a:cubicBezTo>
                <a:cubicBezTo>
                  <a:pt x="3717" y="2769"/>
                  <a:pt x="3576" y="2812"/>
                  <a:pt x="3434" y="2838"/>
                </a:cubicBezTo>
                <a:cubicBezTo>
                  <a:pt x="3222" y="2875"/>
                  <a:pt x="3005" y="2886"/>
                  <a:pt x="2793" y="2904"/>
                </a:cubicBezTo>
                <a:cubicBezTo>
                  <a:pt x="2576" y="2923"/>
                  <a:pt x="2359" y="2941"/>
                  <a:pt x="2142" y="2960"/>
                </a:cubicBezTo>
                <a:cubicBezTo>
                  <a:pt x="1939" y="2976"/>
                  <a:pt x="1724" y="3007"/>
                  <a:pt x="1526" y="2947"/>
                </a:cubicBezTo>
                <a:cubicBezTo>
                  <a:pt x="1449" y="2918"/>
                  <a:pt x="1378" y="2886"/>
                  <a:pt x="1309" y="2846"/>
                </a:cubicBezTo>
                <a:moveTo>
                  <a:pt x="1171" y="3251"/>
                </a:moveTo>
                <a:cubicBezTo>
                  <a:pt x="1182" y="3219"/>
                  <a:pt x="1214" y="3195"/>
                  <a:pt x="1240" y="3179"/>
                </a:cubicBezTo>
                <a:cubicBezTo>
                  <a:pt x="1320" y="3124"/>
                  <a:pt x="1404" y="3079"/>
                  <a:pt x="1494" y="3037"/>
                </a:cubicBezTo>
                <a:cubicBezTo>
                  <a:pt x="1500" y="3034"/>
                  <a:pt x="1505" y="3029"/>
                  <a:pt x="1507" y="3023"/>
                </a:cubicBezTo>
                <a:cubicBezTo>
                  <a:pt x="1574" y="3042"/>
                  <a:pt x="1640" y="3055"/>
                  <a:pt x="1711" y="3060"/>
                </a:cubicBezTo>
                <a:cubicBezTo>
                  <a:pt x="1817" y="3068"/>
                  <a:pt x="1923" y="3058"/>
                  <a:pt x="2029" y="3050"/>
                </a:cubicBezTo>
                <a:cubicBezTo>
                  <a:pt x="2140" y="3042"/>
                  <a:pt x="2248" y="3031"/>
                  <a:pt x="2359" y="3023"/>
                </a:cubicBezTo>
                <a:cubicBezTo>
                  <a:pt x="2582" y="3005"/>
                  <a:pt x="2804" y="2986"/>
                  <a:pt x="3026" y="2970"/>
                </a:cubicBezTo>
                <a:cubicBezTo>
                  <a:pt x="3243" y="2952"/>
                  <a:pt x="3457" y="2928"/>
                  <a:pt x="3666" y="2878"/>
                </a:cubicBezTo>
                <a:cubicBezTo>
                  <a:pt x="3767" y="2854"/>
                  <a:pt x="3867" y="2828"/>
                  <a:pt x="3971" y="2814"/>
                </a:cubicBezTo>
                <a:cubicBezTo>
                  <a:pt x="4076" y="2801"/>
                  <a:pt x="4185" y="2804"/>
                  <a:pt x="4291" y="2814"/>
                </a:cubicBezTo>
                <a:cubicBezTo>
                  <a:pt x="4505" y="2836"/>
                  <a:pt x="4719" y="2883"/>
                  <a:pt x="4931" y="2931"/>
                </a:cubicBezTo>
                <a:cubicBezTo>
                  <a:pt x="5132" y="2976"/>
                  <a:pt x="5333" y="3029"/>
                  <a:pt x="5532" y="3087"/>
                </a:cubicBezTo>
                <a:cubicBezTo>
                  <a:pt x="5534" y="3092"/>
                  <a:pt x="5540" y="3097"/>
                  <a:pt x="5542" y="3103"/>
                </a:cubicBezTo>
                <a:cubicBezTo>
                  <a:pt x="5286" y="3058"/>
                  <a:pt x="5029" y="3047"/>
                  <a:pt x="4770" y="3045"/>
                </a:cubicBezTo>
                <a:cubicBezTo>
                  <a:pt x="4288" y="3039"/>
                  <a:pt x="3804" y="3100"/>
                  <a:pt x="3338" y="3227"/>
                </a:cubicBezTo>
                <a:cubicBezTo>
                  <a:pt x="3243" y="3254"/>
                  <a:pt x="3148" y="3285"/>
                  <a:pt x="3060" y="3328"/>
                </a:cubicBezTo>
                <a:cubicBezTo>
                  <a:pt x="2957" y="3354"/>
                  <a:pt x="2854" y="3370"/>
                  <a:pt x="2748" y="3367"/>
                </a:cubicBezTo>
                <a:cubicBezTo>
                  <a:pt x="2621" y="3365"/>
                  <a:pt x="2492" y="3362"/>
                  <a:pt x="2365" y="3349"/>
                </a:cubicBezTo>
                <a:cubicBezTo>
                  <a:pt x="2235" y="3336"/>
                  <a:pt x="2103" y="3320"/>
                  <a:pt x="1973" y="3309"/>
                </a:cubicBezTo>
                <a:cubicBezTo>
                  <a:pt x="1833" y="3299"/>
                  <a:pt x="1690" y="3283"/>
                  <a:pt x="1550" y="3277"/>
                </a:cubicBezTo>
                <a:cubicBezTo>
                  <a:pt x="1478" y="3275"/>
                  <a:pt x="1410" y="3275"/>
                  <a:pt x="1338" y="3275"/>
                </a:cubicBezTo>
                <a:cubicBezTo>
                  <a:pt x="1283" y="3275"/>
                  <a:pt x="1227" y="3283"/>
                  <a:pt x="1177" y="3256"/>
                </a:cubicBezTo>
                <a:lnTo>
                  <a:pt x="1171" y="3251"/>
                </a:lnTo>
                <a:moveTo>
                  <a:pt x="2127" y="3952"/>
                </a:moveTo>
                <a:lnTo>
                  <a:pt x="2119" y="3957"/>
                </a:lnTo>
                <a:lnTo>
                  <a:pt x="2116" y="3960"/>
                </a:lnTo>
                <a:lnTo>
                  <a:pt x="2111" y="3965"/>
                </a:lnTo>
                <a:lnTo>
                  <a:pt x="2105" y="3971"/>
                </a:lnTo>
                <a:lnTo>
                  <a:pt x="2103" y="3973"/>
                </a:lnTo>
                <a:lnTo>
                  <a:pt x="2100" y="3973"/>
                </a:lnTo>
                <a:cubicBezTo>
                  <a:pt x="2095" y="3976"/>
                  <a:pt x="2090" y="3981"/>
                  <a:pt x="2084" y="3984"/>
                </a:cubicBezTo>
                <a:lnTo>
                  <a:pt x="2082" y="3986"/>
                </a:lnTo>
                <a:lnTo>
                  <a:pt x="2076" y="3989"/>
                </a:lnTo>
                <a:lnTo>
                  <a:pt x="2071" y="3992"/>
                </a:lnTo>
                <a:lnTo>
                  <a:pt x="2074" y="3992"/>
                </a:lnTo>
                <a:lnTo>
                  <a:pt x="2066" y="3994"/>
                </a:lnTo>
                <a:lnTo>
                  <a:pt x="2058" y="3997"/>
                </a:lnTo>
                <a:cubicBezTo>
                  <a:pt x="2052" y="4000"/>
                  <a:pt x="2045" y="4000"/>
                  <a:pt x="2039" y="4000"/>
                </a:cubicBezTo>
                <a:lnTo>
                  <a:pt x="2039" y="4000"/>
                </a:lnTo>
                <a:lnTo>
                  <a:pt x="2037" y="4000"/>
                </a:lnTo>
                <a:lnTo>
                  <a:pt x="2029" y="4000"/>
                </a:lnTo>
                <a:cubicBezTo>
                  <a:pt x="2021" y="4000"/>
                  <a:pt x="2013" y="4000"/>
                  <a:pt x="2005" y="4002"/>
                </a:cubicBezTo>
                <a:cubicBezTo>
                  <a:pt x="1830" y="3933"/>
                  <a:pt x="1664" y="3844"/>
                  <a:pt x="1518" y="3722"/>
                </a:cubicBezTo>
                <a:cubicBezTo>
                  <a:pt x="1399" y="3624"/>
                  <a:pt x="1293" y="3505"/>
                  <a:pt x="1214" y="3373"/>
                </a:cubicBezTo>
                <a:cubicBezTo>
                  <a:pt x="1211" y="3367"/>
                  <a:pt x="1208" y="3365"/>
                  <a:pt x="1206" y="3359"/>
                </a:cubicBezTo>
                <a:cubicBezTo>
                  <a:pt x="1246" y="3367"/>
                  <a:pt x="1291" y="3365"/>
                  <a:pt x="1325" y="3365"/>
                </a:cubicBezTo>
                <a:cubicBezTo>
                  <a:pt x="1404" y="3365"/>
                  <a:pt x="1486" y="3365"/>
                  <a:pt x="1566" y="3367"/>
                </a:cubicBezTo>
                <a:cubicBezTo>
                  <a:pt x="1714" y="3370"/>
                  <a:pt x="1865" y="3370"/>
                  <a:pt x="2013" y="3383"/>
                </a:cubicBezTo>
                <a:cubicBezTo>
                  <a:pt x="2148" y="3394"/>
                  <a:pt x="2283" y="3407"/>
                  <a:pt x="2418" y="3418"/>
                </a:cubicBezTo>
                <a:cubicBezTo>
                  <a:pt x="2484" y="3423"/>
                  <a:pt x="2553" y="3428"/>
                  <a:pt x="2621" y="3428"/>
                </a:cubicBezTo>
                <a:cubicBezTo>
                  <a:pt x="2687" y="3428"/>
                  <a:pt x="2751" y="3423"/>
                  <a:pt x="2817" y="3418"/>
                </a:cubicBezTo>
                <a:cubicBezTo>
                  <a:pt x="2857" y="3415"/>
                  <a:pt x="2896" y="3407"/>
                  <a:pt x="2936" y="3402"/>
                </a:cubicBezTo>
                <a:cubicBezTo>
                  <a:pt x="2862" y="3449"/>
                  <a:pt x="2791" y="3502"/>
                  <a:pt x="2719" y="3553"/>
                </a:cubicBezTo>
                <a:cubicBezTo>
                  <a:pt x="2529" y="3682"/>
                  <a:pt x="2341" y="3817"/>
                  <a:pt x="2153" y="3949"/>
                </a:cubicBezTo>
                <a:cubicBezTo>
                  <a:pt x="2140" y="3947"/>
                  <a:pt x="2132" y="3947"/>
                  <a:pt x="2127" y="3952"/>
                </a:cubicBezTo>
                <a:moveTo>
                  <a:pt x="3378" y="4094"/>
                </a:moveTo>
                <a:cubicBezTo>
                  <a:pt x="3045" y="4152"/>
                  <a:pt x="2703" y="4173"/>
                  <a:pt x="2370" y="4110"/>
                </a:cubicBezTo>
                <a:cubicBezTo>
                  <a:pt x="2299" y="4097"/>
                  <a:pt x="2227" y="4078"/>
                  <a:pt x="2156" y="4057"/>
                </a:cubicBezTo>
                <a:cubicBezTo>
                  <a:pt x="2267" y="3978"/>
                  <a:pt x="2378" y="3899"/>
                  <a:pt x="2489" y="3820"/>
                </a:cubicBezTo>
                <a:cubicBezTo>
                  <a:pt x="2600" y="3738"/>
                  <a:pt x="2709" y="3656"/>
                  <a:pt x="2822" y="3574"/>
                </a:cubicBezTo>
                <a:cubicBezTo>
                  <a:pt x="2918" y="3505"/>
                  <a:pt x="3010" y="3436"/>
                  <a:pt x="3111" y="3375"/>
                </a:cubicBezTo>
                <a:cubicBezTo>
                  <a:pt x="3211" y="3317"/>
                  <a:pt x="3330" y="3291"/>
                  <a:pt x="3441" y="3261"/>
                </a:cubicBezTo>
                <a:cubicBezTo>
                  <a:pt x="3674" y="3203"/>
                  <a:pt x="3910" y="3158"/>
                  <a:pt x="4148" y="3132"/>
                </a:cubicBezTo>
                <a:cubicBezTo>
                  <a:pt x="4378" y="3105"/>
                  <a:pt x="4608" y="3087"/>
                  <a:pt x="4838" y="3087"/>
                </a:cubicBezTo>
                <a:cubicBezTo>
                  <a:pt x="4807" y="3132"/>
                  <a:pt x="4748" y="3156"/>
                  <a:pt x="4701" y="3177"/>
                </a:cubicBezTo>
                <a:cubicBezTo>
                  <a:pt x="4637" y="3206"/>
                  <a:pt x="4571" y="3232"/>
                  <a:pt x="4502" y="3254"/>
                </a:cubicBezTo>
                <a:cubicBezTo>
                  <a:pt x="4264" y="3336"/>
                  <a:pt x="4018" y="3388"/>
                  <a:pt x="3785" y="3486"/>
                </a:cubicBezTo>
                <a:cubicBezTo>
                  <a:pt x="3727" y="3510"/>
                  <a:pt x="3672" y="3534"/>
                  <a:pt x="3619" y="3566"/>
                </a:cubicBezTo>
                <a:cubicBezTo>
                  <a:pt x="3595" y="3579"/>
                  <a:pt x="3576" y="3592"/>
                  <a:pt x="3561" y="3608"/>
                </a:cubicBezTo>
                <a:cubicBezTo>
                  <a:pt x="3555" y="3605"/>
                  <a:pt x="3547" y="3605"/>
                  <a:pt x="3545" y="3613"/>
                </a:cubicBezTo>
                <a:cubicBezTo>
                  <a:pt x="3539" y="3621"/>
                  <a:pt x="3537" y="3632"/>
                  <a:pt x="3534" y="3640"/>
                </a:cubicBezTo>
                <a:cubicBezTo>
                  <a:pt x="3526" y="3653"/>
                  <a:pt x="3521" y="3666"/>
                  <a:pt x="3516" y="3682"/>
                </a:cubicBezTo>
                <a:lnTo>
                  <a:pt x="3513" y="3693"/>
                </a:lnTo>
                <a:cubicBezTo>
                  <a:pt x="3492" y="3743"/>
                  <a:pt x="3473" y="3796"/>
                  <a:pt x="3455" y="3849"/>
                </a:cubicBezTo>
                <a:cubicBezTo>
                  <a:pt x="3428" y="3931"/>
                  <a:pt x="3404" y="4013"/>
                  <a:pt x="3378" y="4094"/>
                </a:cubicBezTo>
                <a:moveTo>
                  <a:pt x="3513" y="4067"/>
                </a:moveTo>
                <a:cubicBezTo>
                  <a:pt x="3531" y="4002"/>
                  <a:pt x="3542" y="3931"/>
                  <a:pt x="3555" y="3865"/>
                </a:cubicBezTo>
                <a:cubicBezTo>
                  <a:pt x="3563" y="3825"/>
                  <a:pt x="3568" y="3788"/>
                  <a:pt x="3576" y="3748"/>
                </a:cubicBezTo>
                <a:cubicBezTo>
                  <a:pt x="3582" y="3717"/>
                  <a:pt x="3584" y="3682"/>
                  <a:pt x="3605" y="3656"/>
                </a:cubicBezTo>
                <a:cubicBezTo>
                  <a:pt x="3621" y="3632"/>
                  <a:pt x="3655" y="3618"/>
                  <a:pt x="3682" y="3605"/>
                </a:cubicBezTo>
                <a:cubicBezTo>
                  <a:pt x="3708" y="3591"/>
                  <a:pt x="3735" y="3579"/>
                  <a:pt x="3762" y="3566"/>
                </a:cubicBezTo>
                <a:cubicBezTo>
                  <a:pt x="3820" y="3539"/>
                  <a:pt x="3878" y="3515"/>
                  <a:pt x="3936" y="3494"/>
                </a:cubicBezTo>
                <a:cubicBezTo>
                  <a:pt x="4053" y="3452"/>
                  <a:pt x="4172" y="3418"/>
                  <a:pt x="4291" y="3381"/>
                </a:cubicBezTo>
                <a:cubicBezTo>
                  <a:pt x="4410" y="3343"/>
                  <a:pt x="4531" y="3306"/>
                  <a:pt x="4648" y="3259"/>
                </a:cubicBezTo>
                <a:cubicBezTo>
                  <a:pt x="4690" y="3240"/>
                  <a:pt x="4741" y="3222"/>
                  <a:pt x="4785" y="3195"/>
                </a:cubicBezTo>
                <a:cubicBezTo>
                  <a:pt x="4772" y="3219"/>
                  <a:pt x="4762" y="3243"/>
                  <a:pt x="4748" y="3264"/>
                </a:cubicBezTo>
                <a:cubicBezTo>
                  <a:pt x="4703" y="3351"/>
                  <a:pt x="4664" y="3441"/>
                  <a:pt x="4629" y="3534"/>
                </a:cubicBezTo>
                <a:cubicBezTo>
                  <a:pt x="4603" y="3608"/>
                  <a:pt x="4576" y="3685"/>
                  <a:pt x="4555" y="3762"/>
                </a:cubicBezTo>
                <a:cubicBezTo>
                  <a:pt x="4214" y="3883"/>
                  <a:pt x="3865" y="3994"/>
                  <a:pt x="3513" y="4067"/>
                </a:cubicBezTo>
                <a:moveTo>
                  <a:pt x="4566" y="4491"/>
                </a:moveTo>
                <a:cubicBezTo>
                  <a:pt x="4566" y="4493"/>
                  <a:pt x="4566" y="4493"/>
                  <a:pt x="4566" y="4491"/>
                </a:cubicBezTo>
                <a:moveTo>
                  <a:pt x="4233" y="5747"/>
                </a:moveTo>
                <a:cubicBezTo>
                  <a:pt x="4230" y="5747"/>
                  <a:pt x="4227" y="5745"/>
                  <a:pt x="4222" y="5745"/>
                </a:cubicBezTo>
                <a:cubicBezTo>
                  <a:pt x="4219" y="5737"/>
                  <a:pt x="4217" y="5726"/>
                  <a:pt x="4214" y="5718"/>
                </a:cubicBezTo>
                <a:cubicBezTo>
                  <a:pt x="4222" y="5716"/>
                  <a:pt x="4230" y="5713"/>
                  <a:pt x="4235" y="5708"/>
                </a:cubicBezTo>
                <a:cubicBezTo>
                  <a:pt x="4235" y="5721"/>
                  <a:pt x="4235" y="5734"/>
                  <a:pt x="4233" y="5747"/>
                </a:cubicBezTo>
                <a:moveTo>
                  <a:pt x="4312" y="5866"/>
                </a:moveTo>
                <a:cubicBezTo>
                  <a:pt x="4312" y="5864"/>
                  <a:pt x="4309" y="5861"/>
                  <a:pt x="4309" y="5856"/>
                </a:cubicBezTo>
                <a:cubicBezTo>
                  <a:pt x="4307" y="5845"/>
                  <a:pt x="4299" y="5840"/>
                  <a:pt x="4291" y="5835"/>
                </a:cubicBezTo>
                <a:cubicBezTo>
                  <a:pt x="4293" y="5808"/>
                  <a:pt x="4296" y="5784"/>
                  <a:pt x="4296" y="5758"/>
                </a:cubicBezTo>
                <a:cubicBezTo>
                  <a:pt x="4304" y="5755"/>
                  <a:pt x="4312" y="5750"/>
                  <a:pt x="4317" y="5742"/>
                </a:cubicBezTo>
                <a:cubicBezTo>
                  <a:pt x="4317" y="5766"/>
                  <a:pt x="4317" y="5792"/>
                  <a:pt x="4317" y="5816"/>
                </a:cubicBezTo>
                <a:cubicBezTo>
                  <a:pt x="4317" y="5835"/>
                  <a:pt x="4315" y="5851"/>
                  <a:pt x="4312" y="5866"/>
                </a:cubicBezTo>
                <a:moveTo>
                  <a:pt x="4378" y="5978"/>
                </a:moveTo>
                <a:cubicBezTo>
                  <a:pt x="4378" y="5975"/>
                  <a:pt x="4378" y="5975"/>
                  <a:pt x="4375" y="5972"/>
                </a:cubicBezTo>
                <a:cubicBezTo>
                  <a:pt x="4367" y="5925"/>
                  <a:pt x="4362" y="5874"/>
                  <a:pt x="4360" y="5827"/>
                </a:cubicBezTo>
                <a:cubicBezTo>
                  <a:pt x="4360" y="5824"/>
                  <a:pt x="4360" y="5824"/>
                  <a:pt x="4360" y="5822"/>
                </a:cubicBezTo>
                <a:cubicBezTo>
                  <a:pt x="4362" y="5822"/>
                  <a:pt x="4367" y="5822"/>
                  <a:pt x="4370" y="5822"/>
                </a:cubicBezTo>
                <a:cubicBezTo>
                  <a:pt x="4370" y="5869"/>
                  <a:pt x="4373" y="5919"/>
                  <a:pt x="4375" y="5967"/>
                </a:cubicBezTo>
                <a:cubicBezTo>
                  <a:pt x="4378" y="5972"/>
                  <a:pt x="4378" y="5975"/>
                  <a:pt x="4378" y="5978"/>
                </a:cubicBezTo>
                <a:moveTo>
                  <a:pt x="4428" y="6020"/>
                </a:moveTo>
                <a:cubicBezTo>
                  <a:pt x="4426" y="6001"/>
                  <a:pt x="4423" y="5986"/>
                  <a:pt x="4423" y="5967"/>
                </a:cubicBezTo>
                <a:cubicBezTo>
                  <a:pt x="4428" y="5925"/>
                  <a:pt x="4431" y="5885"/>
                  <a:pt x="4434" y="5843"/>
                </a:cubicBezTo>
                <a:cubicBezTo>
                  <a:pt x="4434" y="5848"/>
                  <a:pt x="4436" y="5853"/>
                  <a:pt x="4436" y="5859"/>
                </a:cubicBezTo>
                <a:cubicBezTo>
                  <a:pt x="4436" y="5861"/>
                  <a:pt x="4439" y="5866"/>
                  <a:pt x="4442" y="5869"/>
                </a:cubicBezTo>
                <a:cubicBezTo>
                  <a:pt x="4442" y="5919"/>
                  <a:pt x="4442" y="5970"/>
                  <a:pt x="4444" y="6020"/>
                </a:cubicBezTo>
                <a:cubicBezTo>
                  <a:pt x="4439" y="6020"/>
                  <a:pt x="4434" y="6020"/>
                  <a:pt x="4428" y="6020"/>
                </a:cubicBezTo>
                <a:moveTo>
                  <a:pt x="4516" y="6068"/>
                </a:moveTo>
                <a:cubicBezTo>
                  <a:pt x="4508" y="6065"/>
                  <a:pt x="4497" y="6065"/>
                  <a:pt x="4489" y="6068"/>
                </a:cubicBezTo>
                <a:cubicBezTo>
                  <a:pt x="4489" y="6065"/>
                  <a:pt x="4489" y="6062"/>
                  <a:pt x="4489" y="6060"/>
                </a:cubicBezTo>
                <a:cubicBezTo>
                  <a:pt x="4500" y="6004"/>
                  <a:pt x="4508" y="5946"/>
                  <a:pt x="4510" y="5890"/>
                </a:cubicBezTo>
                <a:cubicBezTo>
                  <a:pt x="4510" y="5946"/>
                  <a:pt x="4513" y="5999"/>
                  <a:pt x="4518" y="6054"/>
                </a:cubicBezTo>
                <a:cubicBezTo>
                  <a:pt x="4518" y="6060"/>
                  <a:pt x="4518" y="6065"/>
                  <a:pt x="4516" y="6068"/>
                </a:cubicBezTo>
                <a:moveTo>
                  <a:pt x="4571" y="5837"/>
                </a:moveTo>
                <a:cubicBezTo>
                  <a:pt x="4571" y="5919"/>
                  <a:pt x="4569" y="6001"/>
                  <a:pt x="4563" y="6081"/>
                </a:cubicBezTo>
                <a:cubicBezTo>
                  <a:pt x="4563" y="6070"/>
                  <a:pt x="4561" y="6060"/>
                  <a:pt x="4561" y="6046"/>
                </a:cubicBezTo>
                <a:cubicBezTo>
                  <a:pt x="4569" y="5964"/>
                  <a:pt x="4569" y="5885"/>
                  <a:pt x="4566" y="5803"/>
                </a:cubicBezTo>
                <a:cubicBezTo>
                  <a:pt x="4569" y="5803"/>
                  <a:pt x="4569" y="5803"/>
                  <a:pt x="4571" y="5803"/>
                </a:cubicBezTo>
                <a:cubicBezTo>
                  <a:pt x="4571" y="5816"/>
                  <a:pt x="4571" y="5827"/>
                  <a:pt x="4571" y="5837"/>
                </a:cubicBezTo>
                <a:moveTo>
                  <a:pt x="4651" y="6205"/>
                </a:moveTo>
                <a:cubicBezTo>
                  <a:pt x="4648" y="6203"/>
                  <a:pt x="4645" y="6203"/>
                  <a:pt x="4643" y="6200"/>
                </a:cubicBezTo>
                <a:cubicBezTo>
                  <a:pt x="4627" y="6078"/>
                  <a:pt x="4621" y="5956"/>
                  <a:pt x="4619" y="5835"/>
                </a:cubicBezTo>
                <a:cubicBezTo>
                  <a:pt x="4627" y="5837"/>
                  <a:pt x="4637" y="5840"/>
                  <a:pt x="4645" y="5837"/>
                </a:cubicBezTo>
                <a:cubicBezTo>
                  <a:pt x="4643" y="5941"/>
                  <a:pt x="4643" y="6046"/>
                  <a:pt x="4651" y="6150"/>
                </a:cubicBezTo>
                <a:cubicBezTo>
                  <a:pt x="4653" y="6171"/>
                  <a:pt x="4651" y="6187"/>
                  <a:pt x="4651" y="6205"/>
                </a:cubicBezTo>
                <a:moveTo>
                  <a:pt x="4754" y="6263"/>
                </a:moveTo>
                <a:lnTo>
                  <a:pt x="4754" y="6263"/>
                </a:lnTo>
                <a:cubicBezTo>
                  <a:pt x="4754" y="6232"/>
                  <a:pt x="4754" y="6203"/>
                  <a:pt x="4756" y="6173"/>
                </a:cubicBezTo>
                <a:cubicBezTo>
                  <a:pt x="4762" y="6216"/>
                  <a:pt x="4764" y="6255"/>
                  <a:pt x="4770" y="6298"/>
                </a:cubicBezTo>
                <a:cubicBezTo>
                  <a:pt x="4762" y="6285"/>
                  <a:pt x="4759" y="6274"/>
                  <a:pt x="4754" y="6263"/>
                </a:cubicBezTo>
                <a:moveTo>
                  <a:pt x="4807" y="6105"/>
                </a:moveTo>
                <a:cubicBezTo>
                  <a:pt x="4799" y="6038"/>
                  <a:pt x="4793" y="5972"/>
                  <a:pt x="4785" y="5906"/>
                </a:cubicBezTo>
                <a:cubicBezTo>
                  <a:pt x="4793" y="5898"/>
                  <a:pt x="4799" y="5888"/>
                  <a:pt x="4801" y="5877"/>
                </a:cubicBezTo>
                <a:cubicBezTo>
                  <a:pt x="4801" y="5872"/>
                  <a:pt x="4801" y="5866"/>
                  <a:pt x="4801" y="5861"/>
                </a:cubicBezTo>
                <a:cubicBezTo>
                  <a:pt x="4807" y="5866"/>
                  <a:pt x="4815" y="5869"/>
                  <a:pt x="4823" y="5869"/>
                </a:cubicBezTo>
                <a:cubicBezTo>
                  <a:pt x="4817" y="5949"/>
                  <a:pt x="4812" y="6025"/>
                  <a:pt x="4807" y="6105"/>
                </a:cubicBezTo>
                <a:moveTo>
                  <a:pt x="4862" y="6343"/>
                </a:moveTo>
                <a:lnTo>
                  <a:pt x="4860" y="6335"/>
                </a:lnTo>
                <a:cubicBezTo>
                  <a:pt x="4857" y="6329"/>
                  <a:pt x="4854" y="6324"/>
                  <a:pt x="4852" y="6322"/>
                </a:cubicBezTo>
                <a:cubicBezTo>
                  <a:pt x="4854" y="6277"/>
                  <a:pt x="4857" y="6232"/>
                  <a:pt x="4862" y="6187"/>
                </a:cubicBezTo>
                <a:cubicBezTo>
                  <a:pt x="4865" y="6237"/>
                  <a:pt x="4865" y="6287"/>
                  <a:pt x="4870" y="6337"/>
                </a:cubicBezTo>
                <a:cubicBezTo>
                  <a:pt x="4868" y="6337"/>
                  <a:pt x="4862" y="6337"/>
                  <a:pt x="4862" y="6343"/>
                </a:cubicBezTo>
                <a:moveTo>
                  <a:pt x="4928" y="6303"/>
                </a:moveTo>
                <a:cubicBezTo>
                  <a:pt x="4923" y="6240"/>
                  <a:pt x="4920" y="6176"/>
                  <a:pt x="4918" y="6113"/>
                </a:cubicBezTo>
                <a:cubicBezTo>
                  <a:pt x="4912" y="6036"/>
                  <a:pt x="4910" y="5959"/>
                  <a:pt x="4905" y="5882"/>
                </a:cubicBezTo>
                <a:cubicBezTo>
                  <a:pt x="4907" y="5882"/>
                  <a:pt x="4910" y="5882"/>
                  <a:pt x="4912" y="5882"/>
                </a:cubicBezTo>
                <a:cubicBezTo>
                  <a:pt x="4915" y="5896"/>
                  <a:pt x="4926" y="5904"/>
                  <a:pt x="4936" y="5906"/>
                </a:cubicBezTo>
                <a:cubicBezTo>
                  <a:pt x="4939" y="6041"/>
                  <a:pt x="4936" y="6173"/>
                  <a:pt x="4928" y="6303"/>
                </a:cubicBezTo>
                <a:moveTo>
                  <a:pt x="5024" y="6290"/>
                </a:moveTo>
                <a:cubicBezTo>
                  <a:pt x="5010" y="6184"/>
                  <a:pt x="5002" y="6078"/>
                  <a:pt x="5000" y="5972"/>
                </a:cubicBezTo>
                <a:cubicBezTo>
                  <a:pt x="5000" y="5933"/>
                  <a:pt x="5000" y="5893"/>
                  <a:pt x="4997" y="5851"/>
                </a:cubicBezTo>
                <a:cubicBezTo>
                  <a:pt x="5002" y="5872"/>
                  <a:pt x="5008" y="5893"/>
                  <a:pt x="5016" y="5914"/>
                </a:cubicBezTo>
                <a:cubicBezTo>
                  <a:pt x="5018" y="5922"/>
                  <a:pt x="5021" y="5925"/>
                  <a:pt x="5026" y="5930"/>
                </a:cubicBezTo>
                <a:cubicBezTo>
                  <a:pt x="5010" y="6049"/>
                  <a:pt x="5024" y="6171"/>
                  <a:pt x="5024" y="6290"/>
                </a:cubicBezTo>
                <a:moveTo>
                  <a:pt x="5053" y="5168"/>
                </a:moveTo>
                <a:cubicBezTo>
                  <a:pt x="5053" y="5165"/>
                  <a:pt x="5053" y="5165"/>
                  <a:pt x="5053" y="5163"/>
                </a:cubicBezTo>
                <a:lnTo>
                  <a:pt x="5053" y="5163"/>
                </a:lnTo>
                <a:cubicBezTo>
                  <a:pt x="5055" y="5165"/>
                  <a:pt x="5055" y="5168"/>
                  <a:pt x="5053" y="5168"/>
                </a:cubicBezTo>
                <a:moveTo>
                  <a:pt x="5077" y="6374"/>
                </a:moveTo>
                <a:cubicBezTo>
                  <a:pt x="5082" y="6298"/>
                  <a:pt x="5077" y="6218"/>
                  <a:pt x="5074" y="6139"/>
                </a:cubicBezTo>
                <a:cubicBezTo>
                  <a:pt x="5071" y="6086"/>
                  <a:pt x="5071" y="6036"/>
                  <a:pt x="5074" y="5983"/>
                </a:cubicBezTo>
                <a:cubicBezTo>
                  <a:pt x="5079" y="6113"/>
                  <a:pt x="5090" y="6242"/>
                  <a:pt x="5100" y="6372"/>
                </a:cubicBezTo>
                <a:cubicBezTo>
                  <a:pt x="5095" y="6367"/>
                  <a:pt x="5084" y="6369"/>
                  <a:pt x="5077" y="6374"/>
                </a:cubicBezTo>
                <a:moveTo>
                  <a:pt x="5164" y="6181"/>
                </a:moveTo>
                <a:cubicBezTo>
                  <a:pt x="5161" y="6234"/>
                  <a:pt x="5159" y="6287"/>
                  <a:pt x="5156" y="6337"/>
                </a:cubicBezTo>
                <a:cubicBezTo>
                  <a:pt x="5143" y="6195"/>
                  <a:pt x="5135" y="6052"/>
                  <a:pt x="5129" y="5909"/>
                </a:cubicBezTo>
                <a:cubicBezTo>
                  <a:pt x="5140" y="5906"/>
                  <a:pt x="5151" y="5896"/>
                  <a:pt x="5151" y="5880"/>
                </a:cubicBezTo>
                <a:cubicBezTo>
                  <a:pt x="5151" y="5869"/>
                  <a:pt x="5151" y="5859"/>
                  <a:pt x="5153" y="5848"/>
                </a:cubicBezTo>
                <a:cubicBezTo>
                  <a:pt x="5161" y="5853"/>
                  <a:pt x="5172" y="5856"/>
                  <a:pt x="5180" y="5856"/>
                </a:cubicBezTo>
                <a:cubicBezTo>
                  <a:pt x="5174" y="5962"/>
                  <a:pt x="5169" y="6073"/>
                  <a:pt x="5164" y="6181"/>
                </a:cubicBezTo>
                <a:moveTo>
                  <a:pt x="5211" y="6454"/>
                </a:moveTo>
                <a:lnTo>
                  <a:pt x="5206" y="6451"/>
                </a:lnTo>
                <a:cubicBezTo>
                  <a:pt x="5206" y="6449"/>
                  <a:pt x="5204" y="6443"/>
                  <a:pt x="5204" y="6438"/>
                </a:cubicBezTo>
                <a:cubicBezTo>
                  <a:pt x="5206" y="6427"/>
                  <a:pt x="5206" y="6417"/>
                  <a:pt x="5209" y="6406"/>
                </a:cubicBezTo>
                <a:cubicBezTo>
                  <a:pt x="5211" y="6419"/>
                  <a:pt x="5214" y="6433"/>
                  <a:pt x="5214" y="6446"/>
                </a:cubicBezTo>
                <a:cubicBezTo>
                  <a:pt x="5214" y="6449"/>
                  <a:pt x="5211" y="6451"/>
                  <a:pt x="5211" y="6454"/>
                </a:cubicBezTo>
                <a:moveTo>
                  <a:pt x="5248" y="6218"/>
                </a:moveTo>
                <a:cubicBezTo>
                  <a:pt x="5241" y="6110"/>
                  <a:pt x="5241" y="6004"/>
                  <a:pt x="5241" y="5896"/>
                </a:cubicBezTo>
                <a:cubicBezTo>
                  <a:pt x="5251" y="5898"/>
                  <a:pt x="5262" y="5896"/>
                  <a:pt x="5270" y="5890"/>
                </a:cubicBezTo>
                <a:cubicBezTo>
                  <a:pt x="5264" y="5999"/>
                  <a:pt x="5259" y="6110"/>
                  <a:pt x="5248" y="6218"/>
                </a:cubicBezTo>
                <a:moveTo>
                  <a:pt x="5299" y="6491"/>
                </a:moveTo>
                <a:cubicBezTo>
                  <a:pt x="5293" y="6491"/>
                  <a:pt x="5288" y="6488"/>
                  <a:pt x="5286" y="6491"/>
                </a:cubicBezTo>
                <a:cubicBezTo>
                  <a:pt x="5283" y="6486"/>
                  <a:pt x="5283" y="6480"/>
                  <a:pt x="5280" y="6475"/>
                </a:cubicBezTo>
                <a:cubicBezTo>
                  <a:pt x="5286" y="6438"/>
                  <a:pt x="5288" y="6404"/>
                  <a:pt x="5293" y="6367"/>
                </a:cubicBezTo>
                <a:cubicBezTo>
                  <a:pt x="5296" y="6390"/>
                  <a:pt x="5299" y="6412"/>
                  <a:pt x="5307" y="6433"/>
                </a:cubicBezTo>
                <a:cubicBezTo>
                  <a:pt x="5301" y="6435"/>
                  <a:pt x="5296" y="6443"/>
                  <a:pt x="5299" y="6451"/>
                </a:cubicBezTo>
                <a:cubicBezTo>
                  <a:pt x="5299" y="6467"/>
                  <a:pt x="5299" y="6480"/>
                  <a:pt x="5299" y="6491"/>
                </a:cubicBezTo>
                <a:moveTo>
                  <a:pt x="5272" y="5419"/>
                </a:moveTo>
                <a:cubicBezTo>
                  <a:pt x="5272" y="5372"/>
                  <a:pt x="5275" y="5324"/>
                  <a:pt x="5278" y="5279"/>
                </a:cubicBezTo>
                <a:cubicBezTo>
                  <a:pt x="5280" y="5269"/>
                  <a:pt x="5283" y="5261"/>
                  <a:pt x="5286" y="5250"/>
                </a:cubicBezTo>
                <a:cubicBezTo>
                  <a:pt x="5286" y="5261"/>
                  <a:pt x="5286" y="5271"/>
                  <a:pt x="5288" y="5284"/>
                </a:cubicBezTo>
                <a:lnTo>
                  <a:pt x="5288" y="5287"/>
                </a:lnTo>
                <a:cubicBezTo>
                  <a:pt x="5280" y="5329"/>
                  <a:pt x="5278" y="5374"/>
                  <a:pt x="5272" y="5419"/>
                </a:cubicBezTo>
                <a:moveTo>
                  <a:pt x="5341" y="5954"/>
                </a:moveTo>
                <a:cubicBezTo>
                  <a:pt x="5341" y="5933"/>
                  <a:pt x="5341" y="5911"/>
                  <a:pt x="5338" y="5890"/>
                </a:cubicBezTo>
                <a:cubicBezTo>
                  <a:pt x="5341" y="5890"/>
                  <a:pt x="5344" y="5888"/>
                  <a:pt x="5346" y="5888"/>
                </a:cubicBezTo>
                <a:cubicBezTo>
                  <a:pt x="5346" y="5909"/>
                  <a:pt x="5344" y="5930"/>
                  <a:pt x="5341" y="5954"/>
                </a:cubicBezTo>
                <a:moveTo>
                  <a:pt x="5394" y="6419"/>
                </a:moveTo>
                <a:cubicBezTo>
                  <a:pt x="5386" y="6316"/>
                  <a:pt x="5386" y="6213"/>
                  <a:pt x="5389" y="6107"/>
                </a:cubicBezTo>
                <a:cubicBezTo>
                  <a:pt x="5394" y="6208"/>
                  <a:pt x="5402" y="6306"/>
                  <a:pt x="5407" y="6406"/>
                </a:cubicBezTo>
                <a:cubicBezTo>
                  <a:pt x="5402" y="6409"/>
                  <a:pt x="5397" y="6414"/>
                  <a:pt x="5394" y="6419"/>
                </a:cubicBezTo>
                <a:moveTo>
                  <a:pt x="5455" y="6179"/>
                </a:moveTo>
                <a:cubicBezTo>
                  <a:pt x="5450" y="6073"/>
                  <a:pt x="5442" y="5967"/>
                  <a:pt x="5436" y="5861"/>
                </a:cubicBezTo>
                <a:cubicBezTo>
                  <a:pt x="5444" y="5861"/>
                  <a:pt x="5455" y="5856"/>
                  <a:pt x="5460" y="5848"/>
                </a:cubicBezTo>
                <a:lnTo>
                  <a:pt x="5460" y="5848"/>
                </a:lnTo>
                <a:cubicBezTo>
                  <a:pt x="5460" y="5864"/>
                  <a:pt x="5473" y="5869"/>
                  <a:pt x="5487" y="5864"/>
                </a:cubicBezTo>
                <a:cubicBezTo>
                  <a:pt x="5471" y="5967"/>
                  <a:pt x="5465" y="6073"/>
                  <a:pt x="5455" y="6179"/>
                </a:cubicBezTo>
                <a:moveTo>
                  <a:pt x="5487" y="6409"/>
                </a:moveTo>
                <a:lnTo>
                  <a:pt x="5487" y="6409"/>
                </a:lnTo>
                <a:cubicBezTo>
                  <a:pt x="5484" y="6412"/>
                  <a:pt x="5484" y="6412"/>
                  <a:pt x="5481" y="6412"/>
                </a:cubicBezTo>
                <a:cubicBezTo>
                  <a:pt x="5508" y="6298"/>
                  <a:pt x="5516" y="6181"/>
                  <a:pt x="5524" y="6068"/>
                </a:cubicBezTo>
                <a:cubicBezTo>
                  <a:pt x="5524" y="6179"/>
                  <a:pt x="5524" y="6287"/>
                  <a:pt x="5529" y="6398"/>
                </a:cubicBezTo>
                <a:cubicBezTo>
                  <a:pt x="5518" y="6380"/>
                  <a:pt x="5487" y="6382"/>
                  <a:pt x="5487" y="6409"/>
                </a:cubicBezTo>
                <a:moveTo>
                  <a:pt x="5606" y="7544"/>
                </a:moveTo>
                <a:cubicBezTo>
                  <a:pt x="5606" y="7541"/>
                  <a:pt x="5606" y="7541"/>
                  <a:pt x="5606" y="7539"/>
                </a:cubicBezTo>
                <a:lnTo>
                  <a:pt x="5608" y="7539"/>
                </a:lnTo>
                <a:cubicBezTo>
                  <a:pt x="5606" y="7541"/>
                  <a:pt x="5606" y="7544"/>
                  <a:pt x="5606" y="7544"/>
                </a:cubicBezTo>
                <a:moveTo>
                  <a:pt x="5592" y="6335"/>
                </a:moveTo>
                <a:cubicBezTo>
                  <a:pt x="5587" y="6165"/>
                  <a:pt x="5590" y="5996"/>
                  <a:pt x="5595" y="5827"/>
                </a:cubicBezTo>
                <a:cubicBezTo>
                  <a:pt x="5600" y="5822"/>
                  <a:pt x="5606" y="5814"/>
                  <a:pt x="5606" y="5803"/>
                </a:cubicBezTo>
                <a:cubicBezTo>
                  <a:pt x="5606" y="5792"/>
                  <a:pt x="5606" y="5782"/>
                  <a:pt x="5608" y="5771"/>
                </a:cubicBezTo>
                <a:cubicBezTo>
                  <a:pt x="5608" y="5777"/>
                  <a:pt x="5608" y="5784"/>
                  <a:pt x="5611" y="5790"/>
                </a:cubicBezTo>
                <a:cubicBezTo>
                  <a:pt x="5614" y="5819"/>
                  <a:pt x="5637" y="5832"/>
                  <a:pt x="5659" y="5829"/>
                </a:cubicBezTo>
                <a:cubicBezTo>
                  <a:pt x="5611" y="5993"/>
                  <a:pt x="5616" y="6168"/>
                  <a:pt x="5592" y="6335"/>
                </a:cubicBezTo>
                <a:moveTo>
                  <a:pt x="5701" y="6343"/>
                </a:moveTo>
                <a:cubicBezTo>
                  <a:pt x="5698" y="6343"/>
                  <a:pt x="5696" y="6343"/>
                  <a:pt x="5693" y="6345"/>
                </a:cubicBezTo>
                <a:cubicBezTo>
                  <a:pt x="5682" y="6335"/>
                  <a:pt x="5669" y="6332"/>
                  <a:pt x="5656" y="6335"/>
                </a:cubicBezTo>
                <a:cubicBezTo>
                  <a:pt x="5672" y="6210"/>
                  <a:pt x="5674" y="6083"/>
                  <a:pt x="5693" y="5959"/>
                </a:cubicBezTo>
                <a:cubicBezTo>
                  <a:pt x="5698" y="6089"/>
                  <a:pt x="5704" y="6216"/>
                  <a:pt x="5709" y="6345"/>
                </a:cubicBezTo>
                <a:lnTo>
                  <a:pt x="5701" y="6343"/>
                </a:lnTo>
                <a:moveTo>
                  <a:pt x="5803" y="6427"/>
                </a:moveTo>
                <a:lnTo>
                  <a:pt x="5803" y="6417"/>
                </a:lnTo>
                <a:cubicBezTo>
                  <a:pt x="5803" y="6406"/>
                  <a:pt x="5795" y="6401"/>
                  <a:pt x="5791" y="6401"/>
                </a:cubicBezTo>
                <a:lnTo>
                  <a:pt x="5791" y="6398"/>
                </a:lnTo>
                <a:lnTo>
                  <a:pt x="5788" y="6388"/>
                </a:lnTo>
                <a:cubicBezTo>
                  <a:pt x="5791" y="6343"/>
                  <a:pt x="5794" y="6298"/>
                  <a:pt x="5795" y="6253"/>
                </a:cubicBezTo>
                <a:cubicBezTo>
                  <a:pt x="5800" y="6308"/>
                  <a:pt x="5808" y="6364"/>
                  <a:pt x="5816" y="6417"/>
                </a:cubicBezTo>
                <a:cubicBezTo>
                  <a:pt x="5811" y="6419"/>
                  <a:pt x="5806" y="6422"/>
                  <a:pt x="5803" y="6427"/>
                </a:cubicBezTo>
                <a:moveTo>
                  <a:pt x="5882" y="6417"/>
                </a:moveTo>
                <a:cubicBezTo>
                  <a:pt x="5882" y="6412"/>
                  <a:pt x="5880" y="6406"/>
                  <a:pt x="5877" y="6404"/>
                </a:cubicBezTo>
                <a:cubicBezTo>
                  <a:pt x="5848" y="6221"/>
                  <a:pt x="5837" y="6036"/>
                  <a:pt x="5830" y="5853"/>
                </a:cubicBezTo>
                <a:lnTo>
                  <a:pt x="5843" y="5853"/>
                </a:lnTo>
                <a:cubicBezTo>
                  <a:pt x="5843" y="5861"/>
                  <a:pt x="5845" y="5869"/>
                  <a:pt x="5845" y="5877"/>
                </a:cubicBezTo>
                <a:cubicBezTo>
                  <a:pt x="5851" y="5911"/>
                  <a:pt x="5898" y="5898"/>
                  <a:pt x="5901" y="5869"/>
                </a:cubicBezTo>
                <a:lnTo>
                  <a:pt x="5901" y="5859"/>
                </a:lnTo>
                <a:cubicBezTo>
                  <a:pt x="5909" y="5874"/>
                  <a:pt x="5927" y="5880"/>
                  <a:pt x="5941" y="5874"/>
                </a:cubicBezTo>
                <a:cubicBezTo>
                  <a:pt x="5925" y="6057"/>
                  <a:pt x="5904" y="6237"/>
                  <a:pt x="5882" y="6417"/>
                </a:cubicBezTo>
                <a:moveTo>
                  <a:pt x="5991" y="6480"/>
                </a:moveTo>
                <a:cubicBezTo>
                  <a:pt x="5986" y="6480"/>
                  <a:pt x="5980" y="6480"/>
                  <a:pt x="5978" y="6480"/>
                </a:cubicBezTo>
                <a:cubicBezTo>
                  <a:pt x="5978" y="6467"/>
                  <a:pt x="5978" y="6456"/>
                  <a:pt x="5980" y="6443"/>
                </a:cubicBezTo>
                <a:cubicBezTo>
                  <a:pt x="5983" y="6422"/>
                  <a:pt x="5959" y="6417"/>
                  <a:pt x="5943" y="6425"/>
                </a:cubicBezTo>
                <a:cubicBezTo>
                  <a:pt x="5954" y="6327"/>
                  <a:pt x="5964" y="6232"/>
                  <a:pt x="5975" y="6134"/>
                </a:cubicBezTo>
                <a:cubicBezTo>
                  <a:pt x="5980" y="6245"/>
                  <a:pt x="5988" y="6359"/>
                  <a:pt x="5994" y="6470"/>
                </a:cubicBezTo>
                <a:lnTo>
                  <a:pt x="5991" y="6480"/>
                </a:lnTo>
                <a:moveTo>
                  <a:pt x="6068" y="6020"/>
                </a:moveTo>
                <a:cubicBezTo>
                  <a:pt x="6062" y="6110"/>
                  <a:pt x="6054" y="6200"/>
                  <a:pt x="6041" y="6287"/>
                </a:cubicBezTo>
                <a:cubicBezTo>
                  <a:pt x="6033" y="6152"/>
                  <a:pt x="6028" y="6017"/>
                  <a:pt x="6020" y="5885"/>
                </a:cubicBezTo>
                <a:cubicBezTo>
                  <a:pt x="6039" y="5885"/>
                  <a:pt x="6057" y="5872"/>
                  <a:pt x="6060" y="5848"/>
                </a:cubicBezTo>
                <a:cubicBezTo>
                  <a:pt x="6060" y="5840"/>
                  <a:pt x="6060" y="5832"/>
                  <a:pt x="6060" y="5824"/>
                </a:cubicBezTo>
                <a:cubicBezTo>
                  <a:pt x="6062" y="5829"/>
                  <a:pt x="6065" y="5832"/>
                  <a:pt x="6070" y="5837"/>
                </a:cubicBezTo>
                <a:cubicBezTo>
                  <a:pt x="6068" y="5896"/>
                  <a:pt x="6068" y="5959"/>
                  <a:pt x="6068" y="6020"/>
                </a:cubicBezTo>
                <a:moveTo>
                  <a:pt x="6245" y="6377"/>
                </a:moveTo>
                <a:cubicBezTo>
                  <a:pt x="6240" y="6393"/>
                  <a:pt x="6234" y="6409"/>
                  <a:pt x="6226" y="6422"/>
                </a:cubicBezTo>
                <a:lnTo>
                  <a:pt x="6218" y="6425"/>
                </a:lnTo>
                <a:cubicBezTo>
                  <a:pt x="6218" y="6412"/>
                  <a:pt x="6216" y="6398"/>
                  <a:pt x="6216" y="6385"/>
                </a:cubicBezTo>
                <a:cubicBezTo>
                  <a:pt x="6213" y="6359"/>
                  <a:pt x="6173" y="6340"/>
                  <a:pt x="6158" y="6369"/>
                </a:cubicBezTo>
                <a:cubicBezTo>
                  <a:pt x="6147" y="6390"/>
                  <a:pt x="6139" y="6412"/>
                  <a:pt x="6131" y="6435"/>
                </a:cubicBezTo>
                <a:cubicBezTo>
                  <a:pt x="6129" y="6441"/>
                  <a:pt x="6126" y="6443"/>
                  <a:pt x="6123" y="6451"/>
                </a:cubicBezTo>
                <a:cubicBezTo>
                  <a:pt x="6123" y="6456"/>
                  <a:pt x="6121" y="6459"/>
                  <a:pt x="6121" y="6464"/>
                </a:cubicBezTo>
                <a:lnTo>
                  <a:pt x="6118" y="6467"/>
                </a:lnTo>
                <a:cubicBezTo>
                  <a:pt x="6121" y="6451"/>
                  <a:pt x="6121" y="6435"/>
                  <a:pt x="6121" y="6419"/>
                </a:cubicBezTo>
                <a:cubicBezTo>
                  <a:pt x="6131" y="6417"/>
                  <a:pt x="6139" y="6412"/>
                  <a:pt x="6142" y="6398"/>
                </a:cubicBezTo>
                <a:cubicBezTo>
                  <a:pt x="6187" y="6237"/>
                  <a:pt x="6229" y="6076"/>
                  <a:pt x="6274" y="5914"/>
                </a:cubicBezTo>
                <a:cubicBezTo>
                  <a:pt x="6282" y="6065"/>
                  <a:pt x="6290" y="6218"/>
                  <a:pt x="6298" y="6369"/>
                </a:cubicBezTo>
                <a:cubicBezTo>
                  <a:pt x="6287" y="6348"/>
                  <a:pt x="6255" y="6351"/>
                  <a:pt x="6245" y="6377"/>
                </a:cubicBezTo>
                <a:moveTo>
                  <a:pt x="6126" y="6004"/>
                </a:moveTo>
                <a:cubicBezTo>
                  <a:pt x="6129" y="5967"/>
                  <a:pt x="6129" y="5927"/>
                  <a:pt x="6129" y="5890"/>
                </a:cubicBezTo>
                <a:cubicBezTo>
                  <a:pt x="6134" y="5896"/>
                  <a:pt x="6142" y="5898"/>
                  <a:pt x="6147" y="5898"/>
                </a:cubicBezTo>
                <a:cubicBezTo>
                  <a:pt x="6147" y="5904"/>
                  <a:pt x="6147" y="5909"/>
                  <a:pt x="6147" y="5911"/>
                </a:cubicBezTo>
                <a:cubicBezTo>
                  <a:pt x="6150" y="5943"/>
                  <a:pt x="6187" y="5956"/>
                  <a:pt x="6205" y="5941"/>
                </a:cubicBezTo>
                <a:cubicBezTo>
                  <a:pt x="6179" y="6033"/>
                  <a:pt x="6155" y="6128"/>
                  <a:pt x="6129" y="6221"/>
                </a:cubicBezTo>
                <a:cubicBezTo>
                  <a:pt x="6129" y="6147"/>
                  <a:pt x="6126" y="6076"/>
                  <a:pt x="6126" y="6004"/>
                </a:cubicBezTo>
                <a:moveTo>
                  <a:pt x="6338" y="5890"/>
                </a:moveTo>
                <a:cubicBezTo>
                  <a:pt x="6345" y="5888"/>
                  <a:pt x="6353" y="5880"/>
                  <a:pt x="6356" y="5869"/>
                </a:cubicBezTo>
                <a:cubicBezTo>
                  <a:pt x="6367" y="5869"/>
                  <a:pt x="6377" y="5861"/>
                  <a:pt x="6377" y="5848"/>
                </a:cubicBezTo>
                <a:cubicBezTo>
                  <a:pt x="6377" y="5840"/>
                  <a:pt x="6375" y="5832"/>
                  <a:pt x="6375" y="5824"/>
                </a:cubicBezTo>
                <a:lnTo>
                  <a:pt x="6377" y="5819"/>
                </a:lnTo>
                <a:cubicBezTo>
                  <a:pt x="6385" y="5832"/>
                  <a:pt x="6398" y="5835"/>
                  <a:pt x="6414" y="5832"/>
                </a:cubicBezTo>
                <a:lnTo>
                  <a:pt x="6422" y="5843"/>
                </a:lnTo>
                <a:cubicBezTo>
                  <a:pt x="6401" y="5962"/>
                  <a:pt x="6380" y="6083"/>
                  <a:pt x="6356" y="6203"/>
                </a:cubicBezTo>
                <a:cubicBezTo>
                  <a:pt x="6348" y="6097"/>
                  <a:pt x="6343" y="5993"/>
                  <a:pt x="6338" y="5890"/>
                </a:cubicBezTo>
                <a:moveTo>
                  <a:pt x="6414" y="6316"/>
                </a:moveTo>
                <a:lnTo>
                  <a:pt x="6412" y="6324"/>
                </a:lnTo>
                <a:cubicBezTo>
                  <a:pt x="6406" y="6319"/>
                  <a:pt x="6401" y="6314"/>
                  <a:pt x="6393" y="6314"/>
                </a:cubicBezTo>
                <a:cubicBezTo>
                  <a:pt x="6404" y="6269"/>
                  <a:pt x="6414" y="6224"/>
                  <a:pt x="6422" y="6176"/>
                </a:cubicBezTo>
                <a:cubicBezTo>
                  <a:pt x="6422" y="6216"/>
                  <a:pt x="6425" y="6258"/>
                  <a:pt x="6425" y="6298"/>
                </a:cubicBezTo>
                <a:cubicBezTo>
                  <a:pt x="6422" y="6303"/>
                  <a:pt x="6417" y="6308"/>
                  <a:pt x="6414" y="6316"/>
                </a:cubicBezTo>
                <a:moveTo>
                  <a:pt x="6496" y="6253"/>
                </a:moveTo>
                <a:cubicBezTo>
                  <a:pt x="6496" y="6258"/>
                  <a:pt x="6494" y="6263"/>
                  <a:pt x="6494" y="6266"/>
                </a:cubicBezTo>
                <a:cubicBezTo>
                  <a:pt x="6488" y="6142"/>
                  <a:pt x="6488" y="6020"/>
                  <a:pt x="6494" y="5896"/>
                </a:cubicBezTo>
                <a:cubicBezTo>
                  <a:pt x="6517" y="5909"/>
                  <a:pt x="6549" y="5904"/>
                  <a:pt x="6554" y="5872"/>
                </a:cubicBezTo>
                <a:cubicBezTo>
                  <a:pt x="6557" y="5856"/>
                  <a:pt x="6560" y="5843"/>
                  <a:pt x="6560" y="5827"/>
                </a:cubicBezTo>
                <a:cubicBezTo>
                  <a:pt x="6570" y="5827"/>
                  <a:pt x="6581" y="5822"/>
                  <a:pt x="6586" y="5806"/>
                </a:cubicBezTo>
                <a:lnTo>
                  <a:pt x="6586" y="5800"/>
                </a:lnTo>
                <a:cubicBezTo>
                  <a:pt x="6589" y="5806"/>
                  <a:pt x="6594" y="5808"/>
                  <a:pt x="6599" y="5814"/>
                </a:cubicBezTo>
                <a:cubicBezTo>
                  <a:pt x="6578" y="5904"/>
                  <a:pt x="6557" y="5996"/>
                  <a:pt x="6536" y="6086"/>
                </a:cubicBezTo>
                <a:cubicBezTo>
                  <a:pt x="6523" y="6142"/>
                  <a:pt x="6509" y="6197"/>
                  <a:pt x="6496" y="6253"/>
                </a:cubicBezTo>
                <a:moveTo>
                  <a:pt x="6610" y="6208"/>
                </a:moveTo>
                <a:cubicBezTo>
                  <a:pt x="6602" y="6234"/>
                  <a:pt x="6592" y="6261"/>
                  <a:pt x="6584" y="6287"/>
                </a:cubicBezTo>
                <a:cubicBezTo>
                  <a:pt x="6584" y="6279"/>
                  <a:pt x="6581" y="6271"/>
                  <a:pt x="6581" y="6263"/>
                </a:cubicBezTo>
                <a:cubicBezTo>
                  <a:pt x="6581" y="6255"/>
                  <a:pt x="6576" y="6247"/>
                  <a:pt x="6570" y="6242"/>
                </a:cubicBezTo>
                <a:cubicBezTo>
                  <a:pt x="6578" y="6205"/>
                  <a:pt x="6589" y="6165"/>
                  <a:pt x="6597" y="6128"/>
                </a:cubicBezTo>
                <a:cubicBezTo>
                  <a:pt x="6605" y="6091"/>
                  <a:pt x="6615" y="6054"/>
                  <a:pt x="6623" y="6017"/>
                </a:cubicBezTo>
                <a:cubicBezTo>
                  <a:pt x="6626" y="6073"/>
                  <a:pt x="6626" y="6128"/>
                  <a:pt x="6629" y="6184"/>
                </a:cubicBezTo>
                <a:cubicBezTo>
                  <a:pt x="6621" y="6189"/>
                  <a:pt x="6613" y="6195"/>
                  <a:pt x="6610" y="6208"/>
                </a:cubicBezTo>
                <a:moveTo>
                  <a:pt x="6689" y="5967"/>
                </a:moveTo>
                <a:cubicBezTo>
                  <a:pt x="6687" y="5906"/>
                  <a:pt x="6687" y="5848"/>
                  <a:pt x="6684" y="5787"/>
                </a:cubicBezTo>
                <a:cubicBezTo>
                  <a:pt x="6700" y="5787"/>
                  <a:pt x="6713" y="5782"/>
                  <a:pt x="6721" y="5763"/>
                </a:cubicBezTo>
                <a:cubicBezTo>
                  <a:pt x="6724" y="5755"/>
                  <a:pt x="6726" y="5747"/>
                  <a:pt x="6729" y="5742"/>
                </a:cubicBezTo>
                <a:cubicBezTo>
                  <a:pt x="6732" y="5750"/>
                  <a:pt x="6732" y="5758"/>
                  <a:pt x="6734" y="5766"/>
                </a:cubicBezTo>
                <a:cubicBezTo>
                  <a:pt x="6721" y="5832"/>
                  <a:pt x="6708" y="5901"/>
                  <a:pt x="6689" y="5967"/>
                </a:cubicBezTo>
                <a:moveTo>
                  <a:pt x="6740" y="6060"/>
                </a:moveTo>
                <a:cubicBezTo>
                  <a:pt x="6753" y="6012"/>
                  <a:pt x="6763" y="5967"/>
                  <a:pt x="6774" y="5919"/>
                </a:cubicBezTo>
                <a:cubicBezTo>
                  <a:pt x="6777" y="5962"/>
                  <a:pt x="6782" y="6007"/>
                  <a:pt x="6785" y="6049"/>
                </a:cubicBezTo>
                <a:cubicBezTo>
                  <a:pt x="6769" y="6041"/>
                  <a:pt x="6750" y="6044"/>
                  <a:pt x="6740" y="6060"/>
                </a:cubicBezTo>
                <a:moveTo>
                  <a:pt x="6843" y="5911"/>
                </a:moveTo>
                <a:cubicBezTo>
                  <a:pt x="6840" y="5880"/>
                  <a:pt x="6838" y="5851"/>
                  <a:pt x="6835" y="5819"/>
                </a:cubicBezTo>
                <a:cubicBezTo>
                  <a:pt x="6838" y="5800"/>
                  <a:pt x="6840" y="5782"/>
                  <a:pt x="6843" y="5763"/>
                </a:cubicBezTo>
                <a:lnTo>
                  <a:pt x="6848" y="5777"/>
                </a:lnTo>
                <a:cubicBezTo>
                  <a:pt x="6853" y="5822"/>
                  <a:pt x="6851" y="5866"/>
                  <a:pt x="6843" y="5911"/>
                </a:cubicBezTo>
                <a:moveTo>
                  <a:pt x="7031" y="5684"/>
                </a:moveTo>
                <a:cubicBezTo>
                  <a:pt x="7036" y="5689"/>
                  <a:pt x="7044" y="5695"/>
                  <a:pt x="7052" y="5697"/>
                </a:cubicBezTo>
                <a:cubicBezTo>
                  <a:pt x="7049" y="5705"/>
                  <a:pt x="7047" y="5716"/>
                  <a:pt x="7044" y="5724"/>
                </a:cubicBezTo>
                <a:cubicBezTo>
                  <a:pt x="7039" y="5724"/>
                  <a:pt x="7036" y="5724"/>
                  <a:pt x="7031" y="5726"/>
                </a:cubicBezTo>
                <a:lnTo>
                  <a:pt x="7025" y="5713"/>
                </a:lnTo>
                <a:cubicBezTo>
                  <a:pt x="7028" y="5708"/>
                  <a:pt x="7031" y="5700"/>
                  <a:pt x="7031" y="5692"/>
                </a:cubicBezTo>
                <a:lnTo>
                  <a:pt x="7031" y="5684"/>
                </a:lnTo>
                <a:moveTo>
                  <a:pt x="6943" y="5705"/>
                </a:moveTo>
                <a:cubicBezTo>
                  <a:pt x="6946" y="5713"/>
                  <a:pt x="6949" y="5718"/>
                  <a:pt x="6954" y="5724"/>
                </a:cubicBezTo>
                <a:lnTo>
                  <a:pt x="6954" y="5734"/>
                </a:lnTo>
                <a:cubicBezTo>
                  <a:pt x="6954" y="5750"/>
                  <a:pt x="6967" y="5758"/>
                  <a:pt x="6980" y="5758"/>
                </a:cubicBezTo>
                <a:cubicBezTo>
                  <a:pt x="6983" y="5774"/>
                  <a:pt x="6986" y="5790"/>
                  <a:pt x="6986" y="5808"/>
                </a:cubicBezTo>
                <a:cubicBezTo>
                  <a:pt x="6978" y="5811"/>
                  <a:pt x="6970" y="5816"/>
                  <a:pt x="6965" y="5824"/>
                </a:cubicBezTo>
                <a:cubicBezTo>
                  <a:pt x="6954" y="5814"/>
                  <a:pt x="6946" y="5800"/>
                  <a:pt x="6938" y="5787"/>
                </a:cubicBezTo>
                <a:cubicBezTo>
                  <a:pt x="6943" y="5779"/>
                  <a:pt x="6949" y="5771"/>
                  <a:pt x="6949" y="5758"/>
                </a:cubicBezTo>
                <a:cubicBezTo>
                  <a:pt x="6946" y="5742"/>
                  <a:pt x="6943" y="5724"/>
                  <a:pt x="6943" y="5705"/>
                </a:cubicBezTo>
                <a:moveTo>
                  <a:pt x="6920" y="5880"/>
                </a:moveTo>
                <a:cubicBezTo>
                  <a:pt x="6925" y="5885"/>
                  <a:pt x="6930" y="5890"/>
                  <a:pt x="6938" y="5896"/>
                </a:cubicBezTo>
                <a:cubicBezTo>
                  <a:pt x="6935" y="5904"/>
                  <a:pt x="6933" y="5911"/>
                  <a:pt x="6930" y="5919"/>
                </a:cubicBezTo>
                <a:cubicBezTo>
                  <a:pt x="6925" y="5919"/>
                  <a:pt x="6920" y="5919"/>
                  <a:pt x="6914" y="5922"/>
                </a:cubicBezTo>
                <a:cubicBezTo>
                  <a:pt x="6914" y="5911"/>
                  <a:pt x="6917" y="5896"/>
                  <a:pt x="6920" y="5880"/>
                </a:cubicBezTo>
                <a:moveTo>
                  <a:pt x="6793" y="4660"/>
                </a:moveTo>
                <a:cubicBezTo>
                  <a:pt x="6801" y="4665"/>
                  <a:pt x="6814" y="4668"/>
                  <a:pt x="6824" y="4665"/>
                </a:cubicBezTo>
                <a:cubicBezTo>
                  <a:pt x="6832" y="4692"/>
                  <a:pt x="6840" y="4718"/>
                  <a:pt x="6848" y="4745"/>
                </a:cubicBezTo>
                <a:cubicBezTo>
                  <a:pt x="6851" y="4755"/>
                  <a:pt x="6869" y="4753"/>
                  <a:pt x="6867" y="4739"/>
                </a:cubicBezTo>
                <a:cubicBezTo>
                  <a:pt x="6861" y="4710"/>
                  <a:pt x="6853" y="4684"/>
                  <a:pt x="6848" y="4655"/>
                </a:cubicBezTo>
                <a:cubicBezTo>
                  <a:pt x="6856" y="4649"/>
                  <a:pt x="6861" y="4642"/>
                  <a:pt x="6864" y="4631"/>
                </a:cubicBezTo>
                <a:cubicBezTo>
                  <a:pt x="6867" y="4620"/>
                  <a:pt x="6867" y="4610"/>
                  <a:pt x="6869" y="4599"/>
                </a:cubicBezTo>
                <a:cubicBezTo>
                  <a:pt x="6875" y="4602"/>
                  <a:pt x="6877" y="4604"/>
                  <a:pt x="6883" y="4604"/>
                </a:cubicBezTo>
                <a:cubicBezTo>
                  <a:pt x="6885" y="4610"/>
                  <a:pt x="6888" y="4615"/>
                  <a:pt x="6888" y="4623"/>
                </a:cubicBezTo>
                <a:cubicBezTo>
                  <a:pt x="6888" y="4628"/>
                  <a:pt x="6888" y="4634"/>
                  <a:pt x="6888" y="4642"/>
                </a:cubicBezTo>
                <a:cubicBezTo>
                  <a:pt x="6890" y="4652"/>
                  <a:pt x="6893" y="4665"/>
                  <a:pt x="6898" y="4676"/>
                </a:cubicBezTo>
                <a:cubicBezTo>
                  <a:pt x="6890" y="4681"/>
                  <a:pt x="6885" y="4692"/>
                  <a:pt x="6885" y="4702"/>
                </a:cubicBezTo>
                <a:lnTo>
                  <a:pt x="6888" y="4713"/>
                </a:lnTo>
                <a:lnTo>
                  <a:pt x="6888" y="4713"/>
                </a:lnTo>
                <a:cubicBezTo>
                  <a:pt x="6888" y="4718"/>
                  <a:pt x="6890" y="4721"/>
                  <a:pt x="6890" y="4726"/>
                </a:cubicBezTo>
                <a:cubicBezTo>
                  <a:pt x="6893" y="4742"/>
                  <a:pt x="6896" y="4755"/>
                  <a:pt x="6898" y="4771"/>
                </a:cubicBezTo>
                <a:lnTo>
                  <a:pt x="6888" y="4779"/>
                </a:lnTo>
                <a:cubicBezTo>
                  <a:pt x="6869" y="4776"/>
                  <a:pt x="6848" y="4787"/>
                  <a:pt x="6851" y="4808"/>
                </a:cubicBezTo>
                <a:cubicBezTo>
                  <a:pt x="6851" y="4819"/>
                  <a:pt x="6851" y="4829"/>
                  <a:pt x="6853" y="4840"/>
                </a:cubicBezTo>
                <a:cubicBezTo>
                  <a:pt x="6845" y="4843"/>
                  <a:pt x="6838" y="4845"/>
                  <a:pt x="6832" y="4851"/>
                </a:cubicBezTo>
                <a:cubicBezTo>
                  <a:pt x="6819" y="4811"/>
                  <a:pt x="6753" y="4808"/>
                  <a:pt x="6745" y="4853"/>
                </a:cubicBezTo>
                <a:cubicBezTo>
                  <a:pt x="6742" y="4866"/>
                  <a:pt x="6740" y="4877"/>
                  <a:pt x="6740" y="4890"/>
                </a:cubicBezTo>
                <a:cubicBezTo>
                  <a:pt x="6718" y="4864"/>
                  <a:pt x="6666" y="4869"/>
                  <a:pt x="6660" y="4906"/>
                </a:cubicBezTo>
                <a:cubicBezTo>
                  <a:pt x="6658" y="4914"/>
                  <a:pt x="6658" y="4922"/>
                  <a:pt x="6655" y="4930"/>
                </a:cubicBezTo>
                <a:cubicBezTo>
                  <a:pt x="6644" y="4888"/>
                  <a:pt x="6584" y="4898"/>
                  <a:pt x="6570" y="4935"/>
                </a:cubicBezTo>
                <a:cubicBezTo>
                  <a:pt x="6565" y="4951"/>
                  <a:pt x="6560" y="4970"/>
                  <a:pt x="6552" y="4985"/>
                </a:cubicBezTo>
                <a:cubicBezTo>
                  <a:pt x="6549" y="4980"/>
                  <a:pt x="6549" y="4975"/>
                  <a:pt x="6547" y="4967"/>
                </a:cubicBezTo>
                <a:cubicBezTo>
                  <a:pt x="6533" y="4925"/>
                  <a:pt x="6475" y="4925"/>
                  <a:pt x="6462" y="4967"/>
                </a:cubicBezTo>
                <a:cubicBezTo>
                  <a:pt x="6451" y="4999"/>
                  <a:pt x="6441" y="5030"/>
                  <a:pt x="6430" y="5062"/>
                </a:cubicBezTo>
                <a:lnTo>
                  <a:pt x="6409" y="4978"/>
                </a:lnTo>
                <a:cubicBezTo>
                  <a:pt x="6398" y="4938"/>
                  <a:pt x="6332" y="4935"/>
                  <a:pt x="6324" y="4978"/>
                </a:cubicBezTo>
                <a:cubicBezTo>
                  <a:pt x="6322" y="4991"/>
                  <a:pt x="6319" y="5007"/>
                  <a:pt x="6316" y="5020"/>
                </a:cubicBezTo>
                <a:cubicBezTo>
                  <a:pt x="6316" y="5015"/>
                  <a:pt x="6314" y="5009"/>
                  <a:pt x="6314" y="5007"/>
                </a:cubicBezTo>
                <a:cubicBezTo>
                  <a:pt x="6306" y="4967"/>
                  <a:pt x="6237" y="4964"/>
                  <a:pt x="6229" y="5007"/>
                </a:cubicBezTo>
                <a:cubicBezTo>
                  <a:pt x="6224" y="5038"/>
                  <a:pt x="6218" y="5070"/>
                  <a:pt x="6211" y="5102"/>
                </a:cubicBezTo>
                <a:cubicBezTo>
                  <a:pt x="6203" y="5067"/>
                  <a:pt x="6195" y="5033"/>
                  <a:pt x="6187" y="4999"/>
                </a:cubicBezTo>
                <a:cubicBezTo>
                  <a:pt x="6176" y="4956"/>
                  <a:pt x="6118" y="4962"/>
                  <a:pt x="6105" y="4999"/>
                </a:cubicBezTo>
                <a:cubicBezTo>
                  <a:pt x="6099" y="5015"/>
                  <a:pt x="6094" y="5033"/>
                  <a:pt x="6089" y="5049"/>
                </a:cubicBezTo>
                <a:cubicBezTo>
                  <a:pt x="6084" y="5041"/>
                  <a:pt x="6076" y="5036"/>
                  <a:pt x="6068" y="5033"/>
                </a:cubicBezTo>
                <a:cubicBezTo>
                  <a:pt x="6057" y="5012"/>
                  <a:pt x="6046" y="4991"/>
                  <a:pt x="6036" y="4970"/>
                </a:cubicBezTo>
                <a:cubicBezTo>
                  <a:pt x="6020" y="4940"/>
                  <a:pt x="5964" y="4943"/>
                  <a:pt x="5959" y="4980"/>
                </a:cubicBezTo>
                <a:cubicBezTo>
                  <a:pt x="5957" y="4991"/>
                  <a:pt x="5957" y="5001"/>
                  <a:pt x="5954" y="5012"/>
                </a:cubicBezTo>
                <a:cubicBezTo>
                  <a:pt x="5935" y="4993"/>
                  <a:pt x="5898" y="5001"/>
                  <a:pt x="5888" y="5023"/>
                </a:cubicBezTo>
                <a:cubicBezTo>
                  <a:pt x="5880" y="5038"/>
                  <a:pt x="5872" y="5057"/>
                  <a:pt x="5864" y="5073"/>
                </a:cubicBezTo>
                <a:cubicBezTo>
                  <a:pt x="5851" y="5036"/>
                  <a:pt x="5795" y="5044"/>
                  <a:pt x="5786" y="5078"/>
                </a:cubicBezTo>
                <a:cubicBezTo>
                  <a:pt x="5783" y="5083"/>
                  <a:pt x="5783" y="5091"/>
                  <a:pt x="5780" y="5097"/>
                </a:cubicBezTo>
                <a:lnTo>
                  <a:pt x="5780" y="5091"/>
                </a:lnTo>
                <a:cubicBezTo>
                  <a:pt x="5775" y="5049"/>
                  <a:pt x="5705" y="5052"/>
                  <a:pt x="5698" y="5091"/>
                </a:cubicBezTo>
                <a:cubicBezTo>
                  <a:pt x="5692" y="5118"/>
                  <a:pt x="5688" y="5142"/>
                  <a:pt x="5680" y="5168"/>
                </a:cubicBezTo>
                <a:cubicBezTo>
                  <a:pt x="5677" y="5155"/>
                  <a:pt x="5672" y="5142"/>
                  <a:pt x="5669" y="5131"/>
                </a:cubicBezTo>
                <a:cubicBezTo>
                  <a:pt x="5659" y="5094"/>
                  <a:pt x="5616" y="5091"/>
                  <a:pt x="5595" y="5118"/>
                </a:cubicBezTo>
                <a:cubicBezTo>
                  <a:pt x="5579" y="5083"/>
                  <a:pt x="5529" y="5083"/>
                  <a:pt x="5516" y="5123"/>
                </a:cubicBezTo>
                <a:cubicBezTo>
                  <a:pt x="5508" y="5142"/>
                  <a:pt x="5502" y="5163"/>
                  <a:pt x="5497" y="5181"/>
                </a:cubicBezTo>
                <a:cubicBezTo>
                  <a:pt x="5495" y="5157"/>
                  <a:pt x="5489" y="5131"/>
                  <a:pt x="5487" y="5107"/>
                </a:cubicBezTo>
                <a:cubicBezTo>
                  <a:pt x="5481" y="5067"/>
                  <a:pt x="5415" y="5070"/>
                  <a:pt x="5407" y="5107"/>
                </a:cubicBezTo>
                <a:lnTo>
                  <a:pt x="5407" y="5107"/>
                </a:lnTo>
                <a:cubicBezTo>
                  <a:pt x="5389" y="5102"/>
                  <a:pt x="5368" y="5110"/>
                  <a:pt x="5365" y="5136"/>
                </a:cubicBezTo>
                <a:cubicBezTo>
                  <a:pt x="5362" y="5126"/>
                  <a:pt x="5360" y="5112"/>
                  <a:pt x="5357" y="5102"/>
                </a:cubicBezTo>
                <a:cubicBezTo>
                  <a:pt x="5349" y="5065"/>
                  <a:pt x="5304" y="5067"/>
                  <a:pt x="5283" y="5094"/>
                </a:cubicBezTo>
                <a:cubicBezTo>
                  <a:pt x="5275" y="5105"/>
                  <a:pt x="5267" y="5118"/>
                  <a:pt x="5262" y="5128"/>
                </a:cubicBezTo>
                <a:cubicBezTo>
                  <a:pt x="5259" y="5110"/>
                  <a:pt x="5259" y="5091"/>
                  <a:pt x="5256" y="5070"/>
                </a:cubicBezTo>
                <a:cubicBezTo>
                  <a:pt x="5254" y="5025"/>
                  <a:pt x="5196" y="5020"/>
                  <a:pt x="5180" y="5060"/>
                </a:cubicBezTo>
                <a:cubicBezTo>
                  <a:pt x="5166" y="5091"/>
                  <a:pt x="5156" y="5126"/>
                  <a:pt x="5143" y="5157"/>
                </a:cubicBezTo>
                <a:cubicBezTo>
                  <a:pt x="5143" y="5131"/>
                  <a:pt x="5143" y="5107"/>
                  <a:pt x="5143" y="5081"/>
                </a:cubicBezTo>
                <a:cubicBezTo>
                  <a:pt x="5143" y="5067"/>
                  <a:pt x="5135" y="5060"/>
                  <a:pt x="5127" y="5054"/>
                </a:cubicBezTo>
                <a:cubicBezTo>
                  <a:pt x="5127" y="5049"/>
                  <a:pt x="5127" y="5046"/>
                  <a:pt x="5124" y="5041"/>
                </a:cubicBezTo>
                <a:cubicBezTo>
                  <a:pt x="5119" y="5004"/>
                  <a:pt x="5077" y="4991"/>
                  <a:pt x="5053" y="5023"/>
                </a:cubicBezTo>
                <a:cubicBezTo>
                  <a:pt x="5029" y="5054"/>
                  <a:pt x="5010" y="5089"/>
                  <a:pt x="4992" y="5126"/>
                </a:cubicBezTo>
                <a:cubicBezTo>
                  <a:pt x="4989" y="5097"/>
                  <a:pt x="4987" y="5067"/>
                  <a:pt x="4984" y="5038"/>
                </a:cubicBezTo>
                <a:cubicBezTo>
                  <a:pt x="4981" y="5007"/>
                  <a:pt x="4928" y="4980"/>
                  <a:pt x="4912" y="5020"/>
                </a:cubicBezTo>
                <a:cubicBezTo>
                  <a:pt x="4905" y="5036"/>
                  <a:pt x="4899" y="5052"/>
                  <a:pt x="4891" y="5067"/>
                </a:cubicBezTo>
                <a:cubicBezTo>
                  <a:pt x="4886" y="5070"/>
                  <a:pt x="4883" y="5076"/>
                  <a:pt x="4881" y="5081"/>
                </a:cubicBezTo>
                <a:cubicBezTo>
                  <a:pt x="4878" y="5087"/>
                  <a:pt x="4878" y="5091"/>
                  <a:pt x="4878" y="5097"/>
                </a:cubicBezTo>
                <a:cubicBezTo>
                  <a:pt x="4875" y="5105"/>
                  <a:pt x="4870" y="5112"/>
                  <a:pt x="4868" y="5120"/>
                </a:cubicBezTo>
                <a:cubicBezTo>
                  <a:pt x="4862" y="5073"/>
                  <a:pt x="4854" y="5023"/>
                  <a:pt x="4849" y="4975"/>
                </a:cubicBezTo>
                <a:cubicBezTo>
                  <a:pt x="4844" y="4938"/>
                  <a:pt x="4801" y="4927"/>
                  <a:pt x="4780" y="4956"/>
                </a:cubicBezTo>
                <a:cubicBezTo>
                  <a:pt x="4756" y="4988"/>
                  <a:pt x="4735" y="5023"/>
                  <a:pt x="4717" y="5060"/>
                </a:cubicBezTo>
                <a:cubicBezTo>
                  <a:pt x="4709" y="5030"/>
                  <a:pt x="4698" y="4999"/>
                  <a:pt x="4685" y="4972"/>
                </a:cubicBezTo>
                <a:cubicBezTo>
                  <a:pt x="4674" y="4948"/>
                  <a:pt x="4635" y="4948"/>
                  <a:pt x="4624" y="4972"/>
                </a:cubicBezTo>
                <a:cubicBezTo>
                  <a:pt x="4614" y="4993"/>
                  <a:pt x="4606" y="5017"/>
                  <a:pt x="4595" y="5041"/>
                </a:cubicBezTo>
                <a:lnTo>
                  <a:pt x="4592" y="5041"/>
                </a:lnTo>
                <a:cubicBezTo>
                  <a:pt x="4592" y="5038"/>
                  <a:pt x="4592" y="5033"/>
                  <a:pt x="4592" y="5030"/>
                </a:cubicBezTo>
                <a:cubicBezTo>
                  <a:pt x="4595" y="4996"/>
                  <a:pt x="4550" y="4988"/>
                  <a:pt x="4531" y="5009"/>
                </a:cubicBezTo>
                <a:cubicBezTo>
                  <a:pt x="4524" y="5004"/>
                  <a:pt x="4516" y="5004"/>
                  <a:pt x="4508" y="5007"/>
                </a:cubicBezTo>
                <a:cubicBezTo>
                  <a:pt x="4508" y="5007"/>
                  <a:pt x="4505" y="5007"/>
                  <a:pt x="4505" y="5009"/>
                </a:cubicBezTo>
                <a:cubicBezTo>
                  <a:pt x="4505" y="5007"/>
                  <a:pt x="4502" y="5001"/>
                  <a:pt x="4502" y="4999"/>
                </a:cubicBezTo>
                <a:cubicBezTo>
                  <a:pt x="4497" y="4980"/>
                  <a:pt x="4476" y="4972"/>
                  <a:pt x="4460" y="4975"/>
                </a:cubicBezTo>
                <a:cubicBezTo>
                  <a:pt x="4460" y="4970"/>
                  <a:pt x="4457" y="4964"/>
                  <a:pt x="4457" y="4956"/>
                </a:cubicBezTo>
                <a:cubicBezTo>
                  <a:pt x="4452" y="4930"/>
                  <a:pt x="4428" y="4922"/>
                  <a:pt x="4407" y="4930"/>
                </a:cubicBezTo>
                <a:cubicBezTo>
                  <a:pt x="4399" y="4906"/>
                  <a:pt x="4367" y="4896"/>
                  <a:pt x="4346" y="4903"/>
                </a:cubicBezTo>
                <a:cubicBezTo>
                  <a:pt x="4346" y="4898"/>
                  <a:pt x="4346" y="4890"/>
                  <a:pt x="4344" y="4885"/>
                </a:cubicBezTo>
                <a:cubicBezTo>
                  <a:pt x="4341" y="4872"/>
                  <a:pt x="4333" y="4864"/>
                  <a:pt x="4325" y="4861"/>
                </a:cubicBezTo>
                <a:cubicBezTo>
                  <a:pt x="4336" y="4821"/>
                  <a:pt x="4346" y="4784"/>
                  <a:pt x="4354" y="4745"/>
                </a:cubicBezTo>
                <a:cubicBezTo>
                  <a:pt x="4367" y="4745"/>
                  <a:pt x="4378" y="4742"/>
                  <a:pt x="4386" y="4729"/>
                </a:cubicBezTo>
                <a:cubicBezTo>
                  <a:pt x="4402" y="4702"/>
                  <a:pt x="4415" y="4673"/>
                  <a:pt x="4431" y="4644"/>
                </a:cubicBezTo>
                <a:cubicBezTo>
                  <a:pt x="4447" y="4652"/>
                  <a:pt x="4471" y="4652"/>
                  <a:pt x="4481" y="4631"/>
                </a:cubicBezTo>
                <a:lnTo>
                  <a:pt x="4484" y="4628"/>
                </a:lnTo>
                <a:cubicBezTo>
                  <a:pt x="4489" y="4655"/>
                  <a:pt x="4521" y="4676"/>
                  <a:pt x="4545" y="4657"/>
                </a:cubicBezTo>
                <a:cubicBezTo>
                  <a:pt x="4553" y="4652"/>
                  <a:pt x="4558" y="4647"/>
                  <a:pt x="4563" y="4642"/>
                </a:cubicBezTo>
                <a:cubicBezTo>
                  <a:pt x="4563" y="4647"/>
                  <a:pt x="4563" y="4652"/>
                  <a:pt x="4563" y="4655"/>
                </a:cubicBezTo>
                <a:cubicBezTo>
                  <a:pt x="4566" y="4671"/>
                  <a:pt x="4582" y="4681"/>
                  <a:pt x="4598" y="4684"/>
                </a:cubicBezTo>
                <a:cubicBezTo>
                  <a:pt x="4606" y="4702"/>
                  <a:pt x="4619" y="4718"/>
                  <a:pt x="4643" y="4724"/>
                </a:cubicBezTo>
                <a:cubicBezTo>
                  <a:pt x="4658" y="4726"/>
                  <a:pt x="4674" y="4724"/>
                  <a:pt x="4685" y="4718"/>
                </a:cubicBezTo>
                <a:cubicBezTo>
                  <a:pt x="4696" y="4742"/>
                  <a:pt x="4714" y="4761"/>
                  <a:pt x="4741" y="4763"/>
                </a:cubicBezTo>
                <a:cubicBezTo>
                  <a:pt x="4764" y="4766"/>
                  <a:pt x="4780" y="4755"/>
                  <a:pt x="4791" y="4739"/>
                </a:cubicBezTo>
                <a:cubicBezTo>
                  <a:pt x="4801" y="4758"/>
                  <a:pt x="4812" y="4771"/>
                  <a:pt x="4830" y="4779"/>
                </a:cubicBezTo>
                <a:cubicBezTo>
                  <a:pt x="4854" y="4787"/>
                  <a:pt x="4870" y="4782"/>
                  <a:pt x="4886" y="4771"/>
                </a:cubicBezTo>
                <a:lnTo>
                  <a:pt x="4891" y="4779"/>
                </a:lnTo>
                <a:cubicBezTo>
                  <a:pt x="4907" y="4806"/>
                  <a:pt x="4944" y="4803"/>
                  <a:pt x="4960" y="4779"/>
                </a:cubicBezTo>
                <a:cubicBezTo>
                  <a:pt x="4965" y="4774"/>
                  <a:pt x="4968" y="4766"/>
                  <a:pt x="4971" y="4761"/>
                </a:cubicBezTo>
                <a:cubicBezTo>
                  <a:pt x="4979" y="4769"/>
                  <a:pt x="4989" y="4774"/>
                  <a:pt x="5000" y="4774"/>
                </a:cubicBezTo>
                <a:cubicBezTo>
                  <a:pt x="5005" y="4787"/>
                  <a:pt x="5013" y="4800"/>
                  <a:pt x="5021" y="4811"/>
                </a:cubicBezTo>
                <a:cubicBezTo>
                  <a:pt x="5037" y="4832"/>
                  <a:pt x="5066" y="4840"/>
                  <a:pt x="5087" y="4819"/>
                </a:cubicBezTo>
                <a:cubicBezTo>
                  <a:pt x="5098" y="4808"/>
                  <a:pt x="5108" y="4795"/>
                  <a:pt x="5119" y="4784"/>
                </a:cubicBezTo>
                <a:cubicBezTo>
                  <a:pt x="5121" y="4787"/>
                  <a:pt x="5121" y="4790"/>
                  <a:pt x="5124" y="4792"/>
                </a:cubicBezTo>
                <a:cubicBezTo>
                  <a:pt x="5137" y="4814"/>
                  <a:pt x="5166" y="4816"/>
                  <a:pt x="5182" y="4800"/>
                </a:cubicBezTo>
                <a:lnTo>
                  <a:pt x="5185" y="4798"/>
                </a:lnTo>
                <a:cubicBezTo>
                  <a:pt x="5190" y="4803"/>
                  <a:pt x="5198" y="4806"/>
                  <a:pt x="5206" y="4808"/>
                </a:cubicBezTo>
                <a:cubicBezTo>
                  <a:pt x="5209" y="4814"/>
                  <a:pt x="5214" y="4816"/>
                  <a:pt x="5219" y="4819"/>
                </a:cubicBezTo>
                <a:lnTo>
                  <a:pt x="5219" y="4819"/>
                </a:lnTo>
                <a:cubicBezTo>
                  <a:pt x="5233" y="4848"/>
                  <a:pt x="5275" y="4843"/>
                  <a:pt x="5288" y="4819"/>
                </a:cubicBezTo>
                <a:cubicBezTo>
                  <a:pt x="5296" y="4806"/>
                  <a:pt x="5301" y="4792"/>
                  <a:pt x="5307" y="4779"/>
                </a:cubicBezTo>
                <a:cubicBezTo>
                  <a:pt x="5309" y="4787"/>
                  <a:pt x="5312" y="4792"/>
                  <a:pt x="5315" y="4800"/>
                </a:cubicBezTo>
                <a:cubicBezTo>
                  <a:pt x="5328" y="4829"/>
                  <a:pt x="5370" y="4824"/>
                  <a:pt x="5386" y="4800"/>
                </a:cubicBezTo>
                <a:cubicBezTo>
                  <a:pt x="5389" y="4795"/>
                  <a:pt x="5391" y="4790"/>
                  <a:pt x="5394" y="4784"/>
                </a:cubicBezTo>
                <a:cubicBezTo>
                  <a:pt x="5399" y="4798"/>
                  <a:pt x="5405" y="4811"/>
                  <a:pt x="5410" y="4824"/>
                </a:cubicBezTo>
                <a:cubicBezTo>
                  <a:pt x="5426" y="4861"/>
                  <a:pt x="5476" y="4843"/>
                  <a:pt x="5487" y="4814"/>
                </a:cubicBezTo>
                <a:cubicBezTo>
                  <a:pt x="5492" y="4800"/>
                  <a:pt x="5497" y="4787"/>
                  <a:pt x="5502" y="4774"/>
                </a:cubicBezTo>
                <a:cubicBezTo>
                  <a:pt x="5505" y="4784"/>
                  <a:pt x="5508" y="4792"/>
                  <a:pt x="5510" y="4803"/>
                </a:cubicBezTo>
                <a:cubicBezTo>
                  <a:pt x="5521" y="4835"/>
                  <a:pt x="5574" y="4851"/>
                  <a:pt x="5590" y="4814"/>
                </a:cubicBezTo>
                <a:cubicBezTo>
                  <a:pt x="5598" y="4792"/>
                  <a:pt x="5608" y="4771"/>
                  <a:pt x="5616" y="4750"/>
                </a:cubicBezTo>
                <a:cubicBezTo>
                  <a:pt x="5624" y="4774"/>
                  <a:pt x="5635" y="4798"/>
                  <a:pt x="5645" y="4821"/>
                </a:cubicBezTo>
                <a:cubicBezTo>
                  <a:pt x="5659" y="4851"/>
                  <a:pt x="5709" y="4851"/>
                  <a:pt x="5722" y="4821"/>
                </a:cubicBezTo>
                <a:cubicBezTo>
                  <a:pt x="5735" y="4790"/>
                  <a:pt x="5746" y="4761"/>
                  <a:pt x="5756" y="4729"/>
                </a:cubicBezTo>
                <a:cubicBezTo>
                  <a:pt x="5764" y="4745"/>
                  <a:pt x="5772" y="4758"/>
                  <a:pt x="5783" y="4771"/>
                </a:cubicBezTo>
                <a:cubicBezTo>
                  <a:pt x="5798" y="4792"/>
                  <a:pt x="5832" y="4806"/>
                  <a:pt x="5853" y="4779"/>
                </a:cubicBezTo>
                <a:cubicBezTo>
                  <a:pt x="5861" y="4769"/>
                  <a:pt x="5869" y="4758"/>
                  <a:pt x="5875" y="4745"/>
                </a:cubicBezTo>
                <a:cubicBezTo>
                  <a:pt x="5880" y="4750"/>
                  <a:pt x="5888" y="4758"/>
                  <a:pt x="5893" y="4763"/>
                </a:cubicBezTo>
                <a:cubicBezTo>
                  <a:pt x="5919" y="4784"/>
                  <a:pt x="5959" y="4779"/>
                  <a:pt x="5970" y="4742"/>
                </a:cubicBezTo>
                <a:cubicBezTo>
                  <a:pt x="5972" y="4734"/>
                  <a:pt x="5972" y="4729"/>
                  <a:pt x="5975" y="4721"/>
                </a:cubicBezTo>
                <a:cubicBezTo>
                  <a:pt x="5994" y="4747"/>
                  <a:pt x="6020" y="4771"/>
                  <a:pt x="6054" y="4774"/>
                </a:cubicBezTo>
                <a:cubicBezTo>
                  <a:pt x="6060" y="4774"/>
                  <a:pt x="6062" y="4774"/>
                  <a:pt x="6068" y="4774"/>
                </a:cubicBezTo>
                <a:cubicBezTo>
                  <a:pt x="6078" y="4792"/>
                  <a:pt x="6094" y="4800"/>
                  <a:pt x="6121" y="4795"/>
                </a:cubicBezTo>
                <a:cubicBezTo>
                  <a:pt x="6158" y="4787"/>
                  <a:pt x="6171" y="4753"/>
                  <a:pt x="6179" y="4721"/>
                </a:cubicBezTo>
                <a:cubicBezTo>
                  <a:pt x="6197" y="4729"/>
                  <a:pt x="6216" y="4734"/>
                  <a:pt x="6240" y="4734"/>
                </a:cubicBezTo>
                <a:cubicBezTo>
                  <a:pt x="6242" y="4734"/>
                  <a:pt x="6242" y="4734"/>
                  <a:pt x="6242" y="4734"/>
                </a:cubicBezTo>
                <a:cubicBezTo>
                  <a:pt x="6269" y="4747"/>
                  <a:pt x="6306" y="4737"/>
                  <a:pt x="6311" y="4708"/>
                </a:cubicBezTo>
                <a:cubicBezTo>
                  <a:pt x="6319" y="4710"/>
                  <a:pt x="6324" y="4716"/>
                  <a:pt x="6332" y="4718"/>
                </a:cubicBezTo>
                <a:cubicBezTo>
                  <a:pt x="6359" y="4731"/>
                  <a:pt x="6390" y="4721"/>
                  <a:pt x="6398" y="4692"/>
                </a:cubicBezTo>
                <a:cubicBezTo>
                  <a:pt x="6401" y="4679"/>
                  <a:pt x="6404" y="4668"/>
                  <a:pt x="6406" y="4655"/>
                </a:cubicBezTo>
                <a:cubicBezTo>
                  <a:pt x="6427" y="4668"/>
                  <a:pt x="6451" y="4679"/>
                  <a:pt x="6475" y="4687"/>
                </a:cubicBezTo>
                <a:cubicBezTo>
                  <a:pt x="6499" y="4694"/>
                  <a:pt x="6523" y="4676"/>
                  <a:pt x="6531" y="4655"/>
                </a:cubicBezTo>
                <a:lnTo>
                  <a:pt x="6531" y="4655"/>
                </a:lnTo>
                <a:cubicBezTo>
                  <a:pt x="6541" y="4647"/>
                  <a:pt x="6549" y="4634"/>
                  <a:pt x="6554" y="4623"/>
                </a:cubicBezTo>
                <a:lnTo>
                  <a:pt x="6560" y="4612"/>
                </a:lnTo>
                <a:cubicBezTo>
                  <a:pt x="6568" y="4636"/>
                  <a:pt x="6581" y="4658"/>
                  <a:pt x="6599" y="4679"/>
                </a:cubicBezTo>
                <a:cubicBezTo>
                  <a:pt x="6618" y="4701"/>
                  <a:pt x="6650" y="4689"/>
                  <a:pt x="6663" y="4671"/>
                </a:cubicBezTo>
                <a:lnTo>
                  <a:pt x="6668" y="4660"/>
                </a:lnTo>
                <a:cubicBezTo>
                  <a:pt x="6684" y="4676"/>
                  <a:pt x="6705" y="4681"/>
                  <a:pt x="6729" y="4668"/>
                </a:cubicBezTo>
                <a:cubicBezTo>
                  <a:pt x="6742" y="4660"/>
                  <a:pt x="6748" y="4649"/>
                  <a:pt x="6753" y="4636"/>
                </a:cubicBezTo>
                <a:cubicBezTo>
                  <a:pt x="6763" y="4634"/>
                  <a:pt x="6777" y="4647"/>
                  <a:pt x="6793" y="4660"/>
                </a:cubicBezTo>
                <a:moveTo>
                  <a:pt x="6692" y="3740"/>
                </a:moveTo>
                <a:cubicBezTo>
                  <a:pt x="6671" y="3664"/>
                  <a:pt x="6644" y="3587"/>
                  <a:pt x="6615" y="3513"/>
                </a:cubicBezTo>
                <a:cubicBezTo>
                  <a:pt x="6581" y="3420"/>
                  <a:pt x="6539" y="3330"/>
                  <a:pt x="6494" y="3243"/>
                </a:cubicBezTo>
                <a:cubicBezTo>
                  <a:pt x="6483" y="3222"/>
                  <a:pt x="6470" y="3198"/>
                  <a:pt x="6457" y="3174"/>
                </a:cubicBezTo>
                <a:cubicBezTo>
                  <a:pt x="6502" y="3201"/>
                  <a:pt x="6552" y="3219"/>
                  <a:pt x="6594" y="3235"/>
                </a:cubicBezTo>
                <a:cubicBezTo>
                  <a:pt x="6711" y="3283"/>
                  <a:pt x="6832" y="3317"/>
                  <a:pt x="6951" y="3354"/>
                </a:cubicBezTo>
                <a:cubicBezTo>
                  <a:pt x="7070" y="3388"/>
                  <a:pt x="7189" y="3420"/>
                  <a:pt x="7306" y="3463"/>
                </a:cubicBezTo>
                <a:cubicBezTo>
                  <a:pt x="7367" y="3484"/>
                  <a:pt x="7425" y="3508"/>
                  <a:pt x="7483" y="3534"/>
                </a:cubicBezTo>
                <a:cubicBezTo>
                  <a:pt x="7510" y="3547"/>
                  <a:pt x="7536" y="3558"/>
                  <a:pt x="7562" y="3574"/>
                </a:cubicBezTo>
                <a:cubicBezTo>
                  <a:pt x="7589" y="3587"/>
                  <a:pt x="7623" y="3600"/>
                  <a:pt x="7639" y="3624"/>
                </a:cubicBezTo>
                <a:cubicBezTo>
                  <a:pt x="7658" y="3650"/>
                  <a:pt x="7663" y="3685"/>
                  <a:pt x="7668" y="3717"/>
                </a:cubicBezTo>
                <a:cubicBezTo>
                  <a:pt x="7676" y="3756"/>
                  <a:pt x="7684" y="3793"/>
                  <a:pt x="7692" y="3833"/>
                </a:cubicBezTo>
                <a:cubicBezTo>
                  <a:pt x="7705" y="3902"/>
                  <a:pt x="7719" y="3971"/>
                  <a:pt x="7737" y="4036"/>
                </a:cubicBezTo>
                <a:cubicBezTo>
                  <a:pt x="7383" y="3968"/>
                  <a:pt x="7033" y="3859"/>
                  <a:pt x="6692" y="3740"/>
                </a:cubicBezTo>
                <a:moveTo>
                  <a:pt x="8877" y="4062"/>
                </a:moveTo>
                <a:cubicBezTo>
                  <a:pt x="8547" y="4128"/>
                  <a:pt x="8203" y="4112"/>
                  <a:pt x="7869" y="4059"/>
                </a:cubicBezTo>
                <a:cubicBezTo>
                  <a:pt x="7843" y="3978"/>
                  <a:pt x="7816" y="3896"/>
                  <a:pt x="7790" y="3817"/>
                </a:cubicBezTo>
                <a:cubicBezTo>
                  <a:pt x="7771" y="3764"/>
                  <a:pt x="7753" y="3714"/>
                  <a:pt x="7732" y="3661"/>
                </a:cubicBezTo>
                <a:lnTo>
                  <a:pt x="7729" y="3650"/>
                </a:lnTo>
                <a:cubicBezTo>
                  <a:pt x="7724" y="3635"/>
                  <a:pt x="7719" y="3621"/>
                  <a:pt x="7711" y="3608"/>
                </a:cubicBezTo>
                <a:cubicBezTo>
                  <a:pt x="7705" y="3600"/>
                  <a:pt x="7703" y="3590"/>
                  <a:pt x="7700" y="3582"/>
                </a:cubicBezTo>
                <a:cubicBezTo>
                  <a:pt x="7697" y="3574"/>
                  <a:pt x="7689" y="3574"/>
                  <a:pt x="7684" y="3576"/>
                </a:cubicBezTo>
                <a:cubicBezTo>
                  <a:pt x="7668" y="3560"/>
                  <a:pt x="7647" y="3547"/>
                  <a:pt x="7623" y="3534"/>
                </a:cubicBezTo>
                <a:cubicBezTo>
                  <a:pt x="7568" y="3505"/>
                  <a:pt x="7512" y="3481"/>
                  <a:pt x="7454" y="3457"/>
                </a:cubicBezTo>
                <a:cubicBezTo>
                  <a:pt x="7221" y="3365"/>
                  <a:pt x="6972" y="3312"/>
                  <a:pt x="6734" y="3235"/>
                </a:cubicBezTo>
                <a:cubicBezTo>
                  <a:pt x="6668" y="3214"/>
                  <a:pt x="6599" y="3187"/>
                  <a:pt x="6536" y="3158"/>
                </a:cubicBezTo>
                <a:cubicBezTo>
                  <a:pt x="6488" y="3137"/>
                  <a:pt x="6427" y="3116"/>
                  <a:pt x="6396" y="3068"/>
                </a:cubicBezTo>
                <a:cubicBezTo>
                  <a:pt x="6626" y="3066"/>
                  <a:pt x="6859" y="3079"/>
                  <a:pt x="7089" y="3105"/>
                </a:cubicBezTo>
                <a:cubicBezTo>
                  <a:pt x="7327" y="3132"/>
                  <a:pt x="7562" y="3174"/>
                  <a:pt x="7795" y="3227"/>
                </a:cubicBezTo>
                <a:cubicBezTo>
                  <a:pt x="7906" y="3254"/>
                  <a:pt x="8029" y="3277"/>
                  <a:pt x="8129" y="3336"/>
                </a:cubicBezTo>
                <a:cubicBezTo>
                  <a:pt x="8230" y="3394"/>
                  <a:pt x="8324" y="3463"/>
                  <a:pt x="8420" y="3529"/>
                </a:cubicBezTo>
                <a:cubicBezTo>
                  <a:pt x="8531" y="3608"/>
                  <a:pt x="8642" y="3690"/>
                  <a:pt x="8756" y="3769"/>
                </a:cubicBezTo>
                <a:cubicBezTo>
                  <a:pt x="8867" y="3849"/>
                  <a:pt x="8981" y="3926"/>
                  <a:pt x="9092" y="4005"/>
                </a:cubicBezTo>
                <a:cubicBezTo>
                  <a:pt x="9020" y="4030"/>
                  <a:pt x="8949" y="4049"/>
                  <a:pt x="8877" y="4062"/>
                </a:cubicBezTo>
                <a:moveTo>
                  <a:pt x="10028" y="3317"/>
                </a:moveTo>
                <a:cubicBezTo>
                  <a:pt x="9949" y="3449"/>
                  <a:pt x="9846" y="3568"/>
                  <a:pt x="9727" y="3669"/>
                </a:cubicBezTo>
                <a:cubicBezTo>
                  <a:pt x="9584" y="3791"/>
                  <a:pt x="9417" y="3886"/>
                  <a:pt x="9243" y="3955"/>
                </a:cubicBezTo>
                <a:cubicBezTo>
                  <a:pt x="9235" y="3952"/>
                  <a:pt x="9227" y="3952"/>
                  <a:pt x="9219" y="3952"/>
                </a:cubicBezTo>
                <a:lnTo>
                  <a:pt x="9211" y="3952"/>
                </a:lnTo>
                <a:lnTo>
                  <a:pt x="9208" y="3952"/>
                </a:lnTo>
                <a:lnTo>
                  <a:pt x="9208" y="3952"/>
                </a:lnTo>
                <a:cubicBezTo>
                  <a:pt x="9203" y="3952"/>
                  <a:pt x="9195" y="3949"/>
                  <a:pt x="9190" y="3949"/>
                </a:cubicBezTo>
                <a:lnTo>
                  <a:pt x="9182" y="3947"/>
                </a:lnTo>
                <a:lnTo>
                  <a:pt x="9174" y="3944"/>
                </a:lnTo>
                <a:lnTo>
                  <a:pt x="9176" y="3944"/>
                </a:lnTo>
                <a:lnTo>
                  <a:pt x="9171" y="3941"/>
                </a:lnTo>
                <a:lnTo>
                  <a:pt x="9166" y="3939"/>
                </a:lnTo>
                <a:lnTo>
                  <a:pt x="9163" y="3936"/>
                </a:lnTo>
                <a:cubicBezTo>
                  <a:pt x="9158" y="3933"/>
                  <a:pt x="9153" y="3931"/>
                  <a:pt x="9147" y="3926"/>
                </a:cubicBezTo>
                <a:lnTo>
                  <a:pt x="9145" y="3926"/>
                </a:lnTo>
                <a:lnTo>
                  <a:pt x="9142" y="3923"/>
                </a:lnTo>
                <a:lnTo>
                  <a:pt x="9137" y="3918"/>
                </a:lnTo>
                <a:lnTo>
                  <a:pt x="9131" y="3912"/>
                </a:lnTo>
                <a:lnTo>
                  <a:pt x="9129" y="3910"/>
                </a:lnTo>
                <a:lnTo>
                  <a:pt x="9121" y="3904"/>
                </a:lnTo>
                <a:cubicBezTo>
                  <a:pt x="9116" y="3899"/>
                  <a:pt x="9108" y="3899"/>
                  <a:pt x="9100" y="3902"/>
                </a:cubicBezTo>
                <a:cubicBezTo>
                  <a:pt x="8909" y="3769"/>
                  <a:pt x="8721" y="3637"/>
                  <a:pt x="8528" y="3510"/>
                </a:cubicBezTo>
                <a:cubicBezTo>
                  <a:pt x="8454" y="3463"/>
                  <a:pt x="8383" y="3410"/>
                  <a:pt x="8309" y="3362"/>
                </a:cubicBezTo>
                <a:cubicBezTo>
                  <a:pt x="8348" y="3370"/>
                  <a:pt x="8388" y="3373"/>
                  <a:pt x="8428" y="3378"/>
                </a:cubicBezTo>
                <a:cubicBezTo>
                  <a:pt x="8494" y="3383"/>
                  <a:pt x="8557" y="3388"/>
                  <a:pt x="8623" y="3386"/>
                </a:cubicBezTo>
                <a:cubicBezTo>
                  <a:pt x="8692" y="3386"/>
                  <a:pt x="8758" y="3381"/>
                  <a:pt x="8827" y="3373"/>
                </a:cubicBezTo>
                <a:cubicBezTo>
                  <a:pt x="8962" y="3362"/>
                  <a:pt x="9097" y="3346"/>
                  <a:pt x="9232" y="3333"/>
                </a:cubicBezTo>
                <a:cubicBezTo>
                  <a:pt x="9380" y="3320"/>
                  <a:pt x="9528" y="3317"/>
                  <a:pt x="9679" y="3312"/>
                </a:cubicBezTo>
                <a:cubicBezTo>
                  <a:pt x="9758" y="3309"/>
                  <a:pt x="9840" y="3306"/>
                  <a:pt x="9920" y="3306"/>
                </a:cubicBezTo>
                <a:cubicBezTo>
                  <a:pt x="9957" y="3306"/>
                  <a:pt x="9999" y="3309"/>
                  <a:pt x="10039" y="3301"/>
                </a:cubicBezTo>
                <a:cubicBezTo>
                  <a:pt x="10034" y="3309"/>
                  <a:pt x="10031" y="3314"/>
                  <a:pt x="10028" y="3317"/>
                </a:cubicBezTo>
                <a:moveTo>
                  <a:pt x="9997" y="3121"/>
                </a:moveTo>
                <a:cubicBezTo>
                  <a:pt x="10023" y="3140"/>
                  <a:pt x="10057" y="3161"/>
                  <a:pt x="10065" y="3193"/>
                </a:cubicBezTo>
                <a:lnTo>
                  <a:pt x="10057" y="3195"/>
                </a:lnTo>
                <a:cubicBezTo>
                  <a:pt x="10007" y="3222"/>
                  <a:pt x="9952" y="3216"/>
                  <a:pt x="9896" y="3216"/>
                </a:cubicBezTo>
                <a:cubicBezTo>
                  <a:pt x="9825" y="3216"/>
                  <a:pt x="9756" y="3219"/>
                  <a:pt x="9684" y="3222"/>
                </a:cubicBezTo>
                <a:cubicBezTo>
                  <a:pt x="9544" y="3227"/>
                  <a:pt x="9401" y="3246"/>
                  <a:pt x="9261" y="3256"/>
                </a:cubicBezTo>
                <a:cubicBezTo>
                  <a:pt x="9131" y="3269"/>
                  <a:pt x="8999" y="3285"/>
                  <a:pt x="8869" y="3301"/>
                </a:cubicBezTo>
                <a:cubicBezTo>
                  <a:pt x="8742" y="3317"/>
                  <a:pt x="8615" y="3320"/>
                  <a:pt x="8486" y="3325"/>
                </a:cubicBezTo>
                <a:cubicBezTo>
                  <a:pt x="8380" y="3328"/>
                  <a:pt x="8277" y="3314"/>
                  <a:pt x="8174" y="3288"/>
                </a:cubicBezTo>
                <a:cubicBezTo>
                  <a:pt x="8084" y="3246"/>
                  <a:pt x="7988" y="3214"/>
                  <a:pt x="7896" y="3190"/>
                </a:cubicBezTo>
                <a:cubicBezTo>
                  <a:pt x="7430" y="3068"/>
                  <a:pt x="6943" y="3015"/>
                  <a:pt x="6462" y="3026"/>
                </a:cubicBezTo>
                <a:cubicBezTo>
                  <a:pt x="6203" y="3031"/>
                  <a:pt x="5943" y="3047"/>
                  <a:pt x="5690" y="3095"/>
                </a:cubicBezTo>
                <a:cubicBezTo>
                  <a:pt x="5693" y="3090"/>
                  <a:pt x="5696" y="3084"/>
                  <a:pt x="5701" y="3079"/>
                </a:cubicBezTo>
                <a:cubicBezTo>
                  <a:pt x="5898" y="3018"/>
                  <a:pt x="6097" y="2965"/>
                  <a:pt x="6298" y="2918"/>
                </a:cubicBezTo>
                <a:cubicBezTo>
                  <a:pt x="6507" y="2867"/>
                  <a:pt x="6721" y="2817"/>
                  <a:pt x="6935" y="2793"/>
                </a:cubicBezTo>
                <a:cubicBezTo>
                  <a:pt x="7041" y="2783"/>
                  <a:pt x="7150" y="2780"/>
                  <a:pt x="7256" y="2791"/>
                </a:cubicBezTo>
                <a:cubicBezTo>
                  <a:pt x="7359" y="2801"/>
                  <a:pt x="7459" y="2828"/>
                  <a:pt x="7562" y="2849"/>
                </a:cubicBezTo>
                <a:cubicBezTo>
                  <a:pt x="7774" y="2896"/>
                  <a:pt x="7988" y="2918"/>
                  <a:pt x="8205" y="2933"/>
                </a:cubicBezTo>
                <a:cubicBezTo>
                  <a:pt x="8428" y="2949"/>
                  <a:pt x="8650" y="2965"/>
                  <a:pt x="8872" y="2981"/>
                </a:cubicBezTo>
                <a:cubicBezTo>
                  <a:pt x="8983" y="2989"/>
                  <a:pt x="9092" y="2997"/>
                  <a:pt x="9203" y="3005"/>
                </a:cubicBezTo>
                <a:cubicBezTo>
                  <a:pt x="9309" y="3013"/>
                  <a:pt x="9414" y="3021"/>
                  <a:pt x="9520" y="3013"/>
                </a:cubicBezTo>
                <a:cubicBezTo>
                  <a:pt x="9592" y="3007"/>
                  <a:pt x="9658" y="2994"/>
                  <a:pt x="9724" y="2973"/>
                </a:cubicBezTo>
                <a:cubicBezTo>
                  <a:pt x="9727" y="2978"/>
                  <a:pt x="9732" y="2984"/>
                  <a:pt x="9740" y="2986"/>
                </a:cubicBezTo>
                <a:cubicBezTo>
                  <a:pt x="9830" y="3023"/>
                  <a:pt x="9917" y="3068"/>
                  <a:pt x="9997" y="3121"/>
                </a:cubicBezTo>
                <a:moveTo>
                  <a:pt x="9711" y="2888"/>
                </a:moveTo>
                <a:cubicBezTo>
                  <a:pt x="9512" y="2952"/>
                  <a:pt x="9298" y="2925"/>
                  <a:pt x="9094" y="2910"/>
                </a:cubicBezTo>
                <a:cubicBezTo>
                  <a:pt x="8877" y="2894"/>
                  <a:pt x="8660" y="2878"/>
                  <a:pt x="8444" y="2862"/>
                </a:cubicBezTo>
                <a:cubicBezTo>
                  <a:pt x="8229" y="2846"/>
                  <a:pt x="8012" y="2838"/>
                  <a:pt x="7801" y="2804"/>
                </a:cubicBezTo>
                <a:cubicBezTo>
                  <a:pt x="7658" y="2780"/>
                  <a:pt x="7518" y="2740"/>
                  <a:pt x="7375" y="2714"/>
                </a:cubicBezTo>
                <a:cubicBezTo>
                  <a:pt x="7446" y="2706"/>
                  <a:pt x="7515" y="2695"/>
                  <a:pt x="7586" y="2679"/>
                </a:cubicBezTo>
                <a:cubicBezTo>
                  <a:pt x="7689" y="2658"/>
                  <a:pt x="7793" y="2632"/>
                  <a:pt x="7891" y="2592"/>
                </a:cubicBezTo>
                <a:cubicBezTo>
                  <a:pt x="7978" y="2558"/>
                  <a:pt x="8055" y="2505"/>
                  <a:pt x="8126" y="2444"/>
                </a:cubicBezTo>
                <a:cubicBezTo>
                  <a:pt x="8131" y="2439"/>
                  <a:pt x="8139" y="2433"/>
                  <a:pt x="8145" y="2428"/>
                </a:cubicBezTo>
                <a:lnTo>
                  <a:pt x="8145" y="2428"/>
                </a:lnTo>
                <a:cubicBezTo>
                  <a:pt x="8216" y="2447"/>
                  <a:pt x="8295" y="2439"/>
                  <a:pt x="8367" y="2433"/>
                </a:cubicBezTo>
                <a:cubicBezTo>
                  <a:pt x="8441" y="2431"/>
                  <a:pt x="8512" y="2425"/>
                  <a:pt x="8586" y="2417"/>
                </a:cubicBezTo>
                <a:cubicBezTo>
                  <a:pt x="8724" y="2407"/>
                  <a:pt x="8862" y="2391"/>
                  <a:pt x="8999" y="2378"/>
                </a:cubicBezTo>
                <a:cubicBezTo>
                  <a:pt x="9007" y="2383"/>
                  <a:pt x="9018" y="2386"/>
                  <a:pt x="9028" y="2388"/>
                </a:cubicBezTo>
                <a:cubicBezTo>
                  <a:pt x="9049" y="2394"/>
                  <a:pt x="9073" y="2402"/>
                  <a:pt x="9094" y="2410"/>
                </a:cubicBezTo>
                <a:cubicBezTo>
                  <a:pt x="9142" y="2425"/>
                  <a:pt x="9187" y="2444"/>
                  <a:pt x="9232" y="2465"/>
                </a:cubicBezTo>
                <a:cubicBezTo>
                  <a:pt x="9319" y="2505"/>
                  <a:pt x="9404" y="2550"/>
                  <a:pt x="9491" y="2589"/>
                </a:cubicBezTo>
                <a:cubicBezTo>
                  <a:pt x="9581" y="2632"/>
                  <a:pt x="9668" y="2674"/>
                  <a:pt x="9758" y="2716"/>
                </a:cubicBezTo>
                <a:cubicBezTo>
                  <a:pt x="9803" y="2738"/>
                  <a:pt x="9846" y="2756"/>
                  <a:pt x="9891" y="2775"/>
                </a:cubicBezTo>
                <a:cubicBezTo>
                  <a:pt x="9901" y="2780"/>
                  <a:pt x="9912" y="2783"/>
                  <a:pt x="9925" y="2788"/>
                </a:cubicBezTo>
                <a:cubicBezTo>
                  <a:pt x="9859" y="2830"/>
                  <a:pt x="9788" y="2865"/>
                  <a:pt x="9711" y="2888"/>
                </a:cubicBezTo>
                <a:moveTo>
                  <a:pt x="10219" y="2584"/>
                </a:moveTo>
                <a:cubicBezTo>
                  <a:pt x="10161" y="2632"/>
                  <a:pt x="10100" y="2677"/>
                  <a:pt x="10039" y="2719"/>
                </a:cubicBezTo>
                <a:cubicBezTo>
                  <a:pt x="10034" y="2719"/>
                  <a:pt x="10031" y="2716"/>
                  <a:pt x="10026" y="2719"/>
                </a:cubicBezTo>
                <a:cubicBezTo>
                  <a:pt x="9928" y="2732"/>
                  <a:pt x="9840" y="2690"/>
                  <a:pt x="9750" y="2658"/>
                </a:cubicBezTo>
                <a:cubicBezTo>
                  <a:pt x="9658" y="2624"/>
                  <a:pt x="9565" y="2587"/>
                  <a:pt x="9475" y="2547"/>
                </a:cubicBezTo>
                <a:cubicBezTo>
                  <a:pt x="9391" y="2507"/>
                  <a:pt x="9309" y="2465"/>
                  <a:pt x="9224" y="2425"/>
                </a:cubicBezTo>
                <a:cubicBezTo>
                  <a:pt x="9184" y="2407"/>
                  <a:pt x="9145" y="2391"/>
                  <a:pt x="9102" y="2378"/>
                </a:cubicBezTo>
                <a:cubicBezTo>
                  <a:pt x="9097" y="2378"/>
                  <a:pt x="9094" y="2375"/>
                  <a:pt x="9089" y="2373"/>
                </a:cubicBezTo>
                <a:cubicBezTo>
                  <a:pt x="9224" y="2359"/>
                  <a:pt x="9362" y="2349"/>
                  <a:pt x="9496" y="2346"/>
                </a:cubicBezTo>
                <a:cubicBezTo>
                  <a:pt x="9650" y="2341"/>
                  <a:pt x="9801" y="2362"/>
                  <a:pt x="9954" y="2383"/>
                </a:cubicBezTo>
                <a:cubicBezTo>
                  <a:pt x="10036" y="2394"/>
                  <a:pt x="10121" y="2407"/>
                  <a:pt x="10203" y="2420"/>
                </a:cubicBezTo>
                <a:cubicBezTo>
                  <a:pt x="10245" y="2425"/>
                  <a:pt x="10288" y="2433"/>
                  <a:pt x="10330" y="2439"/>
                </a:cubicBezTo>
                <a:cubicBezTo>
                  <a:pt x="10351" y="2441"/>
                  <a:pt x="10370" y="2447"/>
                  <a:pt x="10391" y="2447"/>
                </a:cubicBezTo>
                <a:cubicBezTo>
                  <a:pt x="10333" y="2492"/>
                  <a:pt x="10274" y="2539"/>
                  <a:pt x="10219" y="2584"/>
                </a:cubicBezTo>
                <a:moveTo>
                  <a:pt x="10975" y="1833"/>
                </a:moveTo>
                <a:cubicBezTo>
                  <a:pt x="10885" y="1978"/>
                  <a:pt x="10769" y="2103"/>
                  <a:pt x="10645" y="2219"/>
                </a:cubicBezTo>
                <a:cubicBezTo>
                  <a:pt x="10589" y="2272"/>
                  <a:pt x="10531" y="2325"/>
                  <a:pt x="10470" y="2375"/>
                </a:cubicBezTo>
                <a:lnTo>
                  <a:pt x="10467" y="2373"/>
                </a:lnTo>
                <a:cubicBezTo>
                  <a:pt x="10433" y="2354"/>
                  <a:pt x="10396" y="2351"/>
                  <a:pt x="10356" y="2346"/>
                </a:cubicBezTo>
                <a:cubicBezTo>
                  <a:pt x="10317" y="2341"/>
                  <a:pt x="10280" y="2335"/>
                  <a:pt x="10240" y="2330"/>
                </a:cubicBezTo>
                <a:cubicBezTo>
                  <a:pt x="10163" y="2320"/>
                  <a:pt x="10089" y="2309"/>
                  <a:pt x="10012" y="2301"/>
                </a:cubicBezTo>
                <a:cubicBezTo>
                  <a:pt x="9938" y="2293"/>
                  <a:pt x="9862" y="2288"/>
                  <a:pt x="9788" y="2288"/>
                </a:cubicBezTo>
                <a:cubicBezTo>
                  <a:pt x="9711" y="2288"/>
                  <a:pt x="9634" y="2298"/>
                  <a:pt x="9557" y="2298"/>
                </a:cubicBezTo>
                <a:cubicBezTo>
                  <a:pt x="9253" y="2306"/>
                  <a:pt x="8954" y="2343"/>
                  <a:pt x="8650" y="2370"/>
                </a:cubicBezTo>
                <a:cubicBezTo>
                  <a:pt x="8565" y="2378"/>
                  <a:pt x="8481" y="2382"/>
                  <a:pt x="8396" y="2388"/>
                </a:cubicBezTo>
                <a:cubicBezTo>
                  <a:pt x="8354" y="2390"/>
                  <a:pt x="8311" y="2391"/>
                  <a:pt x="8269" y="2394"/>
                </a:cubicBezTo>
                <a:cubicBezTo>
                  <a:pt x="8237" y="2396"/>
                  <a:pt x="8205" y="2396"/>
                  <a:pt x="8174" y="2402"/>
                </a:cubicBezTo>
                <a:cubicBezTo>
                  <a:pt x="8229" y="2349"/>
                  <a:pt x="8282" y="2293"/>
                  <a:pt x="8335" y="2240"/>
                </a:cubicBezTo>
                <a:cubicBezTo>
                  <a:pt x="8369" y="2203"/>
                  <a:pt x="8406" y="2169"/>
                  <a:pt x="8441" y="2132"/>
                </a:cubicBezTo>
                <a:cubicBezTo>
                  <a:pt x="8520" y="2113"/>
                  <a:pt x="8597" y="2079"/>
                  <a:pt x="8674" y="2047"/>
                </a:cubicBezTo>
                <a:cubicBezTo>
                  <a:pt x="8753" y="2015"/>
                  <a:pt x="8835" y="1984"/>
                  <a:pt x="8917" y="1957"/>
                </a:cubicBezTo>
                <a:cubicBezTo>
                  <a:pt x="9078" y="1902"/>
                  <a:pt x="9243" y="1857"/>
                  <a:pt x="9409" y="1825"/>
                </a:cubicBezTo>
                <a:cubicBezTo>
                  <a:pt x="9581" y="1790"/>
                  <a:pt x="9753" y="1769"/>
                  <a:pt x="9930" y="1756"/>
                </a:cubicBezTo>
                <a:cubicBezTo>
                  <a:pt x="10108" y="1743"/>
                  <a:pt x="10285" y="1732"/>
                  <a:pt x="10462" y="1732"/>
                </a:cubicBezTo>
                <a:cubicBezTo>
                  <a:pt x="10560" y="1732"/>
                  <a:pt x="10655" y="1748"/>
                  <a:pt x="10751" y="1759"/>
                </a:cubicBezTo>
                <a:cubicBezTo>
                  <a:pt x="10801" y="1764"/>
                  <a:pt x="10851" y="1769"/>
                  <a:pt x="10901" y="1775"/>
                </a:cubicBezTo>
                <a:cubicBezTo>
                  <a:pt x="10936" y="1777"/>
                  <a:pt x="10973" y="1783"/>
                  <a:pt x="11007" y="1785"/>
                </a:cubicBezTo>
                <a:cubicBezTo>
                  <a:pt x="10994" y="1798"/>
                  <a:pt x="10986" y="1817"/>
                  <a:pt x="10975" y="1833"/>
                </a:cubicBezTo>
                <a:moveTo>
                  <a:pt x="11044" y="1701"/>
                </a:moveTo>
                <a:cubicBezTo>
                  <a:pt x="10962" y="1682"/>
                  <a:pt x="10872" y="1679"/>
                  <a:pt x="10788" y="1674"/>
                </a:cubicBezTo>
                <a:cubicBezTo>
                  <a:pt x="10700" y="1669"/>
                  <a:pt x="10610" y="1671"/>
                  <a:pt x="10520" y="1671"/>
                </a:cubicBezTo>
                <a:cubicBezTo>
                  <a:pt x="10340" y="1671"/>
                  <a:pt x="10161" y="1663"/>
                  <a:pt x="9981" y="1679"/>
                </a:cubicBezTo>
                <a:cubicBezTo>
                  <a:pt x="9957" y="1682"/>
                  <a:pt x="9930" y="1685"/>
                  <a:pt x="9907" y="1687"/>
                </a:cubicBezTo>
                <a:cubicBezTo>
                  <a:pt x="10034" y="1629"/>
                  <a:pt x="10163" y="1574"/>
                  <a:pt x="10285" y="1505"/>
                </a:cubicBezTo>
                <a:cubicBezTo>
                  <a:pt x="10351" y="1468"/>
                  <a:pt x="10412" y="1423"/>
                  <a:pt x="10473" y="1378"/>
                </a:cubicBezTo>
                <a:cubicBezTo>
                  <a:pt x="10552" y="1333"/>
                  <a:pt x="10632" y="1290"/>
                  <a:pt x="10716" y="1256"/>
                </a:cubicBezTo>
                <a:cubicBezTo>
                  <a:pt x="10772" y="1232"/>
                  <a:pt x="10830" y="1216"/>
                  <a:pt x="10888" y="1198"/>
                </a:cubicBezTo>
                <a:cubicBezTo>
                  <a:pt x="10909" y="1190"/>
                  <a:pt x="10949" y="1182"/>
                  <a:pt x="10973" y="1163"/>
                </a:cubicBezTo>
                <a:cubicBezTo>
                  <a:pt x="11047" y="1200"/>
                  <a:pt x="11105" y="1261"/>
                  <a:pt x="11113" y="1357"/>
                </a:cubicBezTo>
                <a:cubicBezTo>
                  <a:pt x="11126" y="1470"/>
                  <a:pt x="11095" y="1592"/>
                  <a:pt x="11044" y="17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ARCHITECTURE</a:t>
            </a:r>
            <a:endParaRPr/>
          </a:p>
        </p:txBody>
      </p:sp>
      <p:sp>
        <p:nvSpPr>
          <p:cNvPr id="1053" name="Google Shape;1053;p33"/>
          <p:cNvSpPr txBox="1"/>
          <p:nvPr>
            <p:ph idx="1" type="subTitle"/>
          </p:nvPr>
        </p:nvSpPr>
        <p:spPr>
          <a:xfrm>
            <a:off x="669100" y="1263950"/>
            <a:ext cx="51573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Divergent dependencies violated original layering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Component gaps became evident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Misappropriated components also discovered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Solutions: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Added Base and Resource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Renamed:</a:t>
            </a:r>
            <a:endParaRPr sz="16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Animation → Video</a:t>
            </a:r>
            <a:endParaRPr sz="16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Game Code →  Game Logic</a:t>
            </a:r>
            <a:endParaRPr sz="1600"/>
          </a:p>
          <a:p>
            <a:pPr indent="-330200" lvl="1" marL="8001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Heap/Hunk →  Memory Manager</a:t>
            </a:r>
            <a:endParaRPr sz="1600"/>
          </a:p>
          <a:p>
            <a:pPr indent="-330200" lvl="3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Redefined tiers</a:t>
            </a:r>
            <a:endParaRPr sz="1600"/>
          </a:p>
          <a:p>
            <a:pPr indent="-330200" lvl="3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Restructured layers</a:t>
            </a:r>
            <a:endParaRPr sz="1600"/>
          </a:p>
        </p:txBody>
      </p:sp>
      <p:sp>
        <p:nvSpPr>
          <p:cNvPr id="1054" name="Google Shape;1054;p33"/>
          <p:cNvSpPr txBox="1"/>
          <p:nvPr>
            <p:ph idx="1" type="subTitle"/>
          </p:nvPr>
        </p:nvSpPr>
        <p:spPr>
          <a:xfrm>
            <a:off x="6108375" y="1800150"/>
            <a:ext cx="2545800" cy="12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Observations</a:t>
            </a:r>
            <a:r>
              <a:rPr b="1" lang="en" sz="1600"/>
              <a:t>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Maintains both architectural styles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Pub-Sub for SCI as well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lang="en" sz="1600"/>
              <a:t>Maintains our initial findings and conclusions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34"/>
          <p:cNvGrpSpPr/>
          <p:nvPr/>
        </p:nvGrpSpPr>
        <p:grpSpPr>
          <a:xfrm>
            <a:off x="-286628" y="-260938"/>
            <a:ext cx="3890159" cy="1020278"/>
            <a:chOff x="-286628" y="-260938"/>
            <a:chExt cx="3890159" cy="1020278"/>
          </a:xfrm>
        </p:grpSpPr>
        <p:sp>
          <p:nvSpPr>
            <p:cNvPr id="1060" name="Google Shape;1060;p34"/>
            <p:cNvSpPr/>
            <p:nvPr/>
          </p:nvSpPr>
          <p:spPr>
            <a:xfrm>
              <a:off x="485750" y="381658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34"/>
            <p:cNvSpPr/>
            <p:nvPr/>
          </p:nvSpPr>
          <p:spPr>
            <a:xfrm>
              <a:off x="101559" y="1673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34"/>
            <p:cNvSpPr/>
            <p:nvPr/>
          </p:nvSpPr>
          <p:spPr>
            <a:xfrm>
              <a:off x="869217" y="167337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34"/>
            <p:cNvSpPr/>
            <p:nvPr/>
          </p:nvSpPr>
          <p:spPr>
            <a:xfrm>
              <a:off x="1636152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34"/>
            <p:cNvSpPr/>
            <p:nvPr/>
          </p:nvSpPr>
          <p:spPr>
            <a:xfrm>
              <a:off x="2403087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34"/>
            <p:cNvSpPr/>
            <p:nvPr/>
          </p:nvSpPr>
          <p:spPr>
            <a:xfrm>
              <a:off x="102097" y="-2609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34"/>
            <p:cNvSpPr/>
            <p:nvPr/>
          </p:nvSpPr>
          <p:spPr>
            <a:xfrm>
              <a:off x="163668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34"/>
            <p:cNvSpPr/>
            <p:nvPr/>
          </p:nvSpPr>
          <p:spPr>
            <a:xfrm>
              <a:off x="2403624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34"/>
            <p:cNvSpPr/>
            <p:nvPr/>
          </p:nvSpPr>
          <p:spPr>
            <a:xfrm>
              <a:off x="317054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34"/>
            <p:cNvSpPr/>
            <p:nvPr/>
          </p:nvSpPr>
          <p:spPr>
            <a:xfrm>
              <a:off x="-286628" y="3678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34"/>
            <p:cNvSpPr/>
            <p:nvPr/>
          </p:nvSpPr>
          <p:spPr>
            <a:xfrm>
              <a:off x="125268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34"/>
            <p:cNvSpPr/>
            <p:nvPr/>
          </p:nvSpPr>
          <p:spPr>
            <a:xfrm>
              <a:off x="201962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34"/>
            <p:cNvSpPr/>
            <p:nvPr/>
          </p:nvSpPr>
          <p:spPr>
            <a:xfrm>
              <a:off x="278654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34"/>
            <p:cNvSpPr/>
            <p:nvPr/>
          </p:nvSpPr>
          <p:spPr>
            <a:xfrm>
              <a:off x="48576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4" name="Google Shape;1074;p34"/>
          <p:cNvSpPr/>
          <p:nvPr/>
        </p:nvSpPr>
        <p:spPr>
          <a:xfrm>
            <a:off x="-145457" y="-25174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34"/>
          <p:cNvSpPr/>
          <p:nvPr/>
        </p:nvSpPr>
        <p:spPr>
          <a:xfrm>
            <a:off x="2933618" y="116751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076;p34"/>
          <p:cNvPicPr preferRelativeResize="0"/>
          <p:nvPr/>
        </p:nvPicPr>
        <p:blipFill rotWithShape="1">
          <a:blip r:embed="rId3">
            <a:alphaModFix/>
          </a:blip>
          <a:srcRect b="8441" l="0" r="0" t="0"/>
          <a:stretch/>
        </p:blipFill>
        <p:spPr>
          <a:xfrm>
            <a:off x="1909678" y="654500"/>
            <a:ext cx="7162651" cy="390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7" name="Google Shape;1077;p34"/>
          <p:cNvSpPr txBox="1"/>
          <p:nvPr>
            <p:ph idx="4294967295" type="title"/>
          </p:nvPr>
        </p:nvSpPr>
        <p:spPr>
          <a:xfrm>
            <a:off x="153100" y="4395975"/>
            <a:ext cx="48201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Architecture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5"/>
          <p:cNvSpPr txBox="1"/>
          <p:nvPr>
            <p:ph type="title"/>
          </p:nvPr>
        </p:nvSpPr>
        <p:spPr>
          <a:xfrm>
            <a:off x="2263050" y="1395063"/>
            <a:ext cx="4617900" cy="183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CASES</a:t>
            </a:r>
            <a:endParaRPr/>
          </a:p>
        </p:txBody>
      </p:sp>
      <p:sp>
        <p:nvSpPr>
          <p:cNvPr id="1083" name="Google Shape;1083;p35"/>
          <p:cNvSpPr/>
          <p:nvPr/>
        </p:nvSpPr>
        <p:spPr>
          <a:xfrm>
            <a:off x="4251067" y="3307579"/>
            <a:ext cx="641850" cy="449267"/>
          </a:xfrm>
          <a:custGeom>
            <a:rect b="b" l="l" r="r" t="t"/>
            <a:pathLst>
              <a:path extrusionOk="0" h="7843" w="11205">
                <a:moveTo>
                  <a:pt x="11198" y="1312"/>
                </a:moveTo>
                <a:cubicBezTo>
                  <a:pt x="11182" y="1227"/>
                  <a:pt x="11132" y="1158"/>
                  <a:pt x="11060" y="1111"/>
                </a:cubicBezTo>
                <a:cubicBezTo>
                  <a:pt x="10994" y="1066"/>
                  <a:pt x="10915" y="1042"/>
                  <a:pt x="10835" y="1028"/>
                </a:cubicBezTo>
                <a:cubicBezTo>
                  <a:pt x="10737" y="1013"/>
                  <a:pt x="10634" y="1005"/>
                  <a:pt x="10536" y="1005"/>
                </a:cubicBezTo>
                <a:cubicBezTo>
                  <a:pt x="10110" y="1005"/>
                  <a:pt x="9698" y="1132"/>
                  <a:pt x="9301" y="1275"/>
                </a:cubicBezTo>
                <a:cubicBezTo>
                  <a:pt x="8906" y="1415"/>
                  <a:pt x="8518" y="1566"/>
                  <a:pt x="8134" y="1730"/>
                </a:cubicBezTo>
                <a:cubicBezTo>
                  <a:pt x="8039" y="1772"/>
                  <a:pt x="7943" y="1812"/>
                  <a:pt x="7848" y="1854"/>
                </a:cubicBezTo>
                <a:cubicBezTo>
                  <a:pt x="7785" y="1880"/>
                  <a:pt x="7719" y="1904"/>
                  <a:pt x="7655" y="1931"/>
                </a:cubicBezTo>
                <a:cubicBezTo>
                  <a:pt x="7480" y="2002"/>
                  <a:pt x="7306" y="2071"/>
                  <a:pt x="7134" y="2150"/>
                </a:cubicBezTo>
                <a:cubicBezTo>
                  <a:pt x="7039" y="2195"/>
                  <a:pt x="6943" y="2240"/>
                  <a:pt x="6851" y="2288"/>
                </a:cubicBezTo>
                <a:cubicBezTo>
                  <a:pt x="6861" y="2277"/>
                  <a:pt x="6867" y="2261"/>
                  <a:pt x="6861" y="2246"/>
                </a:cubicBezTo>
                <a:cubicBezTo>
                  <a:pt x="6830" y="2166"/>
                  <a:pt x="6787" y="2092"/>
                  <a:pt x="6734" y="2023"/>
                </a:cubicBezTo>
                <a:cubicBezTo>
                  <a:pt x="6883" y="1880"/>
                  <a:pt x="7031" y="1735"/>
                  <a:pt x="7147" y="1560"/>
                </a:cubicBezTo>
                <a:cubicBezTo>
                  <a:pt x="7258" y="1391"/>
                  <a:pt x="7324" y="1198"/>
                  <a:pt x="7383" y="1005"/>
                </a:cubicBezTo>
                <a:cubicBezTo>
                  <a:pt x="7398" y="1002"/>
                  <a:pt x="7409" y="994"/>
                  <a:pt x="7417" y="981"/>
                </a:cubicBezTo>
                <a:cubicBezTo>
                  <a:pt x="7422" y="973"/>
                  <a:pt x="7425" y="962"/>
                  <a:pt x="7428" y="952"/>
                </a:cubicBezTo>
                <a:cubicBezTo>
                  <a:pt x="7433" y="931"/>
                  <a:pt x="7443" y="909"/>
                  <a:pt x="7441" y="888"/>
                </a:cubicBezTo>
                <a:cubicBezTo>
                  <a:pt x="7441" y="872"/>
                  <a:pt x="7435" y="857"/>
                  <a:pt x="7422" y="846"/>
                </a:cubicBezTo>
                <a:cubicBezTo>
                  <a:pt x="7409" y="833"/>
                  <a:pt x="7391" y="827"/>
                  <a:pt x="7375" y="833"/>
                </a:cubicBezTo>
                <a:cubicBezTo>
                  <a:pt x="7351" y="838"/>
                  <a:pt x="7338" y="859"/>
                  <a:pt x="7330" y="883"/>
                </a:cubicBezTo>
                <a:cubicBezTo>
                  <a:pt x="7327" y="888"/>
                  <a:pt x="7322" y="894"/>
                  <a:pt x="7322" y="902"/>
                </a:cubicBezTo>
                <a:cubicBezTo>
                  <a:pt x="7316" y="912"/>
                  <a:pt x="7316" y="928"/>
                  <a:pt x="7319" y="939"/>
                </a:cubicBezTo>
                <a:lnTo>
                  <a:pt x="7322" y="944"/>
                </a:lnTo>
                <a:lnTo>
                  <a:pt x="7322" y="949"/>
                </a:lnTo>
                <a:lnTo>
                  <a:pt x="7322" y="952"/>
                </a:lnTo>
                <a:cubicBezTo>
                  <a:pt x="7322" y="957"/>
                  <a:pt x="7324" y="962"/>
                  <a:pt x="7324" y="968"/>
                </a:cubicBezTo>
                <a:cubicBezTo>
                  <a:pt x="7282" y="1058"/>
                  <a:pt x="7240" y="1148"/>
                  <a:pt x="7197" y="1238"/>
                </a:cubicBezTo>
                <a:cubicBezTo>
                  <a:pt x="7152" y="1335"/>
                  <a:pt x="7107" y="1433"/>
                  <a:pt x="7057" y="1529"/>
                </a:cubicBezTo>
                <a:cubicBezTo>
                  <a:pt x="7033" y="1576"/>
                  <a:pt x="7002" y="1605"/>
                  <a:pt x="6957" y="1632"/>
                </a:cubicBezTo>
                <a:cubicBezTo>
                  <a:pt x="6917" y="1658"/>
                  <a:pt x="6877" y="1685"/>
                  <a:pt x="6840" y="1714"/>
                </a:cubicBezTo>
                <a:cubicBezTo>
                  <a:pt x="6766" y="1772"/>
                  <a:pt x="6695" y="1841"/>
                  <a:pt x="6636" y="1915"/>
                </a:cubicBezTo>
                <a:cubicBezTo>
                  <a:pt x="6621" y="1899"/>
                  <a:pt x="6602" y="1880"/>
                  <a:pt x="6586" y="1865"/>
                </a:cubicBezTo>
                <a:cubicBezTo>
                  <a:pt x="6576" y="1854"/>
                  <a:pt x="6565" y="1846"/>
                  <a:pt x="6554" y="1838"/>
                </a:cubicBezTo>
                <a:cubicBezTo>
                  <a:pt x="6560" y="1830"/>
                  <a:pt x="6560" y="1820"/>
                  <a:pt x="6557" y="1809"/>
                </a:cubicBezTo>
                <a:cubicBezTo>
                  <a:pt x="6552" y="1788"/>
                  <a:pt x="6547" y="1761"/>
                  <a:pt x="6541" y="1738"/>
                </a:cubicBezTo>
                <a:cubicBezTo>
                  <a:pt x="6536" y="1714"/>
                  <a:pt x="6528" y="1693"/>
                  <a:pt x="6517" y="1669"/>
                </a:cubicBezTo>
                <a:cubicBezTo>
                  <a:pt x="6509" y="1650"/>
                  <a:pt x="6502" y="1632"/>
                  <a:pt x="6494" y="1616"/>
                </a:cubicBezTo>
                <a:cubicBezTo>
                  <a:pt x="6486" y="1481"/>
                  <a:pt x="6433" y="1351"/>
                  <a:pt x="6348" y="1245"/>
                </a:cubicBezTo>
                <a:cubicBezTo>
                  <a:pt x="6242" y="1113"/>
                  <a:pt x="6094" y="1034"/>
                  <a:pt x="5927" y="1013"/>
                </a:cubicBezTo>
                <a:cubicBezTo>
                  <a:pt x="5964" y="997"/>
                  <a:pt x="5999" y="978"/>
                  <a:pt x="6036" y="960"/>
                </a:cubicBezTo>
                <a:cubicBezTo>
                  <a:pt x="6076" y="939"/>
                  <a:pt x="6115" y="917"/>
                  <a:pt x="6147" y="883"/>
                </a:cubicBezTo>
                <a:cubicBezTo>
                  <a:pt x="6171" y="854"/>
                  <a:pt x="6184" y="819"/>
                  <a:pt x="6195" y="782"/>
                </a:cubicBezTo>
                <a:cubicBezTo>
                  <a:pt x="6211" y="730"/>
                  <a:pt x="6226" y="679"/>
                  <a:pt x="6245" y="629"/>
                </a:cubicBezTo>
                <a:cubicBezTo>
                  <a:pt x="6279" y="536"/>
                  <a:pt x="6290" y="433"/>
                  <a:pt x="6306" y="335"/>
                </a:cubicBezTo>
                <a:cubicBezTo>
                  <a:pt x="6316" y="269"/>
                  <a:pt x="6322" y="195"/>
                  <a:pt x="6340" y="129"/>
                </a:cubicBezTo>
                <a:cubicBezTo>
                  <a:pt x="6375" y="113"/>
                  <a:pt x="6390" y="63"/>
                  <a:pt x="6375" y="26"/>
                </a:cubicBezTo>
                <a:cubicBezTo>
                  <a:pt x="6364" y="-3"/>
                  <a:pt x="6327" y="-9"/>
                  <a:pt x="6308" y="18"/>
                </a:cubicBezTo>
                <a:cubicBezTo>
                  <a:pt x="6258" y="92"/>
                  <a:pt x="6253" y="185"/>
                  <a:pt x="6242" y="272"/>
                </a:cubicBezTo>
                <a:cubicBezTo>
                  <a:pt x="6229" y="370"/>
                  <a:pt x="6211" y="468"/>
                  <a:pt x="6200" y="565"/>
                </a:cubicBezTo>
                <a:cubicBezTo>
                  <a:pt x="6189" y="658"/>
                  <a:pt x="6182" y="761"/>
                  <a:pt x="6129" y="841"/>
                </a:cubicBezTo>
                <a:cubicBezTo>
                  <a:pt x="6103" y="880"/>
                  <a:pt x="6054" y="894"/>
                  <a:pt x="6015" y="915"/>
                </a:cubicBezTo>
                <a:cubicBezTo>
                  <a:pt x="5970" y="939"/>
                  <a:pt x="5919" y="960"/>
                  <a:pt x="5877" y="991"/>
                </a:cubicBezTo>
                <a:cubicBezTo>
                  <a:pt x="5872" y="997"/>
                  <a:pt x="5869" y="1002"/>
                  <a:pt x="5869" y="1007"/>
                </a:cubicBezTo>
                <a:cubicBezTo>
                  <a:pt x="5832" y="1005"/>
                  <a:pt x="5795" y="1002"/>
                  <a:pt x="5759" y="1005"/>
                </a:cubicBezTo>
                <a:cubicBezTo>
                  <a:pt x="5706" y="1005"/>
                  <a:pt x="5643" y="1005"/>
                  <a:pt x="5592" y="1023"/>
                </a:cubicBezTo>
                <a:lnTo>
                  <a:pt x="5590" y="1026"/>
                </a:lnTo>
                <a:cubicBezTo>
                  <a:pt x="5545" y="1013"/>
                  <a:pt x="5492" y="1015"/>
                  <a:pt x="5444" y="1015"/>
                </a:cubicBezTo>
                <a:cubicBezTo>
                  <a:pt x="5407" y="1015"/>
                  <a:pt x="5370" y="1018"/>
                  <a:pt x="5333" y="1021"/>
                </a:cubicBezTo>
                <a:cubicBezTo>
                  <a:pt x="5333" y="1015"/>
                  <a:pt x="5331" y="1007"/>
                  <a:pt x="5325" y="1005"/>
                </a:cubicBezTo>
                <a:cubicBezTo>
                  <a:pt x="5283" y="976"/>
                  <a:pt x="5235" y="952"/>
                  <a:pt x="5188" y="931"/>
                </a:cubicBezTo>
                <a:cubicBezTo>
                  <a:pt x="5148" y="912"/>
                  <a:pt x="5100" y="896"/>
                  <a:pt x="5074" y="857"/>
                </a:cubicBezTo>
                <a:cubicBezTo>
                  <a:pt x="5018" y="777"/>
                  <a:pt x="5010" y="674"/>
                  <a:pt x="5000" y="581"/>
                </a:cubicBezTo>
                <a:cubicBezTo>
                  <a:pt x="4987" y="483"/>
                  <a:pt x="4968" y="386"/>
                  <a:pt x="4952" y="288"/>
                </a:cubicBezTo>
                <a:cubicBezTo>
                  <a:pt x="4939" y="200"/>
                  <a:pt x="4934" y="108"/>
                  <a:pt x="4883" y="34"/>
                </a:cubicBezTo>
                <a:cubicBezTo>
                  <a:pt x="4865" y="7"/>
                  <a:pt x="4828" y="13"/>
                  <a:pt x="4817" y="42"/>
                </a:cubicBezTo>
                <a:cubicBezTo>
                  <a:pt x="4804" y="79"/>
                  <a:pt x="4817" y="129"/>
                  <a:pt x="4854" y="145"/>
                </a:cubicBezTo>
                <a:cubicBezTo>
                  <a:pt x="4875" y="211"/>
                  <a:pt x="4881" y="282"/>
                  <a:pt x="4891" y="351"/>
                </a:cubicBezTo>
                <a:cubicBezTo>
                  <a:pt x="4907" y="449"/>
                  <a:pt x="4920" y="552"/>
                  <a:pt x="4955" y="645"/>
                </a:cubicBezTo>
                <a:cubicBezTo>
                  <a:pt x="4973" y="695"/>
                  <a:pt x="4989" y="748"/>
                  <a:pt x="5008" y="798"/>
                </a:cubicBezTo>
                <a:cubicBezTo>
                  <a:pt x="5018" y="833"/>
                  <a:pt x="5032" y="870"/>
                  <a:pt x="5058" y="899"/>
                </a:cubicBezTo>
                <a:cubicBezTo>
                  <a:pt x="5087" y="933"/>
                  <a:pt x="5127" y="954"/>
                  <a:pt x="5169" y="976"/>
                </a:cubicBezTo>
                <a:cubicBezTo>
                  <a:pt x="5206" y="994"/>
                  <a:pt x="5241" y="1013"/>
                  <a:pt x="5278" y="1028"/>
                </a:cubicBezTo>
                <a:cubicBezTo>
                  <a:pt x="5111" y="1052"/>
                  <a:pt x="4965" y="1134"/>
                  <a:pt x="4860" y="1267"/>
                </a:cubicBezTo>
                <a:cubicBezTo>
                  <a:pt x="4772" y="1378"/>
                  <a:pt x="4719" y="1518"/>
                  <a:pt x="4717" y="1661"/>
                </a:cubicBezTo>
                <a:cubicBezTo>
                  <a:pt x="4709" y="1687"/>
                  <a:pt x="4701" y="1711"/>
                  <a:pt x="4696" y="1738"/>
                </a:cubicBezTo>
                <a:cubicBezTo>
                  <a:pt x="4693" y="1745"/>
                  <a:pt x="4693" y="1753"/>
                  <a:pt x="4693" y="1761"/>
                </a:cubicBezTo>
                <a:cubicBezTo>
                  <a:pt x="4690" y="1777"/>
                  <a:pt x="4688" y="1790"/>
                  <a:pt x="4688" y="1806"/>
                </a:cubicBezTo>
                <a:lnTo>
                  <a:pt x="4688" y="1814"/>
                </a:lnTo>
                <a:cubicBezTo>
                  <a:pt x="4685" y="1822"/>
                  <a:pt x="4682" y="1833"/>
                  <a:pt x="4680" y="1841"/>
                </a:cubicBezTo>
                <a:lnTo>
                  <a:pt x="4680" y="1843"/>
                </a:lnTo>
                <a:cubicBezTo>
                  <a:pt x="4664" y="1857"/>
                  <a:pt x="4645" y="1872"/>
                  <a:pt x="4629" y="1886"/>
                </a:cubicBezTo>
                <a:cubicBezTo>
                  <a:pt x="4614" y="1902"/>
                  <a:pt x="4595" y="1917"/>
                  <a:pt x="4579" y="1936"/>
                </a:cubicBezTo>
                <a:cubicBezTo>
                  <a:pt x="4521" y="1862"/>
                  <a:pt x="4446" y="1796"/>
                  <a:pt x="4373" y="1738"/>
                </a:cubicBezTo>
                <a:cubicBezTo>
                  <a:pt x="4335" y="1708"/>
                  <a:pt x="4296" y="1682"/>
                  <a:pt x="4254" y="1656"/>
                </a:cubicBezTo>
                <a:cubicBezTo>
                  <a:pt x="4209" y="1629"/>
                  <a:pt x="4177" y="1600"/>
                  <a:pt x="4153" y="1555"/>
                </a:cubicBezTo>
                <a:cubicBezTo>
                  <a:pt x="4103" y="1460"/>
                  <a:pt x="4058" y="1362"/>
                  <a:pt x="4010" y="1267"/>
                </a:cubicBezTo>
                <a:cubicBezTo>
                  <a:pt x="3968" y="1177"/>
                  <a:pt x="3923" y="1089"/>
                  <a:pt x="3881" y="999"/>
                </a:cubicBezTo>
                <a:cubicBezTo>
                  <a:pt x="3881" y="994"/>
                  <a:pt x="3883" y="989"/>
                  <a:pt x="3883" y="984"/>
                </a:cubicBezTo>
                <a:lnTo>
                  <a:pt x="3883" y="981"/>
                </a:lnTo>
                <a:lnTo>
                  <a:pt x="3883" y="976"/>
                </a:lnTo>
                <a:lnTo>
                  <a:pt x="3886" y="970"/>
                </a:lnTo>
                <a:cubicBezTo>
                  <a:pt x="3889" y="957"/>
                  <a:pt x="3889" y="944"/>
                  <a:pt x="3883" y="933"/>
                </a:cubicBezTo>
                <a:cubicBezTo>
                  <a:pt x="3881" y="928"/>
                  <a:pt x="3878" y="920"/>
                  <a:pt x="3873" y="915"/>
                </a:cubicBezTo>
                <a:cubicBezTo>
                  <a:pt x="3865" y="894"/>
                  <a:pt x="3849" y="872"/>
                  <a:pt x="3828" y="867"/>
                </a:cubicBezTo>
                <a:cubicBezTo>
                  <a:pt x="3809" y="862"/>
                  <a:pt x="3793" y="870"/>
                  <a:pt x="3780" y="880"/>
                </a:cubicBezTo>
                <a:cubicBezTo>
                  <a:pt x="3770" y="891"/>
                  <a:pt x="3764" y="907"/>
                  <a:pt x="3762" y="923"/>
                </a:cubicBezTo>
                <a:cubicBezTo>
                  <a:pt x="3762" y="944"/>
                  <a:pt x="3770" y="965"/>
                  <a:pt x="3777" y="986"/>
                </a:cubicBezTo>
                <a:cubicBezTo>
                  <a:pt x="3780" y="997"/>
                  <a:pt x="3783" y="1007"/>
                  <a:pt x="3788" y="1015"/>
                </a:cubicBezTo>
                <a:cubicBezTo>
                  <a:pt x="3796" y="1028"/>
                  <a:pt x="3809" y="1036"/>
                  <a:pt x="3822" y="1039"/>
                </a:cubicBezTo>
                <a:cubicBezTo>
                  <a:pt x="3883" y="1232"/>
                  <a:pt x="3952" y="1425"/>
                  <a:pt x="4066" y="1592"/>
                </a:cubicBezTo>
                <a:cubicBezTo>
                  <a:pt x="4182" y="1764"/>
                  <a:pt x="4333" y="1907"/>
                  <a:pt x="4484" y="2050"/>
                </a:cubicBezTo>
                <a:cubicBezTo>
                  <a:pt x="4434" y="2119"/>
                  <a:pt x="4391" y="2195"/>
                  <a:pt x="4360" y="2275"/>
                </a:cubicBezTo>
                <a:cubicBezTo>
                  <a:pt x="4354" y="2288"/>
                  <a:pt x="4357" y="2298"/>
                  <a:pt x="4362" y="2309"/>
                </a:cubicBezTo>
                <a:lnTo>
                  <a:pt x="4362" y="2312"/>
                </a:lnTo>
                <a:lnTo>
                  <a:pt x="4362" y="2314"/>
                </a:lnTo>
                <a:cubicBezTo>
                  <a:pt x="4270" y="2269"/>
                  <a:pt x="4177" y="2224"/>
                  <a:pt x="4084" y="2182"/>
                </a:cubicBezTo>
                <a:cubicBezTo>
                  <a:pt x="3912" y="2105"/>
                  <a:pt x="3735" y="2039"/>
                  <a:pt x="3561" y="1968"/>
                </a:cubicBezTo>
                <a:cubicBezTo>
                  <a:pt x="3497" y="1941"/>
                  <a:pt x="3431" y="1917"/>
                  <a:pt x="3365" y="1894"/>
                </a:cubicBezTo>
                <a:cubicBezTo>
                  <a:pt x="3269" y="1851"/>
                  <a:pt x="3174" y="1812"/>
                  <a:pt x="3076" y="1772"/>
                </a:cubicBezTo>
                <a:cubicBezTo>
                  <a:pt x="2690" y="1613"/>
                  <a:pt x="2301" y="1465"/>
                  <a:pt x="1904" y="1330"/>
                </a:cubicBezTo>
                <a:cubicBezTo>
                  <a:pt x="1505" y="1195"/>
                  <a:pt x="1092" y="1071"/>
                  <a:pt x="666" y="1076"/>
                </a:cubicBezTo>
                <a:cubicBezTo>
                  <a:pt x="566" y="1076"/>
                  <a:pt x="465" y="1084"/>
                  <a:pt x="367" y="1103"/>
                </a:cubicBezTo>
                <a:cubicBezTo>
                  <a:pt x="290" y="1116"/>
                  <a:pt x="208" y="1142"/>
                  <a:pt x="142" y="1187"/>
                </a:cubicBezTo>
                <a:cubicBezTo>
                  <a:pt x="73" y="1235"/>
                  <a:pt x="23" y="1306"/>
                  <a:pt x="7" y="1391"/>
                </a:cubicBezTo>
                <a:cubicBezTo>
                  <a:pt x="-9" y="1481"/>
                  <a:pt x="7" y="1579"/>
                  <a:pt x="31" y="1666"/>
                </a:cubicBezTo>
                <a:cubicBezTo>
                  <a:pt x="124" y="2007"/>
                  <a:pt x="394" y="2264"/>
                  <a:pt x="656" y="2484"/>
                </a:cubicBezTo>
                <a:cubicBezTo>
                  <a:pt x="812" y="2616"/>
                  <a:pt x="968" y="2746"/>
                  <a:pt x="1137" y="2859"/>
                </a:cubicBezTo>
                <a:cubicBezTo>
                  <a:pt x="1214" y="2910"/>
                  <a:pt x="1293" y="2955"/>
                  <a:pt x="1378" y="2992"/>
                </a:cubicBezTo>
                <a:cubicBezTo>
                  <a:pt x="1351" y="3005"/>
                  <a:pt x="1322" y="3018"/>
                  <a:pt x="1296" y="3034"/>
                </a:cubicBezTo>
                <a:cubicBezTo>
                  <a:pt x="1251" y="3060"/>
                  <a:pt x="1206" y="3087"/>
                  <a:pt x="1164" y="3116"/>
                </a:cubicBezTo>
                <a:cubicBezTo>
                  <a:pt x="1129" y="3140"/>
                  <a:pt x="1095" y="3169"/>
                  <a:pt x="1076" y="3209"/>
                </a:cubicBezTo>
                <a:cubicBezTo>
                  <a:pt x="1031" y="3304"/>
                  <a:pt x="1092" y="3399"/>
                  <a:pt x="1142" y="3476"/>
                </a:cubicBezTo>
                <a:cubicBezTo>
                  <a:pt x="1235" y="3616"/>
                  <a:pt x="1354" y="3738"/>
                  <a:pt x="1486" y="3841"/>
                </a:cubicBezTo>
                <a:cubicBezTo>
                  <a:pt x="1756" y="4046"/>
                  <a:pt x="2087" y="4173"/>
                  <a:pt x="2423" y="4224"/>
                </a:cubicBezTo>
                <a:cubicBezTo>
                  <a:pt x="2836" y="4284"/>
                  <a:pt x="3256" y="4234"/>
                  <a:pt x="3661" y="4136"/>
                </a:cubicBezTo>
                <a:cubicBezTo>
                  <a:pt x="3870" y="4086"/>
                  <a:pt x="4076" y="4022"/>
                  <a:pt x="4280" y="3957"/>
                </a:cubicBezTo>
                <a:cubicBezTo>
                  <a:pt x="4309" y="3947"/>
                  <a:pt x="4338" y="3939"/>
                  <a:pt x="4365" y="3928"/>
                </a:cubicBezTo>
                <a:cubicBezTo>
                  <a:pt x="4238" y="4000"/>
                  <a:pt x="4129" y="4099"/>
                  <a:pt x="4039" y="4213"/>
                </a:cubicBezTo>
                <a:cubicBezTo>
                  <a:pt x="3981" y="4287"/>
                  <a:pt x="3931" y="4364"/>
                  <a:pt x="3883" y="4446"/>
                </a:cubicBezTo>
                <a:cubicBezTo>
                  <a:pt x="3862" y="4485"/>
                  <a:pt x="3830" y="4525"/>
                  <a:pt x="3838" y="4573"/>
                </a:cubicBezTo>
                <a:cubicBezTo>
                  <a:pt x="3825" y="4573"/>
                  <a:pt x="3812" y="4575"/>
                  <a:pt x="3801" y="4583"/>
                </a:cubicBezTo>
                <a:cubicBezTo>
                  <a:pt x="3777" y="4599"/>
                  <a:pt x="3762" y="4626"/>
                  <a:pt x="3746" y="4649"/>
                </a:cubicBezTo>
                <a:cubicBezTo>
                  <a:pt x="3714" y="4694"/>
                  <a:pt x="3690" y="4745"/>
                  <a:pt x="3669" y="4792"/>
                </a:cubicBezTo>
                <a:cubicBezTo>
                  <a:pt x="3658" y="4821"/>
                  <a:pt x="3645" y="4848"/>
                  <a:pt x="3635" y="4877"/>
                </a:cubicBezTo>
                <a:cubicBezTo>
                  <a:pt x="3624" y="4903"/>
                  <a:pt x="3611" y="4930"/>
                  <a:pt x="3603" y="4956"/>
                </a:cubicBezTo>
                <a:cubicBezTo>
                  <a:pt x="3598" y="4978"/>
                  <a:pt x="3598" y="5001"/>
                  <a:pt x="3603" y="5025"/>
                </a:cubicBezTo>
                <a:cubicBezTo>
                  <a:pt x="3595" y="5023"/>
                  <a:pt x="3587" y="5023"/>
                  <a:pt x="3576" y="5025"/>
                </a:cubicBezTo>
                <a:cubicBezTo>
                  <a:pt x="3545" y="5033"/>
                  <a:pt x="3534" y="5062"/>
                  <a:pt x="3523" y="5091"/>
                </a:cubicBezTo>
                <a:cubicBezTo>
                  <a:pt x="3500" y="5152"/>
                  <a:pt x="3479" y="5213"/>
                  <a:pt x="3457" y="5277"/>
                </a:cubicBezTo>
                <a:cubicBezTo>
                  <a:pt x="3436" y="5337"/>
                  <a:pt x="3418" y="5401"/>
                  <a:pt x="3396" y="5462"/>
                </a:cubicBezTo>
                <a:cubicBezTo>
                  <a:pt x="3391" y="5478"/>
                  <a:pt x="3381" y="5499"/>
                  <a:pt x="3381" y="5517"/>
                </a:cubicBezTo>
                <a:cubicBezTo>
                  <a:pt x="3381" y="5530"/>
                  <a:pt x="3389" y="5541"/>
                  <a:pt x="3396" y="5552"/>
                </a:cubicBezTo>
                <a:cubicBezTo>
                  <a:pt x="3389" y="5575"/>
                  <a:pt x="3381" y="5602"/>
                  <a:pt x="3373" y="5626"/>
                </a:cubicBezTo>
                <a:lnTo>
                  <a:pt x="3367" y="5631"/>
                </a:lnTo>
                <a:cubicBezTo>
                  <a:pt x="3354" y="5652"/>
                  <a:pt x="3346" y="5676"/>
                  <a:pt x="3338" y="5697"/>
                </a:cubicBezTo>
                <a:cubicBezTo>
                  <a:pt x="3336" y="5702"/>
                  <a:pt x="3336" y="5708"/>
                  <a:pt x="3333" y="5710"/>
                </a:cubicBezTo>
                <a:cubicBezTo>
                  <a:pt x="3328" y="5721"/>
                  <a:pt x="3325" y="5734"/>
                  <a:pt x="3322" y="5745"/>
                </a:cubicBezTo>
                <a:lnTo>
                  <a:pt x="3317" y="5753"/>
                </a:lnTo>
                <a:cubicBezTo>
                  <a:pt x="3309" y="5769"/>
                  <a:pt x="3304" y="5787"/>
                  <a:pt x="3299" y="5803"/>
                </a:cubicBezTo>
                <a:cubicBezTo>
                  <a:pt x="3291" y="5837"/>
                  <a:pt x="3285" y="5872"/>
                  <a:pt x="3283" y="5909"/>
                </a:cubicBezTo>
                <a:cubicBezTo>
                  <a:pt x="3283" y="5927"/>
                  <a:pt x="3299" y="5943"/>
                  <a:pt x="3317" y="5946"/>
                </a:cubicBezTo>
                <a:cubicBezTo>
                  <a:pt x="3333" y="5949"/>
                  <a:pt x="3356" y="5938"/>
                  <a:pt x="3359" y="5917"/>
                </a:cubicBezTo>
                <a:cubicBezTo>
                  <a:pt x="3361" y="5896"/>
                  <a:pt x="3365" y="5874"/>
                  <a:pt x="3367" y="5851"/>
                </a:cubicBezTo>
                <a:cubicBezTo>
                  <a:pt x="3370" y="5843"/>
                  <a:pt x="3370" y="5837"/>
                  <a:pt x="3373" y="5829"/>
                </a:cubicBezTo>
                <a:cubicBezTo>
                  <a:pt x="3389" y="5829"/>
                  <a:pt x="3402" y="5822"/>
                  <a:pt x="3407" y="5806"/>
                </a:cubicBezTo>
                <a:cubicBezTo>
                  <a:pt x="3412" y="5782"/>
                  <a:pt x="3418" y="5761"/>
                  <a:pt x="3423" y="5737"/>
                </a:cubicBezTo>
                <a:cubicBezTo>
                  <a:pt x="3428" y="5716"/>
                  <a:pt x="3436" y="5695"/>
                  <a:pt x="3441" y="5673"/>
                </a:cubicBezTo>
                <a:cubicBezTo>
                  <a:pt x="3449" y="5647"/>
                  <a:pt x="3455" y="5618"/>
                  <a:pt x="3463" y="5589"/>
                </a:cubicBezTo>
                <a:cubicBezTo>
                  <a:pt x="3465" y="5583"/>
                  <a:pt x="3465" y="5575"/>
                  <a:pt x="3468" y="5570"/>
                </a:cubicBezTo>
                <a:cubicBezTo>
                  <a:pt x="3526" y="5568"/>
                  <a:pt x="3555" y="5517"/>
                  <a:pt x="3574" y="5467"/>
                </a:cubicBezTo>
                <a:cubicBezTo>
                  <a:pt x="3592" y="5409"/>
                  <a:pt x="3611" y="5353"/>
                  <a:pt x="3632" y="5298"/>
                </a:cubicBezTo>
                <a:cubicBezTo>
                  <a:pt x="3645" y="5269"/>
                  <a:pt x="3656" y="5239"/>
                  <a:pt x="3669" y="5210"/>
                </a:cubicBezTo>
                <a:cubicBezTo>
                  <a:pt x="3682" y="5184"/>
                  <a:pt x="3695" y="5157"/>
                  <a:pt x="3701" y="5128"/>
                </a:cubicBezTo>
                <a:cubicBezTo>
                  <a:pt x="3703" y="5115"/>
                  <a:pt x="3703" y="5102"/>
                  <a:pt x="3701" y="5089"/>
                </a:cubicBezTo>
                <a:cubicBezTo>
                  <a:pt x="3751" y="5083"/>
                  <a:pt x="3785" y="5033"/>
                  <a:pt x="3812" y="4996"/>
                </a:cubicBezTo>
                <a:cubicBezTo>
                  <a:pt x="3844" y="4951"/>
                  <a:pt x="3873" y="4903"/>
                  <a:pt x="3897" y="4853"/>
                </a:cubicBezTo>
                <a:cubicBezTo>
                  <a:pt x="3910" y="4824"/>
                  <a:pt x="3923" y="4795"/>
                  <a:pt x="3931" y="4766"/>
                </a:cubicBezTo>
                <a:cubicBezTo>
                  <a:pt x="3939" y="4742"/>
                  <a:pt x="3947" y="4718"/>
                  <a:pt x="3949" y="4694"/>
                </a:cubicBezTo>
                <a:cubicBezTo>
                  <a:pt x="3949" y="4687"/>
                  <a:pt x="3949" y="4679"/>
                  <a:pt x="3947" y="4673"/>
                </a:cubicBezTo>
                <a:cubicBezTo>
                  <a:pt x="3963" y="4676"/>
                  <a:pt x="3981" y="4668"/>
                  <a:pt x="3992" y="4652"/>
                </a:cubicBezTo>
                <a:cubicBezTo>
                  <a:pt x="4061" y="4541"/>
                  <a:pt x="4135" y="4430"/>
                  <a:pt x="4214" y="4327"/>
                </a:cubicBezTo>
                <a:cubicBezTo>
                  <a:pt x="4238" y="4303"/>
                  <a:pt x="4259" y="4279"/>
                  <a:pt x="4280" y="4253"/>
                </a:cubicBezTo>
                <a:cubicBezTo>
                  <a:pt x="4307" y="4226"/>
                  <a:pt x="4336" y="4202"/>
                  <a:pt x="4367" y="4184"/>
                </a:cubicBezTo>
                <a:cubicBezTo>
                  <a:pt x="4394" y="4168"/>
                  <a:pt x="4426" y="4160"/>
                  <a:pt x="4455" y="4160"/>
                </a:cubicBezTo>
                <a:cubicBezTo>
                  <a:pt x="4304" y="4313"/>
                  <a:pt x="4217" y="4530"/>
                  <a:pt x="4153" y="4729"/>
                </a:cubicBezTo>
                <a:cubicBezTo>
                  <a:pt x="4108" y="4877"/>
                  <a:pt x="4071" y="5028"/>
                  <a:pt x="4042" y="5179"/>
                </a:cubicBezTo>
                <a:cubicBezTo>
                  <a:pt x="4013" y="5335"/>
                  <a:pt x="3981" y="5499"/>
                  <a:pt x="3997" y="5657"/>
                </a:cubicBezTo>
                <a:cubicBezTo>
                  <a:pt x="4013" y="5808"/>
                  <a:pt x="4074" y="5949"/>
                  <a:pt x="4143" y="6081"/>
                </a:cubicBezTo>
                <a:cubicBezTo>
                  <a:pt x="4203" y="6200"/>
                  <a:pt x="4275" y="6314"/>
                  <a:pt x="4357" y="6417"/>
                </a:cubicBezTo>
                <a:cubicBezTo>
                  <a:pt x="4439" y="6520"/>
                  <a:pt x="4531" y="6613"/>
                  <a:pt x="4637" y="6692"/>
                </a:cubicBezTo>
                <a:cubicBezTo>
                  <a:pt x="4754" y="6777"/>
                  <a:pt x="4883" y="6830"/>
                  <a:pt x="5016" y="6885"/>
                </a:cubicBezTo>
                <a:cubicBezTo>
                  <a:pt x="5143" y="6938"/>
                  <a:pt x="5272" y="6994"/>
                  <a:pt x="5370" y="7094"/>
                </a:cubicBezTo>
                <a:cubicBezTo>
                  <a:pt x="5399" y="7126"/>
                  <a:pt x="5428" y="7163"/>
                  <a:pt x="5450" y="7203"/>
                </a:cubicBezTo>
                <a:cubicBezTo>
                  <a:pt x="5452" y="7245"/>
                  <a:pt x="5455" y="7287"/>
                  <a:pt x="5460" y="7330"/>
                </a:cubicBezTo>
                <a:cubicBezTo>
                  <a:pt x="5465" y="7380"/>
                  <a:pt x="5468" y="7438"/>
                  <a:pt x="5481" y="7486"/>
                </a:cubicBezTo>
                <a:cubicBezTo>
                  <a:pt x="5487" y="7509"/>
                  <a:pt x="5505" y="7531"/>
                  <a:pt x="5524" y="7541"/>
                </a:cubicBezTo>
                <a:cubicBezTo>
                  <a:pt x="5537" y="7634"/>
                  <a:pt x="5561" y="7724"/>
                  <a:pt x="5592" y="7814"/>
                </a:cubicBezTo>
                <a:cubicBezTo>
                  <a:pt x="5603" y="7843"/>
                  <a:pt x="5635" y="7851"/>
                  <a:pt x="5659" y="7832"/>
                </a:cubicBezTo>
                <a:cubicBezTo>
                  <a:pt x="5690" y="7806"/>
                  <a:pt x="5698" y="7766"/>
                  <a:pt x="5698" y="7729"/>
                </a:cubicBezTo>
                <a:cubicBezTo>
                  <a:pt x="5701" y="7679"/>
                  <a:pt x="5701" y="7631"/>
                  <a:pt x="5704" y="7581"/>
                </a:cubicBezTo>
                <a:cubicBezTo>
                  <a:pt x="5704" y="7568"/>
                  <a:pt x="5706" y="7554"/>
                  <a:pt x="5706" y="7541"/>
                </a:cubicBezTo>
                <a:cubicBezTo>
                  <a:pt x="5738" y="7536"/>
                  <a:pt x="5762" y="7509"/>
                  <a:pt x="5770" y="7478"/>
                </a:cubicBezTo>
                <a:cubicBezTo>
                  <a:pt x="5783" y="7427"/>
                  <a:pt x="5783" y="7372"/>
                  <a:pt x="5788" y="7319"/>
                </a:cubicBezTo>
                <a:cubicBezTo>
                  <a:pt x="5794" y="7277"/>
                  <a:pt x="5795" y="7234"/>
                  <a:pt x="5795" y="7192"/>
                </a:cubicBezTo>
                <a:cubicBezTo>
                  <a:pt x="5816" y="7152"/>
                  <a:pt x="5843" y="7115"/>
                  <a:pt x="5872" y="7084"/>
                </a:cubicBezTo>
                <a:cubicBezTo>
                  <a:pt x="5967" y="6980"/>
                  <a:pt x="6097" y="6922"/>
                  <a:pt x="6224" y="6869"/>
                </a:cubicBezTo>
                <a:cubicBezTo>
                  <a:pt x="6356" y="6814"/>
                  <a:pt x="6486" y="6758"/>
                  <a:pt x="6599" y="6673"/>
                </a:cubicBezTo>
                <a:cubicBezTo>
                  <a:pt x="6705" y="6594"/>
                  <a:pt x="6798" y="6501"/>
                  <a:pt x="6877" y="6396"/>
                </a:cubicBezTo>
                <a:cubicBezTo>
                  <a:pt x="6959" y="6290"/>
                  <a:pt x="7028" y="6176"/>
                  <a:pt x="7086" y="6057"/>
                </a:cubicBezTo>
                <a:cubicBezTo>
                  <a:pt x="7152" y="5922"/>
                  <a:pt x="7213" y="5782"/>
                  <a:pt x="7226" y="5631"/>
                </a:cubicBezTo>
                <a:cubicBezTo>
                  <a:pt x="7240" y="5472"/>
                  <a:pt x="7208" y="5308"/>
                  <a:pt x="7176" y="5152"/>
                </a:cubicBezTo>
                <a:cubicBezTo>
                  <a:pt x="7144" y="5001"/>
                  <a:pt x="7107" y="4851"/>
                  <a:pt x="7060" y="4705"/>
                </a:cubicBezTo>
                <a:cubicBezTo>
                  <a:pt x="6996" y="4507"/>
                  <a:pt x="6904" y="4290"/>
                  <a:pt x="6753" y="4139"/>
                </a:cubicBezTo>
                <a:cubicBezTo>
                  <a:pt x="6785" y="4139"/>
                  <a:pt x="6814" y="4147"/>
                  <a:pt x="6840" y="4163"/>
                </a:cubicBezTo>
                <a:cubicBezTo>
                  <a:pt x="6872" y="4181"/>
                  <a:pt x="6901" y="4205"/>
                  <a:pt x="6928" y="4229"/>
                </a:cubicBezTo>
                <a:cubicBezTo>
                  <a:pt x="6949" y="4255"/>
                  <a:pt x="6970" y="4279"/>
                  <a:pt x="6996" y="4300"/>
                </a:cubicBezTo>
                <a:cubicBezTo>
                  <a:pt x="7078" y="4403"/>
                  <a:pt x="7152" y="4512"/>
                  <a:pt x="7224" y="4623"/>
                </a:cubicBezTo>
                <a:cubicBezTo>
                  <a:pt x="7234" y="4639"/>
                  <a:pt x="7250" y="4647"/>
                  <a:pt x="7269" y="4644"/>
                </a:cubicBezTo>
                <a:cubicBezTo>
                  <a:pt x="7266" y="4652"/>
                  <a:pt x="7266" y="4657"/>
                  <a:pt x="7266" y="4665"/>
                </a:cubicBezTo>
                <a:cubicBezTo>
                  <a:pt x="7266" y="4689"/>
                  <a:pt x="7277" y="4716"/>
                  <a:pt x="7285" y="4737"/>
                </a:cubicBezTo>
                <a:cubicBezTo>
                  <a:pt x="7295" y="4766"/>
                  <a:pt x="7308" y="4795"/>
                  <a:pt x="7322" y="4824"/>
                </a:cubicBezTo>
                <a:cubicBezTo>
                  <a:pt x="7346" y="4874"/>
                  <a:pt x="7375" y="4922"/>
                  <a:pt x="7409" y="4967"/>
                </a:cubicBezTo>
                <a:cubicBezTo>
                  <a:pt x="7438" y="5004"/>
                  <a:pt x="7473" y="5052"/>
                  <a:pt x="7523" y="5060"/>
                </a:cubicBezTo>
                <a:cubicBezTo>
                  <a:pt x="7520" y="5073"/>
                  <a:pt x="7520" y="5086"/>
                  <a:pt x="7523" y="5099"/>
                </a:cubicBezTo>
                <a:cubicBezTo>
                  <a:pt x="7528" y="5128"/>
                  <a:pt x="7541" y="5155"/>
                  <a:pt x="7555" y="5181"/>
                </a:cubicBezTo>
                <a:cubicBezTo>
                  <a:pt x="7568" y="5210"/>
                  <a:pt x="7581" y="5239"/>
                  <a:pt x="7594" y="5266"/>
                </a:cubicBezTo>
                <a:cubicBezTo>
                  <a:pt x="7618" y="5321"/>
                  <a:pt x="7637" y="5377"/>
                  <a:pt x="7655" y="5435"/>
                </a:cubicBezTo>
                <a:cubicBezTo>
                  <a:pt x="7671" y="5486"/>
                  <a:pt x="7703" y="5536"/>
                  <a:pt x="7761" y="5538"/>
                </a:cubicBezTo>
                <a:cubicBezTo>
                  <a:pt x="7764" y="5544"/>
                  <a:pt x="7764" y="5552"/>
                  <a:pt x="7766" y="5557"/>
                </a:cubicBezTo>
                <a:cubicBezTo>
                  <a:pt x="7774" y="5586"/>
                  <a:pt x="7779" y="5613"/>
                  <a:pt x="7787" y="5642"/>
                </a:cubicBezTo>
                <a:cubicBezTo>
                  <a:pt x="7793" y="5663"/>
                  <a:pt x="7801" y="5684"/>
                  <a:pt x="7806" y="5705"/>
                </a:cubicBezTo>
                <a:cubicBezTo>
                  <a:pt x="7811" y="5726"/>
                  <a:pt x="7816" y="5750"/>
                  <a:pt x="7822" y="5774"/>
                </a:cubicBezTo>
                <a:cubicBezTo>
                  <a:pt x="7827" y="5790"/>
                  <a:pt x="7840" y="5798"/>
                  <a:pt x="7856" y="5798"/>
                </a:cubicBezTo>
                <a:cubicBezTo>
                  <a:pt x="7859" y="5806"/>
                  <a:pt x="7859" y="5811"/>
                  <a:pt x="7861" y="5819"/>
                </a:cubicBezTo>
                <a:cubicBezTo>
                  <a:pt x="7864" y="5840"/>
                  <a:pt x="7867" y="5861"/>
                  <a:pt x="7872" y="5882"/>
                </a:cubicBezTo>
                <a:cubicBezTo>
                  <a:pt x="7875" y="5901"/>
                  <a:pt x="7898" y="5911"/>
                  <a:pt x="7914" y="5909"/>
                </a:cubicBezTo>
                <a:cubicBezTo>
                  <a:pt x="7933" y="5906"/>
                  <a:pt x="7949" y="5890"/>
                  <a:pt x="7949" y="5872"/>
                </a:cubicBezTo>
                <a:cubicBezTo>
                  <a:pt x="7946" y="5837"/>
                  <a:pt x="7943" y="5800"/>
                  <a:pt x="7933" y="5769"/>
                </a:cubicBezTo>
                <a:cubicBezTo>
                  <a:pt x="7928" y="5753"/>
                  <a:pt x="7922" y="5734"/>
                  <a:pt x="7914" y="5718"/>
                </a:cubicBezTo>
                <a:lnTo>
                  <a:pt x="7909" y="5710"/>
                </a:lnTo>
                <a:cubicBezTo>
                  <a:pt x="7906" y="5697"/>
                  <a:pt x="7904" y="5687"/>
                  <a:pt x="7898" y="5676"/>
                </a:cubicBezTo>
                <a:cubicBezTo>
                  <a:pt x="7896" y="5671"/>
                  <a:pt x="7896" y="5665"/>
                  <a:pt x="7893" y="5663"/>
                </a:cubicBezTo>
                <a:cubicBezTo>
                  <a:pt x="7885" y="5639"/>
                  <a:pt x="7877" y="5618"/>
                  <a:pt x="7864" y="5597"/>
                </a:cubicBezTo>
                <a:lnTo>
                  <a:pt x="7859" y="5591"/>
                </a:lnTo>
                <a:cubicBezTo>
                  <a:pt x="7851" y="5568"/>
                  <a:pt x="7840" y="5541"/>
                  <a:pt x="7835" y="5517"/>
                </a:cubicBezTo>
                <a:cubicBezTo>
                  <a:pt x="7843" y="5507"/>
                  <a:pt x="7851" y="5496"/>
                  <a:pt x="7851" y="5483"/>
                </a:cubicBezTo>
                <a:cubicBezTo>
                  <a:pt x="7851" y="5464"/>
                  <a:pt x="7840" y="5443"/>
                  <a:pt x="7835" y="5427"/>
                </a:cubicBezTo>
                <a:cubicBezTo>
                  <a:pt x="7814" y="5366"/>
                  <a:pt x="7793" y="5303"/>
                  <a:pt x="7771" y="5242"/>
                </a:cubicBezTo>
                <a:cubicBezTo>
                  <a:pt x="7750" y="5181"/>
                  <a:pt x="7729" y="5118"/>
                  <a:pt x="7705" y="5060"/>
                </a:cubicBezTo>
                <a:cubicBezTo>
                  <a:pt x="7695" y="5033"/>
                  <a:pt x="7684" y="5004"/>
                  <a:pt x="7652" y="4996"/>
                </a:cubicBezTo>
                <a:cubicBezTo>
                  <a:pt x="7642" y="4993"/>
                  <a:pt x="7634" y="4993"/>
                  <a:pt x="7626" y="4996"/>
                </a:cubicBezTo>
                <a:cubicBezTo>
                  <a:pt x="7631" y="4975"/>
                  <a:pt x="7631" y="4951"/>
                  <a:pt x="7623" y="4927"/>
                </a:cubicBezTo>
                <a:cubicBezTo>
                  <a:pt x="7615" y="4901"/>
                  <a:pt x="7602" y="4874"/>
                  <a:pt x="7592" y="4848"/>
                </a:cubicBezTo>
                <a:cubicBezTo>
                  <a:pt x="7581" y="4819"/>
                  <a:pt x="7568" y="4792"/>
                  <a:pt x="7557" y="4763"/>
                </a:cubicBezTo>
                <a:cubicBezTo>
                  <a:pt x="7536" y="4713"/>
                  <a:pt x="7512" y="4665"/>
                  <a:pt x="7480" y="4620"/>
                </a:cubicBezTo>
                <a:cubicBezTo>
                  <a:pt x="7465" y="4599"/>
                  <a:pt x="7446" y="4570"/>
                  <a:pt x="7422" y="4554"/>
                </a:cubicBezTo>
                <a:cubicBezTo>
                  <a:pt x="7409" y="4546"/>
                  <a:pt x="7398" y="4544"/>
                  <a:pt x="7385" y="4544"/>
                </a:cubicBezTo>
                <a:cubicBezTo>
                  <a:pt x="7393" y="4496"/>
                  <a:pt x="7361" y="4456"/>
                  <a:pt x="7338" y="4417"/>
                </a:cubicBezTo>
                <a:cubicBezTo>
                  <a:pt x="7290" y="4335"/>
                  <a:pt x="7240" y="4258"/>
                  <a:pt x="7179" y="4186"/>
                </a:cubicBezTo>
                <a:cubicBezTo>
                  <a:pt x="7086" y="4073"/>
                  <a:pt x="6978" y="3976"/>
                  <a:pt x="6851" y="3904"/>
                </a:cubicBezTo>
                <a:cubicBezTo>
                  <a:pt x="6880" y="3915"/>
                  <a:pt x="6909" y="3923"/>
                  <a:pt x="6938" y="3933"/>
                </a:cubicBezTo>
                <a:cubicBezTo>
                  <a:pt x="7142" y="4000"/>
                  <a:pt x="7348" y="4057"/>
                  <a:pt x="7557" y="4104"/>
                </a:cubicBezTo>
                <a:cubicBezTo>
                  <a:pt x="7962" y="4197"/>
                  <a:pt x="8383" y="4245"/>
                  <a:pt x="8795" y="4179"/>
                </a:cubicBezTo>
                <a:cubicBezTo>
                  <a:pt x="9131" y="4126"/>
                  <a:pt x="9459" y="3997"/>
                  <a:pt x="9729" y="3785"/>
                </a:cubicBezTo>
                <a:cubicBezTo>
                  <a:pt x="9862" y="3682"/>
                  <a:pt x="9978" y="3558"/>
                  <a:pt x="10071" y="3418"/>
                </a:cubicBezTo>
                <a:cubicBezTo>
                  <a:pt x="10121" y="3341"/>
                  <a:pt x="10182" y="3243"/>
                  <a:pt x="10134" y="3150"/>
                </a:cubicBezTo>
                <a:cubicBezTo>
                  <a:pt x="10116" y="3111"/>
                  <a:pt x="10081" y="3084"/>
                  <a:pt x="10047" y="3058"/>
                </a:cubicBezTo>
                <a:cubicBezTo>
                  <a:pt x="10004" y="3029"/>
                  <a:pt x="9959" y="3002"/>
                  <a:pt x="9915" y="2976"/>
                </a:cubicBezTo>
                <a:cubicBezTo>
                  <a:pt x="9888" y="2960"/>
                  <a:pt x="9859" y="2947"/>
                  <a:pt x="9832" y="2933"/>
                </a:cubicBezTo>
                <a:cubicBezTo>
                  <a:pt x="9915" y="2896"/>
                  <a:pt x="9994" y="2851"/>
                  <a:pt x="10071" y="2798"/>
                </a:cubicBezTo>
                <a:cubicBezTo>
                  <a:pt x="10240" y="2685"/>
                  <a:pt x="10393" y="2552"/>
                  <a:pt x="10547" y="2417"/>
                </a:cubicBezTo>
                <a:cubicBezTo>
                  <a:pt x="10806" y="2195"/>
                  <a:pt x="11073" y="1933"/>
                  <a:pt x="11163" y="1592"/>
                </a:cubicBezTo>
                <a:cubicBezTo>
                  <a:pt x="11200" y="1499"/>
                  <a:pt x="11214" y="1402"/>
                  <a:pt x="11198" y="1312"/>
                </a:cubicBezTo>
                <a:moveTo>
                  <a:pt x="9348" y="1378"/>
                </a:moveTo>
                <a:cubicBezTo>
                  <a:pt x="9385" y="1354"/>
                  <a:pt x="9428" y="1335"/>
                  <a:pt x="9462" y="1309"/>
                </a:cubicBezTo>
                <a:cubicBezTo>
                  <a:pt x="9692" y="1232"/>
                  <a:pt x="9925" y="1163"/>
                  <a:pt x="10163" y="1124"/>
                </a:cubicBezTo>
                <a:cubicBezTo>
                  <a:pt x="10359" y="1092"/>
                  <a:pt x="10563" y="1081"/>
                  <a:pt x="10758" y="1105"/>
                </a:cubicBezTo>
                <a:cubicBezTo>
                  <a:pt x="10743" y="1113"/>
                  <a:pt x="10727" y="1121"/>
                  <a:pt x="10711" y="1129"/>
                </a:cubicBezTo>
                <a:cubicBezTo>
                  <a:pt x="10565" y="1206"/>
                  <a:pt x="10446" y="1325"/>
                  <a:pt x="10311" y="1417"/>
                </a:cubicBezTo>
                <a:cubicBezTo>
                  <a:pt x="10161" y="1518"/>
                  <a:pt x="10002" y="1613"/>
                  <a:pt x="9838" y="1695"/>
                </a:cubicBezTo>
                <a:cubicBezTo>
                  <a:pt x="9711" y="1708"/>
                  <a:pt x="9584" y="1727"/>
                  <a:pt x="9457" y="1748"/>
                </a:cubicBezTo>
                <a:cubicBezTo>
                  <a:pt x="9285" y="1777"/>
                  <a:pt x="9118" y="1827"/>
                  <a:pt x="8951" y="1883"/>
                </a:cubicBezTo>
                <a:cubicBezTo>
                  <a:pt x="8859" y="1915"/>
                  <a:pt x="8766" y="1949"/>
                  <a:pt x="8676" y="1986"/>
                </a:cubicBezTo>
                <a:cubicBezTo>
                  <a:pt x="8623" y="2007"/>
                  <a:pt x="8565" y="2029"/>
                  <a:pt x="8512" y="2055"/>
                </a:cubicBezTo>
                <a:cubicBezTo>
                  <a:pt x="8518" y="2050"/>
                  <a:pt x="8523" y="2042"/>
                  <a:pt x="8531" y="2037"/>
                </a:cubicBezTo>
                <a:cubicBezTo>
                  <a:pt x="8600" y="1968"/>
                  <a:pt x="8666" y="1899"/>
                  <a:pt x="8740" y="1835"/>
                </a:cubicBezTo>
                <a:cubicBezTo>
                  <a:pt x="8811" y="1775"/>
                  <a:pt x="8880" y="1708"/>
                  <a:pt x="8954" y="1650"/>
                </a:cubicBezTo>
                <a:cubicBezTo>
                  <a:pt x="9039" y="1584"/>
                  <a:pt x="9126" y="1521"/>
                  <a:pt x="9213" y="1460"/>
                </a:cubicBezTo>
                <a:cubicBezTo>
                  <a:pt x="9261" y="1431"/>
                  <a:pt x="9303" y="1404"/>
                  <a:pt x="9348" y="1378"/>
                </a:cubicBezTo>
                <a:moveTo>
                  <a:pt x="8975" y="1484"/>
                </a:moveTo>
                <a:cubicBezTo>
                  <a:pt x="9020" y="1465"/>
                  <a:pt x="9068" y="1449"/>
                  <a:pt x="9116" y="1431"/>
                </a:cubicBezTo>
                <a:cubicBezTo>
                  <a:pt x="9071" y="1462"/>
                  <a:pt x="9026" y="1497"/>
                  <a:pt x="8983" y="1534"/>
                </a:cubicBezTo>
                <a:cubicBezTo>
                  <a:pt x="8914" y="1595"/>
                  <a:pt x="8846" y="1658"/>
                  <a:pt x="8780" y="1722"/>
                </a:cubicBezTo>
                <a:cubicBezTo>
                  <a:pt x="8711" y="1788"/>
                  <a:pt x="8647" y="1857"/>
                  <a:pt x="8581" y="1923"/>
                </a:cubicBezTo>
                <a:cubicBezTo>
                  <a:pt x="8446" y="2055"/>
                  <a:pt x="8317" y="2195"/>
                  <a:pt x="8182" y="2328"/>
                </a:cubicBezTo>
                <a:cubicBezTo>
                  <a:pt x="8115" y="2394"/>
                  <a:pt x="8044" y="2460"/>
                  <a:pt x="7962" y="2507"/>
                </a:cubicBezTo>
                <a:cubicBezTo>
                  <a:pt x="7872" y="2558"/>
                  <a:pt x="7771" y="2587"/>
                  <a:pt x="7671" y="2613"/>
                </a:cubicBezTo>
                <a:cubicBezTo>
                  <a:pt x="7555" y="2645"/>
                  <a:pt x="7435" y="2666"/>
                  <a:pt x="7316" y="2685"/>
                </a:cubicBezTo>
                <a:cubicBezTo>
                  <a:pt x="7285" y="2690"/>
                  <a:pt x="7250" y="2693"/>
                  <a:pt x="7219" y="2695"/>
                </a:cubicBezTo>
                <a:cubicBezTo>
                  <a:pt x="7211" y="2695"/>
                  <a:pt x="7203" y="2693"/>
                  <a:pt x="7195" y="2693"/>
                </a:cubicBezTo>
                <a:cubicBezTo>
                  <a:pt x="7184" y="2693"/>
                  <a:pt x="7171" y="2693"/>
                  <a:pt x="7160" y="2693"/>
                </a:cubicBezTo>
                <a:lnTo>
                  <a:pt x="7160" y="2693"/>
                </a:lnTo>
                <a:cubicBezTo>
                  <a:pt x="7192" y="2685"/>
                  <a:pt x="7229" y="2679"/>
                  <a:pt x="7256" y="2658"/>
                </a:cubicBezTo>
                <a:cubicBezTo>
                  <a:pt x="7285" y="2634"/>
                  <a:pt x="7301" y="2595"/>
                  <a:pt x="7319" y="2563"/>
                </a:cubicBezTo>
                <a:cubicBezTo>
                  <a:pt x="7340" y="2526"/>
                  <a:pt x="7361" y="2492"/>
                  <a:pt x="7385" y="2457"/>
                </a:cubicBezTo>
                <a:cubicBezTo>
                  <a:pt x="7401" y="2433"/>
                  <a:pt x="7420" y="2410"/>
                  <a:pt x="7435" y="2386"/>
                </a:cubicBezTo>
                <a:cubicBezTo>
                  <a:pt x="7549" y="2290"/>
                  <a:pt x="7663" y="2190"/>
                  <a:pt x="7782" y="2103"/>
                </a:cubicBezTo>
                <a:cubicBezTo>
                  <a:pt x="7901" y="2015"/>
                  <a:pt x="8018" y="1920"/>
                  <a:pt x="8129" y="1825"/>
                </a:cubicBezTo>
                <a:cubicBezTo>
                  <a:pt x="8406" y="1703"/>
                  <a:pt x="8690" y="1589"/>
                  <a:pt x="8975" y="1484"/>
                </a:cubicBezTo>
                <a:moveTo>
                  <a:pt x="7692" y="2052"/>
                </a:moveTo>
                <a:cubicBezTo>
                  <a:pt x="7705" y="2039"/>
                  <a:pt x="7705" y="2023"/>
                  <a:pt x="7700" y="2007"/>
                </a:cubicBezTo>
                <a:cubicBezTo>
                  <a:pt x="7750" y="1986"/>
                  <a:pt x="7798" y="1962"/>
                  <a:pt x="7848" y="1941"/>
                </a:cubicBezTo>
                <a:cubicBezTo>
                  <a:pt x="7885" y="1925"/>
                  <a:pt x="7922" y="1910"/>
                  <a:pt x="7959" y="1894"/>
                </a:cubicBezTo>
                <a:cubicBezTo>
                  <a:pt x="7888" y="1954"/>
                  <a:pt x="7819" y="2015"/>
                  <a:pt x="7753" y="2079"/>
                </a:cubicBezTo>
                <a:cubicBezTo>
                  <a:pt x="7700" y="2129"/>
                  <a:pt x="7639" y="2177"/>
                  <a:pt x="7584" y="2224"/>
                </a:cubicBezTo>
                <a:cubicBezTo>
                  <a:pt x="7555" y="2248"/>
                  <a:pt x="7525" y="2275"/>
                  <a:pt x="7496" y="2298"/>
                </a:cubicBezTo>
                <a:cubicBezTo>
                  <a:pt x="7557" y="2216"/>
                  <a:pt x="7623" y="2134"/>
                  <a:pt x="7692" y="2052"/>
                </a:cubicBezTo>
                <a:moveTo>
                  <a:pt x="6742" y="2470"/>
                </a:moveTo>
                <a:cubicBezTo>
                  <a:pt x="7017" y="2328"/>
                  <a:pt x="7295" y="2193"/>
                  <a:pt x="7576" y="2066"/>
                </a:cubicBezTo>
                <a:cubicBezTo>
                  <a:pt x="7496" y="2169"/>
                  <a:pt x="7422" y="2277"/>
                  <a:pt x="7359" y="2391"/>
                </a:cubicBezTo>
                <a:cubicBezTo>
                  <a:pt x="7319" y="2460"/>
                  <a:pt x="7279" y="2526"/>
                  <a:pt x="7237" y="2595"/>
                </a:cubicBezTo>
                <a:cubicBezTo>
                  <a:pt x="7216" y="2629"/>
                  <a:pt x="7176" y="2637"/>
                  <a:pt x="7139" y="2648"/>
                </a:cubicBezTo>
                <a:cubicBezTo>
                  <a:pt x="7097" y="2661"/>
                  <a:pt x="7057" y="2671"/>
                  <a:pt x="7015" y="2685"/>
                </a:cubicBezTo>
                <a:cubicBezTo>
                  <a:pt x="7007" y="2687"/>
                  <a:pt x="7004" y="2690"/>
                  <a:pt x="7002" y="2695"/>
                </a:cubicBezTo>
                <a:cubicBezTo>
                  <a:pt x="6853" y="2706"/>
                  <a:pt x="6708" y="2732"/>
                  <a:pt x="6562" y="2764"/>
                </a:cubicBezTo>
                <a:cubicBezTo>
                  <a:pt x="6353" y="2806"/>
                  <a:pt x="6147" y="2857"/>
                  <a:pt x="5943" y="2912"/>
                </a:cubicBezTo>
                <a:cubicBezTo>
                  <a:pt x="5935" y="2915"/>
                  <a:pt x="5927" y="2918"/>
                  <a:pt x="5919" y="2920"/>
                </a:cubicBezTo>
                <a:cubicBezTo>
                  <a:pt x="5925" y="2918"/>
                  <a:pt x="5933" y="2912"/>
                  <a:pt x="5938" y="2910"/>
                </a:cubicBezTo>
                <a:cubicBezTo>
                  <a:pt x="6025" y="2859"/>
                  <a:pt x="6115" y="2809"/>
                  <a:pt x="6203" y="2761"/>
                </a:cubicBezTo>
                <a:cubicBezTo>
                  <a:pt x="6382" y="2661"/>
                  <a:pt x="6562" y="2563"/>
                  <a:pt x="6742" y="2470"/>
                </a:cubicBezTo>
                <a:moveTo>
                  <a:pt x="6438" y="1851"/>
                </a:moveTo>
                <a:cubicBezTo>
                  <a:pt x="6459" y="1867"/>
                  <a:pt x="6478" y="1886"/>
                  <a:pt x="6496" y="1902"/>
                </a:cubicBezTo>
                <a:cubicBezTo>
                  <a:pt x="6502" y="1933"/>
                  <a:pt x="6507" y="1962"/>
                  <a:pt x="6512" y="1994"/>
                </a:cubicBezTo>
                <a:cubicBezTo>
                  <a:pt x="6520" y="2042"/>
                  <a:pt x="6525" y="2089"/>
                  <a:pt x="6525" y="2137"/>
                </a:cubicBezTo>
                <a:cubicBezTo>
                  <a:pt x="6525" y="2185"/>
                  <a:pt x="6517" y="2230"/>
                  <a:pt x="6502" y="2275"/>
                </a:cubicBezTo>
                <a:cubicBezTo>
                  <a:pt x="6494" y="2293"/>
                  <a:pt x="6486" y="2312"/>
                  <a:pt x="6475" y="2330"/>
                </a:cubicBezTo>
                <a:cubicBezTo>
                  <a:pt x="6470" y="2338"/>
                  <a:pt x="6467" y="2343"/>
                  <a:pt x="6462" y="2351"/>
                </a:cubicBezTo>
                <a:cubicBezTo>
                  <a:pt x="6425" y="2388"/>
                  <a:pt x="6380" y="2420"/>
                  <a:pt x="6338" y="2449"/>
                </a:cubicBezTo>
                <a:cubicBezTo>
                  <a:pt x="6322" y="2460"/>
                  <a:pt x="6308" y="2468"/>
                  <a:pt x="6293" y="2478"/>
                </a:cubicBezTo>
                <a:cubicBezTo>
                  <a:pt x="6306" y="2444"/>
                  <a:pt x="6316" y="2407"/>
                  <a:pt x="6322" y="2373"/>
                </a:cubicBezTo>
                <a:cubicBezTo>
                  <a:pt x="6340" y="2280"/>
                  <a:pt x="6345" y="2187"/>
                  <a:pt x="6332" y="2095"/>
                </a:cubicBezTo>
                <a:cubicBezTo>
                  <a:pt x="6322" y="2002"/>
                  <a:pt x="6298" y="1915"/>
                  <a:pt x="6258" y="1830"/>
                </a:cubicBezTo>
                <a:cubicBezTo>
                  <a:pt x="6234" y="1777"/>
                  <a:pt x="6203" y="1724"/>
                  <a:pt x="6158" y="1690"/>
                </a:cubicBezTo>
                <a:cubicBezTo>
                  <a:pt x="6160" y="1690"/>
                  <a:pt x="6163" y="1693"/>
                  <a:pt x="6166" y="1693"/>
                </a:cubicBezTo>
                <a:cubicBezTo>
                  <a:pt x="6184" y="1698"/>
                  <a:pt x="6200" y="1703"/>
                  <a:pt x="6218" y="1708"/>
                </a:cubicBezTo>
                <a:cubicBezTo>
                  <a:pt x="6295" y="1751"/>
                  <a:pt x="6369" y="1798"/>
                  <a:pt x="6438" y="1851"/>
                </a:cubicBezTo>
                <a:moveTo>
                  <a:pt x="6123" y="1203"/>
                </a:moveTo>
                <a:cubicBezTo>
                  <a:pt x="6131" y="1198"/>
                  <a:pt x="6129" y="1200"/>
                  <a:pt x="6136" y="1198"/>
                </a:cubicBezTo>
                <a:lnTo>
                  <a:pt x="6139" y="1198"/>
                </a:lnTo>
                <a:lnTo>
                  <a:pt x="6142" y="1198"/>
                </a:lnTo>
                <a:cubicBezTo>
                  <a:pt x="6139" y="1198"/>
                  <a:pt x="6136" y="1195"/>
                  <a:pt x="6147" y="1198"/>
                </a:cubicBezTo>
                <a:cubicBezTo>
                  <a:pt x="6160" y="1200"/>
                  <a:pt x="6173" y="1208"/>
                  <a:pt x="6184" y="1214"/>
                </a:cubicBezTo>
                <a:cubicBezTo>
                  <a:pt x="6211" y="1227"/>
                  <a:pt x="6229" y="1243"/>
                  <a:pt x="6248" y="1264"/>
                </a:cubicBezTo>
                <a:lnTo>
                  <a:pt x="6250" y="1267"/>
                </a:lnTo>
                <a:lnTo>
                  <a:pt x="6250" y="1269"/>
                </a:lnTo>
                <a:lnTo>
                  <a:pt x="6255" y="1277"/>
                </a:lnTo>
                <a:cubicBezTo>
                  <a:pt x="6258" y="1282"/>
                  <a:pt x="6263" y="1290"/>
                  <a:pt x="6266" y="1296"/>
                </a:cubicBezTo>
                <a:lnTo>
                  <a:pt x="6271" y="1306"/>
                </a:lnTo>
                <a:lnTo>
                  <a:pt x="6274" y="1314"/>
                </a:lnTo>
                <a:lnTo>
                  <a:pt x="6274" y="1322"/>
                </a:lnTo>
                <a:cubicBezTo>
                  <a:pt x="6274" y="1327"/>
                  <a:pt x="6274" y="1333"/>
                  <a:pt x="6274" y="1338"/>
                </a:cubicBezTo>
                <a:cubicBezTo>
                  <a:pt x="6255" y="1357"/>
                  <a:pt x="6237" y="1372"/>
                  <a:pt x="6213" y="1383"/>
                </a:cubicBezTo>
                <a:cubicBezTo>
                  <a:pt x="6208" y="1386"/>
                  <a:pt x="6189" y="1391"/>
                  <a:pt x="6181" y="1391"/>
                </a:cubicBezTo>
                <a:cubicBezTo>
                  <a:pt x="6168" y="1391"/>
                  <a:pt x="6158" y="1391"/>
                  <a:pt x="6147" y="1383"/>
                </a:cubicBezTo>
                <a:cubicBezTo>
                  <a:pt x="6142" y="1380"/>
                  <a:pt x="6136" y="1380"/>
                  <a:pt x="6129" y="1380"/>
                </a:cubicBezTo>
                <a:cubicBezTo>
                  <a:pt x="6123" y="1375"/>
                  <a:pt x="6118" y="1372"/>
                  <a:pt x="6115" y="1367"/>
                </a:cubicBezTo>
                <a:cubicBezTo>
                  <a:pt x="6115" y="1362"/>
                  <a:pt x="6115" y="1357"/>
                  <a:pt x="6115" y="1354"/>
                </a:cubicBezTo>
                <a:cubicBezTo>
                  <a:pt x="6105" y="1322"/>
                  <a:pt x="6094" y="1288"/>
                  <a:pt x="6097" y="1251"/>
                </a:cubicBezTo>
                <a:cubicBezTo>
                  <a:pt x="6094" y="1235"/>
                  <a:pt x="6105" y="1214"/>
                  <a:pt x="6123" y="1203"/>
                </a:cubicBezTo>
                <a:moveTo>
                  <a:pt x="5161" y="1589"/>
                </a:moveTo>
                <a:cubicBezTo>
                  <a:pt x="5256" y="1460"/>
                  <a:pt x="5275" y="1285"/>
                  <a:pt x="5262" y="1129"/>
                </a:cubicBezTo>
                <a:cubicBezTo>
                  <a:pt x="5270" y="1121"/>
                  <a:pt x="5272" y="1113"/>
                  <a:pt x="5270" y="1103"/>
                </a:cubicBezTo>
                <a:lnTo>
                  <a:pt x="5270" y="1100"/>
                </a:lnTo>
                <a:cubicBezTo>
                  <a:pt x="5299" y="1095"/>
                  <a:pt x="5328" y="1089"/>
                  <a:pt x="5357" y="1087"/>
                </a:cubicBezTo>
                <a:cubicBezTo>
                  <a:pt x="5402" y="1081"/>
                  <a:pt x="5447" y="1081"/>
                  <a:pt x="5492" y="1079"/>
                </a:cubicBezTo>
                <a:cubicBezTo>
                  <a:pt x="5534" y="1079"/>
                  <a:pt x="5579" y="1081"/>
                  <a:pt x="5622" y="1068"/>
                </a:cubicBezTo>
                <a:cubicBezTo>
                  <a:pt x="5624" y="1068"/>
                  <a:pt x="5624" y="1066"/>
                  <a:pt x="5627" y="1066"/>
                </a:cubicBezTo>
                <a:cubicBezTo>
                  <a:pt x="5661" y="1071"/>
                  <a:pt x="5696" y="1068"/>
                  <a:pt x="5730" y="1068"/>
                </a:cubicBezTo>
                <a:cubicBezTo>
                  <a:pt x="5775" y="1068"/>
                  <a:pt x="5819" y="1071"/>
                  <a:pt x="5864" y="1073"/>
                </a:cubicBezTo>
                <a:cubicBezTo>
                  <a:pt x="5893" y="1076"/>
                  <a:pt x="5922" y="1081"/>
                  <a:pt x="5951" y="1087"/>
                </a:cubicBezTo>
                <a:lnTo>
                  <a:pt x="5951" y="1089"/>
                </a:lnTo>
                <a:cubicBezTo>
                  <a:pt x="5949" y="1100"/>
                  <a:pt x="5951" y="1111"/>
                  <a:pt x="5959" y="1116"/>
                </a:cubicBezTo>
                <a:cubicBezTo>
                  <a:pt x="5946" y="1275"/>
                  <a:pt x="5967" y="1447"/>
                  <a:pt x="6065" y="1576"/>
                </a:cubicBezTo>
                <a:lnTo>
                  <a:pt x="6068" y="1579"/>
                </a:lnTo>
                <a:lnTo>
                  <a:pt x="6065" y="1579"/>
                </a:lnTo>
                <a:cubicBezTo>
                  <a:pt x="6062" y="1579"/>
                  <a:pt x="6057" y="1579"/>
                  <a:pt x="6054" y="1579"/>
                </a:cubicBezTo>
                <a:cubicBezTo>
                  <a:pt x="6012" y="1574"/>
                  <a:pt x="5970" y="1576"/>
                  <a:pt x="5927" y="1584"/>
                </a:cubicBezTo>
                <a:cubicBezTo>
                  <a:pt x="5898" y="1587"/>
                  <a:pt x="5869" y="1589"/>
                  <a:pt x="5840" y="1592"/>
                </a:cubicBezTo>
                <a:cubicBezTo>
                  <a:pt x="5803" y="1595"/>
                  <a:pt x="5764" y="1597"/>
                  <a:pt x="5725" y="1603"/>
                </a:cubicBezTo>
                <a:cubicBezTo>
                  <a:pt x="5688" y="1603"/>
                  <a:pt x="5653" y="1605"/>
                  <a:pt x="5616" y="1608"/>
                </a:cubicBezTo>
                <a:cubicBezTo>
                  <a:pt x="5582" y="1611"/>
                  <a:pt x="5550" y="1613"/>
                  <a:pt x="5516" y="1613"/>
                </a:cubicBezTo>
                <a:cubicBezTo>
                  <a:pt x="5473" y="1605"/>
                  <a:pt x="5428" y="1603"/>
                  <a:pt x="5386" y="1600"/>
                </a:cubicBezTo>
                <a:cubicBezTo>
                  <a:pt x="5357" y="1597"/>
                  <a:pt x="5328" y="1595"/>
                  <a:pt x="5299" y="1595"/>
                </a:cubicBezTo>
                <a:cubicBezTo>
                  <a:pt x="5251" y="1587"/>
                  <a:pt x="5206" y="1584"/>
                  <a:pt x="5161" y="1589"/>
                </a:cubicBezTo>
                <a:moveTo>
                  <a:pt x="5357" y="1711"/>
                </a:moveTo>
                <a:cubicBezTo>
                  <a:pt x="5444" y="1732"/>
                  <a:pt x="5529" y="1753"/>
                  <a:pt x="5619" y="1751"/>
                </a:cubicBezTo>
                <a:cubicBezTo>
                  <a:pt x="5704" y="1748"/>
                  <a:pt x="5791" y="1732"/>
                  <a:pt x="5872" y="1708"/>
                </a:cubicBezTo>
                <a:cubicBezTo>
                  <a:pt x="5912" y="1698"/>
                  <a:pt x="5951" y="1682"/>
                  <a:pt x="5994" y="1674"/>
                </a:cubicBezTo>
                <a:cubicBezTo>
                  <a:pt x="6017" y="1669"/>
                  <a:pt x="6039" y="1669"/>
                  <a:pt x="6057" y="1674"/>
                </a:cubicBezTo>
                <a:cubicBezTo>
                  <a:pt x="6057" y="1682"/>
                  <a:pt x="6060" y="1690"/>
                  <a:pt x="6068" y="1695"/>
                </a:cubicBezTo>
                <a:cubicBezTo>
                  <a:pt x="6136" y="1732"/>
                  <a:pt x="6173" y="1814"/>
                  <a:pt x="6200" y="1883"/>
                </a:cubicBezTo>
                <a:cubicBezTo>
                  <a:pt x="6229" y="1957"/>
                  <a:pt x="6248" y="2039"/>
                  <a:pt x="6253" y="2119"/>
                </a:cubicBezTo>
                <a:cubicBezTo>
                  <a:pt x="6258" y="2201"/>
                  <a:pt x="6253" y="2280"/>
                  <a:pt x="6237" y="2359"/>
                </a:cubicBezTo>
                <a:cubicBezTo>
                  <a:pt x="6229" y="2396"/>
                  <a:pt x="6218" y="2436"/>
                  <a:pt x="6205" y="2473"/>
                </a:cubicBezTo>
                <a:cubicBezTo>
                  <a:pt x="6197" y="2497"/>
                  <a:pt x="6184" y="2523"/>
                  <a:pt x="6181" y="2552"/>
                </a:cubicBezTo>
                <a:cubicBezTo>
                  <a:pt x="6046" y="2637"/>
                  <a:pt x="5909" y="2719"/>
                  <a:pt x="5775" y="2804"/>
                </a:cubicBezTo>
                <a:cubicBezTo>
                  <a:pt x="5688" y="2859"/>
                  <a:pt x="5579" y="2928"/>
                  <a:pt x="5468" y="2904"/>
                </a:cubicBezTo>
                <a:cubicBezTo>
                  <a:pt x="5460" y="2902"/>
                  <a:pt x="5455" y="2904"/>
                  <a:pt x="5452" y="2907"/>
                </a:cubicBezTo>
                <a:cubicBezTo>
                  <a:pt x="5442" y="2902"/>
                  <a:pt x="5428" y="2894"/>
                  <a:pt x="5418" y="2888"/>
                </a:cubicBezTo>
                <a:cubicBezTo>
                  <a:pt x="5375" y="2865"/>
                  <a:pt x="5331" y="2841"/>
                  <a:pt x="5291" y="2814"/>
                </a:cubicBezTo>
                <a:cubicBezTo>
                  <a:pt x="5217" y="2767"/>
                  <a:pt x="5143" y="2716"/>
                  <a:pt x="5071" y="2664"/>
                </a:cubicBezTo>
                <a:cubicBezTo>
                  <a:pt x="5066" y="2648"/>
                  <a:pt x="5058" y="2632"/>
                  <a:pt x="5050" y="2616"/>
                </a:cubicBezTo>
                <a:cubicBezTo>
                  <a:pt x="5039" y="2592"/>
                  <a:pt x="5029" y="2566"/>
                  <a:pt x="5021" y="2542"/>
                </a:cubicBezTo>
                <a:cubicBezTo>
                  <a:pt x="5005" y="2494"/>
                  <a:pt x="4992" y="2447"/>
                  <a:pt x="4981" y="2399"/>
                </a:cubicBezTo>
                <a:cubicBezTo>
                  <a:pt x="4960" y="2301"/>
                  <a:pt x="4955" y="2198"/>
                  <a:pt x="4965" y="2097"/>
                </a:cubicBezTo>
                <a:cubicBezTo>
                  <a:pt x="4976" y="1999"/>
                  <a:pt x="5002" y="1902"/>
                  <a:pt x="5055" y="1820"/>
                </a:cubicBezTo>
                <a:cubicBezTo>
                  <a:pt x="5082" y="1780"/>
                  <a:pt x="5111" y="1745"/>
                  <a:pt x="5145" y="1714"/>
                </a:cubicBezTo>
                <a:cubicBezTo>
                  <a:pt x="5211" y="1682"/>
                  <a:pt x="5288" y="1695"/>
                  <a:pt x="5357" y="1711"/>
                </a:cubicBezTo>
                <a:moveTo>
                  <a:pt x="4860" y="4583"/>
                </a:moveTo>
                <a:cubicBezTo>
                  <a:pt x="4857" y="4589"/>
                  <a:pt x="4852" y="4591"/>
                  <a:pt x="4849" y="4597"/>
                </a:cubicBezTo>
                <a:cubicBezTo>
                  <a:pt x="4849" y="4594"/>
                  <a:pt x="4849" y="4594"/>
                  <a:pt x="4849" y="4591"/>
                </a:cubicBezTo>
                <a:cubicBezTo>
                  <a:pt x="4849" y="4589"/>
                  <a:pt x="4849" y="4586"/>
                  <a:pt x="4846" y="4581"/>
                </a:cubicBezTo>
                <a:cubicBezTo>
                  <a:pt x="4846" y="4570"/>
                  <a:pt x="4846" y="4562"/>
                  <a:pt x="4849" y="4552"/>
                </a:cubicBezTo>
                <a:cubicBezTo>
                  <a:pt x="4852" y="4549"/>
                  <a:pt x="4854" y="4544"/>
                  <a:pt x="4857" y="4541"/>
                </a:cubicBezTo>
                <a:cubicBezTo>
                  <a:pt x="4857" y="4546"/>
                  <a:pt x="4854" y="4554"/>
                  <a:pt x="4854" y="4560"/>
                </a:cubicBezTo>
                <a:cubicBezTo>
                  <a:pt x="4854" y="4570"/>
                  <a:pt x="4857" y="4578"/>
                  <a:pt x="4860" y="4583"/>
                </a:cubicBezTo>
                <a:moveTo>
                  <a:pt x="4733" y="4036"/>
                </a:moveTo>
                <a:cubicBezTo>
                  <a:pt x="4703" y="4010"/>
                  <a:pt x="4677" y="3976"/>
                  <a:pt x="4661" y="3941"/>
                </a:cubicBezTo>
                <a:cubicBezTo>
                  <a:pt x="4651" y="3923"/>
                  <a:pt x="4645" y="3902"/>
                  <a:pt x="4640" y="3878"/>
                </a:cubicBezTo>
                <a:cubicBezTo>
                  <a:pt x="4637" y="3862"/>
                  <a:pt x="4635" y="3849"/>
                  <a:pt x="4632" y="3833"/>
                </a:cubicBezTo>
                <a:cubicBezTo>
                  <a:pt x="4685" y="3814"/>
                  <a:pt x="4738" y="3793"/>
                  <a:pt x="4788" y="3775"/>
                </a:cubicBezTo>
                <a:cubicBezTo>
                  <a:pt x="4793" y="3788"/>
                  <a:pt x="4807" y="3796"/>
                  <a:pt x="4823" y="3796"/>
                </a:cubicBezTo>
                <a:cubicBezTo>
                  <a:pt x="4833" y="3793"/>
                  <a:pt x="4844" y="3791"/>
                  <a:pt x="4854" y="3788"/>
                </a:cubicBezTo>
                <a:cubicBezTo>
                  <a:pt x="4838" y="3825"/>
                  <a:pt x="4875" y="3870"/>
                  <a:pt x="4915" y="3844"/>
                </a:cubicBezTo>
                <a:lnTo>
                  <a:pt x="4920" y="3838"/>
                </a:lnTo>
                <a:cubicBezTo>
                  <a:pt x="4931" y="3859"/>
                  <a:pt x="4957" y="3873"/>
                  <a:pt x="4981" y="3857"/>
                </a:cubicBezTo>
                <a:lnTo>
                  <a:pt x="4981" y="3857"/>
                </a:lnTo>
                <a:cubicBezTo>
                  <a:pt x="4992" y="3878"/>
                  <a:pt x="5013" y="3891"/>
                  <a:pt x="5039" y="3875"/>
                </a:cubicBezTo>
                <a:cubicBezTo>
                  <a:pt x="5045" y="3873"/>
                  <a:pt x="5047" y="3870"/>
                  <a:pt x="5053" y="3867"/>
                </a:cubicBezTo>
                <a:cubicBezTo>
                  <a:pt x="5058" y="3891"/>
                  <a:pt x="5084" y="3910"/>
                  <a:pt x="5108" y="3899"/>
                </a:cubicBezTo>
                <a:lnTo>
                  <a:pt x="5103" y="3912"/>
                </a:lnTo>
                <a:cubicBezTo>
                  <a:pt x="5092" y="3949"/>
                  <a:pt x="5140" y="3973"/>
                  <a:pt x="5166" y="3949"/>
                </a:cubicBezTo>
                <a:cubicBezTo>
                  <a:pt x="5177" y="3941"/>
                  <a:pt x="5185" y="3931"/>
                  <a:pt x="5193" y="3923"/>
                </a:cubicBezTo>
                <a:lnTo>
                  <a:pt x="5190" y="3933"/>
                </a:lnTo>
                <a:cubicBezTo>
                  <a:pt x="5182" y="3973"/>
                  <a:pt x="5230" y="3992"/>
                  <a:pt x="5254" y="3960"/>
                </a:cubicBezTo>
                <a:lnTo>
                  <a:pt x="5256" y="3957"/>
                </a:lnTo>
                <a:cubicBezTo>
                  <a:pt x="5267" y="3973"/>
                  <a:pt x="5291" y="3981"/>
                  <a:pt x="5304" y="3965"/>
                </a:cubicBezTo>
                <a:cubicBezTo>
                  <a:pt x="5315" y="3984"/>
                  <a:pt x="5341" y="3986"/>
                  <a:pt x="5357" y="3965"/>
                </a:cubicBezTo>
                <a:cubicBezTo>
                  <a:pt x="5360" y="3960"/>
                  <a:pt x="5362" y="3955"/>
                  <a:pt x="5365" y="3949"/>
                </a:cubicBezTo>
                <a:cubicBezTo>
                  <a:pt x="5373" y="3968"/>
                  <a:pt x="5407" y="3971"/>
                  <a:pt x="5415" y="3952"/>
                </a:cubicBezTo>
                <a:cubicBezTo>
                  <a:pt x="5418" y="3957"/>
                  <a:pt x="5418" y="3965"/>
                  <a:pt x="5420" y="3971"/>
                </a:cubicBezTo>
                <a:cubicBezTo>
                  <a:pt x="5428" y="4000"/>
                  <a:pt x="5465" y="3994"/>
                  <a:pt x="5473" y="3971"/>
                </a:cubicBezTo>
                <a:lnTo>
                  <a:pt x="5473" y="3968"/>
                </a:lnTo>
                <a:lnTo>
                  <a:pt x="5473" y="3971"/>
                </a:lnTo>
                <a:cubicBezTo>
                  <a:pt x="5481" y="3997"/>
                  <a:pt x="5524" y="4000"/>
                  <a:pt x="5529" y="3971"/>
                </a:cubicBezTo>
                <a:cubicBezTo>
                  <a:pt x="5532" y="3955"/>
                  <a:pt x="5534" y="3939"/>
                  <a:pt x="5537" y="3926"/>
                </a:cubicBezTo>
                <a:cubicBezTo>
                  <a:pt x="5540" y="3936"/>
                  <a:pt x="5545" y="3947"/>
                  <a:pt x="5547" y="3957"/>
                </a:cubicBezTo>
                <a:cubicBezTo>
                  <a:pt x="5561" y="3992"/>
                  <a:pt x="5614" y="3989"/>
                  <a:pt x="5614" y="3949"/>
                </a:cubicBezTo>
                <a:cubicBezTo>
                  <a:pt x="5622" y="3952"/>
                  <a:pt x="5629" y="3947"/>
                  <a:pt x="5637" y="3941"/>
                </a:cubicBezTo>
                <a:lnTo>
                  <a:pt x="5640" y="3941"/>
                </a:lnTo>
                <a:cubicBezTo>
                  <a:pt x="5640" y="3978"/>
                  <a:pt x="5693" y="3981"/>
                  <a:pt x="5706" y="3947"/>
                </a:cubicBezTo>
                <a:cubicBezTo>
                  <a:pt x="5709" y="3936"/>
                  <a:pt x="5714" y="3926"/>
                  <a:pt x="5717" y="3915"/>
                </a:cubicBezTo>
                <a:cubicBezTo>
                  <a:pt x="5719" y="3931"/>
                  <a:pt x="5722" y="3947"/>
                  <a:pt x="5725" y="3960"/>
                </a:cubicBezTo>
                <a:cubicBezTo>
                  <a:pt x="5730" y="3989"/>
                  <a:pt x="5772" y="3984"/>
                  <a:pt x="5780" y="3960"/>
                </a:cubicBezTo>
                <a:lnTo>
                  <a:pt x="5780" y="3957"/>
                </a:lnTo>
                <a:lnTo>
                  <a:pt x="5780" y="3960"/>
                </a:lnTo>
                <a:cubicBezTo>
                  <a:pt x="5788" y="3984"/>
                  <a:pt x="5824" y="3989"/>
                  <a:pt x="5832" y="3960"/>
                </a:cubicBezTo>
                <a:cubicBezTo>
                  <a:pt x="5835" y="3955"/>
                  <a:pt x="5835" y="3947"/>
                  <a:pt x="5835" y="3941"/>
                </a:cubicBezTo>
                <a:cubicBezTo>
                  <a:pt x="5845" y="3963"/>
                  <a:pt x="5877" y="3957"/>
                  <a:pt x="5885" y="3939"/>
                </a:cubicBezTo>
                <a:cubicBezTo>
                  <a:pt x="5888" y="3944"/>
                  <a:pt x="5890" y="3949"/>
                  <a:pt x="5893" y="3955"/>
                </a:cubicBezTo>
                <a:cubicBezTo>
                  <a:pt x="5909" y="3973"/>
                  <a:pt x="5935" y="3973"/>
                  <a:pt x="5946" y="3952"/>
                </a:cubicBezTo>
                <a:cubicBezTo>
                  <a:pt x="5959" y="3968"/>
                  <a:pt x="5983" y="3960"/>
                  <a:pt x="5994" y="3944"/>
                </a:cubicBezTo>
                <a:lnTo>
                  <a:pt x="5996" y="3947"/>
                </a:lnTo>
                <a:cubicBezTo>
                  <a:pt x="6017" y="3978"/>
                  <a:pt x="6068" y="3957"/>
                  <a:pt x="6057" y="3920"/>
                </a:cubicBezTo>
                <a:lnTo>
                  <a:pt x="6054" y="3910"/>
                </a:lnTo>
                <a:cubicBezTo>
                  <a:pt x="6062" y="3918"/>
                  <a:pt x="6073" y="3928"/>
                  <a:pt x="6081" y="3936"/>
                </a:cubicBezTo>
                <a:cubicBezTo>
                  <a:pt x="6107" y="3960"/>
                  <a:pt x="6158" y="3936"/>
                  <a:pt x="6144" y="3899"/>
                </a:cubicBezTo>
                <a:lnTo>
                  <a:pt x="6139" y="3886"/>
                </a:lnTo>
                <a:cubicBezTo>
                  <a:pt x="6160" y="3896"/>
                  <a:pt x="6189" y="3878"/>
                  <a:pt x="6195" y="3854"/>
                </a:cubicBezTo>
                <a:cubicBezTo>
                  <a:pt x="6200" y="3857"/>
                  <a:pt x="6203" y="3859"/>
                  <a:pt x="6208" y="3862"/>
                </a:cubicBezTo>
                <a:cubicBezTo>
                  <a:pt x="6234" y="3878"/>
                  <a:pt x="6255" y="3865"/>
                  <a:pt x="6266" y="3844"/>
                </a:cubicBezTo>
                <a:lnTo>
                  <a:pt x="6266" y="3844"/>
                </a:lnTo>
                <a:cubicBezTo>
                  <a:pt x="6290" y="3859"/>
                  <a:pt x="6316" y="3846"/>
                  <a:pt x="6327" y="3825"/>
                </a:cubicBezTo>
                <a:lnTo>
                  <a:pt x="6332" y="3830"/>
                </a:lnTo>
                <a:cubicBezTo>
                  <a:pt x="6372" y="3857"/>
                  <a:pt x="6406" y="3809"/>
                  <a:pt x="6393" y="3772"/>
                </a:cubicBezTo>
                <a:cubicBezTo>
                  <a:pt x="6404" y="3775"/>
                  <a:pt x="6414" y="3777"/>
                  <a:pt x="6425" y="3780"/>
                </a:cubicBezTo>
                <a:cubicBezTo>
                  <a:pt x="6441" y="3783"/>
                  <a:pt x="6454" y="3772"/>
                  <a:pt x="6459" y="3759"/>
                </a:cubicBezTo>
                <a:cubicBezTo>
                  <a:pt x="6512" y="3777"/>
                  <a:pt x="6565" y="3799"/>
                  <a:pt x="6615" y="3817"/>
                </a:cubicBezTo>
                <a:cubicBezTo>
                  <a:pt x="6610" y="3830"/>
                  <a:pt x="6610" y="3846"/>
                  <a:pt x="6607" y="3862"/>
                </a:cubicBezTo>
                <a:cubicBezTo>
                  <a:pt x="6602" y="3883"/>
                  <a:pt x="6597" y="3904"/>
                  <a:pt x="6586" y="3926"/>
                </a:cubicBezTo>
                <a:cubicBezTo>
                  <a:pt x="6568" y="3963"/>
                  <a:pt x="6544" y="3994"/>
                  <a:pt x="6515" y="4022"/>
                </a:cubicBezTo>
                <a:cubicBezTo>
                  <a:pt x="6457" y="4078"/>
                  <a:pt x="6377" y="4104"/>
                  <a:pt x="6300" y="4126"/>
                </a:cubicBezTo>
                <a:cubicBezTo>
                  <a:pt x="6221" y="4147"/>
                  <a:pt x="6142" y="4160"/>
                  <a:pt x="6060" y="4173"/>
                </a:cubicBezTo>
                <a:cubicBezTo>
                  <a:pt x="6049" y="4171"/>
                  <a:pt x="6036" y="4173"/>
                  <a:pt x="6028" y="4179"/>
                </a:cubicBezTo>
                <a:lnTo>
                  <a:pt x="6028" y="4179"/>
                </a:lnTo>
                <a:cubicBezTo>
                  <a:pt x="5978" y="4189"/>
                  <a:pt x="5930" y="4197"/>
                  <a:pt x="5880" y="4208"/>
                </a:cubicBezTo>
                <a:cubicBezTo>
                  <a:pt x="5853" y="4213"/>
                  <a:pt x="5827" y="4218"/>
                  <a:pt x="5800" y="4224"/>
                </a:cubicBezTo>
                <a:cubicBezTo>
                  <a:pt x="5791" y="4226"/>
                  <a:pt x="5775" y="4231"/>
                  <a:pt x="5759" y="4237"/>
                </a:cubicBezTo>
                <a:cubicBezTo>
                  <a:pt x="5751" y="4216"/>
                  <a:pt x="5722" y="4216"/>
                  <a:pt x="5711" y="4237"/>
                </a:cubicBezTo>
                <a:lnTo>
                  <a:pt x="5711" y="4237"/>
                </a:lnTo>
                <a:lnTo>
                  <a:pt x="5711" y="4231"/>
                </a:lnTo>
                <a:cubicBezTo>
                  <a:pt x="5711" y="4213"/>
                  <a:pt x="5696" y="4205"/>
                  <a:pt x="5682" y="4208"/>
                </a:cubicBezTo>
                <a:cubicBezTo>
                  <a:pt x="5674" y="4176"/>
                  <a:pt x="5632" y="4176"/>
                  <a:pt x="5624" y="4208"/>
                </a:cubicBezTo>
                <a:cubicBezTo>
                  <a:pt x="5611" y="4184"/>
                  <a:pt x="5574" y="4186"/>
                  <a:pt x="5569" y="4216"/>
                </a:cubicBezTo>
                <a:cubicBezTo>
                  <a:pt x="5555" y="4213"/>
                  <a:pt x="5540" y="4221"/>
                  <a:pt x="5540" y="4239"/>
                </a:cubicBezTo>
                <a:lnTo>
                  <a:pt x="5540" y="4245"/>
                </a:lnTo>
                <a:lnTo>
                  <a:pt x="5540" y="4245"/>
                </a:lnTo>
                <a:cubicBezTo>
                  <a:pt x="5529" y="4224"/>
                  <a:pt x="5500" y="4226"/>
                  <a:pt x="5492" y="4247"/>
                </a:cubicBezTo>
                <a:cubicBezTo>
                  <a:pt x="5476" y="4245"/>
                  <a:pt x="5460" y="4239"/>
                  <a:pt x="5450" y="4237"/>
                </a:cubicBezTo>
                <a:cubicBezTo>
                  <a:pt x="5423" y="4231"/>
                  <a:pt x="5397" y="4226"/>
                  <a:pt x="5370" y="4221"/>
                </a:cubicBezTo>
                <a:cubicBezTo>
                  <a:pt x="5320" y="4210"/>
                  <a:pt x="5272" y="4202"/>
                  <a:pt x="5222" y="4192"/>
                </a:cubicBezTo>
                <a:lnTo>
                  <a:pt x="5222" y="4192"/>
                </a:lnTo>
                <a:cubicBezTo>
                  <a:pt x="5214" y="4186"/>
                  <a:pt x="5204" y="4184"/>
                  <a:pt x="5190" y="4186"/>
                </a:cubicBezTo>
                <a:cubicBezTo>
                  <a:pt x="5111" y="4173"/>
                  <a:pt x="5029" y="4160"/>
                  <a:pt x="4950" y="4141"/>
                </a:cubicBezTo>
                <a:cubicBezTo>
                  <a:pt x="4873" y="4115"/>
                  <a:pt x="4791" y="4091"/>
                  <a:pt x="4733" y="4036"/>
                </a:cubicBezTo>
                <a:moveTo>
                  <a:pt x="5794" y="3754"/>
                </a:moveTo>
                <a:cubicBezTo>
                  <a:pt x="5786" y="3746"/>
                  <a:pt x="5772" y="3746"/>
                  <a:pt x="5762" y="3751"/>
                </a:cubicBezTo>
                <a:lnTo>
                  <a:pt x="5762" y="3740"/>
                </a:lnTo>
                <a:cubicBezTo>
                  <a:pt x="5764" y="3706"/>
                  <a:pt x="5714" y="3703"/>
                  <a:pt x="5704" y="3732"/>
                </a:cubicBezTo>
                <a:lnTo>
                  <a:pt x="5698" y="3743"/>
                </a:lnTo>
                <a:cubicBezTo>
                  <a:pt x="5690" y="3719"/>
                  <a:pt x="5651" y="3714"/>
                  <a:pt x="5640" y="3740"/>
                </a:cubicBezTo>
                <a:cubicBezTo>
                  <a:pt x="5635" y="3740"/>
                  <a:pt x="5632" y="3743"/>
                  <a:pt x="5629" y="3748"/>
                </a:cubicBezTo>
                <a:cubicBezTo>
                  <a:pt x="5624" y="3759"/>
                  <a:pt x="5622" y="3769"/>
                  <a:pt x="5616" y="3780"/>
                </a:cubicBezTo>
                <a:cubicBezTo>
                  <a:pt x="5614" y="3772"/>
                  <a:pt x="5611" y="3764"/>
                  <a:pt x="5606" y="3756"/>
                </a:cubicBezTo>
                <a:cubicBezTo>
                  <a:pt x="5603" y="3751"/>
                  <a:pt x="5598" y="3748"/>
                  <a:pt x="5595" y="3748"/>
                </a:cubicBezTo>
                <a:cubicBezTo>
                  <a:pt x="5587" y="3722"/>
                  <a:pt x="5547" y="3727"/>
                  <a:pt x="5537" y="3754"/>
                </a:cubicBezTo>
                <a:lnTo>
                  <a:pt x="5532" y="3743"/>
                </a:lnTo>
                <a:cubicBezTo>
                  <a:pt x="5521" y="3714"/>
                  <a:pt x="5471" y="3717"/>
                  <a:pt x="5473" y="3751"/>
                </a:cubicBezTo>
                <a:lnTo>
                  <a:pt x="5473" y="3762"/>
                </a:lnTo>
                <a:cubicBezTo>
                  <a:pt x="5463" y="3756"/>
                  <a:pt x="5452" y="3756"/>
                  <a:pt x="5442" y="3764"/>
                </a:cubicBezTo>
                <a:lnTo>
                  <a:pt x="5442" y="3762"/>
                </a:lnTo>
                <a:cubicBezTo>
                  <a:pt x="5442" y="3735"/>
                  <a:pt x="5407" y="3732"/>
                  <a:pt x="5397" y="3751"/>
                </a:cubicBezTo>
                <a:cubicBezTo>
                  <a:pt x="5389" y="3738"/>
                  <a:pt x="5370" y="3735"/>
                  <a:pt x="5357" y="3743"/>
                </a:cubicBezTo>
                <a:cubicBezTo>
                  <a:pt x="5352" y="3730"/>
                  <a:pt x="5333" y="3722"/>
                  <a:pt x="5320" y="3727"/>
                </a:cubicBezTo>
                <a:cubicBezTo>
                  <a:pt x="5312" y="3706"/>
                  <a:pt x="5283" y="3698"/>
                  <a:pt x="5267" y="3717"/>
                </a:cubicBezTo>
                <a:cubicBezTo>
                  <a:pt x="5259" y="3711"/>
                  <a:pt x="5248" y="3709"/>
                  <a:pt x="5241" y="3711"/>
                </a:cubicBezTo>
                <a:cubicBezTo>
                  <a:pt x="5241" y="3679"/>
                  <a:pt x="5190" y="3661"/>
                  <a:pt x="5169" y="3690"/>
                </a:cubicBezTo>
                <a:cubicBezTo>
                  <a:pt x="5156" y="3677"/>
                  <a:pt x="5135" y="3674"/>
                  <a:pt x="5119" y="3690"/>
                </a:cubicBezTo>
                <a:cubicBezTo>
                  <a:pt x="5108" y="3664"/>
                  <a:pt x="5074" y="3648"/>
                  <a:pt x="5053" y="3669"/>
                </a:cubicBezTo>
                <a:lnTo>
                  <a:pt x="5047" y="3664"/>
                </a:lnTo>
                <a:cubicBezTo>
                  <a:pt x="5180" y="3603"/>
                  <a:pt x="5309" y="3539"/>
                  <a:pt x="5431" y="3463"/>
                </a:cubicBezTo>
                <a:cubicBezTo>
                  <a:pt x="5484" y="3428"/>
                  <a:pt x="5537" y="3388"/>
                  <a:pt x="5577" y="3338"/>
                </a:cubicBezTo>
                <a:lnTo>
                  <a:pt x="5587" y="3330"/>
                </a:lnTo>
                <a:cubicBezTo>
                  <a:pt x="5598" y="3320"/>
                  <a:pt x="5606" y="3306"/>
                  <a:pt x="5614" y="3293"/>
                </a:cubicBezTo>
                <a:cubicBezTo>
                  <a:pt x="5622" y="3304"/>
                  <a:pt x="5627" y="3312"/>
                  <a:pt x="5635" y="3322"/>
                </a:cubicBezTo>
                <a:lnTo>
                  <a:pt x="5645" y="3330"/>
                </a:lnTo>
                <a:cubicBezTo>
                  <a:pt x="5682" y="3381"/>
                  <a:pt x="5738" y="3420"/>
                  <a:pt x="5791" y="3452"/>
                </a:cubicBezTo>
                <a:cubicBezTo>
                  <a:pt x="5914" y="3526"/>
                  <a:pt x="6044" y="3590"/>
                  <a:pt x="6176" y="3648"/>
                </a:cubicBezTo>
                <a:lnTo>
                  <a:pt x="6171" y="3653"/>
                </a:lnTo>
                <a:cubicBezTo>
                  <a:pt x="6147" y="3632"/>
                  <a:pt x="6115" y="3650"/>
                  <a:pt x="6105" y="3674"/>
                </a:cubicBezTo>
                <a:cubicBezTo>
                  <a:pt x="6089" y="3661"/>
                  <a:pt x="6068" y="3664"/>
                  <a:pt x="6054" y="3677"/>
                </a:cubicBezTo>
                <a:cubicBezTo>
                  <a:pt x="6033" y="3650"/>
                  <a:pt x="5983" y="3669"/>
                  <a:pt x="5983" y="3701"/>
                </a:cubicBezTo>
                <a:cubicBezTo>
                  <a:pt x="5975" y="3698"/>
                  <a:pt x="5964" y="3701"/>
                  <a:pt x="5957" y="3709"/>
                </a:cubicBezTo>
                <a:cubicBezTo>
                  <a:pt x="5941" y="3690"/>
                  <a:pt x="5912" y="3698"/>
                  <a:pt x="5904" y="3719"/>
                </a:cubicBezTo>
                <a:cubicBezTo>
                  <a:pt x="5890" y="3714"/>
                  <a:pt x="5872" y="3722"/>
                  <a:pt x="5867" y="3735"/>
                </a:cubicBezTo>
                <a:cubicBezTo>
                  <a:pt x="5853" y="3727"/>
                  <a:pt x="5835" y="3732"/>
                  <a:pt x="5827" y="3746"/>
                </a:cubicBezTo>
                <a:cubicBezTo>
                  <a:pt x="5827" y="3722"/>
                  <a:pt x="5794" y="3724"/>
                  <a:pt x="5794" y="3754"/>
                </a:cubicBezTo>
                <a:moveTo>
                  <a:pt x="5423" y="3365"/>
                </a:moveTo>
                <a:cubicBezTo>
                  <a:pt x="5344" y="3415"/>
                  <a:pt x="5259" y="3460"/>
                  <a:pt x="5174" y="3500"/>
                </a:cubicBezTo>
                <a:cubicBezTo>
                  <a:pt x="5000" y="3587"/>
                  <a:pt x="4820" y="3661"/>
                  <a:pt x="4637" y="3730"/>
                </a:cubicBezTo>
                <a:cubicBezTo>
                  <a:pt x="4632" y="3732"/>
                  <a:pt x="4624" y="3735"/>
                  <a:pt x="4619" y="3738"/>
                </a:cubicBezTo>
                <a:cubicBezTo>
                  <a:pt x="4635" y="3679"/>
                  <a:pt x="4651" y="3619"/>
                  <a:pt x="4672" y="3560"/>
                </a:cubicBezTo>
                <a:cubicBezTo>
                  <a:pt x="4701" y="3473"/>
                  <a:pt x="4733" y="3386"/>
                  <a:pt x="4770" y="3301"/>
                </a:cubicBezTo>
                <a:cubicBezTo>
                  <a:pt x="4801" y="3227"/>
                  <a:pt x="4833" y="3127"/>
                  <a:pt x="4920" y="3103"/>
                </a:cubicBezTo>
                <a:cubicBezTo>
                  <a:pt x="4981" y="3084"/>
                  <a:pt x="5047" y="3100"/>
                  <a:pt x="5111" y="3095"/>
                </a:cubicBezTo>
                <a:cubicBezTo>
                  <a:pt x="5262" y="3103"/>
                  <a:pt x="5410" y="3116"/>
                  <a:pt x="5558" y="3129"/>
                </a:cubicBezTo>
                <a:cubicBezTo>
                  <a:pt x="5563" y="3145"/>
                  <a:pt x="5566" y="3164"/>
                  <a:pt x="5563" y="3182"/>
                </a:cubicBezTo>
                <a:cubicBezTo>
                  <a:pt x="5555" y="3264"/>
                  <a:pt x="5487" y="3322"/>
                  <a:pt x="5423" y="3365"/>
                </a:cubicBezTo>
                <a:moveTo>
                  <a:pt x="6607" y="3711"/>
                </a:moveTo>
                <a:cubicBezTo>
                  <a:pt x="6425" y="3645"/>
                  <a:pt x="6242" y="3574"/>
                  <a:pt x="6068" y="3489"/>
                </a:cubicBezTo>
                <a:cubicBezTo>
                  <a:pt x="5983" y="3449"/>
                  <a:pt x="5898" y="3407"/>
                  <a:pt x="5819" y="3357"/>
                </a:cubicBezTo>
                <a:cubicBezTo>
                  <a:pt x="5754" y="3314"/>
                  <a:pt x="5685" y="3256"/>
                  <a:pt x="5677" y="3174"/>
                </a:cubicBezTo>
                <a:cubicBezTo>
                  <a:pt x="5674" y="3156"/>
                  <a:pt x="5677" y="3140"/>
                  <a:pt x="5682" y="3121"/>
                </a:cubicBezTo>
                <a:cubicBezTo>
                  <a:pt x="5830" y="3105"/>
                  <a:pt x="5980" y="3092"/>
                  <a:pt x="6129" y="3084"/>
                </a:cubicBezTo>
                <a:cubicBezTo>
                  <a:pt x="6192" y="3090"/>
                  <a:pt x="6255" y="3074"/>
                  <a:pt x="6319" y="3090"/>
                </a:cubicBezTo>
                <a:cubicBezTo>
                  <a:pt x="6406" y="3113"/>
                  <a:pt x="6441" y="3211"/>
                  <a:pt x="6472" y="3285"/>
                </a:cubicBezTo>
                <a:cubicBezTo>
                  <a:pt x="6509" y="3370"/>
                  <a:pt x="6541" y="3455"/>
                  <a:pt x="6573" y="3542"/>
                </a:cubicBezTo>
                <a:cubicBezTo>
                  <a:pt x="6594" y="3600"/>
                  <a:pt x="6610" y="3658"/>
                  <a:pt x="6626" y="3717"/>
                </a:cubicBezTo>
                <a:cubicBezTo>
                  <a:pt x="6621" y="3717"/>
                  <a:pt x="6615" y="3714"/>
                  <a:pt x="6607" y="3711"/>
                </a:cubicBezTo>
                <a:moveTo>
                  <a:pt x="4947" y="1341"/>
                </a:moveTo>
                <a:lnTo>
                  <a:pt x="4947" y="1333"/>
                </a:lnTo>
                <a:lnTo>
                  <a:pt x="4950" y="1325"/>
                </a:lnTo>
                <a:lnTo>
                  <a:pt x="4952" y="1314"/>
                </a:lnTo>
                <a:cubicBezTo>
                  <a:pt x="4955" y="1309"/>
                  <a:pt x="4957" y="1301"/>
                  <a:pt x="4963" y="1296"/>
                </a:cubicBezTo>
                <a:lnTo>
                  <a:pt x="4968" y="1288"/>
                </a:lnTo>
                <a:lnTo>
                  <a:pt x="4968" y="1285"/>
                </a:lnTo>
                <a:lnTo>
                  <a:pt x="4971" y="1282"/>
                </a:lnTo>
                <a:cubicBezTo>
                  <a:pt x="4989" y="1259"/>
                  <a:pt x="5008" y="1245"/>
                  <a:pt x="5034" y="1232"/>
                </a:cubicBezTo>
                <a:cubicBezTo>
                  <a:pt x="5045" y="1224"/>
                  <a:pt x="5058" y="1219"/>
                  <a:pt x="5071" y="1216"/>
                </a:cubicBezTo>
                <a:cubicBezTo>
                  <a:pt x="5082" y="1214"/>
                  <a:pt x="5077" y="1216"/>
                  <a:pt x="5077" y="1216"/>
                </a:cubicBezTo>
                <a:lnTo>
                  <a:pt x="5079" y="1216"/>
                </a:lnTo>
                <a:lnTo>
                  <a:pt x="5082" y="1216"/>
                </a:lnTo>
                <a:cubicBezTo>
                  <a:pt x="5090" y="1216"/>
                  <a:pt x="5087" y="1216"/>
                  <a:pt x="5095" y="1222"/>
                </a:cubicBezTo>
                <a:cubicBezTo>
                  <a:pt x="5111" y="1232"/>
                  <a:pt x="5124" y="1251"/>
                  <a:pt x="5124" y="1275"/>
                </a:cubicBezTo>
                <a:cubicBezTo>
                  <a:pt x="5127" y="1309"/>
                  <a:pt x="5116" y="1343"/>
                  <a:pt x="5106" y="1378"/>
                </a:cubicBezTo>
                <a:cubicBezTo>
                  <a:pt x="5103" y="1383"/>
                  <a:pt x="5103" y="1388"/>
                  <a:pt x="5106" y="1391"/>
                </a:cubicBezTo>
                <a:cubicBezTo>
                  <a:pt x="5100" y="1396"/>
                  <a:pt x="5098" y="1402"/>
                  <a:pt x="5092" y="1404"/>
                </a:cubicBezTo>
                <a:cubicBezTo>
                  <a:pt x="5087" y="1404"/>
                  <a:pt x="5082" y="1404"/>
                  <a:pt x="5074" y="1407"/>
                </a:cubicBezTo>
                <a:cubicBezTo>
                  <a:pt x="5063" y="1412"/>
                  <a:pt x="5053" y="1415"/>
                  <a:pt x="5039" y="1415"/>
                </a:cubicBezTo>
                <a:cubicBezTo>
                  <a:pt x="5032" y="1415"/>
                  <a:pt x="5016" y="1409"/>
                  <a:pt x="5008" y="1407"/>
                </a:cubicBezTo>
                <a:cubicBezTo>
                  <a:pt x="4984" y="1396"/>
                  <a:pt x="4965" y="1378"/>
                  <a:pt x="4944" y="1362"/>
                </a:cubicBezTo>
                <a:cubicBezTo>
                  <a:pt x="4947" y="1351"/>
                  <a:pt x="4947" y="1346"/>
                  <a:pt x="4947" y="1341"/>
                </a:cubicBezTo>
                <a:moveTo>
                  <a:pt x="4696" y="1952"/>
                </a:moveTo>
                <a:cubicBezTo>
                  <a:pt x="4725" y="1923"/>
                  <a:pt x="4754" y="1894"/>
                  <a:pt x="4788" y="1867"/>
                </a:cubicBezTo>
                <a:cubicBezTo>
                  <a:pt x="4854" y="1812"/>
                  <a:pt x="4928" y="1764"/>
                  <a:pt x="5005" y="1724"/>
                </a:cubicBezTo>
                <a:cubicBezTo>
                  <a:pt x="5021" y="1719"/>
                  <a:pt x="5039" y="1711"/>
                  <a:pt x="5058" y="1706"/>
                </a:cubicBezTo>
                <a:lnTo>
                  <a:pt x="5058" y="1706"/>
                </a:lnTo>
                <a:cubicBezTo>
                  <a:pt x="5039" y="1724"/>
                  <a:pt x="5024" y="1745"/>
                  <a:pt x="5010" y="1764"/>
                </a:cubicBezTo>
                <a:cubicBezTo>
                  <a:pt x="4947" y="1851"/>
                  <a:pt x="4915" y="1960"/>
                  <a:pt x="4902" y="2066"/>
                </a:cubicBezTo>
                <a:cubicBezTo>
                  <a:pt x="4886" y="2177"/>
                  <a:pt x="4891" y="2290"/>
                  <a:pt x="4910" y="2402"/>
                </a:cubicBezTo>
                <a:cubicBezTo>
                  <a:pt x="4920" y="2457"/>
                  <a:pt x="4934" y="2510"/>
                  <a:pt x="4952" y="2560"/>
                </a:cubicBezTo>
                <a:cubicBezTo>
                  <a:pt x="4907" y="2526"/>
                  <a:pt x="4865" y="2489"/>
                  <a:pt x="4823" y="2455"/>
                </a:cubicBezTo>
                <a:cubicBezTo>
                  <a:pt x="4807" y="2441"/>
                  <a:pt x="4791" y="2428"/>
                  <a:pt x="4775" y="2412"/>
                </a:cubicBezTo>
                <a:cubicBezTo>
                  <a:pt x="4772" y="2404"/>
                  <a:pt x="4770" y="2396"/>
                  <a:pt x="4764" y="2388"/>
                </a:cubicBezTo>
                <a:cubicBezTo>
                  <a:pt x="4645" y="2280"/>
                  <a:pt x="4658" y="2100"/>
                  <a:pt x="4696" y="1952"/>
                </a:cubicBezTo>
                <a:moveTo>
                  <a:pt x="4489" y="2492"/>
                </a:moveTo>
                <a:cubicBezTo>
                  <a:pt x="4672" y="2584"/>
                  <a:pt x="4852" y="2677"/>
                  <a:pt x="5029" y="2775"/>
                </a:cubicBezTo>
                <a:cubicBezTo>
                  <a:pt x="5100" y="2812"/>
                  <a:pt x="5169" y="2851"/>
                  <a:pt x="5238" y="2888"/>
                </a:cubicBezTo>
                <a:cubicBezTo>
                  <a:pt x="5243" y="2891"/>
                  <a:pt x="5248" y="2896"/>
                  <a:pt x="5254" y="2899"/>
                </a:cubicBezTo>
                <a:cubicBezTo>
                  <a:pt x="5267" y="2907"/>
                  <a:pt x="5283" y="2915"/>
                  <a:pt x="5296" y="2925"/>
                </a:cubicBezTo>
                <a:cubicBezTo>
                  <a:pt x="5293" y="2925"/>
                  <a:pt x="5293" y="2925"/>
                  <a:pt x="5291" y="2925"/>
                </a:cubicBezTo>
                <a:cubicBezTo>
                  <a:pt x="5084" y="2873"/>
                  <a:pt x="4878" y="2825"/>
                  <a:pt x="4672" y="2783"/>
                </a:cubicBezTo>
                <a:cubicBezTo>
                  <a:pt x="4526" y="2753"/>
                  <a:pt x="4381" y="2727"/>
                  <a:pt x="4233" y="2719"/>
                </a:cubicBezTo>
                <a:cubicBezTo>
                  <a:pt x="4230" y="2714"/>
                  <a:pt x="4227" y="2709"/>
                  <a:pt x="4219" y="2709"/>
                </a:cubicBezTo>
                <a:cubicBezTo>
                  <a:pt x="4177" y="2695"/>
                  <a:pt x="4137" y="2685"/>
                  <a:pt x="4095" y="2674"/>
                </a:cubicBezTo>
                <a:cubicBezTo>
                  <a:pt x="4058" y="2664"/>
                  <a:pt x="4018" y="2658"/>
                  <a:pt x="3997" y="2624"/>
                </a:cubicBezTo>
                <a:cubicBezTo>
                  <a:pt x="3955" y="2558"/>
                  <a:pt x="3912" y="2489"/>
                  <a:pt x="3873" y="2423"/>
                </a:cubicBezTo>
                <a:cubicBezTo>
                  <a:pt x="3807" y="2312"/>
                  <a:pt x="3732" y="2203"/>
                  <a:pt x="3650" y="2100"/>
                </a:cubicBezTo>
                <a:cubicBezTo>
                  <a:pt x="3934" y="2222"/>
                  <a:pt x="4214" y="2351"/>
                  <a:pt x="4489" y="2492"/>
                </a:cubicBezTo>
                <a:moveTo>
                  <a:pt x="3378" y="1976"/>
                </a:moveTo>
                <a:cubicBezTo>
                  <a:pt x="3428" y="1997"/>
                  <a:pt x="3476" y="2018"/>
                  <a:pt x="3526" y="2039"/>
                </a:cubicBezTo>
                <a:cubicBezTo>
                  <a:pt x="3521" y="2052"/>
                  <a:pt x="3521" y="2068"/>
                  <a:pt x="3534" y="2084"/>
                </a:cubicBezTo>
                <a:cubicBezTo>
                  <a:pt x="3603" y="2164"/>
                  <a:pt x="3672" y="2246"/>
                  <a:pt x="3735" y="2328"/>
                </a:cubicBezTo>
                <a:cubicBezTo>
                  <a:pt x="3706" y="2304"/>
                  <a:pt x="3677" y="2280"/>
                  <a:pt x="3648" y="2256"/>
                </a:cubicBezTo>
                <a:cubicBezTo>
                  <a:pt x="3592" y="2208"/>
                  <a:pt x="3531" y="2164"/>
                  <a:pt x="3476" y="2113"/>
                </a:cubicBezTo>
                <a:cubicBezTo>
                  <a:pt x="3407" y="2050"/>
                  <a:pt x="3338" y="1989"/>
                  <a:pt x="3267" y="1931"/>
                </a:cubicBezTo>
                <a:cubicBezTo>
                  <a:pt x="3304" y="1944"/>
                  <a:pt x="3341" y="1960"/>
                  <a:pt x="3378" y="1976"/>
                </a:cubicBezTo>
                <a:moveTo>
                  <a:pt x="2246" y="1529"/>
                </a:moveTo>
                <a:cubicBezTo>
                  <a:pt x="2531" y="1632"/>
                  <a:pt x="2814" y="1740"/>
                  <a:pt x="3098" y="1857"/>
                </a:cubicBezTo>
                <a:cubicBezTo>
                  <a:pt x="3211" y="1952"/>
                  <a:pt x="3328" y="2044"/>
                  <a:pt x="3449" y="2132"/>
                </a:cubicBezTo>
                <a:cubicBezTo>
                  <a:pt x="3571" y="2219"/>
                  <a:pt x="3685" y="2317"/>
                  <a:pt x="3801" y="2410"/>
                </a:cubicBezTo>
                <a:cubicBezTo>
                  <a:pt x="3820" y="2433"/>
                  <a:pt x="3836" y="2457"/>
                  <a:pt x="3854" y="2481"/>
                </a:cubicBezTo>
                <a:cubicBezTo>
                  <a:pt x="3878" y="2515"/>
                  <a:pt x="3899" y="2550"/>
                  <a:pt x="3920" y="2587"/>
                </a:cubicBezTo>
                <a:cubicBezTo>
                  <a:pt x="3939" y="2619"/>
                  <a:pt x="3955" y="2656"/>
                  <a:pt x="3984" y="2679"/>
                </a:cubicBezTo>
                <a:cubicBezTo>
                  <a:pt x="4010" y="2701"/>
                  <a:pt x="4047" y="2706"/>
                  <a:pt x="4079" y="2714"/>
                </a:cubicBezTo>
                <a:lnTo>
                  <a:pt x="4079" y="2714"/>
                </a:lnTo>
                <a:cubicBezTo>
                  <a:pt x="4068" y="2714"/>
                  <a:pt x="4055" y="2714"/>
                  <a:pt x="4045" y="2714"/>
                </a:cubicBezTo>
                <a:cubicBezTo>
                  <a:pt x="4037" y="2714"/>
                  <a:pt x="4029" y="2716"/>
                  <a:pt x="4021" y="2716"/>
                </a:cubicBezTo>
                <a:cubicBezTo>
                  <a:pt x="3989" y="2714"/>
                  <a:pt x="3955" y="2711"/>
                  <a:pt x="3923" y="2709"/>
                </a:cubicBezTo>
                <a:cubicBezTo>
                  <a:pt x="3804" y="2693"/>
                  <a:pt x="3685" y="2671"/>
                  <a:pt x="3568" y="2642"/>
                </a:cubicBezTo>
                <a:cubicBezTo>
                  <a:pt x="3471" y="2619"/>
                  <a:pt x="3367" y="2592"/>
                  <a:pt x="3277" y="2542"/>
                </a:cubicBezTo>
                <a:cubicBezTo>
                  <a:pt x="3195" y="2494"/>
                  <a:pt x="3124" y="2431"/>
                  <a:pt x="3055" y="2365"/>
                </a:cubicBezTo>
                <a:cubicBezTo>
                  <a:pt x="2920" y="2232"/>
                  <a:pt x="2788" y="2095"/>
                  <a:pt x="2650" y="1962"/>
                </a:cubicBezTo>
                <a:cubicBezTo>
                  <a:pt x="2582" y="1896"/>
                  <a:pt x="2518" y="1827"/>
                  <a:pt x="2449" y="1761"/>
                </a:cubicBezTo>
                <a:cubicBezTo>
                  <a:pt x="2381" y="1698"/>
                  <a:pt x="2314" y="1634"/>
                  <a:pt x="2243" y="1576"/>
                </a:cubicBezTo>
                <a:cubicBezTo>
                  <a:pt x="2201" y="1542"/>
                  <a:pt x="2156" y="1507"/>
                  <a:pt x="2108" y="1476"/>
                </a:cubicBezTo>
                <a:cubicBezTo>
                  <a:pt x="2150" y="1497"/>
                  <a:pt x="2198" y="1513"/>
                  <a:pt x="2246" y="1529"/>
                </a:cubicBezTo>
                <a:moveTo>
                  <a:pt x="1052" y="1182"/>
                </a:moveTo>
                <a:cubicBezTo>
                  <a:pt x="1291" y="1219"/>
                  <a:pt x="1523" y="1282"/>
                  <a:pt x="1754" y="1359"/>
                </a:cubicBezTo>
                <a:cubicBezTo>
                  <a:pt x="1788" y="1386"/>
                  <a:pt x="1830" y="1404"/>
                  <a:pt x="1870" y="1428"/>
                </a:cubicBezTo>
                <a:cubicBezTo>
                  <a:pt x="1915" y="1454"/>
                  <a:pt x="1957" y="1481"/>
                  <a:pt x="2002" y="1510"/>
                </a:cubicBezTo>
                <a:cubicBezTo>
                  <a:pt x="2092" y="1571"/>
                  <a:pt x="2179" y="1632"/>
                  <a:pt x="2264" y="1698"/>
                </a:cubicBezTo>
                <a:cubicBezTo>
                  <a:pt x="2338" y="1756"/>
                  <a:pt x="2410" y="1820"/>
                  <a:pt x="2481" y="1880"/>
                </a:cubicBezTo>
                <a:cubicBezTo>
                  <a:pt x="2555" y="1941"/>
                  <a:pt x="2624" y="2010"/>
                  <a:pt x="2693" y="2079"/>
                </a:cubicBezTo>
                <a:cubicBezTo>
                  <a:pt x="2698" y="2084"/>
                  <a:pt x="2706" y="2092"/>
                  <a:pt x="2711" y="2097"/>
                </a:cubicBezTo>
                <a:cubicBezTo>
                  <a:pt x="2658" y="2074"/>
                  <a:pt x="2600" y="2052"/>
                  <a:pt x="2547" y="2031"/>
                </a:cubicBezTo>
                <a:cubicBezTo>
                  <a:pt x="2457" y="1997"/>
                  <a:pt x="2365" y="1962"/>
                  <a:pt x="2272" y="1931"/>
                </a:cubicBezTo>
                <a:cubicBezTo>
                  <a:pt x="2105" y="1875"/>
                  <a:pt x="1939" y="1827"/>
                  <a:pt x="1767" y="1801"/>
                </a:cubicBezTo>
                <a:cubicBezTo>
                  <a:pt x="1640" y="1780"/>
                  <a:pt x="1513" y="1764"/>
                  <a:pt x="1386" y="1751"/>
                </a:cubicBezTo>
                <a:cubicBezTo>
                  <a:pt x="1222" y="1671"/>
                  <a:pt x="1063" y="1579"/>
                  <a:pt x="910" y="1478"/>
                </a:cubicBezTo>
                <a:cubicBezTo>
                  <a:pt x="772" y="1388"/>
                  <a:pt x="653" y="1269"/>
                  <a:pt x="507" y="1195"/>
                </a:cubicBezTo>
                <a:cubicBezTo>
                  <a:pt x="492" y="1187"/>
                  <a:pt x="476" y="1179"/>
                  <a:pt x="460" y="1171"/>
                </a:cubicBezTo>
                <a:cubicBezTo>
                  <a:pt x="653" y="1142"/>
                  <a:pt x="857" y="1153"/>
                  <a:pt x="1052" y="1182"/>
                </a:cubicBezTo>
                <a:moveTo>
                  <a:pt x="103" y="1425"/>
                </a:moveTo>
                <a:cubicBezTo>
                  <a:pt x="111" y="1330"/>
                  <a:pt x="169" y="1269"/>
                  <a:pt x="243" y="1232"/>
                </a:cubicBezTo>
                <a:cubicBezTo>
                  <a:pt x="267" y="1251"/>
                  <a:pt x="304" y="1259"/>
                  <a:pt x="327" y="1267"/>
                </a:cubicBezTo>
                <a:cubicBezTo>
                  <a:pt x="386" y="1285"/>
                  <a:pt x="444" y="1298"/>
                  <a:pt x="502" y="1322"/>
                </a:cubicBezTo>
                <a:cubicBezTo>
                  <a:pt x="584" y="1359"/>
                  <a:pt x="666" y="1399"/>
                  <a:pt x="745" y="1441"/>
                </a:cubicBezTo>
                <a:cubicBezTo>
                  <a:pt x="806" y="1486"/>
                  <a:pt x="867" y="1529"/>
                  <a:pt x="936" y="1566"/>
                </a:cubicBezTo>
                <a:cubicBezTo>
                  <a:pt x="1060" y="1634"/>
                  <a:pt x="1187" y="1687"/>
                  <a:pt x="1317" y="1743"/>
                </a:cubicBezTo>
                <a:cubicBezTo>
                  <a:pt x="1293" y="1740"/>
                  <a:pt x="1267" y="1738"/>
                  <a:pt x="1243" y="1738"/>
                </a:cubicBezTo>
                <a:cubicBezTo>
                  <a:pt x="1063" y="1724"/>
                  <a:pt x="883" y="1735"/>
                  <a:pt x="703" y="1735"/>
                </a:cubicBezTo>
                <a:cubicBezTo>
                  <a:pt x="616" y="1735"/>
                  <a:pt x="526" y="1732"/>
                  <a:pt x="436" y="1740"/>
                </a:cubicBezTo>
                <a:cubicBezTo>
                  <a:pt x="351" y="1745"/>
                  <a:pt x="264" y="1751"/>
                  <a:pt x="179" y="1772"/>
                </a:cubicBezTo>
                <a:cubicBezTo>
                  <a:pt x="126" y="1661"/>
                  <a:pt x="92" y="1542"/>
                  <a:pt x="103" y="1425"/>
                </a:cubicBezTo>
                <a:moveTo>
                  <a:pt x="759" y="2436"/>
                </a:moveTo>
                <a:cubicBezTo>
                  <a:pt x="701" y="2386"/>
                  <a:pt x="640" y="2335"/>
                  <a:pt x="584" y="2283"/>
                </a:cubicBezTo>
                <a:cubicBezTo>
                  <a:pt x="460" y="2169"/>
                  <a:pt x="341" y="2044"/>
                  <a:pt x="251" y="1902"/>
                </a:cubicBezTo>
                <a:cubicBezTo>
                  <a:pt x="240" y="1886"/>
                  <a:pt x="230" y="1867"/>
                  <a:pt x="222" y="1851"/>
                </a:cubicBezTo>
                <a:cubicBezTo>
                  <a:pt x="256" y="1849"/>
                  <a:pt x="293" y="1843"/>
                  <a:pt x="327" y="1838"/>
                </a:cubicBezTo>
                <a:cubicBezTo>
                  <a:pt x="378" y="1833"/>
                  <a:pt x="428" y="1827"/>
                  <a:pt x="478" y="1822"/>
                </a:cubicBezTo>
                <a:cubicBezTo>
                  <a:pt x="574" y="1812"/>
                  <a:pt x="671" y="1796"/>
                  <a:pt x="767" y="1793"/>
                </a:cubicBezTo>
                <a:cubicBezTo>
                  <a:pt x="944" y="1790"/>
                  <a:pt x="1121" y="1801"/>
                  <a:pt x="1298" y="1812"/>
                </a:cubicBezTo>
                <a:cubicBezTo>
                  <a:pt x="1473" y="1822"/>
                  <a:pt x="1648" y="1843"/>
                  <a:pt x="1820" y="1875"/>
                </a:cubicBezTo>
                <a:cubicBezTo>
                  <a:pt x="1986" y="1904"/>
                  <a:pt x="2150" y="1949"/>
                  <a:pt x="2312" y="2002"/>
                </a:cubicBezTo>
                <a:cubicBezTo>
                  <a:pt x="2394" y="2029"/>
                  <a:pt x="2476" y="2060"/>
                  <a:pt x="2555" y="2089"/>
                </a:cubicBezTo>
                <a:cubicBezTo>
                  <a:pt x="2632" y="2119"/>
                  <a:pt x="2709" y="2153"/>
                  <a:pt x="2788" y="2171"/>
                </a:cubicBezTo>
                <a:cubicBezTo>
                  <a:pt x="2825" y="2208"/>
                  <a:pt x="2859" y="2243"/>
                  <a:pt x="2896" y="2280"/>
                </a:cubicBezTo>
                <a:cubicBezTo>
                  <a:pt x="2949" y="2333"/>
                  <a:pt x="3002" y="2388"/>
                  <a:pt x="3060" y="2441"/>
                </a:cubicBezTo>
                <a:cubicBezTo>
                  <a:pt x="3029" y="2436"/>
                  <a:pt x="2997" y="2436"/>
                  <a:pt x="2963" y="2436"/>
                </a:cubicBezTo>
                <a:cubicBezTo>
                  <a:pt x="2920" y="2433"/>
                  <a:pt x="2878" y="2433"/>
                  <a:pt x="2836" y="2431"/>
                </a:cubicBezTo>
                <a:cubicBezTo>
                  <a:pt x="2751" y="2428"/>
                  <a:pt x="2666" y="2420"/>
                  <a:pt x="2582" y="2415"/>
                </a:cubicBezTo>
                <a:cubicBezTo>
                  <a:pt x="2280" y="2391"/>
                  <a:pt x="1978" y="2359"/>
                  <a:pt x="1674" y="2354"/>
                </a:cubicBezTo>
                <a:cubicBezTo>
                  <a:pt x="1597" y="2354"/>
                  <a:pt x="1521" y="2343"/>
                  <a:pt x="1444" y="2346"/>
                </a:cubicBezTo>
                <a:cubicBezTo>
                  <a:pt x="1367" y="2346"/>
                  <a:pt x="1293" y="2354"/>
                  <a:pt x="1219" y="2362"/>
                </a:cubicBezTo>
                <a:cubicBezTo>
                  <a:pt x="1142" y="2370"/>
                  <a:pt x="1068" y="2380"/>
                  <a:pt x="992" y="2394"/>
                </a:cubicBezTo>
                <a:cubicBezTo>
                  <a:pt x="952" y="2399"/>
                  <a:pt x="915" y="2407"/>
                  <a:pt x="875" y="2412"/>
                </a:cubicBezTo>
                <a:cubicBezTo>
                  <a:pt x="833" y="2412"/>
                  <a:pt x="796" y="2415"/>
                  <a:pt x="759" y="2436"/>
                </a:cubicBezTo>
                <a:moveTo>
                  <a:pt x="1208" y="2775"/>
                </a:moveTo>
                <a:cubicBezTo>
                  <a:pt x="1203" y="2775"/>
                  <a:pt x="1198" y="2775"/>
                  <a:pt x="1195" y="2777"/>
                </a:cubicBezTo>
                <a:cubicBezTo>
                  <a:pt x="1132" y="2735"/>
                  <a:pt x="1071" y="2690"/>
                  <a:pt x="1013" y="2645"/>
                </a:cubicBezTo>
                <a:cubicBezTo>
                  <a:pt x="954" y="2600"/>
                  <a:pt x="899" y="2555"/>
                  <a:pt x="841" y="2507"/>
                </a:cubicBezTo>
                <a:cubicBezTo>
                  <a:pt x="862" y="2505"/>
                  <a:pt x="880" y="2500"/>
                  <a:pt x="902" y="2497"/>
                </a:cubicBezTo>
                <a:cubicBezTo>
                  <a:pt x="944" y="2489"/>
                  <a:pt x="986" y="2484"/>
                  <a:pt x="1029" y="2476"/>
                </a:cubicBezTo>
                <a:cubicBezTo>
                  <a:pt x="1111" y="2462"/>
                  <a:pt x="1193" y="2447"/>
                  <a:pt x="1277" y="2436"/>
                </a:cubicBezTo>
                <a:cubicBezTo>
                  <a:pt x="1428" y="2415"/>
                  <a:pt x="1582" y="2391"/>
                  <a:pt x="1732" y="2394"/>
                </a:cubicBezTo>
                <a:cubicBezTo>
                  <a:pt x="1870" y="2396"/>
                  <a:pt x="2005" y="2404"/>
                  <a:pt x="2142" y="2415"/>
                </a:cubicBezTo>
                <a:cubicBezTo>
                  <a:pt x="2137" y="2417"/>
                  <a:pt x="2134" y="2417"/>
                  <a:pt x="2129" y="2420"/>
                </a:cubicBezTo>
                <a:cubicBezTo>
                  <a:pt x="2087" y="2433"/>
                  <a:pt x="2047" y="2452"/>
                  <a:pt x="2007" y="2470"/>
                </a:cubicBezTo>
                <a:cubicBezTo>
                  <a:pt x="1923" y="2510"/>
                  <a:pt x="1841" y="2555"/>
                  <a:pt x="1756" y="2595"/>
                </a:cubicBezTo>
                <a:cubicBezTo>
                  <a:pt x="1666" y="2637"/>
                  <a:pt x="1574" y="2674"/>
                  <a:pt x="1481" y="2709"/>
                </a:cubicBezTo>
                <a:cubicBezTo>
                  <a:pt x="1394" y="2743"/>
                  <a:pt x="1306" y="2788"/>
                  <a:pt x="1208" y="2775"/>
                </a:cubicBezTo>
                <a:moveTo>
                  <a:pt x="1309" y="2846"/>
                </a:moveTo>
                <a:cubicBezTo>
                  <a:pt x="1320" y="2843"/>
                  <a:pt x="1333" y="2838"/>
                  <a:pt x="1343" y="2833"/>
                </a:cubicBezTo>
                <a:cubicBezTo>
                  <a:pt x="1388" y="2814"/>
                  <a:pt x="1431" y="2793"/>
                  <a:pt x="1476" y="2775"/>
                </a:cubicBezTo>
                <a:cubicBezTo>
                  <a:pt x="1566" y="2732"/>
                  <a:pt x="1653" y="2687"/>
                  <a:pt x="1743" y="2645"/>
                </a:cubicBezTo>
                <a:cubicBezTo>
                  <a:pt x="1828" y="2603"/>
                  <a:pt x="1915" y="2558"/>
                  <a:pt x="2000" y="2515"/>
                </a:cubicBezTo>
                <a:cubicBezTo>
                  <a:pt x="2045" y="2494"/>
                  <a:pt x="2090" y="2473"/>
                  <a:pt x="2137" y="2457"/>
                </a:cubicBezTo>
                <a:cubicBezTo>
                  <a:pt x="2158" y="2449"/>
                  <a:pt x="2179" y="2441"/>
                  <a:pt x="2203" y="2436"/>
                </a:cubicBezTo>
                <a:cubicBezTo>
                  <a:pt x="2214" y="2433"/>
                  <a:pt x="2224" y="2431"/>
                  <a:pt x="2232" y="2425"/>
                </a:cubicBezTo>
                <a:cubicBezTo>
                  <a:pt x="2370" y="2436"/>
                  <a:pt x="2508" y="2449"/>
                  <a:pt x="2645" y="2460"/>
                </a:cubicBezTo>
                <a:cubicBezTo>
                  <a:pt x="2719" y="2465"/>
                  <a:pt x="2791" y="2470"/>
                  <a:pt x="2865" y="2473"/>
                </a:cubicBezTo>
                <a:cubicBezTo>
                  <a:pt x="2936" y="2476"/>
                  <a:pt x="3018" y="2484"/>
                  <a:pt x="3087" y="2465"/>
                </a:cubicBezTo>
                <a:lnTo>
                  <a:pt x="3087" y="2465"/>
                </a:lnTo>
                <a:cubicBezTo>
                  <a:pt x="3092" y="2470"/>
                  <a:pt x="3100" y="2476"/>
                  <a:pt x="3105" y="2481"/>
                </a:cubicBezTo>
                <a:cubicBezTo>
                  <a:pt x="3177" y="2542"/>
                  <a:pt x="3256" y="2592"/>
                  <a:pt x="3344" y="2627"/>
                </a:cubicBezTo>
                <a:cubicBezTo>
                  <a:pt x="3441" y="2664"/>
                  <a:pt x="3547" y="2690"/>
                  <a:pt x="3648" y="2711"/>
                </a:cubicBezTo>
                <a:cubicBezTo>
                  <a:pt x="3719" y="2724"/>
                  <a:pt x="3788" y="2735"/>
                  <a:pt x="3859" y="2743"/>
                </a:cubicBezTo>
                <a:cubicBezTo>
                  <a:pt x="3717" y="2769"/>
                  <a:pt x="3576" y="2812"/>
                  <a:pt x="3434" y="2838"/>
                </a:cubicBezTo>
                <a:cubicBezTo>
                  <a:pt x="3222" y="2875"/>
                  <a:pt x="3005" y="2886"/>
                  <a:pt x="2793" y="2904"/>
                </a:cubicBezTo>
                <a:cubicBezTo>
                  <a:pt x="2576" y="2923"/>
                  <a:pt x="2359" y="2941"/>
                  <a:pt x="2142" y="2960"/>
                </a:cubicBezTo>
                <a:cubicBezTo>
                  <a:pt x="1939" y="2976"/>
                  <a:pt x="1724" y="3007"/>
                  <a:pt x="1526" y="2947"/>
                </a:cubicBezTo>
                <a:cubicBezTo>
                  <a:pt x="1449" y="2918"/>
                  <a:pt x="1378" y="2886"/>
                  <a:pt x="1309" y="2846"/>
                </a:cubicBezTo>
                <a:moveTo>
                  <a:pt x="1171" y="3251"/>
                </a:moveTo>
                <a:cubicBezTo>
                  <a:pt x="1182" y="3219"/>
                  <a:pt x="1214" y="3195"/>
                  <a:pt x="1240" y="3179"/>
                </a:cubicBezTo>
                <a:cubicBezTo>
                  <a:pt x="1320" y="3124"/>
                  <a:pt x="1404" y="3079"/>
                  <a:pt x="1494" y="3037"/>
                </a:cubicBezTo>
                <a:cubicBezTo>
                  <a:pt x="1500" y="3034"/>
                  <a:pt x="1505" y="3029"/>
                  <a:pt x="1507" y="3023"/>
                </a:cubicBezTo>
                <a:cubicBezTo>
                  <a:pt x="1574" y="3042"/>
                  <a:pt x="1640" y="3055"/>
                  <a:pt x="1711" y="3060"/>
                </a:cubicBezTo>
                <a:cubicBezTo>
                  <a:pt x="1817" y="3068"/>
                  <a:pt x="1923" y="3058"/>
                  <a:pt x="2029" y="3050"/>
                </a:cubicBezTo>
                <a:cubicBezTo>
                  <a:pt x="2140" y="3042"/>
                  <a:pt x="2248" y="3031"/>
                  <a:pt x="2359" y="3023"/>
                </a:cubicBezTo>
                <a:cubicBezTo>
                  <a:pt x="2582" y="3005"/>
                  <a:pt x="2804" y="2986"/>
                  <a:pt x="3026" y="2970"/>
                </a:cubicBezTo>
                <a:cubicBezTo>
                  <a:pt x="3243" y="2952"/>
                  <a:pt x="3457" y="2928"/>
                  <a:pt x="3666" y="2878"/>
                </a:cubicBezTo>
                <a:cubicBezTo>
                  <a:pt x="3767" y="2854"/>
                  <a:pt x="3867" y="2828"/>
                  <a:pt x="3971" y="2814"/>
                </a:cubicBezTo>
                <a:cubicBezTo>
                  <a:pt x="4076" y="2801"/>
                  <a:pt x="4185" y="2804"/>
                  <a:pt x="4291" y="2814"/>
                </a:cubicBezTo>
                <a:cubicBezTo>
                  <a:pt x="4505" y="2836"/>
                  <a:pt x="4719" y="2883"/>
                  <a:pt x="4931" y="2931"/>
                </a:cubicBezTo>
                <a:cubicBezTo>
                  <a:pt x="5132" y="2976"/>
                  <a:pt x="5333" y="3029"/>
                  <a:pt x="5532" y="3087"/>
                </a:cubicBezTo>
                <a:cubicBezTo>
                  <a:pt x="5534" y="3092"/>
                  <a:pt x="5540" y="3097"/>
                  <a:pt x="5542" y="3103"/>
                </a:cubicBezTo>
                <a:cubicBezTo>
                  <a:pt x="5286" y="3058"/>
                  <a:pt x="5029" y="3047"/>
                  <a:pt x="4770" y="3045"/>
                </a:cubicBezTo>
                <a:cubicBezTo>
                  <a:pt x="4288" y="3039"/>
                  <a:pt x="3804" y="3100"/>
                  <a:pt x="3338" y="3227"/>
                </a:cubicBezTo>
                <a:cubicBezTo>
                  <a:pt x="3243" y="3254"/>
                  <a:pt x="3148" y="3285"/>
                  <a:pt x="3060" y="3328"/>
                </a:cubicBezTo>
                <a:cubicBezTo>
                  <a:pt x="2957" y="3354"/>
                  <a:pt x="2854" y="3370"/>
                  <a:pt x="2748" y="3367"/>
                </a:cubicBezTo>
                <a:cubicBezTo>
                  <a:pt x="2621" y="3365"/>
                  <a:pt x="2492" y="3362"/>
                  <a:pt x="2365" y="3349"/>
                </a:cubicBezTo>
                <a:cubicBezTo>
                  <a:pt x="2235" y="3336"/>
                  <a:pt x="2103" y="3320"/>
                  <a:pt x="1973" y="3309"/>
                </a:cubicBezTo>
                <a:cubicBezTo>
                  <a:pt x="1833" y="3299"/>
                  <a:pt x="1690" y="3283"/>
                  <a:pt x="1550" y="3277"/>
                </a:cubicBezTo>
                <a:cubicBezTo>
                  <a:pt x="1478" y="3275"/>
                  <a:pt x="1410" y="3275"/>
                  <a:pt x="1338" y="3275"/>
                </a:cubicBezTo>
                <a:cubicBezTo>
                  <a:pt x="1283" y="3275"/>
                  <a:pt x="1227" y="3283"/>
                  <a:pt x="1177" y="3256"/>
                </a:cubicBezTo>
                <a:lnTo>
                  <a:pt x="1171" y="3251"/>
                </a:lnTo>
                <a:moveTo>
                  <a:pt x="2127" y="3952"/>
                </a:moveTo>
                <a:lnTo>
                  <a:pt x="2119" y="3957"/>
                </a:lnTo>
                <a:lnTo>
                  <a:pt x="2116" y="3960"/>
                </a:lnTo>
                <a:lnTo>
                  <a:pt x="2111" y="3965"/>
                </a:lnTo>
                <a:lnTo>
                  <a:pt x="2105" y="3971"/>
                </a:lnTo>
                <a:lnTo>
                  <a:pt x="2103" y="3973"/>
                </a:lnTo>
                <a:lnTo>
                  <a:pt x="2100" y="3973"/>
                </a:lnTo>
                <a:cubicBezTo>
                  <a:pt x="2095" y="3976"/>
                  <a:pt x="2090" y="3981"/>
                  <a:pt x="2084" y="3984"/>
                </a:cubicBezTo>
                <a:lnTo>
                  <a:pt x="2082" y="3986"/>
                </a:lnTo>
                <a:lnTo>
                  <a:pt x="2076" y="3989"/>
                </a:lnTo>
                <a:lnTo>
                  <a:pt x="2071" y="3992"/>
                </a:lnTo>
                <a:lnTo>
                  <a:pt x="2074" y="3992"/>
                </a:lnTo>
                <a:lnTo>
                  <a:pt x="2066" y="3994"/>
                </a:lnTo>
                <a:lnTo>
                  <a:pt x="2058" y="3997"/>
                </a:lnTo>
                <a:cubicBezTo>
                  <a:pt x="2052" y="4000"/>
                  <a:pt x="2045" y="4000"/>
                  <a:pt x="2039" y="4000"/>
                </a:cubicBezTo>
                <a:lnTo>
                  <a:pt x="2039" y="4000"/>
                </a:lnTo>
                <a:lnTo>
                  <a:pt x="2037" y="4000"/>
                </a:lnTo>
                <a:lnTo>
                  <a:pt x="2029" y="4000"/>
                </a:lnTo>
                <a:cubicBezTo>
                  <a:pt x="2021" y="4000"/>
                  <a:pt x="2013" y="4000"/>
                  <a:pt x="2005" y="4002"/>
                </a:cubicBezTo>
                <a:cubicBezTo>
                  <a:pt x="1830" y="3933"/>
                  <a:pt x="1664" y="3844"/>
                  <a:pt x="1518" y="3722"/>
                </a:cubicBezTo>
                <a:cubicBezTo>
                  <a:pt x="1399" y="3624"/>
                  <a:pt x="1293" y="3505"/>
                  <a:pt x="1214" y="3373"/>
                </a:cubicBezTo>
                <a:cubicBezTo>
                  <a:pt x="1211" y="3367"/>
                  <a:pt x="1208" y="3365"/>
                  <a:pt x="1206" y="3359"/>
                </a:cubicBezTo>
                <a:cubicBezTo>
                  <a:pt x="1246" y="3367"/>
                  <a:pt x="1291" y="3365"/>
                  <a:pt x="1325" y="3365"/>
                </a:cubicBezTo>
                <a:cubicBezTo>
                  <a:pt x="1404" y="3365"/>
                  <a:pt x="1486" y="3365"/>
                  <a:pt x="1566" y="3367"/>
                </a:cubicBezTo>
                <a:cubicBezTo>
                  <a:pt x="1714" y="3370"/>
                  <a:pt x="1865" y="3370"/>
                  <a:pt x="2013" y="3383"/>
                </a:cubicBezTo>
                <a:cubicBezTo>
                  <a:pt x="2148" y="3394"/>
                  <a:pt x="2283" y="3407"/>
                  <a:pt x="2418" y="3418"/>
                </a:cubicBezTo>
                <a:cubicBezTo>
                  <a:pt x="2484" y="3423"/>
                  <a:pt x="2553" y="3428"/>
                  <a:pt x="2621" y="3428"/>
                </a:cubicBezTo>
                <a:cubicBezTo>
                  <a:pt x="2687" y="3428"/>
                  <a:pt x="2751" y="3423"/>
                  <a:pt x="2817" y="3418"/>
                </a:cubicBezTo>
                <a:cubicBezTo>
                  <a:pt x="2857" y="3415"/>
                  <a:pt x="2896" y="3407"/>
                  <a:pt x="2936" y="3402"/>
                </a:cubicBezTo>
                <a:cubicBezTo>
                  <a:pt x="2862" y="3449"/>
                  <a:pt x="2791" y="3502"/>
                  <a:pt x="2719" y="3553"/>
                </a:cubicBezTo>
                <a:cubicBezTo>
                  <a:pt x="2529" y="3682"/>
                  <a:pt x="2341" y="3817"/>
                  <a:pt x="2153" y="3949"/>
                </a:cubicBezTo>
                <a:cubicBezTo>
                  <a:pt x="2140" y="3947"/>
                  <a:pt x="2132" y="3947"/>
                  <a:pt x="2127" y="3952"/>
                </a:cubicBezTo>
                <a:moveTo>
                  <a:pt x="3378" y="4094"/>
                </a:moveTo>
                <a:cubicBezTo>
                  <a:pt x="3045" y="4152"/>
                  <a:pt x="2703" y="4173"/>
                  <a:pt x="2370" y="4110"/>
                </a:cubicBezTo>
                <a:cubicBezTo>
                  <a:pt x="2299" y="4097"/>
                  <a:pt x="2227" y="4078"/>
                  <a:pt x="2156" y="4057"/>
                </a:cubicBezTo>
                <a:cubicBezTo>
                  <a:pt x="2267" y="3978"/>
                  <a:pt x="2378" y="3899"/>
                  <a:pt x="2489" y="3820"/>
                </a:cubicBezTo>
                <a:cubicBezTo>
                  <a:pt x="2600" y="3738"/>
                  <a:pt x="2709" y="3656"/>
                  <a:pt x="2822" y="3574"/>
                </a:cubicBezTo>
                <a:cubicBezTo>
                  <a:pt x="2918" y="3505"/>
                  <a:pt x="3010" y="3436"/>
                  <a:pt x="3111" y="3375"/>
                </a:cubicBezTo>
                <a:cubicBezTo>
                  <a:pt x="3211" y="3317"/>
                  <a:pt x="3330" y="3291"/>
                  <a:pt x="3441" y="3261"/>
                </a:cubicBezTo>
                <a:cubicBezTo>
                  <a:pt x="3674" y="3203"/>
                  <a:pt x="3910" y="3158"/>
                  <a:pt x="4148" y="3132"/>
                </a:cubicBezTo>
                <a:cubicBezTo>
                  <a:pt x="4378" y="3105"/>
                  <a:pt x="4608" y="3087"/>
                  <a:pt x="4838" y="3087"/>
                </a:cubicBezTo>
                <a:cubicBezTo>
                  <a:pt x="4807" y="3132"/>
                  <a:pt x="4748" y="3156"/>
                  <a:pt x="4701" y="3177"/>
                </a:cubicBezTo>
                <a:cubicBezTo>
                  <a:pt x="4637" y="3206"/>
                  <a:pt x="4571" y="3232"/>
                  <a:pt x="4502" y="3254"/>
                </a:cubicBezTo>
                <a:cubicBezTo>
                  <a:pt x="4264" y="3336"/>
                  <a:pt x="4018" y="3388"/>
                  <a:pt x="3785" y="3486"/>
                </a:cubicBezTo>
                <a:cubicBezTo>
                  <a:pt x="3727" y="3510"/>
                  <a:pt x="3672" y="3534"/>
                  <a:pt x="3619" y="3566"/>
                </a:cubicBezTo>
                <a:cubicBezTo>
                  <a:pt x="3595" y="3579"/>
                  <a:pt x="3576" y="3592"/>
                  <a:pt x="3561" y="3608"/>
                </a:cubicBezTo>
                <a:cubicBezTo>
                  <a:pt x="3555" y="3605"/>
                  <a:pt x="3547" y="3605"/>
                  <a:pt x="3545" y="3613"/>
                </a:cubicBezTo>
                <a:cubicBezTo>
                  <a:pt x="3539" y="3621"/>
                  <a:pt x="3537" y="3632"/>
                  <a:pt x="3534" y="3640"/>
                </a:cubicBezTo>
                <a:cubicBezTo>
                  <a:pt x="3526" y="3653"/>
                  <a:pt x="3521" y="3666"/>
                  <a:pt x="3516" y="3682"/>
                </a:cubicBezTo>
                <a:lnTo>
                  <a:pt x="3513" y="3693"/>
                </a:lnTo>
                <a:cubicBezTo>
                  <a:pt x="3492" y="3743"/>
                  <a:pt x="3473" y="3796"/>
                  <a:pt x="3455" y="3849"/>
                </a:cubicBezTo>
                <a:cubicBezTo>
                  <a:pt x="3428" y="3931"/>
                  <a:pt x="3404" y="4013"/>
                  <a:pt x="3378" y="4094"/>
                </a:cubicBezTo>
                <a:moveTo>
                  <a:pt x="3513" y="4067"/>
                </a:moveTo>
                <a:cubicBezTo>
                  <a:pt x="3531" y="4002"/>
                  <a:pt x="3542" y="3931"/>
                  <a:pt x="3555" y="3865"/>
                </a:cubicBezTo>
                <a:cubicBezTo>
                  <a:pt x="3563" y="3825"/>
                  <a:pt x="3568" y="3788"/>
                  <a:pt x="3576" y="3748"/>
                </a:cubicBezTo>
                <a:cubicBezTo>
                  <a:pt x="3582" y="3717"/>
                  <a:pt x="3584" y="3682"/>
                  <a:pt x="3605" y="3656"/>
                </a:cubicBezTo>
                <a:cubicBezTo>
                  <a:pt x="3621" y="3632"/>
                  <a:pt x="3655" y="3618"/>
                  <a:pt x="3682" y="3605"/>
                </a:cubicBezTo>
                <a:cubicBezTo>
                  <a:pt x="3708" y="3591"/>
                  <a:pt x="3735" y="3579"/>
                  <a:pt x="3762" y="3566"/>
                </a:cubicBezTo>
                <a:cubicBezTo>
                  <a:pt x="3820" y="3539"/>
                  <a:pt x="3878" y="3515"/>
                  <a:pt x="3936" y="3494"/>
                </a:cubicBezTo>
                <a:cubicBezTo>
                  <a:pt x="4053" y="3452"/>
                  <a:pt x="4172" y="3418"/>
                  <a:pt x="4291" y="3381"/>
                </a:cubicBezTo>
                <a:cubicBezTo>
                  <a:pt x="4410" y="3343"/>
                  <a:pt x="4531" y="3306"/>
                  <a:pt x="4648" y="3259"/>
                </a:cubicBezTo>
                <a:cubicBezTo>
                  <a:pt x="4690" y="3240"/>
                  <a:pt x="4741" y="3222"/>
                  <a:pt x="4785" y="3195"/>
                </a:cubicBezTo>
                <a:cubicBezTo>
                  <a:pt x="4772" y="3219"/>
                  <a:pt x="4762" y="3243"/>
                  <a:pt x="4748" y="3264"/>
                </a:cubicBezTo>
                <a:cubicBezTo>
                  <a:pt x="4703" y="3351"/>
                  <a:pt x="4664" y="3441"/>
                  <a:pt x="4629" y="3534"/>
                </a:cubicBezTo>
                <a:cubicBezTo>
                  <a:pt x="4603" y="3608"/>
                  <a:pt x="4576" y="3685"/>
                  <a:pt x="4555" y="3762"/>
                </a:cubicBezTo>
                <a:cubicBezTo>
                  <a:pt x="4214" y="3883"/>
                  <a:pt x="3865" y="3994"/>
                  <a:pt x="3513" y="4067"/>
                </a:cubicBezTo>
                <a:moveTo>
                  <a:pt x="4566" y="4491"/>
                </a:moveTo>
                <a:cubicBezTo>
                  <a:pt x="4566" y="4493"/>
                  <a:pt x="4566" y="4493"/>
                  <a:pt x="4566" y="4491"/>
                </a:cubicBezTo>
                <a:moveTo>
                  <a:pt x="4233" y="5747"/>
                </a:moveTo>
                <a:cubicBezTo>
                  <a:pt x="4230" y="5747"/>
                  <a:pt x="4227" y="5745"/>
                  <a:pt x="4222" y="5745"/>
                </a:cubicBezTo>
                <a:cubicBezTo>
                  <a:pt x="4219" y="5737"/>
                  <a:pt x="4217" y="5726"/>
                  <a:pt x="4214" y="5718"/>
                </a:cubicBezTo>
                <a:cubicBezTo>
                  <a:pt x="4222" y="5716"/>
                  <a:pt x="4230" y="5713"/>
                  <a:pt x="4235" y="5708"/>
                </a:cubicBezTo>
                <a:cubicBezTo>
                  <a:pt x="4235" y="5721"/>
                  <a:pt x="4235" y="5734"/>
                  <a:pt x="4233" y="5747"/>
                </a:cubicBezTo>
                <a:moveTo>
                  <a:pt x="4312" y="5866"/>
                </a:moveTo>
                <a:cubicBezTo>
                  <a:pt x="4312" y="5864"/>
                  <a:pt x="4309" y="5861"/>
                  <a:pt x="4309" y="5856"/>
                </a:cubicBezTo>
                <a:cubicBezTo>
                  <a:pt x="4307" y="5845"/>
                  <a:pt x="4299" y="5840"/>
                  <a:pt x="4291" y="5835"/>
                </a:cubicBezTo>
                <a:cubicBezTo>
                  <a:pt x="4293" y="5808"/>
                  <a:pt x="4296" y="5784"/>
                  <a:pt x="4296" y="5758"/>
                </a:cubicBezTo>
                <a:cubicBezTo>
                  <a:pt x="4304" y="5755"/>
                  <a:pt x="4312" y="5750"/>
                  <a:pt x="4317" y="5742"/>
                </a:cubicBezTo>
                <a:cubicBezTo>
                  <a:pt x="4317" y="5766"/>
                  <a:pt x="4317" y="5792"/>
                  <a:pt x="4317" y="5816"/>
                </a:cubicBezTo>
                <a:cubicBezTo>
                  <a:pt x="4317" y="5835"/>
                  <a:pt x="4315" y="5851"/>
                  <a:pt x="4312" y="5866"/>
                </a:cubicBezTo>
                <a:moveTo>
                  <a:pt x="4378" y="5978"/>
                </a:moveTo>
                <a:cubicBezTo>
                  <a:pt x="4378" y="5975"/>
                  <a:pt x="4378" y="5975"/>
                  <a:pt x="4375" y="5972"/>
                </a:cubicBezTo>
                <a:cubicBezTo>
                  <a:pt x="4367" y="5925"/>
                  <a:pt x="4362" y="5874"/>
                  <a:pt x="4360" y="5827"/>
                </a:cubicBezTo>
                <a:cubicBezTo>
                  <a:pt x="4360" y="5824"/>
                  <a:pt x="4360" y="5824"/>
                  <a:pt x="4360" y="5822"/>
                </a:cubicBezTo>
                <a:cubicBezTo>
                  <a:pt x="4362" y="5822"/>
                  <a:pt x="4367" y="5822"/>
                  <a:pt x="4370" y="5822"/>
                </a:cubicBezTo>
                <a:cubicBezTo>
                  <a:pt x="4370" y="5869"/>
                  <a:pt x="4373" y="5919"/>
                  <a:pt x="4375" y="5967"/>
                </a:cubicBezTo>
                <a:cubicBezTo>
                  <a:pt x="4378" y="5972"/>
                  <a:pt x="4378" y="5975"/>
                  <a:pt x="4378" y="5978"/>
                </a:cubicBezTo>
                <a:moveTo>
                  <a:pt x="4428" y="6020"/>
                </a:moveTo>
                <a:cubicBezTo>
                  <a:pt x="4426" y="6001"/>
                  <a:pt x="4423" y="5986"/>
                  <a:pt x="4423" y="5967"/>
                </a:cubicBezTo>
                <a:cubicBezTo>
                  <a:pt x="4428" y="5925"/>
                  <a:pt x="4431" y="5885"/>
                  <a:pt x="4434" y="5843"/>
                </a:cubicBezTo>
                <a:cubicBezTo>
                  <a:pt x="4434" y="5848"/>
                  <a:pt x="4436" y="5853"/>
                  <a:pt x="4436" y="5859"/>
                </a:cubicBezTo>
                <a:cubicBezTo>
                  <a:pt x="4436" y="5861"/>
                  <a:pt x="4439" y="5866"/>
                  <a:pt x="4442" y="5869"/>
                </a:cubicBezTo>
                <a:cubicBezTo>
                  <a:pt x="4442" y="5919"/>
                  <a:pt x="4442" y="5970"/>
                  <a:pt x="4444" y="6020"/>
                </a:cubicBezTo>
                <a:cubicBezTo>
                  <a:pt x="4439" y="6020"/>
                  <a:pt x="4434" y="6020"/>
                  <a:pt x="4428" y="6020"/>
                </a:cubicBezTo>
                <a:moveTo>
                  <a:pt x="4516" y="6068"/>
                </a:moveTo>
                <a:cubicBezTo>
                  <a:pt x="4508" y="6065"/>
                  <a:pt x="4497" y="6065"/>
                  <a:pt x="4489" y="6068"/>
                </a:cubicBezTo>
                <a:cubicBezTo>
                  <a:pt x="4489" y="6065"/>
                  <a:pt x="4489" y="6062"/>
                  <a:pt x="4489" y="6060"/>
                </a:cubicBezTo>
                <a:cubicBezTo>
                  <a:pt x="4500" y="6004"/>
                  <a:pt x="4508" y="5946"/>
                  <a:pt x="4510" y="5890"/>
                </a:cubicBezTo>
                <a:cubicBezTo>
                  <a:pt x="4510" y="5946"/>
                  <a:pt x="4513" y="5999"/>
                  <a:pt x="4518" y="6054"/>
                </a:cubicBezTo>
                <a:cubicBezTo>
                  <a:pt x="4518" y="6060"/>
                  <a:pt x="4518" y="6065"/>
                  <a:pt x="4516" y="6068"/>
                </a:cubicBezTo>
                <a:moveTo>
                  <a:pt x="4571" y="5837"/>
                </a:moveTo>
                <a:cubicBezTo>
                  <a:pt x="4571" y="5919"/>
                  <a:pt x="4569" y="6001"/>
                  <a:pt x="4563" y="6081"/>
                </a:cubicBezTo>
                <a:cubicBezTo>
                  <a:pt x="4563" y="6070"/>
                  <a:pt x="4561" y="6060"/>
                  <a:pt x="4561" y="6046"/>
                </a:cubicBezTo>
                <a:cubicBezTo>
                  <a:pt x="4569" y="5964"/>
                  <a:pt x="4569" y="5885"/>
                  <a:pt x="4566" y="5803"/>
                </a:cubicBezTo>
                <a:cubicBezTo>
                  <a:pt x="4569" y="5803"/>
                  <a:pt x="4569" y="5803"/>
                  <a:pt x="4571" y="5803"/>
                </a:cubicBezTo>
                <a:cubicBezTo>
                  <a:pt x="4571" y="5816"/>
                  <a:pt x="4571" y="5827"/>
                  <a:pt x="4571" y="5837"/>
                </a:cubicBezTo>
                <a:moveTo>
                  <a:pt x="4651" y="6205"/>
                </a:moveTo>
                <a:cubicBezTo>
                  <a:pt x="4648" y="6203"/>
                  <a:pt x="4645" y="6203"/>
                  <a:pt x="4643" y="6200"/>
                </a:cubicBezTo>
                <a:cubicBezTo>
                  <a:pt x="4627" y="6078"/>
                  <a:pt x="4621" y="5956"/>
                  <a:pt x="4619" y="5835"/>
                </a:cubicBezTo>
                <a:cubicBezTo>
                  <a:pt x="4627" y="5837"/>
                  <a:pt x="4637" y="5840"/>
                  <a:pt x="4645" y="5837"/>
                </a:cubicBezTo>
                <a:cubicBezTo>
                  <a:pt x="4643" y="5941"/>
                  <a:pt x="4643" y="6046"/>
                  <a:pt x="4651" y="6150"/>
                </a:cubicBezTo>
                <a:cubicBezTo>
                  <a:pt x="4653" y="6171"/>
                  <a:pt x="4651" y="6187"/>
                  <a:pt x="4651" y="6205"/>
                </a:cubicBezTo>
                <a:moveTo>
                  <a:pt x="4754" y="6263"/>
                </a:moveTo>
                <a:lnTo>
                  <a:pt x="4754" y="6263"/>
                </a:lnTo>
                <a:cubicBezTo>
                  <a:pt x="4754" y="6232"/>
                  <a:pt x="4754" y="6203"/>
                  <a:pt x="4756" y="6173"/>
                </a:cubicBezTo>
                <a:cubicBezTo>
                  <a:pt x="4762" y="6216"/>
                  <a:pt x="4764" y="6255"/>
                  <a:pt x="4770" y="6298"/>
                </a:cubicBezTo>
                <a:cubicBezTo>
                  <a:pt x="4762" y="6285"/>
                  <a:pt x="4759" y="6274"/>
                  <a:pt x="4754" y="6263"/>
                </a:cubicBezTo>
                <a:moveTo>
                  <a:pt x="4807" y="6105"/>
                </a:moveTo>
                <a:cubicBezTo>
                  <a:pt x="4799" y="6038"/>
                  <a:pt x="4793" y="5972"/>
                  <a:pt x="4785" y="5906"/>
                </a:cubicBezTo>
                <a:cubicBezTo>
                  <a:pt x="4793" y="5898"/>
                  <a:pt x="4799" y="5888"/>
                  <a:pt x="4801" y="5877"/>
                </a:cubicBezTo>
                <a:cubicBezTo>
                  <a:pt x="4801" y="5872"/>
                  <a:pt x="4801" y="5866"/>
                  <a:pt x="4801" y="5861"/>
                </a:cubicBezTo>
                <a:cubicBezTo>
                  <a:pt x="4807" y="5866"/>
                  <a:pt x="4815" y="5869"/>
                  <a:pt x="4823" y="5869"/>
                </a:cubicBezTo>
                <a:cubicBezTo>
                  <a:pt x="4817" y="5949"/>
                  <a:pt x="4812" y="6025"/>
                  <a:pt x="4807" y="6105"/>
                </a:cubicBezTo>
                <a:moveTo>
                  <a:pt x="4862" y="6343"/>
                </a:moveTo>
                <a:lnTo>
                  <a:pt x="4860" y="6335"/>
                </a:lnTo>
                <a:cubicBezTo>
                  <a:pt x="4857" y="6329"/>
                  <a:pt x="4854" y="6324"/>
                  <a:pt x="4852" y="6322"/>
                </a:cubicBezTo>
                <a:cubicBezTo>
                  <a:pt x="4854" y="6277"/>
                  <a:pt x="4857" y="6232"/>
                  <a:pt x="4862" y="6187"/>
                </a:cubicBezTo>
                <a:cubicBezTo>
                  <a:pt x="4865" y="6237"/>
                  <a:pt x="4865" y="6287"/>
                  <a:pt x="4870" y="6337"/>
                </a:cubicBezTo>
                <a:cubicBezTo>
                  <a:pt x="4868" y="6337"/>
                  <a:pt x="4862" y="6337"/>
                  <a:pt x="4862" y="6343"/>
                </a:cubicBezTo>
                <a:moveTo>
                  <a:pt x="4928" y="6303"/>
                </a:moveTo>
                <a:cubicBezTo>
                  <a:pt x="4923" y="6240"/>
                  <a:pt x="4920" y="6176"/>
                  <a:pt x="4918" y="6113"/>
                </a:cubicBezTo>
                <a:cubicBezTo>
                  <a:pt x="4912" y="6036"/>
                  <a:pt x="4910" y="5959"/>
                  <a:pt x="4905" y="5882"/>
                </a:cubicBezTo>
                <a:cubicBezTo>
                  <a:pt x="4907" y="5882"/>
                  <a:pt x="4910" y="5882"/>
                  <a:pt x="4912" y="5882"/>
                </a:cubicBezTo>
                <a:cubicBezTo>
                  <a:pt x="4915" y="5896"/>
                  <a:pt x="4926" y="5904"/>
                  <a:pt x="4936" y="5906"/>
                </a:cubicBezTo>
                <a:cubicBezTo>
                  <a:pt x="4939" y="6041"/>
                  <a:pt x="4936" y="6173"/>
                  <a:pt x="4928" y="6303"/>
                </a:cubicBezTo>
                <a:moveTo>
                  <a:pt x="5024" y="6290"/>
                </a:moveTo>
                <a:cubicBezTo>
                  <a:pt x="5010" y="6184"/>
                  <a:pt x="5002" y="6078"/>
                  <a:pt x="5000" y="5972"/>
                </a:cubicBezTo>
                <a:cubicBezTo>
                  <a:pt x="5000" y="5933"/>
                  <a:pt x="5000" y="5893"/>
                  <a:pt x="4997" y="5851"/>
                </a:cubicBezTo>
                <a:cubicBezTo>
                  <a:pt x="5002" y="5872"/>
                  <a:pt x="5008" y="5893"/>
                  <a:pt x="5016" y="5914"/>
                </a:cubicBezTo>
                <a:cubicBezTo>
                  <a:pt x="5018" y="5922"/>
                  <a:pt x="5021" y="5925"/>
                  <a:pt x="5026" y="5930"/>
                </a:cubicBezTo>
                <a:cubicBezTo>
                  <a:pt x="5010" y="6049"/>
                  <a:pt x="5024" y="6171"/>
                  <a:pt x="5024" y="6290"/>
                </a:cubicBezTo>
                <a:moveTo>
                  <a:pt x="5053" y="5168"/>
                </a:moveTo>
                <a:cubicBezTo>
                  <a:pt x="5053" y="5165"/>
                  <a:pt x="5053" y="5165"/>
                  <a:pt x="5053" y="5163"/>
                </a:cubicBezTo>
                <a:lnTo>
                  <a:pt x="5053" y="5163"/>
                </a:lnTo>
                <a:cubicBezTo>
                  <a:pt x="5055" y="5165"/>
                  <a:pt x="5055" y="5168"/>
                  <a:pt x="5053" y="5168"/>
                </a:cubicBezTo>
                <a:moveTo>
                  <a:pt x="5077" y="6374"/>
                </a:moveTo>
                <a:cubicBezTo>
                  <a:pt x="5082" y="6298"/>
                  <a:pt x="5077" y="6218"/>
                  <a:pt x="5074" y="6139"/>
                </a:cubicBezTo>
                <a:cubicBezTo>
                  <a:pt x="5071" y="6086"/>
                  <a:pt x="5071" y="6036"/>
                  <a:pt x="5074" y="5983"/>
                </a:cubicBezTo>
                <a:cubicBezTo>
                  <a:pt x="5079" y="6113"/>
                  <a:pt x="5090" y="6242"/>
                  <a:pt x="5100" y="6372"/>
                </a:cubicBezTo>
                <a:cubicBezTo>
                  <a:pt x="5095" y="6367"/>
                  <a:pt x="5084" y="6369"/>
                  <a:pt x="5077" y="6374"/>
                </a:cubicBezTo>
                <a:moveTo>
                  <a:pt x="5164" y="6181"/>
                </a:moveTo>
                <a:cubicBezTo>
                  <a:pt x="5161" y="6234"/>
                  <a:pt x="5159" y="6287"/>
                  <a:pt x="5156" y="6337"/>
                </a:cubicBezTo>
                <a:cubicBezTo>
                  <a:pt x="5143" y="6195"/>
                  <a:pt x="5135" y="6052"/>
                  <a:pt x="5129" y="5909"/>
                </a:cubicBezTo>
                <a:cubicBezTo>
                  <a:pt x="5140" y="5906"/>
                  <a:pt x="5151" y="5896"/>
                  <a:pt x="5151" y="5880"/>
                </a:cubicBezTo>
                <a:cubicBezTo>
                  <a:pt x="5151" y="5869"/>
                  <a:pt x="5151" y="5859"/>
                  <a:pt x="5153" y="5848"/>
                </a:cubicBezTo>
                <a:cubicBezTo>
                  <a:pt x="5161" y="5853"/>
                  <a:pt x="5172" y="5856"/>
                  <a:pt x="5180" y="5856"/>
                </a:cubicBezTo>
                <a:cubicBezTo>
                  <a:pt x="5174" y="5962"/>
                  <a:pt x="5169" y="6073"/>
                  <a:pt x="5164" y="6181"/>
                </a:cubicBezTo>
                <a:moveTo>
                  <a:pt x="5211" y="6454"/>
                </a:moveTo>
                <a:lnTo>
                  <a:pt x="5206" y="6451"/>
                </a:lnTo>
                <a:cubicBezTo>
                  <a:pt x="5206" y="6449"/>
                  <a:pt x="5204" y="6443"/>
                  <a:pt x="5204" y="6438"/>
                </a:cubicBezTo>
                <a:cubicBezTo>
                  <a:pt x="5206" y="6427"/>
                  <a:pt x="5206" y="6417"/>
                  <a:pt x="5209" y="6406"/>
                </a:cubicBezTo>
                <a:cubicBezTo>
                  <a:pt x="5211" y="6419"/>
                  <a:pt x="5214" y="6433"/>
                  <a:pt x="5214" y="6446"/>
                </a:cubicBezTo>
                <a:cubicBezTo>
                  <a:pt x="5214" y="6449"/>
                  <a:pt x="5211" y="6451"/>
                  <a:pt x="5211" y="6454"/>
                </a:cubicBezTo>
                <a:moveTo>
                  <a:pt x="5248" y="6218"/>
                </a:moveTo>
                <a:cubicBezTo>
                  <a:pt x="5241" y="6110"/>
                  <a:pt x="5241" y="6004"/>
                  <a:pt x="5241" y="5896"/>
                </a:cubicBezTo>
                <a:cubicBezTo>
                  <a:pt x="5251" y="5898"/>
                  <a:pt x="5262" y="5896"/>
                  <a:pt x="5270" y="5890"/>
                </a:cubicBezTo>
                <a:cubicBezTo>
                  <a:pt x="5264" y="5999"/>
                  <a:pt x="5259" y="6110"/>
                  <a:pt x="5248" y="6218"/>
                </a:cubicBezTo>
                <a:moveTo>
                  <a:pt x="5299" y="6491"/>
                </a:moveTo>
                <a:cubicBezTo>
                  <a:pt x="5293" y="6491"/>
                  <a:pt x="5288" y="6488"/>
                  <a:pt x="5286" y="6491"/>
                </a:cubicBezTo>
                <a:cubicBezTo>
                  <a:pt x="5283" y="6486"/>
                  <a:pt x="5283" y="6480"/>
                  <a:pt x="5280" y="6475"/>
                </a:cubicBezTo>
                <a:cubicBezTo>
                  <a:pt x="5286" y="6438"/>
                  <a:pt x="5288" y="6404"/>
                  <a:pt x="5293" y="6367"/>
                </a:cubicBezTo>
                <a:cubicBezTo>
                  <a:pt x="5296" y="6390"/>
                  <a:pt x="5299" y="6412"/>
                  <a:pt x="5307" y="6433"/>
                </a:cubicBezTo>
                <a:cubicBezTo>
                  <a:pt x="5301" y="6435"/>
                  <a:pt x="5296" y="6443"/>
                  <a:pt x="5299" y="6451"/>
                </a:cubicBezTo>
                <a:cubicBezTo>
                  <a:pt x="5299" y="6467"/>
                  <a:pt x="5299" y="6480"/>
                  <a:pt x="5299" y="6491"/>
                </a:cubicBezTo>
                <a:moveTo>
                  <a:pt x="5272" y="5419"/>
                </a:moveTo>
                <a:cubicBezTo>
                  <a:pt x="5272" y="5372"/>
                  <a:pt x="5275" y="5324"/>
                  <a:pt x="5278" y="5279"/>
                </a:cubicBezTo>
                <a:cubicBezTo>
                  <a:pt x="5280" y="5269"/>
                  <a:pt x="5283" y="5261"/>
                  <a:pt x="5286" y="5250"/>
                </a:cubicBezTo>
                <a:cubicBezTo>
                  <a:pt x="5286" y="5261"/>
                  <a:pt x="5286" y="5271"/>
                  <a:pt x="5288" y="5284"/>
                </a:cubicBezTo>
                <a:lnTo>
                  <a:pt x="5288" y="5287"/>
                </a:lnTo>
                <a:cubicBezTo>
                  <a:pt x="5280" y="5329"/>
                  <a:pt x="5278" y="5374"/>
                  <a:pt x="5272" y="5419"/>
                </a:cubicBezTo>
                <a:moveTo>
                  <a:pt x="5341" y="5954"/>
                </a:moveTo>
                <a:cubicBezTo>
                  <a:pt x="5341" y="5933"/>
                  <a:pt x="5341" y="5911"/>
                  <a:pt x="5338" y="5890"/>
                </a:cubicBezTo>
                <a:cubicBezTo>
                  <a:pt x="5341" y="5890"/>
                  <a:pt x="5344" y="5888"/>
                  <a:pt x="5346" y="5888"/>
                </a:cubicBezTo>
                <a:cubicBezTo>
                  <a:pt x="5346" y="5909"/>
                  <a:pt x="5344" y="5930"/>
                  <a:pt x="5341" y="5954"/>
                </a:cubicBezTo>
                <a:moveTo>
                  <a:pt x="5394" y="6419"/>
                </a:moveTo>
                <a:cubicBezTo>
                  <a:pt x="5386" y="6316"/>
                  <a:pt x="5386" y="6213"/>
                  <a:pt x="5389" y="6107"/>
                </a:cubicBezTo>
                <a:cubicBezTo>
                  <a:pt x="5394" y="6208"/>
                  <a:pt x="5402" y="6306"/>
                  <a:pt x="5407" y="6406"/>
                </a:cubicBezTo>
                <a:cubicBezTo>
                  <a:pt x="5402" y="6409"/>
                  <a:pt x="5397" y="6414"/>
                  <a:pt x="5394" y="6419"/>
                </a:cubicBezTo>
                <a:moveTo>
                  <a:pt x="5455" y="6179"/>
                </a:moveTo>
                <a:cubicBezTo>
                  <a:pt x="5450" y="6073"/>
                  <a:pt x="5442" y="5967"/>
                  <a:pt x="5436" y="5861"/>
                </a:cubicBezTo>
                <a:cubicBezTo>
                  <a:pt x="5444" y="5861"/>
                  <a:pt x="5455" y="5856"/>
                  <a:pt x="5460" y="5848"/>
                </a:cubicBezTo>
                <a:lnTo>
                  <a:pt x="5460" y="5848"/>
                </a:lnTo>
                <a:cubicBezTo>
                  <a:pt x="5460" y="5864"/>
                  <a:pt x="5473" y="5869"/>
                  <a:pt x="5487" y="5864"/>
                </a:cubicBezTo>
                <a:cubicBezTo>
                  <a:pt x="5471" y="5967"/>
                  <a:pt x="5465" y="6073"/>
                  <a:pt x="5455" y="6179"/>
                </a:cubicBezTo>
                <a:moveTo>
                  <a:pt x="5487" y="6409"/>
                </a:moveTo>
                <a:lnTo>
                  <a:pt x="5487" y="6409"/>
                </a:lnTo>
                <a:cubicBezTo>
                  <a:pt x="5484" y="6412"/>
                  <a:pt x="5484" y="6412"/>
                  <a:pt x="5481" y="6412"/>
                </a:cubicBezTo>
                <a:cubicBezTo>
                  <a:pt x="5508" y="6298"/>
                  <a:pt x="5516" y="6181"/>
                  <a:pt x="5524" y="6068"/>
                </a:cubicBezTo>
                <a:cubicBezTo>
                  <a:pt x="5524" y="6179"/>
                  <a:pt x="5524" y="6287"/>
                  <a:pt x="5529" y="6398"/>
                </a:cubicBezTo>
                <a:cubicBezTo>
                  <a:pt x="5518" y="6380"/>
                  <a:pt x="5487" y="6382"/>
                  <a:pt x="5487" y="6409"/>
                </a:cubicBezTo>
                <a:moveTo>
                  <a:pt x="5606" y="7544"/>
                </a:moveTo>
                <a:cubicBezTo>
                  <a:pt x="5606" y="7541"/>
                  <a:pt x="5606" y="7541"/>
                  <a:pt x="5606" y="7539"/>
                </a:cubicBezTo>
                <a:lnTo>
                  <a:pt x="5608" y="7539"/>
                </a:lnTo>
                <a:cubicBezTo>
                  <a:pt x="5606" y="7541"/>
                  <a:pt x="5606" y="7544"/>
                  <a:pt x="5606" y="7544"/>
                </a:cubicBezTo>
                <a:moveTo>
                  <a:pt x="5592" y="6335"/>
                </a:moveTo>
                <a:cubicBezTo>
                  <a:pt x="5587" y="6165"/>
                  <a:pt x="5590" y="5996"/>
                  <a:pt x="5595" y="5827"/>
                </a:cubicBezTo>
                <a:cubicBezTo>
                  <a:pt x="5600" y="5822"/>
                  <a:pt x="5606" y="5814"/>
                  <a:pt x="5606" y="5803"/>
                </a:cubicBezTo>
                <a:cubicBezTo>
                  <a:pt x="5606" y="5792"/>
                  <a:pt x="5606" y="5782"/>
                  <a:pt x="5608" y="5771"/>
                </a:cubicBezTo>
                <a:cubicBezTo>
                  <a:pt x="5608" y="5777"/>
                  <a:pt x="5608" y="5784"/>
                  <a:pt x="5611" y="5790"/>
                </a:cubicBezTo>
                <a:cubicBezTo>
                  <a:pt x="5614" y="5819"/>
                  <a:pt x="5637" y="5832"/>
                  <a:pt x="5659" y="5829"/>
                </a:cubicBezTo>
                <a:cubicBezTo>
                  <a:pt x="5611" y="5993"/>
                  <a:pt x="5616" y="6168"/>
                  <a:pt x="5592" y="6335"/>
                </a:cubicBezTo>
                <a:moveTo>
                  <a:pt x="5701" y="6343"/>
                </a:moveTo>
                <a:cubicBezTo>
                  <a:pt x="5698" y="6343"/>
                  <a:pt x="5696" y="6343"/>
                  <a:pt x="5693" y="6345"/>
                </a:cubicBezTo>
                <a:cubicBezTo>
                  <a:pt x="5682" y="6335"/>
                  <a:pt x="5669" y="6332"/>
                  <a:pt x="5656" y="6335"/>
                </a:cubicBezTo>
                <a:cubicBezTo>
                  <a:pt x="5672" y="6210"/>
                  <a:pt x="5674" y="6083"/>
                  <a:pt x="5693" y="5959"/>
                </a:cubicBezTo>
                <a:cubicBezTo>
                  <a:pt x="5698" y="6089"/>
                  <a:pt x="5704" y="6216"/>
                  <a:pt x="5709" y="6345"/>
                </a:cubicBezTo>
                <a:lnTo>
                  <a:pt x="5701" y="6343"/>
                </a:lnTo>
                <a:moveTo>
                  <a:pt x="5803" y="6427"/>
                </a:moveTo>
                <a:lnTo>
                  <a:pt x="5803" y="6417"/>
                </a:lnTo>
                <a:cubicBezTo>
                  <a:pt x="5803" y="6406"/>
                  <a:pt x="5795" y="6401"/>
                  <a:pt x="5791" y="6401"/>
                </a:cubicBezTo>
                <a:lnTo>
                  <a:pt x="5791" y="6398"/>
                </a:lnTo>
                <a:lnTo>
                  <a:pt x="5788" y="6388"/>
                </a:lnTo>
                <a:cubicBezTo>
                  <a:pt x="5791" y="6343"/>
                  <a:pt x="5794" y="6298"/>
                  <a:pt x="5795" y="6253"/>
                </a:cubicBezTo>
                <a:cubicBezTo>
                  <a:pt x="5800" y="6308"/>
                  <a:pt x="5808" y="6364"/>
                  <a:pt x="5816" y="6417"/>
                </a:cubicBezTo>
                <a:cubicBezTo>
                  <a:pt x="5811" y="6419"/>
                  <a:pt x="5806" y="6422"/>
                  <a:pt x="5803" y="6427"/>
                </a:cubicBezTo>
                <a:moveTo>
                  <a:pt x="5882" y="6417"/>
                </a:moveTo>
                <a:cubicBezTo>
                  <a:pt x="5882" y="6412"/>
                  <a:pt x="5880" y="6406"/>
                  <a:pt x="5877" y="6404"/>
                </a:cubicBezTo>
                <a:cubicBezTo>
                  <a:pt x="5848" y="6221"/>
                  <a:pt x="5837" y="6036"/>
                  <a:pt x="5830" y="5853"/>
                </a:cubicBezTo>
                <a:lnTo>
                  <a:pt x="5843" y="5853"/>
                </a:lnTo>
                <a:cubicBezTo>
                  <a:pt x="5843" y="5861"/>
                  <a:pt x="5845" y="5869"/>
                  <a:pt x="5845" y="5877"/>
                </a:cubicBezTo>
                <a:cubicBezTo>
                  <a:pt x="5851" y="5911"/>
                  <a:pt x="5898" y="5898"/>
                  <a:pt x="5901" y="5869"/>
                </a:cubicBezTo>
                <a:lnTo>
                  <a:pt x="5901" y="5859"/>
                </a:lnTo>
                <a:cubicBezTo>
                  <a:pt x="5909" y="5874"/>
                  <a:pt x="5927" y="5880"/>
                  <a:pt x="5941" y="5874"/>
                </a:cubicBezTo>
                <a:cubicBezTo>
                  <a:pt x="5925" y="6057"/>
                  <a:pt x="5904" y="6237"/>
                  <a:pt x="5882" y="6417"/>
                </a:cubicBezTo>
                <a:moveTo>
                  <a:pt x="5991" y="6480"/>
                </a:moveTo>
                <a:cubicBezTo>
                  <a:pt x="5986" y="6480"/>
                  <a:pt x="5980" y="6480"/>
                  <a:pt x="5978" y="6480"/>
                </a:cubicBezTo>
                <a:cubicBezTo>
                  <a:pt x="5978" y="6467"/>
                  <a:pt x="5978" y="6456"/>
                  <a:pt x="5980" y="6443"/>
                </a:cubicBezTo>
                <a:cubicBezTo>
                  <a:pt x="5983" y="6422"/>
                  <a:pt x="5959" y="6417"/>
                  <a:pt x="5943" y="6425"/>
                </a:cubicBezTo>
                <a:cubicBezTo>
                  <a:pt x="5954" y="6327"/>
                  <a:pt x="5964" y="6232"/>
                  <a:pt x="5975" y="6134"/>
                </a:cubicBezTo>
                <a:cubicBezTo>
                  <a:pt x="5980" y="6245"/>
                  <a:pt x="5988" y="6359"/>
                  <a:pt x="5994" y="6470"/>
                </a:cubicBezTo>
                <a:lnTo>
                  <a:pt x="5991" y="6480"/>
                </a:lnTo>
                <a:moveTo>
                  <a:pt x="6068" y="6020"/>
                </a:moveTo>
                <a:cubicBezTo>
                  <a:pt x="6062" y="6110"/>
                  <a:pt x="6054" y="6200"/>
                  <a:pt x="6041" y="6287"/>
                </a:cubicBezTo>
                <a:cubicBezTo>
                  <a:pt x="6033" y="6152"/>
                  <a:pt x="6028" y="6017"/>
                  <a:pt x="6020" y="5885"/>
                </a:cubicBezTo>
                <a:cubicBezTo>
                  <a:pt x="6039" y="5885"/>
                  <a:pt x="6057" y="5872"/>
                  <a:pt x="6060" y="5848"/>
                </a:cubicBezTo>
                <a:cubicBezTo>
                  <a:pt x="6060" y="5840"/>
                  <a:pt x="6060" y="5832"/>
                  <a:pt x="6060" y="5824"/>
                </a:cubicBezTo>
                <a:cubicBezTo>
                  <a:pt x="6062" y="5829"/>
                  <a:pt x="6065" y="5832"/>
                  <a:pt x="6070" y="5837"/>
                </a:cubicBezTo>
                <a:cubicBezTo>
                  <a:pt x="6068" y="5896"/>
                  <a:pt x="6068" y="5959"/>
                  <a:pt x="6068" y="6020"/>
                </a:cubicBezTo>
                <a:moveTo>
                  <a:pt x="6245" y="6377"/>
                </a:moveTo>
                <a:cubicBezTo>
                  <a:pt x="6240" y="6393"/>
                  <a:pt x="6234" y="6409"/>
                  <a:pt x="6226" y="6422"/>
                </a:cubicBezTo>
                <a:lnTo>
                  <a:pt x="6218" y="6425"/>
                </a:lnTo>
                <a:cubicBezTo>
                  <a:pt x="6218" y="6412"/>
                  <a:pt x="6216" y="6398"/>
                  <a:pt x="6216" y="6385"/>
                </a:cubicBezTo>
                <a:cubicBezTo>
                  <a:pt x="6213" y="6359"/>
                  <a:pt x="6173" y="6340"/>
                  <a:pt x="6158" y="6369"/>
                </a:cubicBezTo>
                <a:cubicBezTo>
                  <a:pt x="6147" y="6390"/>
                  <a:pt x="6139" y="6412"/>
                  <a:pt x="6131" y="6435"/>
                </a:cubicBezTo>
                <a:cubicBezTo>
                  <a:pt x="6129" y="6441"/>
                  <a:pt x="6126" y="6443"/>
                  <a:pt x="6123" y="6451"/>
                </a:cubicBezTo>
                <a:cubicBezTo>
                  <a:pt x="6123" y="6456"/>
                  <a:pt x="6121" y="6459"/>
                  <a:pt x="6121" y="6464"/>
                </a:cubicBezTo>
                <a:lnTo>
                  <a:pt x="6118" y="6467"/>
                </a:lnTo>
                <a:cubicBezTo>
                  <a:pt x="6121" y="6451"/>
                  <a:pt x="6121" y="6435"/>
                  <a:pt x="6121" y="6419"/>
                </a:cubicBezTo>
                <a:cubicBezTo>
                  <a:pt x="6131" y="6417"/>
                  <a:pt x="6139" y="6412"/>
                  <a:pt x="6142" y="6398"/>
                </a:cubicBezTo>
                <a:cubicBezTo>
                  <a:pt x="6187" y="6237"/>
                  <a:pt x="6229" y="6076"/>
                  <a:pt x="6274" y="5914"/>
                </a:cubicBezTo>
                <a:cubicBezTo>
                  <a:pt x="6282" y="6065"/>
                  <a:pt x="6290" y="6218"/>
                  <a:pt x="6298" y="6369"/>
                </a:cubicBezTo>
                <a:cubicBezTo>
                  <a:pt x="6287" y="6348"/>
                  <a:pt x="6255" y="6351"/>
                  <a:pt x="6245" y="6377"/>
                </a:cubicBezTo>
                <a:moveTo>
                  <a:pt x="6126" y="6004"/>
                </a:moveTo>
                <a:cubicBezTo>
                  <a:pt x="6129" y="5967"/>
                  <a:pt x="6129" y="5927"/>
                  <a:pt x="6129" y="5890"/>
                </a:cubicBezTo>
                <a:cubicBezTo>
                  <a:pt x="6134" y="5896"/>
                  <a:pt x="6142" y="5898"/>
                  <a:pt x="6147" y="5898"/>
                </a:cubicBezTo>
                <a:cubicBezTo>
                  <a:pt x="6147" y="5904"/>
                  <a:pt x="6147" y="5909"/>
                  <a:pt x="6147" y="5911"/>
                </a:cubicBezTo>
                <a:cubicBezTo>
                  <a:pt x="6150" y="5943"/>
                  <a:pt x="6187" y="5956"/>
                  <a:pt x="6205" y="5941"/>
                </a:cubicBezTo>
                <a:cubicBezTo>
                  <a:pt x="6179" y="6033"/>
                  <a:pt x="6155" y="6128"/>
                  <a:pt x="6129" y="6221"/>
                </a:cubicBezTo>
                <a:cubicBezTo>
                  <a:pt x="6129" y="6147"/>
                  <a:pt x="6126" y="6076"/>
                  <a:pt x="6126" y="6004"/>
                </a:cubicBezTo>
                <a:moveTo>
                  <a:pt x="6338" y="5890"/>
                </a:moveTo>
                <a:cubicBezTo>
                  <a:pt x="6345" y="5888"/>
                  <a:pt x="6353" y="5880"/>
                  <a:pt x="6356" y="5869"/>
                </a:cubicBezTo>
                <a:cubicBezTo>
                  <a:pt x="6367" y="5869"/>
                  <a:pt x="6377" y="5861"/>
                  <a:pt x="6377" y="5848"/>
                </a:cubicBezTo>
                <a:cubicBezTo>
                  <a:pt x="6377" y="5840"/>
                  <a:pt x="6375" y="5832"/>
                  <a:pt x="6375" y="5824"/>
                </a:cubicBezTo>
                <a:lnTo>
                  <a:pt x="6377" y="5819"/>
                </a:lnTo>
                <a:cubicBezTo>
                  <a:pt x="6385" y="5832"/>
                  <a:pt x="6398" y="5835"/>
                  <a:pt x="6414" y="5832"/>
                </a:cubicBezTo>
                <a:lnTo>
                  <a:pt x="6422" y="5843"/>
                </a:lnTo>
                <a:cubicBezTo>
                  <a:pt x="6401" y="5962"/>
                  <a:pt x="6380" y="6083"/>
                  <a:pt x="6356" y="6203"/>
                </a:cubicBezTo>
                <a:cubicBezTo>
                  <a:pt x="6348" y="6097"/>
                  <a:pt x="6343" y="5993"/>
                  <a:pt x="6338" y="5890"/>
                </a:cubicBezTo>
                <a:moveTo>
                  <a:pt x="6414" y="6316"/>
                </a:moveTo>
                <a:lnTo>
                  <a:pt x="6412" y="6324"/>
                </a:lnTo>
                <a:cubicBezTo>
                  <a:pt x="6406" y="6319"/>
                  <a:pt x="6401" y="6314"/>
                  <a:pt x="6393" y="6314"/>
                </a:cubicBezTo>
                <a:cubicBezTo>
                  <a:pt x="6404" y="6269"/>
                  <a:pt x="6414" y="6224"/>
                  <a:pt x="6422" y="6176"/>
                </a:cubicBezTo>
                <a:cubicBezTo>
                  <a:pt x="6422" y="6216"/>
                  <a:pt x="6425" y="6258"/>
                  <a:pt x="6425" y="6298"/>
                </a:cubicBezTo>
                <a:cubicBezTo>
                  <a:pt x="6422" y="6303"/>
                  <a:pt x="6417" y="6308"/>
                  <a:pt x="6414" y="6316"/>
                </a:cubicBezTo>
                <a:moveTo>
                  <a:pt x="6496" y="6253"/>
                </a:moveTo>
                <a:cubicBezTo>
                  <a:pt x="6496" y="6258"/>
                  <a:pt x="6494" y="6263"/>
                  <a:pt x="6494" y="6266"/>
                </a:cubicBezTo>
                <a:cubicBezTo>
                  <a:pt x="6488" y="6142"/>
                  <a:pt x="6488" y="6020"/>
                  <a:pt x="6494" y="5896"/>
                </a:cubicBezTo>
                <a:cubicBezTo>
                  <a:pt x="6517" y="5909"/>
                  <a:pt x="6549" y="5904"/>
                  <a:pt x="6554" y="5872"/>
                </a:cubicBezTo>
                <a:cubicBezTo>
                  <a:pt x="6557" y="5856"/>
                  <a:pt x="6560" y="5843"/>
                  <a:pt x="6560" y="5827"/>
                </a:cubicBezTo>
                <a:cubicBezTo>
                  <a:pt x="6570" y="5827"/>
                  <a:pt x="6581" y="5822"/>
                  <a:pt x="6586" y="5806"/>
                </a:cubicBezTo>
                <a:lnTo>
                  <a:pt x="6586" y="5800"/>
                </a:lnTo>
                <a:cubicBezTo>
                  <a:pt x="6589" y="5806"/>
                  <a:pt x="6594" y="5808"/>
                  <a:pt x="6599" y="5814"/>
                </a:cubicBezTo>
                <a:cubicBezTo>
                  <a:pt x="6578" y="5904"/>
                  <a:pt x="6557" y="5996"/>
                  <a:pt x="6536" y="6086"/>
                </a:cubicBezTo>
                <a:cubicBezTo>
                  <a:pt x="6523" y="6142"/>
                  <a:pt x="6509" y="6197"/>
                  <a:pt x="6496" y="6253"/>
                </a:cubicBezTo>
                <a:moveTo>
                  <a:pt x="6610" y="6208"/>
                </a:moveTo>
                <a:cubicBezTo>
                  <a:pt x="6602" y="6234"/>
                  <a:pt x="6592" y="6261"/>
                  <a:pt x="6584" y="6287"/>
                </a:cubicBezTo>
                <a:cubicBezTo>
                  <a:pt x="6584" y="6279"/>
                  <a:pt x="6581" y="6271"/>
                  <a:pt x="6581" y="6263"/>
                </a:cubicBezTo>
                <a:cubicBezTo>
                  <a:pt x="6581" y="6255"/>
                  <a:pt x="6576" y="6247"/>
                  <a:pt x="6570" y="6242"/>
                </a:cubicBezTo>
                <a:cubicBezTo>
                  <a:pt x="6578" y="6205"/>
                  <a:pt x="6589" y="6165"/>
                  <a:pt x="6597" y="6128"/>
                </a:cubicBezTo>
                <a:cubicBezTo>
                  <a:pt x="6605" y="6091"/>
                  <a:pt x="6615" y="6054"/>
                  <a:pt x="6623" y="6017"/>
                </a:cubicBezTo>
                <a:cubicBezTo>
                  <a:pt x="6626" y="6073"/>
                  <a:pt x="6626" y="6128"/>
                  <a:pt x="6629" y="6184"/>
                </a:cubicBezTo>
                <a:cubicBezTo>
                  <a:pt x="6621" y="6189"/>
                  <a:pt x="6613" y="6195"/>
                  <a:pt x="6610" y="6208"/>
                </a:cubicBezTo>
                <a:moveTo>
                  <a:pt x="6689" y="5967"/>
                </a:moveTo>
                <a:cubicBezTo>
                  <a:pt x="6687" y="5906"/>
                  <a:pt x="6687" y="5848"/>
                  <a:pt x="6684" y="5787"/>
                </a:cubicBezTo>
                <a:cubicBezTo>
                  <a:pt x="6700" y="5787"/>
                  <a:pt x="6713" y="5782"/>
                  <a:pt x="6721" y="5763"/>
                </a:cubicBezTo>
                <a:cubicBezTo>
                  <a:pt x="6724" y="5755"/>
                  <a:pt x="6726" y="5747"/>
                  <a:pt x="6729" y="5742"/>
                </a:cubicBezTo>
                <a:cubicBezTo>
                  <a:pt x="6732" y="5750"/>
                  <a:pt x="6732" y="5758"/>
                  <a:pt x="6734" y="5766"/>
                </a:cubicBezTo>
                <a:cubicBezTo>
                  <a:pt x="6721" y="5832"/>
                  <a:pt x="6708" y="5901"/>
                  <a:pt x="6689" y="5967"/>
                </a:cubicBezTo>
                <a:moveTo>
                  <a:pt x="6740" y="6060"/>
                </a:moveTo>
                <a:cubicBezTo>
                  <a:pt x="6753" y="6012"/>
                  <a:pt x="6763" y="5967"/>
                  <a:pt x="6774" y="5919"/>
                </a:cubicBezTo>
                <a:cubicBezTo>
                  <a:pt x="6777" y="5962"/>
                  <a:pt x="6782" y="6007"/>
                  <a:pt x="6785" y="6049"/>
                </a:cubicBezTo>
                <a:cubicBezTo>
                  <a:pt x="6769" y="6041"/>
                  <a:pt x="6750" y="6044"/>
                  <a:pt x="6740" y="6060"/>
                </a:cubicBezTo>
                <a:moveTo>
                  <a:pt x="6843" y="5911"/>
                </a:moveTo>
                <a:cubicBezTo>
                  <a:pt x="6840" y="5880"/>
                  <a:pt x="6838" y="5851"/>
                  <a:pt x="6835" y="5819"/>
                </a:cubicBezTo>
                <a:cubicBezTo>
                  <a:pt x="6838" y="5800"/>
                  <a:pt x="6840" y="5782"/>
                  <a:pt x="6843" y="5763"/>
                </a:cubicBezTo>
                <a:lnTo>
                  <a:pt x="6848" y="5777"/>
                </a:lnTo>
                <a:cubicBezTo>
                  <a:pt x="6853" y="5822"/>
                  <a:pt x="6851" y="5866"/>
                  <a:pt x="6843" y="5911"/>
                </a:cubicBezTo>
                <a:moveTo>
                  <a:pt x="7031" y="5684"/>
                </a:moveTo>
                <a:cubicBezTo>
                  <a:pt x="7036" y="5689"/>
                  <a:pt x="7044" y="5695"/>
                  <a:pt x="7052" y="5697"/>
                </a:cubicBezTo>
                <a:cubicBezTo>
                  <a:pt x="7049" y="5705"/>
                  <a:pt x="7047" y="5716"/>
                  <a:pt x="7044" y="5724"/>
                </a:cubicBezTo>
                <a:cubicBezTo>
                  <a:pt x="7039" y="5724"/>
                  <a:pt x="7036" y="5724"/>
                  <a:pt x="7031" y="5726"/>
                </a:cubicBezTo>
                <a:lnTo>
                  <a:pt x="7025" y="5713"/>
                </a:lnTo>
                <a:cubicBezTo>
                  <a:pt x="7028" y="5708"/>
                  <a:pt x="7031" y="5700"/>
                  <a:pt x="7031" y="5692"/>
                </a:cubicBezTo>
                <a:lnTo>
                  <a:pt x="7031" y="5684"/>
                </a:lnTo>
                <a:moveTo>
                  <a:pt x="6943" y="5705"/>
                </a:moveTo>
                <a:cubicBezTo>
                  <a:pt x="6946" y="5713"/>
                  <a:pt x="6949" y="5718"/>
                  <a:pt x="6954" y="5724"/>
                </a:cubicBezTo>
                <a:lnTo>
                  <a:pt x="6954" y="5734"/>
                </a:lnTo>
                <a:cubicBezTo>
                  <a:pt x="6954" y="5750"/>
                  <a:pt x="6967" y="5758"/>
                  <a:pt x="6980" y="5758"/>
                </a:cubicBezTo>
                <a:cubicBezTo>
                  <a:pt x="6983" y="5774"/>
                  <a:pt x="6986" y="5790"/>
                  <a:pt x="6986" y="5808"/>
                </a:cubicBezTo>
                <a:cubicBezTo>
                  <a:pt x="6978" y="5811"/>
                  <a:pt x="6970" y="5816"/>
                  <a:pt x="6965" y="5824"/>
                </a:cubicBezTo>
                <a:cubicBezTo>
                  <a:pt x="6954" y="5814"/>
                  <a:pt x="6946" y="5800"/>
                  <a:pt x="6938" y="5787"/>
                </a:cubicBezTo>
                <a:cubicBezTo>
                  <a:pt x="6943" y="5779"/>
                  <a:pt x="6949" y="5771"/>
                  <a:pt x="6949" y="5758"/>
                </a:cubicBezTo>
                <a:cubicBezTo>
                  <a:pt x="6946" y="5742"/>
                  <a:pt x="6943" y="5724"/>
                  <a:pt x="6943" y="5705"/>
                </a:cubicBezTo>
                <a:moveTo>
                  <a:pt x="6920" y="5880"/>
                </a:moveTo>
                <a:cubicBezTo>
                  <a:pt x="6925" y="5885"/>
                  <a:pt x="6930" y="5890"/>
                  <a:pt x="6938" y="5896"/>
                </a:cubicBezTo>
                <a:cubicBezTo>
                  <a:pt x="6935" y="5904"/>
                  <a:pt x="6933" y="5911"/>
                  <a:pt x="6930" y="5919"/>
                </a:cubicBezTo>
                <a:cubicBezTo>
                  <a:pt x="6925" y="5919"/>
                  <a:pt x="6920" y="5919"/>
                  <a:pt x="6914" y="5922"/>
                </a:cubicBezTo>
                <a:cubicBezTo>
                  <a:pt x="6914" y="5911"/>
                  <a:pt x="6917" y="5896"/>
                  <a:pt x="6920" y="5880"/>
                </a:cubicBezTo>
                <a:moveTo>
                  <a:pt x="6793" y="4660"/>
                </a:moveTo>
                <a:cubicBezTo>
                  <a:pt x="6801" y="4665"/>
                  <a:pt x="6814" y="4668"/>
                  <a:pt x="6824" y="4665"/>
                </a:cubicBezTo>
                <a:cubicBezTo>
                  <a:pt x="6832" y="4692"/>
                  <a:pt x="6840" y="4718"/>
                  <a:pt x="6848" y="4745"/>
                </a:cubicBezTo>
                <a:cubicBezTo>
                  <a:pt x="6851" y="4755"/>
                  <a:pt x="6869" y="4753"/>
                  <a:pt x="6867" y="4739"/>
                </a:cubicBezTo>
                <a:cubicBezTo>
                  <a:pt x="6861" y="4710"/>
                  <a:pt x="6853" y="4684"/>
                  <a:pt x="6848" y="4655"/>
                </a:cubicBezTo>
                <a:cubicBezTo>
                  <a:pt x="6856" y="4649"/>
                  <a:pt x="6861" y="4642"/>
                  <a:pt x="6864" y="4631"/>
                </a:cubicBezTo>
                <a:cubicBezTo>
                  <a:pt x="6867" y="4620"/>
                  <a:pt x="6867" y="4610"/>
                  <a:pt x="6869" y="4599"/>
                </a:cubicBezTo>
                <a:cubicBezTo>
                  <a:pt x="6875" y="4602"/>
                  <a:pt x="6877" y="4604"/>
                  <a:pt x="6883" y="4604"/>
                </a:cubicBezTo>
                <a:cubicBezTo>
                  <a:pt x="6885" y="4610"/>
                  <a:pt x="6888" y="4615"/>
                  <a:pt x="6888" y="4623"/>
                </a:cubicBezTo>
                <a:cubicBezTo>
                  <a:pt x="6888" y="4628"/>
                  <a:pt x="6888" y="4634"/>
                  <a:pt x="6888" y="4642"/>
                </a:cubicBezTo>
                <a:cubicBezTo>
                  <a:pt x="6890" y="4652"/>
                  <a:pt x="6893" y="4665"/>
                  <a:pt x="6898" y="4676"/>
                </a:cubicBezTo>
                <a:cubicBezTo>
                  <a:pt x="6890" y="4681"/>
                  <a:pt x="6885" y="4692"/>
                  <a:pt x="6885" y="4702"/>
                </a:cubicBezTo>
                <a:lnTo>
                  <a:pt x="6888" y="4713"/>
                </a:lnTo>
                <a:lnTo>
                  <a:pt x="6888" y="4713"/>
                </a:lnTo>
                <a:cubicBezTo>
                  <a:pt x="6888" y="4718"/>
                  <a:pt x="6890" y="4721"/>
                  <a:pt x="6890" y="4726"/>
                </a:cubicBezTo>
                <a:cubicBezTo>
                  <a:pt x="6893" y="4742"/>
                  <a:pt x="6896" y="4755"/>
                  <a:pt x="6898" y="4771"/>
                </a:cubicBezTo>
                <a:lnTo>
                  <a:pt x="6888" y="4779"/>
                </a:lnTo>
                <a:cubicBezTo>
                  <a:pt x="6869" y="4776"/>
                  <a:pt x="6848" y="4787"/>
                  <a:pt x="6851" y="4808"/>
                </a:cubicBezTo>
                <a:cubicBezTo>
                  <a:pt x="6851" y="4819"/>
                  <a:pt x="6851" y="4829"/>
                  <a:pt x="6853" y="4840"/>
                </a:cubicBezTo>
                <a:cubicBezTo>
                  <a:pt x="6845" y="4843"/>
                  <a:pt x="6838" y="4845"/>
                  <a:pt x="6832" y="4851"/>
                </a:cubicBezTo>
                <a:cubicBezTo>
                  <a:pt x="6819" y="4811"/>
                  <a:pt x="6753" y="4808"/>
                  <a:pt x="6745" y="4853"/>
                </a:cubicBezTo>
                <a:cubicBezTo>
                  <a:pt x="6742" y="4866"/>
                  <a:pt x="6740" y="4877"/>
                  <a:pt x="6740" y="4890"/>
                </a:cubicBezTo>
                <a:cubicBezTo>
                  <a:pt x="6718" y="4864"/>
                  <a:pt x="6666" y="4869"/>
                  <a:pt x="6660" y="4906"/>
                </a:cubicBezTo>
                <a:cubicBezTo>
                  <a:pt x="6658" y="4914"/>
                  <a:pt x="6658" y="4922"/>
                  <a:pt x="6655" y="4930"/>
                </a:cubicBezTo>
                <a:cubicBezTo>
                  <a:pt x="6644" y="4888"/>
                  <a:pt x="6584" y="4898"/>
                  <a:pt x="6570" y="4935"/>
                </a:cubicBezTo>
                <a:cubicBezTo>
                  <a:pt x="6565" y="4951"/>
                  <a:pt x="6560" y="4970"/>
                  <a:pt x="6552" y="4985"/>
                </a:cubicBezTo>
                <a:cubicBezTo>
                  <a:pt x="6549" y="4980"/>
                  <a:pt x="6549" y="4975"/>
                  <a:pt x="6547" y="4967"/>
                </a:cubicBezTo>
                <a:cubicBezTo>
                  <a:pt x="6533" y="4925"/>
                  <a:pt x="6475" y="4925"/>
                  <a:pt x="6462" y="4967"/>
                </a:cubicBezTo>
                <a:cubicBezTo>
                  <a:pt x="6451" y="4999"/>
                  <a:pt x="6441" y="5030"/>
                  <a:pt x="6430" y="5062"/>
                </a:cubicBezTo>
                <a:lnTo>
                  <a:pt x="6409" y="4978"/>
                </a:lnTo>
                <a:cubicBezTo>
                  <a:pt x="6398" y="4938"/>
                  <a:pt x="6332" y="4935"/>
                  <a:pt x="6324" y="4978"/>
                </a:cubicBezTo>
                <a:cubicBezTo>
                  <a:pt x="6322" y="4991"/>
                  <a:pt x="6319" y="5007"/>
                  <a:pt x="6316" y="5020"/>
                </a:cubicBezTo>
                <a:cubicBezTo>
                  <a:pt x="6316" y="5015"/>
                  <a:pt x="6314" y="5009"/>
                  <a:pt x="6314" y="5007"/>
                </a:cubicBezTo>
                <a:cubicBezTo>
                  <a:pt x="6306" y="4967"/>
                  <a:pt x="6237" y="4964"/>
                  <a:pt x="6229" y="5007"/>
                </a:cubicBezTo>
                <a:cubicBezTo>
                  <a:pt x="6224" y="5038"/>
                  <a:pt x="6218" y="5070"/>
                  <a:pt x="6211" y="5102"/>
                </a:cubicBezTo>
                <a:cubicBezTo>
                  <a:pt x="6203" y="5067"/>
                  <a:pt x="6195" y="5033"/>
                  <a:pt x="6187" y="4999"/>
                </a:cubicBezTo>
                <a:cubicBezTo>
                  <a:pt x="6176" y="4956"/>
                  <a:pt x="6118" y="4962"/>
                  <a:pt x="6105" y="4999"/>
                </a:cubicBezTo>
                <a:cubicBezTo>
                  <a:pt x="6099" y="5015"/>
                  <a:pt x="6094" y="5033"/>
                  <a:pt x="6089" y="5049"/>
                </a:cubicBezTo>
                <a:cubicBezTo>
                  <a:pt x="6084" y="5041"/>
                  <a:pt x="6076" y="5036"/>
                  <a:pt x="6068" y="5033"/>
                </a:cubicBezTo>
                <a:cubicBezTo>
                  <a:pt x="6057" y="5012"/>
                  <a:pt x="6046" y="4991"/>
                  <a:pt x="6036" y="4970"/>
                </a:cubicBezTo>
                <a:cubicBezTo>
                  <a:pt x="6020" y="4940"/>
                  <a:pt x="5964" y="4943"/>
                  <a:pt x="5959" y="4980"/>
                </a:cubicBezTo>
                <a:cubicBezTo>
                  <a:pt x="5957" y="4991"/>
                  <a:pt x="5957" y="5001"/>
                  <a:pt x="5954" y="5012"/>
                </a:cubicBezTo>
                <a:cubicBezTo>
                  <a:pt x="5935" y="4993"/>
                  <a:pt x="5898" y="5001"/>
                  <a:pt x="5888" y="5023"/>
                </a:cubicBezTo>
                <a:cubicBezTo>
                  <a:pt x="5880" y="5038"/>
                  <a:pt x="5872" y="5057"/>
                  <a:pt x="5864" y="5073"/>
                </a:cubicBezTo>
                <a:cubicBezTo>
                  <a:pt x="5851" y="5036"/>
                  <a:pt x="5795" y="5044"/>
                  <a:pt x="5786" y="5078"/>
                </a:cubicBezTo>
                <a:cubicBezTo>
                  <a:pt x="5783" y="5083"/>
                  <a:pt x="5783" y="5091"/>
                  <a:pt x="5780" y="5097"/>
                </a:cubicBezTo>
                <a:lnTo>
                  <a:pt x="5780" y="5091"/>
                </a:lnTo>
                <a:cubicBezTo>
                  <a:pt x="5775" y="5049"/>
                  <a:pt x="5705" y="5052"/>
                  <a:pt x="5698" y="5091"/>
                </a:cubicBezTo>
                <a:cubicBezTo>
                  <a:pt x="5692" y="5118"/>
                  <a:pt x="5688" y="5142"/>
                  <a:pt x="5680" y="5168"/>
                </a:cubicBezTo>
                <a:cubicBezTo>
                  <a:pt x="5677" y="5155"/>
                  <a:pt x="5672" y="5142"/>
                  <a:pt x="5669" y="5131"/>
                </a:cubicBezTo>
                <a:cubicBezTo>
                  <a:pt x="5659" y="5094"/>
                  <a:pt x="5616" y="5091"/>
                  <a:pt x="5595" y="5118"/>
                </a:cubicBezTo>
                <a:cubicBezTo>
                  <a:pt x="5579" y="5083"/>
                  <a:pt x="5529" y="5083"/>
                  <a:pt x="5516" y="5123"/>
                </a:cubicBezTo>
                <a:cubicBezTo>
                  <a:pt x="5508" y="5142"/>
                  <a:pt x="5502" y="5163"/>
                  <a:pt x="5497" y="5181"/>
                </a:cubicBezTo>
                <a:cubicBezTo>
                  <a:pt x="5495" y="5157"/>
                  <a:pt x="5489" y="5131"/>
                  <a:pt x="5487" y="5107"/>
                </a:cubicBezTo>
                <a:cubicBezTo>
                  <a:pt x="5481" y="5067"/>
                  <a:pt x="5415" y="5070"/>
                  <a:pt x="5407" y="5107"/>
                </a:cubicBezTo>
                <a:lnTo>
                  <a:pt x="5407" y="5107"/>
                </a:lnTo>
                <a:cubicBezTo>
                  <a:pt x="5389" y="5102"/>
                  <a:pt x="5368" y="5110"/>
                  <a:pt x="5365" y="5136"/>
                </a:cubicBezTo>
                <a:cubicBezTo>
                  <a:pt x="5362" y="5126"/>
                  <a:pt x="5360" y="5112"/>
                  <a:pt x="5357" y="5102"/>
                </a:cubicBezTo>
                <a:cubicBezTo>
                  <a:pt x="5349" y="5065"/>
                  <a:pt x="5304" y="5067"/>
                  <a:pt x="5283" y="5094"/>
                </a:cubicBezTo>
                <a:cubicBezTo>
                  <a:pt x="5275" y="5105"/>
                  <a:pt x="5267" y="5118"/>
                  <a:pt x="5262" y="5128"/>
                </a:cubicBezTo>
                <a:cubicBezTo>
                  <a:pt x="5259" y="5110"/>
                  <a:pt x="5259" y="5091"/>
                  <a:pt x="5256" y="5070"/>
                </a:cubicBezTo>
                <a:cubicBezTo>
                  <a:pt x="5254" y="5025"/>
                  <a:pt x="5196" y="5020"/>
                  <a:pt x="5180" y="5060"/>
                </a:cubicBezTo>
                <a:cubicBezTo>
                  <a:pt x="5166" y="5091"/>
                  <a:pt x="5156" y="5126"/>
                  <a:pt x="5143" y="5157"/>
                </a:cubicBezTo>
                <a:cubicBezTo>
                  <a:pt x="5143" y="5131"/>
                  <a:pt x="5143" y="5107"/>
                  <a:pt x="5143" y="5081"/>
                </a:cubicBezTo>
                <a:cubicBezTo>
                  <a:pt x="5143" y="5067"/>
                  <a:pt x="5135" y="5060"/>
                  <a:pt x="5127" y="5054"/>
                </a:cubicBezTo>
                <a:cubicBezTo>
                  <a:pt x="5127" y="5049"/>
                  <a:pt x="5127" y="5046"/>
                  <a:pt x="5124" y="5041"/>
                </a:cubicBezTo>
                <a:cubicBezTo>
                  <a:pt x="5119" y="5004"/>
                  <a:pt x="5077" y="4991"/>
                  <a:pt x="5053" y="5023"/>
                </a:cubicBezTo>
                <a:cubicBezTo>
                  <a:pt x="5029" y="5054"/>
                  <a:pt x="5010" y="5089"/>
                  <a:pt x="4992" y="5126"/>
                </a:cubicBezTo>
                <a:cubicBezTo>
                  <a:pt x="4989" y="5097"/>
                  <a:pt x="4987" y="5067"/>
                  <a:pt x="4984" y="5038"/>
                </a:cubicBezTo>
                <a:cubicBezTo>
                  <a:pt x="4981" y="5007"/>
                  <a:pt x="4928" y="4980"/>
                  <a:pt x="4912" y="5020"/>
                </a:cubicBezTo>
                <a:cubicBezTo>
                  <a:pt x="4905" y="5036"/>
                  <a:pt x="4899" y="5052"/>
                  <a:pt x="4891" y="5067"/>
                </a:cubicBezTo>
                <a:cubicBezTo>
                  <a:pt x="4886" y="5070"/>
                  <a:pt x="4883" y="5076"/>
                  <a:pt x="4881" y="5081"/>
                </a:cubicBezTo>
                <a:cubicBezTo>
                  <a:pt x="4878" y="5087"/>
                  <a:pt x="4878" y="5091"/>
                  <a:pt x="4878" y="5097"/>
                </a:cubicBezTo>
                <a:cubicBezTo>
                  <a:pt x="4875" y="5105"/>
                  <a:pt x="4870" y="5112"/>
                  <a:pt x="4868" y="5120"/>
                </a:cubicBezTo>
                <a:cubicBezTo>
                  <a:pt x="4862" y="5073"/>
                  <a:pt x="4854" y="5023"/>
                  <a:pt x="4849" y="4975"/>
                </a:cubicBezTo>
                <a:cubicBezTo>
                  <a:pt x="4844" y="4938"/>
                  <a:pt x="4801" y="4927"/>
                  <a:pt x="4780" y="4956"/>
                </a:cubicBezTo>
                <a:cubicBezTo>
                  <a:pt x="4756" y="4988"/>
                  <a:pt x="4735" y="5023"/>
                  <a:pt x="4717" y="5060"/>
                </a:cubicBezTo>
                <a:cubicBezTo>
                  <a:pt x="4709" y="5030"/>
                  <a:pt x="4698" y="4999"/>
                  <a:pt x="4685" y="4972"/>
                </a:cubicBezTo>
                <a:cubicBezTo>
                  <a:pt x="4674" y="4948"/>
                  <a:pt x="4635" y="4948"/>
                  <a:pt x="4624" y="4972"/>
                </a:cubicBezTo>
                <a:cubicBezTo>
                  <a:pt x="4614" y="4993"/>
                  <a:pt x="4606" y="5017"/>
                  <a:pt x="4595" y="5041"/>
                </a:cubicBezTo>
                <a:lnTo>
                  <a:pt x="4592" y="5041"/>
                </a:lnTo>
                <a:cubicBezTo>
                  <a:pt x="4592" y="5038"/>
                  <a:pt x="4592" y="5033"/>
                  <a:pt x="4592" y="5030"/>
                </a:cubicBezTo>
                <a:cubicBezTo>
                  <a:pt x="4595" y="4996"/>
                  <a:pt x="4550" y="4988"/>
                  <a:pt x="4531" y="5009"/>
                </a:cubicBezTo>
                <a:cubicBezTo>
                  <a:pt x="4524" y="5004"/>
                  <a:pt x="4516" y="5004"/>
                  <a:pt x="4508" y="5007"/>
                </a:cubicBezTo>
                <a:cubicBezTo>
                  <a:pt x="4508" y="5007"/>
                  <a:pt x="4505" y="5007"/>
                  <a:pt x="4505" y="5009"/>
                </a:cubicBezTo>
                <a:cubicBezTo>
                  <a:pt x="4505" y="5007"/>
                  <a:pt x="4502" y="5001"/>
                  <a:pt x="4502" y="4999"/>
                </a:cubicBezTo>
                <a:cubicBezTo>
                  <a:pt x="4497" y="4980"/>
                  <a:pt x="4476" y="4972"/>
                  <a:pt x="4460" y="4975"/>
                </a:cubicBezTo>
                <a:cubicBezTo>
                  <a:pt x="4460" y="4970"/>
                  <a:pt x="4457" y="4964"/>
                  <a:pt x="4457" y="4956"/>
                </a:cubicBezTo>
                <a:cubicBezTo>
                  <a:pt x="4452" y="4930"/>
                  <a:pt x="4428" y="4922"/>
                  <a:pt x="4407" y="4930"/>
                </a:cubicBezTo>
                <a:cubicBezTo>
                  <a:pt x="4399" y="4906"/>
                  <a:pt x="4367" y="4896"/>
                  <a:pt x="4346" y="4903"/>
                </a:cubicBezTo>
                <a:cubicBezTo>
                  <a:pt x="4346" y="4898"/>
                  <a:pt x="4346" y="4890"/>
                  <a:pt x="4344" y="4885"/>
                </a:cubicBezTo>
                <a:cubicBezTo>
                  <a:pt x="4341" y="4872"/>
                  <a:pt x="4333" y="4864"/>
                  <a:pt x="4325" y="4861"/>
                </a:cubicBezTo>
                <a:cubicBezTo>
                  <a:pt x="4336" y="4821"/>
                  <a:pt x="4346" y="4784"/>
                  <a:pt x="4354" y="4745"/>
                </a:cubicBezTo>
                <a:cubicBezTo>
                  <a:pt x="4367" y="4745"/>
                  <a:pt x="4378" y="4742"/>
                  <a:pt x="4386" y="4729"/>
                </a:cubicBezTo>
                <a:cubicBezTo>
                  <a:pt x="4402" y="4702"/>
                  <a:pt x="4415" y="4673"/>
                  <a:pt x="4431" y="4644"/>
                </a:cubicBezTo>
                <a:cubicBezTo>
                  <a:pt x="4447" y="4652"/>
                  <a:pt x="4471" y="4652"/>
                  <a:pt x="4481" y="4631"/>
                </a:cubicBezTo>
                <a:lnTo>
                  <a:pt x="4484" y="4628"/>
                </a:lnTo>
                <a:cubicBezTo>
                  <a:pt x="4489" y="4655"/>
                  <a:pt x="4521" y="4676"/>
                  <a:pt x="4545" y="4657"/>
                </a:cubicBezTo>
                <a:cubicBezTo>
                  <a:pt x="4553" y="4652"/>
                  <a:pt x="4558" y="4647"/>
                  <a:pt x="4563" y="4642"/>
                </a:cubicBezTo>
                <a:cubicBezTo>
                  <a:pt x="4563" y="4647"/>
                  <a:pt x="4563" y="4652"/>
                  <a:pt x="4563" y="4655"/>
                </a:cubicBezTo>
                <a:cubicBezTo>
                  <a:pt x="4566" y="4671"/>
                  <a:pt x="4582" y="4681"/>
                  <a:pt x="4598" y="4684"/>
                </a:cubicBezTo>
                <a:cubicBezTo>
                  <a:pt x="4606" y="4702"/>
                  <a:pt x="4619" y="4718"/>
                  <a:pt x="4643" y="4724"/>
                </a:cubicBezTo>
                <a:cubicBezTo>
                  <a:pt x="4658" y="4726"/>
                  <a:pt x="4674" y="4724"/>
                  <a:pt x="4685" y="4718"/>
                </a:cubicBezTo>
                <a:cubicBezTo>
                  <a:pt x="4696" y="4742"/>
                  <a:pt x="4714" y="4761"/>
                  <a:pt x="4741" y="4763"/>
                </a:cubicBezTo>
                <a:cubicBezTo>
                  <a:pt x="4764" y="4766"/>
                  <a:pt x="4780" y="4755"/>
                  <a:pt x="4791" y="4739"/>
                </a:cubicBezTo>
                <a:cubicBezTo>
                  <a:pt x="4801" y="4758"/>
                  <a:pt x="4812" y="4771"/>
                  <a:pt x="4830" y="4779"/>
                </a:cubicBezTo>
                <a:cubicBezTo>
                  <a:pt x="4854" y="4787"/>
                  <a:pt x="4870" y="4782"/>
                  <a:pt x="4886" y="4771"/>
                </a:cubicBezTo>
                <a:lnTo>
                  <a:pt x="4891" y="4779"/>
                </a:lnTo>
                <a:cubicBezTo>
                  <a:pt x="4907" y="4806"/>
                  <a:pt x="4944" y="4803"/>
                  <a:pt x="4960" y="4779"/>
                </a:cubicBezTo>
                <a:cubicBezTo>
                  <a:pt x="4965" y="4774"/>
                  <a:pt x="4968" y="4766"/>
                  <a:pt x="4971" y="4761"/>
                </a:cubicBezTo>
                <a:cubicBezTo>
                  <a:pt x="4979" y="4769"/>
                  <a:pt x="4989" y="4774"/>
                  <a:pt x="5000" y="4774"/>
                </a:cubicBezTo>
                <a:cubicBezTo>
                  <a:pt x="5005" y="4787"/>
                  <a:pt x="5013" y="4800"/>
                  <a:pt x="5021" y="4811"/>
                </a:cubicBezTo>
                <a:cubicBezTo>
                  <a:pt x="5037" y="4832"/>
                  <a:pt x="5066" y="4840"/>
                  <a:pt x="5087" y="4819"/>
                </a:cubicBezTo>
                <a:cubicBezTo>
                  <a:pt x="5098" y="4808"/>
                  <a:pt x="5108" y="4795"/>
                  <a:pt x="5119" y="4784"/>
                </a:cubicBezTo>
                <a:cubicBezTo>
                  <a:pt x="5121" y="4787"/>
                  <a:pt x="5121" y="4790"/>
                  <a:pt x="5124" y="4792"/>
                </a:cubicBezTo>
                <a:cubicBezTo>
                  <a:pt x="5137" y="4814"/>
                  <a:pt x="5166" y="4816"/>
                  <a:pt x="5182" y="4800"/>
                </a:cubicBezTo>
                <a:lnTo>
                  <a:pt x="5185" y="4798"/>
                </a:lnTo>
                <a:cubicBezTo>
                  <a:pt x="5190" y="4803"/>
                  <a:pt x="5198" y="4806"/>
                  <a:pt x="5206" y="4808"/>
                </a:cubicBezTo>
                <a:cubicBezTo>
                  <a:pt x="5209" y="4814"/>
                  <a:pt x="5214" y="4816"/>
                  <a:pt x="5219" y="4819"/>
                </a:cubicBezTo>
                <a:lnTo>
                  <a:pt x="5219" y="4819"/>
                </a:lnTo>
                <a:cubicBezTo>
                  <a:pt x="5233" y="4848"/>
                  <a:pt x="5275" y="4843"/>
                  <a:pt x="5288" y="4819"/>
                </a:cubicBezTo>
                <a:cubicBezTo>
                  <a:pt x="5296" y="4806"/>
                  <a:pt x="5301" y="4792"/>
                  <a:pt x="5307" y="4779"/>
                </a:cubicBezTo>
                <a:cubicBezTo>
                  <a:pt x="5309" y="4787"/>
                  <a:pt x="5312" y="4792"/>
                  <a:pt x="5315" y="4800"/>
                </a:cubicBezTo>
                <a:cubicBezTo>
                  <a:pt x="5328" y="4829"/>
                  <a:pt x="5370" y="4824"/>
                  <a:pt x="5386" y="4800"/>
                </a:cubicBezTo>
                <a:cubicBezTo>
                  <a:pt x="5389" y="4795"/>
                  <a:pt x="5391" y="4790"/>
                  <a:pt x="5394" y="4784"/>
                </a:cubicBezTo>
                <a:cubicBezTo>
                  <a:pt x="5399" y="4798"/>
                  <a:pt x="5405" y="4811"/>
                  <a:pt x="5410" y="4824"/>
                </a:cubicBezTo>
                <a:cubicBezTo>
                  <a:pt x="5426" y="4861"/>
                  <a:pt x="5476" y="4843"/>
                  <a:pt x="5487" y="4814"/>
                </a:cubicBezTo>
                <a:cubicBezTo>
                  <a:pt x="5492" y="4800"/>
                  <a:pt x="5497" y="4787"/>
                  <a:pt x="5502" y="4774"/>
                </a:cubicBezTo>
                <a:cubicBezTo>
                  <a:pt x="5505" y="4784"/>
                  <a:pt x="5508" y="4792"/>
                  <a:pt x="5510" y="4803"/>
                </a:cubicBezTo>
                <a:cubicBezTo>
                  <a:pt x="5521" y="4835"/>
                  <a:pt x="5574" y="4851"/>
                  <a:pt x="5590" y="4814"/>
                </a:cubicBezTo>
                <a:cubicBezTo>
                  <a:pt x="5598" y="4792"/>
                  <a:pt x="5608" y="4771"/>
                  <a:pt x="5616" y="4750"/>
                </a:cubicBezTo>
                <a:cubicBezTo>
                  <a:pt x="5624" y="4774"/>
                  <a:pt x="5635" y="4798"/>
                  <a:pt x="5645" y="4821"/>
                </a:cubicBezTo>
                <a:cubicBezTo>
                  <a:pt x="5659" y="4851"/>
                  <a:pt x="5709" y="4851"/>
                  <a:pt x="5722" y="4821"/>
                </a:cubicBezTo>
                <a:cubicBezTo>
                  <a:pt x="5735" y="4790"/>
                  <a:pt x="5746" y="4761"/>
                  <a:pt x="5756" y="4729"/>
                </a:cubicBezTo>
                <a:cubicBezTo>
                  <a:pt x="5764" y="4745"/>
                  <a:pt x="5772" y="4758"/>
                  <a:pt x="5783" y="4771"/>
                </a:cubicBezTo>
                <a:cubicBezTo>
                  <a:pt x="5798" y="4792"/>
                  <a:pt x="5832" y="4806"/>
                  <a:pt x="5853" y="4779"/>
                </a:cubicBezTo>
                <a:cubicBezTo>
                  <a:pt x="5861" y="4769"/>
                  <a:pt x="5869" y="4758"/>
                  <a:pt x="5875" y="4745"/>
                </a:cubicBezTo>
                <a:cubicBezTo>
                  <a:pt x="5880" y="4750"/>
                  <a:pt x="5888" y="4758"/>
                  <a:pt x="5893" y="4763"/>
                </a:cubicBezTo>
                <a:cubicBezTo>
                  <a:pt x="5919" y="4784"/>
                  <a:pt x="5959" y="4779"/>
                  <a:pt x="5970" y="4742"/>
                </a:cubicBezTo>
                <a:cubicBezTo>
                  <a:pt x="5972" y="4734"/>
                  <a:pt x="5972" y="4729"/>
                  <a:pt x="5975" y="4721"/>
                </a:cubicBezTo>
                <a:cubicBezTo>
                  <a:pt x="5994" y="4747"/>
                  <a:pt x="6020" y="4771"/>
                  <a:pt x="6054" y="4774"/>
                </a:cubicBezTo>
                <a:cubicBezTo>
                  <a:pt x="6060" y="4774"/>
                  <a:pt x="6062" y="4774"/>
                  <a:pt x="6068" y="4774"/>
                </a:cubicBezTo>
                <a:cubicBezTo>
                  <a:pt x="6078" y="4792"/>
                  <a:pt x="6094" y="4800"/>
                  <a:pt x="6121" y="4795"/>
                </a:cubicBezTo>
                <a:cubicBezTo>
                  <a:pt x="6158" y="4787"/>
                  <a:pt x="6171" y="4753"/>
                  <a:pt x="6179" y="4721"/>
                </a:cubicBezTo>
                <a:cubicBezTo>
                  <a:pt x="6197" y="4729"/>
                  <a:pt x="6216" y="4734"/>
                  <a:pt x="6240" y="4734"/>
                </a:cubicBezTo>
                <a:cubicBezTo>
                  <a:pt x="6242" y="4734"/>
                  <a:pt x="6242" y="4734"/>
                  <a:pt x="6242" y="4734"/>
                </a:cubicBezTo>
                <a:cubicBezTo>
                  <a:pt x="6269" y="4747"/>
                  <a:pt x="6306" y="4737"/>
                  <a:pt x="6311" y="4708"/>
                </a:cubicBezTo>
                <a:cubicBezTo>
                  <a:pt x="6319" y="4710"/>
                  <a:pt x="6324" y="4716"/>
                  <a:pt x="6332" y="4718"/>
                </a:cubicBezTo>
                <a:cubicBezTo>
                  <a:pt x="6359" y="4731"/>
                  <a:pt x="6390" y="4721"/>
                  <a:pt x="6398" y="4692"/>
                </a:cubicBezTo>
                <a:cubicBezTo>
                  <a:pt x="6401" y="4679"/>
                  <a:pt x="6404" y="4668"/>
                  <a:pt x="6406" y="4655"/>
                </a:cubicBezTo>
                <a:cubicBezTo>
                  <a:pt x="6427" y="4668"/>
                  <a:pt x="6451" y="4679"/>
                  <a:pt x="6475" y="4687"/>
                </a:cubicBezTo>
                <a:cubicBezTo>
                  <a:pt x="6499" y="4694"/>
                  <a:pt x="6523" y="4676"/>
                  <a:pt x="6531" y="4655"/>
                </a:cubicBezTo>
                <a:lnTo>
                  <a:pt x="6531" y="4655"/>
                </a:lnTo>
                <a:cubicBezTo>
                  <a:pt x="6541" y="4647"/>
                  <a:pt x="6549" y="4634"/>
                  <a:pt x="6554" y="4623"/>
                </a:cubicBezTo>
                <a:lnTo>
                  <a:pt x="6560" y="4612"/>
                </a:lnTo>
                <a:cubicBezTo>
                  <a:pt x="6568" y="4636"/>
                  <a:pt x="6581" y="4658"/>
                  <a:pt x="6599" y="4679"/>
                </a:cubicBezTo>
                <a:cubicBezTo>
                  <a:pt x="6618" y="4701"/>
                  <a:pt x="6650" y="4689"/>
                  <a:pt x="6663" y="4671"/>
                </a:cubicBezTo>
                <a:lnTo>
                  <a:pt x="6668" y="4660"/>
                </a:lnTo>
                <a:cubicBezTo>
                  <a:pt x="6684" y="4676"/>
                  <a:pt x="6705" y="4681"/>
                  <a:pt x="6729" y="4668"/>
                </a:cubicBezTo>
                <a:cubicBezTo>
                  <a:pt x="6742" y="4660"/>
                  <a:pt x="6748" y="4649"/>
                  <a:pt x="6753" y="4636"/>
                </a:cubicBezTo>
                <a:cubicBezTo>
                  <a:pt x="6763" y="4634"/>
                  <a:pt x="6777" y="4647"/>
                  <a:pt x="6793" y="4660"/>
                </a:cubicBezTo>
                <a:moveTo>
                  <a:pt x="6692" y="3740"/>
                </a:moveTo>
                <a:cubicBezTo>
                  <a:pt x="6671" y="3664"/>
                  <a:pt x="6644" y="3587"/>
                  <a:pt x="6615" y="3513"/>
                </a:cubicBezTo>
                <a:cubicBezTo>
                  <a:pt x="6581" y="3420"/>
                  <a:pt x="6539" y="3330"/>
                  <a:pt x="6494" y="3243"/>
                </a:cubicBezTo>
                <a:cubicBezTo>
                  <a:pt x="6483" y="3222"/>
                  <a:pt x="6470" y="3198"/>
                  <a:pt x="6457" y="3174"/>
                </a:cubicBezTo>
                <a:cubicBezTo>
                  <a:pt x="6502" y="3201"/>
                  <a:pt x="6552" y="3219"/>
                  <a:pt x="6594" y="3235"/>
                </a:cubicBezTo>
                <a:cubicBezTo>
                  <a:pt x="6711" y="3283"/>
                  <a:pt x="6832" y="3317"/>
                  <a:pt x="6951" y="3354"/>
                </a:cubicBezTo>
                <a:cubicBezTo>
                  <a:pt x="7070" y="3388"/>
                  <a:pt x="7189" y="3420"/>
                  <a:pt x="7306" y="3463"/>
                </a:cubicBezTo>
                <a:cubicBezTo>
                  <a:pt x="7367" y="3484"/>
                  <a:pt x="7425" y="3508"/>
                  <a:pt x="7483" y="3534"/>
                </a:cubicBezTo>
                <a:cubicBezTo>
                  <a:pt x="7510" y="3547"/>
                  <a:pt x="7536" y="3558"/>
                  <a:pt x="7562" y="3574"/>
                </a:cubicBezTo>
                <a:cubicBezTo>
                  <a:pt x="7589" y="3587"/>
                  <a:pt x="7623" y="3600"/>
                  <a:pt x="7639" y="3624"/>
                </a:cubicBezTo>
                <a:cubicBezTo>
                  <a:pt x="7658" y="3650"/>
                  <a:pt x="7663" y="3685"/>
                  <a:pt x="7668" y="3717"/>
                </a:cubicBezTo>
                <a:cubicBezTo>
                  <a:pt x="7676" y="3756"/>
                  <a:pt x="7684" y="3793"/>
                  <a:pt x="7692" y="3833"/>
                </a:cubicBezTo>
                <a:cubicBezTo>
                  <a:pt x="7705" y="3902"/>
                  <a:pt x="7719" y="3971"/>
                  <a:pt x="7737" y="4036"/>
                </a:cubicBezTo>
                <a:cubicBezTo>
                  <a:pt x="7383" y="3968"/>
                  <a:pt x="7033" y="3859"/>
                  <a:pt x="6692" y="3740"/>
                </a:cubicBezTo>
                <a:moveTo>
                  <a:pt x="8877" y="4062"/>
                </a:moveTo>
                <a:cubicBezTo>
                  <a:pt x="8547" y="4128"/>
                  <a:pt x="8203" y="4112"/>
                  <a:pt x="7869" y="4059"/>
                </a:cubicBezTo>
                <a:cubicBezTo>
                  <a:pt x="7843" y="3978"/>
                  <a:pt x="7816" y="3896"/>
                  <a:pt x="7790" y="3817"/>
                </a:cubicBezTo>
                <a:cubicBezTo>
                  <a:pt x="7771" y="3764"/>
                  <a:pt x="7753" y="3714"/>
                  <a:pt x="7732" y="3661"/>
                </a:cubicBezTo>
                <a:lnTo>
                  <a:pt x="7729" y="3650"/>
                </a:lnTo>
                <a:cubicBezTo>
                  <a:pt x="7724" y="3635"/>
                  <a:pt x="7719" y="3621"/>
                  <a:pt x="7711" y="3608"/>
                </a:cubicBezTo>
                <a:cubicBezTo>
                  <a:pt x="7705" y="3600"/>
                  <a:pt x="7703" y="3590"/>
                  <a:pt x="7700" y="3582"/>
                </a:cubicBezTo>
                <a:cubicBezTo>
                  <a:pt x="7697" y="3574"/>
                  <a:pt x="7689" y="3574"/>
                  <a:pt x="7684" y="3576"/>
                </a:cubicBezTo>
                <a:cubicBezTo>
                  <a:pt x="7668" y="3560"/>
                  <a:pt x="7647" y="3547"/>
                  <a:pt x="7623" y="3534"/>
                </a:cubicBezTo>
                <a:cubicBezTo>
                  <a:pt x="7568" y="3505"/>
                  <a:pt x="7512" y="3481"/>
                  <a:pt x="7454" y="3457"/>
                </a:cubicBezTo>
                <a:cubicBezTo>
                  <a:pt x="7221" y="3365"/>
                  <a:pt x="6972" y="3312"/>
                  <a:pt x="6734" y="3235"/>
                </a:cubicBezTo>
                <a:cubicBezTo>
                  <a:pt x="6668" y="3214"/>
                  <a:pt x="6599" y="3187"/>
                  <a:pt x="6536" y="3158"/>
                </a:cubicBezTo>
                <a:cubicBezTo>
                  <a:pt x="6488" y="3137"/>
                  <a:pt x="6427" y="3116"/>
                  <a:pt x="6396" y="3068"/>
                </a:cubicBezTo>
                <a:cubicBezTo>
                  <a:pt x="6626" y="3066"/>
                  <a:pt x="6859" y="3079"/>
                  <a:pt x="7089" y="3105"/>
                </a:cubicBezTo>
                <a:cubicBezTo>
                  <a:pt x="7327" y="3132"/>
                  <a:pt x="7562" y="3174"/>
                  <a:pt x="7795" y="3227"/>
                </a:cubicBezTo>
                <a:cubicBezTo>
                  <a:pt x="7906" y="3254"/>
                  <a:pt x="8029" y="3277"/>
                  <a:pt x="8129" y="3336"/>
                </a:cubicBezTo>
                <a:cubicBezTo>
                  <a:pt x="8230" y="3394"/>
                  <a:pt x="8324" y="3463"/>
                  <a:pt x="8420" y="3529"/>
                </a:cubicBezTo>
                <a:cubicBezTo>
                  <a:pt x="8531" y="3608"/>
                  <a:pt x="8642" y="3690"/>
                  <a:pt x="8756" y="3769"/>
                </a:cubicBezTo>
                <a:cubicBezTo>
                  <a:pt x="8867" y="3849"/>
                  <a:pt x="8981" y="3926"/>
                  <a:pt x="9092" y="4005"/>
                </a:cubicBezTo>
                <a:cubicBezTo>
                  <a:pt x="9020" y="4030"/>
                  <a:pt x="8949" y="4049"/>
                  <a:pt x="8877" y="4062"/>
                </a:cubicBezTo>
                <a:moveTo>
                  <a:pt x="10028" y="3317"/>
                </a:moveTo>
                <a:cubicBezTo>
                  <a:pt x="9949" y="3449"/>
                  <a:pt x="9846" y="3568"/>
                  <a:pt x="9727" y="3669"/>
                </a:cubicBezTo>
                <a:cubicBezTo>
                  <a:pt x="9584" y="3791"/>
                  <a:pt x="9417" y="3886"/>
                  <a:pt x="9243" y="3955"/>
                </a:cubicBezTo>
                <a:cubicBezTo>
                  <a:pt x="9235" y="3952"/>
                  <a:pt x="9227" y="3952"/>
                  <a:pt x="9219" y="3952"/>
                </a:cubicBezTo>
                <a:lnTo>
                  <a:pt x="9211" y="3952"/>
                </a:lnTo>
                <a:lnTo>
                  <a:pt x="9208" y="3952"/>
                </a:lnTo>
                <a:lnTo>
                  <a:pt x="9208" y="3952"/>
                </a:lnTo>
                <a:cubicBezTo>
                  <a:pt x="9203" y="3952"/>
                  <a:pt x="9195" y="3949"/>
                  <a:pt x="9190" y="3949"/>
                </a:cubicBezTo>
                <a:lnTo>
                  <a:pt x="9182" y="3947"/>
                </a:lnTo>
                <a:lnTo>
                  <a:pt x="9174" y="3944"/>
                </a:lnTo>
                <a:lnTo>
                  <a:pt x="9176" y="3944"/>
                </a:lnTo>
                <a:lnTo>
                  <a:pt x="9171" y="3941"/>
                </a:lnTo>
                <a:lnTo>
                  <a:pt x="9166" y="3939"/>
                </a:lnTo>
                <a:lnTo>
                  <a:pt x="9163" y="3936"/>
                </a:lnTo>
                <a:cubicBezTo>
                  <a:pt x="9158" y="3933"/>
                  <a:pt x="9153" y="3931"/>
                  <a:pt x="9147" y="3926"/>
                </a:cubicBezTo>
                <a:lnTo>
                  <a:pt x="9145" y="3926"/>
                </a:lnTo>
                <a:lnTo>
                  <a:pt x="9142" y="3923"/>
                </a:lnTo>
                <a:lnTo>
                  <a:pt x="9137" y="3918"/>
                </a:lnTo>
                <a:lnTo>
                  <a:pt x="9131" y="3912"/>
                </a:lnTo>
                <a:lnTo>
                  <a:pt x="9129" y="3910"/>
                </a:lnTo>
                <a:lnTo>
                  <a:pt x="9121" y="3904"/>
                </a:lnTo>
                <a:cubicBezTo>
                  <a:pt x="9116" y="3899"/>
                  <a:pt x="9108" y="3899"/>
                  <a:pt x="9100" y="3902"/>
                </a:cubicBezTo>
                <a:cubicBezTo>
                  <a:pt x="8909" y="3769"/>
                  <a:pt x="8721" y="3637"/>
                  <a:pt x="8528" y="3510"/>
                </a:cubicBezTo>
                <a:cubicBezTo>
                  <a:pt x="8454" y="3463"/>
                  <a:pt x="8383" y="3410"/>
                  <a:pt x="8309" y="3362"/>
                </a:cubicBezTo>
                <a:cubicBezTo>
                  <a:pt x="8348" y="3370"/>
                  <a:pt x="8388" y="3373"/>
                  <a:pt x="8428" y="3378"/>
                </a:cubicBezTo>
                <a:cubicBezTo>
                  <a:pt x="8494" y="3383"/>
                  <a:pt x="8557" y="3388"/>
                  <a:pt x="8623" y="3386"/>
                </a:cubicBezTo>
                <a:cubicBezTo>
                  <a:pt x="8692" y="3386"/>
                  <a:pt x="8758" y="3381"/>
                  <a:pt x="8827" y="3373"/>
                </a:cubicBezTo>
                <a:cubicBezTo>
                  <a:pt x="8962" y="3362"/>
                  <a:pt x="9097" y="3346"/>
                  <a:pt x="9232" y="3333"/>
                </a:cubicBezTo>
                <a:cubicBezTo>
                  <a:pt x="9380" y="3320"/>
                  <a:pt x="9528" y="3317"/>
                  <a:pt x="9679" y="3312"/>
                </a:cubicBezTo>
                <a:cubicBezTo>
                  <a:pt x="9758" y="3309"/>
                  <a:pt x="9840" y="3306"/>
                  <a:pt x="9920" y="3306"/>
                </a:cubicBezTo>
                <a:cubicBezTo>
                  <a:pt x="9957" y="3306"/>
                  <a:pt x="9999" y="3309"/>
                  <a:pt x="10039" y="3301"/>
                </a:cubicBezTo>
                <a:cubicBezTo>
                  <a:pt x="10034" y="3309"/>
                  <a:pt x="10031" y="3314"/>
                  <a:pt x="10028" y="3317"/>
                </a:cubicBezTo>
                <a:moveTo>
                  <a:pt x="9997" y="3121"/>
                </a:moveTo>
                <a:cubicBezTo>
                  <a:pt x="10023" y="3140"/>
                  <a:pt x="10057" y="3161"/>
                  <a:pt x="10065" y="3193"/>
                </a:cubicBezTo>
                <a:lnTo>
                  <a:pt x="10057" y="3195"/>
                </a:lnTo>
                <a:cubicBezTo>
                  <a:pt x="10007" y="3222"/>
                  <a:pt x="9952" y="3216"/>
                  <a:pt x="9896" y="3216"/>
                </a:cubicBezTo>
                <a:cubicBezTo>
                  <a:pt x="9825" y="3216"/>
                  <a:pt x="9756" y="3219"/>
                  <a:pt x="9684" y="3222"/>
                </a:cubicBezTo>
                <a:cubicBezTo>
                  <a:pt x="9544" y="3227"/>
                  <a:pt x="9401" y="3246"/>
                  <a:pt x="9261" y="3256"/>
                </a:cubicBezTo>
                <a:cubicBezTo>
                  <a:pt x="9131" y="3269"/>
                  <a:pt x="8999" y="3285"/>
                  <a:pt x="8869" y="3301"/>
                </a:cubicBezTo>
                <a:cubicBezTo>
                  <a:pt x="8742" y="3317"/>
                  <a:pt x="8615" y="3320"/>
                  <a:pt x="8486" y="3325"/>
                </a:cubicBezTo>
                <a:cubicBezTo>
                  <a:pt x="8380" y="3328"/>
                  <a:pt x="8277" y="3314"/>
                  <a:pt x="8174" y="3288"/>
                </a:cubicBezTo>
                <a:cubicBezTo>
                  <a:pt x="8084" y="3246"/>
                  <a:pt x="7988" y="3214"/>
                  <a:pt x="7896" y="3190"/>
                </a:cubicBezTo>
                <a:cubicBezTo>
                  <a:pt x="7430" y="3068"/>
                  <a:pt x="6943" y="3015"/>
                  <a:pt x="6462" y="3026"/>
                </a:cubicBezTo>
                <a:cubicBezTo>
                  <a:pt x="6203" y="3031"/>
                  <a:pt x="5943" y="3047"/>
                  <a:pt x="5690" y="3095"/>
                </a:cubicBezTo>
                <a:cubicBezTo>
                  <a:pt x="5693" y="3090"/>
                  <a:pt x="5696" y="3084"/>
                  <a:pt x="5701" y="3079"/>
                </a:cubicBezTo>
                <a:cubicBezTo>
                  <a:pt x="5898" y="3018"/>
                  <a:pt x="6097" y="2965"/>
                  <a:pt x="6298" y="2918"/>
                </a:cubicBezTo>
                <a:cubicBezTo>
                  <a:pt x="6507" y="2867"/>
                  <a:pt x="6721" y="2817"/>
                  <a:pt x="6935" y="2793"/>
                </a:cubicBezTo>
                <a:cubicBezTo>
                  <a:pt x="7041" y="2783"/>
                  <a:pt x="7150" y="2780"/>
                  <a:pt x="7256" y="2791"/>
                </a:cubicBezTo>
                <a:cubicBezTo>
                  <a:pt x="7359" y="2801"/>
                  <a:pt x="7459" y="2828"/>
                  <a:pt x="7562" y="2849"/>
                </a:cubicBezTo>
                <a:cubicBezTo>
                  <a:pt x="7774" y="2896"/>
                  <a:pt x="7988" y="2918"/>
                  <a:pt x="8205" y="2933"/>
                </a:cubicBezTo>
                <a:cubicBezTo>
                  <a:pt x="8428" y="2949"/>
                  <a:pt x="8650" y="2965"/>
                  <a:pt x="8872" y="2981"/>
                </a:cubicBezTo>
                <a:cubicBezTo>
                  <a:pt x="8983" y="2989"/>
                  <a:pt x="9092" y="2997"/>
                  <a:pt x="9203" y="3005"/>
                </a:cubicBezTo>
                <a:cubicBezTo>
                  <a:pt x="9309" y="3013"/>
                  <a:pt x="9414" y="3021"/>
                  <a:pt x="9520" y="3013"/>
                </a:cubicBezTo>
                <a:cubicBezTo>
                  <a:pt x="9592" y="3007"/>
                  <a:pt x="9658" y="2994"/>
                  <a:pt x="9724" y="2973"/>
                </a:cubicBezTo>
                <a:cubicBezTo>
                  <a:pt x="9727" y="2978"/>
                  <a:pt x="9732" y="2984"/>
                  <a:pt x="9740" y="2986"/>
                </a:cubicBezTo>
                <a:cubicBezTo>
                  <a:pt x="9830" y="3023"/>
                  <a:pt x="9917" y="3068"/>
                  <a:pt x="9997" y="3121"/>
                </a:cubicBezTo>
                <a:moveTo>
                  <a:pt x="9711" y="2888"/>
                </a:moveTo>
                <a:cubicBezTo>
                  <a:pt x="9512" y="2952"/>
                  <a:pt x="9298" y="2925"/>
                  <a:pt x="9094" y="2910"/>
                </a:cubicBezTo>
                <a:cubicBezTo>
                  <a:pt x="8877" y="2894"/>
                  <a:pt x="8660" y="2878"/>
                  <a:pt x="8444" y="2862"/>
                </a:cubicBezTo>
                <a:cubicBezTo>
                  <a:pt x="8229" y="2846"/>
                  <a:pt x="8012" y="2838"/>
                  <a:pt x="7801" y="2804"/>
                </a:cubicBezTo>
                <a:cubicBezTo>
                  <a:pt x="7658" y="2780"/>
                  <a:pt x="7518" y="2740"/>
                  <a:pt x="7375" y="2714"/>
                </a:cubicBezTo>
                <a:cubicBezTo>
                  <a:pt x="7446" y="2706"/>
                  <a:pt x="7515" y="2695"/>
                  <a:pt x="7586" y="2679"/>
                </a:cubicBezTo>
                <a:cubicBezTo>
                  <a:pt x="7689" y="2658"/>
                  <a:pt x="7793" y="2632"/>
                  <a:pt x="7891" y="2592"/>
                </a:cubicBezTo>
                <a:cubicBezTo>
                  <a:pt x="7978" y="2558"/>
                  <a:pt x="8055" y="2505"/>
                  <a:pt x="8126" y="2444"/>
                </a:cubicBezTo>
                <a:cubicBezTo>
                  <a:pt x="8131" y="2439"/>
                  <a:pt x="8139" y="2433"/>
                  <a:pt x="8145" y="2428"/>
                </a:cubicBezTo>
                <a:lnTo>
                  <a:pt x="8145" y="2428"/>
                </a:lnTo>
                <a:cubicBezTo>
                  <a:pt x="8216" y="2447"/>
                  <a:pt x="8295" y="2439"/>
                  <a:pt x="8367" y="2433"/>
                </a:cubicBezTo>
                <a:cubicBezTo>
                  <a:pt x="8441" y="2431"/>
                  <a:pt x="8512" y="2425"/>
                  <a:pt x="8586" y="2417"/>
                </a:cubicBezTo>
                <a:cubicBezTo>
                  <a:pt x="8724" y="2407"/>
                  <a:pt x="8862" y="2391"/>
                  <a:pt x="8999" y="2378"/>
                </a:cubicBezTo>
                <a:cubicBezTo>
                  <a:pt x="9007" y="2383"/>
                  <a:pt x="9018" y="2386"/>
                  <a:pt x="9028" y="2388"/>
                </a:cubicBezTo>
                <a:cubicBezTo>
                  <a:pt x="9049" y="2394"/>
                  <a:pt x="9073" y="2402"/>
                  <a:pt x="9094" y="2410"/>
                </a:cubicBezTo>
                <a:cubicBezTo>
                  <a:pt x="9142" y="2425"/>
                  <a:pt x="9187" y="2444"/>
                  <a:pt x="9232" y="2465"/>
                </a:cubicBezTo>
                <a:cubicBezTo>
                  <a:pt x="9319" y="2505"/>
                  <a:pt x="9404" y="2550"/>
                  <a:pt x="9491" y="2589"/>
                </a:cubicBezTo>
                <a:cubicBezTo>
                  <a:pt x="9581" y="2632"/>
                  <a:pt x="9668" y="2674"/>
                  <a:pt x="9758" y="2716"/>
                </a:cubicBezTo>
                <a:cubicBezTo>
                  <a:pt x="9803" y="2738"/>
                  <a:pt x="9846" y="2756"/>
                  <a:pt x="9891" y="2775"/>
                </a:cubicBezTo>
                <a:cubicBezTo>
                  <a:pt x="9901" y="2780"/>
                  <a:pt x="9912" y="2783"/>
                  <a:pt x="9925" y="2788"/>
                </a:cubicBezTo>
                <a:cubicBezTo>
                  <a:pt x="9859" y="2830"/>
                  <a:pt x="9788" y="2865"/>
                  <a:pt x="9711" y="2888"/>
                </a:cubicBezTo>
                <a:moveTo>
                  <a:pt x="10219" y="2584"/>
                </a:moveTo>
                <a:cubicBezTo>
                  <a:pt x="10161" y="2632"/>
                  <a:pt x="10100" y="2677"/>
                  <a:pt x="10039" y="2719"/>
                </a:cubicBezTo>
                <a:cubicBezTo>
                  <a:pt x="10034" y="2719"/>
                  <a:pt x="10031" y="2716"/>
                  <a:pt x="10026" y="2719"/>
                </a:cubicBezTo>
                <a:cubicBezTo>
                  <a:pt x="9928" y="2732"/>
                  <a:pt x="9840" y="2690"/>
                  <a:pt x="9750" y="2658"/>
                </a:cubicBezTo>
                <a:cubicBezTo>
                  <a:pt x="9658" y="2624"/>
                  <a:pt x="9565" y="2587"/>
                  <a:pt x="9475" y="2547"/>
                </a:cubicBezTo>
                <a:cubicBezTo>
                  <a:pt x="9391" y="2507"/>
                  <a:pt x="9309" y="2465"/>
                  <a:pt x="9224" y="2425"/>
                </a:cubicBezTo>
                <a:cubicBezTo>
                  <a:pt x="9184" y="2407"/>
                  <a:pt x="9145" y="2391"/>
                  <a:pt x="9102" y="2378"/>
                </a:cubicBezTo>
                <a:cubicBezTo>
                  <a:pt x="9097" y="2378"/>
                  <a:pt x="9094" y="2375"/>
                  <a:pt x="9089" y="2373"/>
                </a:cubicBezTo>
                <a:cubicBezTo>
                  <a:pt x="9224" y="2359"/>
                  <a:pt x="9362" y="2349"/>
                  <a:pt x="9496" y="2346"/>
                </a:cubicBezTo>
                <a:cubicBezTo>
                  <a:pt x="9650" y="2341"/>
                  <a:pt x="9801" y="2362"/>
                  <a:pt x="9954" y="2383"/>
                </a:cubicBezTo>
                <a:cubicBezTo>
                  <a:pt x="10036" y="2394"/>
                  <a:pt x="10121" y="2407"/>
                  <a:pt x="10203" y="2420"/>
                </a:cubicBezTo>
                <a:cubicBezTo>
                  <a:pt x="10245" y="2425"/>
                  <a:pt x="10288" y="2433"/>
                  <a:pt x="10330" y="2439"/>
                </a:cubicBezTo>
                <a:cubicBezTo>
                  <a:pt x="10351" y="2441"/>
                  <a:pt x="10370" y="2447"/>
                  <a:pt x="10391" y="2447"/>
                </a:cubicBezTo>
                <a:cubicBezTo>
                  <a:pt x="10333" y="2492"/>
                  <a:pt x="10274" y="2539"/>
                  <a:pt x="10219" y="2584"/>
                </a:cubicBezTo>
                <a:moveTo>
                  <a:pt x="10975" y="1833"/>
                </a:moveTo>
                <a:cubicBezTo>
                  <a:pt x="10885" y="1978"/>
                  <a:pt x="10769" y="2103"/>
                  <a:pt x="10645" y="2219"/>
                </a:cubicBezTo>
                <a:cubicBezTo>
                  <a:pt x="10589" y="2272"/>
                  <a:pt x="10531" y="2325"/>
                  <a:pt x="10470" y="2375"/>
                </a:cubicBezTo>
                <a:lnTo>
                  <a:pt x="10467" y="2373"/>
                </a:lnTo>
                <a:cubicBezTo>
                  <a:pt x="10433" y="2354"/>
                  <a:pt x="10396" y="2351"/>
                  <a:pt x="10356" y="2346"/>
                </a:cubicBezTo>
                <a:cubicBezTo>
                  <a:pt x="10317" y="2341"/>
                  <a:pt x="10280" y="2335"/>
                  <a:pt x="10240" y="2330"/>
                </a:cubicBezTo>
                <a:cubicBezTo>
                  <a:pt x="10163" y="2320"/>
                  <a:pt x="10089" y="2309"/>
                  <a:pt x="10012" y="2301"/>
                </a:cubicBezTo>
                <a:cubicBezTo>
                  <a:pt x="9938" y="2293"/>
                  <a:pt x="9862" y="2288"/>
                  <a:pt x="9788" y="2288"/>
                </a:cubicBezTo>
                <a:cubicBezTo>
                  <a:pt x="9711" y="2288"/>
                  <a:pt x="9634" y="2298"/>
                  <a:pt x="9557" y="2298"/>
                </a:cubicBezTo>
                <a:cubicBezTo>
                  <a:pt x="9253" y="2306"/>
                  <a:pt x="8954" y="2343"/>
                  <a:pt x="8650" y="2370"/>
                </a:cubicBezTo>
                <a:cubicBezTo>
                  <a:pt x="8565" y="2378"/>
                  <a:pt x="8481" y="2382"/>
                  <a:pt x="8396" y="2388"/>
                </a:cubicBezTo>
                <a:cubicBezTo>
                  <a:pt x="8354" y="2390"/>
                  <a:pt x="8311" y="2391"/>
                  <a:pt x="8269" y="2394"/>
                </a:cubicBezTo>
                <a:cubicBezTo>
                  <a:pt x="8237" y="2396"/>
                  <a:pt x="8205" y="2396"/>
                  <a:pt x="8174" y="2402"/>
                </a:cubicBezTo>
                <a:cubicBezTo>
                  <a:pt x="8229" y="2349"/>
                  <a:pt x="8282" y="2293"/>
                  <a:pt x="8335" y="2240"/>
                </a:cubicBezTo>
                <a:cubicBezTo>
                  <a:pt x="8369" y="2203"/>
                  <a:pt x="8406" y="2169"/>
                  <a:pt x="8441" y="2132"/>
                </a:cubicBezTo>
                <a:cubicBezTo>
                  <a:pt x="8520" y="2113"/>
                  <a:pt x="8597" y="2079"/>
                  <a:pt x="8674" y="2047"/>
                </a:cubicBezTo>
                <a:cubicBezTo>
                  <a:pt x="8753" y="2015"/>
                  <a:pt x="8835" y="1984"/>
                  <a:pt x="8917" y="1957"/>
                </a:cubicBezTo>
                <a:cubicBezTo>
                  <a:pt x="9078" y="1902"/>
                  <a:pt x="9243" y="1857"/>
                  <a:pt x="9409" y="1825"/>
                </a:cubicBezTo>
                <a:cubicBezTo>
                  <a:pt x="9581" y="1790"/>
                  <a:pt x="9753" y="1769"/>
                  <a:pt x="9930" y="1756"/>
                </a:cubicBezTo>
                <a:cubicBezTo>
                  <a:pt x="10108" y="1743"/>
                  <a:pt x="10285" y="1732"/>
                  <a:pt x="10462" y="1732"/>
                </a:cubicBezTo>
                <a:cubicBezTo>
                  <a:pt x="10560" y="1732"/>
                  <a:pt x="10655" y="1748"/>
                  <a:pt x="10751" y="1759"/>
                </a:cubicBezTo>
                <a:cubicBezTo>
                  <a:pt x="10801" y="1764"/>
                  <a:pt x="10851" y="1769"/>
                  <a:pt x="10901" y="1775"/>
                </a:cubicBezTo>
                <a:cubicBezTo>
                  <a:pt x="10936" y="1777"/>
                  <a:pt x="10973" y="1783"/>
                  <a:pt x="11007" y="1785"/>
                </a:cubicBezTo>
                <a:cubicBezTo>
                  <a:pt x="10994" y="1798"/>
                  <a:pt x="10986" y="1817"/>
                  <a:pt x="10975" y="1833"/>
                </a:cubicBezTo>
                <a:moveTo>
                  <a:pt x="11044" y="1701"/>
                </a:moveTo>
                <a:cubicBezTo>
                  <a:pt x="10962" y="1682"/>
                  <a:pt x="10872" y="1679"/>
                  <a:pt x="10788" y="1674"/>
                </a:cubicBezTo>
                <a:cubicBezTo>
                  <a:pt x="10700" y="1669"/>
                  <a:pt x="10610" y="1671"/>
                  <a:pt x="10520" y="1671"/>
                </a:cubicBezTo>
                <a:cubicBezTo>
                  <a:pt x="10340" y="1671"/>
                  <a:pt x="10161" y="1663"/>
                  <a:pt x="9981" y="1679"/>
                </a:cubicBezTo>
                <a:cubicBezTo>
                  <a:pt x="9957" y="1682"/>
                  <a:pt x="9930" y="1685"/>
                  <a:pt x="9907" y="1687"/>
                </a:cubicBezTo>
                <a:cubicBezTo>
                  <a:pt x="10034" y="1629"/>
                  <a:pt x="10163" y="1574"/>
                  <a:pt x="10285" y="1505"/>
                </a:cubicBezTo>
                <a:cubicBezTo>
                  <a:pt x="10351" y="1468"/>
                  <a:pt x="10412" y="1423"/>
                  <a:pt x="10473" y="1378"/>
                </a:cubicBezTo>
                <a:cubicBezTo>
                  <a:pt x="10552" y="1333"/>
                  <a:pt x="10632" y="1290"/>
                  <a:pt x="10716" y="1256"/>
                </a:cubicBezTo>
                <a:cubicBezTo>
                  <a:pt x="10772" y="1232"/>
                  <a:pt x="10830" y="1216"/>
                  <a:pt x="10888" y="1198"/>
                </a:cubicBezTo>
                <a:cubicBezTo>
                  <a:pt x="10909" y="1190"/>
                  <a:pt x="10949" y="1182"/>
                  <a:pt x="10973" y="1163"/>
                </a:cubicBezTo>
                <a:cubicBezTo>
                  <a:pt x="11047" y="1200"/>
                  <a:pt x="11105" y="1261"/>
                  <a:pt x="11113" y="1357"/>
                </a:cubicBezTo>
                <a:cubicBezTo>
                  <a:pt x="11126" y="1470"/>
                  <a:pt x="11095" y="1592"/>
                  <a:pt x="11044" y="17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A GAME</a:t>
            </a:r>
            <a:endParaRPr/>
          </a:p>
        </p:txBody>
      </p:sp>
      <p:sp>
        <p:nvSpPr>
          <p:cNvPr id="1089" name="Google Shape;1089;p36"/>
          <p:cNvSpPr txBox="1"/>
          <p:nvPr/>
        </p:nvSpPr>
        <p:spPr>
          <a:xfrm>
            <a:off x="1353500" y="1021950"/>
            <a:ext cx="6846000" cy="30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When the player opens ScummVM, the Base component creates an instance of the User Interface, where the user can select a game.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Once the player launches the game, ScummVM passes this to the SCI Interpreter.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The Interpreter will: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Font typeface="Livvic"/>
              <a:buChar char="●"/>
            </a:pP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Parse Config Files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Font typeface="Livvic"/>
              <a:buChar char="●"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Initialize all components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Font typeface="Livvic"/>
              <a:buChar char="●"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Allocate space on heap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Font typeface="Livvic"/>
              <a:buChar char="●"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Run Game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  <a:latin typeface="Livvic"/>
                <a:ea typeface="Livvic"/>
                <a:cs typeface="Livvic"/>
                <a:sym typeface="Livvic"/>
              </a:rPr>
              <a:t>The interpreter is always active and acts as the main controller for the engine</a:t>
            </a:r>
            <a:endParaRPr sz="1600">
              <a:solidFill>
                <a:srgbClr val="2B302B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4" name="Google Shape;10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5500" y="307825"/>
            <a:ext cx="6391750" cy="419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5" name="Google Shape;1095;p37"/>
          <p:cNvSpPr txBox="1"/>
          <p:nvPr>
            <p:ph idx="4294967295" type="title"/>
          </p:nvPr>
        </p:nvSpPr>
        <p:spPr>
          <a:xfrm>
            <a:off x="153100" y="4395975"/>
            <a:ext cx="48201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Launching a Game</a:t>
            </a:r>
            <a:endParaRPr/>
          </a:p>
        </p:txBody>
      </p:sp>
      <p:grpSp>
        <p:nvGrpSpPr>
          <p:cNvPr id="1096" name="Google Shape;1096;p37"/>
          <p:cNvGrpSpPr/>
          <p:nvPr/>
        </p:nvGrpSpPr>
        <p:grpSpPr>
          <a:xfrm>
            <a:off x="-286628" y="-260938"/>
            <a:ext cx="9697834" cy="5668120"/>
            <a:chOff x="-286628" y="-260938"/>
            <a:chExt cx="9697834" cy="5668120"/>
          </a:xfrm>
        </p:grpSpPr>
        <p:grpSp>
          <p:nvGrpSpPr>
            <p:cNvPr id="1097" name="Google Shape;1097;p37"/>
            <p:cNvGrpSpPr/>
            <p:nvPr/>
          </p:nvGrpSpPr>
          <p:grpSpPr>
            <a:xfrm>
              <a:off x="5153397" y="4176600"/>
              <a:ext cx="4257809" cy="1230582"/>
              <a:chOff x="5153397" y="4176600"/>
              <a:chExt cx="4257809" cy="1230582"/>
            </a:xfrm>
          </p:grpSpPr>
          <p:sp>
            <p:nvSpPr>
              <p:cNvPr id="1098" name="Google Shape;1098;p37"/>
              <p:cNvSpPr/>
              <p:nvPr/>
            </p:nvSpPr>
            <p:spPr>
              <a:xfrm>
                <a:off x="5544067" y="460285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8" y="1048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8"/>
                    </a:lnTo>
                    <a:lnTo>
                      <a:pt x="298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37"/>
              <p:cNvSpPr/>
              <p:nvPr/>
            </p:nvSpPr>
            <p:spPr>
              <a:xfrm>
                <a:off x="7070298" y="460285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37"/>
              <p:cNvSpPr/>
              <p:nvPr/>
            </p:nvSpPr>
            <p:spPr>
              <a:xfrm>
                <a:off x="8597609" y="460285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37"/>
              <p:cNvSpPr/>
              <p:nvPr/>
            </p:nvSpPr>
            <p:spPr>
              <a:xfrm>
                <a:off x="8215961" y="4389548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2" name="Google Shape;1102;p37"/>
              <p:cNvSpPr/>
              <p:nvPr/>
            </p:nvSpPr>
            <p:spPr>
              <a:xfrm>
                <a:off x="8597609" y="4176600"/>
                <a:ext cx="431283" cy="375897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3" name="Google Shape;1103;p37"/>
              <p:cNvSpPr/>
              <p:nvPr/>
            </p:nvSpPr>
            <p:spPr>
              <a:xfrm>
                <a:off x="6307003" y="460285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4" name="Google Shape;1104;p37"/>
              <p:cNvSpPr/>
              <p:nvPr/>
            </p:nvSpPr>
            <p:spPr>
              <a:xfrm>
                <a:off x="7833594" y="4602856"/>
                <a:ext cx="432003" cy="37697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05" name="Google Shape;1105;p37"/>
              <p:cNvGrpSpPr/>
              <p:nvPr/>
            </p:nvGrpSpPr>
            <p:grpSpPr>
              <a:xfrm>
                <a:off x="5544067" y="5030206"/>
                <a:ext cx="3484825" cy="376976"/>
                <a:chOff x="5585792" y="5030206"/>
                <a:chExt cx="3484825" cy="376976"/>
              </a:xfrm>
            </p:grpSpPr>
            <p:sp>
              <p:nvSpPr>
                <p:cNvPr id="1106" name="Google Shape;1106;p37"/>
                <p:cNvSpPr/>
                <p:nvPr/>
              </p:nvSpPr>
              <p:spPr>
                <a:xfrm>
                  <a:off x="5585792" y="5030206"/>
                  <a:ext cx="430924" cy="376976"/>
                </a:xfrm>
                <a:custGeom>
                  <a:rect b="b" l="l" r="r" t="t"/>
                  <a:pathLst>
                    <a:path extrusionOk="0" h="1048" w="1198">
                      <a:moveTo>
                        <a:pt x="298" y="1048"/>
                      </a:moveTo>
                      <a:lnTo>
                        <a:pt x="0" y="524"/>
                      </a:lnTo>
                      <a:lnTo>
                        <a:pt x="298" y="0"/>
                      </a:lnTo>
                      <a:lnTo>
                        <a:pt x="896" y="0"/>
                      </a:lnTo>
                      <a:lnTo>
                        <a:pt x="1198" y="524"/>
                      </a:lnTo>
                      <a:lnTo>
                        <a:pt x="896" y="1048"/>
                      </a:lnTo>
                      <a:lnTo>
                        <a:pt x="298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7" name="Google Shape;1107;p37"/>
                <p:cNvSpPr/>
                <p:nvPr/>
              </p:nvSpPr>
              <p:spPr>
                <a:xfrm>
                  <a:off x="7112023" y="5030206"/>
                  <a:ext cx="430924" cy="376976"/>
                </a:xfrm>
                <a:custGeom>
                  <a:rect b="b" l="l" r="r" t="t"/>
                  <a:pathLst>
                    <a:path extrusionOk="0" h="1048" w="1198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899" y="0"/>
                      </a:lnTo>
                      <a:lnTo>
                        <a:pt x="1198" y="524"/>
                      </a:lnTo>
                      <a:lnTo>
                        <a:pt x="899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08" name="Google Shape;1108;p37"/>
                <p:cNvSpPr/>
                <p:nvPr/>
              </p:nvSpPr>
              <p:spPr>
                <a:xfrm>
                  <a:off x="8639334" y="5030206"/>
                  <a:ext cx="431283" cy="376976"/>
                </a:xfrm>
                <a:custGeom>
                  <a:rect b="b" l="l" r="r" t="t"/>
                  <a:pathLst>
                    <a:path extrusionOk="0" h="1048" w="1199">
                      <a:moveTo>
                        <a:pt x="299" y="1048"/>
                      </a:moveTo>
                      <a:lnTo>
                        <a:pt x="0" y="524"/>
                      </a:lnTo>
                      <a:lnTo>
                        <a:pt x="299" y="0"/>
                      </a:lnTo>
                      <a:lnTo>
                        <a:pt x="900" y="0"/>
                      </a:lnTo>
                      <a:lnTo>
                        <a:pt x="1199" y="524"/>
                      </a:lnTo>
                      <a:lnTo>
                        <a:pt x="900" y="1048"/>
                      </a:lnTo>
                      <a:lnTo>
                        <a:pt x="299" y="104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1" anchor="ctr" bIns="45000" lIns="90000" spcFirstLastPara="1" rIns="90000" wrap="square" tIns="450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sz="180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09" name="Google Shape;1109;p37"/>
              <p:cNvSpPr/>
              <p:nvPr/>
            </p:nvSpPr>
            <p:spPr>
              <a:xfrm>
                <a:off x="7833594" y="5030206"/>
                <a:ext cx="432003" cy="376976"/>
              </a:xfrm>
              <a:custGeom>
                <a:rect b="b" l="l" r="r" t="t"/>
                <a:pathLst>
                  <a:path extrusionOk="0" h="1048" w="1201">
                    <a:moveTo>
                      <a:pt x="301" y="1048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8"/>
                    </a:lnTo>
                    <a:lnTo>
                      <a:pt x="301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0" name="Google Shape;1110;p37"/>
              <p:cNvSpPr/>
              <p:nvPr/>
            </p:nvSpPr>
            <p:spPr>
              <a:xfrm>
                <a:off x="5153397" y="4816887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37"/>
              <p:cNvSpPr/>
              <p:nvPr/>
            </p:nvSpPr>
            <p:spPr>
              <a:xfrm>
                <a:off x="6687989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37"/>
              <p:cNvSpPr/>
              <p:nvPr/>
            </p:nvSpPr>
            <p:spPr>
              <a:xfrm>
                <a:off x="7454924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37"/>
              <p:cNvSpPr/>
              <p:nvPr/>
            </p:nvSpPr>
            <p:spPr>
              <a:xfrm>
                <a:off x="8221849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37"/>
              <p:cNvSpPr/>
              <p:nvPr/>
            </p:nvSpPr>
            <p:spPr>
              <a:xfrm>
                <a:off x="5930589" y="481688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37"/>
              <p:cNvSpPr/>
              <p:nvPr/>
            </p:nvSpPr>
            <p:spPr>
              <a:xfrm>
                <a:off x="8978224" y="4811812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6" name="Google Shape;1116;p37"/>
            <p:cNvGrpSpPr/>
            <p:nvPr/>
          </p:nvGrpSpPr>
          <p:grpSpPr>
            <a:xfrm>
              <a:off x="-286628" y="-260938"/>
              <a:ext cx="3890159" cy="1020278"/>
              <a:chOff x="-286628" y="-260938"/>
              <a:chExt cx="3890159" cy="1020278"/>
            </a:xfrm>
          </p:grpSpPr>
          <p:sp>
            <p:nvSpPr>
              <p:cNvPr id="1117" name="Google Shape;1117;p37"/>
              <p:cNvSpPr/>
              <p:nvPr/>
            </p:nvSpPr>
            <p:spPr>
              <a:xfrm>
                <a:off x="485750" y="381658"/>
                <a:ext cx="433343" cy="377681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37"/>
              <p:cNvSpPr/>
              <p:nvPr/>
            </p:nvSpPr>
            <p:spPr>
              <a:xfrm>
                <a:off x="101559" y="167337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37"/>
              <p:cNvSpPr/>
              <p:nvPr/>
            </p:nvSpPr>
            <p:spPr>
              <a:xfrm>
                <a:off x="869217" y="167337"/>
                <a:ext cx="433343" cy="377681"/>
              </a:xfrm>
              <a:custGeom>
                <a:rect b="b" l="l" r="r" t="t"/>
                <a:pathLst>
                  <a:path extrusionOk="0" h="1045" w="1199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7" y="0"/>
                    </a:lnTo>
                    <a:lnTo>
                      <a:pt x="1199" y="524"/>
                    </a:lnTo>
                    <a:lnTo>
                      <a:pt x="897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0" name="Google Shape;1120;p37"/>
              <p:cNvSpPr/>
              <p:nvPr/>
            </p:nvSpPr>
            <p:spPr>
              <a:xfrm>
                <a:off x="1636152" y="16733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p37"/>
              <p:cNvSpPr/>
              <p:nvPr/>
            </p:nvSpPr>
            <p:spPr>
              <a:xfrm>
                <a:off x="2403087" y="167337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p37"/>
              <p:cNvSpPr/>
              <p:nvPr/>
            </p:nvSpPr>
            <p:spPr>
              <a:xfrm>
                <a:off x="102097" y="-260938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p37"/>
              <p:cNvSpPr/>
              <p:nvPr/>
            </p:nvSpPr>
            <p:spPr>
              <a:xfrm>
                <a:off x="1636689" y="-2609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p37"/>
              <p:cNvSpPr/>
              <p:nvPr/>
            </p:nvSpPr>
            <p:spPr>
              <a:xfrm>
                <a:off x="2403624" y="-2609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37"/>
              <p:cNvSpPr/>
              <p:nvPr/>
            </p:nvSpPr>
            <p:spPr>
              <a:xfrm>
                <a:off x="3170549" y="-2609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37"/>
              <p:cNvSpPr/>
              <p:nvPr/>
            </p:nvSpPr>
            <p:spPr>
              <a:xfrm>
                <a:off x="-286628" y="367837"/>
                <a:ext cx="434065" cy="37768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37"/>
              <p:cNvSpPr/>
              <p:nvPr/>
            </p:nvSpPr>
            <p:spPr>
              <a:xfrm>
                <a:off x="1252689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37"/>
              <p:cNvSpPr/>
              <p:nvPr/>
            </p:nvSpPr>
            <p:spPr>
              <a:xfrm>
                <a:off x="2019624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37"/>
              <p:cNvSpPr/>
              <p:nvPr/>
            </p:nvSpPr>
            <p:spPr>
              <a:xfrm>
                <a:off x="2786549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37"/>
              <p:cNvSpPr/>
              <p:nvPr/>
            </p:nvSpPr>
            <p:spPr>
              <a:xfrm>
                <a:off x="485764" y="-46638"/>
                <a:ext cx="432981" cy="377681"/>
              </a:xfrm>
              <a:custGeom>
                <a:rect b="b" l="l" r="r" t="t"/>
                <a:pathLst>
                  <a:path extrusionOk="0" h="1045" w="1198">
                    <a:moveTo>
                      <a:pt x="299" y="1045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8" y="524"/>
                    </a:lnTo>
                    <a:lnTo>
                      <a:pt x="900" y="1045"/>
                    </a:lnTo>
                    <a:lnTo>
                      <a:pt x="299" y="104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1" name="Google Shape;1131;p37"/>
            <p:cNvGrpSpPr/>
            <p:nvPr/>
          </p:nvGrpSpPr>
          <p:grpSpPr>
            <a:xfrm>
              <a:off x="-145457" y="-25174"/>
              <a:ext cx="9413898" cy="5205066"/>
              <a:chOff x="-145457" y="-25174"/>
              <a:chExt cx="9413898" cy="5205066"/>
            </a:xfrm>
          </p:grpSpPr>
          <p:sp>
            <p:nvSpPr>
              <p:cNvPr id="1132" name="Google Shape;1132;p37"/>
              <p:cNvSpPr/>
              <p:nvPr/>
            </p:nvSpPr>
            <p:spPr>
              <a:xfrm>
                <a:off x="8830118" y="3962876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37"/>
              <p:cNvSpPr/>
              <p:nvPr/>
            </p:nvSpPr>
            <p:spPr>
              <a:xfrm>
                <a:off x="-145457" y="-25174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37"/>
              <p:cNvSpPr/>
              <p:nvPr/>
            </p:nvSpPr>
            <p:spPr>
              <a:xfrm>
                <a:off x="5742793" y="479850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37"/>
              <p:cNvSpPr/>
              <p:nvPr/>
            </p:nvSpPr>
            <p:spPr>
              <a:xfrm>
                <a:off x="7607518" y="460400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37"/>
              <p:cNvSpPr/>
              <p:nvPr/>
            </p:nvSpPr>
            <p:spPr>
              <a:xfrm>
                <a:off x="2933618" y="116751"/>
                <a:ext cx="438323" cy="381391"/>
              </a:xfrm>
              <a:custGeom>
                <a:rect b="b" l="l" r="r" t="t"/>
                <a:pathLst>
                  <a:path extrusionOk="0" h="1045" w="1201">
                    <a:moveTo>
                      <a:pt x="301" y="1045"/>
                    </a:moveTo>
                    <a:lnTo>
                      <a:pt x="0" y="524"/>
                    </a:lnTo>
                    <a:lnTo>
                      <a:pt x="301" y="0"/>
                    </a:lnTo>
                    <a:lnTo>
                      <a:pt x="899" y="0"/>
                    </a:lnTo>
                    <a:lnTo>
                      <a:pt x="1201" y="524"/>
                    </a:lnTo>
                    <a:lnTo>
                      <a:pt x="899" y="1045"/>
                    </a:lnTo>
                    <a:lnTo>
                      <a:pt x="301" y="1045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37" name="Google Shape;113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66900"/>
            <a:ext cx="2797525" cy="9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TEXT BASED COMMAND</a:t>
            </a:r>
            <a:endParaRPr/>
          </a:p>
        </p:txBody>
      </p:sp>
      <p:sp>
        <p:nvSpPr>
          <p:cNvPr id="1143" name="Google Shape;1143;p38"/>
          <p:cNvSpPr txBox="1"/>
          <p:nvPr>
            <p:ph idx="1" type="body"/>
          </p:nvPr>
        </p:nvSpPr>
        <p:spPr>
          <a:xfrm>
            <a:off x="1505850" y="1143000"/>
            <a:ext cx="6132300" cy="28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</a:rPr>
              <a:t>When the user inputs a string:</a:t>
            </a:r>
            <a:endParaRPr sz="1600">
              <a:solidFill>
                <a:srgbClr val="2B302B"/>
              </a:solidFill>
            </a:endParaRPr>
          </a:p>
          <a:p>
            <a:pPr indent="-228600" lvl="0" marL="241300" rtl="0" algn="l">
              <a:spcBef>
                <a:spcPts val="1600"/>
              </a:spcBef>
              <a:spcAft>
                <a:spcPts val="0"/>
              </a:spcAft>
              <a:buClr>
                <a:srgbClr val="B3783D"/>
              </a:buClr>
              <a:buSzPts val="1600"/>
              <a:buChar char="●"/>
            </a:pPr>
            <a:r>
              <a:rPr lang="en" sz="1600">
                <a:solidFill>
                  <a:srgbClr val="2B302B"/>
                </a:solidFill>
              </a:rPr>
              <a:t>Interpreter queries Event Manager</a:t>
            </a:r>
            <a:endParaRPr sz="1600">
              <a:solidFill>
                <a:srgbClr val="2B302B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Char char="●"/>
            </a:pPr>
            <a:r>
              <a:rPr lang="en" sz="1600">
                <a:solidFill>
                  <a:srgbClr val="2B302B"/>
                </a:solidFill>
              </a:rPr>
              <a:t>Event Manager passes string to Parser</a:t>
            </a:r>
            <a:endParaRPr sz="1600">
              <a:solidFill>
                <a:srgbClr val="2B302B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Char char="●"/>
            </a:pPr>
            <a:r>
              <a:rPr lang="en" sz="1600">
                <a:solidFill>
                  <a:srgbClr val="2B302B"/>
                </a:solidFill>
              </a:rPr>
              <a:t>Parser generates event, returns it</a:t>
            </a:r>
            <a:endParaRPr sz="1600">
              <a:solidFill>
                <a:srgbClr val="2B302B"/>
              </a:solidFill>
            </a:endParaRPr>
          </a:p>
          <a:p>
            <a:pPr indent="-228600" lvl="0" marL="241300" rtl="0" algn="l">
              <a:spcBef>
                <a:spcPts val="0"/>
              </a:spcBef>
              <a:spcAft>
                <a:spcPts val="0"/>
              </a:spcAft>
              <a:buClr>
                <a:srgbClr val="B3783D"/>
              </a:buClr>
              <a:buSzPts val="1600"/>
              <a:buChar char="●"/>
            </a:pPr>
            <a:r>
              <a:rPr lang="en" sz="1600">
                <a:solidFill>
                  <a:srgbClr val="2B302B"/>
                </a:solidFill>
              </a:rPr>
              <a:t>Event manager passes to Interpreter</a:t>
            </a:r>
            <a:endParaRPr sz="1600">
              <a:solidFill>
                <a:srgbClr val="2B302B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B302B"/>
                </a:solidFill>
              </a:rPr>
              <a:t>Interpreter will then:</a:t>
            </a:r>
            <a:endParaRPr sz="1600">
              <a:solidFill>
                <a:srgbClr val="2B30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2B302B"/>
                </a:solidFill>
              </a:rPr>
              <a:t>Call Game Logic to determine path and game object</a:t>
            </a:r>
            <a:endParaRPr sz="1600">
              <a:solidFill>
                <a:srgbClr val="2B302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Call Graphics to render movement on screen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Graphics will get view space from window manager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○"/>
            </a:pPr>
            <a:r>
              <a:rPr lang="en" sz="1600"/>
              <a:t>Graphics will loop, calling Output API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8" name="Google Shape;1148;p39"/>
          <p:cNvPicPr preferRelativeResize="0"/>
          <p:nvPr/>
        </p:nvPicPr>
        <p:blipFill rotWithShape="1">
          <a:blip r:embed="rId3">
            <a:alphaModFix/>
          </a:blip>
          <a:srcRect b="3920" l="0" r="0" t="0"/>
          <a:stretch/>
        </p:blipFill>
        <p:spPr>
          <a:xfrm>
            <a:off x="1761250" y="395175"/>
            <a:ext cx="7252125" cy="382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39"/>
          <p:cNvSpPr txBox="1"/>
          <p:nvPr>
            <p:ph idx="4294967295" type="title"/>
          </p:nvPr>
        </p:nvSpPr>
        <p:spPr>
          <a:xfrm>
            <a:off x="0" y="4395975"/>
            <a:ext cx="57423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Based Command</a:t>
            </a:r>
            <a:endParaRPr/>
          </a:p>
        </p:txBody>
      </p:sp>
      <p:grpSp>
        <p:nvGrpSpPr>
          <p:cNvPr id="1150" name="Google Shape;1150;p39"/>
          <p:cNvGrpSpPr/>
          <p:nvPr/>
        </p:nvGrpSpPr>
        <p:grpSpPr>
          <a:xfrm>
            <a:off x="5153397" y="4176600"/>
            <a:ext cx="4257809" cy="1230582"/>
            <a:chOff x="5153397" y="4176600"/>
            <a:chExt cx="4257809" cy="1230582"/>
          </a:xfrm>
        </p:grpSpPr>
        <p:sp>
          <p:nvSpPr>
            <p:cNvPr id="1151" name="Google Shape;1151;p39"/>
            <p:cNvSpPr/>
            <p:nvPr/>
          </p:nvSpPr>
          <p:spPr>
            <a:xfrm>
              <a:off x="5544067" y="4602856"/>
              <a:ext cx="430924" cy="376976"/>
            </a:xfrm>
            <a:custGeom>
              <a:rect b="b" l="l" r="r" t="t"/>
              <a:pathLst>
                <a:path extrusionOk="0" h="1048" w="1198">
                  <a:moveTo>
                    <a:pt x="298" y="1048"/>
                  </a:moveTo>
                  <a:lnTo>
                    <a:pt x="0" y="524"/>
                  </a:lnTo>
                  <a:lnTo>
                    <a:pt x="298" y="0"/>
                  </a:lnTo>
                  <a:lnTo>
                    <a:pt x="896" y="0"/>
                  </a:lnTo>
                  <a:lnTo>
                    <a:pt x="1198" y="524"/>
                  </a:lnTo>
                  <a:lnTo>
                    <a:pt x="896" y="1048"/>
                  </a:lnTo>
                  <a:lnTo>
                    <a:pt x="298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7070298" y="4602856"/>
              <a:ext cx="430924" cy="376976"/>
            </a:xfrm>
            <a:custGeom>
              <a:rect b="b" l="l" r="r" t="t"/>
              <a:pathLst>
                <a:path extrusionOk="0" h="1048" w="1198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8597609" y="4602856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39"/>
            <p:cNvSpPr/>
            <p:nvPr/>
          </p:nvSpPr>
          <p:spPr>
            <a:xfrm>
              <a:off x="8215961" y="4389548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39"/>
            <p:cNvSpPr/>
            <p:nvPr/>
          </p:nvSpPr>
          <p:spPr>
            <a:xfrm>
              <a:off x="8597609" y="4176600"/>
              <a:ext cx="431283" cy="375897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6307003" y="4602856"/>
              <a:ext cx="431283" cy="376976"/>
            </a:xfrm>
            <a:custGeom>
              <a:rect b="b" l="l" r="r" t="t"/>
              <a:pathLst>
                <a:path extrusionOk="0" h="1048" w="1199">
                  <a:moveTo>
                    <a:pt x="299" y="1048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9" y="524"/>
                  </a:lnTo>
                  <a:lnTo>
                    <a:pt x="900" y="1048"/>
                  </a:lnTo>
                  <a:lnTo>
                    <a:pt x="299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7833594" y="4602856"/>
              <a:ext cx="432003" cy="376976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8" name="Google Shape;1158;p39"/>
            <p:cNvGrpSpPr/>
            <p:nvPr/>
          </p:nvGrpSpPr>
          <p:grpSpPr>
            <a:xfrm>
              <a:off x="5544067" y="5030206"/>
              <a:ext cx="3484825" cy="376976"/>
              <a:chOff x="5585792" y="5030206"/>
              <a:chExt cx="3484825" cy="376976"/>
            </a:xfrm>
          </p:grpSpPr>
          <p:sp>
            <p:nvSpPr>
              <p:cNvPr id="1159" name="Google Shape;1159;p39"/>
              <p:cNvSpPr/>
              <p:nvPr/>
            </p:nvSpPr>
            <p:spPr>
              <a:xfrm>
                <a:off x="5585792" y="503020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8" y="1048"/>
                    </a:moveTo>
                    <a:lnTo>
                      <a:pt x="0" y="524"/>
                    </a:lnTo>
                    <a:lnTo>
                      <a:pt x="298" y="0"/>
                    </a:lnTo>
                    <a:lnTo>
                      <a:pt x="896" y="0"/>
                    </a:lnTo>
                    <a:lnTo>
                      <a:pt x="1198" y="524"/>
                    </a:lnTo>
                    <a:lnTo>
                      <a:pt x="896" y="1048"/>
                    </a:lnTo>
                    <a:lnTo>
                      <a:pt x="298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39"/>
              <p:cNvSpPr/>
              <p:nvPr/>
            </p:nvSpPr>
            <p:spPr>
              <a:xfrm>
                <a:off x="7112023" y="5030206"/>
                <a:ext cx="430924" cy="376976"/>
              </a:xfrm>
              <a:custGeom>
                <a:rect b="b" l="l" r="r" t="t"/>
                <a:pathLst>
                  <a:path extrusionOk="0" h="1048" w="1198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899" y="0"/>
                    </a:lnTo>
                    <a:lnTo>
                      <a:pt x="1198" y="524"/>
                    </a:lnTo>
                    <a:lnTo>
                      <a:pt x="899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39"/>
              <p:cNvSpPr/>
              <p:nvPr/>
            </p:nvSpPr>
            <p:spPr>
              <a:xfrm>
                <a:off x="8639334" y="5030206"/>
                <a:ext cx="431283" cy="376976"/>
              </a:xfrm>
              <a:custGeom>
                <a:rect b="b" l="l" r="r" t="t"/>
                <a:pathLst>
                  <a:path extrusionOk="0" h="1048" w="1199">
                    <a:moveTo>
                      <a:pt x="299" y="1048"/>
                    </a:moveTo>
                    <a:lnTo>
                      <a:pt x="0" y="524"/>
                    </a:lnTo>
                    <a:lnTo>
                      <a:pt x="299" y="0"/>
                    </a:lnTo>
                    <a:lnTo>
                      <a:pt x="900" y="0"/>
                    </a:lnTo>
                    <a:lnTo>
                      <a:pt x="1199" y="524"/>
                    </a:lnTo>
                    <a:lnTo>
                      <a:pt x="900" y="1048"/>
                    </a:lnTo>
                    <a:lnTo>
                      <a:pt x="299" y="10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2" name="Google Shape;1162;p39"/>
            <p:cNvSpPr/>
            <p:nvPr/>
          </p:nvSpPr>
          <p:spPr>
            <a:xfrm>
              <a:off x="7833594" y="5030206"/>
              <a:ext cx="432003" cy="376976"/>
            </a:xfrm>
            <a:custGeom>
              <a:rect b="b" l="l" r="r" t="t"/>
              <a:pathLst>
                <a:path extrusionOk="0" h="1048" w="1201">
                  <a:moveTo>
                    <a:pt x="301" y="1048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8"/>
                  </a:lnTo>
                  <a:lnTo>
                    <a:pt x="301" y="10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5153397" y="481688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668798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7454924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822184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5930589" y="481688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39"/>
            <p:cNvSpPr/>
            <p:nvPr/>
          </p:nvSpPr>
          <p:spPr>
            <a:xfrm>
              <a:off x="8978224" y="4811812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p39"/>
          <p:cNvGrpSpPr/>
          <p:nvPr/>
        </p:nvGrpSpPr>
        <p:grpSpPr>
          <a:xfrm>
            <a:off x="-972428" y="-260938"/>
            <a:ext cx="3890159" cy="1020278"/>
            <a:chOff x="-286628" y="-260938"/>
            <a:chExt cx="3890159" cy="1020278"/>
          </a:xfrm>
        </p:grpSpPr>
        <p:sp>
          <p:nvSpPr>
            <p:cNvPr id="1170" name="Google Shape;1170;p39"/>
            <p:cNvSpPr/>
            <p:nvPr/>
          </p:nvSpPr>
          <p:spPr>
            <a:xfrm>
              <a:off x="485750" y="381658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39"/>
            <p:cNvSpPr/>
            <p:nvPr/>
          </p:nvSpPr>
          <p:spPr>
            <a:xfrm>
              <a:off x="101559" y="1673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869217" y="167337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1636152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2403087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102097" y="-2609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163668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2403624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317054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-286628" y="3678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125268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201962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278654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48576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4" name="Google Shape;1184;p39"/>
          <p:cNvSpPr/>
          <p:nvPr/>
        </p:nvSpPr>
        <p:spPr>
          <a:xfrm>
            <a:off x="8830118" y="3962876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39"/>
          <p:cNvSpPr/>
          <p:nvPr/>
        </p:nvSpPr>
        <p:spPr>
          <a:xfrm>
            <a:off x="-831257" y="-25174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39"/>
          <p:cNvSpPr/>
          <p:nvPr/>
        </p:nvSpPr>
        <p:spPr>
          <a:xfrm>
            <a:off x="5742793" y="4798501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39"/>
          <p:cNvSpPr/>
          <p:nvPr/>
        </p:nvSpPr>
        <p:spPr>
          <a:xfrm>
            <a:off x="7607518" y="4604001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39"/>
          <p:cNvSpPr/>
          <p:nvPr/>
        </p:nvSpPr>
        <p:spPr>
          <a:xfrm>
            <a:off x="2247818" y="116751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9" name="Google Shape;118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125225"/>
            <a:ext cx="2072254" cy="69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95" name="Google Shape;1195;p40"/>
          <p:cNvSpPr txBox="1"/>
          <p:nvPr>
            <p:ph idx="1" type="body"/>
          </p:nvPr>
        </p:nvSpPr>
        <p:spPr>
          <a:xfrm>
            <a:off x="988500" y="1199125"/>
            <a:ext cx="7603200" cy="10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Understand, we were able to develop a </a:t>
            </a:r>
            <a:r>
              <a:rPr b="1" lang="en"/>
              <a:t>concrete </a:t>
            </a:r>
            <a:r>
              <a:rPr lang="en"/>
              <a:t>architecture for the system.  This was fairly similar to the conceptual architecture</a:t>
            </a:r>
            <a:endParaRPr/>
          </a:p>
        </p:txBody>
      </p:sp>
      <p:sp>
        <p:nvSpPr>
          <p:cNvPr id="1196" name="Google Shape;1196;p40"/>
          <p:cNvSpPr txBox="1"/>
          <p:nvPr>
            <p:ph idx="1" type="body"/>
          </p:nvPr>
        </p:nvSpPr>
        <p:spPr>
          <a:xfrm>
            <a:off x="1598850" y="1942725"/>
            <a:ext cx="63825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Divergences: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New </a:t>
            </a:r>
            <a:r>
              <a:rPr lang="en"/>
              <a:t>Resource and Base </a:t>
            </a:r>
            <a:r>
              <a:rPr b="1" lang="en"/>
              <a:t>components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Tier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Frontend -&gt; Engine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Middleware -&gt;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User interface moved to API tier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 and Backend work side by side instead of in hierarchy</a:t>
            </a:r>
            <a:endParaRPr/>
          </a:p>
        </p:txBody>
      </p:sp>
      <p:sp>
        <p:nvSpPr>
          <p:cNvPr id="1197" name="Google Shape;1197;p40"/>
          <p:cNvSpPr txBox="1"/>
          <p:nvPr>
            <p:ph idx="1" type="body"/>
          </p:nvPr>
        </p:nvSpPr>
        <p:spPr>
          <a:xfrm>
            <a:off x="1598850" y="3799800"/>
            <a:ext cx="6382500" cy="6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analyzing source code, we got a better understanding of the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 this to suggest </a:t>
            </a:r>
            <a:r>
              <a:rPr b="1" lang="en"/>
              <a:t>improvements</a:t>
            </a:r>
            <a:r>
              <a:rPr lang="en"/>
              <a:t> to the system.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  <p:sp>
        <p:nvSpPr>
          <p:cNvPr id="1203" name="Google Shape;1203;p41"/>
          <p:cNvSpPr txBox="1"/>
          <p:nvPr>
            <p:ph idx="2" type="subTitle"/>
          </p:nvPr>
        </p:nvSpPr>
        <p:spPr>
          <a:xfrm>
            <a:off x="1852463" y="1750900"/>
            <a:ext cx="20487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Teamwork: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not split up the system and all worked together</a:t>
            </a:r>
            <a:endParaRPr/>
          </a:p>
        </p:txBody>
      </p:sp>
      <p:sp>
        <p:nvSpPr>
          <p:cNvPr id="1204" name="Google Shape;1204;p41"/>
          <p:cNvSpPr txBox="1"/>
          <p:nvPr>
            <p:ph idx="3" type="subTitle"/>
          </p:nvPr>
        </p:nvSpPr>
        <p:spPr>
          <a:xfrm>
            <a:off x="5304450" y="1750888"/>
            <a:ext cx="2005200" cy="9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Documentation: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was a challenge to understand </a:t>
            </a:r>
            <a:r>
              <a:rPr lang="en"/>
              <a:t>code with minimal documentation</a:t>
            </a:r>
            <a:endParaRPr/>
          </a:p>
        </p:txBody>
      </p:sp>
      <p:sp>
        <p:nvSpPr>
          <p:cNvPr id="1205" name="Google Shape;1205;p41"/>
          <p:cNvSpPr txBox="1"/>
          <p:nvPr>
            <p:ph idx="3" type="subTitle"/>
          </p:nvPr>
        </p:nvSpPr>
        <p:spPr>
          <a:xfrm>
            <a:off x="3569388" y="2750800"/>
            <a:ext cx="2005200" cy="16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Proper Tools: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Understand helped find the dependencies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4"/>
          <p:cNvSpPr txBox="1"/>
          <p:nvPr>
            <p:ph type="ctrTitle"/>
          </p:nvPr>
        </p:nvSpPr>
        <p:spPr>
          <a:xfrm>
            <a:off x="1958388" y="1059863"/>
            <a:ext cx="5227200" cy="16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886" name="Google Shape;886;p24"/>
          <p:cNvSpPr txBox="1"/>
          <p:nvPr>
            <p:ph idx="1" type="subTitle"/>
          </p:nvPr>
        </p:nvSpPr>
        <p:spPr>
          <a:xfrm>
            <a:off x="2986650" y="2522300"/>
            <a:ext cx="317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ScummVM and SCI Engine</a:t>
            </a:r>
            <a:endParaRPr b="1"/>
          </a:p>
        </p:txBody>
      </p:sp>
      <p:sp>
        <p:nvSpPr>
          <p:cNvPr id="887" name="Google Shape;887;p24"/>
          <p:cNvSpPr/>
          <p:nvPr/>
        </p:nvSpPr>
        <p:spPr>
          <a:xfrm>
            <a:off x="4251067" y="3032854"/>
            <a:ext cx="641850" cy="449267"/>
          </a:xfrm>
          <a:custGeom>
            <a:rect b="b" l="l" r="r" t="t"/>
            <a:pathLst>
              <a:path extrusionOk="0" h="7843" w="11205">
                <a:moveTo>
                  <a:pt x="11198" y="1312"/>
                </a:moveTo>
                <a:cubicBezTo>
                  <a:pt x="11182" y="1227"/>
                  <a:pt x="11132" y="1158"/>
                  <a:pt x="11060" y="1111"/>
                </a:cubicBezTo>
                <a:cubicBezTo>
                  <a:pt x="10994" y="1066"/>
                  <a:pt x="10915" y="1042"/>
                  <a:pt x="10835" y="1028"/>
                </a:cubicBezTo>
                <a:cubicBezTo>
                  <a:pt x="10737" y="1013"/>
                  <a:pt x="10634" y="1005"/>
                  <a:pt x="10536" y="1005"/>
                </a:cubicBezTo>
                <a:cubicBezTo>
                  <a:pt x="10110" y="1005"/>
                  <a:pt x="9698" y="1132"/>
                  <a:pt x="9301" y="1275"/>
                </a:cubicBezTo>
                <a:cubicBezTo>
                  <a:pt x="8906" y="1415"/>
                  <a:pt x="8518" y="1566"/>
                  <a:pt x="8134" y="1730"/>
                </a:cubicBezTo>
                <a:cubicBezTo>
                  <a:pt x="8039" y="1772"/>
                  <a:pt x="7943" y="1812"/>
                  <a:pt x="7848" y="1854"/>
                </a:cubicBezTo>
                <a:cubicBezTo>
                  <a:pt x="7785" y="1880"/>
                  <a:pt x="7719" y="1904"/>
                  <a:pt x="7655" y="1931"/>
                </a:cubicBezTo>
                <a:cubicBezTo>
                  <a:pt x="7480" y="2002"/>
                  <a:pt x="7306" y="2071"/>
                  <a:pt x="7134" y="2150"/>
                </a:cubicBezTo>
                <a:cubicBezTo>
                  <a:pt x="7039" y="2195"/>
                  <a:pt x="6943" y="2240"/>
                  <a:pt x="6851" y="2288"/>
                </a:cubicBezTo>
                <a:cubicBezTo>
                  <a:pt x="6861" y="2277"/>
                  <a:pt x="6867" y="2261"/>
                  <a:pt x="6861" y="2246"/>
                </a:cubicBezTo>
                <a:cubicBezTo>
                  <a:pt x="6830" y="2166"/>
                  <a:pt x="6787" y="2092"/>
                  <a:pt x="6734" y="2023"/>
                </a:cubicBezTo>
                <a:cubicBezTo>
                  <a:pt x="6883" y="1880"/>
                  <a:pt x="7031" y="1735"/>
                  <a:pt x="7147" y="1560"/>
                </a:cubicBezTo>
                <a:cubicBezTo>
                  <a:pt x="7258" y="1391"/>
                  <a:pt x="7324" y="1198"/>
                  <a:pt x="7383" y="1005"/>
                </a:cubicBezTo>
                <a:cubicBezTo>
                  <a:pt x="7398" y="1002"/>
                  <a:pt x="7409" y="994"/>
                  <a:pt x="7417" y="981"/>
                </a:cubicBezTo>
                <a:cubicBezTo>
                  <a:pt x="7422" y="973"/>
                  <a:pt x="7425" y="962"/>
                  <a:pt x="7428" y="952"/>
                </a:cubicBezTo>
                <a:cubicBezTo>
                  <a:pt x="7433" y="931"/>
                  <a:pt x="7443" y="909"/>
                  <a:pt x="7441" y="888"/>
                </a:cubicBezTo>
                <a:cubicBezTo>
                  <a:pt x="7441" y="872"/>
                  <a:pt x="7435" y="857"/>
                  <a:pt x="7422" y="846"/>
                </a:cubicBezTo>
                <a:cubicBezTo>
                  <a:pt x="7409" y="833"/>
                  <a:pt x="7391" y="827"/>
                  <a:pt x="7375" y="833"/>
                </a:cubicBezTo>
                <a:cubicBezTo>
                  <a:pt x="7351" y="838"/>
                  <a:pt x="7338" y="859"/>
                  <a:pt x="7330" y="883"/>
                </a:cubicBezTo>
                <a:cubicBezTo>
                  <a:pt x="7327" y="888"/>
                  <a:pt x="7322" y="894"/>
                  <a:pt x="7322" y="902"/>
                </a:cubicBezTo>
                <a:cubicBezTo>
                  <a:pt x="7316" y="912"/>
                  <a:pt x="7316" y="928"/>
                  <a:pt x="7319" y="939"/>
                </a:cubicBezTo>
                <a:lnTo>
                  <a:pt x="7322" y="944"/>
                </a:lnTo>
                <a:lnTo>
                  <a:pt x="7322" y="949"/>
                </a:lnTo>
                <a:lnTo>
                  <a:pt x="7322" y="952"/>
                </a:lnTo>
                <a:cubicBezTo>
                  <a:pt x="7322" y="957"/>
                  <a:pt x="7324" y="962"/>
                  <a:pt x="7324" y="968"/>
                </a:cubicBezTo>
                <a:cubicBezTo>
                  <a:pt x="7282" y="1058"/>
                  <a:pt x="7240" y="1148"/>
                  <a:pt x="7197" y="1238"/>
                </a:cubicBezTo>
                <a:cubicBezTo>
                  <a:pt x="7152" y="1335"/>
                  <a:pt x="7107" y="1433"/>
                  <a:pt x="7057" y="1529"/>
                </a:cubicBezTo>
                <a:cubicBezTo>
                  <a:pt x="7033" y="1576"/>
                  <a:pt x="7002" y="1605"/>
                  <a:pt x="6957" y="1632"/>
                </a:cubicBezTo>
                <a:cubicBezTo>
                  <a:pt x="6917" y="1658"/>
                  <a:pt x="6877" y="1685"/>
                  <a:pt x="6840" y="1714"/>
                </a:cubicBezTo>
                <a:cubicBezTo>
                  <a:pt x="6766" y="1772"/>
                  <a:pt x="6695" y="1841"/>
                  <a:pt x="6636" y="1915"/>
                </a:cubicBezTo>
                <a:cubicBezTo>
                  <a:pt x="6621" y="1899"/>
                  <a:pt x="6602" y="1880"/>
                  <a:pt x="6586" y="1865"/>
                </a:cubicBezTo>
                <a:cubicBezTo>
                  <a:pt x="6576" y="1854"/>
                  <a:pt x="6565" y="1846"/>
                  <a:pt x="6554" y="1838"/>
                </a:cubicBezTo>
                <a:cubicBezTo>
                  <a:pt x="6560" y="1830"/>
                  <a:pt x="6560" y="1820"/>
                  <a:pt x="6557" y="1809"/>
                </a:cubicBezTo>
                <a:cubicBezTo>
                  <a:pt x="6552" y="1788"/>
                  <a:pt x="6547" y="1761"/>
                  <a:pt x="6541" y="1738"/>
                </a:cubicBezTo>
                <a:cubicBezTo>
                  <a:pt x="6536" y="1714"/>
                  <a:pt x="6528" y="1693"/>
                  <a:pt x="6517" y="1669"/>
                </a:cubicBezTo>
                <a:cubicBezTo>
                  <a:pt x="6509" y="1650"/>
                  <a:pt x="6502" y="1632"/>
                  <a:pt x="6494" y="1616"/>
                </a:cubicBezTo>
                <a:cubicBezTo>
                  <a:pt x="6486" y="1481"/>
                  <a:pt x="6433" y="1351"/>
                  <a:pt x="6348" y="1245"/>
                </a:cubicBezTo>
                <a:cubicBezTo>
                  <a:pt x="6242" y="1113"/>
                  <a:pt x="6094" y="1034"/>
                  <a:pt x="5927" y="1013"/>
                </a:cubicBezTo>
                <a:cubicBezTo>
                  <a:pt x="5964" y="997"/>
                  <a:pt x="5999" y="978"/>
                  <a:pt x="6036" y="960"/>
                </a:cubicBezTo>
                <a:cubicBezTo>
                  <a:pt x="6076" y="939"/>
                  <a:pt x="6115" y="917"/>
                  <a:pt x="6147" y="883"/>
                </a:cubicBezTo>
                <a:cubicBezTo>
                  <a:pt x="6171" y="854"/>
                  <a:pt x="6184" y="819"/>
                  <a:pt x="6195" y="782"/>
                </a:cubicBezTo>
                <a:cubicBezTo>
                  <a:pt x="6211" y="730"/>
                  <a:pt x="6226" y="679"/>
                  <a:pt x="6245" y="629"/>
                </a:cubicBezTo>
                <a:cubicBezTo>
                  <a:pt x="6279" y="536"/>
                  <a:pt x="6290" y="433"/>
                  <a:pt x="6306" y="335"/>
                </a:cubicBezTo>
                <a:cubicBezTo>
                  <a:pt x="6316" y="269"/>
                  <a:pt x="6322" y="195"/>
                  <a:pt x="6340" y="129"/>
                </a:cubicBezTo>
                <a:cubicBezTo>
                  <a:pt x="6375" y="113"/>
                  <a:pt x="6390" y="63"/>
                  <a:pt x="6375" y="26"/>
                </a:cubicBezTo>
                <a:cubicBezTo>
                  <a:pt x="6364" y="-3"/>
                  <a:pt x="6327" y="-9"/>
                  <a:pt x="6308" y="18"/>
                </a:cubicBezTo>
                <a:cubicBezTo>
                  <a:pt x="6258" y="92"/>
                  <a:pt x="6253" y="185"/>
                  <a:pt x="6242" y="272"/>
                </a:cubicBezTo>
                <a:cubicBezTo>
                  <a:pt x="6229" y="370"/>
                  <a:pt x="6211" y="468"/>
                  <a:pt x="6200" y="565"/>
                </a:cubicBezTo>
                <a:cubicBezTo>
                  <a:pt x="6189" y="658"/>
                  <a:pt x="6182" y="761"/>
                  <a:pt x="6129" y="841"/>
                </a:cubicBezTo>
                <a:cubicBezTo>
                  <a:pt x="6103" y="880"/>
                  <a:pt x="6054" y="894"/>
                  <a:pt x="6015" y="915"/>
                </a:cubicBezTo>
                <a:cubicBezTo>
                  <a:pt x="5970" y="939"/>
                  <a:pt x="5919" y="960"/>
                  <a:pt x="5877" y="991"/>
                </a:cubicBezTo>
                <a:cubicBezTo>
                  <a:pt x="5872" y="997"/>
                  <a:pt x="5869" y="1002"/>
                  <a:pt x="5869" y="1007"/>
                </a:cubicBezTo>
                <a:cubicBezTo>
                  <a:pt x="5832" y="1005"/>
                  <a:pt x="5795" y="1002"/>
                  <a:pt x="5759" y="1005"/>
                </a:cubicBezTo>
                <a:cubicBezTo>
                  <a:pt x="5706" y="1005"/>
                  <a:pt x="5643" y="1005"/>
                  <a:pt x="5592" y="1023"/>
                </a:cubicBezTo>
                <a:lnTo>
                  <a:pt x="5590" y="1026"/>
                </a:lnTo>
                <a:cubicBezTo>
                  <a:pt x="5545" y="1013"/>
                  <a:pt x="5492" y="1015"/>
                  <a:pt x="5444" y="1015"/>
                </a:cubicBezTo>
                <a:cubicBezTo>
                  <a:pt x="5407" y="1015"/>
                  <a:pt x="5370" y="1018"/>
                  <a:pt x="5333" y="1021"/>
                </a:cubicBezTo>
                <a:cubicBezTo>
                  <a:pt x="5333" y="1015"/>
                  <a:pt x="5331" y="1007"/>
                  <a:pt x="5325" y="1005"/>
                </a:cubicBezTo>
                <a:cubicBezTo>
                  <a:pt x="5283" y="976"/>
                  <a:pt x="5235" y="952"/>
                  <a:pt x="5188" y="931"/>
                </a:cubicBezTo>
                <a:cubicBezTo>
                  <a:pt x="5148" y="912"/>
                  <a:pt x="5100" y="896"/>
                  <a:pt x="5074" y="857"/>
                </a:cubicBezTo>
                <a:cubicBezTo>
                  <a:pt x="5018" y="777"/>
                  <a:pt x="5010" y="674"/>
                  <a:pt x="5000" y="581"/>
                </a:cubicBezTo>
                <a:cubicBezTo>
                  <a:pt x="4987" y="483"/>
                  <a:pt x="4968" y="386"/>
                  <a:pt x="4952" y="288"/>
                </a:cubicBezTo>
                <a:cubicBezTo>
                  <a:pt x="4939" y="200"/>
                  <a:pt x="4934" y="108"/>
                  <a:pt x="4883" y="34"/>
                </a:cubicBezTo>
                <a:cubicBezTo>
                  <a:pt x="4865" y="7"/>
                  <a:pt x="4828" y="13"/>
                  <a:pt x="4817" y="42"/>
                </a:cubicBezTo>
                <a:cubicBezTo>
                  <a:pt x="4804" y="79"/>
                  <a:pt x="4817" y="129"/>
                  <a:pt x="4854" y="145"/>
                </a:cubicBezTo>
                <a:cubicBezTo>
                  <a:pt x="4875" y="211"/>
                  <a:pt x="4881" y="282"/>
                  <a:pt x="4891" y="351"/>
                </a:cubicBezTo>
                <a:cubicBezTo>
                  <a:pt x="4907" y="449"/>
                  <a:pt x="4920" y="552"/>
                  <a:pt x="4955" y="645"/>
                </a:cubicBezTo>
                <a:cubicBezTo>
                  <a:pt x="4973" y="695"/>
                  <a:pt x="4989" y="748"/>
                  <a:pt x="5008" y="798"/>
                </a:cubicBezTo>
                <a:cubicBezTo>
                  <a:pt x="5018" y="833"/>
                  <a:pt x="5032" y="870"/>
                  <a:pt x="5058" y="899"/>
                </a:cubicBezTo>
                <a:cubicBezTo>
                  <a:pt x="5087" y="933"/>
                  <a:pt x="5127" y="954"/>
                  <a:pt x="5169" y="976"/>
                </a:cubicBezTo>
                <a:cubicBezTo>
                  <a:pt x="5206" y="994"/>
                  <a:pt x="5241" y="1013"/>
                  <a:pt x="5278" y="1028"/>
                </a:cubicBezTo>
                <a:cubicBezTo>
                  <a:pt x="5111" y="1052"/>
                  <a:pt x="4965" y="1134"/>
                  <a:pt x="4860" y="1267"/>
                </a:cubicBezTo>
                <a:cubicBezTo>
                  <a:pt x="4772" y="1378"/>
                  <a:pt x="4719" y="1518"/>
                  <a:pt x="4717" y="1661"/>
                </a:cubicBezTo>
                <a:cubicBezTo>
                  <a:pt x="4709" y="1687"/>
                  <a:pt x="4701" y="1711"/>
                  <a:pt x="4696" y="1738"/>
                </a:cubicBezTo>
                <a:cubicBezTo>
                  <a:pt x="4693" y="1745"/>
                  <a:pt x="4693" y="1753"/>
                  <a:pt x="4693" y="1761"/>
                </a:cubicBezTo>
                <a:cubicBezTo>
                  <a:pt x="4690" y="1777"/>
                  <a:pt x="4688" y="1790"/>
                  <a:pt x="4688" y="1806"/>
                </a:cubicBezTo>
                <a:lnTo>
                  <a:pt x="4688" y="1814"/>
                </a:lnTo>
                <a:cubicBezTo>
                  <a:pt x="4685" y="1822"/>
                  <a:pt x="4682" y="1833"/>
                  <a:pt x="4680" y="1841"/>
                </a:cubicBezTo>
                <a:lnTo>
                  <a:pt x="4680" y="1843"/>
                </a:lnTo>
                <a:cubicBezTo>
                  <a:pt x="4664" y="1857"/>
                  <a:pt x="4645" y="1872"/>
                  <a:pt x="4629" y="1886"/>
                </a:cubicBezTo>
                <a:cubicBezTo>
                  <a:pt x="4614" y="1902"/>
                  <a:pt x="4595" y="1917"/>
                  <a:pt x="4579" y="1936"/>
                </a:cubicBezTo>
                <a:cubicBezTo>
                  <a:pt x="4521" y="1862"/>
                  <a:pt x="4446" y="1796"/>
                  <a:pt x="4373" y="1738"/>
                </a:cubicBezTo>
                <a:cubicBezTo>
                  <a:pt x="4335" y="1708"/>
                  <a:pt x="4296" y="1682"/>
                  <a:pt x="4254" y="1656"/>
                </a:cubicBezTo>
                <a:cubicBezTo>
                  <a:pt x="4209" y="1629"/>
                  <a:pt x="4177" y="1600"/>
                  <a:pt x="4153" y="1555"/>
                </a:cubicBezTo>
                <a:cubicBezTo>
                  <a:pt x="4103" y="1460"/>
                  <a:pt x="4058" y="1362"/>
                  <a:pt x="4010" y="1267"/>
                </a:cubicBezTo>
                <a:cubicBezTo>
                  <a:pt x="3968" y="1177"/>
                  <a:pt x="3923" y="1089"/>
                  <a:pt x="3881" y="999"/>
                </a:cubicBezTo>
                <a:cubicBezTo>
                  <a:pt x="3881" y="994"/>
                  <a:pt x="3883" y="989"/>
                  <a:pt x="3883" y="984"/>
                </a:cubicBezTo>
                <a:lnTo>
                  <a:pt x="3883" y="981"/>
                </a:lnTo>
                <a:lnTo>
                  <a:pt x="3883" y="976"/>
                </a:lnTo>
                <a:lnTo>
                  <a:pt x="3886" y="970"/>
                </a:lnTo>
                <a:cubicBezTo>
                  <a:pt x="3889" y="957"/>
                  <a:pt x="3889" y="944"/>
                  <a:pt x="3883" y="933"/>
                </a:cubicBezTo>
                <a:cubicBezTo>
                  <a:pt x="3881" y="928"/>
                  <a:pt x="3878" y="920"/>
                  <a:pt x="3873" y="915"/>
                </a:cubicBezTo>
                <a:cubicBezTo>
                  <a:pt x="3865" y="894"/>
                  <a:pt x="3849" y="872"/>
                  <a:pt x="3828" y="867"/>
                </a:cubicBezTo>
                <a:cubicBezTo>
                  <a:pt x="3809" y="862"/>
                  <a:pt x="3793" y="870"/>
                  <a:pt x="3780" y="880"/>
                </a:cubicBezTo>
                <a:cubicBezTo>
                  <a:pt x="3770" y="891"/>
                  <a:pt x="3764" y="907"/>
                  <a:pt x="3762" y="923"/>
                </a:cubicBezTo>
                <a:cubicBezTo>
                  <a:pt x="3762" y="944"/>
                  <a:pt x="3770" y="965"/>
                  <a:pt x="3777" y="986"/>
                </a:cubicBezTo>
                <a:cubicBezTo>
                  <a:pt x="3780" y="997"/>
                  <a:pt x="3783" y="1007"/>
                  <a:pt x="3788" y="1015"/>
                </a:cubicBezTo>
                <a:cubicBezTo>
                  <a:pt x="3796" y="1028"/>
                  <a:pt x="3809" y="1036"/>
                  <a:pt x="3822" y="1039"/>
                </a:cubicBezTo>
                <a:cubicBezTo>
                  <a:pt x="3883" y="1232"/>
                  <a:pt x="3952" y="1425"/>
                  <a:pt x="4066" y="1592"/>
                </a:cubicBezTo>
                <a:cubicBezTo>
                  <a:pt x="4182" y="1764"/>
                  <a:pt x="4333" y="1907"/>
                  <a:pt x="4484" y="2050"/>
                </a:cubicBezTo>
                <a:cubicBezTo>
                  <a:pt x="4434" y="2119"/>
                  <a:pt x="4391" y="2195"/>
                  <a:pt x="4360" y="2275"/>
                </a:cubicBezTo>
                <a:cubicBezTo>
                  <a:pt x="4354" y="2288"/>
                  <a:pt x="4357" y="2298"/>
                  <a:pt x="4362" y="2309"/>
                </a:cubicBezTo>
                <a:lnTo>
                  <a:pt x="4362" y="2312"/>
                </a:lnTo>
                <a:lnTo>
                  <a:pt x="4362" y="2314"/>
                </a:lnTo>
                <a:cubicBezTo>
                  <a:pt x="4270" y="2269"/>
                  <a:pt x="4177" y="2224"/>
                  <a:pt x="4084" y="2182"/>
                </a:cubicBezTo>
                <a:cubicBezTo>
                  <a:pt x="3912" y="2105"/>
                  <a:pt x="3735" y="2039"/>
                  <a:pt x="3561" y="1968"/>
                </a:cubicBezTo>
                <a:cubicBezTo>
                  <a:pt x="3497" y="1941"/>
                  <a:pt x="3431" y="1917"/>
                  <a:pt x="3365" y="1894"/>
                </a:cubicBezTo>
                <a:cubicBezTo>
                  <a:pt x="3269" y="1851"/>
                  <a:pt x="3174" y="1812"/>
                  <a:pt x="3076" y="1772"/>
                </a:cubicBezTo>
                <a:cubicBezTo>
                  <a:pt x="2690" y="1613"/>
                  <a:pt x="2301" y="1465"/>
                  <a:pt x="1904" y="1330"/>
                </a:cubicBezTo>
                <a:cubicBezTo>
                  <a:pt x="1505" y="1195"/>
                  <a:pt x="1092" y="1071"/>
                  <a:pt x="666" y="1076"/>
                </a:cubicBezTo>
                <a:cubicBezTo>
                  <a:pt x="566" y="1076"/>
                  <a:pt x="465" y="1084"/>
                  <a:pt x="367" y="1103"/>
                </a:cubicBezTo>
                <a:cubicBezTo>
                  <a:pt x="290" y="1116"/>
                  <a:pt x="208" y="1142"/>
                  <a:pt x="142" y="1187"/>
                </a:cubicBezTo>
                <a:cubicBezTo>
                  <a:pt x="73" y="1235"/>
                  <a:pt x="23" y="1306"/>
                  <a:pt x="7" y="1391"/>
                </a:cubicBezTo>
                <a:cubicBezTo>
                  <a:pt x="-9" y="1481"/>
                  <a:pt x="7" y="1579"/>
                  <a:pt x="31" y="1666"/>
                </a:cubicBezTo>
                <a:cubicBezTo>
                  <a:pt x="124" y="2007"/>
                  <a:pt x="394" y="2264"/>
                  <a:pt x="656" y="2484"/>
                </a:cubicBezTo>
                <a:cubicBezTo>
                  <a:pt x="812" y="2616"/>
                  <a:pt x="968" y="2746"/>
                  <a:pt x="1137" y="2859"/>
                </a:cubicBezTo>
                <a:cubicBezTo>
                  <a:pt x="1214" y="2910"/>
                  <a:pt x="1293" y="2955"/>
                  <a:pt x="1378" y="2992"/>
                </a:cubicBezTo>
                <a:cubicBezTo>
                  <a:pt x="1351" y="3005"/>
                  <a:pt x="1322" y="3018"/>
                  <a:pt x="1296" y="3034"/>
                </a:cubicBezTo>
                <a:cubicBezTo>
                  <a:pt x="1251" y="3060"/>
                  <a:pt x="1206" y="3087"/>
                  <a:pt x="1164" y="3116"/>
                </a:cubicBezTo>
                <a:cubicBezTo>
                  <a:pt x="1129" y="3140"/>
                  <a:pt x="1095" y="3169"/>
                  <a:pt x="1076" y="3209"/>
                </a:cubicBezTo>
                <a:cubicBezTo>
                  <a:pt x="1031" y="3304"/>
                  <a:pt x="1092" y="3399"/>
                  <a:pt x="1142" y="3476"/>
                </a:cubicBezTo>
                <a:cubicBezTo>
                  <a:pt x="1235" y="3616"/>
                  <a:pt x="1354" y="3738"/>
                  <a:pt x="1486" y="3841"/>
                </a:cubicBezTo>
                <a:cubicBezTo>
                  <a:pt x="1756" y="4046"/>
                  <a:pt x="2087" y="4173"/>
                  <a:pt x="2423" y="4224"/>
                </a:cubicBezTo>
                <a:cubicBezTo>
                  <a:pt x="2836" y="4284"/>
                  <a:pt x="3256" y="4234"/>
                  <a:pt x="3661" y="4136"/>
                </a:cubicBezTo>
                <a:cubicBezTo>
                  <a:pt x="3870" y="4086"/>
                  <a:pt x="4076" y="4022"/>
                  <a:pt x="4280" y="3957"/>
                </a:cubicBezTo>
                <a:cubicBezTo>
                  <a:pt x="4309" y="3947"/>
                  <a:pt x="4338" y="3939"/>
                  <a:pt x="4365" y="3928"/>
                </a:cubicBezTo>
                <a:cubicBezTo>
                  <a:pt x="4238" y="4000"/>
                  <a:pt x="4129" y="4099"/>
                  <a:pt x="4039" y="4213"/>
                </a:cubicBezTo>
                <a:cubicBezTo>
                  <a:pt x="3981" y="4287"/>
                  <a:pt x="3931" y="4364"/>
                  <a:pt x="3883" y="4446"/>
                </a:cubicBezTo>
                <a:cubicBezTo>
                  <a:pt x="3862" y="4485"/>
                  <a:pt x="3830" y="4525"/>
                  <a:pt x="3838" y="4573"/>
                </a:cubicBezTo>
                <a:cubicBezTo>
                  <a:pt x="3825" y="4573"/>
                  <a:pt x="3812" y="4575"/>
                  <a:pt x="3801" y="4583"/>
                </a:cubicBezTo>
                <a:cubicBezTo>
                  <a:pt x="3777" y="4599"/>
                  <a:pt x="3762" y="4626"/>
                  <a:pt x="3746" y="4649"/>
                </a:cubicBezTo>
                <a:cubicBezTo>
                  <a:pt x="3714" y="4694"/>
                  <a:pt x="3690" y="4745"/>
                  <a:pt x="3669" y="4792"/>
                </a:cubicBezTo>
                <a:cubicBezTo>
                  <a:pt x="3658" y="4821"/>
                  <a:pt x="3645" y="4848"/>
                  <a:pt x="3635" y="4877"/>
                </a:cubicBezTo>
                <a:cubicBezTo>
                  <a:pt x="3624" y="4903"/>
                  <a:pt x="3611" y="4930"/>
                  <a:pt x="3603" y="4956"/>
                </a:cubicBezTo>
                <a:cubicBezTo>
                  <a:pt x="3598" y="4978"/>
                  <a:pt x="3598" y="5001"/>
                  <a:pt x="3603" y="5025"/>
                </a:cubicBezTo>
                <a:cubicBezTo>
                  <a:pt x="3595" y="5023"/>
                  <a:pt x="3587" y="5023"/>
                  <a:pt x="3576" y="5025"/>
                </a:cubicBezTo>
                <a:cubicBezTo>
                  <a:pt x="3545" y="5033"/>
                  <a:pt x="3534" y="5062"/>
                  <a:pt x="3523" y="5091"/>
                </a:cubicBezTo>
                <a:cubicBezTo>
                  <a:pt x="3500" y="5152"/>
                  <a:pt x="3479" y="5213"/>
                  <a:pt x="3457" y="5277"/>
                </a:cubicBezTo>
                <a:cubicBezTo>
                  <a:pt x="3436" y="5337"/>
                  <a:pt x="3418" y="5401"/>
                  <a:pt x="3396" y="5462"/>
                </a:cubicBezTo>
                <a:cubicBezTo>
                  <a:pt x="3391" y="5478"/>
                  <a:pt x="3381" y="5499"/>
                  <a:pt x="3381" y="5517"/>
                </a:cubicBezTo>
                <a:cubicBezTo>
                  <a:pt x="3381" y="5530"/>
                  <a:pt x="3389" y="5541"/>
                  <a:pt x="3396" y="5552"/>
                </a:cubicBezTo>
                <a:cubicBezTo>
                  <a:pt x="3389" y="5575"/>
                  <a:pt x="3381" y="5602"/>
                  <a:pt x="3373" y="5626"/>
                </a:cubicBezTo>
                <a:lnTo>
                  <a:pt x="3367" y="5631"/>
                </a:lnTo>
                <a:cubicBezTo>
                  <a:pt x="3354" y="5652"/>
                  <a:pt x="3346" y="5676"/>
                  <a:pt x="3338" y="5697"/>
                </a:cubicBezTo>
                <a:cubicBezTo>
                  <a:pt x="3336" y="5702"/>
                  <a:pt x="3336" y="5708"/>
                  <a:pt x="3333" y="5710"/>
                </a:cubicBezTo>
                <a:cubicBezTo>
                  <a:pt x="3328" y="5721"/>
                  <a:pt x="3325" y="5734"/>
                  <a:pt x="3322" y="5745"/>
                </a:cubicBezTo>
                <a:lnTo>
                  <a:pt x="3317" y="5753"/>
                </a:lnTo>
                <a:cubicBezTo>
                  <a:pt x="3309" y="5769"/>
                  <a:pt x="3304" y="5787"/>
                  <a:pt x="3299" y="5803"/>
                </a:cubicBezTo>
                <a:cubicBezTo>
                  <a:pt x="3291" y="5837"/>
                  <a:pt x="3285" y="5872"/>
                  <a:pt x="3283" y="5909"/>
                </a:cubicBezTo>
                <a:cubicBezTo>
                  <a:pt x="3283" y="5927"/>
                  <a:pt x="3299" y="5943"/>
                  <a:pt x="3317" y="5946"/>
                </a:cubicBezTo>
                <a:cubicBezTo>
                  <a:pt x="3333" y="5949"/>
                  <a:pt x="3356" y="5938"/>
                  <a:pt x="3359" y="5917"/>
                </a:cubicBezTo>
                <a:cubicBezTo>
                  <a:pt x="3361" y="5896"/>
                  <a:pt x="3365" y="5874"/>
                  <a:pt x="3367" y="5851"/>
                </a:cubicBezTo>
                <a:cubicBezTo>
                  <a:pt x="3370" y="5843"/>
                  <a:pt x="3370" y="5837"/>
                  <a:pt x="3373" y="5829"/>
                </a:cubicBezTo>
                <a:cubicBezTo>
                  <a:pt x="3389" y="5829"/>
                  <a:pt x="3402" y="5822"/>
                  <a:pt x="3407" y="5806"/>
                </a:cubicBezTo>
                <a:cubicBezTo>
                  <a:pt x="3412" y="5782"/>
                  <a:pt x="3418" y="5761"/>
                  <a:pt x="3423" y="5737"/>
                </a:cubicBezTo>
                <a:cubicBezTo>
                  <a:pt x="3428" y="5716"/>
                  <a:pt x="3436" y="5695"/>
                  <a:pt x="3441" y="5673"/>
                </a:cubicBezTo>
                <a:cubicBezTo>
                  <a:pt x="3449" y="5647"/>
                  <a:pt x="3455" y="5618"/>
                  <a:pt x="3463" y="5589"/>
                </a:cubicBezTo>
                <a:cubicBezTo>
                  <a:pt x="3465" y="5583"/>
                  <a:pt x="3465" y="5575"/>
                  <a:pt x="3468" y="5570"/>
                </a:cubicBezTo>
                <a:cubicBezTo>
                  <a:pt x="3526" y="5568"/>
                  <a:pt x="3555" y="5517"/>
                  <a:pt x="3574" y="5467"/>
                </a:cubicBezTo>
                <a:cubicBezTo>
                  <a:pt x="3592" y="5409"/>
                  <a:pt x="3611" y="5353"/>
                  <a:pt x="3632" y="5298"/>
                </a:cubicBezTo>
                <a:cubicBezTo>
                  <a:pt x="3645" y="5269"/>
                  <a:pt x="3656" y="5239"/>
                  <a:pt x="3669" y="5210"/>
                </a:cubicBezTo>
                <a:cubicBezTo>
                  <a:pt x="3682" y="5184"/>
                  <a:pt x="3695" y="5157"/>
                  <a:pt x="3701" y="5128"/>
                </a:cubicBezTo>
                <a:cubicBezTo>
                  <a:pt x="3703" y="5115"/>
                  <a:pt x="3703" y="5102"/>
                  <a:pt x="3701" y="5089"/>
                </a:cubicBezTo>
                <a:cubicBezTo>
                  <a:pt x="3751" y="5083"/>
                  <a:pt x="3785" y="5033"/>
                  <a:pt x="3812" y="4996"/>
                </a:cubicBezTo>
                <a:cubicBezTo>
                  <a:pt x="3844" y="4951"/>
                  <a:pt x="3873" y="4903"/>
                  <a:pt x="3897" y="4853"/>
                </a:cubicBezTo>
                <a:cubicBezTo>
                  <a:pt x="3910" y="4824"/>
                  <a:pt x="3923" y="4795"/>
                  <a:pt x="3931" y="4766"/>
                </a:cubicBezTo>
                <a:cubicBezTo>
                  <a:pt x="3939" y="4742"/>
                  <a:pt x="3947" y="4718"/>
                  <a:pt x="3949" y="4694"/>
                </a:cubicBezTo>
                <a:cubicBezTo>
                  <a:pt x="3949" y="4687"/>
                  <a:pt x="3949" y="4679"/>
                  <a:pt x="3947" y="4673"/>
                </a:cubicBezTo>
                <a:cubicBezTo>
                  <a:pt x="3963" y="4676"/>
                  <a:pt x="3981" y="4668"/>
                  <a:pt x="3992" y="4652"/>
                </a:cubicBezTo>
                <a:cubicBezTo>
                  <a:pt x="4061" y="4541"/>
                  <a:pt x="4135" y="4430"/>
                  <a:pt x="4214" y="4327"/>
                </a:cubicBezTo>
                <a:cubicBezTo>
                  <a:pt x="4238" y="4303"/>
                  <a:pt x="4259" y="4279"/>
                  <a:pt x="4280" y="4253"/>
                </a:cubicBezTo>
                <a:cubicBezTo>
                  <a:pt x="4307" y="4226"/>
                  <a:pt x="4336" y="4202"/>
                  <a:pt x="4367" y="4184"/>
                </a:cubicBezTo>
                <a:cubicBezTo>
                  <a:pt x="4394" y="4168"/>
                  <a:pt x="4426" y="4160"/>
                  <a:pt x="4455" y="4160"/>
                </a:cubicBezTo>
                <a:cubicBezTo>
                  <a:pt x="4304" y="4313"/>
                  <a:pt x="4217" y="4530"/>
                  <a:pt x="4153" y="4729"/>
                </a:cubicBezTo>
                <a:cubicBezTo>
                  <a:pt x="4108" y="4877"/>
                  <a:pt x="4071" y="5028"/>
                  <a:pt x="4042" y="5179"/>
                </a:cubicBezTo>
                <a:cubicBezTo>
                  <a:pt x="4013" y="5335"/>
                  <a:pt x="3981" y="5499"/>
                  <a:pt x="3997" y="5657"/>
                </a:cubicBezTo>
                <a:cubicBezTo>
                  <a:pt x="4013" y="5808"/>
                  <a:pt x="4074" y="5949"/>
                  <a:pt x="4143" y="6081"/>
                </a:cubicBezTo>
                <a:cubicBezTo>
                  <a:pt x="4203" y="6200"/>
                  <a:pt x="4275" y="6314"/>
                  <a:pt x="4357" y="6417"/>
                </a:cubicBezTo>
                <a:cubicBezTo>
                  <a:pt x="4439" y="6520"/>
                  <a:pt x="4531" y="6613"/>
                  <a:pt x="4637" y="6692"/>
                </a:cubicBezTo>
                <a:cubicBezTo>
                  <a:pt x="4754" y="6777"/>
                  <a:pt x="4883" y="6830"/>
                  <a:pt x="5016" y="6885"/>
                </a:cubicBezTo>
                <a:cubicBezTo>
                  <a:pt x="5143" y="6938"/>
                  <a:pt x="5272" y="6994"/>
                  <a:pt x="5370" y="7094"/>
                </a:cubicBezTo>
                <a:cubicBezTo>
                  <a:pt x="5399" y="7126"/>
                  <a:pt x="5428" y="7163"/>
                  <a:pt x="5450" y="7203"/>
                </a:cubicBezTo>
                <a:cubicBezTo>
                  <a:pt x="5452" y="7245"/>
                  <a:pt x="5455" y="7287"/>
                  <a:pt x="5460" y="7330"/>
                </a:cubicBezTo>
                <a:cubicBezTo>
                  <a:pt x="5465" y="7380"/>
                  <a:pt x="5468" y="7438"/>
                  <a:pt x="5481" y="7486"/>
                </a:cubicBezTo>
                <a:cubicBezTo>
                  <a:pt x="5487" y="7509"/>
                  <a:pt x="5505" y="7531"/>
                  <a:pt x="5524" y="7541"/>
                </a:cubicBezTo>
                <a:cubicBezTo>
                  <a:pt x="5537" y="7634"/>
                  <a:pt x="5561" y="7724"/>
                  <a:pt x="5592" y="7814"/>
                </a:cubicBezTo>
                <a:cubicBezTo>
                  <a:pt x="5603" y="7843"/>
                  <a:pt x="5635" y="7851"/>
                  <a:pt x="5659" y="7832"/>
                </a:cubicBezTo>
                <a:cubicBezTo>
                  <a:pt x="5690" y="7806"/>
                  <a:pt x="5698" y="7766"/>
                  <a:pt x="5698" y="7729"/>
                </a:cubicBezTo>
                <a:cubicBezTo>
                  <a:pt x="5701" y="7679"/>
                  <a:pt x="5701" y="7631"/>
                  <a:pt x="5704" y="7581"/>
                </a:cubicBezTo>
                <a:cubicBezTo>
                  <a:pt x="5704" y="7568"/>
                  <a:pt x="5706" y="7554"/>
                  <a:pt x="5706" y="7541"/>
                </a:cubicBezTo>
                <a:cubicBezTo>
                  <a:pt x="5738" y="7536"/>
                  <a:pt x="5762" y="7509"/>
                  <a:pt x="5770" y="7478"/>
                </a:cubicBezTo>
                <a:cubicBezTo>
                  <a:pt x="5783" y="7427"/>
                  <a:pt x="5783" y="7372"/>
                  <a:pt x="5788" y="7319"/>
                </a:cubicBezTo>
                <a:cubicBezTo>
                  <a:pt x="5794" y="7277"/>
                  <a:pt x="5795" y="7234"/>
                  <a:pt x="5795" y="7192"/>
                </a:cubicBezTo>
                <a:cubicBezTo>
                  <a:pt x="5816" y="7152"/>
                  <a:pt x="5843" y="7115"/>
                  <a:pt x="5872" y="7084"/>
                </a:cubicBezTo>
                <a:cubicBezTo>
                  <a:pt x="5967" y="6980"/>
                  <a:pt x="6097" y="6922"/>
                  <a:pt x="6224" y="6869"/>
                </a:cubicBezTo>
                <a:cubicBezTo>
                  <a:pt x="6356" y="6814"/>
                  <a:pt x="6486" y="6758"/>
                  <a:pt x="6599" y="6673"/>
                </a:cubicBezTo>
                <a:cubicBezTo>
                  <a:pt x="6705" y="6594"/>
                  <a:pt x="6798" y="6501"/>
                  <a:pt x="6877" y="6396"/>
                </a:cubicBezTo>
                <a:cubicBezTo>
                  <a:pt x="6959" y="6290"/>
                  <a:pt x="7028" y="6176"/>
                  <a:pt x="7086" y="6057"/>
                </a:cubicBezTo>
                <a:cubicBezTo>
                  <a:pt x="7152" y="5922"/>
                  <a:pt x="7213" y="5782"/>
                  <a:pt x="7226" y="5631"/>
                </a:cubicBezTo>
                <a:cubicBezTo>
                  <a:pt x="7240" y="5472"/>
                  <a:pt x="7208" y="5308"/>
                  <a:pt x="7176" y="5152"/>
                </a:cubicBezTo>
                <a:cubicBezTo>
                  <a:pt x="7144" y="5001"/>
                  <a:pt x="7107" y="4851"/>
                  <a:pt x="7060" y="4705"/>
                </a:cubicBezTo>
                <a:cubicBezTo>
                  <a:pt x="6996" y="4507"/>
                  <a:pt x="6904" y="4290"/>
                  <a:pt x="6753" y="4139"/>
                </a:cubicBezTo>
                <a:cubicBezTo>
                  <a:pt x="6785" y="4139"/>
                  <a:pt x="6814" y="4147"/>
                  <a:pt x="6840" y="4163"/>
                </a:cubicBezTo>
                <a:cubicBezTo>
                  <a:pt x="6872" y="4181"/>
                  <a:pt x="6901" y="4205"/>
                  <a:pt x="6928" y="4229"/>
                </a:cubicBezTo>
                <a:cubicBezTo>
                  <a:pt x="6949" y="4255"/>
                  <a:pt x="6970" y="4279"/>
                  <a:pt x="6996" y="4300"/>
                </a:cubicBezTo>
                <a:cubicBezTo>
                  <a:pt x="7078" y="4403"/>
                  <a:pt x="7152" y="4512"/>
                  <a:pt x="7224" y="4623"/>
                </a:cubicBezTo>
                <a:cubicBezTo>
                  <a:pt x="7234" y="4639"/>
                  <a:pt x="7250" y="4647"/>
                  <a:pt x="7269" y="4644"/>
                </a:cubicBezTo>
                <a:cubicBezTo>
                  <a:pt x="7266" y="4652"/>
                  <a:pt x="7266" y="4657"/>
                  <a:pt x="7266" y="4665"/>
                </a:cubicBezTo>
                <a:cubicBezTo>
                  <a:pt x="7266" y="4689"/>
                  <a:pt x="7277" y="4716"/>
                  <a:pt x="7285" y="4737"/>
                </a:cubicBezTo>
                <a:cubicBezTo>
                  <a:pt x="7295" y="4766"/>
                  <a:pt x="7308" y="4795"/>
                  <a:pt x="7322" y="4824"/>
                </a:cubicBezTo>
                <a:cubicBezTo>
                  <a:pt x="7346" y="4874"/>
                  <a:pt x="7375" y="4922"/>
                  <a:pt x="7409" y="4967"/>
                </a:cubicBezTo>
                <a:cubicBezTo>
                  <a:pt x="7438" y="5004"/>
                  <a:pt x="7473" y="5052"/>
                  <a:pt x="7523" y="5060"/>
                </a:cubicBezTo>
                <a:cubicBezTo>
                  <a:pt x="7520" y="5073"/>
                  <a:pt x="7520" y="5086"/>
                  <a:pt x="7523" y="5099"/>
                </a:cubicBezTo>
                <a:cubicBezTo>
                  <a:pt x="7528" y="5128"/>
                  <a:pt x="7541" y="5155"/>
                  <a:pt x="7555" y="5181"/>
                </a:cubicBezTo>
                <a:cubicBezTo>
                  <a:pt x="7568" y="5210"/>
                  <a:pt x="7581" y="5239"/>
                  <a:pt x="7594" y="5266"/>
                </a:cubicBezTo>
                <a:cubicBezTo>
                  <a:pt x="7618" y="5321"/>
                  <a:pt x="7637" y="5377"/>
                  <a:pt x="7655" y="5435"/>
                </a:cubicBezTo>
                <a:cubicBezTo>
                  <a:pt x="7671" y="5486"/>
                  <a:pt x="7703" y="5536"/>
                  <a:pt x="7761" y="5538"/>
                </a:cubicBezTo>
                <a:cubicBezTo>
                  <a:pt x="7764" y="5544"/>
                  <a:pt x="7764" y="5552"/>
                  <a:pt x="7766" y="5557"/>
                </a:cubicBezTo>
                <a:cubicBezTo>
                  <a:pt x="7774" y="5586"/>
                  <a:pt x="7779" y="5613"/>
                  <a:pt x="7787" y="5642"/>
                </a:cubicBezTo>
                <a:cubicBezTo>
                  <a:pt x="7793" y="5663"/>
                  <a:pt x="7801" y="5684"/>
                  <a:pt x="7806" y="5705"/>
                </a:cubicBezTo>
                <a:cubicBezTo>
                  <a:pt x="7811" y="5726"/>
                  <a:pt x="7816" y="5750"/>
                  <a:pt x="7822" y="5774"/>
                </a:cubicBezTo>
                <a:cubicBezTo>
                  <a:pt x="7827" y="5790"/>
                  <a:pt x="7840" y="5798"/>
                  <a:pt x="7856" y="5798"/>
                </a:cubicBezTo>
                <a:cubicBezTo>
                  <a:pt x="7859" y="5806"/>
                  <a:pt x="7859" y="5811"/>
                  <a:pt x="7861" y="5819"/>
                </a:cubicBezTo>
                <a:cubicBezTo>
                  <a:pt x="7864" y="5840"/>
                  <a:pt x="7867" y="5861"/>
                  <a:pt x="7872" y="5882"/>
                </a:cubicBezTo>
                <a:cubicBezTo>
                  <a:pt x="7875" y="5901"/>
                  <a:pt x="7898" y="5911"/>
                  <a:pt x="7914" y="5909"/>
                </a:cubicBezTo>
                <a:cubicBezTo>
                  <a:pt x="7933" y="5906"/>
                  <a:pt x="7949" y="5890"/>
                  <a:pt x="7949" y="5872"/>
                </a:cubicBezTo>
                <a:cubicBezTo>
                  <a:pt x="7946" y="5837"/>
                  <a:pt x="7943" y="5800"/>
                  <a:pt x="7933" y="5769"/>
                </a:cubicBezTo>
                <a:cubicBezTo>
                  <a:pt x="7928" y="5753"/>
                  <a:pt x="7922" y="5734"/>
                  <a:pt x="7914" y="5718"/>
                </a:cubicBezTo>
                <a:lnTo>
                  <a:pt x="7909" y="5710"/>
                </a:lnTo>
                <a:cubicBezTo>
                  <a:pt x="7906" y="5697"/>
                  <a:pt x="7904" y="5687"/>
                  <a:pt x="7898" y="5676"/>
                </a:cubicBezTo>
                <a:cubicBezTo>
                  <a:pt x="7896" y="5671"/>
                  <a:pt x="7896" y="5665"/>
                  <a:pt x="7893" y="5663"/>
                </a:cubicBezTo>
                <a:cubicBezTo>
                  <a:pt x="7885" y="5639"/>
                  <a:pt x="7877" y="5618"/>
                  <a:pt x="7864" y="5597"/>
                </a:cubicBezTo>
                <a:lnTo>
                  <a:pt x="7859" y="5591"/>
                </a:lnTo>
                <a:cubicBezTo>
                  <a:pt x="7851" y="5568"/>
                  <a:pt x="7840" y="5541"/>
                  <a:pt x="7835" y="5517"/>
                </a:cubicBezTo>
                <a:cubicBezTo>
                  <a:pt x="7843" y="5507"/>
                  <a:pt x="7851" y="5496"/>
                  <a:pt x="7851" y="5483"/>
                </a:cubicBezTo>
                <a:cubicBezTo>
                  <a:pt x="7851" y="5464"/>
                  <a:pt x="7840" y="5443"/>
                  <a:pt x="7835" y="5427"/>
                </a:cubicBezTo>
                <a:cubicBezTo>
                  <a:pt x="7814" y="5366"/>
                  <a:pt x="7793" y="5303"/>
                  <a:pt x="7771" y="5242"/>
                </a:cubicBezTo>
                <a:cubicBezTo>
                  <a:pt x="7750" y="5181"/>
                  <a:pt x="7729" y="5118"/>
                  <a:pt x="7705" y="5060"/>
                </a:cubicBezTo>
                <a:cubicBezTo>
                  <a:pt x="7695" y="5033"/>
                  <a:pt x="7684" y="5004"/>
                  <a:pt x="7652" y="4996"/>
                </a:cubicBezTo>
                <a:cubicBezTo>
                  <a:pt x="7642" y="4993"/>
                  <a:pt x="7634" y="4993"/>
                  <a:pt x="7626" y="4996"/>
                </a:cubicBezTo>
                <a:cubicBezTo>
                  <a:pt x="7631" y="4975"/>
                  <a:pt x="7631" y="4951"/>
                  <a:pt x="7623" y="4927"/>
                </a:cubicBezTo>
                <a:cubicBezTo>
                  <a:pt x="7615" y="4901"/>
                  <a:pt x="7602" y="4874"/>
                  <a:pt x="7592" y="4848"/>
                </a:cubicBezTo>
                <a:cubicBezTo>
                  <a:pt x="7581" y="4819"/>
                  <a:pt x="7568" y="4792"/>
                  <a:pt x="7557" y="4763"/>
                </a:cubicBezTo>
                <a:cubicBezTo>
                  <a:pt x="7536" y="4713"/>
                  <a:pt x="7512" y="4665"/>
                  <a:pt x="7480" y="4620"/>
                </a:cubicBezTo>
                <a:cubicBezTo>
                  <a:pt x="7465" y="4599"/>
                  <a:pt x="7446" y="4570"/>
                  <a:pt x="7422" y="4554"/>
                </a:cubicBezTo>
                <a:cubicBezTo>
                  <a:pt x="7409" y="4546"/>
                  <a:pt x="7398" y="4544"/>
                  <a:pt x="7385" y="4544"/>
                </a:cubicBezTo>
                <a:cubicBezTo>
                  <a:pt x="7393" y="4496"/>
                  <a:pt x="7361" y="4456"/>
                  <a:pt x="7338" y="4417"/>
                </a:cubicBezTo>
                <a:cubicBezTo>
                  <a:pt x="7290" y="4335"/>
                  <a:pt x="7240" y="4258"/>
                  <a:pt x="7179" y="4186"/>
                </a:cubicBezTo>
                <a:cubicBezTo>
                  <a:pt x="7086" y="4073"/>
                  <a:pt x="6978" y="3976"/>
                  <a:pt x="6851" y="3904"/>
                </a:cubicBezTo>
                <a:cubicBezTo>
                  <a:pt x="6880" y="3915"/>
                  <a:pt x="6909" y="3923"/>
                  <a:pt x="6938" y="3933"/>
                </a:cubicBezTo>
                <a:cubicBezTo>
                  <a:pt x="7142" y="4000"/>
                  <a:pt x="7348" y="4057"/>
                  <a:pt x="7557" y="4104"/>
                </a:cubicBezTo>
                <a:cubicBezTo>
                  <a:pt x="7962" y="4197"/>
                  <a:pt x="8383" y="4245"/>
                  <a:pt x="8795" y="4179"/>
                </a:cubicBezTo>
                <a:cubicBezTo>
                  <a:pt x="9131" y="4126"/>
                  <a:pt x="9459" y="3997"/>
                  <a:pt x="9729" y="3785"/>
                </a:cubicBezTo>
                <a:cubicBezTo>
                  <a:pt x="9862" y="3682"/>
                  <a:pt x="9978" y="3558"/>
                  <a:pt x="10071" y="3418"/>
                </a:cubicBezTo>
                <a:cubicBezTo>
                  <a:pt x="10121" y="3341"/>
                  <a:pt x="10182" y="3243"/>
                  <a:pt x="10134" y="3150"/>
                </a:cubicBezTo>
                <a:cubicBezTo>
                  <a:pt x="10116" y="3111"/>
                  <a:pt x="10081" y="3084"/>
                  <a:pt x="10047" y="3058"/>
                </a:cubicBezTo>
                <a:cubicBezTo>
                  <a:pt x="10004" y="3029"/>
                  <a:pt x="9959" y="3002"/>
                  <a:pt x="9915" y="2976"/>
                </a:cubicBezTo>
                <a:cubicBezTo>
                  <a:pt x="9888" y="2960"/>
                  <a:pt x="9859" y="2947"/>
                  <a:pt x="9832" y="2933"/>
                </a:cubicBezTo>
                <a:cubicBezTo>
                  <a:pt x="9915" y="2896"/>
                  <a:pt x="9994" y="2851"/>
                  <a:pt x="10071" y="2798"/>
                </a:cubicBezTo>
                <a:cubicBezTo>
                  <a:pt x="10240" y="2685"/>
                  <a:pt x="10393" y="2552"/>
                  <a:pt x="10547" y="2417"/>
                </a:cubicBezTo>
                <a:cubicBezTo>
                  <a:pt x="10806" y="2195"/>
                  <a:pt x="11073" y="1933"/>
                  <a:pt x="11163" y="1592"/>
                </a:cubicBezTo>
                <a:cubicBezTo>
                  <a:pt x="11200" y="1499"/>
                  <a:pt x="11214" y="1402"/>
                  <a:pt x="11198" y="1312"/>
                </a:cubicBezTo>
                <a:moveTo>
                  <a:pt x="9348" y="1378"/>
                </a:moveTo>
                <a:cubicBezTo>
                  <a:pt x="9385" y="1354"/>
                  <a:pt x="9428" y="1335"/>
                  <a:pt x="9462" y="1309"/>
                </a:cubicBezTo>
                <a:cubicBezTo>
                  <a:pt x="9692" y="1232"/>
                  <a:pt x="9925" y="1163"/>
                  <a:pt x="10163" y="1124"/>
                </a:cubicBezTo>
                <a:cubicBezTo>
                  <a:pt x="10359" y="1092"/>
                  <a:pt x="10563" y="1081"/>
                  <a:pt x="10758" y="1105"/>
                </a:cubicBezTo>
                <a:cubicBezTo>
                  <a:pt x="10743" y="1113"/>
                  <a:pt x="10727" y="1121"/>
                  <a:pt x="10711" y="1129"/>
                </a:cubicBezTo>
                <a:cubicBezTo>
                  <a:pt x="10565" y="1206"/>
                  <a:pt x="10446" y="1325"/>
                  <a:pt x="10311" y="1417"/>
                </a:cubicBezTo>
                <a:cubicBezTo>
                  <a:pt x="10161" y="1518"/>
                  <a:pt x="10002" y="1613"/>
                  <a:pt x="9838" y="1695"/>
                </a:cubicBezTo>
                <a:cubicBezTo>
                  <a:pt x="9711" y="1708"/>
                  <a:pt x="9584" y="1727"/>
                  <a:pt x="9457" y="1748"/>
                </a:cubicBezTo>
                <a:cubicBezTo>
                  <a:pt x="9285" y="1777"/>
                  <a:pt x="9118" y="1827"/>
                  <a:pt x="8951" y="1883"/>
                </a:cubicBezTo>
                <a:cubicBezTo>
                  <a:pt x="8859" y="1915"/>
                  <a:pt x="8766" y="1949"/>
                  <a:pt x="8676" y="1986"/>
                </a:cubicBezTo>
                <a:cubicBezTo>
                  <a:pt x="8623" y="2007"/>
                  <a:pt x="8565" y="2029"/>
                  <a:pt x="8512" y="2055"/>
                </a:cubicBezTo>
                <a:cubicBezTo>
                  <a:pt x="8518" y="2050"/>
                  <a:pt x="8523" y="2042"/>
                  <a:pt x="8531" y="2037"/>
                </a:cubicBezTo>
                <a:cubicBezTo>
                  <a:pt x="8600" y="1968"/>
                  <a:pt x="8666" y="1899"/>
                  <a:pt x="8740" y="1835"/>
                </a:cubicBezTo>
                <a:cubicBezTo>
                  <a:pt x="8811" y="1775"/>
                  <a:pt x="8880" y="1708"/>
                  <a:pt x="8954" y="1650"/>
                </a:cubicBezTo>
                <a:cubicBezTo>
                  <a:pt x="9039" y="1584"/>
                  <a:pt x="9126" y="1521"/>
                  <a:pt x="9213" y="1460"/>
                </a:cubicBezTo>
                <a:cubicBezTo>
                  <a:pt x="9261" y="1431"/>
                  <a:pt x="9303" y="1404"/>
                  <a:pt x="9348" y="1378"/>
                </a:cubicBezTo>
                <a:moveTo>
                  <a:pt x="8975" y="1484"/>
                </a:moveTo>
                <a:cubicBezTo>
                  <a:pt x="9020" y="1465"/>
                  <a:pt x="9068" y="1449"/>
                  <a:pt x="9116" y="1431"/>
                </a:cubicBezTo>
                <a:cubicBezTo>
                  <a:pt x="9071" y="1462"/>
                  <a:pt x="9026" y="1497"/>
                  <a:pt x="8983" y="1534"/>
                </a:cubicBezTo>
                <a:cubicBezTo>
                  <a:pt x="8914" y="1595"/>
                  <a:pt x="8846" y="1658"/>
                  <a:pt x="8780" y="1722"/>
                </a:cubicBezTo>
                <a:cubicBezTo>
                  <a:pt x="8711" y="1788"/>
                  <a:pt x="8647" y="1857"/>
                  <a:pt x="8581" y="1923"/>
                </a:cubicBezTo>
                <a:cubicBezTo>
                  <a:pt x="8446" y="2055"/>
                  <a:pt x="8317" y="2195"/>
                  <a:pt x="8182" y="2328"/>
                </a:cubicBezTo>
                <a:cubicBezTo>
                  <a:pt x="8115" y="2394"/>
                  <a:pt x="8044" y="2460"/>
                  <a:pt x="7962" y="2507"/>
                </a:cubicBezTo>
                <a:cubicBezTo>
                  <a:pt x="7872" y="2558"/>
                  <a:pt x="7771" y="2587"/>
                  <a:pt x="7671" y="2613"/>
                </a:cubicBezTo>
                <a:cubicBezTo>
                  <a:pt x="7555" y="2645"/>
                  <a:pt x="7435" y="2666"/>
                  <a:pt x="7316" y="2685"/>
                </a:cubicBezTo>
                <a:cubicBezTo>
                  <a:pt x="7285" y="2690"/>
                  <a:pt x="7250" y="2693"/>
                  <a:pt x="7219" y="2695"/>
                </a:cubicBezTo>
                <a:cubicBezTo>
                  <a:pt x="7211" y="2695"/>
                  <a:pt x="7203" y="2693"/>
                  <a:pt x="7195" y="2693"/>
                </a:cubicBezTo>
                <a:cubicBezTo>
                  <a:pt x="7184" y="2693"/>
                  <a:pt x="7171" y="2693"/>
                  <a:pt x="7160" y="2693"/>
                </a:cubicBezTo>
                <a:lnTo>
                  <a:pt x="7160" y="2693"/>
                </a:lnTo>
                <a:cubicBezTo>
                  <a:pt x="7192" y="2685"/>
                  <a:pt x="7229" y="2679"/>
                  <a:pt x="7256" y="2658"/>
                </a:cubicBezTo>
                <a:cubicBezTo>
                  <a:pt x="7285" y="2634"/>
                  <a:pt x="7301" y="2595"/>
                  <a:pt x="7319" y="2563"/>
                </a:cubicBezTo>
                <a:cubicBezTo>
                  <a:pt x="7340" y="2526"/>
                  <a:pt x="7361" y="2492"/>
                  <a:pt x="7385" y="2457"/>
                </a:cubicBezTo>
                <a:cubicBezTo>
                  <a:pt x="7401" y="2433"/>
                  <a:pt x="7420" y="2410"/>
                  <a:pt x="7435" y="2386"/>
                </a:cubicBezTo>
                <a:cubicBezTo>
                  <a:pt x="7549" y="2290"/>
                  <a:pt x="7663" y="2190"/>
                  <a:pt x="7782" y="2103"/>
                </a:cubicBezTo>
                <a:cubicBezTo>
                  <a:pt x="7901" y="2015"/>
                  <a:pt x="8018" y="1920"/>
                  <a:pt x="8129" y="1825"/>
                </a:cubicBezTo>
                <a:cubicBezTo>
                  <a:pt x="8406" y="1703"/>
                  <a:pt x="8690" y="1589"/>
                  <a:pt x="8975" y="1484"/>
                </a:cubicBezTo>
                <a:moveTo>
                  <a:pt x="7692" y="2052"/>
                </a:moveTo>
                <a:cubicBezTo>
                  <a:pt x="7705" y="2039"/>
                  <a:pt x="7705" y="2023"/>
                  <a:pt x="7700" y="2007"/>
                </a:cubicBezTo>
                <a:cubicBezTo>
                  <a:pt x="7750" y="1986"/>
                  <a:pt x="7798" y="1962"/>
                  <a:pt x="7848" y="1941"/>
                </a:cubicBezTo>
                <a:cubicBezTo>
                  <a:pt x="7885" y="1925"/>
                  <a:pt x="7922" y="1910"/>
                  <a:pt x="7959" y="1894"/>
                </a:cubicBezTo>
                <a:cubicBezTo>
                  <a:pt x="7888" y="1954"/>
                  <a:pt x="7819" y="2015"/>
                  <a:pt x="7753" y="2079"/>
                </a:cubicBezTo>
                <a:cubicBezTo>
                  <a:pt x="7700" y="2129"/>
                  <a:pt x="7639" y="2177"/>
                  <a:pt x="7584" y="2224"/>
                </a:cubicBezTo>
                <a:cubicBezTo>
                  <a:pt x="7555" y="2248"/>
                  <a:pt x="7525" y="2275"/>
                  <a:pt x="7496" y="2298"/>
                </a:cubicBezTo>
                <a:cubicBezTo>
                  <a:pt x="7557" y="2216"/>
                  <a:pt x="7623" y="2134"/>
                  <a:pt x="7692" y="2052"/>
                </a:cubicBezTo>
                <a:moveTo>
                  <a:pt x="6742" y="2470"/>
                </a:moveTo>
                <a:cubicBezTo>
                  <a:pt x="7017" y="2328"/>
                  <a:pt x="7295" y="2193"/>
                  <a:pt x="7576" y="2066"/>
                </a:cubicBezTo>
                <a:cubicBezTo>
                  <a:pt x="7496" y="2169"/>
                  <a:pt x="7422" y="2277"/>
                  <a:pt x="7359" y="2391"/>
                </a:cubicBezTo>
                <a:cubicBezTo>
                  <a:pt x="7319" y="2460"/>
                  <a:pt x="7279" y="2526"/>
                  <a:pt x="7237" y="2595"/>
                </a:cubicBezTo>
                <a:cubicBezTo>
                  <a:pt x="7216" y="2629"/>
                  <a:pt x="7176" y="2637"/>
                  <a:pt x="7139" y="2648"/>
                </a:cubicBezTo>
                <a:cubicBezTo>
                  <a:pt x="7097" y="2661"/>
                  <a:pt x="7057" y="2671"/>
                  <a:pt x="7015" y="2685"/>
                </a:cubicBezTo>
                <a:cubicBezTo>
                  <a:pt x="7007" y="2687"/>
                  <a:pt x="7004" y="2690"/>
                  <a:pt x="7002" y="2695"/>
                </a:cubicBezTo>
                <a:cubicBezTo>
                  <a:pt x="6853" y="2706"/>
                  <a:pt x="6708" y="2732"/>
                  <a:pt x="6562" y="2764"/>
                </a:cubicBezTo>
                <a:cubicBezTo>
                  <a:pt x="6353" y="2806"/>
                  <a:pt x="6147" y="2857"/>
                  <a:pt x="5943" y="2912"/>
                </a:cubicBezTo>
                <a:cubicBezTo>
                  <a:pt x="5935" y="2915"/>
                  <a:pt x="5927" y="2918"/>
                  <a:pt x="5919" y="2920"/>
                </a:cubicBezTo>
                <a:cubicBezTo>
                  <a:pt x="5925" y="2918"/>
                  <a:pt x="5933" y="2912"/>
                  <a:pt x="5938" y="2910"/>
                </a:cubicBezTo>
                <a:cubicBezTo>
                  <a:pt x="6025" y="2859"/>
                  <a:pt x="6115" y="2809"/>
                  <a:pt x="6203" y="2761"/>
                </a:cubicBezTo>
                <a:cubicBezTo>
                  <a:pt x="6382" y="2661"/>
                  <a:pt x="6562" y="2563"/>
                  <a:pt x="6742" y="2470"/>
                </a:cubicBezTo>
                <a:moveTo>
                  <a:pt x="6438" y="1851"/>
                </a:moveTo>
                <a:cubicBezTo>
                  <a:pt x="6459" y="1867"/>
                  <a:pt x="6478" y="1886"/>
                  <a:pt x="6496" y="1902"/>
                </a:cubicBezTo>
                <a:cubicBezTo>
                  <a:pt x="6502" y="1933"/>
                  <a:pt x="6507" y="1962"/>
                  <a:pt x="6512" y="1994"/>
                </a:cubicBezTo>
                <a:cubicBezTo>
                  <a:pt x="6520" y="2042"/>
                  <a:pt x="6525" y="2089"/>
                  <a:pt x="6525" y="2137"/>
                </a:cubicBezTo>
                <a:cubicBezTo>
                  <a:pt x="6525" y="2185"/>
                  <a:pt x="6517" y="2230"/>
                  <a:pt x="6502" y="2275"/>
                </a:cubicBezTo>
                <a:cubicBezTo>
                  <a:pt x="6494" y="2293"/>
                  <a:pt x="6486" y="2312"/>
                  <a:pt x="6475" y="2330"/>
                </a:cubicBezTo>
                <a:cubicBezTo>
                  <a:pt x="6470" y="2338"/>
                  <a:pt x="6467" y="2343"/>
                  <a:pt x="6462" y="2351"/>
                </a:cubicBezTo>
                <a:cubicBezTo>
                  <a:pt x="6425" y="2388"/>
                  <a:pt x="6380" y="2420"/>
                  <a:pt x="6338" y="2449"/>
                </a:cubicBezTo>
                <a:cubicBezTo>
                  <a:pt x="6322" y="2460"/>
                  <a:pt x="6308" y="2468"/>
                  <a:pt x="6293" y="2478"/>
                </a:cubicBezTo>
                <a:cubicBezTo>
                  <a:pt x="6306" y="2444"/>
                  <a:pt x="6316" y="2407"/>
                  <a:pt x="6322" y="2373"/>
                </a:cubicBezTo>
                <a:cubicBezTo>
                  <a:pt x="6340" y="2280"/>
                  <a:pt x="6345" y="2187"/>
                  <a:pt x="6332" y="2095"/>
                </a:cubicBezTo>
                <a:cubicBezTo>
                  <a:pt x="6322" y="2002"/>
                  <a:pt x="6298" y="1915"/>
                  <a:pt x="6258" y="1830"/>
                </a:cubicBezTo>
                <a:cubicBezTo>
                  <a:pt x="6234" y="1777"/>
                  <a:pt x="6203" y="1724"/>
                  <a:pt x="6158" y="1690"/>
                </a:cubicBezTo>
                <a:cubicBezTo>
                  <a:pt x="6160" y="1690"/>
                  <a:pt x="6163" y="1693"/>
                  <a:pt x="6166" y="1693"/>
                </a:cubicBezTo>
                <a:cubicBezTo>
                  <a:pt x="6184" y="1698"/>
                  <a:pt x="6200" y="1703"/>
                  <a:pt x="6218" y="1708"/>
                </a:cubicBezTo>
                <a:cubicBezTo>
                  <a:pt x="6295" y="1751"/>
                  <a:pt x="6369" y="1798"/>
                  <a:pt x="6438" y="1851"/>
                </a:cubicBezTo>
                <a:moveTo>
                  <a:pt x="6123" y="1203"/>
                </a:moveTo>
                <a:cubicBezTo>
                  <a:pt x="6131" y="1198"/>
                  <a:pt x="6129" y="1200"/>
                  <a:pt x="6136" y="1198"/>
                </a:cubicBezTo>
                <a:lnTo>
                  <a:pt x="6139" y="1198"/>
                </a:lnTo>
                <a:lnTo>
                  <a:pt x="6142" y="1198"/>
                </a:lnTo>
                <a:cubicBezTo>
                  <a:pt x="6139" y="1198"/>
                  <a:pt x="6136" y="1195"/>
                  <a:pt x="6147" y="1198"/>
                </a:cubicBezTo>
                <a:cubicBezTo>
                  <a:pt x="6160" y="1200"/>
                  <a:pt x="6173" y="1208"/>
                  <a:pt x="6184" y="1214"/>
                </a:cubicBezTo>
                <a:cubicBezTo>
                  <a:pt x="6211" y="1227"/>
                  <a:pt x="6229" y="1243"/>
                  <a:pt x="6248" y="1264"/>
                </a:cubicBezTo>
                <a:lnTo>
                  <a:pt x="6250" y="1267"/>
                </a:lnTo>
                <a:lnTo>
                  <a:pt x="6250" y="1269"/>
                </a:lnTo>
                <a:lnTo>
                  <a:pt x="6255" y="1277"/>
                </a:lnTo>
                <a:cubicBezTo>
                  <a:pt x="6258" y="1282"/>
                  <a:pt x="6263" y="1290"/>
                  <a:pt x="6266" y="1296"/>
                </a:cubicBezTo>
                <a:lnTo>
                  <a:pt x="6271" y="1306"/>
                </a:lnTo>
                <a:lnTo>
                  <a:pt x="6274" y="1314"/>
                </a:lnTo>
                <a:lnTo>
                  <a:pt x="6274" y="1322"/>
                </a:lnTo>
                <a:cubicBezTo>
                  <a:pt x="6274" y="1327"/>
                  <a:pt x="6274" y="1333"/>
                  <a:pt x="6274" y="1338"/>
                </a:cubicBezTo>
                <a:cubicBezTo>
                  <a:pt x="6255" y="1357"/>
                  <a:pt x="6237" y="1372"/>
                  <a:pt x="6213" y="1383"/>
                </a:cubicBezTo>
                <a:cubicBezTo>
                  <a:pt x="6208" y="1386"/>
                  <a:pt x="6189" y="1391"/>
                  <a:pt x="6181" y="1391"/>
                </a:cubicBezTo>
                <a:cubicBezTo>
                  <a:pt x="6168" y="1391"/>
                  <a:pt x="6158" y="1391"/>
                  <a:pt x="6147" y="1383"/>
                </a:cubicBezTo>
                <a:cubicBezTo>
                  <a:pt x="6142" y="1380"/>
                  <a:pt x="6136" y="1380"/>
                  <a:pt x="6129" y="1380"/>
                </a:cubicBezTo>
                <a:cubicBezTo>
                  <a:pt x="6123" y="1375"/>
                  <a:pt x="6118" y="1372"/>
                  <a:pt x="6115" y="1367"/>
                </a:cubicBezTo>
                <a:cubicBezTo>
                  <a:pt x="6115" y="1362"/>
                  <a:pt x="6115" y="1357"/>
                  <a:pt x="6115" y="1354"/>
                </a:cubicBezTo>
                <a:cubicBezTo>
                  <a:pt x="6105" y="1322"/>
                  <a:pt x="6094" y="1288"/>
                  <a:pt x="6097" y="1251"/>
                </a:cubicBezTo>
                <a:cubicBezTo>
                  <a:pt x="6094" y="1235"/>
                  <a:pt x="6105" y="1214"/>
                  <a:pt x="6123" y="1203"/>
                </a:cubicBezTo>
                <a:moveTo>
                  <a:pt x="5161" y="1589"/>
                </a:moveTo>
                <a:cubicBezTo>
                  <a:pt x="5256" y="1460"/>
                  <a:pt x="5275" y="1285"/>
                  <a:pt x="5262" y="1129"/>
                </a:cubicBezTo>
                <a:cubicBezTo>
                  <a:pt x="5270" y="1121"/>
                  <a:pt x="5272" y="1113"/>
                  <a:pt x="5270" y="1103"/>
                </a:cubicBezTo>
                <a:lnTo>
                  <a:pt x="5270" y="1100"/>
                </a:lnTo>
                <a:cubicBezTo>
                  <a:pt x="5299" y="1095"/>
                  <a:pt x="5328" y="1089"/>
                  <a:pt x="5357" y="1087"/>
                </a:cubicBezTo>
                <a:cubicBezTo>
                  <a:pt x="5402" y="1081"/>
                  <a:pt x="5447" y="1081"/>
                  <a:pt x="5492" y="1079"/>
                </a:cubicBezTo>
                <a:cubicBezTo>
                  <a:pt x="5534" y="1079"/>
                  <a:pt x="5579" y="1081"/>
                  <a:pt x="5622" y="1068"/>
                </a:cubicBezTo>
                <a:cubicBezTo>
                  <a:pt x="5624" y="1068"/>
                  <a:pt x="5624" y="1066"/>
                  <a:pt x="5627" y="1066"/>
                </a:cubicBezTo>
                <a:cubicBezTo>
                  <a:pt x="5661" y="1071"/>
                  <a:pt x="5696" y="1068"/>
                  <a:pt x="5730" y="1068"/>
                </a:cubicBezTo>
                <a:cubicBezTo>
                  <a:pt x="5775" y="1068"/>
                  <a:pt x="5819" y="1071"/>
                  <a:pt x="5864" y="1073"/>
                </a:cubicBezTo>
                <a:cubicBezTo>
                  <a:pt x="5893" y="1076"/>
                  <a:pt x="5922" y="1081"/>
                  <a:pt x="5951" y="1087"/>
                </a:cubicBezTo>
                <a:lnTo>
                  <a:pt x="5951" y="1089"/>
                </a:lnTo>
                <a:cubicBezTo>
                  <a:pt x="5949" y="1100"/>
                  <a:pt x="5951" y="1111"/>
                  <a:pt x="5959" y="1116"/>
                </a:cubicBezTo>
                <a:cubicBezTo>
                  <a:pt x="5946" y="1275"/>
                  <a:pt x="5967" y="1447"/>
                  <a:pt x="6065" y="1576"/>
                </a:cubicBezTo>
                <a:lnTo>
                  <a:pt x="6068" y="1579"/>
                </a:lnTo>
                <a:lnTo>
                  <a:pt x="6065" y="1579"/>
                </a:lnTo>
                <a:cubicBezTo>
                  <a:pt x="6062" y="1579"/>
                  <a:pt x="6057" y="1579"/>
                  <a:pt x="6054" y="1579"/>
                </a:cubicBezTo>
                <a:cubicBezTo>
                  <a:pt x="6012" y="1574"/>
                  <a:pt x="5970" y="1576"/>
                  <a:pt x="5927" y="1584"/>
                </a:cubicBezTo>
                <a:cubicBezTo>
                  <a:pt x="5898" y="1587"/>
                  <a:pt x="5869" y="1589"/>
                  <a:pt x="5840" y="1592"/>
                </a:cubicBezTo>
                <a:cubicBezTo>
                  <a:pt x="5803" y="1595"/>
                  <a:pt x="5764" y="1597"/>
                  <a:pt x="5725" y="1603"/>
                </a:cubicBezTo>
                <a:cubicBezTo>
                  <a:pt x="5688" y="1603"/>
                  <a:pt x="5653" y="1605"/>
                  <a:pt x="5616" y="1608"/>
                </a:cubicBezTo>
                <a:cubicBezTo>
                  <a:pt x="5582" y="1611"/>
                  <a:pt x="5550" y="1613"/>
                  <a:pt x="5516" y="1613"/>
                </a:cubicBezTo>
                <a:cubicBezTo>
                  <a:pt x="5473" y="1605"/>
                  <a:pt x="5428" y="1603"/>
                  <a:pt x="5386" y="1600"/>
                </a:cubicBezTo>
                <a:cubicBezTo>
                  <a:pt x="5357" y="1597"/>
                  <a:pt x="5328" y="1595"/>
                  <a:pt x="5299" y="1595"/>
                </a:cubicBezTo>
                <a:cubicBezTo>
                  <a:pt x="5251" y="1587"/>
                  <a:pt x="5206" y="1584"/>
                  <a:pt x="5161" y="1589"/>
                </a:cubicBezTo>
                <a:moveTo>
                  <a:pt x="5357" y="1711"/>
                </a:moveTo>
                <a:cubicBezTo>
                  <a:pt x="5444" y="1732"/>
                  <a:pt x="5529" y="1753"/>
                  <a:pt x="5619" y="1751"/>
                </a:cubicBezTo>
                <a:cubicBezTo>
                  <a:pt x="5704" y="1748"/>
                  <a:pt x="5791" y="1732"/>
                  <a:pt x="5872" y="1708"/>
                </a:cubicBezTo>
                <a:cubicBezTo>
                  <a:pt x="5912" y="1698"/>
                  <a:pt x="5951" y="1682"/>
                  <a:pt x="5994" y="1674"/>
                </a:cubicBezTo>
                <a:cubicBezTo>
                  <a:pt x="6017" y="1669"/>
                  <a:pt x="6039" y="1669"/>
                  <a:pt x="6057" y="1674"/>
                </a:cubicBezTo>
                <a:cubicBezTo>
                  <a:pt x="6057" y="1682"/>
                  <a:pt x="6060" y="1690"/>
                  <a:pt x="6068" y="1695"/>
                </a:cubicBezTo>
                <a:cubicBezTo>
                  <a:pt x="6136" y="1732"/>
                  <a:pt x="6173" y="1814"/>
                  <a:pt x="6200" y="1883"/>
                </a:cubicBezTo>
                <a:cubicBezTo>
                  <a:pt x="6229" y="1957"/>
                  <a:pt x="6248" y="2039"/>
                  <a:pt x="6253" y="2119"/>
                </a:cubicBezTo>
                <a:cubicBezTo>
                  <a:pt x="6258" y="2201"/>
                  <a:pt x="6253" y="2280"/>
                  <a:pt x="6237" y="2359"/>
                </a:cubicBezTo>
                <a:cubicBezTo>
                  <a:pt x="6229" y="2396"/>
                  <a:pt x="6218" y="2436"/>
                  <a:pt x="6205" y="2473"/>
                </a:cubicBezTo>
                <a:cubicBezTo>
                  <a:pt x="6197" y="2497"/>
                  <a:pt x="6184" y="2523"/>
                  <a:pt x="6181" y="2552"/>
                </a:cubicBezTo>
                <a:cubicBezTo>
                  <a:pt x="6046" y="2637"/>
                  <a:pt x="5909" y="2719"/>
                  <a:pt x="5775" y="2804"/>
                </a:cubicBezTo>
                <a:cubicBezTo>
                  <a:pt x="5688" y="2859"/>
                  <a:pt x="5579" y="2928"/>
                  <a:pt x="5468" y="2904"/>
                </a:cubicBezTo>
                <a:cubicBezTo>
                  <a:pt x="5460" y="2902"/>
                  <a:pt x="5455" y="2904"/>
                  <a:pt x="5452" y="2907"/>
                </a:cubicBezTo>
                <a:cubicBezTo>
                  <a:pt x="5442" y="2902"/>
                  <a:pt x="5428" y="2894"/>
                  <a:pt x="5418" y="2888"/>
                </a:cubicBezTo>
                <a:cubicBezTo>
                  <a:pt x="5375" y="2865"/>
                  <a:pt x="5331" y="2841"/>
                  <a:pt x="5291" y="2814"/>
                </a:cubicBezTo>
                <a:cubicBezTo>
                  <a:pt x="5217" y="2767"/>
                  <a:pt x="5143" y="2716"/>
                  <a:pt x="5071" y="2664"/>
                </a:cubicBezTo>
                <a:cubicBezTo>
                  <a:pt x="5066" y="2648"/>
                  <a:pt x="5058" y="2632"/>
                  <a:pt x="5050" y="2616"/>
                </a:cubicBezTo>
                <a:cubicBezTo>
                  <a:pt x="5039" y="2592"/>
                  <a:pt x="5029" y="2566"/>
                  <a:pt x="5021" y="2542"/>
                </a:cubicBezTo>
                <a:cubicBezTo>
                  <a:pt x="5005" y="2494"/>
                  <a:pt x="4992" y="2447"/>
                  <a:pt x="4981" y="2399"/>
                </a:cubicBezTo>
                <a:cubicBezTo>
                  <a:pt x="4960" y="2301"/>
                  <a:pt x="4955" y="2198"/>
                  <a:pt x="4965" y="2097"/>
                </a:cubicBezTo>
                <a:cubicBezTo>
                  <a:pt x="4976" y="1999"/>
                  <a:pt x="5002" y="1902"/>
                  <a:pt x="5055" y="1820"/>
                </a:cubicBezTo>
                <a:cubicBezTo>
                  <a:pt x="5082" y="1780"/>
                  <a:pt x="5111" y="1745"/>
                  <a:pt x="5145" y="1714"/>
                </a:cubicBezTo>
                <a:cubicBezTo>
                  <a:pt x="5211" y="1682"/>
                  <a:pt x="5288" y="1695"/>
                  <a:pt x="5357" y="1711"/>
                </a:cubicBezTo>
                <a:moveTo>
                  <a:pt x="4860" y="4583"/>
                </a:moveTo>
                <a:cubicBezTo>
                  <a:pt x="4857" y="4589"/>
                  <a:pt x="4852" y="4591"/>
                  <a:pt x="4849" y="4597"/>
                </a:cubicBezTo>
                <a:cubicBezTo>
                  <a:pt x="4849" y="4594"/>
                  <a:pt x="4849" y="4594"/>
                  <a:pt x="4849" y="4591"/>
                </a:cubicBezTo>
                <a:cubicBezTo>
                  <a:pt x="4849" y="4589"/>
                  <a:pt x="4849" y="4586"/>
                  <a:pt x="4846" y="4581"/>
                </a:cubicBezTo>
                <a:cubicBezTo>
                  <a:pt x="4846" y="4570"/>
                  <a:pt x="4846" y="4562"/>
                  <a:pt x="4849" y="4552"/>
                </a:cubicBezTo>
                <a:cubicBezTo>
                  <a:pt x="4852" y="4549"/>
                  <a:pt x="4854" y="4544"/>
                  <a:pt x="4857" y="4541"/>
                </a:cubicBezTo>
                <a:cubicBezTo>
                  <a:pt x="4857" y="4546"/>
                  <a:pt x="4854" y="4554"/>
                  <a:pt x="4854" y="4560"/>
                </a:cubicBezTo>
                <a:cubicBezTo>
                  <a:pt x="4854" y="4570"/>
                  <a:pt x="4857" y="4578"/>
                  <a:pt x="4860" y="4583"/>
                </a:cubicBezTo>
                <a:moveTo>
                  <a:pt x="4733" y="4036"/>
                </a:moveTo>
                <a:cubicBezTo>
                  <a:pt x="4703" y="4010"/>
                  <a:pt x="4677" y="3976"/>
                  <a:pt x="4661" y="3941"/>
                </a:cubicBezTo>
                <a:cubicBezTo>
                  <a:pt x="4651" y="3923"/>
                  <a:pt x="4645" y="3902"/>
                  <a:pt x="4640" y="3878"/>
                </a:cubicBezTo>
                <a:cubicBezTo>
                  <a:pt x="4637" y="3862"/>
                  <a:pt x="4635" y="3849"/>
                  <a:pt x="4632" y="3833"/>
                </a:cubicBezTo>
                <a:cubicBezTo>
                  <a:pt x="4685" y="3814"/>
                  <a:pt x="4738" y="3793"/>
                  <a:pt x="4788" y="3775"/>
                </a:cubicBezTo>
                <a:cubicBezTo>
                  <a:pt x="4793" y="3788"/>
                  <a:pt x="4807" y="3796"/>
                  <a:pt x="4823" y="3796"/>
                </a:cubicBezTo>
                <a:cubicBezTo>
                  <a:pt x="4833" y="3793"/>
                  <a:pt x="4844" y="3791"/>
                  <a:pt x="4854" y="3788"/>
                </a:cubicBezTo>
                <a:cubicBezTo>
                  <a:pt x="4838" y="3825"/>
                  <a:pt x="4875" y="3870"/>
                  <a:pt x="4915" y="3844"/>
                </a:cubicBezTo>
                <a:lnTo>
                  <a:pt x="4920" y="3838"/>
                </a:lnTo>
                <a:cubicBezTo>
                  <a:pt x="4931" y="3859"/>
                  <a:pt x="4957" y="3873"/>
                  <a:pt x="4981" y="3857"/>
                </a:cubicBezTo>
                <a:lnTo>
                  <a:pt x="4981" y="3857"/>
                </a:lnTo>
                <a:cubicBezTo>
                  <a:pt x="4992" y="3878"/>
                  <a:pt x="5013" y="3891"/>
                  <a:pt x="5039" y="3875"/>
                </a:cubicBezTo>
                <a:cubicBezTo>
                  <a:pt x="5045" y="3873"/>
                  <a:pt x="5047" y="3870"/>
                  <a:pt x="5053" y="3867"/>
                </a:cubicBezTo>
                <a:cubicBezTo>
                  <a:pt x="5058" y="3891"/>
                  <a:pt x="5084" y="3910"/>
                  <a:pt x="5108" y="3899"/>
                </a:cubicBezTo>
                <a:lnTo>
                  <a:pt x="5103" y="3912"/>
                </a:lnTo>
                <a:cubicBezTo>
                  <a:pt x="5092" y="3949"/>
                  <a:pt x="5140" y="3973"/>
                  <a:pt x="5166" y="3949"/>
                </a:cubicBezTo>
                <a:cubicBezTo>
                  <a:pt x="5177" y="3941"/>
                  <a:pt x="5185" y="3931"/>
                  <a:pt x="5193" y="3923"/>
                </a:cubicBezTo>
                <a:lnTo>
                  <a:pt x="5190" y="3933"/>
                </a:lnTo>
                <a:cubicBezTo>
                  <a:pt x="5182" y="3973"/>
                  <a:pt x="5230" y="3992"/>
                  <a:pt x="5254" y="3960"/>
                </a:cubicBezTo>
                <a:lnTo>
                  <a:pt x="5256" y="3957"/>
                </a:lnTo>
                <a:cubicBezTo>
                  <a:pt x="5267" y="3973"/>
                  <a:pt x="5291" y="3981"/>
                  <a:pt x="5304" y="3965"/>
                </a:cubicBezTo>
                <a:cubicBezTo>
                  <a:pt x="5315" y="3984"/>
                  <a:pt x="5341" y="3986"/>
                  <a:pt x="5357" y="3965"/>
                </a:cubicBezTo>
                <a:cubicBezTo>
                  <a:pt x="5360" y="3960"/>
                  <a:pt x="5362" y="3955"/>
                  <a:pt x="5365" y="3949"/>
                </a:cubicBezTo>
                <a:cubicBezTo>
                  <a:pt x="5373" y="3968"/>
                  <a:pt x="5407" y="3971"/>
                  <a:pt x="5415" y="3952"/>
                </a:cubicBezTo>
                <a:cubicBezTo>
                  <a:pt x="5418" y="3957"/>
                  <a:pt x="5418" y="3965"/>
                  <a:pt x="5420" y="3971"/>
                </a:cubicBezTo>
                <a:cubicBezTo>
                  <a:pt x="5428" y="4000"/>
                  <a:pt x="5465" y="3994"/>
                  <a:pt x="5473" y="3971"/>
                </a:cubicBezTo>
                <a:lnTo>
                  <a:pt x="5473" y="3968"/>
                </a:lnTo>
                <a:lnTo>
                  <a:pt x="5473" y="3971"/>
                </a:lnTo>
                <a:cubicBezTo>
                  <a:pt x="5481" y="3997"/>
                  <a:pt x="5524" y="4000"/>
                  <a:pt x="5529" y="3971"/>
                </a:cubicBezTo>
                <a:cubicBezTo>
                  <a:pt x="5532" y="3955"/>
                  <a:pt x="5534" y="3939"/>
                  <a:pt x="5537" y="3926"/>
                </a:cubicBezTo>
                <a:cubicBezTo>
                  <a:pt x="5540" y="3936"/>
                  <a:pt x="5545" y="3947"/>
                  <a:pt x="5547" y="3957"/>
                </a:cubicBezTo>
                <a:cubicBezTo>
                  <a:pt x="5561" y="3992"/>
                  <a:pt x="5614" y="3989"/>
                  <a:pt x="5614" y="3949"/>
                </a:cubicBezTo>
                <a:cubicBezTo>
                  <a:pt x="5622" y="3952"/>
                  <a:pt x="5629" y="3947"/>
                  <a:pt x="5637" y="3941"/>
                </a:cubicBezTo>
                <a:lnTo>
                  <a:pt x="5640" y="3941"/>
                </a:lnTo>
                <a:cubicBezTo>
                  <a:pt x="5640" y="3978"/>
                  <a:pt x="5693" y="3981"/>
                  <a:pt x="5706" y="3947"/>
                </a:cubicBezTo>
                <a:cubicBezTo>
                  <a:pt x="5709" y="3936"/>
                  <a:pt x="5714" y="3926"/>
                  <a:pt x="5717" y="3915"/>
                </a:cubicBezTo>
                <a:cubicBezTo>
                  <a:pt x="5719" y="3931"/>
                  <a:pt x="5722" y="3947"/>
                  <a:pt x="5725" y="3960"/>
                </a:cubicBezTo>
                <a:cubicBezTo>
                  <a:pt x="5730" y="3989"/>
                  <a:pt x="5772" y="3984"/>
                  <a:pt x="5780" y="3960"/>
                </a:cubicBezTo>
                <a:lnTo>
                  <a:pt x="5780" y="3957"/>
                </a:lnTo>
                <a:lnTo>
                  <a:pt x="5780" y="3960"/>
                </a:lnTo>
                <a:cubicBezTo>
                  <a:pt x="5788" y="3984"/>
                  <a:pt x="5824" y="3989"/>
                  <a:pt x="5832" y="3960"/>
                </a:cubicBezTo>
                <a:cubicBezTo>
                  <a:pt x="5835" y="3955"/>
                  <a:pt x="5835" y="3947"/>
                  <a:pt x="5835" y="3941"/>
                </a:cubicBezTo>
                <a:cubicBezTo>
                  <a:pt x="5845" y="3963"/>
                  <a:pt x="5877" y="3957"/>
                  <a:pt x="5885" y="3939"/>
                </a:cubicBezTo>
                <a:cubicBezTo>
                  <a:pt x="5888" y="3944"/>
                  <a:pt x="5890" y="3949"/>
                  <a:pt x="5893" y="3955"/>
                </a:cubicBezTo>
                <a:cubicBezTo>
                  <a:pt x="5909" y="3973"/>
                  <a:pt x="5935" y="3973"/>
                  <a:pt x="5946" y="3952"/>
                </a:cubicBezTo>
                <a:cubicBezTo>
                  <a:pt x="5959" y="3968"/>
                  <a:pt x="5983" y="3960"/>
                  <a:pt x="5994" y="3944"/>
                </a:cubicBezTo>
                <a:lnTo>
                  <a:pt x="5996" y="3947"/>
                </a:lnTo>
                <a:cubicBezTo>
                  <a:pt x="6017" y="3978"/>
                  <a:pt x="6068" y="3957"/>
                  <a:pt x="6057" y="3920"/>
                </a:cubicBezTo>
                <a:lnTo>
                  <a:pt x="6054" y="3910"/>
                </a:lnTo>
                <a:cubicBezTo>
                  <a:pt x="6062" y="3918"/>
                  <a:pt x="6073" y="3928"/>
                  <a:pt x="6081" y="3936"/>
                </a:cubicBezTo>
                <a:cubicBezTo>
                  <a:pt x="6107" y="3960"/>
                  <a:pt x="6158" y="3936"/>
                  <a:pt x="6144" y="3899"/>
                </a:cubicBezTo>
                <a:lnTo>
                  <a:pt x="6139" y="3886"/>
                </a:lnTo>
                <a:cubicBezTo>
                  <a:pt x="6160" y="3896"/>
                  <a:pt x="6189" y="3878"/>
                  <a:pt x="6195" y="3854"/>
                </a:cubicBezTo>
                <a:cubicBezTo>
                  <a:pt x="6200" y="3857"/>
                  <a:pt x="6203" y="3859"/>
                  <a:pt x="6208" y="3862"/>
                </a:cubicBezTo>
                <a:cubicBezTo>
                  <a:pt x="6234" y="3878"/>
                  <a:pt x="6255" y="3865"/>
                  <a:pt x="6266" y="3844"/>
                </a:cubicBezTo>
                <a:lnTo>
                  <a:pt x="6266" y="3844"/>
                </a:lnTo>
                <a:cubicBezTo>
                  <a:pt x="6290" y="3859"/>
                  <a:pt x="6316" y="3846"/>
                  <a:pt x="6327" y="3825"/>
                </a:cubicBezTo>
                <a:lnTo>
                  <a:pt x="6332" y="3830"/>
                </a:lnTo>
                <a:cubicBezTo>
                  <a:pt x="6372" y="3857"/>
                  <a:pt x="6406" y="3809"/>
                  <a:pt x="6393" y="3772"/>
                </a:cubicBezTo>
                <a:cubicBezTo>
                  <a:pt x="6404" y="3775"/>
                  <a:pt x="6414" y="3777"/>
                  <a:pt x="6425" y="3780"/>
                </a:cubicBezTo>
                <a:cubicBezTo>
                  <a:pt x="6441" y="3783"/>
                  <a:pt x="6454" y="3772"/>
                  <a:pt x="6459" y="3759"/>
                </a:cubicBezTo>
                <a:cubicBezTo>
                  <a:pt x="6512" y="3777"/>
                  <a:pt x="6565" y="3799"/>
                  <a:pt x="6615" y="3817"/>
                </a:cubicBezTo>
                <a:cubicBezTo>
                  <a:pt x="6610" y="3830"/>
                  <a:pt x="6610" y="3846"/>
                  <a:pt x="6607" y="3862"/>
                </a:cubicBezTo>
                <a:cubicBezTo>
                  <a:pt x="6602" y="3883"/>
                  <a:pt x="6597" y="3904"/>
                  <a:pt x="6586" y="3926"/>
                </a:cubicBezTo>
                <a:cubicBezTo>
                  <a:pt x="6568" y="3963"/>
                  <a:pt x="6544" y="3994"/>
                  <a:pt x="6515" y="4022"/>
                </a:cubicBezTo>
                <a:cubicBezTo>
                  <a:pt x="6457" y="4078"/>
                  <a:pt x="6377" y="4104"/>
                  <a:pt x="6300" y="4126"/>
                </a:cubicBezTo>
                <a:cubicBezTo>
                  <a:pt x="6221" y="4147"/>
                  <a:pt x="6142" y="4160"/>
                  <a:pt x="6060" y="4173"/>
                </a:cubicBezTo>
                <a:cubicBezTo>
                  <a:pt x="6049" y="4171"/>
                  <a:pt x="6036" y="4173"/>
                  <a:pt x="6028" y="4179"/>
                </a:cubicBezTo>
                <a:lnTo>
                  <a:pt x="6028" y="4179"/>
                </a:lnTo>
                <a:cubicBezTo>
                  <a:pt x="5978" y="4189"/>
                  <a:pt x="5930" y="4197"/>
                  <a:pt x="5880" y="4208"/>
                </a:cubicBezTo>
                <a:cubicBezTo>
                  <a:pt x="5853" y="4213"/>
                  <a:pt x="5827" y="4218"/>
                  <a:pt x="5800" y="4224"/>
                </a:cubicBezTo>
                <a:cubicBezTo>
                  <a:pt x="5791" y="4226"/>
                  <a:pt x="5775" y="4231"/>
                  <a:pt x="5759" y="4237"/>
                </a:cubicBezTo>
                <a:cubicBezTo>
                  <a:pt x="5751" y="4216"/>
                  <a:pt x="5722" y="4216"/>
                  <a:pt x="5711" y="4237"/>
                </a:cubicBezTo>
                <a:lnTo>
                  <a:pt x="5711" y="4237"/>
                </a:lnTo>
                <a:lnTo>
                  <a:pt x="5711" y="4231"/>
                </a:lnTo>
                <a:cubicBezTo>
                  <a:pt x="5711" y="4213"/>
                  <a:pt x="5696" y="4205"/>
                  <a:pt x="5682" y="4208"/>
                </a:cubicBezTo>
                <a:cubicBezTo>
                  <a:pt x="5674" y="4176"/>
                  <a:pt x="5632" y="4176"/>
                  <a:pt x="5624" y="4208"/>
                </a:cubicBezTo>
                <a:cubicBezTo>
                  <a:pt x="5611" y="4184"/>
                  <a:pt x="5574" y="4186"/>
                  <a:pt x="5569" y="4216"/>
                </a:cubicBezTo>
                <a:cubicBezTo>
                  <a:pt x="5555" y="4213"/>
                  <a:pt x="5540" y="4221"/>
                  <a:pt x="5540" y="4239"/>
                </a:cubicBezTo>
                <a:lnTo>
                  <a:pt x="5540" y="4245"/>
                </a:lnTo>
                <a:lnTo>
                  <a:pt x="5540" y="4245"/>
                </a:lnTo>
                <a:cubicBezTo>
                  <a:pt x="5529" y="4224"/>
                  <a:pt x="5500" y="4226"/>
                  <a:pt x="5492" y="4247"/>
                </a:cubicBezTo>
                <a:cubicBezTo>
                  <a:pt x="5476" y="4245"/>
                  <a:pt x="5460" y="4239"/>
                  <a:pt x="5450" y="4237"/>
                </a:cubicBezTo>
                <a:cubicBezTo>
                  <a:pt x="5423" y="4231"/>
                  <a:pt x="5397" y="4226"/>
                  <a:pt x="5370" y="4221"/>
                </a:cubicBezTo>
                <a:cubicBezTo>
                  <a:pt x="5320" y="4210"/>
                  <a:pt x="5272" y="4202"/>
                  <a:pt x="5222" y="4192"/>
                </a:cubicBezTo>
                <a:lnTo>
                  <a:pt x="5222" y="4192"/>
                </a:lnTo>
                <a:cubicBezTo>
                  <a:pt x="5214" y="4186"/>
                  <a:pt x="5204" y="4184"/>
                  <a:pt x="5190" y="4186"/>
                </a:cubicBezTo>
                <a:cubicBezTo>
                  <a:pt x="5111" y="4173"/>
                  <a:pt x="5029" y="4160"/>
                  <a:pt x="4950" y="4141"/>
                </a:cubicBezTo>
                <a:cubicBezTo>
                  <a:pt x="4873" y="4115"/>
                  <a:pt x="4791" y="4091"/>
                  <a:pt x="4733" y="4036"/>
                </a:cubicBezTo>
                <a:moveTo>
                  <a:pt x="5794" y="3754"/>
                </a:moveTo>
                <a:cubicBezTo>
                  <a:pt x="5786" y="3746"/>
                  <a:pt x="5772" y="3746"/>
                  <a:pt x="5762" y="3751"/>
                </a:cubicBezTo>
                <a:lnTo>
                  <a:pt x="5762" y="3740"/>
                </a:lnTo>
                <a:cubicBezTo>
                  <a:pt x="5764" y="3706"/>
                  <a:pt x="5714" y="3703"/>
                  <a:pt x="5704" y="3732"/>
                </a:cubicBezTo>
                <a:lnTo>
                  <a:pt x="5698" y="3743"/>
                </a:lnTo>
                <a:cubicBezTo>
                  <a:pt x="5690" y="3719"/>
                  <a:pt x="5651" y="3714"/>
                  <a:pt x="5640" y="3740"/>
                </a:cubicBezTo>
                <a:cubicBezTo>
                  <a:pt x="5635" y="3740"/>
                  <a:pt x="5632" y="3743"/>
                  <a:pt x="5629" y="3748"/>
                </a:cubicBezTo>
                <a:cubicBezTo>
                  <a:pt x="5624" y="3759"/>
                  <a:pt x="5622" y="3769"/>
                  <a:pt x="5616" y="3780"/>
                </a:cubicBezTo>
                <a:cubicBezTo>
                  <a:pt x="5614" y="3772"/>
                  <a:pt x="5611" y="3764"/>
                  <a:pt x="5606" y="3756"/>
                </a:cubicBezTo>
                <a:cubicBezTo>
                  <a:pt x="5603" y="3751"/>
                  <a:pt x="5598" y="3748"/>
                  <a:pt x="5595" y="3748"/>
                </a:cubicBezTo>
                <a:cubicBezTo>
                  <a:pt x="5587" y="3722"/>
                  <a:pt x="5547" y="3727"/>
                  <a:pt x="5537" y="3754"/>
                </a:cubicBezTo>
                <a:lnTo>
                  <a:pt x="5532" y="3743"/>
                </a:lnTo>
                <a:cubicBezTo>
                  <a:pt x="5521" y="3714"/>
                  <a:pt x="5471" y="3717"/>
                  <a:pt x="5473" y="3751"/>
                </a:cubicBezTo>
                <a:lnTo>
                  <a:pt x="5473" y="3762"/>
                </a:lnTo>
                <a:cubicBezTo>
                  <a:pt x="5463" y="3756"/>
                  <a:pt x="5452" y="3756"/>
                  <a:pt x="5442" y="3764"/>
                </a:cubicBezTo>
                <a:lnTo>
                  <a:pt x="5442" y="3762"/>
                </a:lnTo>
                <a:cubicBezTo>
                  <a:pt x="5442" y="3735"/>
                  <a:pt x="5407" y="3732"/>
                  <a:pt x="5397" y="3751"/>
                </a:cubicBezTo>
                <a:cubicBezTo>
                  <a:pt x="5389" y="3738"/>
                  <a:pt x="5370" y="3735"/>
                  <a:pt x="5357" y="3743"/>
                </a:cubicBezTo>
                <a:cubicBezTo>
                  <a:pt x="5352" y="3730"/>
                  <a:pt x="5333" y="3722"/>
                  <a:pt x="5320" y="3727"/>
                </a:cubicBezTo>
                <a:cubicBezTo>
                  <a:pt x="5312" y="3706"/>
                  <a:pt x="5283" y="3698"/>
                  <a:pt x="5267" y="3717"/>
                </a:cubicBezTo>
                <a:cubicBezTo>
                  <a:pt x="5259" y="3711"/>
                  <a:pt x="5248" y="3709"/>
                  <a:pt x="5241" y="3711"/>
                </a:cubicBezTo>
                <a:cubicBezTo>
                  <a:pt x="5241" y="3679"/>
                  <a:pt x="5190" y="3661"/>
                  <a:pt x="5169" y="3690"/>
                </a:cubicBezTo>
                <a:cubicBezTo>
                  <a:pt x="5156" y="3677"/>
                  <a:pt x="5135" y="3674"/>
                  <a:pt x="5119" y="3690"/>
                </a:cubicBezTo>
                <a:cubicBezTo>
                  <a:pt x="5108" y="3664"/>
                  <a:pt x="5074" y="3648"/>
                  <a:pt x="5053" y="3669"/>
                </a:cubicBezTo>
                <a:lnTo>
                  <a:pt x="5047" y="3664"/>
                </a:lnTo>
                <a:cubicBezTo>
                  <a:pt x="5180" y="3603"/>
                  <a:pt x="5309" y="3539"/>
                  <a:pt x="5431" y="3463"/>
                </a:cubicBezTo>
                <a:cubicBezTo>
                  <a:pt x="5484" y="3428"/>
                  <a:pt x="5537" y="3388"/>
                  <a:pt x="5577" y="3338"/>
                </a:cubicBezTo>
                <a:lnTo>
                  <a:pt x="5587" y="3330"/>
                </a:lnTo>
                <a:cubicBezTo>
                  <a:pt x="5598" y="3320"/>
                  <a:pt x="5606" y="3306"/>
                  <a:pt x="5614" y="3293"/>
                </a:cubicBezTo>
                <a:cubicBezTo>
                  <a:pt x="5622" y="3304"/>
                  <a:pt x="5627" y="3312"/>
                  <a:pt x="5635" y="3322"/>
                </a:cubicBezTo>
                <a:lnTo>
                  <a:pt x="5645" y="3330"/>
                </a:lnTo>
                <a:cubicBezTo>
                  <a:pt x="5682" y="3381"/>
                  <a:pt x="5738" y="3420"/>
                  <a:pt x="5791" y="3452"/>
                </a:cubicBezTo>
                <a:cubicBezTo>
                  <a:pt x="5914" y="3526"/>
                  <a:pt x="6044" y="3590"/>
                  <a:pt x="6176" y="3648"/>
                </a:cubicBezTo>
                <a:lnTo>
                  <a:pt x="6171" y="3653"/>
                </a:lnTo>
                <a:cubicBezTo>
                  <a:pt x="6147" y="3632"/>
                  <a:pt x="6115" y="3650"/>
                  <a:pt x="6105" y="3674"/>
                </a:cubicBezTo>
                <a:cubicBezTo>
                  <a:pt x="6089" y="3661"/>
                  <a:pt x="6068" y="3664"/>
                  <a:pt x="6054" y="3677"/>
                </a:cubicBezTo>
                <a:cubicBezTo>
                  <a:pt x="6033" y="3650"/>
                  <a:pt x="5983" y="3669"/>
                  <a:pt x="5983" y="3701"/>
                </a:cubicBezTo>
                <a:cubicBezTo>
                  <a:pt x="5975" y="3698"/>
                  <a:pt x="5964" y="3701"/>
                  <a:pt x="5957" y="3709"/>
                </a:cubicBezTo>
                <a:cubicBezTo>
                  <a:pt x="5941" y="3690"/>
                  <a:pt x="5912" y="3698"/>
                  <a:pt x="5904" y="3719"/>
                </a:cubicBezTo>
                <a:cubicBezTo>
                  <a:pt x="5890" y="3714"/>
                  <a:pt x="5872" y="3722"/>
                  <a:pt x="5867" y="3735"/>
                </a:cubicBezTo>
                <a:cubicBezTo>
                  <a:pt x="5853" y="3727"/>
                  <a:pt x="5835" y="3732"/>
                  <a:pt x="5827" y="3746"/>
                </a:cubicBezTo>
                <a:cubicBezTo>
                  <a:pt x="5827" y="3722"/>
                  <a:pt x="5794" y="3724"/>
                  <a:pt x="5794" y="3754"/>
                </a:cubicBezTo>
                <a:moveTo>
                  <a:pt x="5423" y="3365"/>
                </a:moveTo>
                <a:cubicBezTo>
                  <a:pt x="5344" y="3415"/>
                  <a:pt x="5259" y="3460"/>
                  <a:pt x="5174" y="3500"/>
                </a:cubicBezTo>
                <a:cubicBezTo>
                  <a:pt x="5000" y="3587"/>
                  <a:pt x="4820" y="3661"/>
                  <a:pt x="4637" y="3730"/>
                </a:cubicBezTo>
                <a:cubicBezTo>
                  <a:pt x="4632" y="3732"/>
                  <a:pt x="4624" y="3735"/>
                  <a:pt x="4619" y="3738"/>
                </a:cubicBezTo>
                <a:cubicBezTo>
                  <a:pt x="4635" y="3679"/>
                  <a:pt x="4651" y="3619"/>
                  <a:pt x="4672" y="3560"/>
                </a:cubicBezTo>
                <a:cubicBezTo>
                  <a:pt x="4701" y="3473"/>
                  <a:pt x="4733" y="3386"/>
                  <a:pt x="4770" y="3301"/>
                </a:cubicBezTo>
                <a:cubicBezTo>
                  <a:pt x="4801" y="3227"/>
                  <a:pt x="4833" y="3127"/>
                  <a:pt x="4920" y="3103"/>
                </a:cubicBezTo>
                <a:cubicBezTo>
                  <a:pt x="4981" y="3084"/>
                  <a:pt x="5047" y="3100"/>
                  <a:pt x="5111" y="3095"/>
                </a:cubicBezTo>
                <a:cubicBezTo>
                  <a:pt x="5262" y="3103"/>
                  <a:pt x="5410" y="3116"/>
                  <a:pt x="5558" y="3129"/>
                </a:cubicBezTo>
                <a:cubicBezTo>
                  <a:pt x="5563" y="3145"/>
                  <a:pt x="5566" y="3164"/>
                  <a:pt x="5563" y="3182"/>
                </a:cubicBezTo>
                <a:cubicBezTo>
                  <a:pt x="5555" y="3264"/>
                  <a:pt x="5487" y="3322"/>
                  <a:pt x="5423" y="3365"/>
                </a:cubicBezTo>
                <a:moveTo>
                  <a:pt x="6607" y="3711"/>
                </a:moveTo>
                <a:cubicBezTo>
                  <a:pt x="6425" y="3645"/>
                  <a:pt x="6242" y="3574"/>
                  <a:pt x="6068" y="3489"/>
                </a:cubicBezTo>
                <a:cubicBezTo>
                  <a:pt x="5983" y="3449"/>
                  <a:pt x="5898" y="3407"/>
                  <a:pt x="5819" y="3357"/>
                </a:cubicBezTo>
                <a:cubicBezTo>
                  <a:pt x="5754" y="3314"/>
                  <a:pt x="5685" y="3256"/>
                  <a:pt x="5677" y="3174"/>
                </a:cubicBezTo>
                <a:cubicBezTo>
                  <a:pt x="5674" y="3156"/>
                  <a:pt x="5677" y="3140"/>
                  <a:pt x="5682" y="3121"/>
                </a:cubicBezTo>
                <a:cubicBezTo>
                  <a:pt x="5830" y="3105"/>
                  <a:pt x="5980" y="3092"/>
                  <a:pt x="6129" y="3084"/>
                </a:cubicBezTo>
                <a:cubicBezTo>
                  <a:pt x="6192" y="3090"/>
                  <a:pt x="6255" y="3074"/>
                  <a:pt x="6319" y="3090"/>
                </a:cubicBezTo>
                <a:cubicBezTo>
                  <a:pt x="6406" y="3113"/>
                  <a:pt x="6441" y="3211"/>
                  <a:pt x="6472" y="3285"/>
                </a:cubicBezTo>
                <a:cubicBezTo>
                  <a:pt x="6509" y="3370"/>
                  <a:pt x="6541" y="3455"/>
                  <a:pt x="6573" y="3542"/>
                </a:cubicBezTo>
                <a:cubicBezTo>
                  <a:pt x="6594" y="3600"/>
                  <a:pt x="6610" y="3658"/>
                  <a:pt x="6626" y="3717"/>
                </a:cubicBezTo>
                <a:cubicBezTo>
                  <a:pt x="6621" y="3717"/>
                  <a:pt x="6615" y="3714"/>
                  <a:pt x="6607" y="3711"/>
                </a:cubicBezTo>
                <a:moveTo>
                  <a:pt x="4947" y="1341"/>
                </a:moveTo>
                <a:lnTo>
                  <a:pt x="4947" y="1333"/>
                </a:lnTo>
                <a:lnTo>
                  <a:pt x="4950" y="1325"/>
                </a:lnTo>
                <a:lnTo>
                  <a:pt x="4952" y="1314"/>
                </a:lnTo>
                <a:cubicBezTo>
                  <a:pt x="4955" y="1309"/>
                  <a:pt x="4957" y="1301"/>
                  <a:pt x="4963" y="1296"/>
                </a:cubicBezTo>
                <a:lnTo>
                  <a:pt x="4968" y="1288"/>
                </a:lnTo>
                <a:lnTo>
                  <a:pt x="4968" y="1285"/>
                </a:lnTo>
                <a:lnTo>
                  <a:pt x="4971" y="1282"/>
                </a:lnTo>
                <a:cubicBezTo>
                  <a:pt x="4989" y="1259"/>
                  <a:pt x="5008" y="1245"/>
                  <a:pt x="5034" y="1232"/>
                </a:cubicBezTo>
                <a:cubicBezTo>
                  <a:pt x="5045" y="1224"/>
                  <a:pt x="5058" y="1219"/>
                  <a:pt x="5071" y="1216"/>
                </a:cubicBezTo>
                <a:cubicBezTo>
                  <a:pt x="5082" y="1214"/>
                  <a:pt x="5077" y="1216"/>
                  <a:pt x="5077" y="1216"/>
                </a:cubicBezTo>
                <a:lnTo>
                  <a:pt x="5079" y="1216"/>
                </a:lnTo>
                <a:lnTo>
                  <a:pt x="5082" y="1216"/>
                </a:lnTo>
                <a:cubicBezTo>
                  <a:pt x="5090" y="1216"/>
                  <a:pt x="5087" y="1216"/>
                  <a:pt x="5095" y="1222"/>
                </a:cubicBezTo>
                <a:cubicBezTo>
                  <a:pt x="5111" y="1232"/>
                  <a:pt x="5124" y="1251"/>
                  <a:pt x="5124" y="1275"/>
                </a:cubicBezTo>
                <a:cubicBezTo>
                  <a:pt x="5127" y="1309"/>
                  <a:pt x="5116" y="1343"/>
                  <a:pt x="5106" y="1378"/>
                </a:cubicBezTo>
                <a:cubicBezTo>
                  <a:pt x="5103" y="1383"/>
                  <a:pt x="5103" y="1388"/>
                  <a:pt x="5106" y="1391"/>
                </a:cubicBezTo>
                <a:cubicBezTo>
                  <a:pt x="5100" y="1396"/>
                  <a:pt x="5098" y="1402"/>
                  <a:pt x="5092" y="1404"/>
                </a:cubicBezTo>
                <a:cubicBezTo>
                  <a:pt x="5087" y="1404"/>
                  <a:pt x="5082" y="1404"/>
                  <a:pt x="5074" y="1407"/>
                </a:cubicBezTo>
                <a:cubicBezTo>
                  <a:pt x="5063" y="1412"/>
                  <a:pt x="5053" y="1415"/>
                  <a:pt x="5039" y="1415"/>
                </a:cubicBezTo>
                <a:cubicBezTo>
                  <a:pt x="5032" y="1415"/>
                  <a:pt x="5016" y="1409"/>
                  <a:pt x="5008" y="1407"/>
                </a:cubicBezTo>
                <a:cubicBezTo>
                  <a:pt x="4984" y="1396"/>
                  <a:pt x="4965" y="1378"/>
                  <a:pt x="4944" y="1362"/>
                </a:cubicBezTo>
                <a:cubicBezTo>
                  <a:pt x="4947" y="1351"/>
                  <a:pt x="4947" y="1346"/>
                  <a:pt x="4947" y="1341"/>
                </a:cubicBezTo>
                <a:moveTo>
                  <a:pt x="4696" y="1952"/>
                </a:moveTo>
                <a:cubicBezTo>
                  <a:pt x="4725" y="1923"/>
                  <a:pt x="4754" y="1894"/>
                  <a:pt x="4788" y="1867"/>
                </a:cubicBezTo>
                <a:cubicBezTo>
                  <a:pt x="4854" y="1812"/>
                  <a:pt x="4928" y="1764"/>
                  <a:pt x="5005" y="1724"/>
                </a:cubicBezTo>
                <a:cubicBezTo>
                  <a:pt x="5021" y="1719"/>
                  <a:pt x="5039" y="1711"/>
                  <a:pt x="5058" y="1706"/>
                </a:cubicBezTo>
                <a:lnTo>
                  <a:pt x="5058" y="1706"/>
                </a:lnTo>
                <a:cubicBezTo>
                  <a:pt x="5039" y="1724"/>
                  <a:pt x="5024" y="1745"/>
                  <a:pt x="5010" y="1764"/>
                </a:cubicBezTo>
                <a:cubicBezTo>
                  <a:pt x="4947" y="1851"/>
                  <a:pt x="4915" y="1960"/>
                  <a:pt x="4902" y="2066"/>
                </a:cubicBezTo>
                <a:cubicBezTo>
                  <a:pt x="4886" y="2177"/>
                  <a:pt x="4891" y="2290"/>
                  <a:pt x="4910" y="2402"/>
                </a:cubicBezTo>
                <a:cubicBezTo>
                  <a:pt x="4920" y="2457"/>
                  <a:pt x="4934" y="2510"/>
                  <a:pt x="4952" y="2560"/>
                </a:cubicBezTo>
                <a:cubicBezTo>
                  <a:pt x="4907" y="2526"/>
                  <a:pt x="4865" y="2489"/>
                  <a:pt x="4823" y="2455"/>
                </a:cubicBezTo>
                <a:cubicBezTo>
                  <a:pt x="4807" y="2441"/>
                  <a:pt x="4791" y="2428"/>
                  <a:pt x="4775" y="2412"/>
                </a:cubicBezTo>
                <a:cubicBezTo>
                  <a:pt x="4772" y="2404"/>
                  <a:pt x="4770" y="2396"/>
                  <a:pt x="4764" y="2388"/>
                </a:cubicBezTo>
                <a:cubicBezTo>
                  <a:pt x="4645" y="2280"/>
                  <a:pt x="4658" y="2100"/>
                  <a:pt x="4696" y="1952"/>
                </a:cubicBezTo>
                <a:moveTo>
                  <a:pt x="4489" y="2492"/>
                </a:moveTo>
                <a:cubicBezTo>
                  <a:pt x="4672" y="2584"/>
                  <a:pt x="4852" y="2677"/>
                  <a:pt x="5029" y="2775"/>
                </a:cubicBezTo>
                <a:cubicBezTo>
                  <a:pt x="5100" y="2812"/>
                  <a:pt x="5169" y="2851"/>
                  <a:pt x="5238" y="2888"/>
                </a:cubicBezTo>
                <a:cubicBezTo>
                  <a:pt x="5243" y="2891"/>
                  <a:pt x="5248" y="2896"/>
                  <a:pt x="5254" y="2899"/>
                </a:cubicBezTo>
                <a:cubicBezTo>
                  <a:pt x="5267" y="2907"/>
                  <a:pt x="5283" y="2915"/>
                  <a:pt x="5296" y="2925"/>
                </a:cubicBezTo>
                <a:cubicBezTo>
                  <a:pt x="5293" y="2925"/>
                  <a:pt x="5293" y="2925"/>
                  <a:pt x="5291" y="2925"/>
                </a:cubicBezTo>
                <a:cubicBezTo>
                  <a:pt x="5084" y="2873"/>
                  <a:pt x="4878" y="2825"/>
                  <a:pt x="4672" y="2783"/>
                </a:cubicBezTo>
                <a:cubicBezTo>
                  <a:pt x="4526" y="2753"/>
                  <a:pt x="4381" y="2727"/>
                  <a:pt x="4233" y="2719"/>
                </a:cubicBezTo>
                <a:cubicBezTo>
                  <a:pt x="4230" y="2714"/>
                  <a:pt x="4227" y="2709"/>
                  <a:pt x="4219" y="2709"/>
                </a:cubicBezTo>
                <a:cubicBezTo>
                  <a:pt x="4177" y="2695"/>
                  <a:pt x="4137" y="2685"/>
                  <a:pt x="4095" y="2674"/>
                </a:cubicBezTo>
                <a:cubicBezTo>
                  <a:pt x="4058" y="2664"/>
                  <a:pt x="4018" y="2658"/>
                  <a:pt x="3997" y="2624"/>
                </a:cubicBezTo>
                <a:cubicBezTo>
                  <a:pt x="3955" y="2558"/>
                  <a:pt x="3912" y="2489"/>
                  <a:pt x="3873" y="2423"/>
                </a:cubicBezTo>
                <a:cubicBezTo>
                  <a:pt x="3807" y="2312"/>
                  <a:pt x="3732" y="2203"/>
                  <a:pt x="3650" y="2100"/>
                </a:cubicBezTo>
                <a:cubicBezTo>
                  <a:pt x="3934" y="2222"/>
                  <a:pt x="4214" y="2351"/>
                  <a:pt x="4489" y="2492"/>
                </a:cubicBezTo>
                <a:moveTo>
                  <a:pt x="3378" y="1976"/>
                </a:moveTo>
                <a:cubicBezTo>
                  <a:pt x="3428" y="1997"/>
                  <a:pt x="3476" y="2018"/>
                  <a:pt x="3526" y="2039"/>
                </a:cubicBezTo>
                <a:cubicBezTo>
                  <a:pt x="3521" y="2052"/>
                  <a:pt x="3521" y="2068"/>
                  <a:pt x="3534" y="2084"/>
                </a:cubicBezTo>
                <a:cubicBezTo>
                  <a:pt x="3603" y="2164"/>
                  <a:pt x="3672" y="2246"/>
                  <a:pt x="3735" y="2328"/>
                </a:cubicBezTo>
                <a:cubicBezTo>
                  <a:pt x="3706" y="2304"/>
                  <a:pt x="3677" y="2280"/>
                  <a:pt x="3648" y="2256"/>
                </a:cubicBezTo>
                <a:cubicBezTo>
                  <a:pt x="3592" y="2208"/>
                  <a:pt x="3531" y="2164"/>
                  <a:pt x="3476" y="2113"/>
                </a:cubicBezTo>
                <a:cubicBezTo>
                  <a:pt x="3407" y="2050"/>
                  <a:pt x="3338" y="1989"/>
                  <a:pt x="3267" y="1931"/>
                </a:cubicBezTo>
                <a:cubicBezTo>
                  <a:pt x="3304" y="1944"/>
                  <a:pt x="3341" y="1960"/>
                  <a:pt x="3378" y="1976"/>
                </a:cubicBezTo>
                <a:moveTo>
                  <a:pt x="2246" y="1529"/>
                </a:moveTo>
                <a:cubicBezTo>
                  <a:pt x="2531" y="1632"/>
                  <a:pt x="2814" y="1740"/>
                  <a:pt x="3098" y="1857"/>
                </a:cubicBezTo>
                <a:cubicBezTo>
                  <a:pt x="3211" y="1952"/>
                  <a:pt x="3328" y="2044"/>
                  <a:pt x="3449" y="2132"/>
                </a:cubicBezTo>
                <a:cubicBezTo>
                  <a:pt x="3571" y="2219"/>
                  <a:pt x="3685" y="2317"/>
                  <a:pt x="3801" y="2410"/>
                </a:cubicBezTo>
                <a:cubicBezTo>
                  <a:pt x="3820" y="2433"/>
                  <a:pt x="3836" y="2457"/>
                  <a:pt x="3854" y="2481"/>
                </a:cubicBezTo>
                <a:cubicBezTo>
                  <a:pt x="3878" y="2515"/>
                  <a:pt x="3899" y="2550"/>
                  <a:pt x="3920" y="2587"/>
                </a:cubicBezTo>
                <a:cubicBezTo>
                  <a:pt x="3939" y="2619"/>
                  <a:pt x="3955" y="2656"/>
                  <a:pt x="3984" y="2679"/>
                </a:cubicBezTo>
                <a:cubicBezTo>
                  <a:pt x="4010" y="2701"/>
                  <a:pt x="4047" y="2706"/>
                  <a:pt x="4079" y="2714"/>
                </a:cubicBezTo>
                <a:lnTo>
                  <a:pt x="4079" y="2714"/>
                </a:lnTo>
                <a:cubicBezTo>
                  <a:pt x="4068" y="2714"/>
                  <a:pt x="4055" y="2714"/>
                  <a:pt x="4045" y="2714"/>
                </a:cubicBezTo>
                <a:cubicBezTo>
                  <a:pt x="4037" y="2714"/>
                  <a:pt x="4029" y="2716"/>
                  <a:pt x="4021" y="2716"/>
                </a:cubicBezTo>
                <a:cubicBezTo>
                  <a:pt x="3989" y="2714"/>
                  <a:pt x="3955" y="2711"/>
                  <a:pt x="3923" y="2709"/>
                </a:cubicBezTo>
                <a:cubicBezTo>
                  <a:pt x="3804" y="2693"/>
                  <a:pt x="3685" y="2671"/>
                  <a:pt x="3568" y="2642"/>
                </a:cubicBezTo>
                <a:cubicBezTo>
                  <a:pt x="3471" y="2619"/>
                  <a:pt x="3367" y="2592"/>
                  <a:pt x="3277" y="2542"/>
                </a:cubicBezTo>
                <a:cubicBezTo>
                  <a:pt x="3195" y="2494"/>
                  <a:pt x="3124" y="2431"/>
                  <a:pt x="3055" y="2365"/>
                </a:cubicBezTo>
                <a:cubicBezTo>
                  <a:pt x="2920" y="2232"/>
                  <a:pt x="2788" y="2095"/>
                  <a:pt x="2650" y="1962"/>
                </a:cubicBezTo>
                <a:cubicBezTo>
                  <a:pt x="2582" y="1896"/>
                  <a:pt x="2518" y="1827"/>
                  <a:pt x="2449" y="1761"/>
                </a:cubicBezTo>
                <a:cubicBezTo>
                  <a:pt x="2381" y="1698"/>
                  <a:pt x="2314" y="1634"/>
                  <a:pt x="2243" y="1576"/>
                </a:cubicBezTo>
                <a:cubicBezTo>
                  <a:pt x="2201" y="1542"/>
                  <a:pt x="2156" y="1507"/>
                  <a:pt x="2108" y="1476"/>
                </a:cubicBezTo>
                <a:cubicBezTo>
                  <a:pt x="2150" y="1497"/>
                  <a:pt x="2198" y="1513"/>
                  <a:pt x="2246" y="1529"/>
                </a:cubicBezTo>
                <a:moveTo>
                  <a:pt x="1052" y="1182"/>
                </a:moveTo>
                <a:cubicBezTo>
                  <a:pt x="1291" y="1219"/>
                  <a:pt x="1523" y="1282"/>
                  <a:pt x="1754" y="1359"/>
                </a:cubicBezTo>
                <a:cubicBezTo>
                  <a:pt x="1788" y="1386"/>
                  <a:pt x="1830" y="1404"/>
                  <a:pt x="1870" y="1428"/>
                </a:cubicBezTo>
                <a:cubicBezTo>
                  <a:pt x="1915" y="1454"/>
                  <a:pt x="1957" y="1481"/>
                  <a:pt x="2002" y="1510"/>
                </a:cubicBezTo>
                <a:cubicBezTo>
                  <a:pt x="2092" y="1571"/>
                  <a:pt x="2179" y="1632"/>
                  <a:pt x="2264" y="1698"/>
                </a:cubicBezTo>
                <a:cubicBezTo>
                  <a:pt x="2338" y="1756"/>
                  <a:pt x="2410" y="1820"/>
                  <a:pt x="2481" y="1880"/>
                </a:cubicBezTo>
                <a:cubicBezTo>
                  <a:pt x="2555" y="1941"/>
                  <a:pt x="2624" y="2010"/>
                  <a:pt x="2693" y="2079"/>
                </a:cubicBezTo>
                <a:cubicBezTo>
                  <a:pt x="2698" y="2084"/>
                  <a:pt x="2706" y="2092"/>
                  <a:pt x="2711" y="2097"/>
                </a:cubicBezTo>
                <a:cubicBezTo>
                  <a:pt x="2658" y="2074"/>
                  <a:pt x="2600" y="2052"/>
                  <a:pt x="2547" y="2031"/>
                </a:cubicBezTo>
                <a:cubicBezTo>
                  <a:pt x="2457" y="1997"/>
                  <a:pt x="2365" y="1962"/>
                  <a:pt x="2272" y="1931"/>
                </a:cubicBezTo>
                <a:cubicBezTo>
                  <a:pt x="2105" y="1875"/>
                  <a:pt x="1939" y="1827"/>
                  <a:pt x="1767" y="1801"/>
                </a:cubicBezTo>
                <a:cubicBezTo>
                  <a:pt x="1640" y="1780"/>
                  <a:pt x="1513" y="1764"/>
                  <a:pt x="1386" y="1751"/>
                </a:cubicBezTo>
                <a:cubicBezTo>
                  <a:pt x="1222" y="1671"/>
                  <a:pt x="1063" y="1579"/>
                  <a:pt x="910" y="1478"/>
                </a:cubicBezTo>
                <a:cubicBezTo>
                  <a:pt x="772" y="1388"/>
                  <a:pt x="653" y="1269"/>
                  <a:pt x="507" y="1195"/>
                </a:cubicBezTo>
                <a:cubicBezTo>
                  <a:pt x="492" y="1187"/>
                  <a:pt x="476" y="1179"/>
                  <a:pt x="460" y="1171"/>
                </a:cubicBezTo>
                <a:cubicBezTo>
                  <a:pt x="653" y="1142"/>
                  <a:pt x="857" y="1153"/>
                  <a:pt x="1052" y="1182"/>
                </a:cubicBezTo>
                <a:moveTo>
                  <a:pt x="103" y="1425"/>
                </a:moveTo>
                <a:cubicBezTo>
                  <a:pt x="111" y="1330"/>
                  <a:pt x="169" y="1269"/>
                  <a:pt x="243" y="1232"/>
                </a:cubicBezTo>
                <a:cubicBezTo>
                  <a:pt x="267" y="1251"/>
                  <a:pt x="304" y="1259"/>
                  <a:pt x="327" y="1267"/>
                </a:cubicBezTo>
                <a:cubicBezTo>
                  <a:pt x="386" y="1285"/>
                  <a:pt x="444" y="1298"/>
                  <a:pt x="502" y="1322"/>
                </a:cubicBezTo>
                <a:cubicBezTo>
                  <a:pt x="584" y="1359"/>
                  <a:pt x="666" y="1399"/>
                  <a:pt x="745" y="1441"/>
                </a:cubicBezTo>
                <a:cubicBezTo>
                  <a:pt x="806" y="1486"/>
                  <a:pt x="867" y="1529"/>
                  <a:pt x="936" y="1566"/>
                </a:cubicBezTo>
                <a:cubicBezTo>
                  <a:pt x="1060" y="1634"/>
                  <a:pt x="1187" y="1687"/>
                  <a:pt x="1317" y="1743"/>
                </a:cubicBezTo>
                <a:cubicBezTo>
                  <a:pt x="1293" y="1740"/>
                  <a:pt x="1267" y="1738"/>
                  <a:pt x="1243" y="1738"/>
                </a:cubicBezTo>
                <a:cubicBezTo>
                  <a:pt x="1063" y="1724"/>
                  <a:pt x="883" y="1735"/>
                  <a:pt x="703" y="1735"/>
                </a:cubicBezTo>
                <a:cubicBezTo>
                  <a:pt x="616" y="1735"/>
                  <a:pt x="526" y="1732"/>
                  <a:pt x="436" y="1740"/>
                </a:cubicBezTo>
                <a:cubicBezTo>
                  <a:pt x="351" y="1745"/>
                  <a:pt x="264" y="1751"/>
                  <a:pt x="179" y="1772"/>
                </a:cubicBezTo>
                <a:cubicBezTo>
                  <a:pt x="126" y="1661"/>
                  <a:pt x="92" y="1542"/>
                  <a:pt x="103" y="1425"/>
                </a:cubicBezTo>
                <a:moveTo>
                  <a:pt x="759" y="2436"/>
                </a:moveTo>
                <a:cubicBezTo>
                  <a:pt x="701" y="2386"/>
                  <a:pt x="640" y="2335"/>
                  <a:pt x="584" y="2283"/>
                </a:cubicBezTo>
                <a:cubicBezTo>
                  <a:pt x="460" y="2169"/>
                  <a:pt x="341" y="2044"/>
                  <a:pt x="251" y="1902"/>
                </a:cubicBezTo>
                <a:cubicBezTo>
                  <a:pt x="240" y="1886"/>
                  <a:pt x="230" y="1867"/>
                  <a:pt x="222" y="1851"/>
                </a:cubicBezTo>
                <a:cubicBezTo>
                  <a:pt x="256" y="1849"/>
                  <a:pt x="293" y="1843"/>
                  <a:pt x="327" y="1838"/>
                </a:cubicBezTo>
                <a:cubicBezTo>
                  <a:pt x="378" y="1833"/>
                  <a:pt x="428" y="1827"/>
                  <a:pt x="478" y="1822"/>
                </a:cubicBezTo>
                <a:cubicBezTo>
                  <a:pt x="574" y="1812"/>
                  <a:pt x="671" y="1796"/>
                  <a:pt x="767" y="1793"/>
                </a:cubicBezTo>
                <a:cubicBezTo>
                  <a:pt x="944" y="1790"/>
                  <a:pt x="1121" y="1801"/>
                  <a:pt x="1298" y="1812"/>
                </a:cubicBezTo>
                <a:cubicBezTo>
                  <a:pt x="1473" y="1822"/>
                  <a:pt x="1648" y="1843"/>
                  <a:pt x="1820" y="1875"/>
                </a:cubicBezTo>
                <a:cubicBezTo>
                  <a:pt x="1986" y="1904"/>
                  <a:pt x="2150" y="1949"/>
                  <a:pt x="2312" y="2002"/>
                </a:cubicBezTo>
                <a:cubicBezTo>
                  <a:pt x="2394" y="2029"/>
                  <a:pt x="2476" y="2060"/>
                  <a:pt x="2555" y="2089"/>
                </a:cubicBezTo>
                <a:cubicBezTo>
                  <a:pt x="2632" y="2119"/>
                  <a:pt x="2709" y="2153"/>
                  <a:pt x="2788" y="2171"/>
                </a:cubicBezTo>
                <a:cubicBezTo>
                  <a:pt x="2825" y="2208"/>
                  <a:pt x="2859" y="2243"/>
                  <a:pt x="2896" y="2280"/>
                </a:cubicBezTo>
                <a:cubicBezTo>
                  <a:pt x="2949" y="2333"/>
                  <a:pt x="3002" y="2388"/>
                  <a:pt x="3060" y="2441"/>
                </a:cubicBezTo>
                <a:cubicBezTo>
                  <a:pt x="3029" y="2436"/>
                  <a:pt x="2997" y="2436"/>
                  <a:pt x="2963" y="2436"/>
                </a:cubicBezTo>
                <a:cubicBezTo>
                  <a:pt x="2920" y="2433"/>
                  <a:pt x="2878" y="2433"/>
                  <a:pt x="2836" y="2431"/>
                </a:cubicBezTo>
                <a:cubicBezTo>
                  <a:pt x="2751" y="2428"/>
                  <a:pt x="2666" y="2420"/>
                  <a:pt x="2582" y="2415"/>
                </a:cubicBezTo>
                <a:cubicBezTo>
                  <a:pt x="2280" y="2391"/>
                  <a:pt x="1978" y="2359"/>
                  <a:pt x="1674" y="2354"/>
                </a:cubicBezTo>
                <a:cubicBezTo>
                  <a:pt x="1597" y="2354"/>
                  <a:pt x="1521" y="2343"/>
                  <a:pt x="1444" y="2346"/>
                </a:cubicBezTo>
                <a:cubicBezTo>
                  <a:pt x="1367" y="2346"/>
                  <a:pt x="1293" y="2354"/>
                  <a:pt x="1219" y="2362"/>
                </a:cubicBezTo>
                <a:cubicBezTo>
                  <a:pt x="1142" y="2370"/>
                  <a:pt x="1068" y="2380"/>
                  <a:pt x="992" y="2394"/>
                </a:cubicBezTo>
                <a:cubicBezTo>
                  <a:pt x="952" y="2399"/>
                  <a:pt x="915" y="2407"/>
                  <a:pt x="875" y="2412"/>
                </a:cubicBezTo>
                <a:cubicBezTo>
                  <a:pt x="833" y="2412"/>
                  <a:pt x="796" y="2415"/>
                  <a:pt x="759" y="2436"/>
                </a:cubicBezTo>
                <a:moveTo>
                  <a:pt x="1208" y="2775"/>
                </a:moveTo>
                <a:cubicBezTo>
                  <a:pt x="1203" y="2775"/>
                  <a:pt x="1198" y="2775"/>
                  <a:pt x="1195" y="2777"/>
                </a:cubicBezTo>
                <a:cubicBezTo>
                  <a:pt x="1132" y="2735"/>
                  <a:pt x="1071" y="2690"/>
                  <a:pt x="1013" y="2645"/>
                </a:cubicBezTo>
                <a:cubicBezTo>
                  <a:pt x="954" y="2600"/>
                  <a:pt x="899" y="2555"/>
                  <a:pt x="841" y="2507"/>
                </a:cubicBezTo>
                <a:cubicBezTo>
                  <a:pt x="862" y="2505"/>
                  <a:pt x="880" y="2500"/>
                  <a:pt x="902" y="2497"/>
                </a:cubicBezTo>
                <a:cubicBezTo>
                  <a:pt x="944" y="2489"/>
                  <a:pt x="986" y="2484"/>
                  <a:pt x="1029" y="2476"/>
                </a:cubicBezTo>
                <a:cubicBezTo>
                  <a:pt x="1111" y="2462"/>
                  <a:pt x="1193" y="2447"/>
                  <a:pt x="1277" y="2436"/>
                </a:cubicBezTo>
                <a:cubicBezTo>
                  <a:pt x="1428" y="2415"/>
                  <a:pt x="1582" y="2391"/>
                  <a:pt x="1732" y="2394"/>
                </a:cubicBezTo>
                <a:cubicBezTo>
                  <a:pt x="1870" y="2396"/>
                  <a:pt x="2005" y="2404"/>
                  <a:pt x="2142" y="2415"/>
                </a:cubicBezTo>
                <a:cubicBezTo>
                  <a:pt x="2137" y="2417"/>
                  <a:pt x="2134" y="2417"/>
                  <a:pt x="2129" y="2420"/>
                </a:cubicBezTo>
                <a:cubicBezTo>
                  <a:pt x="2087" y="2433"/>
                  <a:pt x="2047" y="2452"/>
                  <a:pt x="2007" y="2470"/>
                </a:cubicBezTo>
                <a:cubicBezTo>
                  <a:pt x="1923" y="2510"/>
                  <a:pt x="1841" y="2555"/>
                  <a:pt x="1756" y="2595"/>
                </a:cubicBezTo>
                <a:cubicBezTo>
                  <a:pt x="1666" y="2637"/>
                  <a:pt x="1574" y="2674"/>
                  <a:pt x="1481" y="2709"/>
                </a:cubicBezTo>
                <a:cubicBezTo>
                  <a:pt x="1394" y="2743"/>
                  <a:pt x="1306" y="2788"/>
                  <a:pt x="1208" y="2775"/>
                </a:cubicBezTo>
                <a:moveTo>
                  <a:pt x="1309" y="2846"/>
                </a:moveTo>
                <a:cubicBezTo>
                  <a:pt x="1320" y="2843"/>
                  <a:pt x="1333" y="2838"/>
                  <a:pt x="1343" y="2833"/>
                </a:cubicBezTo>
                <a:cubicBezTo>
                  <a:pt x="1388" y="2814"/>
                  <a:pt x="1431" y="2793"/>
                  <a:pt x="1476" y="2775"/>
                </a:cubicBezTo>
                <a:cubicBezTo>
                  <a:pt x="1566" y="2732"/>
                  <a:pt x="1653" y="2687"/>
                  <a:pt x="1743" y="2645"/>
                </a:cubicBezTo>
                <a:cubicBezTo>
                  <a:pt x="1828" y="2603"/>
                  <a:pt x="1915" y="2558"/>
                  <a:pt x="2000" y="2515"/>
                </a:cubicBezTo>
                <a:cubicBezTo>
                  <a:pt x="2045" y="2494"/>
                  <a:pt x="2090" y="2473"/>
                  <a:pt x="2137" y="2457"/>
                </a:cubicBezTo>
                <a:cubicBezTo>
                  <a:pt x="2158" y="2449"/>
                  <a:pt x="2179" y="2441"/>
                  <a:pt x="2203" y="2436"/>
                </a:cubicBezTo>
                <a:cubicBezTo>
                  <a:pt x="2214" y="2433"/>
                  <a:pt x="2224" y="2431"/>
                  <a:pt x="2232" y="2425"/>
                </a:cubicBezTo>
                <a:cubicBezTo>
                  <a:pt x="2370" y="2436"/>
                  <a:pt x="2508" y="2449"/>
                  <a:pt x="2645" y="2460"/>
                </a:cubicBezTo>
                <a:cubicBezTo>
                  <a:pt x="2719" y="2465"/>
                  <a:pt x="2791" y="2470"/>
                  <a:pt x="2865" y="2473"/>
                </a:cubicBezTo>
                <a:cubicBezTo>
                  <a:pt x="2936" y="2476"/>
                  <a:pt x="3018" y="2484"/>
                  <a:pt x="3087" y="2465"/>
                </a:cubicBezTo>
                <a:lnTo>
                  <a:pt x="3087" y="2465"/>
                </a:lnTo>
                <a:cubicBezTo>
                  <a:pt x="3092" y="2470"/>
                  <a:pt x="3100" y="2476"/>
                  <a:pt x="3105" y="2481"/>
                </a:cubicBezTo>
                <a:cubicBezTo>
                  <a:pt x="3177" y="2542"/>
                  <a:pt x="3256" y="2592"/>
                  <a:pt x="3344" y="2627"/>
                </a:cubicBezTo>
                <a:cubicBezTo>
                  <a:pt x="3441" y="2664"/>
                  <a:pt x="3547" y="2690"/>
                  <a:pt x="3648" y="2711"/>
                </a:cubicBezTo>
                <a:cubicBezTo>
                  <a:pt x="3719" y="2724"/>
                  <a:pt x="3788" y="2735"/>
                  <a:pt x="3859" y="2743"/>
                </a:cubicBezTo>
                <a:cubicBezTo>
                  <a:pt x="3717" y="2769"/>
                  <a:pt x="3576" y="2812"/>
                  <a:pt x="3434" y="2838"/>
                </a:cubicBezTo>
                <a:cubicBezTo>
                  <a:pt x="3222" y="2875"/>
                  <a:pt x="3005" y="2886"/>
                  <a:pt x="2793" y="2904"/>
                </a:cubicBezTo>
                <a:cubicBezTo>
                  <a:pt x="2576" y="2923"/>
                  <a:pt x="2359" y="2941"/>
                  <a:pt x="2142" y="2960"/>
                </a:cubicBezTo>
                <a:cubicBezTo>
                  <a:pt x="1939" y="2976"/>
                  <a:pt x="1724" y="3007"/>
                  <a:pt x="1526" y="2947"/>
                </a:cubicBezTo>
                <a:cubicBezTo>
                  <a:pt x="1449" y="2918"/>
                  <a:pt x="1378" y="2886"/>
                  <a:pt x="1309" y="2846"/>
                </a:cubicBezTo>
                <a:moveTo>
                  <a:pt x="1171" y="3251"/>
                </a:moveTo>
                <a:cubicBezTo>
                  <a:pt x="1182" y="3219"/>
                  <a:pt x="1214" y="3195"/>
                  <a:pt x="1240" y="3179"/>
                </a:cubicBezTo>
                <a:cubicBezTo>
                  <a:pt x="1320" y="3124"/>
                  <a:pt x="1404" y="3079"/>
                  <a:pt x="1494" y="3037"/>
                </a:cubicBezTo>
                <a:cubicBezTo>
                  <a:pt x="1500" y="3034"/>
                  <a:pt x="1505" y="3029"/>
                  <a:pt x="1507" y="3023"/>
                </a:cubicBezTo>
                <a:cubicBezTo>
                  <a:pt x="1574" y="3042"/>
                  <a:pt x="1640" y="3055"/>
                  <a:pt x="1711" y="3060"/>
                </a:cubicBezTo>
                <a:cubicBezTo>
                  <a:pt x="1817" y="3068"/>
                  <a:pt x="1923" y="3058"/>
                  <a:pt x="2029" y="3050"/>
                </a:cubicBezTo>
                <a:cubicBezTo>
                  <a:pt x="2140" y="3042"/>
                  <a:pt x="2248" y="3031"/>
                  <a:pt x="2359" y="3023"/>
                </a:cubicBezTo>
                <a:cubicBezTo>
                  <a:pt x="2582" y="3005"/>
                  <a:pt x="2804" y="2986"/>
                  <a:pt x="3026" y="2970"/>
                </a:cubicBezTo>
                <a:cubicBezTo>
                  <a:pt x="3243" y="2952"/>
                  <a:pt x="3457" y="2928"/>
                  <a:pt x="3666" y="2878"/>
                </a:cubicBezTo>
                <a:cubicBezTo>
                  <a:pt x="3767" y="2854"/>
                  <a:pt x="3867" y="2828"/>
                  <a:pt x="3971" y="2814"/>
                </a:cubicBezTo>
                <a:cubicBezTo>
                  <a:pt x="4076" y="2801"/>
                  <a:pt x="4185" y="2804"/>
                  <a:pt x="4291" y="2814"/>
                </a:cubicBezTo>
                <a:cubicBezTo>
                  <a:pt x="4505" y="2836"/>
                  <a:pt x="4719" y="2883"/>
                  <a:pt x="4931" y="2931"/>
                </a:cubicBezTo>
                <a:cubicBezTo>
                  <a:pt x="5132" y="2976"/>
                  <a:pt x="5333" y="3029"/>
                  <a:pt x="5532" y="3087"/>
                </a:cubicBezTo>
                <a:cubicBezTo>
                  <a:pt x="5534" y="3092"/>
                  <a:pt x="5540" y="3097"/>
                  <a:pt x="5542" y="3103"/>
                </a:cubicBezTo>
                <a:cubicBezTo>
                  <a:pt x="5286" y="3058"/>
                  <a:pt x="5029" y="3047"/>
                  <a:pt x="4770" y="3045"/>
                </a:cubicBezTo>
                <a:cubicBezTo>
                  <a:pt x="4288" y="3039"/>
                  <a:pt x="3804" y="3100"/>
                  <a:pt x="3338" y="3227"/>
                </a:cubicBezTo>
                <a:cubicBezTo>
                  <a:pt x="3243" y="3254"/>
                  <a:pt x="3148" y="3285"/>
                  <a:pt x="3060" y="3328"/>
                </a:cubicBezTo>
                <a:cubicBezTo>
                  <a:pt x="2957" y="3354"/>
                  <a:pt x="2854" y="3370"/>
                  <a:pt x="2748" y="3367"/>
                </a:cubicBezTo>
                <a:cubicBezTo>
                  <a:pt x="2621" y="3365"/>
                  <a:pt x="2492" y="3362"/>
                  <a:pt x="2365" y="3349"/>
                </a:cubicBezTo>
                <a:cubicBezTo>
                  <a:pt x="2235" y="3336"/>
                  <a:pt x="2103" y="3320"/>
                  <a:pt x="1973" y="3309"/>
                </a:cubicBezTo>
                <a:cubicBezTo>
                  <a:pt x="1833" y="3299"/>
                  <a:pt x="1690" y="3283"/>
                  <a:pt x="1550" y="3277"/>
                </a:cubicBezTo>
                <a:cubicBezTo>
                  <a:pt x="1478" y="3275"/>
                  <a:pt x="1410" y="3275"/>
                  <a:pt x="1338" y="3275"/>
                </a:cubicBezTo>
                <a:cubicBezTo>
                  <a:pt x="1283" y="3275"/>
                  <a:pt x="1227" y="3283"/>
                  <a:pt x="1177" y="3256"/>
                </a:cubicBezTo>
                <a:lnTo>
                  <a:pt x="1171" y="3251"/>
                </a:lnTo>
                <a:moveTo>
                  <a:pt x="2127" y="3952"/>
                </a:moveTo>
                <a:lnTo>
                  <a:pt x="2119" y="3957"/>
                </a:lnTo>
                <a:lnTo>
                  <a:pt x="2116" y="3960"/>
                </a:lnTo>
                <a:lnTo>
                  <a:pt x="2111" y="3965"/>
                </a:lnTo>
                <a:lnTo>
                  <a:pt x="2105" y="3971"/>
                </a:lnTo>
                <a:lnTo>
                  <a:pt x="2103" y="3973"/>
                </a:lnTo>
                <a:lnTo>
                  <a:pt x="2100" y="3973"/>
                </a:lnTo>
                <a:cubicBezTo>
                  <a:pt x="2095" y="3976"/>
                  <a:pt x="2090" y="3981"/>
                  <a:pt x="2084" y="3984"/>
                </a:cubicBezTo>
                <a:lnTo>
                  <a:pt x="2082" y="3986"/>
                </a:lnTo>
                <a:lnTo>
                  <a:pt x="2076" y="3989"/>
                </a:lnTo>
                <a:lnTo>
                  <a:pt x="2071" y="3992"/>
                </a:lnTo>
                <a:lnTo>
                  <a:pt x="2074" y="3992"/>
                </a:lnTo>
                <a:lnTo>
                  <a:pt x="2066" y="3994"/>
                </a:lnTo>
                <a:lnTo>
                  <a:pt x="2058" y="3997"/>
                </a:lnTo>
                <a:cubicBezTo>
                  <a:pt x="2052" y="4000"/>
                  <a:pt x="2045" y="4000"/>
                  <a:pt x="2039" y="4000"/>
                </a:cubicBezTo>
                <a:lnTo>
                  <a:pt x="2039" y="4000"/>
                </a:lnTo>
                <a:lnTo>
                  <a:pt x="2037" y="4000"/>
                </a:lnTo>
                <a:lnTo>
                  <a:pt x="2029" y="4000"/>
                </a:lnTo>
                <a:cubicBezTo>
                  <a:pt x="2021" y="4000"/>
                  <a:pt x="2013" y="4000"/>
                  <a:pt x="2005" y="4002"/>
                </a:cubicBezTo>
                <a:cubicBezTo>
                  <a:pt x="1830" y="3933"/>
                  <a:pt x="1664" y="3844"/>
                  <a:pt x="1518" y="3722"/>
                </a:cubicBezTo>
                <a:cubicBezTo>
                  <a:pt x="1399" y="3624"/>
                  <a:pt x="1293" y="3505"/>
                  <a:pt x="1214" y="3373"/>
                </a:cubicBezTo>
                <a:cubicBezTo>
                  <a:pt x="1211" y="3367"/>
                  <a:pt x="1208" y="3365"/>
                  <a:pt x="1206" y="3359"/>
                </a:cubicBezTo>
                <a:cubicBezTo>
                  <a:pt x="1246" y="3367"/>
                  <a:pt x="1291" y="3365"/>
                  <a:pt x="1325" y="3365"/>
                </a:cubicBezTo>
                <a:cubicBezTo>
                  <a:pt x="1404" y="3365"/>
                  <a:pt x="1486" y="3365"/>
                  <a:pt x="1566" y="3367"/>
                </a:cubicBezTo>
                <a:cubicBezTo>
                  <a:pt x="1714" y="3370"/>
                  <a:pt x="1865" y="3370"/>
                  <a:pt x="2013" y="3383"/>
                </a:cubicBezTo>
                <a:cubicBezTo>
                  <a:pt x="2148" y="3394"/>
                  <a:pt x="2283" y="3407"/>
                  <a:pt x="2418" y="3418"/>
                </a:cubicBezTo>
                <a:cubicBezTo>
                  <a:pt x="2484" y="3423"/>
                  <a:pt x="2553" y="3428"/>
                  <a:pt x="2621" y="3428"/>
                </a:cubicBezTo>
                <a:cubicBezTo>
                  <a:pt x="2687" y="3428"/>
                  <a:pt x="2751" y="3423"/>
                  <a:pt x="2817" y="3418"/>
                </a:cubicBezTo>
                <a:cubicBezTo>
                  <a:pt x="2857" y="3415"/>
                  <a:pt x="2896" y="3407"/>
                  <a:pt x="2936" y="3402"/>
                </a:cubicBezTo>
                <a:cubicBezTo>
                  <a:pt x="2862" y="3449"/>
                  <a:pt x="2791" y="3502"/>
                  <a:pt x="2719" y="3553"/>
                </a:cubicBezTo>
                <a:cubicBezTo>
                  <a:pt x="2529" y="3682"/>
                  <a:pt x="2341" y="3817"/>
                  <a:pt x="2153" y="3949"/>
                </a:cubicBezTo>
                <a:cubicBezTo>
                  <a:pt x="2140" y="3947"/>
                  <a:pt x="2132" y="3947"/>
                  <a:pt x="2127" y="3952"/>
                </a:cubicBezTo>
                <a:moveTo>
                  <a:pt x="3378" y="4094"/>
                </a:moveTo>
                <a:cubicBezTo>
                  <a:pt x="3045" y="4152"/>
                  <a:pt x="2703" y="4173"/>
                  <a:pt x="2370" y="4110"/>
                </a:cubicBezTo>
                <a:cubicBezTo>
                  <a:pt x="2299" y="4097"/>
                  <a:pt x="2227" y="4078"/>
                  <a:pt x="2156" y="4057"/>
                </a:cubicBezTo>
                <a:cubicBezTo>
                  <a:pt x="2267" y="3978"/>
                  <a:pt x="2378" y="3899"/>
                  <a:pt x="2489" y="3820"/>
                </a:cubicBezTo>
                <a:cubicBezTo>
                  <a:pt x="2600" y="3738"/>
                  <a:pt x="2709" y="3656"/>
                  <a:pt x="2822" y="3574"/>
                </a:cubicBezTo>
                <a:cubicBezTo>
                  <a:pt x="2918" y="3505"/>
                  <a:pt x="3010" y="3436"/>
                  <a:pt x="3111" y="3375"/>
                </a:cubicBezTo>
                <a:cubicBezTo>
                  <a:pt x="3211" y="3317"/>
                  <a:pt x="3330" y="3291"/>
                  <a:pt x="3441" y="3261"/>
                </a:cubicBezTo>
                <a:cubicBezTo>
                  <a:pt x="3674" y="3203"/>
                  <a:pt x="3910" y="3158"/>
                  <a:pt x="4148" y="3132"/>
                </a:cubicBezTo>
                <a:cubicBezTo>
                  <a:pt x="4378" y="3105"/>
                  <a:pt x="4608" y="3087"/>
                  <a:pt x="4838" y="3087"/>
                </a:cubicBezTo>
                <a:cubicBezTo>
                  <a:pt x="4807" y="3132"/>
                  <a:pt x="4748" y="3156"/>
                  <a:pt x="4701" y="3177"/>
                </a:cubicBezTo>
                <a:cubicBezTo>
                  <a:pt x="4637" y="3206"/>
                  <a:pt x="4571" y="3232"/>
                  <a:pt x="4502" y="3254"/>
                </a:cubicBezTo>
                <a:cubicBezTo>
                  <a:pt x="4264" y="3336"/>
                  <a:pt x="4018" y="3388"/>
                  <a:pt x="3785" y="3486"/>
                </a:cubicBezTo>
                <a:cubicBezTo>
                  <a:pt x="3727" y="3510"/>
                  <a:pt x="3672" y="3534"/>
                  <a:pt x="3619" y="3566"/>
                </a:cubicBezTo>
                <a:cubicBezTo>
                  <a:pt x="3595" y="3579"/>
                  <a:pt x="3576" y="3592"/>
                  <a:pt x="3561" y="3608"/>
                </a:cubicBezTo>
                <a:cubicBezTo>
                  <a:pt x="3555" y="3605"/>
                  <a:pt x="3547" y="3605"/>
                  <a:pt x="3545" y="3613"/>
                </a:cubicBezTo>
                <a:cubicBezTo>
                  <a:pt x="3539" y="3621"/>
                  <a:pt x="3537" y="3632"/>
                  <a:pt x="3534" y="3640"/>
                </a:cubicBezTo>
                <a:cubicBezTo>
                  <a:pt x="3526" y="3653"/>
                  <a:pt x="3521" y="3666"/>
                  <a:pt x="3516" y="3682"/>
                </a:cubicBezTo>
                <a:lnTo>
                  <a:pt x="3513" y="3693"/>
                </a:lnTo>
                <a:cubicBezTo>
                  <a:pt x="3492" y="3743"/>
                  <a:pt x="3473" y="3796"/>
                  <a:pt x="3455" y="3849"/>
                </a:cubicBezTo>
                <a:cubicBezTo>
                  <a:pt x="3428" y="3931"/>
                  <a:pt x="3404" y="4013"/>
                  <a:pt x="3378" y="4094"/>
                </a:cubicBezTo>
                <a:moveTo>
                  <a:pt x="3513" y="4067"/>
                </a:moveTo>
                <a:cubicBezTo>
                  <a:pt x="3531" y="4002"/>
                  <a:pt x="3542" y="3931"/>
                  <a:pt x="3555" y="3865"/>
                </a:cubicBezTo>
                <a:cubicBezTo>
                  <a:pt x="3563" y="3825"/>
                  <a:pt x="3568" y="3788"/>
                  <a:pt x="3576" y="3748"/>
                </a:cubicBezTo>
                <a:cubicBezTo>
                  <a:pt x="3582" y="3717"/>
                  <a:pt x="3584" y="3682"/>
                  <a:pt x="3605" y="3656"/>
                </a:cubicBezTo>
                <a:cubicBezTo>
                  <a:pt x="3621" y="3632"/>
                  <a:pt x="3655" y="3618"/>
                  <a:pt x="3682" y="3605"/>
                </a:cubicBezTo>
                <a:cubicBezTo>
                  <a:pt x="3708" y="3591"/>
                  <a:pt x="3735" y="3579"/>
                  <a:pt x="3762" y="3566"/>
                </a:cubicBezTo>
                <a:cubicBezTo>
                  <a:pt x="3820" y="3539"/>
                  <a:pt x="3878" y="3515"/>
                  <a:pt x="3936" y="3494"/>
                </a:cubicBezTo>
                <a:cubicBezTo>
                  <a:pt x="4053" y="3452"/>
                  <a:pt x="4172" y="3418"/>
                  <a:pt x="4291" y="3381"/>
                </a:cubicBezTo>
                <a:cubicBezTo>
                  <a:pt x="4410" y="3343"/>
                  <a:pt x="4531" y="3306"/>
                  <a:pt x="4648" y="3259"/>
                </a:cubicBezTo>
                <a:cubicBezTo>
                  <a:pt x="4690" y="3240"/>
                  <a:pt x="4741" y="3222"/>
                  <a:pt x="4785" y="3195"/>
                </a:cubicBezTo>
                <a:cubicBezTo>
                  <a:pt x="4772" y="3219"/>
                  <a:pt x="4762" y="3243"/>
                  <a:pt x="4748" y="3264"/>
                </a:cubicBezTo>
                <a:cubicBezTo>
                  <a:pt x="4703" y="3351"/>
                  <a:pt x="4664" y="3441"/>
                  <a:pt x="4629" y="3534"/>
                </a:cubicBezTo>
                <a:cubicBezTo>
                  <a:pt x="4603" y="3608"/>
                  <a:pt x="4576" y="3685"/>
                  <a:pt x="4555" y="3762"/>
                </a:cubicBezTo>
                <a:cubicBezTo>
                  <a:pt x="4214" y="3883"/>
                  <a:pt x="3865" y="3994"/>
                  <a:pt x="3513" y="4067"/>
                </a:cubicBezTo>
                <a:moveTo>
                  <a:pt x="4566" y="4491"/>
                </a:moveTo>
                <a:cubicBezTo>
                  <a:pt x="4566" y="4493"/>
                  <a:pt x="4566" y="4493"/>
                  <a:pt x="4566" y="4491"/>
                </a:cubicBezTo>
                <a:moveTo>
                  <a:pt x="4233" y="5747"/>
                </a:moveTo>
                <a:cubicBezTo>
                  <a:pt x="4230" y="5747"/>
                  <a:pt x="4227" y="5745"/>
                  <a:pt x="4222" y="5745"/>
                </a:cubicBezTo>
                <a:cubicBezTo>
                  <a:pt x="4219" y="5737"/>
                  <a:pt x="4217" y="5726"/>
                  <a:pt x="4214" y="5718"/>
                </a:cubicBezTo>
                <a:cubicBezTo>
                  <a:pt x="4222" y="5716"/>
                  <a:pt x="4230" y="5713"/>
                  <a:pt x="4235" y="5708"/>
                </a:cubicBezTo>
                <a:cubicBezTo>
                  <a:pt x="4235" y="5721"/>
                  <a:pt x="4235" y="5734"/>
                  <a:pt x="4233" y="5747"/>
                </a:cubicBezTo>
                <a:moveTo>
                  <a:pt x="4312" y="5866"/>
                </a:moveTo>
                <a:cubicBezTo>
                  <a:pt x="4312" y="5864"/>
                  <a:pt x="4309" y="5861"/>
                  <a:pt x="4309" y="5856"/>
                </a:cubicBezTo>
                <a:cubicBezTo>
                  <a:pt x="4307" y="5845"/>
                  <a:pt x="4299" y="5840"/>
                  <a:pt x="4291" y="5835"/>
                </a:cubicBezTo>
                <a:cubicBezTo>
                  <a:pt x="4293" y="5808"/>
                  <a:pt x="4296" y="5784"/>
                  <a:pt x="4296" y="5758"/>
                </a:cubicBezTo>
                <a:cubicBezTo>
                  <a:pt x="4304" y="5755"/>
                  <a:pt x="4312" y="5750"/>
                  <a:pt x="4317" y="5742"/>
                </a:cubicBezTo>
                <a:cubicBezTo>
                  <a:pt x="4317" y="5766"/>
                  <a:pt x="4317" y="5792"/>
                  <a:pt x="4317" y="5816"/>
                </a:cubicBezTo>
                <a:cubicBezTo>
                  <a:pt x="4317" y="5835"/>
                  <a:pt x="4315" y="5851"/>
                  <a:pt x="4312" y="5866"/>
                </a:cubicBezTo>
                <a:moveTo>
                  <a:pt x="4378" y="5978"/>
                </a:moveTo>
                <a:cubicBezTo>
                  <a:pt x="4378" y="5975"/>
                  <a:pt x="4378" y="5975"/>
                  <a:pt x="4375" y="5972"/>
                </a:cubicBezTo>
                <a:cubicBezTo>
                  <a:pt x="4367" y="5925"/>
                  <a:pt x="4362" y="5874"/>
                  <a:pt x="4360" y="5827"/>
                </a:cubicBezTo>
                <a:cubicBezTo>
                  <a:pt x="4360" y="5824"/>
                  <a:pt x="4360" y="5824"/>
                  <a:pt x="4360" y="5822"/>
                </a:cubicBezTo>
                <a:cubicBezTo>
                  <a:pt x="4362" y="5822"/>
                  <a:pt x="4367" y="5822"/>
                  <a:pt x="4370" y="5822"/>
                </a:cubicBezTo>
                <a:cubicBezTo>
                  <a:pt x="4370" y="5869"/>
                  <a:pt x="4373" y="5919"/>
                  <a:pt x="4375" y="5967"/>
                </a:cubicBezTo>
                <a:cubicBezTo>
                  <a:pt x="4378" y="5972"/>
                  <a:pt x="4378" y="5975"/>
                  <a:pt x="4378" y="5978"/>
                </a:cubicBezTo>
                <a:moveTo>
                  <a:pt x="4428" y="6020"/>
                </a:moveTo>
                <a:cubicBezTo>
                  <a:pt x="4426" y="6001"/>
                  <a:pt x="4423" y="5986"/>
                  <a:pt x="4423" y="5967"/>
                </a:cubicBezTo>
                <a:cubicBezTo>
                  <a:pt x="4428" y="5925"/>
                  <a:pt x="4431" y="5885"/>
                  <a:pt x="4434" y="5843"/>
                </a:cubicBezTo>
                <a:cubicBezTo>
                  <a:pt x="4434" y="5848"/>
                  <a:pt x="4436" y="5853"/>
                  <a:pt x="4436" y="5859"/>
                </a:cubicBezTo>
                <a:cubicBezTo>
                  <a:pt x="4436" y="5861"/>
                  <a:pt x="4439" y="5866"/>
                  <a:pt x="4442" y="5869"/>
                </a:cubicBezTo>
                <a:cubicBezTo>
                  <a:pt x="4442" y="5919"/>
                  <a:pt x="4442" y="5970"/>
                  <a:pt x="4444" y="6020"/>
                </a:cubicBezTo>
                <a:cubicBezTo>
                  <a:pt x="4439" y="6020"/>
                  <a:pt x="4434" y="6020"/>
                  <a:pt x="4428" y="6020"/>
                </a:cubicBezTo>
                <a:moveTo>
                  <a:pt x="4516" y="6068"/>
                </a:moveTo>
                <a:cubicBezTo>
                  <a:pt x="4508" y="6065"/>
                  <a:pt x="4497" y="6065"/>
                  <a:pt x="4489" y="6068"/>
                </a:cubicBezTo>
                <a:cubicBezTo>
                  <a:pt x="4489" y="6065"/>
                  <a:pt x="4489" y="6062"/>
                  <a:pt x="4489" y="6060"/>
                </a:cubicBezTo>
                <a:cubicBezTo>
                  <a:pt x="4500" y="6004"/>
                  <a:pt x="4508" y="5946"/>
                  <a:pt x="4510" y="5890"/>
                </a:cubicBezTo>
                <a:cubicBezTo>
                  <a:pt x="4510" y="5946"/>
                  <a:pt x="4513" y="5999"/>
                  <a:pt x="4518" y="6054"/>
                </a:cubicBezTo>
                <a:cubicBezTo>
                  <a:pt x="4518" y="6060"/>
                  <a:pt x="4518" y="6065"/>
                  <a:pt x="4516" y="6068"/>
                </a:cubicBezTo>
                <a:moveTo>
                  <a:pt x="4571" y="5837"/>
                </a:moveTo>
                <a:cubicBezTo>
                  <a:pt x="4571" y="5919"/>
                  <a:pt x="4569" y="6001"/>
                  <a:pt x="4563" y="6081"/>
                </a:cubicBezTo>
                <a:cubicBezTo>
                  <a:pt x="4563" y="6070"/>
                  <a:pt x="4561" y="6060"/>
                  <a:pt x="4561" y="6046"/>
                </a:cubicBezTo>
                <a:cubicBezTo>
                  <a:pt x="4569" y="5964"/>
                  <a:pt x="4569" y="5885"/>
                  <a:pt x="4566" y="5803"/>
                </a:cubicBezTo>
                <a:cubicBezTo>
                  <a:pt x="4569" y="5803"/>
                  <a:pt x="4569" y="5803"/>
                  <a:pt x="4571" y="5803"/>
                </a:cubicBezTo>
                <a:cubicBezTo>
                  <a:pt x="4571" y="5816"/>
                  <a:pt x="4571" y="5827"/>
                  <a:pt x="4571" y="5837"/>
                </a:cubicBezTo>
                <a:moveTo>
                  <a:pt x="4651" y="6205"/>
                </a:moveTo>
                <a:cubicBezTo>
                  <a:pt x="4648" y="6203"/>
                  <a:pt x="4645" y="6203"/>
                  <a:pt x="4643" y="6200"/>
                </a:cubicBezTo>
                <a:cubicBezTo>
                  <a:pt x="4627" y="6078"/>
                  <a:pt x="4621" y="5956"/>
                  <a:pt x="4619" y="5835"/>
                </a:cubicBezTo>
                <a:cubicBezTo>
                  <a:pt x="4627" y="5837"/>
                  <a:pt x="4637" y="5840"/>
                  <a:pt x="4645" y="5837"/>
                </a:cubicBezTo>
                <a:cubicBezTo>
                  <a:pt x="4643" y="5941"/>
                  <a:pt x="4643" y="6046"/>
                  <a:pt x="4651" y="6150"/>
                </a:cubicBezTo>
                <a:cubicBezTo>
                  <a:pt x="4653" y="6171"/>
                  <a:pt x="4651" y="6187"/>
                  <a:pt x="4651" y="6205"/>
                </a:cubicBezTo>
                <a:moveTo>
                  <a:pt x="4754" y="6263"/>
                </a:moveTo>
                <a:lnTo>
                  <a:pt x="4754" y="6263"/>
                </a:lnTo>
                <a:cubicBezTo>
                  <a:pt x="4754" y="6232"/>
                  <a:pt x="4754" y="6203"/>
                  <a:pt x="4756" y="6173"/>
                </a:cubicBezTo>
                <a:cubicBezTo>
                  <a:pt x="4762" y="6216"/>
                  <a:pt x="4764" y="6255"/>
                  <a:pt x="4770" y="6298"/>
                </a:cubicBezTo>
                <a:cubicBezTo>
                  <a:pt x="4762" y="6285"/>
                  <a:pt x="4759" y="6274"/>
                  <a:pt x="4754" y="6263"/>
                </a:cubicBezTo>
                <a:moveTo>
                  <a:pt x="4807" y="6105"/>
                </a:moveTo>
                <a:cubicBezTo>
                  <a:pt x="4799" y="6038"/>
                  <a:pt x="4793" y="5972"/>
                  <a:pt x="4785" y="5906"/>
                </a:cubicBezTo>
                <a:cubicBezTo>
                  <a:pt x="4793" y="5898"/>
                  <a:pt x="4799" y="5888"/>
                  <a:pt x="4801" y="5877"/>
                </a:cubicBezTo>
                <a:cubicBezTo>
                  <a:pt x="4801" y="5872"/>
                  <a:pt x="4801" y="5866"/>
                  <a:pt x="4801" y="5861"/>
                </a:cubicBezTo>
                <a:cubicBezTo>
                  <a:pt x="4807" y="5866"/>
                  <a:pt x="4815" y="5869"/>
                  <a:pt x="4823" y="5869"/>
                </a:cubicBezTo>
                <a:cubicBezTo>
                  <a:pt x="4817" y="5949"/>
                  <a:pt x="4812" y="6025"/>
                  <a:pt x="4807" y="6105"/>
                </a:cubicBezTo>
                <a:moveTo>
                  <a:pt x="4862" y="6343"/>
                </a:moveTo>
                <a:lnTo>
                  <a:pt x="4860" y="6335"/>
                </a:lnTo>
                <a:cubicBezTo>
                  <a:pt x="4857" y="6329"/>
                  <a:pt x="4854" y="6324"/>
                  <a:pt x="4852" y="6322"/>
                </a:cubicBezTo>
                <a:cubicBezTo>
                  <a:pt x="4854" y="6277"/>
                  <a:pt x="4857" y="6232"/>
                  <a:pt x="4862" y="6187"/>
                </a:cubicBezTo>
                <a:cubicBezTo>
                  <a:pt x="4865" y="6237"/>
                  <a:pt x="4865" y="6287"/>
                  <a:pt x="4870" y="6337"/>
                </a:cubicBezTo>
                <a:cubicBezTo>
                  <a:pt x="4868" y="6337"/>
                  <a:pt x="4862" y="6337"/>
                  <a:pt x="4862" y="6343"/>
                </a:cubicBezTo>
                <a:moveTo>
                  <a:pt x="4928" y="6303"/>
                </a:moveTo>
                <a:cubicBezTo>
                  <a:pt x="4923" y="6240"/>
                  <a:pt x="4920" y="6176"/>
                  <a:pt x="4918" y="6113"/>
                </a:cubicBezTo>
                <a:cubicBezTo>
                  <a:pt x="4912" y="6036"/>
                  <a:pt x="4910" y="5959"/>
                  <a:pt x="4905" y="5882"/>
                </a:cubicBezTo>
                <a:cubicBezTo>
                  <a:pt x="4907" y="5882"/>
                  <a:pt x="4910" y="5882"/>
                  <a:pt x="4912" y="5882"/>
                </a:cubicBezTo>
                <a:cubicBezTo>
                  <a:pt x="4915" y="5896"/>
                  <a:pt x="4926" y="5904"/>
                  <a:pt x="4936" y="5906"/>
                </a:cubicBezTo>
                <a:cubicBezTo>
                  <a:pt x="4939" y="6041"/>
                  <a:pt x="4936" y="6173"/>
                  <a:pt x="4928" y="6303"/>
                </a:cubicBezTo>
                <a:moveTo>
                  <a:pt x="5024" y="6290"/>
                </a:moveTo>
                <a:cubicBezTo>
                  <a:pt x="5010" y="6184"/>
                  <a:pt x="5002" y="6078"/>
                  <a:pt x="5000" y="5972"/>
                </a:cubicBezTo>
                <a:cubicBezTo>
                  <a:pt x="5000" y="5933"/>
                  <a:pt x="5000" y="5893"/>
                  <a:pt x="4997" y="5851"/>
                </a:cubicBezTo>
                <a:cubicBezTo>
                  <a:pt x="5002" y="5872"/>
                  <a:pt x="5008" y="5893"/>
                  <a:pt x="5016" y="5914"/>
                </a:cubicBezTo>
                <a:cubicBezTo>
                  <a:pt x="5018" y="5922"/>
                  <a:pt x="5021" y="5925"/>
                  <a:pt x="5026" y="5930"/>
                </a:cubicBezTo>
                <a:cubicBezTo>
                  <a:pt x="5010" y="6049"/>
                  <a:pt x="5024" y="6171"/>
                  <a:pt x="5024" y="6290"/>
                </a:cubicBezTo>
                <a:moveTo>
                  <a:pt x="5053" y="5168"/>
                </a:moveTo>
                <a:cubicBezTo>
                  <a:pt x="5053" y="5165"/>
                  <a:pt x="5053" y="5165"/>
                  <a:pt x="5053" y="5163"/>
                </a:cubicBezTo>
                <a:lnTo>
                  <a:pt x="5053" y="5163"/>
                </a:lnTo>
                <a:cubicBezTo>
                  <a:pt x="5055" y="5165"/>
                  <a:pt x="5055" y="5168"/>
                  <a:pt x="5053" y="5168"/>
                </a:cubicBezTo>
                <a:moveTo>
                  <a:pt x="5077" y="6374"/>
                </a:moveTo>
                <a:cubicBezTo>
                  <a:pt x="5082" y="6298"/>
                  <a:pt x="5077" y="6218"/>
                  <a:pt x="5074" y="6139"/>
                </a:cubicBezTo>
                <a:cubicBezTo>
                  <a:pt x="5071" y="6086"/>
                  <a:pt x="5071" y="6036"/>
                  <a:pt x="5074" y="5983"/>
                </a:cubicBezTo>
                <a:cubicBezTo>
                  <a:pt x="5079" y="6113"/>
                  <a:pt x="5090" y="6242"/>
                  <a:pt x="5100" y="6372"/>
                </a:cubicBezTo>
                <a:cubicBezTo>
                  <a:pt x="5095" y="6367"/>
                  <a:pt x="5084" y="6369"/>
                  <a:pt x="5077" y="6374"/>
                </a:cubicBezTo>
                <a:moveTo>
                  <a:pt x="5164" y="6181"/>
                </a:moveTo>
                <a:cubicBezTo>
                  <a:pt x="5161" y="6234"/>
                  <a:pt x="5159" y="6287"/>
                  <a:pt x="5156" y="6337"/>
                </a:cubicBezTo>
                <a:cubicBezTo>
                  <a:pt x="5143" y="6195"/>
                  <a:pt x="5135" y="6052"/>
                  <a:pt x="5129" y="5909"/>
                </a:cubicBezTo>
                <a:cubicBezTo>
                  <a:pt x="5140" y="5906"/>
                  <a:pt x="5151" y="5896"/>
                  <a:pt x="5151" y="5880"/>
                </a:cubicBezTo>
                <a:cubicBezTo>
                  <a:pt x="5151" y="5869"/>
                  <a:pt x="5151" y="5859"/>
                  <a:pt x="5153" y="5848"/>
                </a:cubicBezTo>
                <a:cubicBezTo>
                  <a:pt x="5161" y="5853"/>
                  <a:pt x="5172" y="5856"/>
                  <a:pt x="5180" y="5856"/>
                </a:cubicBezTo>
                <a:cubicBezTo>
                  <a:pt x="5174" y="5962"/>
                  <a:pt x="5169" y="6073"/>
                  <a:pt x="5164" y="6181"/>
                </a:cubicBezTo>
                <a:moveTo>
                  <a:pt x="5211" y="6454"/>
                </a:moveTo>
                <a:lnTo>
                  <a:pt x="5206" y="6451"/>
                </a:lnTo>
                <a:cubicBezTo>
                  <a:pt x="5206" y="6449"/>
                  <a:pt x="5204" y="6443"/>
                  <a:pt x="5204" y="6438"/>
                </a:cubicBezTo>
                <a:cubicBezTo>
                  <a:pt x="5206" y="6427"/>
                  <a:pt x="5206" y="6417"/>
                  <a:pt x="5209" y="6406"/>
                </a:cubicBezTo>
                <a:cubicBezTo>
                  <a:pt x="5211" y="6419"/>
                  <a:pt x="5214" y="6433"/>
                  <a:pt x="5214" y="6446"/>
                </a:cubicBezTo>
                <a:cubicBezTo>
                  <a:pt x="5214" y="6449"/>
                  <a:pt x="5211" y="6451"/>
                  <a:pt x="5211" y="6454"/>
                </a:cubicBezTo>
                <a:moveTo>
                  <a:pt x="5248" y="6218"/>
                </a:moveTo>
                <a:cubicBezTo>
                  <a:pt x="5241" y="6110"/>
                  <a:pt x="5241" y="6004"/>
                  <a:pt x="5241" y="5896"/>
                </a:cubicBezTo>
                <a:cubicBezTo>
                  <a:pt x="5251" y="5898"/>
                  <a:pt x="5262" y="5896"/>
                  <a:pt x="5270" y="5890"/>
                </a:cubicBezTo>
                <a:cubicBezTo>
                  <a:pt x="5264" y="5999"/>
                  <a:pt x="5259" y="6110"/>
                  <a:pt x="5248" y="6218"/>
                </a:cubicBezTo>
                <a:moveTo>
                  <a:pt x="5299" y="6491"/>
                </a:moveTo>
                <a:cubicBezTo>
                  <a:pt x="5293" y="6491"/>
                  <a:pt x="5288" y="6488"/>
                  <a:pt x="5286" y="6491"/>
                </a:cubicBezTo>
                <a:cubicBezTo>
                  <a:pt x="5283" y="6486"/>
                  <a:pt x="5283" y="6480"/>
                  <a:pt x="5280" y="6475"/>
                </a:cubicBezTo>
                <a:cubicBezTo>
                  <a:pt x="5286" y="6438"/>
                  <a:pt x="5288" y="6404"/>
                  <a:pt x="5293" y="6367"/>
                </a:cubicBezTo>
                <a:cubicBezTo>
                  <a:pt x="5296" y="6390"/>
                  <a:pt x="5299" y="6412"/>
                  <a:pt x="5307" y="6433"/>
                </a:cubicBezTo>
                <a:cubicBezTo>
                  <a:pt x="5301" y="6435"/>
                  <a:pt x="5296" y="6443"/>
                  <a:pt x="5299" y="6451"/>
                </a:cubicBezTo>
                <a:cubicBezTo>
                  <a:pt x="5299" y="6467"/>
                  <a:pt x="5299" y="6480"/>
                  <a:pt x="5299" y="6491"/>
                </a:cubicBezTo>
                <a:moveTo>
                  <a:pt x="5272" y="5419"/>
                </a:moveTo>
                <a:cubicBezTo>
                  <a:pt x="5272" y="5372"/>
                  <a:pt x="5275" y="5324"/>
                  <a:pt x="5278" y="5279"/>
                </a:cubicBezTo>
                <a:cubicBezTo>
                  <a:pt x="5280" y="5269"/>
                  <a:pt x="5283" y="5261"/>
                  <a:pt x="5286" y="5250"/>
                </a:cubicBezTo>
                <a:cubicBezTo>
                  <a:pt x="5286" y="5261"/>
                  <a:pt x="5286" y="5271"/>
                  <a:pt x="5288" y="5284"/>
                </a:cubicBezTo>
                <a:lnTo>
                  <a:pt x="5288" y="5287"/>
                </a:lnTo>
                <a:cubicBezTo>
                  <a:pt x="5280" y="5329"/>
                  <a:pt x="5278" y="5374"/>
                  <a:pt x="5272" y="5419"/>
                </a:cubicBezTo>
                <a:moveTo>
                  <a:pt x="5341" y="5954"/>
                </a:moveTo>
                <a:cubicBezTo>
                  <a:pt x="5341" y="5933"/>
                  <a:pt x="5341" y="5911"/>
                  <a:pt x="5338" y="5890"/>
                </a:cubicBezTo>
                <a:cubicBezTo>
                  <a:pt x="5341" y="5890"/>
                  <a:pt x="5344" y="5888"/>
                  <a:pt x="5346" y="5888"/>
                </a:cubicBezTo>
                <a:cubicBezTo>
                  <a:pt x="5346" y="5909"/>
                  <a:pt x="5344" y="5930"/>
                  <a:pt x="5341" y="5954"/>
                </a:cubicBezTo>
                <a:moveTo>
                  <a:pt x="5394" y="6419"/>
                </a:moveTo>
                <a:cubicBezTo>
                  <a:pt x="5386" y="6316"/>
                  <a:pt x="5386" y="6213"/>
                  <a:pt x="5389" y="6107"/>
                </a:cubicBezTo>
                <a:cubicBezTo>
                  <a:pt x="5394" y="6208"/>
                  <a:pt x="5402" y="6306"/>
                  <a:pt x="5407" y="6406"/>
                </a:cubicBezTo>
                <a:cubicBezTo>
                  <a:pt x="5402" y="6409"/>
                  <a:pt x="5397" y="6414"/>
                  <a:pt x="5394" y="6419"/>
                </a:cubicBezTo>
                <a:moveTo>
                  <a:pt x="5455" y="6179"/>
                </a:moveTo>
                <a:cubicBezTo>
                  <a:pt x="5450" y="6073"/>
                  <a:pt x="5442" y="5967"/>
                  <a:pt x="5436" y="5861"/>
                </a:cubicBezTo>
                <a:cubicBezTo>
                  <a:pt x="5444" y="5861"/>
                  <a:pt x="5455" y="5856"/>
                  <a:pt x="5460" y="5848"/>
                </a:cubicBezTo>
                <a:lnTo>
                  <a:pt x="5460" y="5848"/>
                </a:lnTo>
                <a:cubicBezTo>
                  <a:pt x="5460" y="5864"/>
                  <a:pt x="5473" y="5869"/>
                  <a:pt x="5487" y="5864"/>
                </a:cubicBezTo>
                <a:cubicBezTo>
                  <a:pt x="5471" y="5967"/>
                  <a:pt x="5465" y="6073"/>
                  <a:pt x="5455" y="6179"/>
                </a:cubicBezTo>
                <a:moveTo>
                  <a:pt x="5487" y="6409"/>
                </a:moveTo>
                <a:lnTo>
                  <a:pt x="5487" y="6409"/>
                </a:lnTo>
                <a:cubicBezTo>
                  <a:pt x="5484" y="6412"/>
                  <a:pt x="5484" y="6412"/>
                  <a:pt x="5481" y="6412"/>
                </a:cubicBezTo>
                <a:cubicBezTo>
                  <a:pt x="5508" y="6298"/>
                  <a:pt x="5516" y="6181"/>
                  <a:pt x="5524" y="6068"/>
                </a:cubicBezTo>
                <a:cubicBezTo>
                  <a:pt x="5524" y="6179"/>
                  <a:pt x="5524" y="6287"/>
                  <a:pt x="5529" y="6398"/>
                </a:cubicBezTo>
                <a:cubicBezTo>
                  <a:pt x="5518" y="6380"/>
                  <a:pt x="5487" y="6382"/>
                  <a:pt x="5487" y="6409"/>
                </a:cubicBezTo>
                <a:moveTo>
                  <a:pt x="5606" y="7544"/>
                </a:moveTo>
                <a:cubicBezTo>
                  <a:pt x="5606" y="7541"/>
                  <a:pt x="5606" y="7541"/>
                  <a:pt x="5606" y="7539"/>
                </a:cubicBezTo>
                <a:lnTo>
                  <a:pt x="5608" y="7539"/>
                </a:lnTo>
                <a:cubicBezTo>
                  <a:pt x="5606" y="7541"/>
                  <a:pt x="5606" y="7544"/>
                  <a:pt x="5606" y="7544"/>
                </a:cubicBezTo>
                <a:moveTo>
                  <a:pt x="5592" y="6335"/>
                </a:moveTo>
                <a:cubicBezTo>
                  <a:pt x="5587" y="6165"/>
                  <a:pt x="5590" y="5996"/>
                  <a:pt x="5595" y="5827"/>
                </a:cubicBezTo>
                <a:cubicBezTo>
                  <a:pt x="5600" y="5822"/>
                  <a:pt x="5606" y="5814"/>
                  <a:pt x="5606" y="5803"/>
                </a:cubicBezTo>
                <a:cubicBezTo>
                  <a:pt x="5606" y="5792"/>
                  <a:pt x="5606" y="5782"/>
                  <a:pt x="5608" y="5771"/>
                </a:cubicBezTo>
                <a:cubicBezTo>
                  <a:pt x="5608" y="5777"/>
                  <a:pt x="5608" y="5784"/>
                  <a:pt x="5611" y="5790"/>
                </a:cubicBezTo>
                <a:cubicBezTo>
                  <a:pt x="5614" y="5819"/>
                  <a:pt x="5637" y="5832"/>
                  <a:pt x="5659" y="5829"/>
                </a:cubicBezTo>
                <a:cubicBezTo>
                  <a:pt x="5611" y="5993"/>
                  <a:pt x="5616" y="6168"/>
                  <a:pt x="5592" y="6335"/>
                </a:cubicBezTo>
                <a:moveTo>
                  <a:pt x="5701" y="6343"/>
                </a:moveTo>
                <a:cubicBezTo>
                  <a:pt x="5698" y="6343"/>
                  <a:pt x="5696" y="6343"/>
                  <a:pt x="5693" y="6345"/>
                </a:cubicBezTo>
                <a:cubicBezTo>
                  <a:pt x="5682" y="6335"/>
                  <a:pt x="5669" y="6332"/>
                  <a:pt x="5656" y="6335"/>
                </a:cubicBezTo>
                <a:cubicBezTo>
                  <a:pt x="5672" y="6210"/>
                  <a:pt x="5674" y="6083"/>
                  <a:pt x="5693" y="5959"/>
                </a:cubicBezTo>
                <a:cubicBezTo>
                  <a:pt x="5698" y="6089"/>
                  <a:pt x="5704" y="6216"/>
                  <a:pt x="5709" y="6345"/>
                </a:cubicBezTo>
                <a:lnTo>
                  <a:pt x="5701" y="6343"/>
                </a:lnTo>
                <a:moveTo>
                  <a:pt x="5803" y="6427"/>
                </a:moveTo>
                <a:lnTo>
                  <a:pt x="5803" y="6417"/>
                </a:lnTo>
                <a:cubicBezTo>
                  <a:pt x="5803" y="6406"/>
                  <a:pt x="5795" y="6401"/>
                  <a:pt x="5791" y="6401"/>
                </a:cubicBezTo>
                <a:lnTo>
                  <a:pt x="5791" y="6398"/>
                </a:lnTo>
                <a:lnTo>
                  <a:pt x="5788" y="6388"/>
                </a:lnTo>
                <a:cubicBezTo>
                  <a:pt x="5791" y="6343"/>
                  <a:pt x="5794" y="6298"/>
                  <a:pt x="5795" y="6253"/>
                </a:cubicBezTo>
                <a:cubicBezTo>
                  <a:pt x="5800" y="6308"/>
                  <a:pt x="5808" y="6364"/>
                  <a:pt x="5816" y="6417"/>
                </a:cubicBezTo>
                <a:cubicBezTo>
                  <a:pt x="5811" y="6419"/>
                  <a:pt x="5806" y="6422"/>
                  <a:pt x="5803" y="6427"/>
                </a:cubicBezTo>
                <a:moveTo>
                  <a:pt x="5882" y="6417"/>
                </a:moveTo>
                <a:cubicBezTo>
                  <a:pt x="5882" y="6412"/>
                  <a:pt x="5880" y="6406"/>
                  <a:pt x="5877" y="6404"/>
                </a:cubicBezTo>
                <a:cubicBezTo>
                  <a:pt x="5848" y="6221"/>
                  <a:pt x="5837" y="6036"/>
                  <a:pt x="5830" y="5853"/>
                </a:cubicBezTo>
                <a:lnTo>
                  <a:pt x="5843" y="5853"/>
                </a:lnTo>
                <a:cubicBezTo>
                  <a:pt x="5843" y="5861"/>
                  <a:pt x="5845" y="5869"/>
                  <a:pt x="5845" y="5877"/>
                </a:cubicBezTo>
                <a:cubicBezTo>
                  <a:pt x="5851" y="5911"/>
                  <a:pt x="5898" y="5898"/>
                  <a:pt x="5901" y="5869"/>
                </a:cubicBezTo>
                <a:lnTo>
                  <a:pt x="5901" y="5859"/>
                </a:lnTo>
                <a:cubicBezTo>
                  <a:pt x="5909" y="5874"/>
                  <a:pt x="5927" y="5880"/>
                  <a:pt x="5941" y="5874"/>
                </a:cubicBezTo>
                <a:cubicBezTo>
                  <a:pt x="5925" y="6057"/>
                  <a:pt x="5904" y="6237"/>
                  <a:pt x="5882" y="6417"/>
                </a:cubicBezTo>
                <a:moveTo>
                  <a:pt x="5991" y="6480"/>
                </a:moveTo>
                <a:cubicBezTo>
                  <a:pt x="5986" y="6480"/>
                  <a:pt x="5980" y="6480"/>
                  <a:pt x="5978" y="6480"/>
                </a:cubicBezTo>
                <a:cubicBezTo>
                  <a:pt x="5978" y="6467"/>
                  <a:pt x="5978" y="6456"/>
                  <a:pt x="5980" y="6443"/>
                </a:cubicBezTo>
                <a:cubicBezTo>
                  <a:pt x="5983" y="6422"/>
                  <a:pt x="5959" y="6417"/>
                  <a:pt x="5943" y="6425"/>
                </a:cubicBezTo>
                <a:cubicBezTo>
                  <a:pt x="5954" y="6327"/>
                  <a:pt x="5964" y="6232"/>
                  <a:pt x="5975" y="6134"/>
                </a:cubicBezTo>
                <a:cubicBezTo>
                  <a:pt x="5980" y="6245"/>
                  <a:pt x="5988" y="6359"/>
                  <a:pt x="5994" y="6470"/>
                </a:cubicBezTo>
                <a:lnTo>
                  <a:pt x="5991" y="6480"/>
                </a:lnTo>
                <a:moveTo>
                  <a:pt x="6068" y="6020"/>
                </a:moveTo>
                <a:cubicBezTo>
                  <a:pt x="6062" y="6110"/>
                  <a:pt x="6054" y="6200"/>
                  <a:pt x="6041" y="6287"/>
                </a:cubicBezTo>
                <a:cubicBezTo>
                  <a:pt x="6033" y="6152"/>
                  <a:pt x="6028" y="6017"/>
                  <a:pt x="6020" y="5885"/>
                </a:cubicBezTo>
                <a:cubicBezTo>
                  <a:pt x="6039" y="5885"/>
                  <a:pt x="6057" y="5872"/>
                  <a:pt x="6060" y="5848"/>
                </a:cubicBezTo>
                <a:cubicBezTo>
                  <a:pt x="6060" y="5840"/>
                  <a:pt x="6060" y="5832"/>
                  <a:pt x="6060" y="5824"/>
                </a:cubicBezTo>
                <a:cubicBezTo>
                  <a:pt x="6062" y="5829"/>
                  <a:pt x="6065" y="5832"/>
                  <a:pt x="6070" y="5837"/>
                </a:cubicBezTo>
                <a:cubicBezTo>
                  <a:pt x="6068" y="5896"/>
                  <a:pt x="6068" y="5959"/>
                  <a:pt x="6068" y="6020"/>
                </a:cubicBezTo>
                <a:moveTo>
                  <a:pt x="6245" y="6377"/>
                </a:moveTo>
                <a:cubicBezTo>
                  <a:pt x="6240" y="6393"/>
                  <a:pt x="6234" y="6409"/>
                  <a:pt x="6226" y="6422"/>
                </a:cubicBezTo>
                <a:lnTo>
                  <a:pt x="6218" y="6425"/>
                </a:lnTo>
                <a:cubicBezTo>
                  <a:pt x="6218" y="6412"/>
                  <a:pt x="6216" y="6398"/>
                  <a:pt x="6216" y="6385"/>
                </a:cubicBezTo>
                <a:cubicBezTo>
                  <a:pt x="6213" y="6359"/>
                  <a:pt x="6173" y="6340"/>
                  <a:pt x="6158" y="6369"/>
                </a:cubicBezTo>
                <a:cubicBezTo>
                  <a:pt x="6147" y="6390"/>
                  <a:pt x="6139" y="6412"/>
                  <a:pt x="6131" y="6435"/>
                </a:cubicBezTo>
                <a:cubicBezTo>
                  <a:pt x="6129" y="6441"/>
                  <a:pt x="6126" y="6443"/>
                  <a:pt x="6123" y="6451"/>
                </a:cubicBezTo>
                <a:cubicBezTo>
                  <a:pt x="6123" y="6456"/>
                  <a:pt x="6121" y="6459"/>
                  <a:pt x="6121" y="6464"/>
                </a:cubicBezTo>
                <a:lnTo>
                  <a:pt x="6118" y="6467"/>
                </a:lnTo>
                <a:cubicBezTo>
                  <a:pt x="6121" y="6451"/>
                  <a:pt x="6121" y="6435"/>
                  <a:pt x="6121" y="6419"/>
                </a:cubicBezTo>
                <a:cubicBezTo>
                  <a:pt x="6131" y="6417"/>
                  <a:pt x="6139" y="6412"/>
                  <a:pt x="6142" y="6398"/>
                </a:cubicBezTo>
                <a:cubicBezTo>
                  <a:pt x="6187" y="6237"/>
                  <a:pt x="6229" y="6076"/>
                  <a:pt x="6274" y="5914"/>
                </a:cubicBezTo>
                <a:cubicBezTo>
                  <a:pt x="6282" y="6065"/>
                  <a:pt x="6290" y="6218"/>
                  <a:pt x="6298" y="6369"/>
                </a:cubicBezTo>
                <a:cubicBezTo>
                  <a:pt x="6287" y="6348"/>
                  <a:pt x="6255" y="6351"/>
                  <a:pt x="6245" y="6377"/>
                </a:cubicBezTo>
                <a:moveTo>
                  <a:pt x="6126" y="6004"/>
                </a:moveTo>
                <a:cubicBezTo>
                  <a:pt x="6129" y="5967"/>
                  <a:pt x="6129" y="5927"/>
                  <a:pt x="6129" y="5890"/>
                </a:cubicBezTo>
                <a:cubicBezTo>
                  <a:pt x="6134" y="5896"/>
                  <a:pt x="6142" y="5898"/>
                  <a:pt x="6147" y="5898"/>
                </a:cubicBezTo>
                <a:cubicBezTo>
                  <a:pt x="6147" y="5904"/>
                  <a:pt x="6147" y="5909"/>
                  <a:pt x="6147" y="5911"/>
                </a:cubicBezTo>
                <a:cubicBezTo>
                  <a:pt x="6150" y="5943"/>
                  <a:pt x="6187" y="5956"/>
                  <a:pt x="6205" y="5941"/>
                </a:cubicBezTo>
                <a:cubicBezTo>
                  <a:pt x="6179" y="6033"/>
                  <a:pt x="6155" y="6128"/>
                  <a:pt x="6129" y="6221"/>
                </a:cubicBezTo>
                <a:cubicBezTo>
                  <a:pt x="6129" y="6147"/>
                  <a:pt x="6126" y="6076"/>
                  <a:pt x="6126" y="6004"/>
                </a:cubicBezTo>
                <a:moveTo>
                  <a:pt x="6338" y="5890"/>
                </a:moveTo>
                <a:cubicBezTo>
                  <a:pt x="6345" y="5888"/>
                  <a:pt x="6353" y="5880"/>
                  <a:pt x="6356" y="5869"/>
                </a:cubicBezTo>
                <a:cubicBezTo>
                  <a:pt x="6367" y="5869"/>
                  <a:pt x="6377" y="5861"/>
                  <a:pt x="6377" y="5848"/>
                </a:cubicBezTo>
                <a:cubicBezTo>
                  <a:pt x="6377" y="5840"/>
                  <a:pt x="6375" y="5832"/>
                  <a:pt x="6375" y="5824"/>
                </a:cubicBezTo>
                <a:lnTo>
                  <a:pt x="6377" y="5819"/>
                </a:lnTo>
                <a:cubicBezTo>
                  <a:pt x="6385" y="5832"/>
                  <a:pt x="6398" y="5835"/>
                  <a:pt x="6414" y="5832"/>
                </a:cubicBezTo>
                <a:lnTo>
                  <a:pt x="6422" y="5843"/>
                </a:lnTo>
                <a:cubicBezTo>
                  <a:pt x="6401" y="5962"/>
                  <a:pt x="6380" y="6083"/>
                  <a:pt x="6356" y="6203"/>
                </a:cubicBezTo>
                <a:cubicBezTo>
                  <a:pt x="6348" y="6097"/>
                  <a:pt x="6343" y="5993"/>
                  <a:pt x="6338" y="5890"/>
                </a:cubicBezTo>
                <a:moveTo>
                  <a:pt x="6414" y="6316"/>
                </a:moveTo>
                <a:lnTo>
                  <a:pt x="6412" y="6324"/>
                </a:lnTo>
                <a:cubicBezTo>
                  <a:pt x="6406" y="6319"/>
                  <a:pt x="6401" y="6314"/>
                  <a:pt x="6393" y="6314"/>
                </a:cubicBezTo>
                <a:cubicBezTo>
                  <a:pt x="6404" y="6269"/>
                  <a:pt x="6414" y="6224"/>
                  <a:pt x="6422" y="6176"/>
                </a:cubicBezTo>
                <a:cubicBezTo>
                  <a:pt x="6422" y="6216"/>
                  <a:pt x="6425" y="6258"/>
                  <a:pt x="6425" y="6298"/>
                </a:cubicBezTo>
                <a:cubicBezTo>
                  <a:pt x="6422" y="6303"/>
                  <a:pt x="6417" y="6308"/>
                  <a:pt x="6414" y="6316"/>
                </a:cubicBezTo>
                <a:moveTo>
                  <a:pt x="6496" y="6253"/>
                </a:moveTo>
                <a:cubicBezTo>
                  <a:pt x="6496" y="6258"/>
                  <a:pt x="6494" y="6263"/>
                  <a:pt x="6494" y="6266"/>
                </a:cubicBezTo>
                <a:cubicBezTo>
                  <a:pt x="6488" y="6142"/>
                  <a:pt x="6488" y="6020"/>
                  <a:pt x="6494" y="5896"/>
                </a:cubicBezTo>
                <a:cubicBezTo>
                  <a:pt x="6517" y="5909"/>
                  <a:pt x="6549" y="5904"/>
                  <a:pt x="6554" y="5872"/>
                </a:cubicBezTo>
                <a:cubicBezTo>
                  <a:pt x="6557" y="5856"/>
                  <a:pt x="6560" y="5843"/>
                  <a:pt x="6560" y="5827"/>
                </a:cubicBezTo>
                <a:cubicBezTo>
                  <a:pt x="6570" y="5827"/>
                  <a:pt x="6581" y="5822"/>
                  <a:pt x="6586" y="5806"/>
                </a:cubicBezTo>
                <a:lnTo>
                  <a:pt x="6586" y="5800"/>
                </a:lnTo>
                <a:cubicBezTo>
                  <a:pt x="6589" y="5806"/>
                  <a:pt x="6594" y="5808"/>
                  <a:pt x="6599" y="5814"/>
                </a:cubicBezTo>
                <a:cubicBezTo>
                  <a:pt x="6578" y="5904"/>
                  <a:pt x="6557" y="5996"/>
                  <a:pt x="6536" y="6086"/>
                </a:cubicBezTo>
                <a:cubicBezTo>
                  <a:pt x="6523" y="6142"/>
                  <a:pt x="6509" y="6197"/>
                  <a:pt x="6496" y="6253"/>
                </a:cubicBezTo>
                <a:moveTo>
                  <a:pt x="6610" y="6208"/>
                </a:moveTo>
                <a:cubicBezTo>
                  <a:pt x="6602" y="6234"/>
                  <a:pt x="6592" y="6261"/>
                  <a:pt x="6584" y="6287"/>
                </a:cubicBezTo>
                <a:cubicBezTo>
                  <a:pt x="6584" y="6279"/>
                  <a:pt x="6581" y="6271"/>
                  <a:pt x="6581" y="6263"/>
                </a:cubicBezTo>
                <a:cubicBezTo>
                  <a:pt x="6581" y="6255"/>
                  <a:pt x="6576" y="6247"/>
                  <a:pt x="6570" y="6242"/>
                </a:cubicBezTo>
                <a:cubicBezTo>
                  <a:pt x="6578" y="6205"/>
                  <a:pt x="6589" y="6165"/>
                  <a:pt x="6597" y="6128"/>
                </a:cubicBezTo>
                <a:cubicBezTo>
                  <a:pt x="6605" y="6091"/>
                  <a:pt x="6615" y="6054"/>
                  <a:pt x="6623" y="6017"/>
                </a:cubicBezTo>
                <a:cubicBezTo>
                  <a:pt x="6626" y="6073"/>
                  <a:pt x="6626" y="6128"/>
                  <a:pt x="6629" y="6184"/>
                </a:cubicBezTo>
                <a:cubicBezTo>
                  <a:pt x="6621" y="6189"/>
                  <a:pt x="6613" y="6195"/>
                  <a:pt x="6610" y="6208"/>
                </a:cubicBezTo>
                <a:moveTo>
                  <a:pt x="6689" y="5967"/>
                </a:moveTo>
                <a:cubicBezTo>
                  <a:pt x="6687" y="5906"/>
                  <a:pt x="6687" y="5848"/>
                  <a:pt x="6684" y="5787"/>
                </a:cubicBezTo>
                <a:cubicBezTo>
                  <a:pt x="6700" y="5787"/>
                  <a:pt x="6713" y="5782"/>
                  <a:pt x="6721" y="5763"/>
                </a:cubicBezTo>
                <a:cubicBezTo>
                  <a:pt x="6724" y="5755"/>
                  <a:pt x="6726" y="5747"/>
                  <a:pt x="6729" y="5742"/>
                </a:cubicBezTo>
                <a:cubicBezTo>
                  <a:pt x="6732" y="5750"/>
                  <a:pt x="6732" y="5758"/>
                  <a:pt x="6734" y="5766"/>
                </a:cubicBezTo>
                <a:cubicBezTo>
                  <a:pt x="6721" y="5832"/>
                  <a:pt x="6708" y="5901"/>
                  <a:pt x="6689" y="5967"/>
                </a:cubicBezTo>
                <a:moveTo>
                  <a:pt x="6740" y="6060"/>
                </a:moveTo>
                <a:cubicBezTo>
                  <a:pt x="6753" y="6012"/>
                  <a:pt x="6763" y="5967"/>
                  <a:pt x="6774" y="5919"/>
                </a:cubicBezTo>
                <a:cubicBezTo>
                  <a:pt x="6777" y="5962"/>
                  <a:pt x="6782" y="6007"/>
                  <a:pt x="6785" y="6049"/>
                </a:cubicBezTo>
                <a:cubicBezTo>
                  <a:pt x="6769" y="6041"/>
                  <a:pt x="6750" y="6044"/>
                  <a:pt x="6740" y="6060"/>
                </a:cubicBezTo>
                <a:moveTo>
                  <a:pt x="6843" y="5911"/>
                </a:moveTo>
                <a:cubicBezTo>
                  <a:pt x="6840" y="5880"/>
                  <a:pt x="6838" y="5851"/>
                  <a:pt x="6835" y="5819"/>
                </a:cubicBezTo>
                <a:cubicBezTo>
                  <a:pt x="6838" y="5800"/>
                  <a:pt x="6840" y="5782"/>
                  <a:pt x="6843" y="5763"/>
                </a:cubicBezTo>
                <a:lnTo>
                  <a:pt x="6848" y="5777"/>
                </a:lnTo>
                <a:cubicBezTo>
                  <a:pt x="6853" y="5822"/>
                  <a:pt x="6851" y="5866"/>
                  <a:pt x="6843" y="5911"/>
                </a:cubicBezTo>
                <a:moveTo>
                  <a:pt x="7031" y="5684"/>
                </a:moveTo>
                <a:cubicBezTo>
                  <a:pt x="7036" y="5689"/>
                  <a:pt x="7044" y="5695"/>
                  <a:pt x="7052" y="5697"/>
                </a:cubicBezTo>
                <a:cubicBezTo>
                  <a:pt x="7049" y="5705"/>
                  <a:pt x="7047" y="5716"/>
                  <a:pt x="7044" y="5724"/>
                </a:cubicBezTo>
                <a:cubicBezTo>
                  <a:pt x="7039" y="5724"/>
                  <a:pt x="7036" y="5724"/>
                  <a:pt x="7031" y="5726"/>
                </a:cubicBezTo>
                <a:lnTo>
                  <a:pt x="7025" y="5713"/>
                </a:lnTo>
                <a:cubicBezTo>
                  <a:pt x="7028" y="5708"/>
                  <a:pt x="7031" y="5700"/>
                  <a:pt x="7031" y="5692"/>
                </a:cubicBezTo>
                <a:lnTo>
                  <a:pt x="7031" y="5684"/>
                </a:lnTo>
                <a:moveTo>
                  <a:pt x="6943" y="5705"/>
                </a:moveTo>
                <a:cubicBezTo>
                  <a:pt x="6946" y="5713"/>
                  <a:pt x="6949" y="5718"/>
                  <a:pt x="6954" y="5724"/>
                </a:cubicBezTo>
                <a:lnTo>
                  <a:pt x="6954" y="5734"/>
                </a:lnTo>
                <a:cubicBezTo>
                  <a:pt x="6954" y="5750"/>
                  <a:pt x="6967" y="5758"/>
                  <a:pt x="6980" y="5758"/>
                </a:cubicBezTo>
                <a:cubicBezTo>
                  <a:pt x="6983" y="5774"/>
                  <a:pt x="6986" y="5790"/>
                  <a:pt x="6986" y="5808"/>
                </a:cubicBezTo>
                <a:cubicBezTo>
                  <a:pt x="6978" y="5811"/>
                  <a:pt x="6970" y="5816"/>
                  <a:pt x="6965" y="5824"/>
                </a:cubicBezTo>
                <a:cubicBezTo>
                  <a:pt x="6954" y="5814"/>
                  <a:pt x="6946" y="5800"/>
                  <a:pt x="6938" y="5787"/>
                </a:cubicBezTo>
                <a:cubicBezTo>
                  <a:pt x="6943" y="5779"/>
                  <a:pt x="6949" y="5771"/>
                  <a:pt x="6949" y="5758"/>
                </a:cubicBezTo>
                <a:cubicBezTo>
                  <a:pt x="6946" y="5742"/>
                  <a:pt x="6943" y="5724"/>
                  <a:pt x="6943" y="5705"/>
                </a:cubicBezTo>
                <a:moveTo>
                  <a:pt x="6920" y="5880"/>
                </a:moveTo>
                <a:cubicBezTo>
                  <a:pt x="6925" y="5885"/>
                  <a:pt x="6930" y="5890"/>
                  <a:pt x="6938" y="5896"/>
                </a:cubicBezTo>
                <a:cubicBezTo>
                  <a:pt x="6935" y="5904"/>
                  <a:pt x="6933" y="5911"/>
                  <a:pt x="6930" y="5919"/>
                </a:cubicBezTo>
                <a:cubicBezTo>
                  <a:pt x="6925" y="5919"/>
                  <a:pt x="6920" y="5919"/>
                  <a:pt x="6914" y="5922"/>
                </a:cubicBezTo>
                <a:cubicBezTo>
                  <a:pt x="6914" y="5911"/>
                  <a:pt x="6917" y="5896"/>
                  <a:pt x="6920" y="5880"/>
                </a:cubicBezTo>
                <a:moveTo>
                  <a:pt x="6793" y="4660"/>
                </a:moveTo>
                <a:cubicBezTo>
                  <a:pt x="6801" y="4665"/>
                  <a:pt x="6814" y="4668"/>
                  <a:pt x="6824" y="4665"/>
                </a:cubicBezTo>
                <a:cubicBezTo>
                  <a:pt x="6832" y="4692"/>
                  <a:pt x="6840" y="4718"/>
                  <a:pt x="6848" y="4745"/>
                </a:cubicBezTo>
                <a:cubicBezTo>
                  <a:pt x="6851" y="4755"/>
                  <a:pt x="6869" y="4753"/>
                  <a:pt x="6867" y="4739"/>
                </a:cubicBezTo>
                <a:cubicBezTo>
                  <a:pt x="6861" y="4710"/>
                  <a:pt x="6853" y="4684"/>
                  <a:pt x="6848" y="4655"/>
                </a:cubicBezTo>
                <a:cubicBezTo>
                  <a:pt x="6856" y="4649"/>
                  <a:pt x="6861" y="4642"/>
                  <a:pt x="6864" y="4631"/>
                </a:cubicBezTo>
                <a:cubicBezTo>
                  <a:pt x="6867" y="4620"/>
                  <a:pt x="6867" y="4610"/>
                  <a:pt x="6869" y="4599"/>
                </a:cubicBezTo>
                <a:cubicBezTo>
                  <a:pt x="6875" y="4602"/>
                  <a:pt x="6877" y="4604"/>
                  <a:pt x="6883" y="4604"/>
                </a:cubicBezTo>
                <a:cubicBezTo>
                  <a:pt x="6885" y="4610"/>
                  <a:pt x="6888" y="4615"/>
                  <a:pt x="6888" y="4623"/>
                </a:cubicBezTo>
                <a:cubicBezTo>
                  <a:pt x="6888" y="4628"/>
                  <a:pt x="6888" y="4634"/>
                  <a:pt x="6888" y="4642"/>
                </a:cubicBezTo>
                <a:cubicBezTo>
                  <a:pt x="6890" y="4652"/>
                  <a:pt x="6893" y="4665"/>
                  <a:pt x="6898" y="4676"/>
                </a:cubicBezTo>
                <a:cubicBezTo>
                  <a:pt x="6890" y="4681"/>
                  <a:pt x="6885" y="4692"/>
                  <a:pt x="6885" y="4702"/>
                </a:cubicBezTo>
                <a:lnTo>
                  <a:pt x="6888" y="4713"/>
                </a:lnTo>
                <a:lnTo>
                  <a:pt x="6888" y="4713"/>
                </a:lnTo>
                <a:cubicBezTo>
                  <a:pt x="6888" y="4718"/>
                  <a:pt x="6890" y="4721"/>
                  <a:pt x="6890" y="4726"/>
                </a:cubicBezTo>
                <a:cubicBezTo>
                  <a:pt x="6893" y="4742"/>
                  <a:pt x="6896" y="4755"/>
                  <a:pt x="6898" y="4771"/>
                </a:cubicBezTo>
                <a:lnTo>
                  <a:pt x="6888" y="4779"/>
                </a:lnTo>
                <a:cubicBezTo>
                  <a:pt x="6869" y="4776"/>
                  <a:pt x="6848" y="4787"/>
                  <a:pt x="6851" y="4808"/>
                </a:cubicBezTo>
                <a:cubicBezTo>
                  <a:pt x="6851" y="4819"/>
                  <a:pt x="6851" y="4829"/>
                  <a:pt x="6853" y="4840"/>
                </a:cubicBezTo>
                <a:cubicBezTo>
                  <a:pt x="6845" y="4843"/>
                  <a:pt x="6838" y="4845"/>
                  <a:pt x="6832" y="4851"/>
                </a:cubicBezTo>
                <a:cubicBezTo>
                  <a:pt x="6819" y="4811"/>
                  <a:pt x="6753" y="4808"/>
                  <a:pt x="6745" y="4853"/>
                </a:cubicBezTo>
                <a:cubicBezTo>
                  <a:pt x="6742" y="4866"/>
                  <a:pt x="6740" y="4877"/>
                  <a:pt x="6740" y="4890"/>
                </a:cubicBezTo>
                <a:cubicBezTo>
                  <a:pt x="6718" y="4864"/>
                  <a:pt x="6666" y="4869"/>
                  <a:pt x="6660" y="4906"/>
                </a:cubicBezTo>
                <a:cubicBezTo>
                  <a:pt x="6658" y="4914"/>
                  <a:pt x="6658" y="4922"/>
                  <a:pt x="6655" y="4930"/>
                </a:cubicBezTo>
                <a:cubicBezTo>
                  <a:pt x="6644" y="4888"/>
                  <a:pt x="6584" y="4898"/>
                  <a:pt x="6570" y="4935"/>
                </a:cubicBezTo>
                <a:cubicBezTo>
                  <a:pt x="6565" y="4951"/>
                  <a:pt x="6560" y="4970"/>
                  <a:pt x="6552" y="4985"/>
                </a:cubicBezTo>
                <a:cubicBezTo>
                  <a:pt x="6549" y="4980"/>
                  <a:pt x="6549" y="4975"/>
                  <a:pt x="6547" y="4967"/>
                </a:cubicBezTo>
                <a:cubicBezTo>
                  <a:pt x="6533" y="4925"/>
                  <a:pt x="6475" y="4925"/>
                  <a:pt x="6462" y="4967"/>
                </a:cubicBezTo>
                <a:cubicBezTo>
                  <a:pt x="6451" y="4999"/>
                  <a:pt x="6441" y="5030"/>
                  <a:pt x="6430" y="5062"/>
                </a:cubicBezTo>
                <a:lnTo>
                  <a:pt x="6409" y="4978"/>
                </a:lnTo>
                <a:cubicBezTo>
                  <a:pt x="6398" y="4938"/>
                  <a:pt x="6332" y="4935"/>
                  <a:pt x="6324" y="4978"/>
                </a:cubicBezTo>
                <a:cubicBezTo>
                  <a:pt x="6322" y="4991"/>
                  <a:pt x="6319" y="5007"/>
                  <a:pt x="6316" y="5020"/>
                </a:cubicBezTo>
                <a:cubicBezTo>
                  <a:pt x="6316" y="5015"/>
                  <a:pt x="6314" y="5009"/>
                  <a:pt x="6314" y="5007"/>
                </a:cubicBezTo>
                <a:cubicBezTo>
                  <a:pt x="6306" y="4967"/>
                  <a:pt x="6237" y="4964"/>
                  <a:pt x="6229" y="5007"/>
                </a:cubicBezTo>
                <a:cubicBezTo>
                  <a:pt x="6224" y="5038"/>
                  <a:pt x="6218" y="5070"/>
                  <a:pt x="6211" y="5102"/>
                </a:cubicBezTo>
                <a:cubicBezTo>
                  <a:pt x="6203" y="5067"/>
                  <a:pt x="6195" y="5033"/>
                  <a:pt x="6187" y="4999"/>
                </a:cubicBezTo>
                <a:cubicBezTo>
                  <a:pt x="6176" y="4956"/>
                  <a:pt x="6118" y="4962"/>
                  <a:pt x="6105" y="4999"/>
                </a:cubicBezTo>
                <a:cubicBezTo>
                  <a:pt x="6099" y="5015"/>
                  <a:pt x="6094" y="5033"/>
                  <a:pt x="6089" y="5049"/>
                </a:cubicBezTo>
                <a:cubicBezTo>
                  <a:pt x="6084" y="5041"/>
                  <a:pt x="6076" y="5036"/>
                  <a:pt x="6068" y="5033"/>
                </a:cubicBezTo>
                <a:cubicBezTo>
                  <a:pt x="6057" y="5012"/>
                  <a:pt x="6046" y="4991"/>
                  <a:pt x="6036" y="4970"/>
                </a:cubicBezTo>
                <a:cubicBezTo>
                  <a:pt x="6020" y="4940"/>
                  <a:pt x="5964" y="4943"/>
                  <a:pt x="5959" y="4980"/>
                </a:cubicBezTo>
                <a:cubicBezTo>
                  <a:pt x="5957" y="4991"/>
                  <a:pt x="5957" y="5001"/>
                  <a:pt x="5954" y="5012"/>
                </a:cubicBezTo>
                <a:cubicBezTo>
                  <a:pt x="5935" y="4993"/>
                  <a:pt x="5898" y="5001"/>
                  <a:pt x="5888" y="5023"/>
                </a:cubicBezTo>
                <a:cubicBezTo>
                  <a:pt x="5880" y="5038"/>
                  <a:pt x="5872" y="5057"/>
                  <a:pt x="5864" y="5073"/>
                </a:cubicBezTo>
                <a:cubicBezTo>
                  <a:pt x="5851" y="5036"/>
                  <a:pt x="5795" y="5044"/>
                  <a:pt x="5786" y="5078"/>
                </a:cubicBezTo>
                <a:cubicBezTo>
                  <a:pt x="5783" y="5083"/>
                  <a:pt x="5783" y="5091"/>
                  <a:pt x="5780" y="5097"/>
                </a:cubicBezTo>
                <a:lnTo>
                  <a:pt x="5780" y="5091"/>
                </a:lnTo>
                <a:cubicBezTo>
                  <a:pt x="5775" y="5049"/>
                  <a:pt x="5705" y="5052"/>
                  <a:pt x="5698" y="5091"/>
                </a:cubicBezTo>
                <a:cubicBezTo>
                  <a:pt x="5692" y="5118"/>
                  <a:pt x="5688" y="5142"/>
                  <a:pt x="5680" y="5168"/>
                </a:cubicBezTo>
                <a:cubicBezTo>
                  <a:pt x="5677" y="5155"/>
                  <a:pt x="5672" y="5142"/>
                  <a:pt x="5669" y="5131"/>
                </a:cubicBezTo>
                <a:cubicBezTo>
                  <a:pt x="5659" y="5094"/>
                  <a:pt x="5616" y="5091"/>
                  <a:pt x="5595" y="5118"/>
                </a:cubicBezTo>
                <a:cubicBezTo>
                  <a:pt x="5579" y="5083"/>
                  <a:pt x="5529" y="5083"/>
                  <a:pt x="5516" y="5123"/>
                </a:cubicBezTo>
                <a:cubicBezTo>
                  <a:pt x="5508" y="5142"/>
                  <a:pt x="5502" y="5163"/>
                  <a:pt x="5497" y="5181"/>
                </a:cubicBezTo>
                <a:cubicBezTo>
                  <a:pt x="5495" y="5157"/>
                  <a:pt x="5489" y="5131"/>
                  <a:pt x="5487" y="5107"/>
                </a:cubicBezTo>
                <a:cubicBezTo>
                  <a:pt x="5481" y="5067"/>
                  <a:pt x="5415" y="5070"/>
                  <a:pt x="5407" y="5107"/>
                </a:cubicBezTo>
                <a:lnTo>
                  <a:pt x="5407" y="5107"/>
                </a:lnTo>
                <a:cubicBezTo>
                  <a:pt x="5389" y="5102"/>
                  <a:pt x="5368" y="5110"/>
                  <a:pt x="5365" y="5136"/>
                </a:cubicBezTo>
                <a:cubicBezTo>
                  <a:pt x="5362" y="5126"/>
                  <a:pt x="5360" y="5112"/>
                  <a:pt x="5357" y="5102"/>
                </a:cubicBezTo>
                <a:cubicBezTo>
                  <a:pt x="5349" y="5065"/>
                  <a:pt x="5304" y="5067"/>
                  <a:pt x="5283" y="5094"/>
                </a:cubicBezTo>
                <a:cubicBezTo>
                  <a:pt x="5275" y="5105"/>
                  <a:pt x="5267" y="5118"/>
                  <a:pt x="5262" y="5128"/>
                </a:cubicBezTo>
                <a:cubicBezTo>
                  <a:pt x="5259" y="5110"/>
                  <a:pt x="5259" y="5091"/>
                  <a:pt x="5256" y="5070"/>
                </a:cubicBezTo>
                <a:cubicBezTo>
                  <a:pt x="5254" y="5025"/>
                  <a:pt x="5196" y="5020"/>
                  <a:pt x="5180" y="5060"/>
                </a:cubicBezTo>
                <a:cubicBezTo>
                  <a:pt x="5166" y="5091"/>
                  <a:pt x="5156" y="5126"/>
                  <a:pt x="5143" y="5157"/>
                </a:cubicBezTo>
                <a:cubicBezTo>
                  <a:pt x="5143" y="5131"/>
                  <a:pt x="5143" y="5107"/>
                  <a:pt x="5143" y="5081"/>
                </a:cubicBezTo>
                <a:cubicBezTo>
                  <a:pt x="5143" y="5067"/>
                  <a:pt x="5135" y="5060"/>
                  <a:pt x="5127" y="5054"/>
                </a:cubicBezTo>
                <a:cubicBezTo>
                  <a:pt x="5127" y="5049"/>
                  <a:pt x="5127" y="5046"/>
                  <a:pt x="5124" y="5041"/>
                </a:cubicBezTo>
                <a:cubicBezTo>
                  <a:pt x="5119" y="5004"/>
                  <a:pt x="5077" y="4991"/>
                  <a:pt x="5053" y="5023"/>
                </a:cubicBezTo>
                <a:cubicBezTo>
                  <a:pt x="5029" y="5054"/>
                  <a:pt x="5010" y="5089"/>
                  <a:pt x="4992" y="5126"/>
                </a:cubicBezTo>
                <a:cubicBezTo>
                  <a:pt x="4989" y="5097"/>
                  <a:pt x="4987" y="5067"/>
                  <a:pt x="4984" y="5038"/>
                </a:cubicBezTo>
                <a:cubicBezTo>
                  <a:pt x="4981" y="5007"/>
                  <a:pt x="4928" y="4980"/>
                  <a:pt x="4912" y="5020"/>
                </a:cubicBezTo>
                <a:cubicBezTo>
                  <a:pt x="4905" y="5036"/>
                  <a:pt x="4899" y="5052"/>
                  <a:pt x="4891" y="5067"/>
                </a:cubicBezTo>
                <a:cubicBezTo>
                  <a:pt x="4886" y="5070"/>
                  <a:pt x="4883" y="5076"/>
                  <a:pt x="4881" y="5081"/>
                </a:cubicBezTo>
                <a:cubicBezTo>
                  <a:pt x="4878" y="5087"/>
                  <a:pt x="4878" y="5091"/>
                  <a:pt x="4878" y="5097"/>
                </a:cubicBezTo>
                <a:cubicBezTo>
                  <a:pt x="4875" y="5105"/>
                  <a:pt x="4870" y="5112"/>
                  <a:pt x="4868" y="5120"/>
                </a:cubicBezTo>
                <a:cubicBezTo>
                  <a:pt x="4862" y="5073"/>
                  <a:pt x="4854" y="5023"/>
                  <a:pt x="4849" y="4975"/>
                </a:cubicBezTo>
                <a:cubicBezTo>
                  <a:pt x="4844" y="4938"/>
                  <a:pt x="4801" y="4927"/>
                  <a:pt x="4780" y="4956"/>
                </a:cubicBezTo>
                <a:cubicBezTo>
                  <a:pt x="4756" y="4988"/>
                  <a:pt x="4735" y="5023"/>
                  <a:pt x="4717" y="5060"/>
                </a:cubicBezTo>
                <a:cubicBezTo>
                  <a:pt x="4709" y="5030"/>
                  <a:pt x="4698" y="4999"/>
                  <a:pt x="4685" y="4972"/>
                </a:cubicBezTo>
                <a:cubicBezTo>
                  <a:pt x="4674" y="4948"/>
                  <a:pt x="4635" y="4948"/>
                  <a:pt x="4624" y="4972"/>
                </a:cubicBezTo>
                <a:cubicBezTo>
                  <a:pt x="4614" y="4993"/>
                  <a:pt x="4606" y="5017"/>
                  <a:pt x="4595" y="5041"/>
                </a:cubicBezTo>
                <a:lnTo>
                  <a:pt x="4592" y="5041"/>
                </a:lnTo>
                <a:cubicBezTo>
                  <a:pt x="4592" y="5038"/>
                  <a:pt x="4592" y="5033"/>
                  <a:pt x="4592" y="5030"/>
                </a:cubicBezTo>
                <a:cubicBezTo>
                  <a:pt x="4595" y="4996"/>
                  <a:pt x="4550" y="4988"/>
                  <a:pt x="4531" y="5009"/>
                </a:cubicBezTo>
                <a:cubicBezTo>
                  <a:pt x="4524" y="5004"/>
                  <a:pt x="4516" y="5004"/>
                  <a:pt x="4508" y="5007"/>
                </a:cubicBezTo>
                <a:cubicBezTo>
                  <a:pt x="4508" y="5007"/>
                  <a:pt x="4505" y="5007"/>
                  <a:pt x="4505" y="5009"/>
                </a:cubicBezTo>
                <a:cubicBezTo>
                  <a:pt x="4505" y="5007"/>
                  <a:pt x="4502" y="5001"/>
                  <a:pt x="4502" y="4999"/>
                </a:cubicBezTo>
                <a:cubicBezTo>
                  <a:pt x="4497" y="4980"/>
                  <a:pt x="4476" y="4972"/>
                  <a:pt x="4460" y="4975"/>
                </a:cubicBezTo>
                <a:cubicBezTo>
                  <a:pt x="4460" y="4970"/>
                  <a:pt x="4457" y="4964"/>
                  <a:pt x="4457" y="4956"/>
                </a:cubicBezTo>
                <a:cubicBezTo>
                  <a:pt x="4452" y="4930"/>
                  <a:pt x="4428" y="4922"/>
                  <a:pt x="4407" y="4930"/>
                </a:cubicBezTo>
                <a:cubicBezTo>
                  <a:pt x="4399" y="4906"/>
                  <a:pt x="4367" y="4896"/>
                  <a:pt x="4346" y="4903"/>
                </a:cubicBezTo>
                <a:cubicBezTo>
                  <a:pt x="4346" y="4898"/>
                  <a:pt x="4346" y="4890"/>
                  <a:pt x="4344" y="4885"/>
                </a:cubicBezTo>
                <a:cubicBezTo>
                  <a:pt x="4341" y="4872"/>
                  <a:pt x="4333" y="4864"/>
                  <a:pt x="4325" y="4861"/>
                </a:cubicBezTo>
                <a:cubicBezTo>
                  <a:pt x="4336" y="4821"/>
                  <a:pt x="4346" y="4784"/>
                  <a:pt x="4354" y="4745"/>
                </a:cubicBezTo>
                <a:cubicBezTo>
                  <a:pt x="4367" y="4745"/>
                  <a:pt x="4378" y="4742"/>
                  <a:pt x="4386" y="4729"/>
                </a:cubicBezTo>
                <a:cubicBezTo>
                  <a:pt x="4402" y="4702"/>
                  <a:pt x="4415" y="4673"/>
                  <a:pt x="4431" y="4644"/>
                </a:cubicBezTo>
                <a:cubicBezTo>
                  <a:pt x="4447" y="4652"/>
                  <a:pt x="4471" y="4652"/>
                  <a:pt x="4481" y="4631"/>
                </a:cubicBezTo>
                <a:lnTo>
                  <a:pt x="4484" y="4628"/>
                </a:lnTo>
                <a:cubicBezTo>
                  <a:pt x="4489" y="4655"/>
                  <a:pt x="4521" y="4676"/>
                  <a:pt x="4545" y="4657"/>
                </a:cubicBezTo>
                <a:cubicBezTo>
                  <a:pt x="4553" y="4652"/>
                  <a:pt x="4558" y="4647"/>
                  <a:pt x="4563" y="4642"/>
                </a:cubicBezTo>
                <a:cubicBezTo>
                  <a:pt x="4563" y="4647"/>
                  <a:pt x="4563" y="4652"/>
                  <a:pt x="4563" y="4655"/>
                </a:cubicBezTo>
                <a:cubicBezTo>
                  <a:pt x="4566" y="4671"/>
                  <a:pt x="4582" y="4681"/>
                  <a:pt x="4598" y="4684"/>
                </a:cubicBezTo>
                <a:cubicBezTo>
                  <a:pt x="4606" y="4702"/>
                  <a:pt x="4619" y="4718"/>
                  <a:pt x="4643" y="4724"/>
                </a:cubicBezTo>
                <a:cubicBezTo>
                  <a:pt x="4658" y="4726"/>
                  <a:pt x="4674" y="4724"/>
                  <a:pt x="4685" y="4718"/>
                </a:cubicBezTo>
                <a:cubicBezTo>
                  <a:pt x="4696" y="4742"/>
                  <a:pt x="4714" y="4761"/>
                  <a:pt x="4741" y="4763"/>
                </a:cubicBezTo>
                <a:cubicBezTo>
                  <a:pt x="4764" y="4766"/>
                  <a:pt x="4780" y="4755"/>
                  <a:pt x="4791" y="4739"/>
                </a:cubicBezTo>
                <a:cubicBezTo>
                  <a:pt x="4801" y="4758"/>
                  <a:pt x="4812" y="4771"/>
                  <a:pt x="4830" y="4779"/>
                </a:cubicBezTo>
                <a:cubicBezTo>
                  <a:pt x="4854" y="4787"/>
                  <a:pt x="4870" y="4782"/>
                  <a:pt x="4886" y="4771"/>
                </a:cubicBezTo>
                <a:lnTo>
                  <a:pt x="4891" y="4779"/>
                </a:lnTo>
                <a:cubicBezTo>
                  <a:pt x="4907" y="4806"/>
                  <a:pt x="4944" y="4803"/>
                  <a:pt x="4960" y="4779"/>
                </a:cubicBezTo>
                <a:cubicBezTo>
                  <a:pt x="4965" y="4774"/>
                  <a:pt x="4968" y="4766"/>
                  <a:pt x="4971" y="4761"/>
                </a:cubicBezTo>
                <a:cubicBezTo>
                  <a:pt x="4979" y="4769"/>
                  <a:pt x="4989" y="4774"/>
                  <a:pt x="5000" y="4774"/>
                </a:cubicBezTo>
                <a:cubicBezTo>
                  <a:pt x="5005" y="4787"/>
                  <a:pt x="5013" y="4800"/>
                  <a:pt x="5021" y="4811"/>
                </a:cubicBezTo>
                <a:cubicBezTo>
                  <a:pt x="5037" y="4832"/>
                  <a:pt x="5066" y="4840"/>
                  <a:pt x="5087" y="4819"/>
                </a:cubicBezTo>
                <a:cubicBezTo>
                  <a:pt x="5098" y="4808"/>
                  <a:pt x="5108" y="4795"/>
                  <a:pt x="5119" y="4784"/>
                </a:cubicBezTo>
                <a:cubicBezTo>
                  <a:pt x="5121" y="4787"/>
                  <a:pt x="5121" y="4790"/>
                  <a:pt x="5124" y="4792"/>
                </a:cubicBezTo>
                <a:cubicBezTo>
                  <a:pt x="5137" y="4814"/>
                  <a:pt x="5166" y="4816"/>
                  <a:pt x="5182" y="4800"/>
                </a:cubicBezTo>
                <a:lnTo>
                  <a:pt x="5185" y="4798"/>
                </a:lnTo>
                <a:cubicBezTo>
                  <a:pt x="5190" y="4803"/>
                  <a:pt x="5198" y="4806"/>
                  <a:pt x="5206" y="4808"/>
                </a:cubicBezTo>
                <a:cubicBezTo>
                  <a:pt x="5209" y="4814"/>
                  <a:pt x="5214" y="4816"/>
                  <a:pt x="5219" y="4819"/>
                </a:cubicBezTo>
                <a:lnTo>
                  <a:pt x="5219" y="4819"/>
                </a:lnTo>
                <a:cubicBezTo>
                  <a:pt x="5233" y="4848"/>
                  <a:pt x="5275" y="4843"/>
                  <a:pt x="5288" y="4819"/>
                </a:cubicBezTo>
                <a:cubicBezTo>
                  <a:pt x="5296" y="4806"/>
                  <a:pt x="5301" y="4792"/>
                  <a:pt x="5307" y="4779"/>
                </a:cubicBezTo>
                <a:cubicBezTo>
                  <a:pt x="5309" y="4787"/>
                  <a:pt x="5312" y="4792"/>
                  <a:pt x="5315" y="4800"/>
                </a:cubicBezTo>
                <a:cubicBezTo>
                  <a:pt x="5328" y="4829"/>
                  <a:pt x="5370" y="4824"/>
                  <a:pt x="5386" y="4800"/>
                </a:cubicBezTo>
                <a:cubicBezTo>
                  <a:pt x="5389" y="4795"/>
                  <a:pt x="5391" y="4790"/>
                  <a:pt x="5394" y="4784"/>
                </a:cubicBezTo>
                <a:cubicBezTo>
                  <a:pt x="5399" y="4798"/>
                  <a:pt x="5405" y="4811"/>
                  <a:pt x="5410" y="4824"/>
                </a:cubicBezTo>
                <a:cubicBezTo>
                  <a:pt x="5426" y="4861"/>
                  <a:pt x="5476" y="4843"/>
                  <a:pt x="5487" y="4814"/>
                </a:cubicBezTo>
                <a:cubicBezTo>
                  <a:pt x="5492" y="4800"/>
                  <a:pt x="5497" y="4787"/>
                  <a:pt x="5502" y="4774"/>
                </a:cubicBezTo>
                <a:cubicBezTo>
                  <a:pt x="5505" y="4784"/>
                  <a:pt x="5508" y="4792"/>
                  <a:pt x="5510" y="4803"/>
                </a:cubicBezTo>
                <a:cubicBezTo>
                  <a:pt x="5521" y="4835"/>
                  <a:pt x="5574" y="4851"/>
                  <a:pt x="5590" y="4814"/>
                </a:cubicBezTo>
                <a:cubicBezTo>
                  <a:pt x="5598" y="4792"/>
                  <a:pt x="5608" y="4771"/>
                  <a:pt x="5616" y="4750"/>
                </a:cubicBezTo>
                <a:cubicBezTo>
                  <a:pt x="5624" y="4774"/>
                  <a:pt x="5635" y="4798"/>
                  <a:pt x="5645" y="4821"/>
                </a:cubicBezTo>
                <a:cubicBezTo>
                  <a:pt x="5659" y="4851"/>
                  <a:pt x="5709" y="4851"/>
                  <a:pt x="5722" y="4821"/>
                </a:cubicBezTo>
                <a:cubicBezTo>
                  <a:pt x="5735" y="4790"/>
                  <a:pt x="5746" y="4761"/>
                  <a:pt x="5756" y="4729"/>
                </a:cubicBezTo>
                <a:cubicBezTo>
                  <a:pt x="5764" y="4745"/>
                  <a:pt x="5772" y="4758"/>
                  <a:pt x="5783" y="4771"/>
                </a:cubicBezTo>
                <a:cubicBezTo>
                  <a:pt x="5798" y="4792"/>
                  <a:pt x="5832" y="4806"/>
                  <a:pt x="5853" y="4779"/>
                </a:cubicBezTo>
                <a:cubicBezTo>
                  <a:pt x="5861" y="4769"/>
                  <a:pt x="5869" y="4758"/>
                  <a:pt x="5875" y="4745"/>
                </a:cubicBezTo>
                <a:cubicBezTo>
                  <a:pt x="5880" y="4750"/>
                  <a:pt x="5888" y="4758"/>
                  <a:pt x="5893" y="4763"/>
                </a:cubicBezTo>
                <a:cubicBezTo>
                  <a:pt x="5919" y="4784"/>
                  <a:pt x="5959" y="4779"/>
                  <a:pt x="5970" y="4742"/>
                </a:cubicBezTo>
                <a:cubicBezTo>
                  <a:pt x="5972" y="4734"/>
                  <a:pt x="5972" y="4729"/>
                  <a:pt x="5975" y="4721"/>
                </a:cubicBezTo>
                <a:cubicBezTo>
                  <a:pt x="5994" y="4747"/>
                  <a:pt x="6020" y="4771"/>
                  <a:pt x="6054" y="4774"/>
                </a:cubicBezTo>
                <a:cubicBezTo>
                  <a:pt x="6060" y="4774"/>
                  <a:pt x="6062" y="4774"/>
                  <a:pt x="6068" y="4774"/>
                </a:cubicBezTo>
                <a:cubicBezTo>
                  <a:pt x="6078" y="4792"/>
                  <a:pt x="6094" y="4800"/>
                  <a:pt x="6121" y="4795"/>
                </a:cubicBezTo>
                <a:cubicBezTo>
                  <a:pt x="6158" y="4787"/>
                  <a:pt x="6171" y="4753"/>
                  <a:pt x="6179" y="4721"/>
                </a:cubicBezTo>
                <a:cubicBezTo>
                  <a:pt x="6197" y="4729"/>
                  <a:pt x="6216" y="4734"/>
                  <a:pt x="6240" y="4734"/>
                </a:cubicBezTo>
                <a:cubicBezTo>
                  <a:pt x="6242" y="4734"/>
                  <a:pt x="6242" y="4734"/>
                  <a:pt x="6242" y="4734"/>
                </a:cubicBezTo>
                <a:cubicBezTo>
                  <a:pt x="6269" y="4747"/>
                  <a:pt x="6306" y="4737"/>
                  <a:pt x="6311" y="4708"/>
                </a:cubicBezTo>
                <a:cubicBezTo>
                  <a:pt x="6319" y="4710"/>
                  <a:pt x="6324" y="4716"/>
                  <a:pt x="6332" y="4718"/>
                </a:cubicBezTo>
                <a:cubicBezTo>
                  <a:pt x="6359" y="4731"/>
                  <a:pt x="6390" y="4721"/>
                  <a:pt x="6398" y="4692"/>
                </a:cubicBezTo>
                <a:cubicBezTo>
                  <a:pt x="6401" y="4679"/>
                  <a:pt x="6404" y="4668"/>
                  <a:pt x="6406" y="4655"/>
                </a:cubicBezTo>
                <a:cubicBezTo>
                  <a:pt x="6427" y="4668"/>
                  <a:pt x="6451" y="4679"/>
                  <a:pt x="6475" y="4687"/>
                </a:cubicBezTo>
                <a:cubicBezTo>
                  <a:pt x="6499" y="4694"/>
                  <a:pt x="6523" y="4676"/>
                  <a:pt x="6531" y="4655"/>
                </a:cubicBezTo>
                <a:lnTo>
                  <a:pt x="6531" y="4655"/>
                </a:lnTo>
                <a:cubicBezTo>
                  <a:pt x="6541" y="4647"/>
                  <a:pt x="6549" y="4634"/>
                  <a:pt x="6554" y="4623"/>
                </a:cubicBezTo>
                <a:lnTo>
                  <a:pt x="6560" y="4612"/>
                </a:lnTo>
                <a:cubicBezTo>
                  <a:pt x="6568" y="4636"/>
                  <a:pt x="6581" y="4658"/>
                  <a:pt x="6599" y="4679"/>
                </a:cubicBezTo>
                <a:cubicBezTo>
                  <a:pt x="6618" y="4701"/>
                  <a:pt x="6650" y="4689"/>
                  <a:pt x="6663" y="4671"/>
                </a:cubicBezTo>
                <a:lnTo>
                  <a:pt x="6668" y="4660"/>
                </a:lnTo>
                <a:cubicBezTo>
                  <a:pt x="6684" y="4676"/>
                  <a:pt x="6705" y="4681"/>
                  <a:pt x="6729" y="4668"/>
                </a:cubicBezTo>
                <a:cubicBezTo>
                  <a:pt x="6742" y="4660"/>
                  <a:pt x="6748" y="4649"/>
                  <a:pt x="6753" y="4636"/>
                </a:cubicBezTo>
                <a:cubicBezTo>
                  <a:pt x="6763" y="4634"/>
                  <a:pt x="6777" y="4647"/>
                  <a:pt x="6793" y="4660"/>
                </a:cubicBezTo>
                <a:moveTo>
                  <a:pt x="6692" y="3740"/>
                </a:moveTo>
                <a:cubicBezTo>
                  <a:pt x="6671" y="3664"/>
                  <a:pt x="6644" y="3587"/>
                  <a:pt x="6615" y="3513"/>
                </a:cubicBezTo>
                <a:cubicBezTo>
                  <a:pt x="6581" y="3420"/>
                  <a:pt x="6539" y="3330"/>
                  <a:pt x="6494" y="3243"/>
                </a:cubicBezTo>
                <a:cubicBezTo>
                  <a:pt x="6483" y="3222"/>
                  <a:pt x="6470" y="3198"/>
                  <a:pt x="6457" y="3174"/>
                </a:cubicBezTo>
                <a:cubicBezTo>
                  <a:pt x="6502" y="3201"/>
                  <a:pt x="6552" y="3219"/>
                  <a:pt x="6594" y="3235"/>
                </a:cubicBezTo>
                <a:cubicBezTo>
                  <a:pt x="6711" y="3283"/>
                  <a:pt x="6832" y="3317"/>
                  <a:pt x="6951" y="3354"/>
                </a:cubicBezTo>
                <a:cubicBezTo>
                  <a:pt x="7070" y="3388"/>
                  <a:pt x="7189" y="3420"/>
                  <a:pt x="7306" y="3463"/>
                </a:cubicBezTo>
                <a:cubicBezTo>
                  <a:pt x="7367" y="3484"/>
                  <a:pt x="7425" y="3508"/>
                  <a:pt x="7483" y="3534"/>
                </a:cubicBezTo>
                <a:cubicBezTo>
                  <a:pt x="7510" y="3547"/>
                  <a:pt x="7536" y="3558"/>
                  <a:pt x="7562" y="3574"/>
                </a:cubicBezTo>
                <a:cubicBezTo>
                  <a:pt x="7589" y="3587"/>
                  <a:pt x="7623" y="3600"/>
                  <a:pt x="7639" y="3624"/>
                </a:cubicBezTo>
                <a:cubicBezTo>
                  <a:pt x="7658" y="3650"/>
                  <a:pt x="7663" y="3685"/>
                  <a:pt x="7668" y="3717"/>
                </a:cubicBezTo>
                <a:cubicBezTo>
                  <a:pt x="7676" y="3756"/>
                  <a:pt x="7684" y="3793"/>
                  <a:pt x="7692" y="3833"/>
                </a:cubicBezTo>
                <a:cubicBezTo>
                  <a:pt x="7705" y="3902"/>
                  <a:pt x="7719" y="3971"/>
                  <a:pt x="7737" y="4036"/>
                </a:cubicBezTo>
                <a:cubicBezTo>
                  <a:pt x="7383" y="3968"/>
                  <a:pt x="7033" y="3859"/>
                  <a:pt x="6692" y="3740"/>
                </a:cubicBezTo>
                <a:moveTo>
                  <a:pt x="8877" y="4062"/>
                </a:moveTo>
                <a:cubicBezTo>
                  <a:pt x="8547" y="4128"/>
                  <a:pt x="8203" y="4112"/>
                  <a:pt x="7869" y="4059"/>
                </a:cubicBezTo>
                <a:cubicBezTo>
                  <a:pt x="7843" y="3978"/>
                  <a:pt x="7816" y="3896"/>
                  <a:pt x="7790" y="3817"/>
                </a:cubicBezTo>
                <a:cubicBezTo>
                  <a:pt x="7771" y="3764"/>
                  <a:pt x="7753" y="3714"/>
                  <a:pt x="7732" y="3661"/>
                </a:cubicBezTo>
                <a:lnTo>
                  <a:pt x="7729" y="3650"/>
                </a:lnTo>
                <a:cubicBezTo>
                  <a:pt x="7724" y="3635"/>
                  <a:pt x="7719" y="3621"/>
                  <a:pt x="7711" y="3608"/>
                </a:cubicBezTo>
                <a:cubicBezTo>
                  <a:pt x="7705" y="3600"/>
                  <a:pt x="7703" y="3590"/>
                  <a:pt x="7700" y="3582"/>
                </a:cubicBezTo>
                <a:cubicBezTo>
                  <a:pt x="7697" y="3574"/>
                  <a:pt x="7689" y="3574"/>
                  <a:pt x="7684" y="3576"/>
                </a:cubicBezTo>
                <a:cubicBezTo>
                  <a:pt x="7668" y="3560"/>
                  <a:pt x="7647" y="3547"/>
                  <a:pt x="7623" y="3534"/>
                </a:cubicBezTo>
                <a:cubicBezTo>
                  <a:pt x="7568" y="3505"/>
                  <a:pt x="7512" y="3481"/>
                  <a:pt x="7454" y="3457"/>
                </a:cubicBezTo>
                <a:cubicBezTo>
                  <a:pt x="7221" y="3365"/>
                  <a:pt x="6972" y="3312"/>
                  <a:pt x="6734" y="3235"/>
                </a:cubicBezTo>
                <a:cubicBezTo>
                  <a:pt x="6668" y="3214"/>
                  <a:pt x="6599" y="3187"/>
                  <a:pt x="6536" y="3158"/>
                </a:cubicBezTo>
                <a:cubicBezTo>
                  <a:pt x="6488" y="3137"/>
                  <a:pt x="6427" y="3116"/>
                  <a:pt x="6396" y="3068"/>
                </a:cubicBezTo>
                <a:cubicBezTo>
                  <a:pt x="6626" y="3066"/>
                  <a:pt x="6859" y="3079"/>
                  <a:pt x="7089" y="3105"/>
                </a:cubicBezTo>
                <a:cubicBezTo>
                  <a:pt x="7327" y="3132"/>
                  <a:pt x="7562" y="3174"/>
                  <a:pt x="7795" y="3227"/>
                </a:cubicBezTo>
                <a:cubicBezTo>
                  <a:pt x="7906" y="3254"/>
                  <a:pt x="8029" y="3277"/>
                  <a:pt x="8129" y="3336"/>
                </a:cubicBezTo>
                <a:cubicBezTo>
                  <a:pt x="8230" y="3394"/>
                  <a:pt x="8324" y="3463"/>
                  <a:pt x="8420" y="3529"/>
                </a:cubicBezTo>
                <a:cubicBezTo>
                  <a:pt x="8531" y="3608"/>
                  <a:pt x="8642" y="3690"/>
                  <a:pt x="8756" y="3769"/>
                </a:cubicBezTo>
                <a:cubicBezTo>
                  <a:pt x="8867" y="3849"/>
                  <a:pt x="8981" y="3926"/>
                  <a:pt x="9092" y="4005"/>
                </a:cubicBezTo>
                <a:cubicBezTo>
                  <a:pt x="9020" y="4030"/>
                  <a:pt x="8949" y="4049"/>
                  <a:pt x="8877" y="4062"/>
                </a:cubicBezTo>
                <a:moveTo>
                  <a:pt x="10028" y="3317"/>
                </a:moveTo>
                <a:cubicBezTo>
                  <a:pt x="9949" y="3449"/>
                  <a:pt x="9846" y="3568"/>
                  <a:pt x="9727" y="3669"/>
                </a:cubicBezTo>
                <a:cubicBezTo>
                  <a:pt x="9584" y="3791"/>
                  <a:pt x="9417" y="3886"/>
                  <a:pt x="9243" y="3955"/>
                </a:cubicBezTo>
                <a:cubicBezTo>
                  <a:pt x="9235" y="3952"/>
                  <a:pt x="9227" y="3952"/>
                  <a:pt x="9219" y="3952"/>
                </a:cubicBezTo>
                <a:lnTo>
                  <a:pt x="9211" y="3952"/>
                </a:lnTo>
                <a:lnTo>
                  <a:pt x="9208" y="3952"/>
                </a:lnTo>
                <a:lnTo>
                  <a:pt x="9208" y="3952"/>
                </a:lnTo>
                <a:cubicBezTo>
                  <a:pt x="9203" y="3952"/>
                  <a:pt x="9195" y="3949"/>
                  <a:pt x="9190" y="3949"/>
                </a:cubicBezTo>
                <a:lnTo>
                  <a:pt x="9182" y="3947"/>
                </a:lnTo>
                <a:lnTo>
                  <a:pt x="9174" y="3944"/>
                </a:lnTo>
                <a:lnTo>
                  <a:pt x="9176" y="3944"/>
                </a:lnTo>
                <a:lnTo>
                  <a:pt x="9171" y="3941"/>
                </a:lnTo>
                <a:lnTo>
                  <a:pt x="9166" y="3939"/>
                </a:lnTo>
                <a:lnTo>
                  <a:pt x="9163" y="3936"/>
                </a:lnTo>
                <a:cubicBezTo>
                  <a:pt x="9158" y="3933"/>
                  <a:pt x="9153" y="3931"/>
                  <a:pt x="9147" y="3926"/>
                </a:cubicBezTo>
                <a:lnTo>
                  <a:pt x="9145" y="3926"/>
                </a:lnTo>
                <a:lnTo>
                  <a:pt x="9142" y="3923"/>
                </a:lnTo>
                <a:lnTo>
                  <a:pt x="9137" y="3918"/>
                </a:lnTo>
                <a:lnTo>
                  <a:pt x="9131" y="3912"/>
                </a:lnTo>
                <a:lnTo>
                  <a:pt x="9129" y="3910"/>
                </a:lnTo>
                <a:lnTo>
                  <a:pt x="9121" y="3904"/>
                </a:lnTo>
                <a:cubicBezTo>
                  <a:pt x="9116" y="3899"/>
                  <a:pt x="9108" y="3899"/>
                  <a:pt x="9100" y="3902"/>
                </a:cubicBezTo>
                <a:cubicBezTo>
                  <a:pt x="8909" y="3769"/>
                  <a:pt x="8721" y="3637"/>
                  <a:pt x="8528" y="3510"/>
                </a:cubicBezTo>
                <a:cubicBezTo>
                  <a:pt x="8454" y="3463"/>
                  <a:pt x="8383" y="3410"/>
                  <a:pt x="8309" y="3362"/>
                </a:cubicBezTo>
                <a:cubicBezTo>
                  <a:pt x="8348" y="3370"/>
                  <a:pt x="8388" y="3373"/>
                  <a:pt x="8428" y="3378"/>
                </a:cubicBezTo>
                <a:cubicBezTo>
                  <a:pt x="8494" y="3383"/>
                  <a:pt x="8557" y="3388"/>
                  <a:pt x="8623" y="3386"/>
                </a:cubicBezTo>
                <a:cubicBezTo>
                  <a:pt x="8692" y="3386"/>
                  <a:pt x="8758" y="3381"/>
                  <a:pt x="8827" y="3373"/>
                </a:cubicBezTo>
                <a:cubicBezTo>
                  <a:pt x="8962" y="3362"/>
                  <a:pt x="9097" y="3346"/>
                  <a:pt x="9232" y="3333"/>
                </a:cubicBezTo>
                <a:cubicBezTo>
                  <a:pt x="9380" y="3320"/>
                  <a:pt x="9528" y="3317"/>
                  <a:pt x="9679" y="3312"/>
                </a:cubicBezTo>
                <a:cubicBezTo>
                  <a:pt x="9758" y="3309"/>
                  <a:pt x="9840" y="3306"/>
                  <a:pt x="9920" y="3306"/>
                </a:cubicBezTo>
                <a:cubicBezTo>
                  <a:pt x="9957" y="3306"/>
                  <a:pt x="9999" y="3309"/>
                  <a:pt x="10039" y="3301"/>
                </a:cubicBezTo>
                <a:cubicBezTo>
                  <a:pt x="10034" y="3309"/>
                  <a:pt x="10031" y="3314"/>
                  <a:pt x="10028" y="3317"/>
                </a:cubicBezTo>
                <a:moveTo>
                  <a:pt x="9997" y="3121"/>
                </a:moveTo>
                <a:cubicBezTo>
                  <a:pt x="10023" y="3140"/>
                  <a:pt x="10057" y="3161"/>
                  <a:pt x="10065" y="3193"/>
                </a:cubicBezTo>
                <a:lnTo>
                  <a:pt x="10057" y="3195"/>
                </a:lnTo>
                <a:cubicBezTo>
                  <a:pt x="10007" y="3222"/>
                  <a:pt x="9952" y="3216"/>
                  <a:pt x="9896" y="3216"/>
                </a:cubicBezTo>
                <a:cubicBezTo>
                  <a:pt x="9825" y="3216"/>
                  <a:pt x="9756" y="3219"/>
                  <a:pt x="9684" y="3222"/>
                </a:cubicBezTo>
                <a:cubicBezTo>
                  <a:pt x="9544" y="3227"/>
                  <a:pt x="9401" y="3246"/>
                  <a:pt x="9261" y="3256"/>
                </a:cubicBezTo>
                <a:cubicBezTo>
                  <a:pt x="9131" y="3269"/>
                  <a:pt x="8999" y="3285"/>
                  <a:pt x="8869" y="3301"/>
                </a:cubicBezTo>
                <a:cubicBezTo>
                  <a:pt x="8742" y="3317"/>
                  <a:pt x="8615" y="3320"/>
                  <a:pt x="8486" y="3325"/>
                </a:cubicBezTo>
                <a:cubicBezTo>
                  <a:pt x="8380" y="3328"/>
                  <a:pt x="8277" y="3314"/>
                  <a:pt x="8174" y="3288"/>
                </a:cubicBezTo>
                <a:cubicBezTo>
                  <a:pt x="8084" y="3246"/>
                  <a:pt x="7988" y="3214"/>
                  <a:pt x="7896" y="3190"/>
                </a:cubicBezTo>
                <a:cubicBezTo>
                  <a:pt x="7430" y="3068"/>
                  <a:pt x="6943" y="3015"/>
                  <a:pt x="6462" y="3026"/>
                </a:cubicBezTo>
                <a:cubicBezTo>
                  <a:pt x="6203" y="3031"/>
                  <a:pt x="5943" y="3047"/>
                  <a:pt x="5690" y="3095"/>
                </a:cubicBezTo>
                <a:cubicBezTo>
                  <a:pt x="5693" y="3090"/>
                  <a:pt x="5696" y="3084"/>
                  <a:pt x="5701" y="3079"/>
                </a:cubicBezTo>
                <a:cubicBezTo>
                  <a:pt x="5898" y="3018"/>
                  <a:pt x="6097" y="2965"/>
                  <a:pt x="6298" y="2918"/>
                </a:cubicBezTo>
                <a:cubicBezTo>
                  <a:pt x="6507" y="2867"/>
                  <a:pt x="6721" y="2817"/>
                  <a:pt x="6935" y="2793"/>
                </a:cubicBezTo>
                <a:cubicBezTo>
                  <a:pt x="7041" y="2783"/>
                  <a:pt x="7150" y="2780"/>
                  <a:pt x="7256" y="2791"/>
                </a:cubicBezTo>
                <a:cubicBezTo>
                  <a:pt x="7359" y="2801"/>
                  <a:pt x="7459" y="2828"/>
                  <a:pt x="7562" y="2849"/>
                </a:cubicBezTo>
                <a:cubicBezTo>
                  <a:pt x="7774" y="2896"/>
                  <a:pt x="7988" y="2918"/>
                  <a:pt x="8205" y="2933"/>
                </a:cubicBezTo>
                <a:cubicBezTo>
                  <a:pt x="8428" y="2949"/>
                  <a:pt x="8650" y="2965"/>
                  <a:pt x="8872" y="2981"/>
                </a:cubicBezTo>
                <a:cubicBezTo>
                  <a:pt x="8983" y="2989"/>
                  <a:pt x="9092" y="2997"/>
                  <a:pt x="9203" y="3005"/>
                </a:cubicBezTo>
                <a:cubicBezTo>
                  <a:pt x="9309" y="3013"/>
                  <a:pt x="9414" y="3021"/>
                  <a:pt x="9520" y="3013"/>
                </a:cubicBezTo>
                <a:cubicBezTo>
                  <a:pt x="9592" y="3007"/>
                  <a:pt x="9658" y="2994"/>
                  <a:pt x="9724" y="2973"/>
                </a:cubicBezTo>
                <a:cubicBezTo>
                  <a:pt x="9727" y="2978"/>
                  <a:pt x="9732" y="2984"/>
                  <a:pt x="9740" y="2986"/>
                </a:cubicBezTo>
                <a:cubicBezTo>
                  <a:pt x="9830" y="3023"/>
                  <a:pt x="9917" y="3068"/>
                  <a:pt x="9997" y="3121"/>
                </a:cubicBezTo>
                <a:moveTo>
                  <a:pt x="9711" y="2888"/>
                </a:moveTo>
                <a:cubicBezTo>
                  <a:pt x="9512" y="2952"/>
                  <a:pt x="9298" y="2925"/>
                  <a:pt x="9094" y="2910"/>
                </a:cubicBezTo>
                <a:cubicBezTo>
                  <a:pt x="8877" y="2894"/>
                  <a:pt x="8660" y="2878"/>
                  <a:pt x="8444" y="2862"/>
                </a:cubicBezTo>
                <a:cubicBezTo>
                  <a:pt x="8229" y="2846"/>
                  <a:pt x="8012" y="2838"/>
                  <a:pt x="7801" y="2804"/>
                </a:cubicBezTo>
                <a:cubicBezTo>
                  <a:pt x="7658" y="2780"/>
                  <a:pt x="7518" y="2740"/>
                  <a:pt x="7375" y="2714"/>
                </a:cubicBezTo>
                <a:cubicBezTo>
                  <a:pt x="7446" y="2706"/>
                  <a:pt x="7515" y="2695"/>
                  <a:pt x="7586" y="2679"/>
                </a:cubicBezTo>
                <a:cubicBezTo>
                  <a:pt x="7689" y="2658"/>
                  <a:pt x="7793" y="2632"/>
                  <a:pt x="7891" y="2592"/>
                </a:cubicBezTo>
                <a:cubicBezTo>
                  <a:pt x="7978" y="2558"/>
                  <a:pt x="8055" y="2505"/>
                  <a:pt x="8126" y="2444"/>
                </a:cubicBezTo>
                <a:cubicBezTo>
                  <a:pt x="8131" y="2439"/>
                  <a:pt x="8139" y="2433"/>
                  <a:pt x="8145" y="2428"/>
                </a:cubicBezTo>
                <a:lnTo>
                  <a:pt x="8145" y="2428"/>
                </a:lnTo>
                <a:cubicBezTo>
                  <a:pt x="8216" y="2447"/>
                  <a:pt x="8295" y="2439"/>
                  <a:pt x="8367" y="2433"/>
                </a:cubicBezTo>
                <a:cubicBezTo>
                  <a:pt x="8441" y="2431"/>
                  <a:pt x="8512" y="2425"/>
                  <a:pt x="8586" y="2417"/>
                </a:cubicBezTo>
                <a:cubicBezTo>
                  <a:pt x="8724" y="2407"/>
                  <a:pt x="8862" y="2391"/>
                  <a:pt x="8999" y="2378"/>
                </a:cubicBezTo>
                <a:cubicBezTo>
                  <a:pt x="9007" y="2383"/>
                  <a:pt x="9018" y="2386"/>
                  <a:pt x="9028" y="2388"/>
                </a:cubicBezTo>
                <a:cubicBezTo>
                  <a:pt x="9049" y="2394"/>
                  <a:pt x="9073" y="2402"/>
                  <a:pt x="9094" y="2410"/>
                </a:cubicBezTo>
                <a:cubicBezTo>
                  <a:pt x="9142" y="2425"/>
                  <a:pt x="9187" y="2444"/>
                  <a:pt x="9232" y="2465"/>
                </a:cubicBezTo>
                <a:cubicBezTo>
                  <a:pt x="9319" y="2505"/>
                  <a:pt x="9404" y="2550"/>
                  <a:pt x="9491" y="2589"/>
                </a:cubicBezTo>
                <a:cubicBezTo>
                  <a:pt x="9581" y="2632"/>
                  <a:pt x="9668" y="2674"/>
                  <a:pt x="9758" y="2716"/>
                </a:cubicBezTo>
                <a:cubicBezTo>
                  <a:pt x="9803" y="2738"/>
                  <a:pt x="9846" y="2756"/>
                  <a:pt x="9891" y="2775"/>
                </a:cubicBezTo>
                <a:cubicBezTo>
                  <a:pt x="9901" y="2780"/>
                  <a:pt x="9912" y="2783"/>
                  <a:pt x="9925" y="2788"/>
                </a:cubicBezTo>
                <a:cubicBezTo>
                  <a:pt x="9859" y="2830"/>
                  <a:pt x="9788" y="2865"/>
                  <a:pt x="9711" y="2888"/>
                </a:cubicBezTo>
                <a:moveTo>
                  <a:pt x="10219" y="2584"/>
                </a:moveTo>
                <a:cubicBezTo>
                  <a:pt x="10161" y="2632"/>
                  <a:pt x="10100" y="2677"/>
                  <a:pt x="10039" y="2719"/>
                </a:cubicBezTo>
                <a:cubicBezTo>
                  <a:pt x="10034" y="2719"/>
                  <a:pt x="10031" y="2716"/>
                  <a:pt x="10026" y="2719"/>
                </a:cubicBezTo>
                <a:cubicBezTo>
                  <a:pt x="9928" y="2732"/>
                  <a:pt x="9840" y="2690"/>
                  <a:pt x="9750" y="2658"/>
                </a:cubicBezTo>
                <a:cubicBezTo>
                  <a:pt x="9658" y="2624"/>
                  <a:pt x="9565" y="2587"/>
                  <a:pt x="9475" y="2547"/>
                </a:cubicBezTo>
                <a:cubicBezTo>
                  <a:pt x="9391" y="2507"/>
                  <a:pt x="9309" y="2465"/>
                  <a:pt x="9224" y="2425"/>
                </a:cubicBezTo>
                <a:cubicBezTo>
                  <a:pt x="9184" y="2407"/>
                  <a:pt x="9145" y="2391"/>
                  <a:pt x="9102" y="2378"/>
                </a:cubicBezTo>
                <a:cubicBezTo>
                  <a:pt x="9097" y="2378"/>
                  <a:pt x="9094" y="2375"/>
                  <a:pt x="9089" y="2373"/>
                </a:cubicBezTo>
                <a:cubicBezTo>
                  <a:pt x="9224" y="2359"/>
                  <a:pt x="9362" y="2349"/>
                  <a:pt x="9496" y="2346"/>
                </a:cubicBezTo>
                <a:cubicBezTo>
                  <a:pt x="9650" y="2341"/>
                  <a:pt x="9801" y="2362"/>
                  <a:pt x="9954" y="2383"/>
                </a:cubicBezTo>
                <a:cubicBezTo>
                  <a:pt x="10036" y="2394"/>
                  <a:pt x="10121" y="2407"/>
                  <a:pt x="10203" y="2420"/>
                </a:cubicBezTo>
                <a:cubicBezTo>
                  <a:pt x="10245" y="2425"/>
                  <a:pt x="10288" y="2433"/>
                  <a:pt x="10330" y="2439"/>
                </a:cubicBezTo>
                <a:cubicBezTo>
                  <a:pt x="10351" y="2441"/>
                  <a:pt x="10370" y="2447"/>
                  <a:pt x="10391" y="2447"/>
                </a:cubicBezTo>
                <a:cubicBezTo>
                  <a:pt x="10333" y="2492"/>
                  <a:pt x="10274" y="2539"/>
                  <a:pt x="10219" y="2584"/>
                </a:cubicBezTo>
                <a:moveTo>
                  <a:pt x="10975" y="1833"/>
                </a:moveTo>
                <a:cubicBezTo>
                  <a:pt x="10885" y="1978"/>
                  <a:pt x="10769" y="2103"/>
                  <a:pt x="10645" y="2219"/>
                </a:cubicBezTo>
                <a:cubicBezTo>
                  <a:pt x="10589" y="2272"/>
                  <a:pt x="10531" y="2325"/>
                  <a:pt x="10470" y="2375"/>
                </a:cubicBezTo>
                <a:lnTo>
                  <a:pt x="10467" y="2373"/>
                </a:lnTo>
                <a:cubicBezTo>
                  <a:pt x="10433" y="2354"/>
                  <a:pt x="10396" y="2351"/>
                  <a:pt x="10356" y="2346"/>
                </a:cubicBezTo>
                <a:cubicBezTo>
                  <a:pt x="10317" y="2341"/>
                  <a:pt x="10280" y="2335"/>
                  <a:pt x="10240" y="2330"/>
                </a:cubicBezTo>
                <a:cubicBezTo>
                  <a:pt x="10163" y="2320"/>
                  <a:pt x="10089" y="2309"/>
                  <a:pt x="10012" y="2301"/>
                </a:cubicBezTo>
                <a:cubicBezTo>
                  <a:pt x="9938" y="2293"/>
                  <a:pt x="9862" y="2288"/>
                  <a:pt x="9788" y="2288"/>
                </a:cubicBezTo>
                <a:cubicBezTo>
                  <a:pt x="9711" y="2288"/>
                  <a:pt x="9634" y="2298"/>
                  <a:pt x="9557" y="2298"/>
                </a:cubicBezTo>
                <a:cubicBezTo>
                  <a:pt x="9253" y="2306"/>
                  <a:pt x="8954" y="2343"/>
                  <a:pt x="8650" y="2370"/>
                </a:cubicBezTo>
                <a:cubicBezTo>
                  <a:pt x="8565" y="2378"/>
                  <a:pt x="8481" y="2382"/>
                  <a:pt x="8396" y="2388"/>
                </a:cubicBezTo>
                <a:cubicBezTo>
                  <a:pt x="8354" y="2390"/>
                  <a:pt x="8311" y="2391"/>
                  <a:pt x="8269" y="2394"/>
                </a:cubicBezTo>
                <a:cubicBezTo>
                  <a:pt x="8237" y="2396"/>
                  <a:pt x="8205" y="2396"/>
                  <a:pt x="8174" y="2402"/>
                </a:cubicBezTo>
                <a:cubicBezTo>
                  <a:pt x="8229" y="2349"/>
                  <a:pt x="8282" y="2293"/>
                  <a:pt x="8335" y="2240"/>
                </a:cubicBezTo>
                <a:cubicBezTo>
                  <a:pt x="8369" y="2203"/>
                  <a:pt x="8406" y="2169"/>
                  <a:pt x="8441" y="2132"/>
                </a:cubicBezTo>
                <a:cubicBezTo>
                  <a:pt x="8520" y="2113"/>
                  <a:pt x="8597" y="2079"/>
                  <a:pt x="8674" y="2047"/>
                </a:cubicBezTo>
                <a:cubicBezTo>
                  <a:pt x="8753" y="2015"/>
                  <a:pt x="8835" y="1984"/>
                  <a:pt x="8917" y="1957"/>
                </a:cubicBezTo>
                <a:cubicBezTo>
                  <a:pt x="9078" y="1902"/>
                  <a:pt x="9243" y="1857"/>
                  <a:pt x="9409" y="1825"/>
                </a:cubicBezTo>
                <a:cubicBezTo>
                  <a:pt x="9581" y="1790"/>
                  <a:pt x="9753" y="1769"/>
                  <a:pt x="9930" y="1756"/>
                </a:cubicBezTo>
                <a:cubicBezTo>
                  <a:pt x="10108" y="1743"/>
                  <a:pt x="10285" y="1732"/>
                  <a:pt x="10462" y="1732"/>
                </a:cubicBezTo>
                <a:cubicBezTo>
                  <a:pt x="10560" y="1732"/>
                  <a:pt x="10655" y="1748"/>
                  <a:pt x="10751" y="1759"/>
                </a:cubicBezTo>
                <a:cubicBezTo>
                  <a:pt x="10801" y="1764"/>
                  <a:pt x="10851" y="1769"/>
                  <a:pt x="10901" y="1775"/>
                </a:cubicBezTo>
                <a:cubicBezTo>
                  <a:pt x="10936" y="1777"/>
                  <a:pt x="10973" y="1783"/>
                  <a:pt x="11007" y="1785"/>
                </a:cubicBezTo>
                <a:cubicBezTo>
                  <a:pt x="10994" y="1798"/>
                  <a:pt x="10986" y="1817"/>
                  <a:pt x="10975" y="1833"/>
                </a:cubicBezTo>
                <a:moveTo>
                  <a:pt x="11044" y="1701"/>
                </a:moveTo>
                <a:cubicBezTo>
                  <a:pt x="10962" y="1682"/>
                  <a:pt x="10872" y="1679"/>
                  <a:pt x="10788" y="1674"/>
                </a:cubicBezTo>
                <a:cubicBezTo>
                  <a:pt x="10700" y="1669"/>
                  <a:pt x="10610" y="1671"/>
                  <a:pt x="10520" y="1671"/>
                </a:cubicBezTo>
                <a:cubicBezTo>
                  <a:pt x="10340" y="1671"/>
                  <a:pt x="10161" y="1663"/>
                  <a:pt x="9981" y="1679"/>
                </a:cubicBezTo>
                <a:cubicBezTo>
                  <a:pt x="9957" y="1682"/>
                  <a:pt x="9930" y="1685"/>
                  <a:pt x="9907" y="1687"/>
                </a:cubicBezTo>
                <a:cubicBezTo>
                  <a:pt x="10034" y="1629"/>
                  <a:pt x="10163" y="1574"/>
                  <a:pt x="10285" y="1505"/>
                </a:cubicBezTo>
                <a:cubicBezTo>
                  <a:pt x="10351" y="1468"/>
                  <a:pt x="10412" y="1423"/>
                  <a:pt x="10473" y="1378"/>
                </a:cubicBezTo>
                <a:cubicBezTo>
                  <a:pt x="10552" y="1333"/>
                  <a:pt x="10632" y="1290"/>
                  <a:pt x="10716" y="1256"/>
                </a:cubicBezTo>
                <a:cubicBezTo>
                  <a:pt x="10772" y="1232"/>
                  <a:pt x="10830" y="1216"/>
                  <a:pt x="10888" y="1198"/>
                </a:cubicBezTo>
                <a:cubicBezTo>
                  <a:pt x="10909" y="1190"/>
                  <a:pt x="10949" y="1182"/>
                  <a:pt x="10973" y="1163"/>
                </a:cubicBezTo>
                <a:cubicBezTo>
                  <a:pt x="11047" y="1200"/>
                  <a:pt x="11105" y="1261"/>
                  <a:pt x="11113" y="1357"/>
                </a:cubicBezTo>
                <a:cubicBezTo>
                  <a:pt x="11126" y="1470"/>
                  <a:pt x="11095" y="1592"/>
                  <a:pt x="11044" y="17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4"/>
          <p:cNvSpPr txBox="1"/>
          <p:nvPr>
            <p:ph idx="1" type="subTitle"/>
          </p:nvPr>
        </p:nvSpPr>
        <p:spPr>
          <a:xfrm>
            <a:off x="984575" y="3358450"/>
            <a:ext cx="3676500" cy="153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Trevor White (</a:t>
            </a:r>
            <a:r>
              <a:rPr b="1" lang="en" sz="1400"/>
              <a:t>Group Leader</a:t>
            </a:r>
            <a:r>
              <a:rPr lang="en" sz="1400"/>
              <a:t>, Concrete Architecture, Use Cases</a:t>
            </a:r>
            <a:r>
              <a:rPr lang="en" sz="1400"/>
              <a:t>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Sophia Pagazani (</a:t>
            </a:r>
            <a:r>
              <a:rPr b="1" lang="en" sz="1400"/>
              <a:t>Presenter</a:t>
            </a:r>
            <a:r>
              <a:rPr lang="en" sz="1400"/>
              <a:t>, SCI Reflexion Analysis)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Aniss Hamouda (</a:t>
            </a:r>
            <a:r>
              <a:rPr b="1" lang="en" sz="1400"/>
              <a:t>Presenter</a:t>
            </a:r>
            <a:r>
              <a:rPr lang="en" sz="1400"/>
              <a:t>, Use Cases, Conclusions)</a:t>
            </a:r>
            <a:endParaRPr sz="1400"/>
          </a:p>
        </p:txBody>
      </p:sp>
      <p:sp>
        <p:nvSpPr>
          <p:cNvPr id="889" name="Google Shape;889;p24"/>
          <p:cNvSpPr txBox="1"/>
          <p:nvPr/>
        </p:nvSpPr>
        <p:spPr>
          <a:xfrm>
            <a:off x="4892925" y="3386050"/>
            <a:ext cx="2922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Claire Whelan (Abstract, High-Level Reflexion Analysis)</a:t>
            </a:r>
            <a:endParaRPr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Nicole</a:t>
            </a: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Hernandez (Derivation Process, Lessons Learned)</a:t>
            </a:r>
            <a:endParaRPr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Nasreen Mir (Introduction, Review of Conceptual Architecture)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b="0"/>
          </a:p>
        </p:txBody>
      </p:sp>
      <p:sp>
        <p:nvSpPr>
          <p:cNvPr id="895" name="Google Shape;895;p25"/>
          <p:cNvSpPr txBox="1"/>
          <p:nvPr>
            <p:ph idx="1" type="subTitle"/>
          </p:nvPr>
        </p:nvSpPr>
        <p:spPr>
          <a:xfrm>
            <a:off x="502025" y="2233838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overview of presentation and a review of our conceptual architecture</a:t>
            </a:r>
            <a:endParaRPr/>
          </a:p>
        </p:txBody>
      </p:sp>
      <p:sp>
        <p:nvSpPr>
          <p:cNvPr id="896" name="Google Shape;896;p25"/>
          <p:cNvSpPr txBox="1"/>
          <p:nvPr>
            <p:ph idx="2" type="subTitle"/>
          </p:nvPr>
        </p:nvSpPr>
        <p:spPr>
          <a:xfrm>
            <a:off x="3254604" y="2232037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between our conceptual and concrete architecture</a:t>
            </a:r>
            <a:endParaRPr/>
          </a:p>
        </p:txBody>
      </p:sp>
      <p:sp>
        <p:nvSpPr>
          <p:cNvPr id="897" name="Google Shape;897;p25"/>
          <p:cNvSpPr txBox="1"/>
          <p:nvPr>
            <p:ph idx="3" type="subTitle"/>
          </p:nvPr>
        </p:nvSpPr>
        <p:spPr>
          <a:xfrm>
            <a:off x="507987" y="3897125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description of how the system would act in specific scenarios</a:t>
            </a:r>
            <a:endParaRPr/>
          </a:p>
        </p:txBody>
      </p:sp>
      <p:sp>
        <p:nvSpPr>
          <p:cNvPr id="898" name="Google Shape;898;p25"/>
          <p:cNvSpPr txBox="1"/>
          <p:nvPr>
            <p:ph idx="4" type="subTitle"/>
          </p:nvPr>
        </p:nvSpPr>
        <p:spPr>
          <a:xfrm>
            <a:off x="3260566" y="3895324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Wrapping everything up, and what our final thoughts are</a:t>
            </a:r>
            <a:endParaRPr/>
          </a:p>
        </p:txBody>
      </p:sp>
      <p:sp>
        <p:nvSpPr>
          <p:cNvPr id="899" name="Google Shape;899;p25"/>
          <p:cNvSpPr txBox="1"/>
          <p:nvPr>
            <p:ph idx="5" type="title"/>
          </p:nvPr>
        </p:nvSpPr>
        <p:spPr>
          <a:xfrm>
            <a:off x="1475833" y="1315125"/>
            <a:ext cx="675600" cy="5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01</a:t>
            </a:r>
            <a:endParaRPr sz="2800"/>
          </a:p>
        </p:txBody>
      </p:sp>
      <p:sp>
        <p:nvSpPr>
          <p:cNvPr id="900" name="Google Shape;900;p25"/>
          <p:cNvSpPr txBox="1"/>
          <p:nvPr>
            <p:ph idx="6" type="title"/>
          </p:nvPr>
        </p:nvSpPr>
        <p:spPr>
          <a:xfrm>
            <a:off x="1482763" y="2978966"/>
            <a:ext cx="6741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04</a:t>
            </a:r>
            <a:endParaRPr sz="2800"/>
          </a:p>
        </p:txBody>
      </p:sp>
      <p:sp>
        <p:nvSpPr>
          <p:cNvPr id="901" name="Google Shape;901;p25"/>
          <p:cNvSpPr txBox="1"/>
          <p:nvPr>
            <p:ph idx="7" type="title"/>
          </p:nvPr>
        </p:nvSpPr>
        <p:spPr>
          <a:xfrm>
            <a:off x="4229379" y="1315138"/>
            <a:ext cx="6741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02</a:t>
            </a:r>
            <a:endParaRPr sz="2800"/>
          </a:p>
        </p:txBody>
      </p:sp>
      <p:sp>
        <p:nvSpPr>
          <p:cNvPr id="902" name="Google Shape;902;p25"/>
          <p:cNvSpPr txBox="1"/>
          <p:nvPr>
            <p:ph idx="8" type="title"/>
          </p:nvPr>
        </p:nvSpPr>
        <p:spPr>
          <a:xfrm>
            <a:off x="4235342" y="2977166"/>
            <a:ext cx="6741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05</a:t>
            </a:r>
            <a:endParaRPr sz="2800"/>
          </a:p>
        </p:txBody>
      </p:sp>
      <p:sp>
        <p:nvSpPr>
          <p:cNvPr id="903" name="Google Shape;903;p25"/>
          <p:cNvSpPr txBox="1"/>
          <p:nvPr>
            <p:ph idx="9" type="subTitle"/>
          </p:nvPr>
        </p:nvSpPr>
        <p:spPr>
          <a:xfrm>
            <a:off x="502025" y="1944780"/>
            <a:ext cx="26229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04" name="Google Shape;904;p25"/>
          <p:cNvSpPr txBox="1"/>
          <p:nvPr>
            <p:ph idx="13" type="subTitle"/>
          </p:nvPr>
        </p:nvSpPr>
        <p:spPr>
          <a:xfrm>
            <a:off x="507987" y="3608193"/>
            <a:ext cx="26229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05" name="Google Shape;905;p25"/>
          <p:cNvSpPr txBox="1"/>
          <p:nvPr>
            <p:ph idx="14" type="subTitle"/>
          </p:nvPr>
        </p:nvSpPr>
        <p:spPr>
          <a:xfrm>
            <a:off x="3124925" y="1942975"/>
            <a:ext cx="28881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 Analysis</a:t>
            </a:r>
            <a:endParaRPr/>
          </a:p>
        </p:txBody>
      </p:sp>
      <p:sp>
        <p:nvSpPr>
          <p:cNvPr id="906" name="Google Shape;906;p25"/>
          <p:cNvSpPr txBox="1"/>
          <p:nvPr>
            <p:ph idx="15" type="subTitle"/>
          </p:nvPr>
        </p:nvSpPr>
        <p:spPr>
          <a:xfrm>
            <a:off x="3124925" y="3606400"/>
            <a:ext cx="28881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07" name="Google Shape;907;p25"/>
          <p:cNvSpPr txBox="1"/>
          <p:nvPr>
            <p:ph idx="2" type="subTitle"/>
          </p:nvPr>
        </p:nvSpPr>
        <p:spPr>
          <a:xfrm>
            <a:off x="6013136" y="2232037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new architecture based on our findings</a:t>
            </a:r>
            <a:endParaRPr/>
          </a:p>
        </p:txBody>
      </p:sp>
      <p:sp>
        <p:nvSpPr>
          <p:cNvPr id="908" name="Google Shape;908;p25"/>
          <p:cNvSpPr txBox="1"/>
          <p:nvPr>
            <p:ph idx="4" type="subTitle"/>
          </p:nvPr>
        </p:nvSpPr>
        <p:spPr>
          <a:xfrm>
            <a:off x="6019099" y="3895324"/>
            <a:ext cx="2622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throughout this project</a:t>
            </a:r>
            <a:endParaRPr/>
          </a:p>
        </p:txBody>
      </p:sp>
      <p:sp>
        <p:nvSpPr>
          <p:cNvPr id="909" name="Google Shape;909;p25"/>
          <p:cNvSpPr txBox="1"/>
          <p:nvPr>
            <p:ph idx="7" type="title"/>
          </p:nvPr>
        </p:nvSpPr>
        <p:spPr>
          <a:xfrm>
            <a:off x="6987912" y="1315138"/>
            <a:ext cx="6741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03</a:t>
            </a:r>
            <a:endParaRPr sz="2800"/>
          </a:p>
        </p:txBody>
      </p:sp>
      <p:sp>
        <p:nvSpPr>
          <p:cNvPr id="910" name="Google Shape;910;p25"/>
          <p:cNvSpPr txBox="1"/>
          <p:nvPr>
            <p:ph idx="8" type="title"/>
          </p:nvPr>
        </p:nvSpPr>
        <p:spPr>
          <a:xfrm>
            <a:off x="6993874" y="2977166"/>
            <a:ext cx="674100" cy="57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06</a:t>
            </a:r>
            <a:endParaRPr sz="2800"/>
          </a:p>
        </p:txBody>
      </p:sp>
      <p:sp>
        <p:nvSpPr>
          <p:cNvPr id="911" name="Google Shape;911;p25"/>
          <p:cNvSpPr txBox="1"/>
          <p:nvPr>
            <p:ph idx="14" type="subTitle"/>
          </p:nvPr>
        </p:nvSpPr>
        <p:spPr>
          <a:xfrm>
            <a:off x="5886874" y="1942975"/>
            <a:ext cx="28881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Architecture</a:t>
            </a:r>
            <a:endParaRPr/>
          </a:p>
        </p:txBody>
      </p:sp>
      <p:sp>
        <p:nvSpPr>
          <p:cNvPr id="912" name="Google Shape;912;p25"/>
          <p:cNvSpPr txBox="1"/>
          <p:nvPr>
            <p:ph idx="15" type="subTitle"/>
          </p:nvPr>
        </p:nvSpPr>
        <p:spPr>
          <a:xfrm>
            <a:off x="6019099" y="3606392"/>
            <a:ext cx="2622900" cy="36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Lessons Learned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26"/>
          <p:cNvSpPr txBox="1"/>
          <p:nvPr>
            <p:ph idx="4294967295" type="title"/>
          </p:nvPr>
        </p:nvSpPr>
        <p:spPr>
          <a:xfrm>
            <a:off x="5043300" y="3516150"/>
            <a:ext cx="410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of Conceptual Architecture</a:t>
            </a:r>
            <a:endParaRPr/>
          </a:p>
        </p:txBody>
      </p:sp>
      <p:grpSp>
        <p:nvGrpSpPr>
          <p:cNvPr id="918" name="Google Shape;918;p26"/>
          <p:cNvGrpSpPr/>
          <p:nvPr/>
        </p:nvGrpSpPr>
        <p:grpSpPr>
          <a:xfrm>
            <a:off x="-286628" y="-260938"/>
            <a:ext cx="3890159" cy="1020278"/>
            <a:chOff x="-286628" y="-260938"/>
            <a:chExt cx="3890159" cy="1020278"/>
          </a:xfrm>
        </p:grpSpPr>
        <p:sp>
          <p:nvSpPr>
            <p:cNvPr id="919" name="Google Shape;919;p26"/>
            <p:cNvSpPr/>
            <p:nvPr/>
          </p:nvSpPr>
          <p:spPr>
            <a:xfrm>
              <a:off x="485750" y="381658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101559" y="1673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869217" y="167337"/>
              <a:ext cx="433343" cy="377681"/>
            </a:xfrm>
            <a:custGeom>
              <a:rect b="b" l="l" r="r" t="t"/>
              <a:pathLst>
                <a:path extrusionOk="0" h="1045" w="1199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7" y="0"/>
                  </a:lnTo>
                  <a:lnTo>
                    <a:pt x="1199" y="524"/>
                  </a:lnTo>
                  <a:lnTo>
                    <a:pt x="897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1636152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2403087" y="167337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102097" y="-260938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163668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2403624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3170549" y="-2609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-286628" y="367837"/>
              <a:ext cx="434065" cy="377681"/>
            </a:xfrm>
            <a:custGeom>
              <a:rect b="b" l="l" r="r" t="t"/>
              <a:pathLst>
                <a:path extrusionOk="0" h="1045" w="1201">
                  <a:moveTo>
                    <a:pt x="301" y="1045"/>
                  </a:moveTo>
                  <a:lnTo>
                    <a:pt x="0" y="524"/>
                  </a:lnTo>
                  <a:lnTo>
                    <a:pt x="301" y="0"/>
                  </a:lnTo>
                  <a:lnTo>
                    <a:pt x="899" y="0"/>
                  </a:lnTo>
                  <a:lnTo>
                    <a:pt x="1201" y="524"/>
                  </a:lnTo>
                  <a:lnTo>
                    <a:pt x="899" y="1045"/>
                  </a:lnTo>
                  <a:lnTo>
                    <a:pt x="301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125268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201962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2786549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899" y="0"/>
                  </a:lnTo>
                  <a:lnTo>
                    <a:pt x="1198" y="524"/>
                  </a:lnTo>
                  <a:lnTo>
                    <a:pt x="899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485764" y="-46638"/>
              <a:ext cx="432981" cy="377681"/>
            </a:xfrm>
            <a:custGeom>
              <a:rect b="b" l="l" r="r" t="t"/>
              <a:pathLst>
                <a:path extrusionOk="0" h="1045" w="1198">
                  <a:moveTo>
                    <a:pt x="299" y="1045"/>
                  </a:moveTo>
                  <a:lnTo>
                    <a:pt x="0" y="524"/>
                  </a:lnTo>
                  <a:lnTo>
                    <a:pt x="299" y="0"/>
                  </a:lnTo>
                  <a:lnTo>
                    <a:pt x="900" y="0"/>
                  </a:lnTo>
                  <a:lnTo>
                    <a:pt x="1198" y="524"/>
                  </a:lnTo>
                  <a:lnTo>
                    <a:pt x="900" y="1045"/>
                  </a:lnTo>
                  <a:lnTo>
                    <a:pt x="299" y="104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3" name="Google Shape;933;p26"/>
          <p:cNvSpPr/>
          <p:nvPr/>
        </p:nvSpPr>
        <p:spPr>
          <a:xfrm>
            <a:off x="-145457" y="-25174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6"/>
          <p:cNvSpPr/>
          <p:nvPr/>
        </p:nvSpPr>
        <p:spPr>
          <a:xfrm>
            <a:off x="2933618" y="116751"/>
            <a:ext cx="438323" cy="381391"/>
          </a:xfrm>
          <a:custGeom>
            <a:rect b="b" l="l" r="r" t="t"/>
            <a:pathLst>
              <a:path extrusionOk="0" h="1045" w="1201">
                <a:moveTo>
                  <a:pt x="301" y="1045"/>
                </a:moveTo>
                <a:lnTo>
                  <a:pt x="0" y="524"/>
                </a:lnTo>
                <a:lnTo>
                  <a:pt x="301" y="0"/>
                </a:lnTo>
                <a:lnTo>
                  <a:pt x="899" y="0"/>
                </a:lnTo>
                <a:lnTo>
                  <a:pt x="1201" y="524"/>
                </a:lnTo>
                <a:lnTo>
                  <a:pt x="899" y="1045"/>
                </a:lnTo>
                <a:lnTo>
                  <a:pt x="301" y="1045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5" name="Google Shape;93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3400"/>
            <a:ext cx="6410491" cy="4430099"/>
          </a:xfrm>
          <a:prstGeom prst="rect">
            <a:avLst/>
          </a:prstGeom>
          <a:noFill/>
          <a:ln>
            <a:noFill/>
          </a:ln>
        </p:spPr>
      </p:pic>
      <p:sp>
        <p:nvSpPr>
          <p:cNvPr id="936" name="Google Shape;936;p26"/>
          <p:cNvSpPr/>
          <p:nvPr/>
        </p:nvSpPr>
        <p:spPr>
          <a:xfrm>
            <a:off x="3603525" y="1076275"/>
            <a:ext cx="716700" cy="122100"/>
          </a:xfrm>
          <a:prstGeom prst="rect">
            <a:avLst/>
          </a:prstGeom>
          <a:solidFill>
            <a:srgbClr val="FFFF32">
              <a:alpha val="34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37" name="Google Shape;937;p26"/>
          <p:cNvSpPr/>
          <p:nvPr/>
        </p:nvSpPr>
        <p:spPr>
          <a:xfrm>
            <a:off x="3901225" y="2488325"/>
            <a:ext cx="387600" cy="122100"/>
          </a:xfrm>
          <a:prstGeom prst="rect">
            <a:avLst/>
          </a:prstGeom>
          <a:solidFill>
            <a:srgbClr val="FFFF32">
              <a:alpha val="34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38" name="Google Shape;938;p26"/>
          <p:cNvSpPr/>
          <p:nvPr/>
        </p:nvSpPr>
        <p:spPr>
          <a:xfrm>
            <a:off x="2794400" y="1076275"/>
            <a:ext cx="531300" cy="122100"/>
          </a:xfrm>
          <a:prstGeom prst="rect">
            <a:avLst/>
          </a:prstGeom>
          <a:solidFill>
            <a:srgbClr val="FFFF32">
              <a:alpha val="349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 txBox="1"/>
          <p:nvPr>
            <p:ph idx="1" type="subTitle"/>
          </p:nvPr>
        </p:nvSpPr>
        <p:spPr>
          <a:xfrm>
            <a:off x="1136700" y="1338450"/>
            <a:ext cx="6870600" cy="24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Each member loaded files into Understand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With our conceptual architecture as a base, mapped code to components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Discussed placements as a group, renamed/added components as needed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Conducted a reflexion analysis and identified divergences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Derived a concrete architecture based on our findings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44" name="Google Shape;944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DERIVATION PROCESS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28"/>
          <p:cNvSpPr txBox="1"/>
          <p:nvPr>
            <p:ph type="title"/>
          </p:nvPr>
        </p:nvSpPr>
        <p:spPr>
          <a:xfrm>
            <a:off x="1104150" y="2421750"/>
            <a:ext cx="6935700" cy="69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REFLEXION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950" name="Google Shape;950;p28"/>
          <p:cNvSpPr/>
          <p:nvPr/>
        </p:nvSpPr>
        <p:spPr>
          <a:xfrm>
            <a:off x="4251067" y="3290392"/>
            <a:ext cx="641850" cy="449267"/>
          </a:xfrm>
          <a:custGeom>
            <a:rect b="b" l="l" r="r" t="t"/>
            <a:pathLst>
              <a:path extrusionOk="0" h="7843" w="11205">
                <a:moveTo>
                  <a:pt x="11198" y="1312"/>
                </a:moveTo>
                <a:cubicBezTo>
                  <a:pt x="11182" y="1227"/>
                  <a:pt x="11132" y="1158"/>
                  <a:pt x="11060" y="1111"/>
                </a:cubicBezTo>
                <a:cubicBezTo>
                  <a:pt x="10994" y="1066"/>
                  <a:pt x="10915" y="1042"/>
                  <a:pt x="10835" y="1028"/>
                </a:cubicBezTo>
                <a:cubicBezTo>
                  <a:pt x="10737" y="1013"/>
                  <a:pt x="10634" y="1005"/>
                  <a:pt x="10536" y="1005"/>
                </a:cubicBezTo>
                <a:cubicBezTo>
                  <a:pt x="10110" y="1005"/>
                  <a:pt x="9698" y="1132"/>
                  <a:pt x="9301" y="1275"/>
                </a:cubicBezTo>
                <a:cubicBezTo>
                  <a:pt x="8906" y="1415"/>
                  <a:pt x="8518" y="1566"/>
                  <a:pt x="8134" y="1730"/>
                </a:cubicBezTo>
                <a:cubicBezTo>
                  <a:pt x="8039" y="1772"/>
                  <a:pt x="7943" y="1812"/>
                  <a:pt x="7848" y="1854"/>
                </a:cubicBezTo>
                <a:cubicBezTo>
                  <a:pt x="7785" y="1880"/>
                  <a:pt x="7719" y="1904"/>
                  <a:pt x="7655" y="1931"/>
                </a:cubicBezTo>
                <a:cubicBezTo>
                  <a:pt x="7480" y="2002"/>
                  <a:pt x="7306" y="2071"/>
                  <a:pt x="7134" y="2150"/>
                </a:cubicBezTo>
                <a:cubicBezTo>
                  <a:pt x="7039" y="2195"/>
                  <a:pt x="6943" y="2240"/>
                  <a:pt x="6851" y="2288"/>
                </a:cubicBezTo>
                <a:cubicBezTo>
                  <a:pt x="6861" y="2277"/>
                  <a:pt x="6867" y="2261"/>
                  <a:pt x="6861" y="2246"/>
                </a:cubicBezTo>
                <a:cubicBezTo>
                  <a:pt x="6830" y="2166"/>
                  <a:pt x="6787" y="2092"/>
                  <a:pt x="6734" y="2023"/>
                </a:cubicBezTo>
                <a:cubicBezTo>
                  <a:pt x="6883" y="1880"/>
                  <a:pt x="7031" y="1735"/>
                  <a:pt x="7147" y="1560"/>
                </a:cubicBezTo>
                <a:cubicBezTo>
                  <a:pt x="7258" y="1391"/>
                  <a:pt x="7324" y="1198"/>
                  <a:pt x="7383" y="1005"/>
                </a:cubicBezTo>
                <a:cubicBezTo>
                  <a:pt x="7398" y="1002"/>
                  <a:pt x="7409" y="994"/>
                  <a:pt x="7417" y="981"/>
                </a:cubicBezTo>
                <a:cubicBezTo>
                  <a:pt x="7422" y="973"/>
                  <a:pt x="7425" y="962"/>
                  <a:pt x="7428" y="952"/>
                </a:cubicBezTo>
                <a:cubicBezTo>
                  <a:pt x="7433" y="931"/>
                  <a:pt x="7443" y="909"/>
                  <a:pt x="7441" y="888"/>
                </a:cubicBezTo>
                <a:cubicBezTo>
                  <a:pt x="7441" y="872"/>
                  <a:pt x="7435" y="857"/>
                  <a:pt x="7422" y="846"/>
                </a:cubicBezTo>
                <a:cubicBezTo>
                  <a:pt x="7409" y="833"/>
                  <a:pt x="7391" y="827"/>
                  <a:pt x="7375" y="833"/>
                </a:cubicBezTo>
                <a:cubicBezTo>
                  <a:pt x="7351" y="838"/>
                  <a:pt x="7338" y="859"/>
                  <a:pt x="7330" y="883"/>
                </a:cubicBezTo>
                <a:cubicBezTo>
                  <a:pt x="7327" y="888"/>
                  <a:pt x="7322" y="894"/>
                  <a:pt x="7322" y="902"/>
                </a:cubicBezTo>
                <a:cubicBezTo>
                  <a:pt x="7316" y="912"/>
                  <a:pt x="7316" y="928"/>
                  <a:pt x="7319" y="939"/>
                </a:cubicBezTo>
                <a:lnTo>
                  <a:pt x="7322" y="944"/>
                </a:lnTo>
                <a:lnTo>
                  <a:pt x="7322" y="949"/>
                </a:lnTo>
                <a:lnTo>
                  <a:pt x="7322" y="952"/>
                </a:lnTo>
                <a:cubicBezTo>
                  <a:pt x="7322" y="957"/>
                  <a:pt x="7324" y="962"/>
                  <a:pt x="7324" y="968"/>
                </a:cubicBezTo>
                <a:cubicBezTo>
                  <a:pt x="7282" y="1058"/>
                  <a:pt x="7240" y="1148"/>
                  <a:pt x="7197" y="1238"/>
                </a:cubicBezTo>
                <a:cubicBezTo>
                  <a:pt x="7152" y="1335"/>
                  <a:pt x="7107" y="1433"/>
                  <a:pt x="7057" y="1529"/>
                </a:cubicBezTo>
                <a:cubicBezTo>
                  <a:pt x="7033" y="1576"/>
                  <a:pt x="7002" y="1605"/>
                  <a:pt x="6957" y="1632"/>
                </a:cubicBezTo>
                <a:cubicBezTo>
                  <a:pt x="6917" y="1658"/>
                  <a:pt x="6877" y="1685"/>
                  <a:pt x="6840" y="1714"/>
                </a:cubicBezTo>
                <a:cubicBezTo>
                  <a:pt x="6766" y="1772"/>
                  <a:pt x="6695" y="1841"/>
                  <a:pt x="6636" y="1915"/>
                </a:cubicBezTo>
                <a:cubicBezTo>
                  <a:pt x="6621" y="1899"/>
                  <a:pt x="6602" y="1880"/>
                  <a:pt x="6586" y="1865"/>
                </a:cubicBezTo>
                <a:cubicBezTo>
                  <a:pt x="6576" y="1854"/>
                  <a:pt x="6565" y="1846"/>
                  <a:pt x="6554" y="1838"/>
                </a:cubicBezTo>
                <a:cubicBezTo>
                  <a:pt x="6560" y="1830"/>
                  <a:pt x="6560" y="1820"/>
                  <a:pt x="6557" y="1809"/>
                </a:cubicBezTo>
                <a:cubicBezTo>
                  <a:pt x="6552" y="1788"/>
                  <a:pt x="6547" y="1761"/>
                  <a:pt x="6541" y="1738"/>
                </a:cubicBezTo>
                <a:cubicBezTo>
                  <a:pt x="6536" y="1714"/>
                  <a:pt x="6528" y="1693"/>
                  <a:pt x="6517" y="1669"/>
                </a:cubicBezTo>
                <a:cubicBezTo>
                  <a:pt x="6509" y="1650"/>
                  <a:pt x="6502" y="1632"/>
                  <a:pt x="6494" y="1616"/>
                </a:cubicBezTo>
                <a:cubicBezTo>
                  <a:pt x="6486" y="1481"/>
                  <a:pt x="6433" y="1351"/>
                  <a:pt x="6348" y="1245"/>
                </a:cubicBezTo>
                <a:cubicBezTo>
                  <a:pt x="6242" y="1113"/>
                  <a:pt x="6094" y="1034"/>
                  <a:pt x="5927" y="1013"/>
                </a:cubicBezTo>
                <a:cubicBezTo>
                  <a:pt x="5964" y="997"/>
                  <a:pt x="5999" y="978"/>
                  <a:pt x="6036" y="960"/>
                </a:cubicBezTo>
                <a:cubicBezTo>
                  <a:pt x="6076" y="939"/>
                  <a:pt x="6115" y="917"/>
                  <a:pt x="6147" y="883"/>
                </a:cubicBezTo>
                <a:cubicBezTo>
                  <a:pt x="6171" y="854"/>
                  <a:pt x="6184" y="819"/>
                  <a:pt x="6195" y="782"/>
                </a:cubicBezTo>
                <a:cubicBezTo>
                  <a:pt x="6211" y="730"/>
                  <a:pt x="6226" y="679"/>
                  <a:pt x="6245" y="629"/>
                </a:cubicBezTo>
                <a:cubicBezTo>
                  <a:pt x="6279" y="536"/>
                  <a:pt x="6290" y="433"/>
                  <a:pt x="6306" y="335"/>
                </a:cubicBezTo>
                <a:cubicBezTo>
                  <a:pt x="6316" y="269"/>
                  <a:pt x="6322" y="195"/>
                  <a:pt x="6340" y="129"/>
                </a:cubicBezTo>
                <a:cubicBezTo>
                  <a:pt x="6375" y="113"/>
                  <a:pt x="6390" y="63"/>
                  <a:pt x="6375" y="26"/>
                </a:cubicBezTo>
                <a:cubicBezTo>
                  <a:pt x="6364" y="-3"/>
                  <a:pt x="6327" y="-9"/>
                  <a:pt x="6308" y="18"/>
                </a:cubicBezTo>
                <a:cubicBezTo>
                  <a:pt x="6258" y="92"/>
                  <a:pt x="6253" y="185"/>
                  <a:pt x="6242" y="272"/>
                </a:cubicBezTo>
                <a:cubicBezTo>
                  <a:pt x="6229" y="370"/>
                  <a:pt x="6211" y="468"/>
                  <a:pt x="6200" y="565"/>
                </a:cubicBezTo>
                <a:cubicBezTo>
                  <a:pt x="6189" y="658"/>
                  <a:pt x="6182" y="761"/>
                  <a:pt x="6129" y="841"/>
                </a:cubicBezTo>
                <a:cubicBezTo>
                  <a:pt x="6103" y="880"/>
                  <a:pt x="6054" y="894"/>
                  <a:pt x="6015" y="915"/>
                </a:cubicBezTo>
                <a:cubicBezTo>
                  <a:pt x="5970" y="939"/>
                  <a:pt x="5919" y="960"/>
                  <a:pt x="5877" y="991"/>
                </a:cubicBezTo>
                <a:cubicBezTo>
                  <a:pt x="5872" y="997"/>
                  <a:pt x="5869" y="1002"/>
                  <a:pt x="5869" y="1007"/>
                </a:cubicBezTo>
                <a:cubicBezTo>
                  <a:pt x="5832" y="1005"/>
                  <a:pt x="5795" y="1002"/>
                  <a:pt x="5759" y="1005"/>
                </a:cubicBezTo>
                <a:cubicBezTo>
                  <a:pt x="5706" y="1005"/>
                  <a:pt x="5643" y="1005"/>
                  <a:pt x="5592" y="1023"/>
                </a:cubicBezTo>
                <a:lnTo>
                  <a:pt x="5590" y="1026"/>
                </a:lnTo>
                <a:cubicBezTo>
                  <a:pt x="5545" y="1013"/>
                  <a:pt x="5492" y="1015"/>
                  <a:pt x="5444" y="1015"/>
                </a:cubicBezTo>
                <a:cubicBezTo>
                  <a:pt x="5407" y="1015"/>
                  <a:pt x="5370" y="1018"/>
                  <a:pt x="5333" y="1021"/>
                </a:cubicBezTo>
                <a:cubicBezTo>
                  <a:pt x="5333" y="1015"/>
                  <a:pt x="5331" y="1007"/>
                  <a:pt x="5325" y="1005"/>
                </a:cubicBezTo>
                <a:cubicBezTo>
                  <a:pt x="5283" y="976"/>
                  <a:pt x="5235" y="952"/>
                  <a:pt x="5188" y="931"/>
                </a:cubicBezTo>
                <a:cubicBezTo>
                  <a:pt x="5148" y="912"/>
                  <a:pt x="5100" y="896"/>
                  <a:pt x="5074" y="857"/>
                </a:cubicBezTo>
                <a:cubicBezTo>
                  <a:pt x="5018" y="777"/>
                  <a:pt x="5010" y="674"/>
                  <a:pt x="5000" y="581"/>
                </a:cubicBezTo>
                <a:cubicBezTo>
                  <a:pt x="4987" y="483"/>
                  <a:pt x="4968" y="386"/>
                  <a:pt x="4952" y="288"/>
                </a:cubicBezTo>
                <a:cubicBezTo>
                  <a:pt x="4939" y="200"/>
                  <a:pt x="4934" y="108"/>
                  <a:pt x="4883" y="34"/>
                </a:cubicBezTo>
                <a:cubicBezTo>
                  <a:pt x="4865" y="7"/>
                  <a:pt x="4828" y="13"/>
                  <a:pt x="4817" y="42"/>
                </a:cubicBezTo>
                <a:cubicBezTo>
                  <a:pt x="4804" y="79"/>
                  <a:pt x="4817" y="129"/>
                  <a:pt x="4854" y="145"/>
                </a:cubicBezTo>
                <a:cubicBezTo>
                  <a:pt x="4875" y="211"/>
                  <a:pt x="4881" y="282"/>
                  <a:pt x="4891" y="351"/>
                </a:cubicBezTo>
                <a:cubicBezTo>
                  <a:pt x="4907" y="449"/>
                  <a:pt x="4920" y="552"/>
                  <a:pt x="4955" y="645"/>
                </a:cubicBezTo>
                <a:cubicBezTo>
                  <a:pt x="4973" y="695"/>
                  <a:pt x="4989" y="748"/>
                  <a:pt x="5008" y="798"/>
                </a:cubicBezTo>
                <a:cubicBezTo>
                  <a:pt x="5018" y="833"/>
                  <a:pt x="5032" y="870"/>
                  <a:pt x="5058" y="899"/>
                </a:cubicBezTo>
                <a:cubicBezTo>
                  <a:pt x="5087" y="933"/>
                  <a:pt x="5127" y="954"/>
                  <a:pt x="5169" y="976"/>
                </a:cubicBezTo>
                <a:cubicBezTo>
                  <a:pt x="5206" y="994"/>
                  <a:pt x="5241" y="1013"/>
                  <a:pt x="5278" y="1028"/>
                </a:cubicBezTo>
                <a:cubicBezTo>
                  <a:pt x="5111" y="1052"/>
                  <a:pt x="4965" y="1134"/>
                  <a:pt x="4860" y="1267"/>
                </a:cubicBezTo>
                <a:cubicBezTo>
                  <a:pt x="4772" y="1378"/>
                  <a:pt x="4719" y="1518"/>
                  <a:pt x="4717" y="1661"/>
                </a:cubicBezTo>
                <a:cubicBezTo>
                  <a:pt x="4709" y="1687"/>
                  <a:pt x="4701" y="1711"/>
                  <a:pt x="4696" y="1738"/>
                </a:cubicBezTo>
                <a:cubicBezTo>
                  <a:pt x="4693" y="1745"/>
                  <a:pt x="4693" y="1753"/>
                  <a:pt x="4693" y="1761"/>
                </a:cubicBezTo>
                <a:cubicBezTo>
                  <a:pt x="4690" y="1777"/>
                  <a:pt x="4688" y="1790"/>
                  <a:pt x="4688" y="1806"/>
                </a:cubicBezTo>
                <a:lnTo>
                  <a:pt x="4688" y="1814"/>
                </a:lnTo>
                <a:cubicBezTo>
                  <a:pt x="4685" y="1822"/>
                  <a:pt x="4682" y="1833"/>
                  <a:pt x="4680" y="1841"/>
                </a:cubicBezTo>
                <a:lnTo>
                  <a:pt x="4680" y="1843"/>
                </a:lnTo>
                <a:cubicBezTo>
                  <a:pt x="4664" y="1857"/>
                  <a:pt x="4645" y="1872"/>
                  <a:pt x="4629" y="1886"/>
                </a:cubicBezTo>
                <a:cubicBezTo>
                  <a:pt x="4614" y="1902"/>
                  <a:pt x="4595" y="1917"/>
                  <a:pt x="4579" y="1936"/>
                </a:cubicBezTo>
                <a:cubicBezTo>
                  <a:pt x="4521" y="1862"/>
                  <a:pt x="4446" y="1796"/>
                  <a:pt x="4373" y="1738"/>
                </a:cubicBezTo>
                <a:cubicBezTo>
                  <a:pt x="4335" y="1708"/>
                  <a:pt x="4296" y="1682"/>
                  <a:pt x="4254" y="1656"/>
                </a:cubicBezTo>
                <a:cubicBezTo>
                  <a:pt x="4209" y="1629"/>
                  <a:pt x="4177" y="1600"/>
                  <a:pt x="4153" y="1555"/>
                </a:cubicBezTo>
                <a:cubicBezTo>
                  <a:pt x="4103" y="1460"/>
                  <a:pt x="4058" y="1362"/>
                  <a:pt x="4010" y="1267"/>
                </a:cubicBezTo>
                <a:cubicBezTo>
                  <a:pt x="3968" y="1177"/>
                  <a:pt x="3923" y="1089"/>
                  <a:pt x="3881" y="999"/>
                </a:cubicBezTo>
                <a:cubicBezTo>
                  <a:pt x="3881" y="994"/>
                  <a:pt x="3883" y="989"/>
                  <a:pt x="3883" y="984"/>
                </a:cubicBezTo>
                <a:lnTo>
                  <a:pt x="3883" y="981"/>
                </a:lnTo>
                <a:lnTo>
                  <a:pt x="3883" y="976"/>
                </a:lnTo>
                <a:lnTo>
                  <a:pt x="3886" y="970"/>
                </a:lnTo>
                <a:cubicBezTo>
                  <a:pt x="3889" y="957"/>
                  <a:pt x="3889" y="944"/>
                  <a:pt x="3883" y="933"/>
                </a:cubicBezTo>
                <a:cubicBezTo>
                  <a:pt x="3881" y="928"/>
                  <a:pt x="3878" y="920"/>
                  <a:pt x="3873" y="915"/>
                </a:cubicBezTo>
                <a:cubicBezTo>
                  <a:pt x="3865" y="894"/>
                  <a:pt x="3849" y="872"/>
                  <a:pt x="3828" y="867"/>
                </a:cubicBezTo>
                <a:cubicBezTo>
                  <a:pt x="3809" y="862"/>
                  <a:pt x="3793" y="870"/>
                  <a:pt x="3780" y="880"/>
                </a:cubicBezTo>
                <a:cubicBezTo>
                  <a:pt x="3770" y="891"/>
                  <a:pt x="3764" y="907"/>
                  <a:pt x="3762" y="923"/>
                </a:cubicBezTo>
                <a:cubicBezTo>
                  <a:pt x="3762" y="944"/>
                  <a:pt x="3770" y="965"/>
                  <a:pt x="3777" y="986"/>
                </a:cubicBezTo>
                <a:cubicBezTo>
                  <a:pt x="3780" y="997"/>
                  <a:pt x="3783" y="1007"/>
                  <a:pt x="3788" y="1015"/>
                </a:cubicBezTo>
                <a:cubicBezTo>
                  <a:pt x="3796" y="1028"/>
                  <a:pt x="3809" y="1036"/>
                  <a:pt x="3822" y="1039"/>
                </a:cubicBezTo>
                <a:cubicBezTo>
                  <a:pt x="3883" y="1232"/>
                  <a:pt x="3952" y="1425"/>
                  <a:pt x="4066" y="1592"/>
                </a:cubicBezTo>
                <a:cubicBezTo>
                  <a:pt x="4182" y="1764"/>
                  <a:pt x="4333" y="1907"/>
                  <a:pt x="4484" y="2050"/>
                </a:cubicBezTo>
                <a:cubicBezTo>
                  <a:pt x="4434" y="2119"/>
                  <a:pt x="4391" y="2195"/>
                  <a:pt x="4360" y="2275"/>
                </a:cubicBezTo>
                <a:cubicBezTo>
                  <a:pt x="4354" y="2288"/>
                  <a:pt x="4357" y="2298"/>
                  <a:pt x="4362" y="2309"/>
                </a:cubicBezTo>
                <a:lnTo>
                  <a:pt x="4362" y="2312"/>
                </a:lnTo>
                <a:lnTo>
                  <a:pt x="4362" y="2314"/>
                </a:lnTo>
                <a:cubicBezTo>
                  <a:pt x="4270" y="2269"/>
                  <a:pt x="4177" y="2224"/>
                  <a:pt x="4084" y="2182"/>
                </a:cubicBezTo>
                <a:cubicBezTo>
                  <a:pt x="3912" y="2105"/>
                  <a:pt x="3735" y="2039"/>
                  <a:pt x="3561" y="1968"/>
                </a:cubicBezTo>
                <a:cubicBezTo>
                  <a:pt x="3497" y="1941"/>
                  <a:pt x="3431" y="1917"/>
                  <a:pt x="3365" y="1894"/>
                </a:cubicBezTo>
                <a:cubicBezTo>
                  <a:pt x="3269" y="1851"/>
                  <a:pt x="3174" y="1812"/>
                  <a:pt x="3076" y="1772"/>
                </a:cubicBezTo>
                <a:cubicBezTo>
                  <a:pt x="2690" y="1613"/>
                  <a:pt x="2301" y="1465"/>
                  <a:pt x="1904" y="1330"/>
                </a:cubicBezTo>
                <a:cubicBezTo>
                  <a:pt x="1505" y="1195"/>
                  <a:pt x="1092" y="1071"/>
                  <a:pt x="666" y="1076"/>
                </a:cubicBezTo>
                <a:cubicBezTo>
                  <a:pt x="566" y="1076"/>
                  <a:pt x="465" y="1084"/>
                  <a:pt x="367" y="1103"/>
                </a:cubicBezTo>
                <a:cubicBezTo>
                  <a:pt x="290" y="1116"/>
                  <a:pt x="208" y="1142"/>
                  <a:pt x="142" y="1187"/>
                </a:cubicBezTo>
                <a:cubicBezTo>
                  <a:pt x="73" y="1235"/>
                  <a:pt x="23" y="1306"/>
                  <a:pt x="7" y="1391"/>
                </a:cubicBezTo>
                <a:cubicBezTo>
                  <a:pt x="-9" y="1481"/>
                  <a:pt x="7" y="1579"/>
                  <a:pt x="31" y="1666"/>
                </a:cubicBezTo>
                <a:cubicBezTo>
                  <a:pt x="124" y="2007"/>
                  <a:pt x="394" y="2264"/>
                  <a:pt x="656" y="2484"/>
                </a:cubicBezTo>
                <a:cubicBezTo>
                  <a:pt x="812" y="2616"/>
                  <a:pt x="968" y="2746"/>
                  <a:pt x="1137" y="2859"/>
                </a:cubicBezTo>
                <a:cubicBezTo>
                  <a:pt x="1214" y="2910"/>
                  <a:pt x="1293" y="2955"/>
                  <a:pt x="1378" y="2992"/>
                </a:cubicBezTo>
                <a:cubicBezTo>
                  <a:pt x="1351" y="3005"/>
                  <a:pt x="1322" y="3018"/>
                  <a:pt x="1296" y="3034"/>
                </a:cubicBezTo>
                <a:cubicBezTo>
                  <a:pt x="1251" y="3060"/>
                  <a:pt x="1206" y="3087"/>
                  <a:pt x="1164" y="3116"/>
                </a:cubicBezTo>
                <a:cubicBezTo>
                  <a:pt x="1129" y="3140"/>
                  <a:pt x="1095" y="3169"/>
                  <a:pt x="1076" y="3209"/>
                </a:cubicBezTo>
                <a:cubicBezTo>
                  <a:pt x="1031" y="3304"/>
                  <a:pt x="1092" y="3399"/>
                  <a:pt x="1142" y="3476"/>
                </a:cubicBezTo>
                <a:cubicBezTo>
                  <a:pt x="1235" y="3616"/>
                  <a:pt x="1354" y="3738"/>
                  <a:pt x="1486" y="3841"/>
                </a:cubicBezTo>
                <a:cubicBezTo>
                  <a:pt x="1756" y="4046"/>
                  <a:pt x="2087" y="4173"/>
                  <a:pt x="2423" y="4224"/>
                </a:cubicBezTo>
                <a:cubicBezTo>
                  <a:pt x="2836" y="4284"/>
                  <a:pt x="3256" y="4234"/>
                  <a:pt x="3661" y="4136"/>
                </a:cubicBezTo>
                <a:cubicBezTo>
                  <a:pt x="3870" y="4086"/>
                  <a:pt x="4076" y="4022"/>
                  <a:pt x="4280" y="3957"/>
                </a:cubicBezTo>
                <a:cubicBezTo>
                  <a:pt x="4309" y="3947"/>
                  <a:pt x="4338" y="3939"/>
                  <a:pt x="4365" y="3928"/>
                </a:cubicBezTo>
                <a:cubicBezTo>
                  <a:pt x="4238" y="4000"/>
                  <a:pt x="4129" y="4099"/>
                  <a:pt x="4039" y="4213"/>
                </a:cubicBezTo>
                <a:cubicBezTo>
                  <a:pt x="3981" y="4287"/>
                  <a:pt x="3931" y="4364"/>
                  <a:pt x="3883" y="4446"/>
                </a:cubicBezTo>
                <a:cubicBezTo>
                  <a:pt x="3862" y="4485"/>
                  <a:pt x="3830" y="4525"/>
                  <a:pt x="3838" y="4573"/>
                </a:cubicBezTo>
                <a:cubicBezTo>
                  <a:pt x="3825" y="4573"/>
                  <a:pt x="3812" y="4575"/>
                  <a:pt x="3801" y="4583"/>
                </a:cubicBezTo>
                <a:cubicBezTo>
                  <a:pt x="3777" y="4599"/>
                  <a:pt x="3762" y="4626"/>
                  <a:pt x="3746" y="4649"/>
                </a:cubicBezTo>
                <a:cubicBezTo>
                  <a:pt x="3714" y="4694"/>
                  <a:pt x="3690" y="4745"/>
                  <a:pt x="3669" y="4792"/>
                </a:cubicBezTo>
                <a:cubicBezTo>
                  <a:pt x="3658" y="4821"/>
                  <a:pt x="3645" y="4848"/>
                  <a:pt x="3635" y="4877"/>
                </a:cubicBezTo>
                <a:cubicBezTo>
                  <a:pt x="3624" y="4903"/>
                  <a:pt x="3611" y="4930"/>
                  <a:pt x="3603" y="4956"/>
                </a:cubicBezTo>
                <a:cubicBezTo>
                  <a:pt x="3598" y="4978"/>
                  <a:pt x="3598" y="5001"/>
                  <a:pt x="3603" y="5025"/>
                </a:cubicBezTo>
                <a:cubicBezTo>
                  <a:pt x="3595" y="5023"/>
                  <a:pt x="3587" y="5023"/>
                  <a:pt x="3576" y="5025"/>
                </a:cubicBezTo>
                <a:cubicBezTo>
                  <a:pt x="3545" y="5033"/>
                  <a:pt x="3534" y="5062"/>
                  <a:pt x="3523" y="5091"/>
                </a:cubicBezTo>
                <a:cubicBezTo>
                  <a:pt x="3500" y="5152"/>
                  <a:pt x="3479" y="5213"/>
                  <a:pt x="3457" y="5277"/>
                </a:cubicBezTo>
                <a:cubicBezTo>
                  <a:pt x="3436" y="5337"/>
                  <a:pt x="3418" y="5401"/>
                  <a:pt x="3396" y="5462"/>
                </a:cubicBezTo>
                <a:cubicBezTo>
                  <a:pt x="3391" y="5478"/>
                  <a:pt x="3381" y="5499"/>
                  <a:pt x="3381" y="5517"/>
                </a:cubicBezTo>
                <a:cubicBezTo>
                  <a:pt x="3381" y="5530"/>
                  <a:pt x="3389" y="5541"/>
                  <a:pt x="3396" y="5552"/>
                </a:cubicBezTo>
                <a:cubicBezTo>
                  <a:pt x="3389" y="5575"/>
                  <a:pt x="3381" y="5602"/>
                  <a:pt x="3373" y="5626"/>
                </a:cubicBezTo>
                <a:lnTo>
                  <a:pt x="3367" y="5631"/>
                </a:lnTo>
                <a:cubicBezTo>
                  <a:pt x="3354" y="5652"/>
                  <a:pt x="3346" y="5676"/>
                  <a:pt x="3338" y="5697"/>
                </a:cubicBezTo>
                <a:cubicBezTo>
                  <a:pt x="3336" y="5702"/>
                  <a:pt x="3336" y="5708"/>
                  <a:pt x="3333" y="5710"/>
                </a:cubicBezTo>
                <a:cubicBezTo>
                  <a:pt x="3328" y="5721"/>
                  <a:pt x="3325" y="5734"/>
                  <a:pt x="3322" y="5745"/>
                </a:cubicBezTo>
                <a:lnTo>
                  <a:pt x="3317" y="5753"/>
                </a:lnTo>
                <a:cubicBezTo>
                  <a:pt x="3309" y="5769"/>
                  <a:pt x="3304" y="5787"/>
                  <a:pt x="3299" y="5803"/>
                </a:cubicBezTo>
                <a:cubicBezTo>
                  <a:pt x="3291" y="5837"/>
                  <a:pt x="3285" y="5872"/>
                  <a:pt x="3283" y="5909"/>
                </a:cubicBezTo>
                <a:cubicBezTo>
                  <a:pt x="3283" y="5927"/>
                  <a:pt x="3299" y="5943"/>
                  <a:pt x="3317" y="5946"/>
                </a:cubicBezTo>
                <a:cubicBezTo>
                  <a:pt x="3333" y="5949"/>
                  <a:pt x="3356" y="5938"/>
                  <a:pt x="3359" y="5917"/>
                </a:cubicBezTo>
                <a:cubicBezTo>
                  <a:pt x="3361" y="5896"/>
                  <a:pt x="3365" y="5874"/>
                  <a:pt x="3367" y="5851"/>
                </a:cubicBezTo>
                <a:cubicBezTo>
                  <a:pt x="3370" y="5843"/>
                  <a:pt x="3370" y="5837"/>
                  <a:pt x="3373" y="5829"/>
                </a:cubicBezTo>
                <a:cubicBezTo>
                  <a:pt x="3389" y="5829"/>
                  <a:pt x="3402" y="5822"/>
                  <a:pt x="3407" y="5806"/>
                </a:cubicBezTo>
                <a:cubicBezTo>
                  <a:pt x="3412" y="5782"/>
                  <a:pt x="3418" y="5761"/>
                  <a:pt x="3423" y="5737"/>
                </a:cubicBezTo>
                <a:cubicBezTo>
                  <a:pt x="3428" y="5716"/>
                  <a:pt x="3436" y="5695"/>
                  <a:pt x="3441" y="5673"/>
                </a:cubicBezTo>
                <a:cubicBezTo>
                  <a:pt x="3449" y="5647"/>
                  <a:pt x="3455" y="5618"/>
                  <a:pt x="3463" y="5589"/>
                </a:cubicBezTo>
                <a:cubicBezTo>
                  <a:pt x="3465" y="5583"/>
                  <a:pt x="3465" y="5575"/>
                  <a:pt x="3468" y="5570"/>
                </a:cubicBezTo>
                <a:cubicBezTo>
                  <a:pt x="3526" y="5568"/>
                  <a:pt x="3555" y="5517"/>
                  <a:pt x="3574" y="5467"/>
                </a:cubicBezTo>
                <a:cubicBezTo>
                  <a:pt x="3592" y="5409"/>
                  <a:pt x="3611" y="5353"/>
                  <a:pt x="3632" y="5298"/>
                </a:cubicBezTo>
                <a:cubicBezTo>
                  <a:pt x="3645" y="5269"/>
                  <a:pt x="3656" y="5239"/>
                  <a:pt x="3669" y="5210"/>
                </a:cubicBezTo>
                <a:cubicBezTo>
                  <a:pt x="3682" y="5184"/>
                  <a:pt x="3695" y="5157"/>
                  <a:pt x="3701" y="5128"/>
                </a:cubicBezTo>
                <a:cubicBezTo>
                  <a:pt x="3703" y="5115"/>
                  <a:pt x="3703" y="5102"/>
                  <a:pt x="3701" y="5089"/>
                </a:cubicBezTo>
                <a:cubicBezTo>
                  <a:pt x="3751" y="5083"/>
                  <a:pt x="3785" y="5033"/>
                  <a:pt x="3812" y="4996"/>
                </a:cubicBezTo>
                <a:cubicBezTo>
                  <a:pt x="3844" y="4951"/>
                  <a:pt x="3873" y="4903"/>
                  <a:pt x="3897" y="4853"/>
                </a:cubicBezTo>
                <a:cubicBezTo>
                  <a:pt x="3910" y="4824"/>
                  <a:pt x="3923" y="4795"/>
                  <a:pt x="3931" y="4766"/>
                </a:cubicBezTo>
                <a:cubicBezTo>
                  <a:pt x="3939" y="4742"/>
                  <a:pt x="3947" y="4718"/>
                  <a:pt x="3949" y="4694"/>
                </a:cubicBezTo>
                <a:cubicBezTo>
                  <a:pt x="3949" y="4687"/>
                  <a:pt x="3949" y="4679"/>
                  <a:pt x="3947" y="4673"/>
                </a:cubicBezTo>
                <a:cubicBezTo>
                  <a:pt x="3963" y="4676"/>
                  <a:pt x="3981" y="4668"/>
                  <a:pt x="3992" y="4652"/>
                </a:cubicBezTo>
                <a:cubicBezTo>
                  <a:pt x="4061" y="4541"/>
                  <a:pt x="4135" y="4430"/>
                  <a:pt x="4214" y="4327"/>
                </a:cubicBezTo>
                <a:cubicBezTo>
                  <a:pt x="4238" y="4303"/>
                  <a:pt x="4259" y="4279"/>
                  <a:pt x="4280" y="4253"/>
                </a:cubicBezTo>
                <a:cubicBezTo>
                  <a:pt x="4307" y="4226"/>
                  <a:pt x="4336" y="4202"/>
                  <a:pt x="4367" y="4184"/>
                </a:cubicBezTo>
                <a:cubicBezTo>
                  <a:pt x="4394" y="4168"/>
                  <a:pt x="4426" y="4160"/>
                  <a:pt x="4455" y="4160"/>
                </a:cubicBezTo>
                <a:cubicBezTo>
                  <a:pt x="4304" y="4313"/>
                  <a:pt x="4217" y="4530"/>
                  <a:pt x="4153" y="4729"/>
                </a:cubicBezTo>
                <a:cubicBezTo>
                  <a:pt x="4108" y="4877"/>
                  <a:pt x="4071" y="5028"/>
                  <a:pt x="4042" y="5179"/>
                </a:cubicBezTo>
                <a:cubicBezTo>
                  <a:pt x="4013" y="5335"/>
                  <a:pt x="3981" y="5499"/>
                  <a:pt x="3997" y="5657"/>
                </a:cubicBezTo>
                <a:cubicBezTo>
                  <a:pt x="4013" y="5808"/>
                  <a:pt x="4074" y="5949"/>
                  <a:pt x="4143" y="6081"/>
                </a:cubicBezTo>
                <a:cubicBezTo>
                  <a:pt x="4203" y="6200"/>
                  <a:pt x="4275" y="6314"/>
                  <a:pt x="4357" y="6417"/>
                </a:cubicBezTo>
                <a:cubicBezTo>
                  <a:pt x="4439" y="6520"/>
                  <a:pt x="4531" y="6613"/>
                  <a:pt x="4637" y="6692"/>
                </a:cubicBezTo>
                <a:cubicBezTo>
                  <a:pt x="4754" y="6777"/>
                  <a:pt x="4883" y="6830"/>
                  <a:pt x="5016" y="6885"/>
                </a:cubicBezTo>
                <a:cubicBezTo>
                  <a:pt x="5143" y="6938"/>
                  <a:pt x="5272" y="6994"/>
                  <a:pt x="5370" y="7094"/>
                </a:cubicBezTo>
                <a:cubicBezTo>
                  <a:pt x="5399" y="7126"/>
                  <a:pt x="5428" y="7163"/>
                  <a:pt x="5450" y="7203"/>
                </a:cubicBezTo>
                <a:cubicBezTo>
                  <a:pt x="5452" y="7245"/>
                  <a:pt x="5455" y="7287"/>
                  <a:pt x="5460" y="7330"/>
                </a:cubicBezTo>
                <a:cubicBezTo>
                  <a:pt x="5465" y="7380"/>
                  <a:pt x="5468" y="7438"/>
                  <a:pt x="5481" y="7486"/>
                </a:cubicBezTo>
                <a:cubicBezTo>
                  <a:pt x="5487" y="7509"/>
                  <a:pt x="5505" y="7531"/>
                  <a:pt x="5524" y="7541"/>
                </a:cubicBezTo>
                <a:cubicBezTo>
                  <a:pt x="5537" y="7634"/>
                  <a:pt x="5561" y="7724"/>
                  <a:pt x="5592" y="7814"/>
                </a:cubicBezTo>
                <a:cubicBezTo>
                  <a:pt x="5603" y="7843"/>
                  <a:pt x="5635" y="7851"/>
                  <a:pt x="5659" y="7832"/>
                </a:cubicBezTo>
                <a:cubicBezTo>
                  <a:pt x="5690" y="7806"/>
                  <a:pt x="5698" y="7766"/>
                  <a:pt x="5698" y="7729"/>
                </a:cubicBezTo>
                <a:cubicBezTo>
                  <a:pt x="5701" y="7679"/>
                  <a:pt x="5701" y="7631"/>
                  <a:pt x="5704" y="7581"/>
                </a:cubicBezTo>
                <a:cubicBezTo>
                  <a:pt x="5704" y="7568"/>
                  <a:pt x="5706" y="7554"/>
                  <a:pt x="5706" y="7541"/>
                </a:cubicBezTo>
                <a:cubicBezTo>
                  <a:pt x="5738" y="7536"/>
                  <a:pt x="5762" y="7509"/>
                  <a:pt x="5770" y="7478"/>
                </a:cubicBezTo>
                <a:cubicBezTo>
                  <a:pt x="5783" y="7427"/>
                  <a:pt x="5783" y="7372"/>
                  <a:pt x="5788" y="7319"/>
                </a:cubicBezTo>
                <a:cubicBezTo>
                  <a:pt x="5794" y="7277"/>
                  <a:pt x="5795" y="7234"/>
                  <a:pt x="5795" y="7192"/>
                </a:cubicBezTo>
                <a:cubicBezTo>
                  <a:pt x="5816" y="7152"/>
                  <a:pt x="5843" y="7115"/>
                  <a:pt x="5872" y="7084"/>
                </a:cubicBezTo>
                <a:cubicBezTo>
                  <a:pt x="5967" y="6980"/>
                  <a:pt x="6097" y="6922"/>
                  <a:pt x="6224" y="6869"/>
                </a:cubicBezTo>
                <a:cubicBezTo>
                  <a:pt x="6356" y="6814"/>
                  <a:pt x="6486" y="6758"/>
                  <a:pt x="6599" y="6673"/>
                </a:cubicBezTo>
                <a:cubicBezTo>
                  <a:pt x="6705" y="6594"/>
                  <a:pt x="6798" y="6501"/>
                  <a:pt x="6877" y="6396"/>
                </a:cubicBezTo>
                <a:cubicBezTo>
                  <a:pt x="6959" y="6290"/>
                  <a:pt x="7028" y="6176"/>
                  <a:pt x="7086" y="6057"/>
                </a:cubicBezTo>
                <a:cubicBezTo>
                  <a:pt x="7152" y="5922"/>
                  <a:pt x="7213" y="5782"/>
                  <a:pt x="7226" y="5631"/>
                </a:cubicBezTo>
                <a:cubicBezTo>
                  <a:pt x="7240" y="5472"/>
                  <a:pt x="7208" y="5308"/>
                  <a:pt x="7176" y="5152"/>
                </a:cubicBezTo>
                <a:cubicBezTo>
                  <a:pt x="7144" y="5001"/>
                  <a:pt x="7107" y="4851"/>
                  <a:pt x="7060" y="4705"/>
                </a:cubicBezTo>
                <a:cubicBezTo>
                  <a:pt x="6996" y="4507"/>
                  <a:pt x="6904" y="4290"/>
                  <a:pt x="6753" y="4139"/>
                </a:cubicBezTo>
                <a:cubicBezTo>
                  <a:pt x="6785" y="4139"/>
                  <a:pt x="6814" y="4147"/>
                  <a:pt x="6840" y="4163"/>
                </a:cubicBezTo>
                <a:cubicBezTo>
                  <a:pt x="6872" y="4181"/>
                  <a:pt x="6901" y="4205"/>
                  <a:pt x="6928" y="4229"/>
                </a:cubicBezTo>
                <a:cubicBezTo>
                  <a:pt x="6949" y="4255"/>
                  <a:pt x="6970" y="4279"/>
                  <a:pt x="6996" y="4300"/>
                </a:cubicBezTo>
                <a:cubicBezTo>
                  <a:pt x="7078" y="4403"/>
                  <a:pt x="7152" y="4512"/>
                  <a:pt x="7224" y="4623"/>
                </a:cubicBezTo>
                <a:cubicBezTo>
                  <a:pt x="7234" y="4639"/>
                  <a:pt x="7250" y="4647"/>
                  <a:pt x="7269" y="4644"/>
                </a:cubicBezTo>
                <a:cubicBezTo>
                  <a:pt x="7266" y="4652"/>
                  <a:pt x="7266" y="4657"/>
                  <a:pt x="7266" y="4665"/>
                </a:cubicBezTo>
                <a:cubicBezTo>
                  <a:pt x="7266" y="4689"/>
                  <a:pt x="7277" y="4716"/>
                  <a:pt x="7285" y="4737"/>
                </a:cubicBezTo>
                <a:cubicBezTo>
                  <a:pt x="7295" y="4766"/>
                  <a:pt x="7308" y="4795"/>
                  <a:pt x="7322" y="4824"/>
                </a:cubicBezTo>
                <a:cubicBezTo>
                  <a:pt x="7346" y="4874"/>
                  <a:pt x="7375" y="4922"/>
                  <a:pt x="7409" y="4967"/>
                </a:cubicBezTo>
                <a:cubicBezTo>
                  <a:pt x="7438" y="5004"/>
                  <a:pt x="7473" y="5052"/>
                  <a:pt x="7523" y="5060"/>
                </a:cubicBezTo>
                <a:cubicBezTo>
                  <a:pt x="7520" y="5073"/>
                  <a:pt x="7520" y="5086"/>
                  <a:pt x="7523" y="5099"/>
                </a:cubicBezTo>
                <a:cubicBezTo>
                  <a:pt x="7528" y="5128"/>
                  <a:pt x="7541" y="5155"/>
                  <a:pt x="7555" y="5181"/>
                </a:cubicBezTo>
                <a:cubicBezTo>
                  <a:pt x="7568" y="5210"/>
                  <a:pt x="7581" y="5239"/>
                  <a:pt x="7594" y="5266"/>
                </a:cubicBezTo>
                <a:cubicBezTo>
                  <a:pt x="7618" y="5321"/>
                  <a:pt x="7637" y="5377"/>
                  <a:pt x="7655" y="5435"/>
                </a:cubicBezTo>
                <a:cubicBezTo>
                  <a:pt x="7671" y="5486"/>
                  <a:pt x="7703" y="5536"/>
                  <a:pt x="7761" y="5538"/>
                </a:cubicBezTo>
                <a:cubicBezTo>
                  <a:pt x="7764" y="5544"/>
                  <a:pt x="7764" y="5552"/>
                  <a:pt x="7766" y="5557"/>
                </a:cubicBezTo>
                <a:cubicBezTo>
                  <a:pt x="7774" y="5586"/>
                  <a:pt x="7779" y="5613"/>
                  <a:pt x="7787" y="5642"/>
                </a:cubicBezTo>
                <a:cubicBezTo>
                  <a:pt x="7793" y="5663"/>
                  <a:pt x="7801" y="5684"/>
                  <a:pt x="7806" y="5705"/>
                </a:cubicBezTo>
                <a:cubicBezTo>
                  <a:pt x="7811" y="5726"/>
                  <a:pt x="7816" y="5750"/>
                  <a:pt x="7822" y="5774"/>
                </a:cubicBezTo>
                <a:cubicBezTo>
                  <a:pt x="7827" y="5790"/>
                  <a:pt x="7840" y="5798"/>
                  <a:pt x="7856" y="5798"/>
                </a:cubicBezTo>
                <a:cubicBezTo>
                  <a:pt x="7859" y="5806"/>
                  <a:pt x="7859" y="5811"/>
                  <a:pt x="7861" y="5819"/>
                </a:cubicBezTo>
                <a:cubicBezTo>
                  <a:pt x="7864" y="5840"/>
                  <a:pt x="7867" y="5861"/>
                  <a:pt x="7872" y="5882"/>
                </a:cubicBezTo>
                <a:cubicBezTo>
                  <a:pt x="7875" y="5901"/>
                  <a:pt x="7898" y="5911"/>
                  <a:pt x="7914" y="5909"/>
                </a:cubicBezTo>
                <a:cubicBezTo>
                  <a:pt x="7933" y="5906"/>
                  <a:pt x="7949" y="5890"/>
                  <a:pt x="7949" y="5872"/>
                </a:cubicBezTo>
                <a:cubicBezTo>
                  <a:pt x="7946" y="5837"/>
                  <a:pt x="7943" y="5800"/>
                  <a:pt x="7933" y="5769"/>
                </a:cubicBezTo>
                <a:cubicBezTo>
                  <a:pt x="7928" y="5753"/>
                  <a:pt x="7922" y="5734"/>
                  <a:pt x="7914" y="5718"/>
                </a:cubicBezTo>
                <a:lnTo>
                  <a:pt x="7909" y="5710"/>
                </a:lnTo>
                <a:cubicBezTo>
                  <a:pt x="7906" y="5697"/>
                  <a:pt x="7904" y="5687"/>
                  <a:pt x="7898" y="5676"/>
                </a:cubicBezTo>
                <a:cubicBezTo>
                  <a:pt x="7896" y="5671"/>
                  <a:pt x="7896" y="5665"/>
                  <a:pt x="7893" y="5663"/>
                </a:cubicBezTo>
                <a:cubicBezTo>
                  <a:pt x="7885" y="5639"/>
                  <a:pt x="7877" y="5618"/>
                  <a:pt x="7864" y="5597"/>
                </a:cubicBezTo>
                <a:lnTo>
                  <a:pt x="7859" y="5591"/>
                </a:lnTo>
                <a:cubicBezTo>
                  <a:pt x="7851" y="5568"/>
                  <a:pt x="7840" y="5541"/>
                  <a:pt x="7835" y="5517"/>
                </a:cubicBezTo>
                <a:cubicBezTo>
                  <a:pt x="7843" y="5507"/>
                  <a:pt x="7851" y="5496"/>
                  <a:pt x="7851" y="5483"/>
                </a:cubicBezTo>
                <a:cubicBezTo>
                  <a:pt x="7851" y="5464"/>
                  <a:pt x="7840" y="5443"/>
                  <a:pt x="7835" y="5427"/>
                </a:cubicBezTo>
                <a:cubicBezTo>
                  <a:pt x="7814" y="5366"/>
                  <a:pt x="7793" y="5303"/>
                  <a:pt x="7771" y="5242"/>
                </a:cubicBezTo>
                <a:cubicBezTo>
                  <a:pt x="7750" y="5181"/>
                  <a:pt x="7729" y="5118"/>
                  <a:pt x="7705" y="5060"/>
                </a:cubicBezTo>
                <a:cubicBezTo>
                  <a:pt x="7695" y="5033"/>
                  <a:pt x="7684" y="5004"/>
                  <a:pt x="7652" y="4996"/>
                </a:cubicBezTo>
                <a:cubicBezTo>
                  <a:pt x="7642" y="4993"/>
                  <a:pt x="7634" y="4993"/>
                  <a:pt x="7626" y="4996"/>
                </a:cubicBezTo>
                <a:cubicBezTo>
                  <a:pt x="7631" y="4975"/>
                  <a:pt x="7631" y="4951"/>
                  <a:pt x="7623" y="4927"/>
                </a:cubicBezTo>
                <a:cubicBezTo>
                  <a:pt x="7615" y="4901"/>
                  <a:pt x="7602" y="4874"/>
                  <a:pt x="7592" y="4848"/>
                </a:cubicBezTo>
                <a:cubicBezTo>
                  <a:pt x="7581" y="4819"/>
                  <a:pt x="7568" y="4792"/>
                  <a:pt x="7557" y="4763"/>
                </a:cubicBezTo>
                <a:cubicBezTo>
                  <a:pt x="7536" y="4713"/>
                  <a:pt x="7512" y="4665"/>
                  <a:pt x="7480" y="4620"/>
                </a:cubicBezTo>
                <a:cubicBezTo>
                  <a:pt x="7465" y="4599"/>
                  <a:pt x="7446" y="4570"/>
                  <a:pt x="7422" y="4554"/>
                </a:cubicBezTo>
                <a:cubicBezTo>
                  <a:pt x="7409" y="4546"/>
                  <a:pt x="7398" y="4544"/>
                  <a:pt x="7385" y="4544"/>
                </a:cubicBezTo>
                <a:cubicBezTo>
                  <a:pt x="7393" y="4496"/>
                  <a:pt x="7361" y="4456"/>
                  <a:pt x="7338" y="4417"/>
                </a:cubicBezTo>
                <a:cubicBezTo>
                  <a:pt x="7290" y="4335"/>
                  <a:pt x="7240" y="4258"/>
                  <a:pt x="7179" y="4186"/>
                </a:cubicBezTo>
                <a:cubicBezTo>
                  <a:pt x="7086" y="4073"/>
                  <a:pt x="6978" y="3976"/>
                  <a:pt x="6851" y="3904"/>
                </a:cubicBezTo>
                <a:cubicBezTo>
                  <a:pt x="6880" y="3915"/>
                  <a:pt x="6909" y="3923"/>
                  <a:pt x="6938" y="3933"/>
                </a:cubicBezTo>
                <a:cubicBezTo>
                  <a:pt x="7142" y="4000"/>
                  <a:pt x="7348" y="4057"/>
                  <a:pt x="7557" y="4104"/>
                </a:cubicBezTo>
                <a:cubicBezTo>
                  <a:pt x="7962" y="4197"/>
                  <a:pt x="8383" y="4245"/>
                  <a:pt x="8795" y="4179"/>
                </a:cubicBezTo>
                <a:cubicBezTo>
                  <a:pt x="9131" y="4126"/>
                  <a:pt x="9459" y="3997"/>
                  <a:pt x="9729" y="3785"/>
                </a:cubicBezTo>
                <a:cubicBezTo>
                  <a:pt x="9862" y="3682"/>
                  <a:pt x="9978" y="3558"/>
                  <a:pt x="10071" y="3418"/>
                </a:cubicBezTo>
                <a:cubicBezTo>
                  <a:pt x="10121" y="3341"/>
                  <a:pt x="10182" y="3243"/>
                  <a:pt x="10134" y="3150"/>
                </a:cubicBezTo>
                <a:cubicBezTo>
                  <a:pt x="10116" y="3111"/>
                  <a:pt x="10081" y="3084"/>
                  <a:pt x="10047" y="3058"/>
                </a:cubicBezTo>
                <a:cubicBezTo>
                  <a:pt x="10004" y="3029"/>
                  <a:pt x="9959" y="3002"/>
                  <a:pt x="9915" y="2976"/>
                </a:cubicBezTo>
                <a:cubicBezTo>
                  <a:pt x="9888" y="2960"/>
                  <a:pt x="9859" y="2947"/>
                  <a:pt x="9832" y="2933"/>
                </a:cubicBezTo>
                <a:cubicBezTo>
                  <a:pt x="9915" y="2896"/>
                  <a:pt x="9994" y="2851"/>
                  <a:pt x="10071" y="2798"/>
                </a:cubicBezTo>
                <a:cubicBezTo>
                  <a:pt x="10240" y="2685"/>
                  <a:pt x="10393" y="2552"/>
                  <a:pt x="10547" y="2417"/>
                </a:cubicBezTo>
                <a:cubicBezTo>
                  <a:pt x="10806" y="2195"/>
                  <a:pt x="11073" y="1933"/>
                  <a:pt x="11163" y="1592"/>
                </a:cubicBezTo>
                <a:cubicBezTo>
                  <a:pt x="11200" y="1499"/>
                  <a:pt x="11214" y="1402"/>
                  <a:pt x="11198" y="1312"/>
                </a:cubicBezTo>
                <a:moveTo>
                  <a:pt x="9348" y="1378"/>
                </a:moveTo>
                <a:cubicBezTo>
                  <a:pt x="9385" y="1354"/>
                  <a:pt x="9428" y="1335"/>
                  <a:pt x="9462" y="1309"/>
                </a:cubicBezTo>
                <a:cubicBezTo>
                  <a:pt x="9692" y="1232"/>
                  <a:pt x="9925" y="1163"/>
                  <a:pt x="10163" y="1124"/>
                </a:cubicBezTo>
                <a:cubicBezTo>
                  <a:pt x="10359" y="1092"/>
                  <a:pt x="10563" y="1081"/>
                  <a:pt x="10758" y="1105"/>
                </a:cubicBezTo>
                <a:cubicBezTo>
                  <a:pt x="10743" y="1113"/>
                  <a:pt x="10727" y="1121"/>
                  <a:pt x="10711" y="1129"/>
                </a:cubicBezTo>
                <a:cubicBezTo>
                  <a:pt x="10565" y="1206"/>
                  <a:pt x="10446" y="1325"/>
                  <a:pt x="10311" y="1417"/>
                </a:cubicBezTo>
                <a:cubicBezTo>
                  <a:pt x="10161" y="1518"/>
                  <a:pt x="10002" y="1613"/>
                  <a:pt x="9838" y="1695"/>
                </a:cubicBezTo>
                <a:cubicBezTo>
                  <a:pt x="9711" y="1708"/>
                  <a:pt x="9584" y="1727"/>
                  <a:pt x="9457" y="1748"/>
                </a:cubicBezTo>
                <a:cubicBezTo>
                  <a:pt x="9285" y="1777"/>
                  <a:pt x="9118" y="1827"/>
                  <a:pt x="8951" y="1883"/>
                </a:cubicBezTo>
                <a:cubicBezTo>
                  <a:pt x="8859" y="1915"/>
                  <a:pt x="8766" y="1949"/>
                  <a:pt x="8676" y="1986"/>
                </a:cubicBezTo>
                <a:cubicBezTo>
                  <a:pt x="8623" y="2007"/>
                  <a:pt x="8565" y="2029"/>
                  <a:pt x="8512" y="2055"/>
                </a:cubicBezTo>
                <a:cubicBezTo>
                  <a:pt x="8518" y="2050"/>
                  <a:pt x="8523" y="2042"/>
                  <a:pt x="8531" y="2037"/>
                </a:cubicBezTo>
                <a:cubicBezTo>
                  <a:pt x="8600" y="1968"/>
                  <a:pt x="8666" y="1899"/>
                  <a:pt x="8740" y="1835"/>
                </a:cubicBezTo>
                <a:cubicBezTo>
                  <a:pt x="8811" y="1775"/>
                  <a:pt x="8880" y="1708"/>
                  <a:pt x="8954" y="1650"/>
                </a:cubicBezTo>
                <a:cubicBezTo>
                  <a:pt x="9039" y="1584"/>
                  <a:pt x="9126" y="1521"/>
                  <a:pt x="9213" y="1460"/>
                </a:cubicBezTo>
                <a:cubicBezTo>
                  <a:pt x="9261" y="1431"/>
                  <a:pt x="9303" y="1404"/>
                  <a:pt x="9348" y="1378"/>
                </a:cubicBezTo>
                <a:moveTo>
                  <a:pt x="8975" y="1484"/>
                </a:moveTo>
                <a:cubicBezTo>
                  <a:pt x="9020" y="1465"/>
                  <a:pt x="9068" y="1449"/>
                  <a:pt x="9116" y="1431"/>
                </a:cubicBezTo>
                <a:cubicBezTo>
                  <a:pt x="9071" y="1462"/>
                  <a:pt x="9026" y="1497"/>
                  <a:pt x="8983" y="1534"/>
                </a:cubicBezTo>
                <a:cubicBezTo>
                  <a:pt x="8914" y="1595"/>
                  <a:pt x="8846" y="1658"/>
                  <a:pt x="8780" y="1722"/>
                </a:cubicBezTo>
                <a:cubicBezTo>
                  <a:pt x="8711" y="1788"/>
                  <a:pt x="8647" y="1857"/>
                  <a:pt x="8581" y="1923"/>
                </a:cubicBezTo>
                <a:cubicBezTo>
                  <a:pt x="8446" y="2055"/>
                  <a:pt x="8317" y="2195"/>
                  <a:pt x="8182" y="2328"/>
                </a:cubicBezTo>
                <a:cubicBezTo>
                  <a:pt x="8115" y="2394"/>
                  <a:pt x="8044" y="2460"/>
                  <a:pt x="7962" y="2507"/>
                </a:cubicBezTo>
                <a:cubicBezTo>
                  <a:pt x="7872" y="2558"/>
                  <a:pt x="7771" y="2587"/>
                  <a:pt x="7671" y="2613"/>
                </a:cubicBezTo>
                <a:cubicBezTo>
                  <a:pt x="7555" y="2645"/>
                  <a:pt x="7435" y="2666"/>
                  <a:pt x="7316" y="2685"/>
                </a:cubicBezTo>
                <a:cubicBezTo>
                  <a:pt x="7285" y="2690"/>
                  <a:pt x="7250" y="2693"/>
                  <a:pt x="7219" y="2695"/>
                </a:cubicBezTo>
                <a:cubicBezTo>
                  <a:pt x="7211" y="2695"/>
                  <a:pt x="7203" y="2693"/>
                  <a:pt x="7195" y="2693"/>
                </a:cubicBezTo>
                <a:cubicBezTo>
                  <a:pt x="7184" y="2693"/>
                  <a:pt x="7171" y="2693"/>
                  <a:pt x="7160" y="2693"/>
                </a:cubicBezTo>
                <a:lnTo>
                  <a:pt x="7160" y="2693"/>
                </a:lnTo>
                <a:cubicBezTo>
                  <a:pt x="7192" y="2685"/>
                  <a:pt x="7229" y="2679"/>
                  <a:pt x="7256" y="2658"/>
                </a:cubicBezTo>
                <a:cubicBezTo>
                  <a:pt x="7285" y="2634"/>
                  <a:pt x="7301" y="2595"/>
                  <a:pt x="7319" y="2563"/>
                </a:cubicBezTo>
                <a:cubicBezTo>
                  <a:pt x="7340" y="2526"/>
                  <a:pt x="7361" y="2492"/>
                  <a:pt x="7385" y="2457"/>
                </a:cubicBezTo>
                <a:cubicBezTo>
                  <a:pt x="7401" y="2433"/>
                  <a:pt x="7420" y="2410"/>
                  <a:pt x="7435" y="2386"/>
                </a:cubicBezTo>
                <a:cubicBezTo>
                  <a:pt x="7549" y="2290"/>
                  <a:pt x="7663" y="2190"/>
                  <a:pt x="7782" y="2103"/>
                </a:cubicBezTo>
                <a:cubicBezTo>
                  <a:pt x="7901" y="2015"/>
                  <a:pt x="8018" y="1920"/>
                  <a:pt x="8129" y="1825"/>
                </a:cubicBezTo>
                <a:cubicBezTo>
                  <a:pt x="8406" y="1703"/>
                  <a:pt x="8690" y="1589"/>
                  <a:pt x="8975" y="1484"/>
                </a:cubicBezTo>
                <a:moveTo>
                  <a:pt x="7692" y="2052"/>
                </a:moveTo>
                <a:cubicBezTo>
                  <a:pt x="7705" y="2039"/>
                  <a:pt x="7705" y="2023"/>
                  <a:pt x="7700" y="2007"/>
                </a:cubicBezTo>
                <a:cubicBezTo>
                  <a:pt x="7750" y="1986"/>
                  <a:pt x="7798" y="1962"/>
                  <a:pt x="7848" y="1941"/>
                </a:cubicBezTo>
                <a:cubicBezTo>
                  <a:pt x="7885" y="1925"/>
                  <a:pt x="7922" y="1910"/>
                  <a:pt x="7959" y="1894"/>
                </a:cubicBezTo>
                <a:cubicBezTo>
                  <a:pt x="7888" y="1954"/>
                  <a:pt x="7819" y="2015"/>
                  <a:pt x="7753" y="2079"/>
                </a:cubicBezTo>
                <a:cubicBezTo>
                  <a:pt x="7700" y="2129"/>
                  <a:pt x="7639" y="2177"/>
                  <a:pt x="7584" y="2224"/>
                </a:cubicBezTo>
                <a:cubicBezTo>
                  <a:pt x="7555" y="2248"/>
                  <a:pt x="7525" y="2275"/>
                  <a:pt x="7496" y="2298"/>
                </a:cubicBezTo>
                <a:cubicBezTo>
                  <a:pt x="7557" y="2216"/>
                  <a:pt x="7623" y="2134"/>
                  <a:pt x="7692" y="2052"/>
                </a:cubicBezTo>
                <a:moveTo>
                  <a:pt x="6742" y="2470"/>
                </a:moveTo>
                <a:cubicBezTo>
                  <a:pt x="7017" y="2328"/>
                  <a:pt x="7295" y="2193"/>
                  <a:pt x="7576" y="2066"/>
                </a:cubicBezTo>
                <a:cubicBezTo>
                  <a:pt x="7496" y="2169"/>
                  <a:pt x="7422" y="2277"/>
                  <a:pt x="7359" y="2391"/>
                </a:cubicBezTo>
                <a:cubicBezTo>
                  <a:pt x="7319" y="2460"/>
                  <a:pt x="7279" y="2526"/>
                  <a:pt x="7237" y="2595"/>
                </a:cubicBezTo>
                <a:cubicBezTo>
                  <a:pt x="7216" y="2629"/>
                  <a:pt x="7176" y="2637"/>
                  <a:pt x="7139" y="2648"/>
                </a:cubicBezTo>
                <a:cubicBezTo>
                  <a:pt x="7097" y="2661"/>
                  <a:pt x="7057" y="2671"/>
                  <a:pt x="7015" y="2685"/>
                </a:cubicBezTo>
                <a:cubicBezTo>
                  <a:pt x="7007" y="2687"/>
                  <a:pt x="7004" y="2690"/>
                  <a:pt x="7002" y="2695"/>
                </a:cubicBezTo>
                <a:cubicBezTo>
                  <a:pt x="6853" y="2706"/>
                  <a:pt x="6708" y="2732"/>
                  <a:pt x="6562" y="2764"/>
                </a:cubicBezTo>
                <a:cubicBezTo>
                  <a:pt x="6353" y="2806"/>
                  <a:pt x="6147" y="2857"/>
                  <a:pt x="5943" y="2912"/>
                </a:cubicBezTo>
                <a:cubicBezTo>
                  <a:pt x="5935" y="2915"/>
                  <a:pt x="5927" y="2918"/>
                  <a:pt x="5919" y="2920"/>
                </a:cubicBezTo>
                <a:cubicBezTo>
                  <a:pt x="5925" y="2918"/>
                  <a:pt x="5933" y="2912"/>
                  <a:pt x="5938" y="2910"/>
                </a:cubicBezTo>
                <a:cubicBezTo>
                  <a:pt x="6025" y="2859"/>
                  <a:pt x="6115" y="2809"/>
                  <a:pt x="6203" y="2761"/>
                </a:cubicBezTo>
                <a:cubicBezTo>
                  <a:pt x="6382" y="2661"/>
                  <a:pt x="6562" y="2563"/>
                  <a:pt x="6742" y="2470"/>
                </a:cubicBezTo>
                <a:moveTo>
                  <a:pt x="6438" y="1851"/>
                </a:moveTo>
                <a:cubicBezTo>
                  <a:pt x="6459" y="1867"/>
                  <a:pt x="6478" y="1886"/>
                  <a:pt x="6496" y="1902"/>
                </a:cubicBezTo>
                <a:cubicBezTo>
                  <a:pt x="6502" y="1933"/>
                  <a:pt x="6507" y="1962"/>
                  <a:pt x="6512" y="1994"/>
                </a:cubicBezTo>
                <a:cubicBezTo>
                  <a:pt x="6520" y="2042"/>
                  <a:pt x="6525" y="2089"/>
                  <a:pt x="6525" y="2137"/>
                </a:cubicBezTo>
                <a:cubicBezTo>
                  <a:pt x="6525" y="2185"/>
                  <a:pt x="6517" y="2230"/>
                  <a:pt x="6502" y="2275"/>
                </a:cubicBezTo>
                <a:cubicBezTo>
                  <a:pt x="6494" y="2293"/>
                  <a:pt x="6486" y="2312"/>
                  <a:pt x="6475" y="2330"/>
                </a:cubicBezTo>
                <a:cubicBezTo>
                  <a:pt x="6470" y="2338"/>
                  <a:pt x="6467" y="2343"/>
                  <a:pt x="6462" y="2351"/>
                </a:cubicBezTo>
                <a:cubicBezTo>
                  <a:pt x="6425" y="2388"/>
                  <a:pt x="6380" y="2420"/>
                  <a:pt x="6338" y="2449"/>
                </a:cubicBezTo>
                <a:cubicBezTo>
                  <a:pt x="6322" y="2460"/>
                  <a:pt x="6308" y="2468"/>
                  <a:pt x="6293" y="2478"/>
                </a:cubicBezTo>
                <a:cubicBezTo>
                  <a:pt x="6306" y="2444"/>
                  <a:pt x="6316" y="2407"/>
                  <a:pt x="6322" y="2373"/>
                </a:cubicBezTo>
                <a:cubicBezTo>
                  <a:pt x="6340" y="2280"/>
                  <a:pt x="6345" y="2187"/>
                  <a:pt x="6332" y="2095"/>
                </a:cubicBezTo>
                <a:cubicBezTo>
                  <a:pt x="6322" y="2002"/>
                  <a:pt x="6298" y="1915"/>
                  <a:pt x="6258" y="1830"/>
                </a:cubicBezTo>
                <a:cubicBezTo>
                  <a:pt x="6234" y="1777"/>
                  <a:pt x="6203" y="1724"/>
                  <a:pt x="6158" y="1690"/>
                </a:cubicBezTo>
                <a:cubicBezTo>
                  <a:pt x="6160" y="1690"/>
                  <a:pt x="6163" y="1693"/>
                  <a:pt x="6166" y="1693"/>
                </a:cubicBezTo>
                <a:cubicBezTo>
                  <a:pt x="6184" y="1698"/>
                  <a:pt x="6200" y="1703"/>
                  <a:pt x="6218" y="1708"/>
                </a:cubicBezTo>
                <a:cubicBezTo>
                  <a:pt x="6295" y="1751"/>
                  <a:pt x="6369" y="1798"/>
                  <a:pt x="6438" y="1851"/>
                </a:cubicBezTo>
                <a:moveTo>
                  <a:pt x="6123" y="1203"/>
                </a:moveTo>
                <a:cubicBezTo>
                  <a:pt x="6131" y="1198"/>
                  <a:pt x="6129" y="1200"/>
                  <a:pt x="6136" y="1198"/>
                </a:cubicBezTo>
                <a:lnTo>
                  <a:pt x="6139" y="1198"/>
                </a:lnTo>
                <a:lnTo>
                  <a:pt x="6142" y="1198"/>
                </a:lnTo>
                <a:cubicBezTo>
                  <a:pt x="6139" y="1198"/>
                  <a:pt x="6136" y="1195"/>
                  <a:pt x="6147" y="1198"/>
                </a:cubicBezTo>
                <a:cubicBezTo>
                  <a:pt x="6160" y="1200"/>
                  <a:pt x="6173" y="1208"/>
                  <a:pt x="6184" y="1214"/>
                </a:cubicBezTo>
                <a:cubicBezTo>
                  <a:pt x="6211" y="1227"/>
                  <a:pt x="6229" y="1243"/>
                  <a:pt x="6248" y="1264"/>
                </a:cubicBezTo>
                <a:lnTo>
                  <a:pt x="6250" y="1267"/>
                </a:lnTo>
                <a:lnTo>
                  <a:pt x="6250" y="1269"/>
                </a:lnTo>
                <a:lnTo>
                  <a:pt x="6255" y="1277"/>
                </a:lnTo>
                <a:cubicBezTo>
                  <a:pt x="6258" y="1282"/>
                  <a:pt x="6263" y="1290"/>
                  <a:pt x="6266" y="1296"/>
                </a:cubicBezTo>
                <a:lnTo>
                  <a:pt x="6271" y="1306"/>
                </a:lnTo>
                <a:lnTo>
                  <a:pt x="6274" y="1314"/>
                </a:lnTo>
                <a:lnTo>
                  <a:pt x="6274" y="1322"/>
                </a:lnTo>
                <a:cubicBezTo>
                  <a:pt x="6274" y="1327"/>
                  <a:pt x="6274" y="1333"/>
                  <a:pt x="6274" y="1338"/>
                </a:cubicBezTo>
                <a:cubicBezTo>
                  <a:pt x="6255" y="1357"/>
                  <a:pt x="6237" y="1372"/>
                  <a:pt x="6213" y="1383"/>
                </a:cubicBezTo>
                <a:cubicBezTo>
                  <a:pt x="6208" y="1386"/>
                  <a:pt x="6189" y="1391"/>
                  <a:pt x="6181" y="1391"/>
                </a:cubicBezTo>
                <a:cubicBezTo>
                  <a:pt x="6168" y="1391"/>
                  <a:pt x="6158" y="1391"/>
                  <a:pt x="6147" y="1383"/>
                </a:cubicBezTo>
                <a:cubicBezTo>
                  <a:pt x="6142" y="1380"/>
                  <a:pt x="6136" y="1380"/>
                  <a:pt x="6129" y="1380"/>
                </a:cubicBezTo>
                <a:cubicBezTo>
                  <a:pt x="6123" y="1375"/>
                  <a:pt x="6118" y="1372"/>
                  <a:pt x="6115" y="1367"/>
                </a:cubicBezTo>
                <a:cubicBezTo>
                  <a:pt x="6115" y="1362"/>
                  <a:pt x="6115" y="1357"/>
                  <a:pt x="6115" y="1354"/>
                </a:cubicBezTo>
                <a:cubicBezTo>
                  <a:pt x="6105" y="1322"/>
                  <a:pt x="6094" y="1288"/>
                  <a:pt x="6097" y="1251"/>
                </a:cubicBezTo>
                <a:cubicBezTo>
                  <a:pt x="6094" y="1235"/>
                  <a:pt x="6105" y="1214"/>
                  <a:pt x="6123" y="1203"/>
                </a:cubicBezTo>
                <a:moveTo>
                  <a:pt x="5161" y="1589"/>
                </a:moveTo>
                <a:cubicBezTo>
                  <a:pt x="5256" y="1460"/>
                  <a:pt x="5275" y="1285"/>
                  <a:pt x="5262" y="1129"/>
                </a:cubicBezTo>
                <a:cubicBezTo>
                  <a:pt x="5270" y="1121"/>
                  <a:pt x="5272" y="1113"/>
                  <a:pt x="5270" y="1103"/>
                </a:cubicBezTo>
                <a:lnTo>
                  <a:pt x="5270" y="1100"/>
                </a:lnTo>
                <a:cubicBezTo>
                  <a:pt x="5299" y="1095"/>
                  <a:pt x="5328" y="1089"/>
                  <a:pt x="5357" y="1087"/>
                </a:cubicBezTo>
                <a:cubicBezTo>
                  <a:pt x="5402" y="1081"/>
                  <a:pt x="5447" y="1081"/>
                  <a:pt x="5492" y="1079"/>
                </a:cubicBezTo>
                <a:cubicBezTo>
                  <a:pt x="5534" y="1079"/>
                  <a:pt x="5579" y="1081"/>
                  <a:pt x="5622" y="1068"/>
                </a:cubicBezTo>
                <a:cubicBezTo>
                  <a:pt x="5624" y="1068"/>
                  <a:pt x="5624" y="1066"/>
                  <a:pt x="5627" y="1066"/>
                </a:cubicBezTo>
                <a:cubicBezTo>
                  <a:pt x="5661" y="1071"/>
                  <a:pt x="5696" y="1068"/>
                  <a:pt x="5730" y="1068"/>
                </a:cubicBezTo>
                <a:cubicBezTo>
                  <a:pt x="5775" y="1068"/>
                  <a:pt x="5819" y="1071"/>
                  <a:pt x="5864" y="1073"/>
                </a:cubicBezTo>
                <a:cubicBezTo>
                  <a:pt x="5893" y="1076"/>
                  <a:pt x="5922" y="1081"/>
                  <a:pt x="5951" y="1087"/>
                </a:cubicBezTo>
                <a:lnTo>
                  <a:pt x="5951" y="1089"/>
                </a:lnTo>
                <a:cubicBezTo>
                  <a:pt x="5949" y="1100"/>
                  <a:pt x="5951" y="1111"/>
                  <a:pt x="5959" y="1116"/>
                </a:cubicBezTo>
                <a:cubicBezTo>
                  <a:pt x="5946" y="1275"/>
                  <a:pt x="5967" y="1447"/>
                  <a:pt x="6065" y="1576"/>
                </a:cubicBezTo>
                <a:lnTo>
                  <a:pt x="6068" y="1579"/>
                </a:lnTo>
                <a:lnTo>
                  <a:pt x="6065" y="1579"/>
                </a:lnTo>
                <a:cubicBezTo>
                  <a:pt x="6062" y="1579"/>
                  <a:pt x="6057" y="1579"/>
                  <a:pt x="6054" y="1579"/>
                </a:cubicBezTo>
                <a:cubicBezTo>
                  <a:pt x="6012" y="1574"/>
                  <a:pt x="5970" y="1576"/>
                  <a:pt x="5927" y="1584"/>
                </a:cubicBezTo>
                <a:cubicBezTo>
                  <a:pt x="5898" y="1587"/>
                  <a:pt x="5869" y="1589"/>
                  <a:pt x="5840" y="1592"/>
                </a:cubicBezTo>
                <a:cubicBezTo>
                  <a:pt x="5803" y="1595"/>
                  <a:pt x="5764" y="1597"/>
                  <a:pt x="5725" y="1603"/>
                </a:cubicBezTo>
                <a:cubicBezTo>
                  <a:pt x="5688" y="1603"/>
                  <a:pt x="5653" y="1605"/>
                  <a:pt x="5616" y="1608"/>
                </a:cubicBezTo>
                <a:cubicBezTo>
                  <a:pt x="5582" y="1611"/>
                  <a:pt x="5550" y="1613"/>
                  <a:pt x="5516" y="1613"/>
                </a:cubicBezTo>
                <a:cubicBezTo>
                  <a:pt x="5473" y="1605"/>
                  <a:pt x="5428" y="1603"/>
                  <a:pt x="5386" y="1600"/>
                </a:cubicBezTo>
                <a:cubicBezTo>
                  <a:pt x="5357" y="1597"/>
                  <a:pt x="5328" y="1595"/>
                  <a:pt x="5299" y="1595"/>
                </a:cubicBezTo>
                <a:cubicBezTo>
                  <a:pt x="5251" y="1587"/>
                  <a:pt x="5206" y="1584"/>
                  <a:pt x="5161" y="1589"/>
                </a:cubicBezTo>
                <a:moveTo>
                  <a:pt x="5357" y="1711"/>
                </a:moveTo>
                <a:cubicBezTo>
                  <a:pt x="5444" y="1732"/>
                  <a:pt x="5529" y="1753"/>
                  <a:pt x="5619" y="1751"/>
                </a:cubicBezTo>
                <a:cubicBezTo>
                  <a:pt x="5704" y="1748"/>
                  <a:pt x="5791" y="1732"/>
                  <a:pt x="5872" y="1708"/>
                </a:cubicBezTo>
                <a:cubicBezTo>
                  <a:pt x="5912" y="1698"/>
                  <a:pt x="5951" y="1682"/>
                  <a:pt x="5994" y="1674"/>
                </a:cubicBezTo>
                <a:cubicBezTo>
                  <a:pt x="6017" y="1669"/>
                  <a:pt x="6039" y="1669"/>
                  <a:pt x="6057" y="1674"/>
                </a:cubicBezTo>
                <a:cubicBezTo>
                  <a:pt x="6057" y="1682"/>
                  <a:pt x="6060" y="1690"/>
                  <a:pt x="6068" y="1695"/>
                </a:cubicBezTo>
                <a:cubicBezTo>
                  <a:pt x="6136" y="1732"/>
                  <a:pt x="6173" y="1814"/>
                  <a:pt x="6200" y="1883"/>
                </a:cubicBezTo>
                <a:cubicBezTo>
                  <a:pt x="6229" y="1957"/>
                  <a:pt x="6248" y="2039"/>
                  <a:pt x="6253" y="2119"/>
                </a:cubicBezTo>
                <a:cubicBezTo>
                  <a:pt x="6258" y="2201"/>
                  <a:pt x="6253" y="2280"/>
                  <a:pt x="6237" y="2359"/>
                </a:cubicBezTo>
                <a:cubicBezTo>
                  <a:pt x="6229" y="2396"/>
                  <a:pt x="6218" y="2436"/>
                  <a:pt x="6205" y="2473"/>
                </a:cubicBezTo>
                <a:cubicBezTo>
                  <a:pt x="6197" y="2497"/>
                  <a:pt x="6184" y="2523"/>
                  <a:pt x="6181" y="2552"/>
                </a:cubicBezTo>
                <a:cubicBezTo>
                  <a:pt x="6046" y="2637"/>
                  <a:pt x="5909" y="2719"/>
                  <a:pt x="5775" y="2804"/>
                </a:cubicBezTo>
                <a:cubicBezTo>
                  <a:pt x="5688" y="2859"/>
                  <a:pt x="5579" y="2928"/>
                  <a:pt x="5468" y="2904"/>
                </a:cubicBezTo>
                <a:cubicBezTo>
                  <a:pt x="5460" y="2902"/>
                  <a:pt x="5455" y="2904"/>
                  <a:pt x="5452" y="2907"/>
                </a:cubicBezTo>
                <a:cubicBezTo>
                  <a:pt x="5442" y="2902"/>
                  <a:pt x="5428" y="2894"/>
                  <a:pt x="5418" y="2888"/>
                </a:cubicBezTo>
                <a:cubicBezTo>
                  <a:pt x="5375" y="2865"/>
                  <a:pt x="5331" y="2841"/>
                  <a:pt x="5291" y="2814"/>
                </a:cubicBezTo>
                <a:cubicBezTo>
                  <a:pt x="5217" y="2767"/>
                  <a:pt x="5143" y="2716"/>
                  <a:pt x="5071" y="2664"/>
                </a:cubicBezTo>
                <a:cubicBezTo>
                  <a:pt x="5066" y="2648"/>
                  <a:pt x="5058" y="2632"/>
                  <a:pt x="5050" y="2616"/>
                </a:cubicBezTo>
                <a:cubicBezTo>
                  <a:pt x="5039" y="2592"/>
                  <a:pt x="5029" y="2566"/>
                  <a:pt x="5021" y="2542"/>
                </a:cubicBezTo>
                <a:cubicBezTo>
                  <a:pt x="5005" y="2494"/>
                  <a:pt x="4992" y="2447"/>
                  <a:pt x="4981" y="2399"/>
                </a:cubicBezTo>
                <a:cubicBezTo>
                  <a:pt x="4960" y="2301"/>
                  <a:pt x="4955" y="2198"/>
                  <a:pt x="4965" y="2097"/>
                </a:cubicBezTo>
                <a:cubicBezTo>
                  <a:pt x="4976" y="1999"/>
                  <a:pt x="5002" y="1902"/>
                  <a:pt x="5055" y="1820"/>
                </a:cubicBezTo>
                <a:cubicBezTo>
                  <a:pt x="5082" y="1780"/>
                  <a:pt x="5111" y="1745"/>
                  <a:pt x="5145" y="1714"/>
                </a:cubicBezTo>
                <a:cubicBezTo>
                  <a:pt x="5211" y="1682"/>
                  <a:pt x="5288" y="1695"/>
                  <a:pt x="5357" y="1711"/>
                </a:cubicBezTo>
                <a:moveTo>
                  <a:pt x="4860" y="4583"/>
                </a:moveTo>
                <a:cubicBezTo>
                  <a:pt x="4857" y="4589"/>
                  <a:pt x="4852" y="4591"/>
                  <a:pt x="4849" y="4597"/>
                </a:cubicBezTo>
                <a:cubicBezTo>
                  <a:pt x="4849" y="4594"/>
                  <a:pt x="4849" y="4594"/>
                  <a:pt x="4849" y="4591"/>
                </a:cubicBezTo>
                <a:cubicBezTo>
                  <a:pt x="4849" y="4589"/>
                  <a:pt x="4849" y="4586"/>
                  <a:pt x="4846" y="4581"/>
                </a:cubicBezTo>
                <a:cubicBezTo>
                  <a:pt x="4846" y="4570"/>
                  <a:pt x="4846" y="4562"/>
                  <a:pt x="4849" y="4552"/>
                </a:cubicBezTo>
                <a:cubicBezTo>
                  <a:pt x="4852" y="4549"/>
                  <a:pt x="4854" y="4544"/>
                  <a:pt x="4857" y="4541"/>
                </a:cubicBezTo>
                <a:cubicBezTo>
                  <a:pt x="4857" y="4546"/>
                  <a:pt x="4854" y="4554"/>
                  <a:pt x="4854" y="4560"/>
                </a:cubicBezTo>
                <a:cubicBezTo>
                  <a:pt x="4854" y="4570"/>
                  <a:pt x="4857" y="4578"/>
                  <a:pt x="4860" y="4583"/>
                </a:cubicBezTo>
                <a:moveTo>
                  <a:pt x="4733" y="4036"/>
                </a:moveTo>
                <a:cubicBezTo>
                  <a:pt x="4703" y="4010"/>
                  <a:pt x="4677" y="3976"/>
                  <a:pt x="4661" y="3941"/>
                </a:cubicBezTo>
                <a:cubicBezTo>
                  <a:pt x="4651" y="3923"/>
                  <a:pt x="4645" y="3902"/>
                  <a:pt x="4640" y="3878"/>
                </a:cubicBezTo>
                <a:cubicBezTo>
                  <a:pt x="4637" y="3862"/>
                  <a:pt x="4635" y="3849"/>
                  <a:pt x="4632" y="3833"/>
                </a:cubicBezTo>
                <a:cubicBezTo>
                  <a:pt x="4685" y="3814"/>
                  <a:pt x="4738" y="3793"/>
                  <a:pt x="4788" y="3775"/>
                </a:cubicBezTo>
                <a:cubicBezTo>
                  <a:pt x="4793" y="3788"/>
                  <a:pt x="4807" y="3796"/>
                  <a:pt x="4823" y="3796"/>
                </a:cubicBezTo>
                <a:cubicBezTo>
                  <a:pt x="4833" y="3793"/>
                  <a:pt x="4844" y="3791"/>
                  <a:pt x="4854" y="3788"/>
                </a:cubicBezTo>
                <a:cubicBezTo>
                  <a:pt x="4838" y="3825"/>
                  <a:pt x="4875" y="3870"/>
                  <a:pt x="4915" y="3844"/>
                </a:cubicBezTo>
                <a:lnTo>
                  <a:pt x="4920" y="3838"/>
                </a:lnTo>
                <a:cubicBezTo>
                  <a:pt x="4931" y="3859"/>
                  <a:pt x="4957" y="3873"/>
                  <a:pt x="4981" y="3857"/>
                </a:cubicBezTo>
                <a:lnTo>
                  <a:pt x="4981" y="3857"/>
                </a:lnTo>
                <a:cubicBezTo>
                  <a:pt x="4992" y="3878"/>
                  <a:pt x="5013" y="3891"/>
                  <a:pt x="5039" y="3875"/>
                </a:cubicBezTo>
                <a:cubicBezTo>
                  <a:pt x="5045" y="3873"/>
                  <a:pt x="5047" y="3870"/>
                  <a:pt x="5053" y="3867"/>
                </a:cubicBezTo>
                <a:cubicBezTo>
                  <a:pt x="5058" y="3891"/>
                  <a:pt x="5084" y="3910"/>
                  <a:pt x="5108" y="3899"/>
                </a:cubicBezTo>
                <a:lnTo>
                  <a:pt x="5103" y="3912"/>
                </a:lnTo>
                <a:cubicBezTo>
                  <a:pt x="5092" y="3949"/>
                  <a:pt x="5140" y="3973"/>
                  <a:pt x="5166" y="3949"/>
                </a:cubicBezTo>
                <a:cubicBezTo>
                  <a:pt x="5177" y="3941"/>
                  <a:pt x="5185" y="3931"/>
                  <a:pt x="5193" y="3923"/>
                </a:cubicBezTo>
                <a:lnTo>
                  <a:pt x="5190" y="3933"/>
                </a:lnTo>
                <a:cubicBezTo>
                  <a:pt x="5182" y="3973"/>
                  <a:pt x="5230" y="3992"/>
                  <a:pt x="5254" y="3960"/>
                </a:cubicBezTo>
                <a:lnTo>
                  <a:pt x="5256" y="3957"/>
                </a:lnTo>
                <a:cubicBezTo>
                  <a:pt x="5267" y="3973"/>
                  <a:pt x="5291" y="3981"/>
                  <a:pt x="5304" y="3965"/>
                </a:cubicBezTo>
                <a:cubicBezTo>
                  <a:pt x="5315" y="3984"/>
                  <a:pt x="5341" y="3986"/>
                  <a:pt x="5357" y="3965"/>
                </a:cubicBezTo>
                <a:cubicBezTo>
                  <a:pt x="5360" y="3960"/>
                  <a:pt x="5362" y="3955"/>
                  <a:pt x="5365" y="3949"/>
                </a:cubicBezTo>
                <a:cubicBezTo>
                  <a:pt x="5373" y="3968"/>
                  <a:pt x="5407" y="3971"/>
                  <a:pt x="5415" y="3952"/>
                </a:cubicBezTo>
                <a:cubicBezTo>
                  <a:pt x="5418" y="3957"/>
                  <a:pt x="5418" y="3965"/>
                  <a:pt x="5420" y="3971"/>
                </a:cubicBezTo>
                <a:cubicBezTo>
                  <a:pt x="5428" y="4000"/>
                  <a:pt x="5465" y="3994"/>
                  <a:pt x="5473" y="3971"/>
                </a:cubicBezTo>
                <a:lnTo>
                  <a:pt x="5473" y="3968"/>
                </a:lnTo>
                <a:lnTo>
                  <a:pt x="5473" y="3971"/>
                </a:lnTo>
                <a:cubicBezTo>
                  <a:pt x="5481" y="3997"/>
                  <a:pt x="5524" y="4000"/>
                  <a:pt x="5529" y="3971"/>
                </a:cubicBezTo>
                <a:cubicBezTo>
                  <a:pt x="5532" y="3955"/>
                  <a:pt x="5534" y="3939"/>
                  <a:pt x="5537" y="3926"/>
                </a:cubicBezTo>
                <a:cubicBezTo>
                  <a:pt x="5540" y="3936"/>
                  <a:pt x="5545" y="3947"/>
                  <a:pt x="5547" y="3957"/>
                </a:cubicBezTo>
                <a:cubicBezTo>
                  <a:pt x="5561" y="3992"/>
                  <a:pt x="5614" y="3989"/>
                  <a:pt x="5614" y="3949"/>
                </a:cubicBezTo>
                <a:cubicBezTo>
                  <a:pt x="5622" y="3952"/>
                  <a:pt x="5629" y="3947"/>
                  <a:pt x="5637" y="3941"/>
                </a:cubicBezTo>
                <a:lnTo>
                  <a:pt x="5640" y="3941"/>
                </a:lnTo>
                <a:cubicBezTo>
                  <a:pt x="5640" y="3978"/>
                  <a:pt x="5693" y="3981"/>
                  <a:pt x="5706" y="3947"/>
                </a:cubicBezTo>
                <a:cubicBezTo>
                  <a:pt x="5709" y="3936"/>
                  <a:pt x="5714" y="3926"/>
                  <a:pt x="5717" y="3915"/>
                </a:cubicBezTo>
                <a:cubicBezTo>
                  <a:pt x="5719" y="3931"/>
                  <a:pt x="5722" y="3947"/>
                  <a:pt x="5725" y="3960"/>
                </a:cubicBezTo>
                <a:cubicBezTo>
                  <a:pt x="5730" y="3989"/>
                  <a:pt x="5772" y="3984"/>
                  <a:pt x="5780" y="3960"/>
                </a:cubicBezTo>
                <a:lnTo>
                  <a:pt x="5780" y="3957"/>
                </a:lnTo>
                <a:lnTo>
                  <a:pt x="5780" y="3960"/>
                </a:lnTo>
                <a:cubicBezTo>
                  <a:pt x="5788" y="3984"/>
                  <a:pt x="5824" y="3989"/>
                  <a:pt x="5832" y="3960"/>
                </a:cubicBezTo>
                <a:cubicBezTo>
                  <a:pt x="5835" y="3955"/>
                  <a:pt x="5835" y="3947"/>
                  <a:pt x="5835" y="3941"/>
                </a:cubicBezTo>
                <a:cubicBezTo>
                  <a:pt x="5845" y="3963"/>
                  <a:pt x="5877" y="3957"/>
                  <a:pt x="5885" y="3939"/>
                </a:cubicBezTo>
                <a:cubicBezTo>
                  <a:pt x="5888" y="3944"/>
                  <a:pt x="5890" y="3949"/>
                  <a:pt x="5893" y="3955"/>
                </a:cubicBezTo>
                <a:cubicBezTo>
                  <a:pt x="5909" y="3973"/>
                  <a:pt x="5935" y="3973"/>
                  <a:pt x="5946" y="3952"/>
                </a:cubicBezTo>
                <a:cubicBezTo>
                  <a:pt x="5959" y="3968"/>
                  <a:pt x="5983" y="3960"/>
                  <a:pt x="5994" y="3944"/>
                </a:cubicBezTo>
                <a:lnTo>
                  <a:pt x="5996" y="3947"/>
                </a:lnTo>
                <a:cubicBezTo>
                  <a:pt x="6017" y="3978"/>
                  <a:pt x="6068" y="3957"/>
                  <a:pt x="6057" y="3920"/>
                </a:cubicBezTo>
                <a:lnTo>
                  <a:pt x="6054" y="3910"/>
                </a:lnTo>
                <a:cubicBezTo>
                  <a:pt x="6062" y="3918"/>
                  <a:pt x="6073" y="3928"/>
                  <a:pt x="6081" y="3936"/>
                </a:cubicBezTo>
                <a:cubicBezTo>
                  <a:pt x="6107" y="3960"/>
                  <a:pt x="6158" y="3936"/>
                  <a:pt x="6144" y="3899"/>
                </a:cubicBezTo>
                <a:lnTo>
                  <a:pt x="6139" y="3886"/>
                </a:lnTo>
                <a:cubicBezTo>
                  <a:pt x="6160" y="3896"/>
                  <a:pt x="6189" y="3878"/>
                  <a:pt x="6195" y="3854"/>
                </a:cubicBezTo>
                <a:cubicBezTo>
                  <a:pt x="6200" y="3857"/>
                  <a:pt x="6203" y="3859"/>
                  <a:pt x="6208" y="3862"/>
                </a:cubicBezTo>
                <a:cubicBezTo>
                  <a:pt x="6234" y="3878"/>
                  <a:pt x="6255" y="3865"/>
                  <a:pt x="6266" y="3844"/>
                </a:cubicBezTo>
                <a:lnTo>
                  <a:pt x="6266" y="3844"/>
                </a:lnTo>
                <a:cubicBezTo>
                  <a:pt x="6290" y="3859"/>
                  <a:pt x="6316" y="3846"/>
                  <a:pt x="6327" y="3825"/>
                </a:cubicBezTo>
                <a:lnTo>
                  <a:pt x="6332" y="3830"/>
                </a:lnTo>
                <a:cubicBezTo>
                  <a:pt x="6372" y="3857"/>
                  <a:pt x="6406" y="3809"/>
                  <a:pt x="6393" y="3772"/>
                </a:cubicBezTo>
                <a:cubicBezTo>
                  <a:pt x="6404" y="3775"/>
                  <a:pt x="6414" y="3777"/>
                  <a:pt x="6425" y="3780"/>
                </a:cubicBezTo>
                <a:cubicBezTo>
                  <a:pt x="6441" y="3783"/>
                  <a:pt x="6454" y="3772"/>
                  <a:pt x="6459" y="3759"/>
                </a:cubicBezTo>
                <a:cubicBezTo>
                  <a:pt x="6512" y="3777"/>
                  <a:pt x="6565" y="3799"/>
                  <a:pt x="6615" y="3817"/>
                </a:cubicBezTo>
                <a:cubicBezTo>
                  <a:pt x="6610" y="3830"/>
                  <a:pt x="6610" y="3846"/>
                  <a:pt x="6607" y="3862"/>
                </a:cubicBezTo>
                <a:cubicBezTo>
                  <a:pt x="6602" y="3883"/>
                  <a:pt x="6597" y="3904"/>
                  <a:pt x="6586" y="3926"/>
                </a:cubicBezTo>
                <a:cubicBezTo>
                  <a:pt x="6568" y="3963"/>
                  <a:pt x="6544" y="3994"/>
                  <a:pt x="6515" y="4022"/>
                </a:cubicBezTo>
                <a:cubicBezTo>
                  <a:pt x="6457" y="4078"/>
                  <a:pt x="6377" y="4104"/>
                  <a:pt x="6300" y="4126"/>
                </a:cubicBezTo>
                <a:cubicBezTo>
                  <a:pt x="6221" y="4147"/>
                  <a:pt x="6142" y="4160"/>
                  <a:pt x="6060" y="4173"/>
                </a:cubicBezTo>
                <a:cubicBezTo>
                  <a:pt x="6049" y="4171"/>
                  <a:pt x="6036" y="4173"/>
                  <a:pt x="6028" y="4179"/>
                </a:cubicBezTo>
                <a:lnTo>
                  <a:pt x="6028" y="4179"/>
                </a:lnTo>
                <a:cubicBezTo>
                  <a:pt x="5978" y="4189"/>
                  <a:pt x="5930" y="4197"/>
                  <a:pt x="5880" y="4208"/>
                </a:cubicBezTo>
                <a:cubicBezTo>
                  <a:pt x="5853" y="4213"/>
                  <a:pt x="5827" y="4218"/>
                  <a:pt x="5800" y="4224"/>
                </a:cubicBezTo>
                <a:cubicBezTo>
                  <a:pt x="5791" y="4226"/>
                  <a:pt x="5775" y="4231"/>
                  <a:pt x="5759" y="4237"/>
                </a:cubicBezTo>
                <a:cubicBezTo>
                  <a:pt x="5751" y="4216"/>
                  <a:pt x="5722" y="4216"/>
                  <a:pt x="5711" y="4237"/>
                </a:cubicBezTo>
                <a:lnTo>
                  <a:pt x="5711" y="4237"/>
                </a:lnTo>
                <a:lnTo>
                  <a:pt x="5711" y="4231"/>
                </a:lnTo>
                <a:cubicBezTo>
                  <a:pt x="5711" y="4213"/>
                  <a:pt x="5696" y="4205"/>
                  <a:pt x="5682" y="4208"/>
                </a:cubicBezTo>
                <a:cubicBezTo>
                  <a:pt x="5674" y="4176"/>
                  <a:pt x="5632" y="4176"/>
                  <a:pt x="5624" y="4208"/>
                </a:cubicBezTo>
                <a:cubicBezTo>
                  <a:pt x="5611" y="4184"/>
                  <a:pt x="5574" y="4186"/>
                  <a:pt x="5569" y="4216"/>
                </a:cubicBezTo>
                <a:cubicBezTo>
                  <a:pt x="5555" y="4213"/>
                  <a:pt x="5540" y="4221"/>
                  <a:pt x="5540" y="4239"/>
                </a:cubicBezTo>
                <a:lnTo>
                  <a:pt x="5540" y="4245"/>
                </a:lnTo>
                <a:lnTo>
                  <a:pt x="5540" y="4245"/>
                </a:lnTo>
                <a:cubicBezTo>
                  <a:pt x="5529" y="4224"/>
                  <a:pt x="5500" y="4226"/>
                  <a:pt x="5492" y="4247"/>
                </a:cubicBezTo>
                <a:cubicBezTo>
                  <a:pt x="5476" y="4245"/>
                  <a:pt x="5460" y="4239"/>
                  <a:pt x="5450" y="4237"/>
                </a:cubicBezTo>
                <a:cubicBezTo>
                  <a:pt x="5423" y="4231"/>
                  <a:pt x="5397" y="4226"/>
                  <a:pt x="5370" y="4221"/>
                </a:cubicBezTo>
                <a:cubicBezTo>
                  <a:pt x="5320" y="4210"/>
                  <a:pt x="5272" y="4202"/>
                  <a:pt x="5222" y="4192"/>
                </a:cubicBezTo>
                <a:lnTo>
                  <a:pt x="5222" y="4192"/>
                </a:lnTo>
                <a:cubicBezTo>
                  <a:pt x="5214" y="4186"/>
                  <a:pt x="5204" y="4184"/>
                  <a:pt x="5190" y="4186"/>
                </a:cubicBezTo>
                <a:cubicBezTo>
                  <a:pt x="5111" y="4173"/>
                  <a:pt x="5029" y="4160"/>
                  <a:pt x="4950" y="4141"/>
                </a:cubicBezTo>
                <a:cubicBezTo>
                  <a:pt x="4873" y="4115"/>
                  <a:pt x="4791" y="4091"/>
                  <a:pt x="4733" y="4036"/>
                </a:cubicBezTo>
                <a:moveTo>
                  <a:pt x="5794" y="3754"/>
                </a:moveTo>
                <a:cubicBezTo>
                  <a:pt x="5786" y="3746"/>
                  <a:pt x="5772" y="3746"/>
                  <a:pt x="5762" y="3751"/>
                </a:cubicBezTo>
                <a:lnTo>
                  <a:pt x="5762" y="3740"/>
                </a:lnTo>
                <a:cubicBezTo>
                  <a:pt x="5764" y="3706"/>
                  <a:pt x="5714" y="3703"/>
                  <a:pt x="5704" y="3732"/>
                </a:cubicBezTo>
                <a:lnTo>
                  <a:pt x="5698" y="3743"/>
                </a:lnTo>
                <a:cubicBezTo>
                  <a:pt x="5690" y="3719"/>
                  <a:pt x="5651" y="3714"/>
                  <a:pt x="5640" y="3740"/>
                </a:cubicBezTo>
                <a:cubicBezTo>
                  <a:pt x="5635" y="3740"/>
                  <a:pt x="5632" y="3743"/>
                  <a:pt x="5629" y="3748"/>
                </a:cubicBezTo>
                <a:cubicBezTo>
                  <a:pt x="5624" y="3759"/>
                  <a:pt x="5622" y="3769"/>
                  <a:pt x="5616" y="3780"/>
                </a:cubicBezTo>
                <a:cubicBezTo>
                  <a:pt x="5614" y="3772"/>
                  <a:pt x="5611" y="3764"/>
                  <a:pt x="5606" y="3756"/>
                </a:cubicBezTo>
                <a:cubicBezTo>
                  <a:pt x="5603" y="3751"/>
                  <a:pt x="5598" y="3748"/>
                  <a:pt x="5595" y="3748"/>
                </a:cubicBezTo>
                <a:cubicBezTo>
                  <a:pt x="5587" y="3722"/>
                  <a:pt x="5547" y="3727"/>
                  <a:pt x="5537" y="3754"/>
                </a:cubicBezTo>
                <a:lnTo>
                  <a:pt x="5532" y="3743"/>
                </a:lnTo>
                <a:cubicBezTo>
                  <a:pt x="5521" y="3714"/>
                  <a:pt x="5471" y="3717"/>
                  <a:pt x="5473" y="3751"/>
                </a:cubicBezTo>
                <a:lnTo>
                  <a:pt x="5473" y="3762"/>
                </a:lnTo>
                <a:cubicBezTo>
                  <a:pt x="5463" y="3756"/>
                  <a:pt x="5452" y="3756"/>
                  <a:pt x="5442" y="3764"/>
                </a:cubicBezTo>
                <a:lnTo>
                  <a:pt x="5442" y="3762"/>
                </a:lnTo>
                <a:cubicBezTo>
                  <a:pt x="5442" y="3735"/>
                  <a:pt x="5407" y="3732"/>
                  <a:pt x="5397" y="3751"/>
                </a:cubicBezTo>
                <a:cubicBezTo>
                  <a:pt x="5389" y="3738"/>
                  <a:pt x="5370" y="3735"/>
                  <a:pt x="5357" y="3743"/>
                </a:cubicBezTo>
                <a:cubicBezTo>
                  <a:pt x="5352" y="3730"/>
                  <a:pt x="5333" y="3722"/>
                  <a:pt x="5320" y="3727"/>
                </a:cubicBezTo>
                <a:cubicBezTo>
                  <a:pt x="5312" y="3706"/>
                  <a:pt x="5283" y="3698"/>
                  <a:pt x="5267" y="3717"/>
                </a:cubicBezTo>
                <a:cubicBezTo>
                  <a:pt x="5259" y="3711"/>
                  <a:pt x="5248" y="3709"/>
                  <a:pt x="5241" y="3711"/>
                </a:cubicBezTo>
                <a:cubicBezTo>
                  <a:pt x="5241" y="3679"/>
                  <a:pt x="5190" y="3661"/>
                  <a:pt x="5169" y="3690"/>
                </a:cubicBezTo>
                <a:cubicBezTo>
                  <a:pt x="5156" y="3677"/>
                  <a:pt x="5135" y="3674"/>
                  <a:pt x="5119" y="3690"/>
                </a:cubicBezTo>
                <a:cubicBezTo>
                  <a:pt x="5108" y="3664"/>
                  <a:pt x="5074" y="3648"/>
                  <a:pt x="5053" y="3669"/>
                </a:cubicBezTo>
                <a:lnTo>
                  <a:pt x="5047" y="3664"/>
                </a:lnTo>
                <a:cubicBezTo>
                  <a:pt x="5180" y="3603"/>
                  <a:pt x="5309" y="3539"/>
                  <a:pt x="5431" y="3463"/>
                </a:cubicBezTo>
                <a:cubicBezTo>
                  <a:pt x="5484" y="3428"/>
                  <a:pt x="5537" y="3388"/>
                  <a:pt x="5577" y="3338"/>
                </a:cubicBezTo>
                <a:lnTo>
                  <a:pt x="5587" y="3330"/>
                </a:lnTo>
                <a:cubicBezTo>
                  <a:pt x="5598" y="3320"/>
                  <a:pt x="5606" y="3306"/>
                  <a:pt x="5614" y="3293"/>
                </a:cubicBezTo>
                <a:cubicBezTo>
                  <a:pt x="5622" y="3304"/>
                  <a:pt x="5627" y="3312"/>
                  <a:pt x="5635" y="3322"/>
                </a:cubicBezTo>
                <a:lnTo>
                  <a:pt x="5645" y="3330"/>
                </a:lnTo>
                <a:cubicBezTo>
                  <a:pt x="5682" y="3381"/>
                  <a:pt x="5738" y="3420"/>
                  <a:pt x="5791" y="3452"/>
                </a:cubicBezTo>
                <a:cubicBezTo>
                  <a:pt x="5914" y="3526"/>
                  <a:pt x="6044" y="3590"/>
                  <a:pt x="6176" y="3648"/>
                </a:cubicBezTo>
                <a:lnTo>
                  <a:pt x="6171" y="3653"/>
                </a:lnTo>
                <a:cubicBezTo>
                  <a:pt x="6147" y="3632"/>
                  <a:pt x="6115" y="3650"/>
                  <a:pt x="6105" y="3674"/>
                </a:cubicBezTo>
                <a:cubicBezTo>
                  <a:pt x="6089" y="3661"/>
                  <a:pt x="6068" y="3664"/>
                  <a:pt x="6054" y="3677"/>
                </a:cubicBezTo>
                <a:cubicBezTo>
                  <a:pt x="6033" y="3650"/>
                  <a:pt x="5983" y="3669"/>
                  <a:pt x="5983" y="3701"/>
                </a:cubicBezTo>
                <a:cubicBezTo>
                  <a:pt x="5975" y="3698"/>
                  <a:pt x="5964" y="3701"/>
                  <a:pt x="5957" y="3709"/>
                </a:cubicBezTo>
                <a:cubicBezTo>
                  <a:pt x="5941" y="3690"/>
                  <a:pt x="5912" y="3698"/>
                  <a:pt x="5904" y="3719"/>
                </a:cubicBezTo>
                <a:cubicBezTo>
                  <a:pt x="5890" y="3714"/>
                  <a:pt x="5872" y="3722"/>
                  <a:pt x="5867" y="3735"/>
                </a:cubicBezTo>
                <a:cubicBezTo>
                  <a:pt x="5853" y="3727"/>
                  <a:pt x="5835" y="3732"/>
                  <a:pt x="5827" y="3746"/>
                </a:cubicBezTo>
                <a:cubicBezTo>
                  <a:pt x="5827" y="3722"/>
                  <a:pt x="5794" y="3724"/>
                  <a:pt x="5794" y="3754"/>
                </a:cubicBezTo>
                <a:moveTo>
                  <a:pt x="5423" y="3365"/>
                </a:moveTo>
                <a:cubicBezTo>
                  <a:pt x="5344" y="3415"/>
                  <a:pt x="5259" y="3460"/>
                  <a:pt x="5174" y="3500"/>
                </a:cubicBezTo>
                <a:cubicBezTo>
                  <a:pt x="5000" y="3587"/>
                  <a:pt x="4820" y="3661"/>
                  <a:pt x="4637" y="3730"/>
                </a:cubicBezTo>
                <a:cubicBezTo>
                  <a:pt x="4632" y="3732"/>
                  <a:pt x="4624" y="3735"/>
                  <a:pt x="4619" y="3738"/>
                </a:cubicBezTo>
                <a:cubicBezTo>
                  <a:pt x="4635" y="3679"/>
                  <a:pt x="4651" y="3619"/>
                  <a:pt x="4672" y="3560"/>
                </a:cubicBezTo>
                <a:cubicBezTo>
                  <a:pt x="4701" y="3473"/>
                  <a:pt x="4733" y="3386"/>
                  <a:pt x="4770" y="3301"/>
                </a:cubicBezTo>
                <a:cubicBezTo>
                  <a:pt x="4801" y="3227"/>
                  <a:pt x="4833" y="3127"/>
                  <a:pt x="4920" y="3103"/>
                </a:cubicBezTo>
                <a:cubicBezTo>
                  <a:pt x="4981" y="3084"/>
                  <a:pt x="5047" y="3100"/>
                  <a:pt x="5111" y="3095"/>
                </a:cubicBezTo>
                <a:cubicBezTo>
                  <a:pt x="5262" y="3103"/>
                  <a:pt x="5410" y="3116"/>
                  <a:pt x="5558" y="3129"/>
                </a:cubicBezTo>
                <a:cubicBezTo>
                  <a:pt x="5563" y="3145"/>
                  <a:pt x="5566" y="3164"/>
                  <a:pt x="5563" y="3182"/>
                </a:cubicBezTo>
                <a:cubicBezTo>
                  <a:pt x="5555" y="3264"/>
                  <a:pt x="5487" y="3322"/>
                  <a:pt x="5423" y="3365"/>
                </a:cubicBezTo>
                <a:moveTo>
                  <a:pt x="6607" y="3711"/>
                </a:moveTo>
                <a:cubicBezTo>
                  <a:pt x="6425" y="3645"/>
                  <a:pt x="6242" y="3574"/>
                  <a:pt x="6068" y="3489"/>
                </a:cubicBezTo>
                <a:cubicBezTo>
                  <a:pt x="5983" y="3449"/>
                  <a:pt x="5898" y="3407"/>
                  <a:pt x="5819" y="3357"/>
                </a:cubicBezTo>
                <a:cubicBezTo>
                  <a:pt x="5754" y="3314"/>
                  <a:pt x="5685" y="3256"/>
                  <a:pt x="5677" y="3174"/>
                </a:cubicBezTo>
                <a:cubicBezTo>
                  <a:pt x="5674" y="3156"/>
                  <a:pt x="5677" y="3140"/>
                  <a:pt x="5682" y="3121"/>
                </a:cubicBezTo>
                <a:cubicBezTo>
                  <a:pt x="5830" y="3105"/>
                  <a:pt x="5980" y="3092"/>
                  <a:pt x="6129" y="3084"/>
                </a:cubicBezTo>
                <a:cubicBezTo>
                  <a:pt x="6192" y="3090"/>
                  <a:pt x="6255" y="3074"/>
                  <a:pt x="6319" y="3090"/>
                </a:cubicBezTo>
                <a:cubicBezTo>
                  <a:pt x="6406" y="3113"/>
                  <a:pt x="6441" y="3211"/>
                  <a:pt x="6472" y="3285"/>
                </a:cubicBezTo>
                <a:cubicBezTo>
                  <a:pt x="6509" y="3370"/>
                  <a:pt x="6541" y="3455"/>
                  <a:pt x="6573" y="3542"/>
                </a:cubicBezTo>
                <a:cubicBezTo>
                  <a:pt x="6594" y="3600"/>
                  <a:pt x="6610" y="3658"/>
                  <a:pt x="6626" y="3717"/>
                </a:cubicBezTo>
                <a:cubicBezTo>
                  <a:pt x="6621" y="3717"/>
                  <a:pt x="6615" y="3714"/>
                  <a:pt x="6607" y="3711"/>
                </a:cubicBezTo>
                <a:moveTo>
                  <a:pt x="4947" y="1341"/>
                </a:moveTo>
                <a:lnTo>
                  <a:pt x="4947" y="1333"/>
                </a:lnTo>
                <a:lnTo>
                  <a:pt x="4950" y="1325"/>
                </a:lnTo>
                <a:lnTo>
                  <a:pt x="4952" y="1314"/>
                </a:lnTo>
                <a:cubicBezTo>
                  <a:pt x="4955" y="1309"/>
                  <a:pt x="4957" y="1301"/>
                  <a:pt x="4963" y="1296"/>
                </a:cubicBezTo>
                <a:lnTo>
                  <a:pt x="4968" y="1288"/>
                </a:lnTo>
                <a:lnTo>
                  <a:pt x="4968" y="1285"/>
                </a:lnTo>
                <a:lnTo>
                  <a:pt x="4971" y="1282"/>
                </a:lnTo>
                <a:cubicBezTo>
                  <a:pt x="4989" y="1259"/>
                  <a:pt x="5008" y="1245"/>
                  <a:pt x="5034" y="1232"/>
                </a:cubicBezTo>
                <a:cubicBezTo>
                  <a:pt x="5045" y="1224"/>
                  <a:pt x="5058" y="1219"/>
                  <a:pt x="5071" y="1216"/>
                </a:cubicBezTo>
                <a:cubicBezTo>
                  <a:pt x="5082" y="1214"/>
                  <a:pt x="5077" y="1216"/>
                  <a:pt x="5077" y="1216"/>
                </a:cubicBezTo>
                <a:lnTo>
                  <a:pt x="5079" y="1216"/>
                </a:lnTo>
                <a:lnTo>
                  <a:pt x="5082" y="1216"/>
                </a:lnTo>
                <a:cubicBezTo>
                  <a:pt x="5090" y="1216"/>
                  <a:pt x="5087" y="1216"/>
                  <a:pt x="5095" y="1222"/>
                </a:cubicBezTo>
                <a:cubicBezTo>
                  <a:pt x="5111" y="1232"/>
                  <a:pt x="5124" y="1251"/>
                  <a:pt x="5124" y="1275"/>
                </a:cubicBezTo>
                <a:cubicBezTo>
                  <a:pt x="5127" y="1309"/>
                  <a:pt x="5116" y="1343"/>
                  <a:pt x="5106" y="1378"/>
                </a:cubicBezTo>
                <a:cubicBezTo>
                  <a:pt x="5103" y="1383"/>
                  <a:pt x="5103" y="1388"/>
                  <a:pt x="5106" y="1391"/>
                </a:cubicBezTo>
                <a:cubicBezTo>
                  <a:pt x="5100" y="1396"/>
                  <a:pt x="5098" y="1402"/>
                  <a:pt x="5092" y="1404"/>
                </a:cubicBezTo>
                <a:cubicBezTo>
                  <a:pt x="5087" y="1404"/>
                  <a:pt x="5082" y="1404"/>
                  <a:pt x="5074" y="1407"/>
                </a:cubicBezTo>
                <a:cubicBezTo>
                  <a:pt x="5063" y="1412"/>
                  <a:pt x="5053" y="1415"/>
                  <a:pt x="5039" y="1415"/>
                </a:cubicBezTo>
                <a:cubicBezTo>
                  <a:pt x="5032" y="1415"/>
                  <a:pt x="5016" y="1409"/>
                  <a:pt x="5008" y="1407"/>
                </a:cubicBezTo>
                <a:cubicBezTo>
                  <a:pt x="4984" y="1396"/>
                  <a:pt x="4965" y="1378"/>
                  <a:pt x="4944" y="1362"/>
                </a:cubicBezTo>
                <a:cubicBezTo>
                  <a:pt x="4947" y="1351"/>
                  <a:pt x="4947" y="1346"/>
                  <a:pt x="4947" y="1341"/>
                </a:cubicBezTo>
                <a:moveTo>
                  <a:pt x="4696" y="1952"/>
                </a:moveTo>
                <a:cubicBezTo>
                  <a:pt x="4725" y="1923"/>
                  <a:pt x="4754" y="1894"/>
                  <a:pt x="4788" y="1867"/>
                </a:cubicBezTo>
                <a:cubicBezTo>
                  <a:pt x="4854" y="1812"/>
                  <a:pt x="4928" y="1764"/>
                  <a:pt x="5005" y="1724"/>
                </a:cubicBezTo>
                <a:cubicBezTo>
                  <a:pt x="5021" y="1719"/>
                  <a:pt x="5039" y="1711"/>
                  <a:pt x="5058" y="1706"/>
                </a:cubicBezTo>
                <a:lnTo>
                  <a:pt x="5058" y="1706"/>
                </a:lnTo>
                <a:cubicBezTo>
                  <a:pt x="5039" y="1724"/>
                  <a:pt x="5024" y="1745"/>
                  <a:pt x="5010" y="1764"/>
                </a:cubicBezTo>
                <a:cubicBezTo>
                  <a:pt x="4947" y="1851"/>
                  <a:pt x="4915" y="1960"/>
                  <a:pt x="4902" y="2066"/>
                </a:cubicBezTo>
                <a:cubicBezTo>
                  <a:pt x="4886" y="2177"/>
                  <a:pt x="4891" y="2290"/>
                  <a:pt x="4910" y="2402"/>
                </a:cubicBezTo>
                <a:cubicBezTo>
                  <a:pt x="4920" y="2457"/>
                  <a:pt x="4934" y="2510"/>
                  <a:pt x="4952" y="2560"/>
                </a:cubicBezTo>
                <a:cubicBezTo>
                  <a:pt x="4907" y="2526"/>
                  <a:pt x="4865" y="2489"/>
                  <a:pt x="4823" y="2455"/>
                </a:cubicBezTo>
                <a:cubicBezTo>
                  <a:pt x="4807" y="2441"/>
                  <a:pt x="4791" y="2428"/>
                  <a:pt x="4775" y="2412"/>
                </a:cubicBezTo>
                <a:cubicBezTo>
                  <a:pt x="4772" y="2404"/>
                  <a:pt x="4770" y="2396"/>
                  <a:pt x="4764" y="2388"/>
                </a:cubicBezTo>
                <a:cubicBezTo>
                  <a:pt x="4645" y="2280"/>
                  <a:pt x="4658" y="2100"/>
                  <a:pt x="4696" y="1952"/>
                </a:cubicBezTo>
                <a:moveTo>
                  <a:pt x="4489" y="2492"/>
                </a:moveTo>
                <a:cubicBezTo>
                  <a:pt x="4672" y="2584"/>
                  <a:pt x="4852" y="2677"/>
                  <a:pt x="5029" y="2775"/>
                </a:cubicBezTo>
                <a:cubicBezTo>
                  <a:pt x="5100" y="2812"/>
                  <a:pt x="5169" y="2851"/>
                  <a:pt x="5238" y="2888"/>
                </a:cubicBezTo>
                <a:cubicBezTo>
                  <a:pt x="5243" y="2891"/>
                  <a:pt x="5248" y="2896"/>
                  <a:pt x="5254" y="2899"/>
                </a:cubicBezTo>
                <a:cubicBezTo>
                  <a:pt x="5267" y="2907"/>
                  <a:pt x="5283" y="2915"/>
                  <a:pt x="5296" y="2925"/>
                </a:cubicBezTo>
                <a:cubicBezTo>
                  <a:pt x="5293" y="2925"/>
                  <a:pt x="5293" y="2925"/>
                  <a:pt x="5291" y="2925"/>
                </a:cubicBezTo>
                <a:cubicBezTo>
                  <a:pt x="5084" y="2873"/>
                  <a:pt x="4878" y="2825"/>
                  <a:pt x="4672" y="2783"/>
                </a:cubicBezTo>
                <a:cubicBezTo>
                  <a:pt x="4526" y="2753"/>
                  <a:pt x="4381" y="2727"/>
                  <a:pt x="4233" y="2719"/>
                </a:cubicBezTo>
                <a:cubicBezTo>
                  <a:pt x="4230" y="2714"/>
                  <a:pt x="4227" y="2709"/>
                  <a:pt x="4219" y="2709"/>
                </a:cubicBezTo>
                <a:cubicBezTo>
                  <a:pt x="4177" y="2695"/>
                  <a:pt x="4137" y="2685"/>
                  <a:pt x="4095" y="2674"/>
                </a:cubicBezTo>
                <a:cubicBezTo>
                  <a:pt x="4058" y="2664"/>
                  <a:pt x="4018" y="2658"/>
                  <a:pt x="3997" y="2624"/>
                </a:cubicBezTo>
                <a:cubicBezTo>
                  <a:pt x="3955" y="2558"/>
                  <a:pt x="3912" y="2489"/>
                  <a:pt x="3873" y="2423"/>
                </a:cubicBezTo>
                <a:cubicBezTo>
                  <a:pt x="3807" y="2312"/>
                  <a:pt x="3732" y="2203"/>
                  <a:pt x="3650" y="2100"/>
                </a:cubicBezTo>
                <a:cubicBezTo>
                  <a:pt x="3934" y="2222"/>
                  <a:pt x="4214" y="2351"/>
                  <a:pt x="4489" y="2492"/>
                </a:cubicBezTo>
                <a:moveTo>
                  <a:pt x="3378" y="1976"/>
                </a:moveTo>
                <a:cubicBezTo>
                  <a:pt x="3428" y="1997"/>
                  <a:pt x="3476" y="2018"/>
                  <a:pt x="3526" y="2039"/>
                </a:cubicBezTo>
                <a:cubicBezTo>
                  <a:pt x="3521" y="2052"/>
                  <a:pt x="3521" y="2068"/>
                  <a:pt x="3534" y="2084"/>
                </a:cubicBezTo>
                <a:cubicBezTo>
                  <a:pt x="3603" y="2164"/>
                  <a:pt x="3672" y="2246"/>
                  <a:pt x="3735" y="2328"/>
                </a:cubicBezTo>
                <a:cubicBezTo>
                  <a:pt x="3706" y="2304"/>
                  <a:pt x="3677" y="2280"/>
                  <a:pt x="3648" y="2256"/>
                </a:cubicBezTo>
                <a:cubicBezTo>
                  <a:pt x="3592" y="2208"/>
                  <a:pt x="3531" y="2164"/>
                  <a:pt x="3476" y="2113"/>
                </a:cubicBezTo>
                <a:cubicBezTo>
                  <a:pt x="3407" y="2050"/>
                  <a:pt x="3338" y="1989"/>
                  <a:pt x="3267" y="1931"/>
                </a:cubicBezTo>
                <a:cubicBezTo>
                  <a:pt x="3304" y="1944"/>
                  <a:pt x="3341" y="1960"/>
                  <a:pt x="3378" y="1976"/>
                </a:cubicBezTo>
                <a:moveTo>
                  <a:pt x="2246" y="1529"/>
                </a:moveTo>
                <a:cubicBezTo>
                  <a:pt x="2531" y="1632"/>
                  <a:pt x="2814" y="1740"/>
                  <a:pt x="3098" y="1857"/>
                </a:cubicBezTo>
                <a:cubicBezTo>
                  <a:pt x="3211" y="1952"/>
                  <a:pt x="3328" y="2044"/>
                  <a:pt x="3449" y="2132"/>
                </a:cubicBezTo>
                <a:cubicBezTo>
                  <a:pt x="3571" y="2219"/>
                  <a:pt x="3685" y="2317"/>
                  <a:pt x="3801" y="2410"/>
                </a:cubicBezTo>
                <a:cubicBezTo>
                  <a:pt x="3820" y="2433"/>
                  <a:pt x="3836" y="2457"/>
                  <a:pt x="3854" y="2481"/>
                </a:cubicBezTo>
                <a:cubicBezTo>
                  <a:pt x="3878" y="2515"/>
                  <a:pt x="3899" y="2550"/>
                  <a:pt x="3920" y="2587"/>
                </a:cubicBezTo>
                <a:cubicBezTo>
                  <a:pt x="3939" y="2619"/>
                  <a:pt x="3955" y="2656"/>
                  <a:pt x="3984" y="2679"/>
                </a:cubicBezTo>
                <a:cubicBezTo>
                  <a:pt x="4010" y="2701"/>
                  <a:pt x="4047" y="2706"/>
                  <a:pt x="4079" y="2714"/>
                </a:cubicBezTo>
                <a:lnTo>
                  <a:pt x="4079" y="2714"/>
                </a:lnTo>
                <a:cubicBezTo>
                  <a:pt x="4068" y="2714"/>
                  <a:pt x="4055" y="2714"/>
                  <a:pt x="4045" y="2714"/>
                </a:cubicBezTo>
                <a:cubicBezTo>
                  <a:pt x="4037" y="2714"/>
                  <a:pt x="4029" y="2716"/>
                  <a:pt x="4021" y="2716"/>
                </a:cubicBezTo>
                <a:cubicBezTo>
                  <a:pt x="3989" y="2714"/>
                  <a:pt x="3955" y="2711"/>
                  <a:pt x="3923" y="2709"/>
                </a:cubicBezTo>
                <a:cubicBezTo>
                  <a:pt x="3804" y="2693"/>
                  <a:pt x="3685" y="2671"/>
                  <a:pt x="3568" y="2642"/>
                </a:cubicBezTo>
                <a:cubicBezTo>
                  <a:pt x="3471" y="2619"/>
                  <a:pt x="3367" y="2592"/>
                  <a:pt x="3277" y="2542"/>
                </a:cubicBezTo>
                <a:cubicBezTo>
                  <a:pt x="3195" y="2494"/>
                  <a:pt x="3124" y="2431"/>
                  <a:pt x="3055" y="2365"/>
                </a:cubicBezTo>
                <a:cubicBezTo>
                  <a:pt x="2920" y="2232"/>
                  <a:pt x="2788" y="2095"/>
                  <a:pt x="2650" y="1962"/>
                </a:cubicBezTo>
                <a:cubicBezTo>
                  <a:pt x="2582" y="1896"/>
                  <a:pt x="2518" y="1827"/>
                  <a:pt x="2449" y="1761"/>
                </a:cubicBezTo>
                <a:cubicBezTo>
                  <a:pt x="2381" y="1698"/>
                  <a:pt x="2314" y="1634"/>
                  <a:pt x="2243" y="1576"/>
                </a:cubicBezTo>
                <a:cubicBezTo>
                  <a:pt x="2201" y="1542"/>
                  <a:pt x="2156" y="1507"/>
                  <a:pt x="2108" y="1476"/>
                </a:cubicBezTo>
                <a:cubicBezTo>
                  <a:pt x="2150" y="1497"/>
                  <a:pt x="2198" y="1513"/>
                  <a:pt x="2246" y="1529"/>
                </a:cubicBezTo>
                <a:moveTo>
                  <a:pt x="1052" y="1182"/>
                </a:moveTo>
                <a:cubicBezTo>
                  <a:pt x="1291" y="1219"/>
                  <a:pt x="1523" y="1282"/>
                  <a:pt x="1754" y="1359"/>
                </a:cubicBezTo>
                <a:cubicBezTo>
                  <a:pt x="1788" y="1386"/>
                  <a:pt x="1830" y="1404"/>
                  <a:pt x="1870" y="1428"/>
                </a:cubicBezTo>
                <a:cubicBezTo>
                  <a:pt x="1915" y="1454"/>
                  <a:pt x="1957" y="1481"/>
                  <a:pt x="2002" y="1510"/>
                </a:cubicBezTo>
                <a:cubicBezTo>
                  <a:pt x="2092" y="1571"/>
                  <a:pt x="2179" y="1632"/>
                  <a:pt x="2264" y="1698"/>
                </a:cubicBezTo>
                <a:cubicBezTo>
                  <a:pt x="2338" y="1756"/>
                  <a:pt x="2410" y="1820"/>
                  <a:pt x="2481" y="1880"/>
                </a:cubicBezTo>
                <a:cubicBezTo>
                  <a:pt x="2555" y="1941"/>
                  <a:pt x="2624" y="2010"/>
                  <a:pt x="2693" y="2079"/>
                </a:cubicBezTo>
                <a:cubicBezTo>
                  <a:pt x="2698" y="2084"/>
                  <a:pt x="2706" y="2092"/>
                  <a:pt x="2711" y="2097"/>
                </a:cubicBezTo>
                <a:cubicBezTo>
                  <a:pt x="2658" y="2074"/>
                  <a:pt x="2600" y="2052"/>
                  <a:pt x="2547" y="2031"/>
                </a:cubicBezTo>
                <a:cubicBezTo>
                  <a:pt x="2457" y="1997"/>
                  <a:pt x="2365" y="1962"/>
                  <a:pt x="2272" y="1931"/>
                </a:cubicBezTo>
                <a:cubicBezTo>
                  <a:pt x="2105" y="1875"/>
                  <a:pt x="1939" y="1827"/>
                  <a:pt x="1767" y="1801"/>
                </a:cubicBezTo>
                <a:cubicBezTo>
                  <a:pt x="1640" y="1780"/>
                  <a:pt x="1513" y="1764"/>
                  <a:pt x="1386" y="1751"/>
                </a:cubicBezTo>
                <a:cubicBezTo>
                  <a:pt x="1222" y="1671"/>
                  <a:pt x="1063" y="1579"/>
                  <a:pt x="910" y="1478"/>
                </a:cubicBezTo>
                <a:cubicBezTo>
                  <a:pt x="772" y="1388"/>
                  <a:pt x="653" y="1269"/>
                  <a:pt x="507" y="1195"/>
                </a:cubicBezTo>
                <a:cubicBezTo>
                  <a:pt x="492" y="1187"/>
                  <a:pt x="476" y="1179"/>
                  <a:pt x="460" y="1171"/>
                </a:cubicBezTo>
                <a:cubicBezTo>
                  <a:pt x="653" y="1142"/>
                  <a:pt x="857" y="1153"/>
                  <a:pt x="1052" y="1182"/>
                </a:cubicBezTo>
                <a:moveTo>
                  <a:pt x="103" y="1425"/>
                </a:moveTo>
                <a:cubicBezTo>
                  <a:pt x="111" y="1330"/>
                  <a:pt x="169" y="1269"/>
                  <a:pt x="243" y="1232"/>
                </a:cubicBezTo>
                <a:cubicBezTo>
                  <a:pt x="267" y="1251"/>
                  <a:pt x="304" y="1259"/>
                  <a:pt x="327" y="1267"/>
                </a:cubicBezTo>
                <a:cubicBezTo>
                  <a:pt x="386" y="1285"/>
                  <a:pt x="444" y="1298"/>
                  <a:pt x="502" y="1322"/>
                </a:cubicBezTo>
                <a:cubicBezTo>
                  <a:pt x="584" y="1359"/>
                  <a:pt x="666" y="1399"/>
                  <a:pt x="745" y="1441"/>
                </a:cubicBezTo>
                <a:cubicBezTo>
                  <a:pt x="806" y="1486"/>
                  <a:pt x="867" y="1529"/>
                  <a:pt x="936" y="1566"/>
                </a:cubicBezTo>
                <a:cubicBezTo>
                  <a:pt x="1060" y="1634"/>
                  <a:pt x="1187" y="1687"/>
                  <a:pt x="1317" y="1743"/>
                </a:cubicBezTo>
                <a:cubicBezTo>
                  <a:pt x="1293" y="1740"/>
                  <a:pt x="1267" y="1738"/>
                  <a:pt x="1243" y="1738"/>
                </a:cubicBezTo>
                <a:cubicBezTo>
                  <a:pt x="1063" y="1724"/>
                  <a:pt x="883" y="1735"/>
                  <a:pt x="703" y="1735"/>
                </a:cubicBezTo>
                <a:cubicBezTo>
                  <a:pt x="616" y="1735"/>
                  <a:pt x="526" y="1732"/>
                  <a:pt x="436" y="1740"/>
                </a:cubicBezTo>
                <a:cubicBezTo>
                  <a:pt x="351" y="1745"/>
                  <a:pt x="264" y="1751"/>
                  <a:pt x="179" y="1772"/>
                </a:cubicBezTo>
                <a:cubicBezTo>
                  <a:pt x="126" y="1661"/>
                  <a:pt x="92" y="1542"/>
                  <a:pt x="103" y="1425"/>
                </a:cubicBezTo>
                <a:moveTo>
                  <a:pt x="759" y="2436"/>
                </a:moveTo>
                <a:cubicBezTo>
                  <a:pt x="701" y="2386"/>
                  <a:pt x="640" y="2335"/>
                  <a:pt x="584" y="2283"/>
                </a:cubicBezTo>
                <a:cubicBezTo>
                  <a:pt x="460" y="2169"/>
                  <a:pt x="341" y="2044"/>
                  <a:pt x="251" y="1902"/>
                </a:cubicBezTo>
                <a:cubicBezTo>
                  <a:pt x="240" y="1886"/>
                  <a:pt x="230" y="1867"/>
                  <a:pt x="222" y="1851"/>
                </a:cubicBezTo>
                <a:cubicBezTo>
                  <a:pt x="256" y="1849"/>
                  <a:pt x="293" y="1843"/>
                  <a:pt x="327" y="1838"/>
                </a:cubicBezTo>
                <a:cubicBezTo>
                  <a:pt x="378" y="1833"/>
                  <a:pt x="428" y="1827"/>
                  <a:pt x="478" y="1822"/>
                </a:cubicBezTo>
                <a:cubicBezTo>
                  <a:pt x="574" y="1812"/>
                  <a:pt x="671" y="1796"/>
                  <a:pt x="767" y="1793"/>
                </a:cubicBezTo>
                <a:cubicBezTo>
                  <a:pt x="944" y="1790"/>
                  <a:pt x="1121" y="1801"/>
                  <a:pt x="1298" y="1812"/>
                </a:cubicBezTo>
                <a:cubicBezTo>
                  <a:pt x="1473" y="1822"/>
                  <a:pt x="1648" y="1843"/>
                  <a:pt x="1820" y="1875"/>
                </a:cubicBezTo>
                <a:cubicBezTo>
                  <a:pt x="1986" y="1904"/>
                  <a:pt x="2150" y="1949"/>
                  <a:pt x="2312" y="2002"/>
                </a:cubicBezTo>
                <a:cubicBezTo>
                  <a:pt x="2394" y="2029"/>
                  <a:pt x="2476" y="2060"/>
                  <a:pt x="2555" y="2089"/>
                </a:cubicBezTo>
                <a:cubicBezTo>
                  <a:pt x="2632" y="2119"/>
                  <a:pt x="2709" y="2153"/>
                  <a:pt x="2788" y="2171"/>
                </a:cubicBezTo>
                <a:cubicBezTo>
                  <a:pt x="2825" y="2208"/>
                  <a:pt x="2859" y="2243"/>
                  <a:pt x="2896" y="2280"/>
                </a:cubicBezTo>
                <a:cubicBezTo>
                  <a:pt x="2949" y="2333"/>
                  <a:pt x="3002" y="2388"/>
                  <a:pt x="3060" y="2441"/>
                </a:cubicBezTo>
                <a:cubicBezTo>
                  <a:pt x="3029" y="2436"/>
                  <a:pt x="2997" y="2436"/>
                  <a:pt x="2963" y="2436"/>
                </a:cubicBezTo>
                <a:cubicBezTo>
                  <a:pt x="2920" y="2433"/>
                  <a:pt x="2878" y="2433"/>
                  <a:pt x="2836" y="2431"/>
                </a:cubicBezTo>
                <a:cubicBezTo>
                  <a:pt x="2751" y="2428"/>
                  <a:pt x="2666" y="2420"/>
                  <a:pt x="2582" y="2415"/>
                </a:cubicBezTo>
                <a:cubicBezTo>
                  <a:pt x="2280" y="2391"/>
                  <a:pt x="1978" y="2359"/>
                  <a:pt x="1674" y="2354"/>
                </a:cubicBezTo>
                <a:cubicBezTo>
                  <a:pt x="1597" y="2354"/>
                  <a:pt x="1521" y="2343"/>
                  <a:pt x="1444" y="2346"/>
                </a:cubicBezTo>
                <a:cubicBezTo>
                  <a:pt x="1367" y="2346"/>
                  <a:pt x="1293" y="2354"/>
                  <a:pt x="1219" y="2362"/>
                </a:cubicBezTo>
                <a:cubicBezTo>
                  <a:pt x="1142" y="2370"/>
                  <a:pt x="1068" y="2380"/>
                  <a:pt x="992" y="2394"/>
                </a:cubicBezTo>
                <a:cubicBezTo>
                  <a:pt x="952" y="2399"/>
                  <a:pt x="915" y="2407"/>
                  <a:pt x="875" y="2412"/>
                </a:cubicBezTo>
                <a:cubicBezTo>
                  <a:pt x="833" y="2412"/>
                  <a:pt x="796" y="2415"/>
                  <a:pt x="759" y="2436"/>
                </a:cubicBezTo>
                <a:moveTo>
                  <a:pt x="1208" y="2775"/>
                </a:moveTo>
                <a:cubicBezTo>
                  <a:pt x="1203" y="2775"/>
                  <a:pt x="1198" y="2775"/>
                  <a:pt x="1195" y="2777"/>
                </a:cubicBezTo>
                <a:cubicBezTo>
                  <a:pt x="1132" y="2735"/>
                  <a:pt x="1071" y="2690"/>
                  <a:pt x="1013" y="2645"/>
                </a:cubicBezTo>
                <a:cubicBezTo>
                  <a:pt x="954" y="2600"/>
                  <a:pt x="899" y="2555"/>
                  <a:pt x="841" y="2507"/>
                </a:cubicBezTo>
                <a:cubicBezTo>
                  <a:pt x="862" y="2505"/>
                  <a:pt x="880" y="2500"/>
                  <a:pt x="902" y="2497"/>
                </a:cubicBezTo>
                <a:cubicBezTo>
                  <a:pt x="944" y="2489"/>
                  <a:pt x="986" y="2484"/>
                  <a:pt x="1029" y="2476"/>
                </a:cubicBezTo>
                <a:cubicBezTo>
                  <a:pt x="1111" y="2462"/>
                  <a:pt x="1193" y="2447"/>
                  <a:pt x="1277" y="2436"/>
                </a:cubicBezTo>
                <a:cubicBezTo>
                  <a:pt x="1428" y="2415"/>
                  <a:pt x="1582" y="2391"/>
                  <a:pt x="1732" y="2394"/>
                </a:cubicBezTo>
                <a:cubicBezTo>
                  <a:pt x="1870" y="2396"/>
                  <a:pt x="2005" y="2404"/>
                  <a:pt x="2142" y="2415"/>
                </a:cubicBezTo>
                <a:cubicBezTo>
                  <a:pt x="2137" y="2417"/>
                  <a:pt x="2134" y="2417"/>
                  <a:pt x="2129" y="2420"/>
                </a:cubicBezTo>
                <a:cubicBezTo>
                  <a:pt x="2087" y="2433"/>
                  <a:pt x="2047" y="2452"/>
                  <a:pt x="2007" y="2470"/>
                </a:cubicBezTo>
                <a:cubicBezTo>
                  <a:pt x="1923" y="2510"/>
                  <a:pt x="1841" y="2555"/>
                  <a:pt x="1756" y="2595"/>
                </a:cubicBezTo>
                <a:cubicBezTo>
                  <a:pt x="1666" y="2637"/>
                  <a:pt x="1574" y="2674"/>
                  <a:pt x="1481" y="2709"/>
                </a:cubicBezTo>
                <a:cubicBezTo>
                  <a:pt x="1394" y="2743"/>
                  <a:pt x="1306" y="2788"/>
                  <a:pt x="1208" y="2775"/>
                </a:cubicBezTo>
                <a:moveTo>
                  <a:pt x="1309" y="2846"/>
                </a:moveTo>
                <a:cubicBezTo>
                  <a:pt x="1320" y="2843"/>
                  <a:pt x="1333" y="2838"/>
                  <a:pt x="1343" y="2833"/>
                </a:cubicBezTo>
                <a:cubicBezTo>
                  <a:pt x="1388" y="2814"/>
                  <a:pt x="1431" y="2793"/>
                  <a:pt x="1476" y="2775"/>
                </a:cubicBezTo>
                <a:cubicBezTo>
                  <a:pt x="1566" y="2732"/>
                  <a:pt x="1653" y="2687"/>
                  <a:pt x="1743" y="2645"/>
                </a:cubicBezTo>
                <a:cubicBezTo>
                  <a:pt x="1828" y="2603"/>
                  <a:pt x="1915" y="2558"/>
                  <a:pt x="2000" y="2515"/>
                </a:cubicBezTo>
                <a:cubicBezTo>
                  <a:pt x="2045" y="2494"/>
                  <a:pt x="2090" y="2473"/>
                  <a:pt x="2137" y="2457"/>
                </a:cubicBezTo>
                <a:cubicBezTo>
                  <a:pt x="2158" y="2449"/>
                  <a:pt x="2179" y="2441"/>
                  <a:pt x="2203" y="2436"/>
                </a:cubicBezTo>
                <a:cubicBezTo>
                  <a:pt x="2214" y="2433"/>
                  <a:pt x="2224" y="2431"/>
                  <a:pt x="2232" y="2425"/>
                </a:cubicBezTo>
                <a:cubicBezTo>
                  <a:pt x="2370" y="2436"/>
                  <a:pt x="2508" y="2449"/>
                  <a:pt x="2645" y="2460"/>
                </a:cubicBezTo>
                <a:cubicBezTo>
                  <a:pt x="2719" y="2465"/>
                  <a:pt x="2791" y="2470"/>
                  <a:pt x="2865" y="2473"/>
                </a:cubicBezTo>
                <a:cubicBezTo>
                  <a:pt x="2936" y="2476"/>
                  <a:pt x="3018" y="2484"/>
                  <a:pt x="3087" y="2465"/>
                </a:cubicBezTo>
                <a:lnTo>
                  <a:pt x="3087" y="2465"/>
                </a:lnTo>
                <a:cubicBezTo>
                  <a:pt x="3092" y="2470"/>
                  <a:pt x="3100" y="2476"/>
                  <a:pt x="3105" y="2481"/>
                </a:cubicBezTo>
                <a:cubicBezTo>
                  <a:pt x="3177" y="2542"/>
                  <a:pt x="3256" y="2592"/>
                  <a:pt x="3344" y="2627"/>
                </a:cubicBezTo>
                <a:cubicBezTo>
                  <a:pt x="3441" y="2664"/>
                  <a:pt x="3547" y="2690"/>
                  <a:pt x="3648" y="2711"/>
                </a:cubicBezTo>
                <a:cubicBezTo>
                  <a:pt x="3719" y="2724"/>
                  <a:pt x="3788" y="2735"/>
                  <a:pt x="3859" y="2743"/>
                </a:cubicBezTo>
                <a:cubicBezTo>
                  <a:pt x="3717" y="2769"/>
                  <a:pt x="3576" y="2812"/>
                  <a:pt x="3434" y="2838"/>
                </a:cubicBezTo>
                <a:cubicBezTo>
                  <a:pt x="3222" y="2875"/>
                  <a:pt x="3005" y="2886"/>
                  <a:pt x="2793" y="2904"/>
                </a:cubicBezTo>
                <a:cubicBezTo>
                  <a:pt x="2576" y="2923"/>
                  <a:pt x="2359" y="2941"/>
                  <a:pt x="2142" y="2960"/>
                </a:cubicBezTo>
                <a:cubicBezTo>
                  <a:pt x="1939" y="2976"/>
                  <a:pt x="1724" y="3007"/>
                  <a:pt x="1526" y="2947"/>
                </a:cubicBezTo>
                <a:cubicBezTo>
                  <a:pt x="1449" y="2918"/>
                  <a:pt x="1378" y="2886"/>
                  <a:pt x="1309" y="2846"/>
                </a:cubicBezTo>
                <a:moveTo>
                  <a:pt x="1171" y="3251"/>
                </a:moveTo>
                <a:cubicBezTo>
                  <a:pt x="1182" y="3219"/>
                  <a:pt x="1214" y="3195"/>
                  <a:pt x="1240" y="3179"/>
                </a:cubicBezTo>
                <a:cubicBezTo>
                  <a:pt x="1320" y="3124"/>
                  <a:pt x="1404" y="3079"/>
                  <a:pt x="1494" y="3037"/>
                </a:cubicBezTo>
                <a:cubicBezTo>
                  <a:pt x="1500" y="3034"/>
                  <a:pt x="1505" y="3029"/>
                  <a:pt x="1507" y="3023"/>
                </a:cubicBezTo>
                <a:cubicBezTo>
                  <a:pt x="1574" y="3042"/>
                  <a:pt x="1640" y="3055"/>
                  <a:pt x="1711" y="3060"/>
                </a:cubicBezTo>
                <a:cubicBezTo>
                  <a:pt x="1817" y="3068"/>
                  <a:pt x="1923" y="3058"/>
                  <a:pt x="2029" y="3050"/>
                </a:cubicBezTo>
                <a:cubicBezTo>
                  <a:pt x="2140" y="3042"/>
                  <a:pt x="2248" y="3031"/>
                  <a:pt x="2359" y="3023"/>
                </a:cubicBezTo>
                <a:cubicBezTo>
                  <a:pt x="2582" y="3005"/>
                  <a:pt x="2804" y="2986"/>
                  <a:pt x="3026" y="2970"/>
                </a:cubicBezTo>
                <a:cubicBezTo>
                  <a:pt x="3243" y="2952"/>
                  <a:pt x="3457" y="2928"/>
                  <a:pt x="3666" y="2878"/>
                </a:cubicBezTo>
                <a:cubicBezTo>
                  <a:pt x="3767" y="2854"/>
                  <a:pt x="3867" y="2828"/>
                  <a:pt x="3971" y="2814"/>
                </a:cubicBezTo>
                <a:cubicBezTo>
                  <a:pt x="4076" y="2801"/>
                  <a:pt x="4185" y="2804"/>
                  <a:pt x="4291" y="2814"/>
                </a:cubicBezTo>
                <a:cubicBezTo>
                  <a:pt x="4505" y="2836"/>
                  <a:pt x="4719" y="2883"/>
                  <a:pt x="4931" y="2931"/>
                </a:cubicBezTo>
                <a:cubicBezTo>
                  <a:pt x="5132" y="2976"/>
                  <a:pt x="5333" y="3029"/>
                  <a:pt x="5532" y="3087"/>
                </a:cubicBezTo>
                <a:cubicBezTo>
                  <a:pt x="5534" y="3092"/>
                  <a:pt x="5540" y="3097"/>
                  <a:pt x="5542" y="3103"/>
                </a:cubicBezTo>
                <a:cubicBezTo>
                  <a:pt x="5286" y="3058"/>
                  <a:pt x="5029" y="3047"/>
                  <a:pt x="4770" y="3045"/>
                </a:cubicBezTo>
                <a:cubicBezTo>
                  <a:pt x="4288" y="3039"/>
                  <a:pt x="3804" y="3100"/>
                  <a:pt x="3338" y="3227"/>
                </a:cubicBezTo>
                <a:cubicBezTo>
                  <a:pt x="3243" y="3254"/>
                  <a:pt x="3148" y="3285"/>
                  <a:pt x="3060" y="3328"/>
                </a:cubicBezTo>
                <a:cubicBezTo>
                  <a:pt x="2957" y="3354"/>
                  <a:pt x="2854" y="3370"/>
                  <a:pt x="2748" y="3367"/>
                </a:cubicBezTo>
                <a:cubicBezTo>
                  <a:pt x="2621" y="3365"/>
                  <a:pt x="2492" y="3362"/>
                  <a:pt x="2365" y="3349"/>
                </a:cubicBezTo>
                <a:cubicBezTo>
                  <a:pt x="2235" y="3336"/>
                  <a:pt x="2103" y="3320"/>
                  <a:pt x="1973" y="3309"/>
                </a:cubicBezTo>
                <a:cubicBezTo>
                  <a:pt x="1833" y="3299"/>
                  <a:pt x="1690" y="3283"/>
                  <a:pt x="1550" y="3277"/>
                </a:cubicBezTo>
                <a:cubicBezTo>
                  <a:pt x="1478" y="3275"/>
                  <a:pt x="1410" y="3275"/>
                  <a:pt x="1338" y="3275"/>
                </a:cubicBezTo>
                <a:cubicBezTo>
                  <a:pt x="1283" y="3275"/>
                  <a:pt x="1227" y="3283"/>
                  <a:pt x="1177" y="3256"/>
                </a:cubicBezTo>
                <a:lnTo>
                  <a:pt x="1171" y="3251"/>
                </a:lnTo>
                <a:moveTo>
                  <a:pt x="2127" y="3952"/>
                </a:moveTo>
                <a:lnTo>
                  <a:pt x="2119" y="3957"/>
                </a:lnTo>
                <a:lnTo>
                  <a:pt x="2116" y="3960"/>
                </a:lnTo>
                <a:lnTo>
                  <a:pt x="2111" y="3965"/>
                </a:lnTo>
                <a:lnTo>
                  <a:pt x="2105" y="3971"/>
                </a:lnTo>
                <a:lnTo>
                  <a:pt x="2103" y="3973"/>
                </a:lnTo>
                <a:lnTo>
                  <a:pt x="2100" y="3973"/>
                </a:lnTo>
                <a:cubicBezTo>
                  <a:pt x="2095" y="3976"/>
                  <a:pt x="2090" y="3981"/>
                  <a:pt x="2084" y="3984"/>
                </a:cubicBezTo>
                <a:lnTo>
                  <a:pt x="2082" y="3986"/>
                </a:lnTo>
                <a:lnTo>
                  <a:pt x="2076" y="3989"/>
                </a:lnTo>
                <a:lnTo>
                  <a:pt x="2071" y="3992"/>
                </a:lnTo>
                <a:lnTo>
                  <a:pt x="2074" y="3992"/>
                </a:lnTo>
                <a:lnTo>
                  <a:pt x="2066" y="3994"/>
                </a:lnTo>
                <a:lnTo>
                  <a:pt x="2058" y="3997"/>
                </a:lnTo>
                <a:cubicBezTo>
                  <a:pt x="2052" y="4000"/>
                  <a:pt x="2045" y="4000"/>
                  <a:pt x="2039" y="4000"/>
                </a:cubicBezTo>
                <a:lnTo>
                  <a:pt x="2039" y="4000"/>
                </a:lnTo>
                <a:lnTo>
                  <a:pt x="2037" y="4000"/>
                </a:lnTo>
                <a:lnTo>
                  <a:pt x="2029" y="4000"/>
                </a:lnTo>
                <a:cubicBezTo>
                  <a:pt x="2021" y="4000"/>
                  <a:pt x="2013" y="4000"/>
                  <a:pt x="2005" y="4002"/>
                </a:cubicBezTo>
                <a:cubicBezTo>
                  <a:pt x="1830" y="3933"/>
                  <a:pt x="1664" y="3844"/>
                  <a:pt x="1518" y="3722"/>
                </a:cubicBezTo>
                <a:cubicBezTo>
                  <a:pt x="1399" y="3624"/>
                  <a:pt x="1293" y="3505"/>
                  <a:pt x="1214" y="3373"/>
                </a:cubicBezTo>
                <a:cubicBezTo>
                  <a:pt x="1211" y="3367"/>
                  <a:pt x="1208" y="3365"/>
                  <a:pt x="1206" y="3359"/>
                </a:cubicBezTo>
                <a:cubicBezTo>
                  <a:pt x="1246" y="3367"/>
                  <a:pt x="1291" y="3365"/>
                  <a:pt x="1325" y="3365"/>
                </a:cubicBezTo>
                <a:cubicBezTo>
                  <a:pt x="1404" y="3365"/>
                  <a:pt x="1486" y="3365"/>
                  <a:pt x="1566" y="3367"/>
                </a:cubicBezTo>
                <a:cubicBezTo>
                  <a:pt x="1714" y="3370"/>
                  <a:pt x="1865" y="3370"/>
                  <a:pt x="2013" y="3383"/>
                </a:cubicBezTo>
                <a:cubicBezTo>
                  <a:pt x="2148" y="3394"/>
                  <a:pt x="2283" y="3407"/>
                  <a:pt x="2418" y="3418"/>
                </a:cubicBezTo>
                <a:cubicBezTo>
                  <a:pt x="2484" y="3423"/>
                  <a:pt x="2553" y="3428"/>
                  <a:pt x="2621" y="3428"/>
                </a:cubicBezTo>
                <a:cubicBezTo>
                  <a:pt x="2687" y="3428"/>
                  <a:pt x="2751" y="3423"/>
                  <a:pt x="2817" y="3418"/>
                </a:cubicBezTo>
                <a:cubicBezTo>
                  <a:pt x="2857" y="3415"/>
                  <a:pt x="2896" y="3407"/>
                  <a:pt x="2936" y="3402"/>
                </a:cubicBezTo>
                <a:cubicBezTo>
                  <a:pt x="2862" y="3449"/>
                  <a:pt x="2791" y="3502"/>
                  <a:pt x="2719" y="3553"/>
                </a:cubicBezTo>
                <a:cubicBezTo>
                  <a:pt x="2529" y="3682"/>
                  <a:pt x="2341" y="3817"/>
                  <a:pt x="2153" y="3949"/>
                </a:cubicBezTo>
                <a:cubicBezTo>
                  <a:pt x="2140" y="3947"/>
                  <a:pt x="2132" y="3947"/>
                  <a:pt x="2127" y="3952"/>
                </a:cubicBezTo>
                <a:moveTo>
                  <a:pt x="3378" y="4094"/>
                </a:moveTo>
                <a:cubicBezTo>
                  <a:pt x="3045" y="4152"/>
                  <a:pt x="2703" y="4173"/>
                  <a:pt x="2370" y="4110"/>
                </a:cubicBezTo>
                <a:cubicBezTo>
                  <a:pt x="2299" y="4097"/>
                  <a:pt x="2227" y="4078"/>
                  <a:pt x="2156" y="4057"/>
                </a:cubicBezTo>
                <a:cubicBezTo>
                  <a:pt x="2267" y="3978"/>
                  <a:pt x="2378" y="3899"/>
                  <a:pt x="2489" y="3820"/>
                </a:cubicBezTo>
                <a:cubicBezTo>
                  <a:pt x="2600" y="3738"/>
                  <a:pt x="2709" y="3656"/>
                  <a:pt x="2822" y="3574"/>
                </a:cubicBezTo>
                <a:cubicBezTo>
                  <a:pt x="2918" y="3505"/>
                  <a:pt x="3010" y="3436"/>
                  <a:pt x="3111" y="3375"/>
                </a:cubicBezTo>
                <a:cubicBezTo>
                  <a:pt x="3211" y="3317"/>
                  <a:pt x="3330" y="3291"/>
                  <a:pt x="3441" y="3261"/>
                </a:cubicBezTo>
                <a:cubicBezTo>
                  <a:pt x="3674" y="3203"/>
                  <a:pt x="3910" y="3158"/>
                  <a:pt x="4148" y="3132"/>
                </a:cubicBezTo>
                <a:cubicBezTo>
                  <a:pt x="4378" y="3105"/>
                  <a:pt x="4608" y="3087"/>
                  <a:pt x="4838" y="3087"/>
                </a:cubicBezTo>
                <a:cubicBezTo>
                  <a:pt x="4807" y="3132"/>
                  <a:pt x="4748" y="3156"/>
                  <a:pt x="4701" y="3177"/>
                </a:cubicBezTo>
                <a:cubicBezTo>
                  <a:pt x="4637" y="3206"/>
                  <a:pt x="4571" y="3232"/>
                  <a:pt x="4502" y="3254"/>
                </a:cubicBezTo>
                <a:cubicBezTo>
                  <a:pt x="4264" y="3336"/>
                  <a:pt x="4018" y="3388"/>
                  <a:pt x="3785" y="3486"/>
                </a:cubicBezTo>
                <a:cubicBezTo>
                  <a:pt x="3727" y="3510"/>
                  <a:pt x="3672" y="3534"/>
                  <a:pt x="3619" y="3566"/>
                </a:cubicBezTo>
                <a:cubicBezTo>
                  <a:pt x="3595" y="3579"/>
                  <a:pt x="3576" y="3592"/>
                  <a:pt x="3561" y="3608"/>
                </a:cubicBezTo>
                <a:cubicBezTo>
                  <a:pt x="3555" y="3605"/>
                  <a:pt x="3547" y="3605"/>
                  <a:pt x="3545" y="3613"/>
                </a:cubicBezTo>
                <a:cubicBezTo>
                  <a:pt x="3539" y="3621"/>
                  <a:pt x="3537" y="3632"/>
                  <a:pt x="3534" y="3640"/>
                </a:cubicBezTo>
                <a:cubicBezTo>
                  <a:pt x="3526" y="3653"/>
                  <a:pt x="3521" y="3666"/>
                  <a:pt x="3516" y="3682"/>
                </a:cubicBezTo>
                <a:lnTo>
                  <a:pt x="3513" y="3693"/>
                </a:lnTo>
                <a:cubicBezTo>
                  <a:pt x="3492" y="3743"/>
                  <a:pt x="3473" y="3796"/>
                  <a:pt x="3455" y="3849"/>
                </a:cubicBezTo>
                <a:cubicBezTo>
                  <a:pt x="3428" y="3931"/>
                  <a:pt x="3404" y="4013"/>
                  <a:pt x="3378" y="4094"/>
                </a:cubicBezTo>
                <a:moveTo>
                  <a:pt x="3513" y="4067"/>
                </a:moveTo>
                <a:cubicBezTo>
                  <a:pt x="3531" y="4002"/>
                  <a:pt x="3542" y="3931"/>
                  <a:pt x="3555" y="3865"/>
                </a:cubicBezTo>
                <a:cubicBezTo>
                  <a:pt x="3563" y="3825"/>
                  <a:pt x="3568" y="3788"/>
                  <a:pt x="3576" y="3748"/>
                </a:cubicBezTo>
                <a:cubicBezTo>
                  <a:pt x="3582" y="3717"/>
                  <a:pt x="3584" y="3682"/>
                  <a:pt x="3605" y="3656"/>
                </a:cubicBezTo>
                <a:cubicBezTo>
                  <a:pt x="3621" y="3632"/>
                  <a:pt x="3655" y="3618"/>
                  <a:pt x="3682" y="3605"/>
                </a:cubicBezTo>
                <a:cubicBezTo>
                  <a:pt x="3708" y="3591"/>
                  <a:pt x="3735" y="3579"/>
                  <a:pt x="3762" y="3566"/>
                </a:cubicBezTo>
                <a:cubicBezTo>
                  <a:pt x="3820" y="3539"/>
                  <a:pt x="3878" y="3515"/>
                  <a:pt x="3936" y="3494"/>
                </a:cubicBezTo>
                <a:cubicBezTo>
                  <a:pt x="4053" y="3452"/>
                  <a:pt x="4172" y="3418"/>
                  <a:pt x="4291" y="3381"/>
                </a:cubicBezTo>
                <a:cubicBezTo>
                  <a:pt x="4410" y="3343"/>
                  <a:pt x="4531" y="3306"/>
                  <a:pt x="4648" y="3259"/>
                </a:cubicBezTo>
                <a:cubicBezTo>
                  <a:pt x="4690" y="3240"/>
                  <a:pt x="4741" y="3222"/>
                  <a:pt x="4785" y="3195"/>
                </a:cubicBezTo>
                <a:cubicBezTo>
                  <a:pt x="4772" y="3219"/>
                  <a:pt x="4762" y="3243"/>
                  <a:pt x="4748" y="3264"/>
                </a:cubicBezTo>
                <a:cubicBezTo>
                  <a:pt x="4703" y="3351"/>
                  <a:pt x="4664" y="3441"/>
                  <a:pt x="4629" y="3534"/>
                </a:cubicBezTo>
                <a:cubicBezTo>
                  <a:pt x="4603" y="3608"/>
                  <a:pt x="4576" y="3685"/>
                  <a:pt x="4555" y="3762"/>
                </a:cubicBezTo>
                <a:cubicBezTo>
                  <a:pt x="4214" y="3883"/>
                  <a:pt x="3865" y="3994"/>
                  <a:pt x="3513" y="4067"/>
                </a:cubicBezTo>
                <a:moveTo>
                  <a:pt x="4566" y="4491"/>
                </a:moveTo>
                <a:cubicBezTo>
                  <a:pt x="4566" y="4493"/>
                  <a:pt x="4566" y="4493"/>
                  <a:pt x="4566" y="4491"/>
                </a:cubicBezTo>
                <a:moveTo>
                  <a:pt x="4233" y="5747"/>
                </a:moveTo>
                <a:cubicBezTo>
                  <a:pt x="4230" y="5747"/>
                  <a:pt x="4227" y="5745"/>
                  <a:pt x="4222" y="5745"/>
                </a:cubicBezTo>
                <a:cubicBezTo>
                  <a:pt x="4219" y="5737"/>
                  <a:pt x="4217" y="5726"/>
                  <a:pt x="4214" y="5718"/>
                </a:cubicBezTo>
                <a:cubicBezTo>
                  <a:pt x="4222" y="5716"/>
                  <a:pt x="4230" y="5713"/>
                  <a:pt x="4235" y="5708"/>
                </a:cubicBezTo>
                <a:cubicBezTo>
                  <a:pt x="4235" y="5721"/>
                  <a:pt x="4235" y="5734"/>
                  <a:pt x="4233" y="5747"/>
                </a:cubicBezTo>
                <a:moveTo>
                  <a:pt x="4312" y="5866"/>
                </a:moveTo>
                <a:cubicBezTo>
                  <a:pt x="4312" y="5864"/>
                  <a:pt x="4309" y="5861"/>
                  <a:pt x="4309" y="5856"/>
                </a:cubicBezTo>
                <a:cubicBezTo>
                  <a:pt x="4307" y="5845"/>
                  <a:pt x="4299" y="5840"/>
                  <a:pt x="4291" y="5835"/>
                </a:cubicBezTo>
                <a:cubicBezTo>
                  <a:pt x="4293" y="5808"/>
                  <a:pt x="4296" y="5784"/>
                  <a:pt x="4296" y="5758"/>
                </a:cubicBezTo>
                <a:cubicBezTo>
                  <a:pt x="4304" y="5755"/>
                  <a:pt x="4312" y="5750"/>
                  <a:pt x="4317" y="5742"/>
                </a:cubicBezTo>
                <a:cubicBezTo>
                  <a:pt x="4317" y="5766"/>
                  <a:pt x="4317" y="5792"/>
                  <a:pt x="4317" y="5816"/>
                </a:cubicBezTo>
                <a:cubicBezTo>
                  <a:pt x="4317" y="5835"/>
                  <a:pt x="4315" y="5851"/>
                  <a:pt x="4312" y="5866"/>
                </a:cubicBezTo>
                <a:moveTo>
                  <a:pt x="4378" y="5978"/>
                </a:moveTo>
                <a:cubicBezTo>
                  <a:pt x="4378" y="5975"/>
                  <a:pt x="4378" y="5975"/>
                  <a:pt x="4375" y="5972"/>
                </a:cubicBezTo>
                <a:cubicBezTo>
                  <a:pt x="4367" y="5925"/>
                  <a:pt x="4362" y="5874"/>
                  <a:pt x="4360" y="5827"/>
                </a:cubicBezTo>
                <a:cubicBezTo>
                  <a:pt x="4360" y="5824"/>
                  <a:pt x="4360" y="5824"/>
                  <a:pt x="4360" y="5822"/>
                </a:cubicBezTo>
                <a:cubicBezTo>
                  <a:pt x="4362" y="5822"/>
                  <a:pt x="4367" y="5822"/>
                  <a:pt x="4370" y="5822"/>
                </a:cubicBezTo>
                <a:cubicBezTo>
                  <a:pt x="4370" y="5869"/>
                  <a:pt x="4373" y="5919"/>
                  <a:pt x="4375" y="5967"/>
                </a:cubicBezTo>
                <a:cubicBezTo>
                  <a:pt x="4378" y="5972"/>
                  <a:pt x="4378" y="5975"/>
                  <a:pt x="4378" y="5978"/>
                </a:cubicBezTo>
                <a:moveTo>
                  <a:pt x="4428" y="6020"/>
                </a:moveTo>
                <a:cubicBezTo>
                  <a:pt x="4426" y="6001"/>
                  <a:pt x="4423" y="5986"/>
                  <a:pt x="4423" y="5967"/>
                </a:cubicBezTo>
                <a:cubicBezTo>
                  <a:pt x="4428" y="5925"/>
                  <a:pt x="4431" y="5885"/>
                  <a:pt x="4434" y="5843"/>
                </a:cubicBezTo>
                <a:cubicBezTo>
                  <a:pt x="4434" y="5848"/>
                  <a:pt x="4436" y="5853"/>
                  <a:pt x="4436" y="5859"/>
                </a:cubicBezTo>
                <a:cubicBezTo>
                  <a:pt x="4436" y="5861"/>
                  <a:pt x="4439" y="5866"/>
                  <a:pt x="4442" y="5869"/>
                </a:cubicBezTo>
                <a:cubicBezTo>
                  <a:pt x="4442" y="5919"/>
                  <a:pt x="4442" y="5970"/>
                  <a:pt x="4444" y="6020"/>
                </a:cubicBezTo>
                <a:cubicBezTo>
                  <a:pt x="4439" y="6020"/>
                  <a:pt x="4434" y="6020"/>
                  <a:pt x="4428" y="6020"/>
                </a:cubicBezTo>
                <a:moveTo>
                  <a:pt x="4516" y="6068"/>
                </a:moveTo>
                <a:cubicBezTo>
                  <a:pt x="4508" y="6065"/>
                  <a:pt x="4497" y="6065"/>
                  <a:pt x="4489" y="6068"/>
                </a:cubicBezTo>
                <a:cubicBezTo>
                  <a:pt x="4489" y="6065"/>
                  <a:pt x="4489" y="6062"/>
                  <a:pt x="4489" y="6060"/>
                </a:cubicBezTo>
                <a:cubicBezTo>
                  <a:pt x="4500" y="6004"/>
                  <a:pt x="4508" y="5946"/>
                  <a:pt x="4510" y="5890"/>
                </a:cubicBezTo>
                <a:cubicBezTo>
                  <a:pt x="4510" y="5946"/>
                  <a:pt x="4513" y="5999"/>
                  <a:pt x="4518" y="6054"/>
                </a:cubicBezTo>
                <a:cubicBezTo>
                  <a:pt x="4518" y="6060"/>
                  <a:pt x="4518" y="6065"/>
                  <a:pt x="4516" y="6068"/>
                </a:cubicBezTo>
                <a:moveTo>
                  <a:pt x="4571" y="5837"/>
                </a:moveTo>
                <a:cubicBezTo>
                  <a:pt x="4571" y="5919"/>
                  <a:pt x="4569" y="6001"/>
                  <a:pt x="4563" y="6081"/>
                </a:cubicBezTo>
                <a:cubicBezTo>
                  <a:pt x="4563" y="6070"/>
                  <a:pt x="4561" y="6060"/>
                  <a:pt x="4561" y="6046"/>
                </a:cubicBezTo>
                <a:cubicBezTo>
                  <a:pt x="4569" y="5964"/>
                  <a:pt x="4569" y="5885"/>
                  <a:pt x="4566" y="5803"/>
                </a:cubicBezTo>
                <a:cubicBezTo>
                  <a:pt x="4569" y="5803"/>
                  <a:pt x="4569" y="5803"/>
                  <a:pt x="4571" y="5803"/>
                </a:cubicBezTo>
                <a:cubicBezTo>
                  <a:pt x="4571" y="5816"/>
                  <a:pt x="4571" y="5827"/>
                  <a:pt x="4571" y="5837"/>
                </a:cubicBezTo>
                <a:moveTo>
                  <a:pt x="4651" y="6205"/>
                </a:moveTo>
                <a:cubicBezTo>
                  <a:pt x="4648" y="6203"/>
                  <a:pt x="4645" y="6203"/>
                  <a:pt x="4643" y="6200"/>
                </a:cubicBezTo>
                <a:cubicBezTo>
                  <a:pt x="4627" y="6078"/>
                  <a:pt x="4621" y="5956"/>
                  <a:pt x="4619" y="5835"/>
                </a:cubicBezTo>
                <a:cubicBezTo>
                  <a:pt x="4627" y="5837"/>
                  <a:pt x="4637" y="5840"/>
                  <a:pt x="4645" y="5837"/>
                </a:cubicBezTo>
                <a:cubicBezTo>
                  <a:pt x="4643" y="5941"/>
                  <a:pt x="4643" y="6046"/>
                  <a:pt x="4651" y="6150"/>
                </a:cubicBezTo>
                <a:cubicBezTo>
                  <a:pt x="4653" y="6171"/>
                  <a:pt x="4651" y="6187"/>
                  <a:pt x="4651" y="6205"/>
                </a:cubicBezTo>
                <a:moveTo>
                  <a:pt x="4754" y="6263"/>
                </a:moveTo>
                <a:lnTo>
                  <a:pt x="4754" y="6263"/>
                </a:lnTo>
                <a:cubicBezTo>
                  <a:pt x="4754" y="6232"/>
                  <a:pt x="4754" y="6203"/>
                  <a:pt x="4756" y="6173"/>
                </a:cubicBezTo>
                <a:cubicBezTo>
                  <a:pt x="4762" y="6216"/>
                  <a:pt x="4764" y="6255"/>
                  <a:pt x="4770" y="6298"/>
                </a:cubicBezTo>
                <a:cubicBezTo>
                  <a:pt x="4762" y="6285"/>
                  <a:pt x="4759" y="6274"/>
                  <a:pt x="4754" y="6263"/>
                </a:cubicBezTo>
                <a:moveTo>
                  <a:pt x="4807" y="6105"/>
                </a:moveTo>
                <a:cubicBezTo>
                  <a:pt x="4799" y="6038"/>
                  <a:pt x="4793" y="5972"/>
                  <a:pt x="4785" y="5906"/>
                </a:cubicBezTo>
                <a:cubicBezTo>
                  <a:pt x="4793" y="5898"/>
                  <a:pt x="4799" y="5888"/>
                  <a:pt x="4801" y="5877"/>
                </a:cubicBezTo>
                <a:cubicBezTo>
                  <a:pt x="4801" y="5872"/>
                  <a:pt x="4801" y="5866"/>
                  <a:pt x="4801" y="5861"/>
                </a:cubicBezTo>
                <a:cubicBezTo>
                  <a:pt x="4807" y="5866"/>
                  <a:pt x="4815" y="5869"/>
                  <a:pt x="4823" y="5869"/>
                </a:cubicBezTo>
                <a:cubicBezTo>
                  <a:pt x="4817" y="5949"/>
                  <a:pt x="4812" y="6025"/>
                  <a:pt x="4807" y="6105"/>
                </a:cubicBezTo>
                <a:moveTo>
                  <a:pt x="4862" y="6343"/>
                </a:moveTo>
                <a:lnTo>
                  <a:pt x="4860" y="6335"/>
                </a:lnTo>
                <a:cubicBezTo>
                  <a:pt x="4857" y="6329"/>
                  <a:pt x="4854" y="6324"/>
                  <a:pt x="4852" y="6322"/>
                </a:cubicBezTo>
                <a:cubicBezTo>
                  <a:pt x="4854" y="6277"/>
                  <a:pt x="4857" y="6232"/>
                  <a:pt x="4862" y="6187"/>
                </a:cubicBezTo>
                <a:cubicBezTo>
                  <a:pt x="4865" y="6237"/>
                  <a:pt x="4865" y="6287"/>
                  <a:pt x="4870" y="6337"/>
                </a:cubicBezTo>
                <a:cubicBezTo>
                  <a:pt x="4868" y="6337"/>
                  <a:pt x="4862" y="6337"/>
                  <a:pt x="4862" y="6343"/>
                </a:cubicBezTo>
                <a:moveTo>
                  <a:pt x="4928" y="6303"/>
                </a:moveTo>
                <a:cubicBezTo>
                  <a:pt x="4923" y="6240"/>
                  <a:pt x="4920" y="6176"/>
                  <a:pt x="4918" y="6113"/>
                </a:cubicBezTo>
                <a:cubicBezTo>
                  <a:pt x="4912" y="6036"/>
                  <a:pt x="4910" y="5959"/>
                  <a:pt x="4905" y="5882"/>
                </a:cubicBezTo>
                <a:cubicBezTo>
                  <a:pt x="4907" y="5882"/>
                  <a:pt x="4910" y="5882"/>
                  <a:pt x="4912" y="5882"/>
                </a:cubicBezTo>
                <a:cubicBezTo>
                  <a:pt x="4915" y="5896"/>
                  <a:pt x="4926" y="5904"/>
                  <a:pt x="4936" y="5906"/>
                </a:cubicBezTo>
                <a:cubicBezTo>
                  <a:pt x="4939" y="6041"/>
                  <a:pt x="4936" y="6173"/>
                  <a:pt x="4928" y="6303"/>
                </a:cubicBezTo>
                <a:moveTo>
                  <a:pt x="5024" y="6290"/>
                </a:moveTo>
                <a:cubicBezTo>
                  <a:pt x="5010" y="6184"/>
                  <a:pt x="5002" y="6078"/>
                  <a:pt x="5000" y="5972"/>
                </a:cubicBezTo>
                <a:cubicBezTo>
                  <a:pt x="5000" y="5933"/>
                  <a:pt x="5000" y="5893"/>
                  <a:pt x="4997" y="5851"/>
                </a:cubicBezTo>
                <a:cubicBezTo>
                  <a:pt x="5002" y="5872"/>
                  <a:pt x="5008" y="5893"/>
                  <a:pt x="5016" y="5914"/>
                </a:cubicBezTo>
                <a:cubicBezTo>
                  <a:pt x="5018" y="5922"/>
                  <a:pt x="5021" y="5925"/>
                  <a:pt x="5026" y="5930"/>
                </a:cubicBezTo>
                <a:cubicBezTo>
                  <a:pt x="5010" y="6049"/>
                  <a:pt x="5024" y="6171"/>
                  <a:pt x="5024" y="6290"/>
                </a:cubicBezTo>
                <a:moveTo>
                  <a:pt x="5053" y="5168"/>
                </a:moveTo>
                <a:cubicBezTo>
                  <a:pt x="5053" y="5165"/>
                  <a:pt x="5053" y="5165"/>
                  <a:pt x="5053" y="5163"/>
                </a:cubicBezTo>
                <a:lnTo>
                  <a:pt x="5053" y="5163"/>
                </a:lnTo>
                <a:cubicBezTo>
                  <a:pt x="5055" y="5165"/>
                  <a:pt x="5055" y="5168"/>
                  <a:pt x="5053" y="5168"/>
                </a:cubicBezTo>
                <a:moveTo>
                  <a:pt x="5077" y="6374"/>
                </a:moveTo>
                <a:cubicBezTo>
                  <a:pt x="5082" y="6298"/>
                  <a:pt x="5077" y="6218"/>
                  <a:pt x="5074" y="6139"/>
                </a:cubicBezTo>
                <a:cubicBezTo>
                  <a:pt x="5071" y="6086"/>
                  <a:pt x="5071" y="6036"/>
                  <a:pt x="5074" y="5983"/>
                </a:cubicBezTo>
                <a:cubicBezTo>
                  <a:pt x="5079" y="6113"/>
                  <a:pt x="5090" y="6242"/>
                  <a:pt x="5100" y="6372"/>
                </a:cubicBezTo>
                <a:cubicBezTo>
                  <a:pt x="5095" y="6367"/>
                  <a:pt x="5084" y="6369"/>
                  <a:pt x="5077" y="6374"/>
                </a:cubicBezTo>
                <a:moveTo>
                  <a:pt x="5164" y="6181"/>
                </a:moveTo>
                <a:cubicBezTo>
                  <a:pt x="5161" y="6234"/>
                  <a:pt x="5159" y="6287"/>
                  <a:pt x="5156" y="6337"/>
                </a:cubicBezTo>
                <a:cubicBezTo>
                  <a:pt x="5143" y="6195"/>
                  <a:pt x="5135" y="6052"/>
                  <a:pt x="5129" y="5909"/>
                </a:cubicBezTo>
                <a:cubicBezTo>
                  <a:pt x="5140" y="5906"/>
                  <a:pt x="5151" y="5896"/>
                  <a:pt x="5151" y="5880"/>
                </a:cubicBezTo>
                <a:cubicBezTo>
                  <a:pt x="5151" y="5869"/>
                  <a:pt x="5151" y="5859"/>
                  <a:pt x="5153" y="5848"/>
                </a:cubicBezTo>
                <a:cubicBezTo>
                  <a:pt x="5161" y="5853"/>
                  <a:pt x="5172" y="5856"/>
                  <a:pt x="5180" y="5856"/>
                </a:cubicBezTo>
                <a:cubicBezTo>
                  <a:pt x="5174" y="5962"/>
                  <a:pt x="5169" y="6073"/>
                  <a:pt x="5164" y="6181"/>
                </a:cubicBezTo>
                <a:moveTo>
                  <a:pt x="5211" y="6454"/>
                </a:moveTo>
                <a:lnTo>
                  <a:pt x="5206" y="6451"/>
                </a:lnTo>
                <a:cubicBezTo>
                  <a:pt x="5206" y="6449"/>
                  <a:pt x="5204" y="6443"/>
                  <a:pt x="5204" y="6438"/>
                </a:cubicBezTo>
                <a:cubicBezTo>
                  <a:pt x="5206" y="6427"/>
                  <a:pt x="5206" y="6417"/>
                  <a:pt x="5209" y="6406"/>
                </a:cubicBezTo>
                <a:cubicBezTo>
                  <a:pt x="5211" y="6419"/>
                  <a:pt x="5214" y="6433"/>
                  <a:pt x="5214" y="6446"/>
                </a:cubicBezTo>
                <a:cubicBezTo>
                  <a:pt x="5214" y="6449"/>
                  <a:pt x="5211" y="6451"/>
                  <a:pt x="5211" y="6454"/>
                </a:cubicBezTo>
                <a:moveTo>
                  <a:pt x="5248" y="6218"/>
                </a:moveTo>
                <a:cubicBezTo>
                  <a:pt x="5241" y="6110"/>
                  <a:pt x="5241" y="6004"/>
                  <a:pt x="5241" y="5896"/>
                </a:cubicBezTo>
                <a:cubicBezTo>
                  <a:pt x="5251" y="5898"/>
                  <a:pt x="5262" y="5896"/>
                  <a:pt x="5270" y="5890"/>
                </a:cubicBezTo>
                <a:cubicBezTo>
                  <a:pt x="5264" y="5999"/>
                  <a:pt x="5259" y="6110"/>
                  <a:pt x="5248" y="6218"/>
                </a:cubicBezTo>
                <a:moveTo>
                  <a:pt x="5299" y="6491"/>
                </a:moveTo>
                <a:cubicBezTo>
                  <a:pt x="5293" y="6491"/>
                  <a:pt x="5288" y="6488"/>
                  <a:pt x="5286" y="6491"/>
                </a:cubicBezTo>
                <a:cubicBezTo>
                  <a:pt x="5283" y="6486"/>
                  <a:pt x="5283" y="6480"/>
                  <a:pt x="5280" y="6475"/>
                </a:cubicBezTo>
                <a:cubicBezTo>
                  <a:pt x="5286" y="6438"/>
                  <a:pt x="5288" y="6404"/>
                  <a:pt x="5293" y="6367"/>
                </a:cubicBezTo>
                <a:cubicBezTo>
                  <a:pt x="5296" y="6390"/>
                  <a:pt x="5299" y="6412"/>
                  <a:pt x="5307" y="6433"/>
                </a:cubicBezTo>
                <a:cubicBezTo>
                  <a:pt x="5301" y="6435"/>
                  <a:pt x="5296" y="6443"/>
                  <a:pt x="5299" y="6451"/>
                </a:cubicBezTo>
                <a:cubicBezTo>
                  <a:pt x="5299" y="6467"/>
                  <a:pt x="5299" y="6480"/>
                  <a:pt x="5299" y="6491"/>
                </a:cubicBezTo>
                <a:moveTo>
                  <a:pt x="5272" y="5419"/>
                </a:moveTo>
                <a:cubicBezTo>
                  <a:pt x="5272" y="5372"/>
                  <a:pt x="5275" y="5324"/>
                  <a:pt x="5278" y="5279"/>
                </a:cubicBezTo>
                <a:cubicBezTo>
                  <a:pt x="5280" y="5269"/>
                  <a:pt x="5283" y="5261"/>
                  <a:pt x="5286" y="5250"/>
                </a:cubicBezTo>
                <a:cubicBezTo>
                  <a:pt x="5286" y="5261"/>
                  <a:pt x="5286" y="5271"/>
                  <a:pt x="5288" y="5284"/>
                </a:cubicBezTo>
                <a:lnTo>
                  <a:pt x="5288" y="5287"/>
                </a:lnTo>
                <a:cubicBezTo>
                  <a:pt x="5280" y="5329"/>
                  <a:pt x="5278" y="5374"/>
                  <a:pt x="5272" y="5419"/>
                </a:cubicBezTo>
                <a:moveTo>
                  <a:pt x="5341" y="5954"/>
                </a:moveTo>
                <a:cubicBezTo>
                  <a:pt x="5341" y="5933"/>
                  <a:pt x="5341" y="5911"/>
                  <a:pt x="5338" y="5890"/>
                </a:cubicBezTo>
                <a:cubicBezTo>
                  <a:pt x="5341" y="5890"/>
                  <a:pt x="5344" y="5888"/>
                  <a:pt x="5346" y="5888"/>
                </a:cubicBezTo>
                <a:cubicBezTo>
                  <a:pt x="5346" y="5909"/>
                  <a:pt x="5344" y="5930"/>
                  <a:pt x="5341" y="5954"/>
                </a:cubicBezTo>
                <a:moveTo>
                  <a:pt x="5394" y="6419"/>
                </a:moveTo>
                <a:cubicBezTo>
                  <a:pt x="5386" y="6316"/>
                  <a:pt x="5386" y="6213"/>
                  <a:pt x="5389" y="6107"/>
                </a:cubicBezTo>
                <a:cubicBezTo>
                  <a:pt x="5394" y="6208"/>
                  <a:pt x="5402" y="6306"/>
                  <a:pt x="5407" y="6406"/>
                </a:cubicBezTo>
                <a:cubicBezTo>
                  <a:pt x="5402" y="6409"/>
                  <a:pt x="5397" y="6414"/>
                  <a:pt x="5394" y="6419"/>
                </a:cubicBezTo>
                <a:moveTo>
                  <a:pt x="5455" y="6179"/>
                </a:moveTo>
                <a:cubicBezTo>
                  <a:pt x="5450" y="6073"/>
                  <a:pt x="5442" y="5967"/>
                  <a:pt x="5436" y="5861"/>
                </a:cubicBezTo>
                <a:cubicBezTo>
                  <a:pt x="5444" y="5861"/>
                  <a:pt x="5455" y="5856"/>
                  <a:pt x="5460" y="5848"/>
                </a:cubicBezTo>
                <a:lnTo>
                  <a:pt x="5460" y="5848"/>
                </a:lnTo>
                <a:cubicBezTo>
                  <a:pt x="5460" y="5864"/>
                  <a:pt x="5473" y="5869"/>
                  <a:pt x="5487" y="5864"/>
                </a:cubicBezTo>
                <a:cubicBezTo>
                  <a:pt x="5471" y="5967"/>
                  <a:pt x="5465" y="6073"/>
                  <a:pt x="5455" y="6179"/>
                </a:cubicBezTo>
                <a:moveTo>
                  <a:pt x="5487" y="6409"/>
                </a:moveTo>
                <a:lnTo>
                  <a:pt x="5487" y="6409"/>
                </a:lnTo>
                <a:cubicBezTo>
                  <a:pt x="5484" y="6412"/>
                  <a:pt x="5484" y="6412"/>
                  <a:pt x="5481" y="6412"/>
                </a:cubicBezTo>
                <a:cubicBezTo>
                  <a:pt x="5508" y="6298"/>
                  <a:pt x="5516" y="6181"/>
                  <a:pt x="5524" y="6068"/>
                </a:cubicBezTo>
                <a:cubicBezTo>
                  <a:pt x="5524" y="6179"/>
                  <a:pt x="5524" y="6287"/>
                  <a:pt x="5529" y="6398"/>
                </a:cubicBezTo>
                <a:cubicBezTo>
                  <a:pt x="5518" y="6380"/>
                  <a:pt x="5487" y="6382"/>
                  <a:pt x="5487" y="6409"/>
                </a:cubicBezTo>
                <a:moveTo>
                  <a:pt x="5606" y="7544"/>
                </a:moveTo>
                <a:cubicBezTo>
                  <a:pt x="5606" y="7541"/>
                  <a:pt x="5606" y="7541"/>
                  <a:pt x="5606" y="7539"/>
                </a:cubicBezTo>
                <a:lnTo>
                  <a:pt x="5608" y="7539"/>
                </a:lnTo>
                <a:cubicBezTo>
                  <a:pt x="5606" y="7541"/>
                  <a:pt x="5606" y="7544"/>
                  <a:pt x="5606" y="7544"/>
                </a:cubicBezTo>
                <a:moveTo>
                  <a:pt x="5592" y="6335"/>
                </a:moveTo>
                <a:cubicBezTo>
                  <a:pt x="5587" y="6165"/>
                  <a:pt x="5590" y="5996"/>
                  <a:pt x="5595" y="5827"/>
                </a:cubicBezTo>
                <a:cubicBezTo>
                  <a:pt x="5600" y="5822"/>
                  <a:pt x="5606" y="5814"/>
                  <a:pt x="5606" y="5803"/>
                </a:cubicBezTo>
                <a:cubicBezTo>
                  <a:pt x="5606" y="5792"/>
                  <a:pt x="5606" y="5782"/>
                  <a:pt x="5608" y="5771"/>
                </a:cubicBezTo>
                <a:cubicBezTo>
                  <a:pt x="5608" y="5777"/>
                  <a:pt x="5608" y="5784"/>
                  <a:pt x="5611" y="5790"/>
                </a:cubicBezTo>
                <a:cubicBezTo>
                  <a:pt x="5614" y="5819"/>
                  <a:pt x="5637" y="5832"/>
                  <a:pt x="5659" y="5829"/>
                </a:cubicBezTo>
                <a:cubicBezTo>
                  <a:pt x="5611" y="5993"/>
                  <a:pt x="5616" y="6168"/>
                  <a:pt x="5592" y="6335"/>
                </a:cubicBezTo>
                <a:moveTo>
                  <a:pt x="5701" y="6343"/>
                </a:moveTo>
                <a:cubicBezTo>
                  <a:pt x="5698" y="6343"/>
                  <a:pt x="5696" y="6343"/>
                  <a:pt x="5693" y="6345"/>
                </a:cubicBezTo>
                <a:cubicBezTo>
                  <a:pt x="5682" y="6335"/>
                  <a:pt x="5669" y="6332"/>
                  <a:pt x="5656" y="6335"/>
                </a:cubicBezTo>
                <a:cubicBezTo>
                  <a:pt x="5672" y="6210"/>
                  <a:pt x="5674" y="6083"/>
                  <a:pt x="5693" y="5959"/>
                </a:cubicBezTo>
                <a:cubicBezTo>
                  <a:pt x="5698" y="6089"/>
                  <a:pt x="5704" y="6216"/>
                  <a:pt x="5709" y="6345"/>
                </a:cubicBezTo>
                <a:lnTo>
                  <a:pt x="5701" y="6343"/>
                </a:lnTo>
                <a:moveTo>
                  <a:pt x="5803" y="6427"/>
                </a:moveTo>
                <a:lnTo>
                  <a:pt x="5803" y="6417"/>
                </a:lnTo>
                <a:cubicBezTo>
                  <a:pt x="5803" y="6406"/>
                  <a:pt x="5795" y="6401"/>
                  <a:pt x="5791" y="6401"/>
                </a:cubicBezTo>
                <a:lnTo>
                  <a:pt x="5791" y="6398"/>
                </a:lnTo>
                <a:lnTo>
                  <a:pt x="5788" y="6388"/>
                </a:lnTo>
                <a:cubicBezTo>
                  <a:pt x="5791" y="6343"/>
                  <a:pt x="5794" y="6298"/>
                  <a:pt x="5795" y="6253"/>
                </a:cubicBezTo>
                <a:cubicBezTo>
                  <a:pt x="5800" y="6308"/>
                  <a:pt x="5808" y="6364"/>
                  <a:pt x="5816" y="6417"/>
                </a:cubicBezTo>
                <a:cubicBezTo>
                  <a:pt x="5811" y="6419"/>
                  <a:pt x="5806" y="6422"/>
                  <a:pt x="5803" y="6427"/>
                </a:cubicBezTo>
                <a:moveTo>
                  <a:pt x="5882" y="6417"/>
                </a:moveTo>
                <a:cubicBezTo>
                  <a:pt x="5882" y="6412"/>
                  <a:pt x="5880" y="6406"/>
                  <a:pt x="5877" y="6404"/>
                </a:cubicBezTo>
                <a:cubicBezTo>
                  <a:pt x="5848" y="6221"/>
                  <a:pt x="5837" y="6036"/>
                  <a:pt x="5830" y="5853"/>
                </a:cubicBezTo>
                <a:lnTo>
                  <a:pt x="5843" y="5853"/>
                </a:lnTo>
                <a:cubicBezTo>
                  <a:pt x="5843" y="5861"/>
                  <a:pt x="5845" y="5869"/>
                  <a:pt x="5845" y="5877"/>
                </a:cubicBezTo>
                <a:cubicBezTo>
                  <a:pt x="5851" y="5911"/>
                  <a:pt x="5898" y="5898"/>
                  <a:pt x="5901" y="5869"/>
                </a:cubicBezTo>
                <a:lnTo>
                  <a:pt x="5901" y="5859"/>
                </a:lnTo>
                <a:cubicBezTo>
                  <a:pt x="5909" y="5874"/>
                  <a:pt x="5927" y="5880"/>
                  <a:pt x="5941" y="5874"/>
                </a:cubicBezTo>
                <a:cubicBezTo>
                  <a:pt x="5925" y="6057"/>
                  <a:pt x="5904" y="6237"/>
                  <a:pt x="5882" y="6417"/>
                </a:cubicBezTo>
                <a:moveTo>
                  <a:pt x="5991" y="6480"/>
                </a:moveTo>
                <a:cubicBezTo>
                  <a:pt x="5986" y="6480"/>
                  <a:pt x="5980" y="6480"/>
                  <a:pt x="5978" y="6480"/>
                </a:cubicBezTo>
                <a:cubicBezTo>
                  <a:pt x="5978" y="6467"/>
                  <a:pt x="5978" y="6456"/>
                  <a:pt x="5980" y="6443"/>
                </a:cubicBezTo>
                <a:cubicBezTo>
                  <a:pt x="5983" y="6422"/>
                  <a:pt x="5959" y="6417"/>
                  <a:pt x="5943" y="6425"/>
                </a:cubicBezTo>
                <a:cubicBezTo>
                  <a:pt x="5954" y="6327"/>
                  <a:pt x="5964" y="6232"/>
                  <a:pt x="5975" y="6134"/>
                </a:cubicBezTo>
                <a:cubicBezTo>
                  <a:pt x="5980" y="6245"/>
                  <a:pt x="5988" y="6359"/>
                  <a:pt x="5994" y="6470"/>
                </a:cubicBezTo>
                <a:lnTo>
                  <a:pt x="5991" y="6480"/>
                </a:lnTo>
                <a:moveTo>
                  <a:pt x="6068" y="6020"/>
                </a:moveTo>
                <a:cubicBezTo>
                  <a:pt x="6062" y="6110"/>
                  <a:pt x="6054" y="6200"/>
                  <a:pt x="6041" y="6287"/>
                </a:cubicBezTo>
                <a:cubicBezTo>
                  <a:pt x="6033" y="6152"/>
                  <a:pt x="6028" y="6017"/>
                  <a:pt x="6020" y="5885"/>
                </a:cubicBezTo>
                <a:cubicBezTo>
                  <a:pt x="6039" y="5885"/>
                  <a:pt x="6057" y="5872"/>
                  <a:pt x="6060" y="5848"/>
                </a:cubicBezTo>
                <a:cubicBezTo>
                  <a:pt x="6060" y="5840"/>
                  <a:pt x="6060" y="5832"/>
                  <a:pt x="6060" y="5824"/>
                </a:cubicBezTo>
                <a:cubicBezTo>
                  <a:pt x="6062" y="5829"/>
                  <a:pt x="6065" y="5832"/>
                  <a:pt x="6070" y="5837"/>
                </a:cubicBezTo>
                <a:cubicBezTo>
                  <a:pt x="6068" y="5896"/>
                  <a:pt x="6068" y="5959"/>
                  <a:pt x="6068" y="6020"/>
                </a:cubicBezTo>
                <a:moveTo>
                  <a:pt x="6245" y="6377"/>
                </a:moveTo>
                <a:cubicBezTo>
                  <a:pt x="6240" y="6393"/>
                  <a:pt x="6234" y="6409"/>
                  <a:pt x="6226" y="6422"/>
                </a:cubicBezTo>
                <a:lnTo>
                  <a:pt x="6218" y="6425"/>
                </a:lnTo>
                <a:cubicBezTo>
                  <a:pt x="6218" y="6412"/>
                  <a:pt x="6216" y="6398"/>
                  <a:pt x="6216" y="6385"/>
                </a:cubicBezTo>
                <a:cubicBezTo>
                  <a:pt x="6213" y="6359"/>
                  <a:pt x="6173" y="6340"/>
                  <a:pt x="6158" y="6369"/>
                </a:cubicBezTo>
                <a:cubicBezTo>
                  <a:pt x="6147" y="6390"/>
                  <a:pt x="6139" y="6412"/>
                  <a:pt x="6131" y="6435"/>
                </a:cubicBezTo>
                <a:cubicBezTo>
                  <a:pt x="6129" y="6441"/>
                  <a:pt x="6126" y="6443"/>
                  <a:pt x="6123" y="6451"/>
                </a:cubicBezTo>
                <a:cubicBezTo>
                  <a:pt x="6123" y="6456"/>
                  <a:pt x="6121" y="6459"/>
                  <a:pt x="6121" y="6464"/>
                </a:cubicBezTo>
                <a:lnTo>
                  <a:pt x="6118" y="6467"/>
                </a:lnTo>
                <a:cubicBezTo>
                  <a:pt x="6121" y="6451"/>
                  <a:pt x="6121" y="6435"/>
                  <a:pt x="6121" y="6419"/>
                </a:cubicBezTo>
                <a:cubicBezTo>
                  <a:pt x="6131" y="6417"/>
                  <a:pt x="6139" y="6412"/>
                  <a:pt x="6142" y="6398"/>
                </a:cubicBezTo>
                <a:cubicBezTo>
                  <a:pt x="6187" y="6237"/>
                  <a:pt x="6229" y="6076"/>
                  <a:pt x="6274" y="5914"/>
                </a:cubicBezTo>
                <a:cubicBezTo>
                  <a:pt x="6282" y="6065"/>
                  <a:pt x="6290" y="6218"/>
                  <a:pt x="6298" y="6369"/>
                </a:cubicBezTo>
                <a:cubicBezTo>
                  <a:pt x="6287" y="6348"/>
                  <a:pt x="6255" y="6351"/>
                  <a:pt x="6245" y="6377"/>
                </a:cubicBezTo>
                <a:moveTo>
                  <a:pt x="6126" y="6004"/>
                </a:moveTo>
                <a:cubicBezTo>
                  <a:pt x="6129" y="5967"/>
                  <a:pt x="6129" y="5927"/>
                  <a:pt x="6129" y="5890"/>
                </a:cubicBezTo>
                <a:cubicBezTo>
                  <a:pt x="6134" y="5896"/>
                  <a:pt x="6142" y="5898"/>
                  <a:pt x="6147" y="5898"/>
                </a:cubicBezTo>
                <a:cubicBezTo>
                  <a:pt x="6147" y="5904"/>
                  <a:pt x="6147" y="5909"/>
                  <a:pt x="6147" y="5911"/>
                </a:cubicBezTo>
                <a:cubicBezTo>
                  <a:pt x="6150" y="5943"/>
                  <a:pt x="6187" y="5956"/>
                  <a:pt x="6205" y="5941"/>
                </a:cubicBezTo>
                <a:cubicBezTo>
                  <a:pt x="6179" y="6033"/>
                  <a:pt x="6155" y="6128"/>
                  <a:pt x="6129" y="6221"/>
                </a:cubicBezTo>
                <a:cubicBezTo>
                  <a:pt x="6129" y="6147"/>
                  <a:pt x="6126" y="6076"/>
                  <a:pt x="6126" y="6004"/>
                </a:cubicBezTo>
                <a:moveTo>
                  <a:pt x="6338" y="5890"/>
                </a:moveTo>
                <a:cubicBezTo>
                  <a:pt x="6345" y="5888"/>
                  <a:pt x="6353" y="5880"/>
                  <a:pt x="6356" y="5869"/>
                </a:cubicBezTo>
                <a:cubicBezTo>
                  <a:pt x="6367" y="5869"/>
                  <a:pt x="6377" y="5861"/>
                  <a:pt x="6377" y="5848"/>
                </a:cubicBezTo>
                <a:cubicBezTo>
                  <a:pt x="6377" y="5840"/>
                  <a:pt x="6375" y="5832"/>
                  <a:pt x="6375" y="5824"/>
                </a:cubicBezTo>
                <a:lnTo>
                  <a:pt x="6377" y="5819"/>
                </a:lnTo>
                <a:cubicBezTo>
                  <a:pt x="6385" y="5832"/>
                  <a:pt x="6398" y="5835"/>
                  <a:pt x="6414" y="5832"/>
                </a:cubicBezTo>
                <a:lnTo>
                  <a:pt x="6422" y="5843"/>
                </a:lnTo>
                <a:cubicBezTo>
                  <a:pt x="6401" y="5962"/>
                  <a:pt x="6380" y="6083"/>
                  <a:pt x="6356" y="6203"/>
                </a:cubicBezTo>
                <a:cubicBezTo>
                  <a:pt x="6348" y="6097"/>
                  <a:pt x="6343" y="5993"/>
                  <a:pt x="6338" y="5890"/>
                </a:cubicBezTo>
                <a:moveTo>
                  <a:pt x="6414" y="6316"/>
                </a:moveTo>
                <a:lnTo>
                  <a:pt x="6412" y="6324"/>
                </a:lnTo>
                <a:cubicBezTo>
                  <a:pt x="6406" y="6319"/>
                  <a:pt x="6401" y="6314"/>
                  <a:pt x="6393" y="6314"/>
                </a:cubicBezTo>
                <a:cubicBezTo>
                  <a:pt x="6404" y="6269"/>
                  <a:pt x="6414" y="6224"/>
                  <a:pt x="6422" y="6176"/>
                </a:cubicBezTo>
                <a:cubicBezTo>
                  <a:pt x="6422" y="6216"/>
                  <a:pt x="6425" y="6258"/>
                  <a:pt x="6425" y="6298"/>
                </a:cubicBezTo>
                <a:cubicBezTo>
                  <a:pt x="6422" y="6303"/>
                  <a:pt x="6417" y="6308"/>
                  <a:pt x="6414" y="6316"/>
                </a:cubicBezTo>
                <a:moveTo>
                  <a:pt x="6496" y="6253"/>
                </a:moveTo>
                <a:cubicBezTo>
                  <a:pt x="6496" y="6258"/>
                  <a:pt x="6494" y="6263"/>
                  <a:pt x="6494" y="6266"/>
                </a:cubicBezTo>
                <a:cubicBezTo>
                  <a:pt x="6488" y="6142"/>
                  <a:pt x="6488" y="6020"/>
                  <a:pt x="6494" y="5896"/>
                </a:cubicBezTo>
                <a:cubicBezTo>
                  <a:pt x="6517" y="5909"/>
                  <a:pt x="6549" y="5904"/>
                  <a:pt x="6554" y="5872"/>
                </a:cubicBezTo>
                <a:cubicBezTo>
                  <a:pt x="6557" y="5856"/>
                  <a:pt x="6560" y="5843"/>
                  <a:pt x="6560" y="5827"/>
                </a:cubicBezTo>
                <a:cubicBezTo>
                  <a:pt x="6570" y="5827"/>
                  <a:pt x="6581" y="5822"/>
                  <a:pt x="6586" y="5806"/>
                </a:cubicBezTo>
                <a:lnTo>
                  <a:pt x="6586" y="5800"/>
                </a:lnTo>
                <a:cubicBezTo>
                  <a:pt x="6589" y="5806"/>
                  <a:pt x="6594" y="5808"/>
                  <a:pt x="6599" y="5814"/>
                </a:cubicBezTo>
                <a:cubicBezTo>
                  <a:pt x="6578" y="5904"/>
                  <a:pt x="6557" y="5996"/>
                  <a:pt x="6536" y="6086"/>
                </a:cubicBezTo>
                <a:cubicBezTo>
                  <a:pt x="6523" y="6142"/>
                  <a:pt x="6509" y="6197"/>
                  <a:pt x="6496" y="6253"/>
                </a:cubicBezTo>
                <a:moveTo>
                  <a:pt x="6610" y="6208"/>
                </a:moveTo>
                <a:cubicBezTo>
                  <a:pt x="6602" y="6234"/>
                  <a:pt x="6592" y="6261"/>
                  <a:pt x="6584" y="6287"/>
                </a:cubicBezTo>
                <a:cubicBezTo>
                  <a:pt x="6584" y="6279"/>
                  <a:pt x="6581" y="6271"/>
                  <a:pt x="6581" y="6263"/>
                </a:cubicBezTo>
                <a:cubicBezTo>
                  <a:pt x="6581" y="6255"/>
                  <a:pt x="6576" y="6247"/>
                  <a:pt x="6570" y="6242"/>
                </a:cubicBezTo>
                <a:cubicBezTo>
                  <a:pt x="6578" y="6205"/>
                  <a:pt x="6589" y="6165"/>
                  <a:pt x="6597" y="6128"/>
                </a:cubicBezTo>
                <a:cubicBezTo>
                  <a:pt x="6605" y="6091"/>
                  <a:pt x="6615" y="6054"/>
                  <a:pt x="6623" y="6017"/>
                </a:cubicBezTo>
                <a:cubicBezTo>
                  <a:pt x="6626" y="6073"/>
                  <a:pt x="6626" y="6128"/>
                  <a:pt x="6629" y="6184"/>
                </a:cubicBezTo>
                <a:cubicBezTo>
                  <a:pt x="6621" y="6189"/>
                  <a:pt x="6613" y="6195"/>
                  <a:pt x="6610" y="6208"/>
                </a:cubicBezTo>
                <a:moveTo>
                  <a:pt x="6689" y="5967"/>
                </a:moveTo>
                <a:cubicBezTo>
                  <a:pt x="6687" y="5906"/>
                  <a:pt x="6687" y="5848"/>
                  <a:pt x="6684" y="5787"/>
                </a:cubicBezTo>
                <a:cubicBezTo>
                  <a:pt x="6700" y="5787"/>
                  <a:pt x="6713" y="5782"/>
                  <a:pt x="6721" y="5763"/>
                </a:cubicBezTo>
                <a:cubicBezTo>
                  <a:pt x="6724" y="5755"/>
                  <a:pt x="6726" y="5747"/>
                  <a:pt x="6729" y="5742"/>
                </a:cubicBezTo>
                <a:cubicBezTo>
                  <a:pt x="6732" y="5750"/>
                  <a:pt x="6732" y="5758"/>
                  <a:pt x="6734" y="5766"/>
                </a:cubicBezTo>
                <a:cubicBezTo>
                  <a:pt x="6721" y="5832"/>
                  <a:pt x="6708" y="5901"/>
                  <a:pt x="6689" y="5967"/>
                </a:cubicBezTo>
                <a:moveTo>
                  <a:pt x="6740" y="6060"/>
                </a:moveTo>
                <a:cubicBezTo>
                  <a:pt x="6753" y="6012"/>
                  <a:pt x="6763" y="5967"/>
                  <a:pt x="6774" y="5919"/>
                </a:cubicBezTo>
                <a:cubicBezTo>
                  <a:pt x="6777" y="5962"/>
                  <a:pt x="6782" y="6007"/>
                  <a:pt x="6785" y="6049"/>
                </a:cubicBezTo>
                <a:cubicBezTo>
                  <a:pt x="6769" y="6041"/>
                  <a:pt x="6750" y="6044"/>
                  <a:pt x="6740" y="6060"/>
                </a:cubicBezTo>
                <a:moveTo>
                  <a:pt x="6843" y="5911"/>
                </a:moveTo>
                <a:cubicBezTo>
                  <a:pt x="6840" y="5880"/>
                  <a:pt x="6838" y="5851"/>
                  <a:pt x="6835" y="5819"/>
                </a:cubicBezTo>
                <a:cubicBezTo>
                  <a:pt x="6838" y="5800"/>
                  <a:pt x="6840" y="5782"/>
                  <a:pt x="6843" y="5763"/>
                </a:cubicBezTo>
                <a:lnTo>
                  <a:pt x="6848" y="5777"/>
                </a:lnTo>
                <a:cubicBezTo>
                  <a:pt x="6853" y="5822"/>
                  <a:pt x="6851" y="5866"/>
                  <a:pt x="6843" y="5911"/>
                </a:cubicBezTo>
                <a:moveTo>
                  <a:pt x="7031" y="5684"/>
                </a:moveTo>
                <a:cubicBezTo>
                  <a:pt x="7036" y="5689"/>
                  <a:pt x="7044" y="5695"/>
                  <a:pt x="7052" y="5697"/>
                </a:cubicBezTo>
                <a:cubicBezTo>
                  <a:pt x="7049" y="5705"/>
                  <a:pt x="7047" y="5716"/>
                  <a:pt x="7044" y="5724"/>
                </a:cubicBezTo>
                <a:cubicBezTo>
                  <a:pt x="7039" y="5724"/>
                  <a:pt x="7036" y="5724"/>
                  <a:pt x="7031" y="5726"/>
                </a:cubicBezTo>
                <a:lnTo>
                  <a:pt x="7025" y="5713"/>
                </a:lnTo>
                <a:cubicBezTo>
                  <a:pt x="7028" y="5708"/>
                  <a:pt x="7031" y="5700"/>
                  <a:pt x="7031" y="5692"/>
                </a:cubicBezTo>
                <a:lnTo>
                  <a:pt x="7031" y="5684"/>
                </a:lnTo>
                <a:moveTo>
                  <a:pt x="6943" y="5705"/>
                </a:moveTo>
                <a:cubicBezTo>
                  <a:pt x="6946" y="5713"/>
                  <a:pt x="6949" y="5718"/>
                  <a:pt x="6954" y="5724"/>
                </a:cubicBezTo>
                <a:lnTo>
                  <a:pt x="6954" y="5734"/>
                </a:lnTo>
                <a:cubicBezTo>
                  <a:pt x="6954" y="5750"/>
                  <a:pt x="6967" y="5758"/>
                  <a:pt x="6980" y="5758"/>
                </a:cubicBezTo>
                <a:cubicBezTo>
                  <a:pt x="6983" y="5774"/>
                  <a:pt x="6986" y="5790"/>
                  <a:pt x="6986" y="5808"/>
                </a:cubicBezTo>
                <a:cubicBezTo>
                  <a:pt x="6978" y="5811"/>
                  <a:pt x="6970" y="5816"/>
                  <a:pt x="6965" y="5824"/>
                </a:cubicBezTo>
                <a:cubicBezTo>
                  <a:pt x="6954" y="5814"/>
                  <a:pt x="6946" y="5800"/>
                  <a:pt x="6938" y="5787"/>
                </a:cubicBezTo>
                <a:cubicBezTo>
                  <a:pt x="6943" y="5779"/>
                  <a:pt x="6949" y="5771"/>
                  <a:pt x="6949" y="5758"/>
                </a:cubicBezTo>
                <a:cubicBezTo>
                  <a:pt x="6946" y="5742"/>
                  <a:pt x="6943" y="5724"/>
                  <a:pt x="6943" y="5705"/>
                </a:cubicBezTo>
                <a:moveTo>
                  <a:pt x="6920" y="5880"/>
                </a:moveTo>
                <a:cubicBezTo>
                  <a:pt x="6925" y="5885"/>
                  <a:pt x="6930" y="5890"/>
                  <a:pt x="6938" y="5896"/>
                </a:cubicBezTo>
                <a:cubicBezTo>
                  <a:pt x="6935" y="5904"/>
                  <a:pt x="6933" y="5911"/>
                  <a:pt x="6930" y="5919"/>
                </a:cubicBezTo>
                <a:cubicBezTo>
                  <a:pt x="6925" y="5919"/>
                  <a:pt x="6920" y="5919"/>
                  <a:pt x="6914" y="5922"/>
                </a:cubicBezTo>
                <a:cubicBezTo>
                  <a:pt x="6914" y="5911"/>
                  <a:pt x="6917" y="5896"/>
                  <a:pt x="6920" y="5880"/>
                </a:cubicBezTo>
                <a:moveTo>
                  <a:pt x="6793" y="4660"/>
                </a:moveTo>
                <a:cubicBezTo>
                  <a:pt x="6801" y="4665"/>
                  <a:pt x="6814" y="4668"/>
                  <a:pt x="6824" y="4665"/>
                </a:cubicBezTo>
                <a:cubicBezTo>
                  <a:pt x="6832" y="4692"/>
                  <a:pt x="6840" y="4718"/>
                  <a:pt x="6848" y="4745"/>
                </a:cubicBezTo>
                <a:cubicBezTo>
                  <a:pt x="6851" y="4755"/>
                  <a:pt x="6869" y="4753"/>
                  <a:pt x="6867" y="4739"/>
                </a:cubicBezTo>
                <a:cubicBezTo>
                  <a:pt x="6861" y="4710"/>
                  <a:pt x="6853" y="4684"/>
                  <a:pt x="6848" y="4655"/>
                </a:cubicBezTo>
                <a:cubicBezTo>
                  <a:pt x="6856" y="4649"/>
                  <a:pt x="6861" y="4642"/>
                  <a:pt x="6864" y="4631"/>
                </a:cubicBezTo>
                <a:cubicBezTo>
                  <a:pt x="6867" y="4620"/>
                  <a:pt x="6867" y="4610"/>
                  <a:pt x="6869" y="4599"/>
                </a:cubicBezTo>
                <a:cubicBezTo>
                  <a:pt x="6875" y="4602"/>
                  <a:pt x="6877" y="4604"/>
                  <a:pt x="6883" y="4604"/>
                </a:cubicBezTo>
                <a:cubicBezTo>
                  <a:pt x="6885" y="4610"/>
                  <a:pt x="6888" y="4615"/>
                  <a:pt x="6888" y="4623"/>
                </a:cubicBezTo>
                <a:cubicBezTo>
                  <a:pt x="6888" y="4628"/>
                  <a:pt x="6888" y="4634"/>
                  <a:pt x="6888" y="4642"/>
                </a:cubicBezTo>
                <a:cubicBezTo>
                  <a:pt x="6890" y="4652"/>
                  <a:pt x="6893" y="4665"/>
                  <a:pt x="6898" y="4676"/>
                </a:cubicBezTo>
                <a:cubicBezTo>
                  <a:pt x="6890" y="4681"/>
                  <a:pt x="6885" y="4692"/>
                  <a:pt x="6885" y="4702"/>
                </a:cubicBezTo>
                <a:lnTo>
                  <a:pt x="6888" y="4713"/>
                </a:lnTo>
                <a:lnTo>
                  <a:pt x="6888" y="4713"/>
                </a:lnTo>
                <a:cubicBezTo>
                  <a:pt x="6888" y="4718"/>
                  <a:pt x="6890" y="4721"/>
                  <a:pt x="6890" y="4726"/>
                </a:cubicBezTo>
                <a:cubicBezTo>
                  <a:pt x="6893" y="4742"/>
                  <a:pt x="6896" y="4755"/>
                  <a:pt x="6898" y="4771"/>
                </a:cubicBezTo>
                <a:lnTo>
                  <a:pt x="6888" y="4779"/>
                </a:lnTo>
                <a:cubicBezTo>
                  <a:pt x="6869" y="4776"/>
                  <a:pt x="6848" y="4787"/>
                  <a:pt x="6851" y="4808"/>
                </a:cubicBezTo>
                <a:cubicBezTo>
                  <a:pt x="6851" y="4819"/>
                  <a:pt x="6851" y="4829"/>
                  <a:pt x="6853" y="4840"/>
                </a:cubicBezTo>
                <a:cubicBezTo>
                  <a:pt x="6845" y="4843"/>
                  <a:pt x="6838" y="4845"/>
                  <a:pt x="6832" y="4851"/>
                </a:cubicBezTo>
                <a:cubicBezTo>
                  <a:pt x="6819" y="4811"/>
                  <a:pt x="6753" y="4808"/>
                  <a:pt x="6745" y="4853"/>
                </a:cubicBezTo>
                <a:cubicBezTo>
                  <a:pt x="6742" y="4866"/>
                  <a:pt x="6740" y="4877"/>
                  <a:pt x="6740" y="4890"/>
                </a:cubicBezTo>
                <a:cubicBezTo>
                  <a:pt x="6718" y="4864"/>
                  <a:pt x="6666" y="4869"/>
                  <a:pt x="6660" y="4906"/>
                </a:cubicBezTo>
                <a:cubicBezTo>
                  <a:pt x="6658" y="4914"/>
                  <a:pt x="6658" y="4922"/>
                  <a:pt x="6655" y="4930"/>
                </a:cubicBezTo>
                <a:cubicBezTo>
                  <a:pt x="6644" y="4888"/>
                  <a:pt x="6584" y="4898"/>
                  <a:pt x="6570" y="4935"/>
                </a:cubicBezTo>
                <a:cubicBezTo>
                  <a:pt x="6565" y="4951"/>
                  <a:pt x="6560" y="4970"/>
                  <a:pt x="6552" y="4985"/>
                </a:cubicBezTo>
                <a:cubicBezTo>
                  <a:pt x="6549" y="4980"/>
                  <a:pt x="6549" y="4975"/>
                  <a:pt x="6547" y="4967"/>
                </a:cubicBezTo>
                <a:cubicBezTo>
                  <a:pt x="6533" y="4925"/>
                  <a:pt x="6475" y="4925"/>
                  <a:pt x="6462" y="4967"/>
                </a:cubicBezTo>
                <a:cubicBezTo>
                  <a:pt x="6451" y="4999"/>
                  <a:pt x="6441" y="5030"/>
                  <a:pt x="6430" y="5062"/>
                </a:cubicBezTo>
                <a:lnTo>
                  <a:pt x="6409" y="4978"/>
                </a:lnTo>
                <a:cubicBezTo>
                  <a:pt x="6398" y="4938"/>
                  <a:pt x="6332" y="4935"/>
                  <a:pt x="6324" y="4978"/>
                </a:cubicBezTo>
                <a:cubicBezTo>
                  <a:pt x="6322" y="4991"/>
                  <a:pt x="6319" y="5007"/>
                  <a:pt x="6316" y="5020"/>
                </a:cubicBezTo>
                <a:cubicBezTo>
                  <a:pt x="6316" y="5015"/>
                  <a:pt x="6314" y="5009"/>
                  <a:pt x="6314" y="5007"/>
                </a:cubicBezTo>
                <a:cubicBezTo>
                  <a:pt x="6306" y="4967"/>
                  <a:pt x="6237" y="4964"/>
                  <a:pt x="6229" y="5007"/>
                </a:cubicBezTo>
                <a:cubicBezTo>
                  <a:pt x="6224" y="5038"/>
                  <a:pt x="6218" y="5070"/>
                  <a:pt x="6211" y="5102"/>
                </a:cubicBezTo>
                <a:cubicBezTo>
                  <a:pt x="6203" y="5067"/>
                  <a:pt x="6195" y="5033"/>
                  <a:pt x="6187" y="4999"/>
                </a:cubicBezTo>
                <a:cubicBezTo>
                  <a:pt x="6176" y="4956"/>
                  <a:pt x="6118" y="4962"/>
                  <a:pt x="6105" y="4999"/>
                </a:cubicBezTo>
                <a:cubicBezTo>
                  <a:pt x="6099" y="5015"/>
                  <a:pt x="6094" y="5033"/>
                  <a:pt x="6089" y="5049"/>
                </a:cubicBezTo>
                <a:cubicBezTo>
                  <a:pt x="6084" y="5041"/>
                  <a:pt x="6076" y="5036"/>
                  <a:pt x="6068" y="5033"/>
                </a:cubicBezTo>
                <a:cubicBezTo>
                  <a:pt x="6057" y="5012"/>
                  <a:pt x="6046" y="4991"/>
                  <a:pt x="6036" y="4970"/>
                </a:cubicBezTo>
                <a:cubicBezTo>
                  <a:pt x="6020" y="4940"/>
                  <a:pt x="5964" y="4943"/>
                  <a:pt x="5959" y="4980"/>
                </a:cubicBezTo>
                <a:cubicBezTo>
                  <a:pt x="5957" y="4991"/>
                  <a:pt x="5957" y="5001"/>
                  <a:pt x="5954" y="5012"/>
                </a:cubicBezTo>
                <a:cubicBezTo>
                  <a:pt x="5935" y="4993"/>
                  <a:pt x="5898" y="5001"/>
                  <a:pt x="5888" y="5023"/>
                </a:cubicBezTo>
                <a:cubicBezTo>
                  <a:pt x="5880" y="5038"/>
                  <a:pt x="5872" y="5057"/>
                  <a:pt x="5864" y="5073"/>
                </a:cubicBezTo>
                <a:cubicBezTo>
                  <a:pt x="5851" y="5036"/>
                  <a:pt x="5795" y="5044"/>
                  <a:pt x="5786" y="5078"/>
                </a:cubicBezTo>
                <a:cubicBezTo>
                  <a:pt x="5783" y="5083"/>
                  <a:pt x="5783" y="5091"/>
                  <a:pt x="5780" y="5097"/>
                </a:cubicBezTo>
                <a:lnTo>
                  <a:pt x="5780" y="5091"/>
                </a:lnTo>
                <a:cubicBezTo>
                  <a:pt x="5775" y="5049"/>
                  <a:pt x="5705" y="5052"/>
                  <a:pt x="5698" y="5091"/>
                </a:cubicBezTo>
                <a:cubicBezTo>
                  <a:pt x="5692" y="5118"/>
                  <a:pt x="5688" y="5142"/>
                  <a:pt x="5680" y="5168"/>
                </a:cubicBezTo>
                <a:cubicBezTo>
                  <a:pt x="5677" y="5155"/>
                  <a:pt x="5672" y="5142"/>
                  <a:pt x="5669" y="5131"/>
                </a:cubicBezTo>
                <a:cubicBezTo>
                  <a:pt x="5659" y="5094"/>
                  <a:pt x="5616" y="5091"/>
                  <a:pt x="5595" y="5118"/>
                </a:cubicBezTo>
                <a:cubicBezTo>
                  <a:pt x="5579" y="5083"/>
                  <a:pt x="5529" y="5083"/>
                  <a:pt x="5516" y="5123"/>
                </a:cubicBezTo>
                <a:cubicBezTo>
                  <a:pt x="5508" y="5142"/>
                  <a:pt x="5502" y="5163"/>
                  <a:pt x="5497" y="5181"/>
                </a:cubicBezTo>
                <a:cubicBezTo>
                  <a:pt x="5495" y="5157"/>
                  <a:pt x="5489" y="5131"/>
                  <a:pt x="5487" y="5107"/>
                </a:cubicBezTo>
                <a:cubicBezTo>
                  <a:pt x="5481" y="5067"/>
                  <a:pt x="5415" y="5070"/>
                  <a:pt x="5407" y="5107"/>
                </a:cubicBezTo>
                <a:lnTo>
                  <a:pt x="5407" y="5107"/>
                </a:lnTo>
                <a:cubicBezTo>
                  <a:pt x="5389" y="5102"/>
                  <a:pt x="5368" y="5110"/>
                  <a:pt x="5365" y="5136"/>
                </a:cubicBezTo>
                <a:cubicBezTo>
                  <a:pt x="5362" y="5126"/>
                  <a:pt x="5360" y="5112"/>
                  <a:pt x="5357" y="5102"/>
                </a:cubicBezTo>
                <a:cubicBezTo>
                  <a:pt x="5349" y="5065"/>
                  <a:pt x="5304" y="5067"/>
                  <a:pt x="5283" y="5094"/>
                </a:cubicBezTo>
                <a:cubicBezTo>
                  <a:pt x="5275" y="5105"/>
                  <a:pt x="5267" y="5118"/>
                  <a:pt x="5262" y="5128"/>
                </a:cubicBezTo>
                <a:cubicBezTo>
                  <a:pt x="5259" y="5110"/>
                  <a:pt x="5259" y="5091"/>
                  <a:pt x="5256" y="5070"/>
                </a:cubicBezTo>
                <a:cubicBezTo>
                  <a:pt x="5254" y="5025"/>
                  <a:pt x="5196" y="5020"/>
                  <a:pt x="5180" y="5060"/>
                </a:cubicBezTo>
                <a:cubicBezTo>
                  <a:pt x="5166" y="5091"/>
                  <a:pt x="5156" y="5126"/>
                  <a:pt x="5143" y="5157"/>
                </a:cubicBezTo>
                <a:cubicBezTo>
                  <a:pt x="5143" y="5131"/>
                  <a:pt x="5143" y="5107"/>
                  <a:pt x="5143" y="5081"/>
                </a:cubicBezTo>
                <a:cubicBezTo>
                  <a:pt x="5143" y="5067"/>
                  <a:pt x="5135" y="5060"/>
                  <a:pt x="5127" y="5054"/>
                </a:cubicBezTo>
                <a:cubicBezTo>
                  <a:pt x="5127" y="5049"/>
                  <a:pt x="5127" y="5046"/>
                  <a:pt x="5124" y="5041"/>
                </a:cubicBezTo>
                <a:cubicBezTo>
                  <a:pt x="5119" y="5004"/>
                  <a:pt x="5077" y="4991"/>
                  <a:pt x="5053" y="5023"/>
                </a:cubicBezTo>
                <a:cubicBezTo>
                  <a:pt x="5029" y="5054"/>
                  <a:pt x="5010" y="5089"/>
                  <a:pt x="4992" y="5126"/>
                </a:cubicBezTo>
                <a:cubicBezTo>
                  <a:pt x="4989" y="5097"/>
                  <a:pt x="4987" y="5067"/>
                  <a:pt x="4984" y="5038"/>
                </a:cubicBezTo>
                <a:cubicBezTo>
                  <a:pt x="4981" y="5007"/>
                  <a:pt x="4928" y="4980"/>
                  <a:pt x="4912" y="5020"/>
                </a:cubicBezTo>
                <a:cubicBezTo>
                  <a:pt x="4905" y="5036"/>
                  <a:pt x="4899" y="5052"/>
                  <a:pt x="4891" y="5067"/>
                </a:cubicBezTo>
                <a:cubicBezTo>
                  <a:pt x="4886" y="5070"/>
                  <a:pt x="4883" y="5076"/>
                  <a:pt x="4881" y="5081"/>
                </a:cubicBezTo>
                <a:cubicBezTo>
                  <a:pt x="4878" y="5087"/>
                  <a:pt x="4878" y="5091"/>
                  <a:pt x="4878" y="5097"/>
                </a:cubicBezTo>
                <a:cubicBezTo>
                  <a:pt x="4875" y="5105"/>
                  <a:pt x="4870" y="5112"/>
                  <a:pt x="4868" y="5120"/>
                </a:cubicBezTo>
                <a:cubicBezTo>
                  <a:pt x="4862" y="5073"/>
                  <a:pt x="4854" y="5023"/>
                  <a:pt x="4849" y="4975"/>
                </a:cubicBezTo>
                <a:cubicBezTo>
                  <a:pt x="4844" y="4938"/>
                  <a:pt x="4801" y="4927"/>
                  <a:pt x="4780" y="4956"/>
                </a:cubicBezTo>
                <a:cubicBezTo>
                  <a:pt x="4756" y="4988"/>
                  <a:pt x="4735" y="5023"/>
                  <a:pt x="4717" y="5060"/>
                </a:cubicBezTo>
                <a:cubicBezTo>
                  <a:pt x="4709" y="5030"/>
                  <a:pt x="4698" y="4999"/>
                  <a:pt x="4685" y="4972"/>
                </a:cubicBezTo>
                <a:cubicBezTo>
                  <a:pt x="4674" y="4948"/>
                  <a:pt x="4635" y="4948"/>
                  <a:pt x="4624" y="4972"/>
                </a:cubicBezTo>
                <a:cubicBezTo>
                  <a:pt x="4614" y="4993"/>
                  <a:pt x="4606" y="5017"/>
                  <a:pt x="4595" y="5041"/>
                </a:cubicBezTo>
                <a:lnTo>
                  <a:pt x="4592" y="5041"/>
                </a:lnTo>
                <a:cubicBezTo>
                  <a:pt x="4592" y="5038"/>
                  <a:pt x="4592" y="5033"/>
                  <a:pt x="4592" y="5030"/>
                </a:cubicBezTo>
                <a:cubicBezTo>
                  <a:pt x="4595" y="4996"/>
                  <a:pt x="4550" y="4988"/>
                  <a:pt x="4531" y="5009"/>
                </a:cubicBezTo>
                <a:cubicBezTo>
                  <a:pt x="4524" y="5004"/>
                  <a:pt x="4516" y="5004"/>
                  <a:pt x="4508" y="5007"/>
                </a:cubicBezTo>
                <a:cubicBezTo>
                  <a:pt x="4508" y="5007"/>
                  <a:pt x="4505" y="5007"/>
                  <a:pt x="4505" y="5009"/>
                </a:cubicBezTo>
                <a:cubicBezTo>
                  <a:pt x="4505" y="5007"/>
                  <a:pt x="4502" y="5001"/>
                  <a:pt x="4502" y="4999"/>
                </a:cubicBezTo>
                <a:cubicBezTo>
                  <a:pt x="4497" y="4980"/>
                  <a:pt x="4476" y="4972"/>
                  <a:pt x="4460" y="4975"/>
                </a:cubicBezTo>
                <a:cubicBezTo>
                  <a:pt x="4460" y="4970"/>
                  <a:pt x="4457" y="4964"/>
                  <a:pt x="4457" y="4956"/>
                </a:cubicBezTo>
                <a:cubicBezTo>
                  <a:pt x="4452" y="4930"/>
                  <a:pt x="4428" y="4922"/>
                  <a:pt x="4407" y="4930"/>
                </a:cubicBezTo>
                <a:cubicBezTo>
                  <a:pt x="4399" y="4906"/>
                  <a:pt x="4367" y="4896"/>
                  <a:pt x="4346" y="4903"/>
                </a:cubicBezTo>
                <a:cubicBezTo>
                  <a:pt x="4346" y="4898"/>
                  <a:pt x="4346" y="4890"/>
                  <a:pt x="4344" y="4885"/>
                </a:cubicBezTo>
                <a:cubicBezTo>
                  <a:pt x="4341" y="4872"/>
                  <a:pt x="4333" y="4864"/>
                  <a:pt x="4325" y="4861"/>
                </a:cubicBezTo>
                <a:cubicBezTo>
                  <a:pt x="4336" y="4821"/>
                  <a:pt x="4346" y="4784"/>
                  <a:pt x="4354" y="4745"/>
                </a:cubicBezTo>
                <a:cubicBezTo>
                  <a:pt x="4367" y="4745"/>
                  <a:pt x="4378" y="4742"/>
                  <a:pt x="4386" y="4729"/>
                </a:cubicBezTo>
                <a:cubicBezTo>
                  <a:pt x="4402" y="4702"/>
                  <a:pt x="4415" y="4673"/>
                  <a:pt x="4431" y="4644"/>
                </a:cubicBezTo>
                <a:cubicBezTo>
                  <a:pt x="4447" y="4652"/>
                  <a:pt x="4471" y="4652"/>
                  <a:pt x="4481" y="4631"/>
                </a:cubicBezTo>
                <a:lnTo>
                  <a:pt x="4484" y="4628"/>
                </a:lnTo>
                <a:cubicBezTo>
                  <a:pt x="4489" y="4655"/>
                  <a:pt x="4521" y="4676"/>
                  <a:pt x="4545" y="4657"/>
                </a:cubicBezTo>
                <a:cubicBezTo>
                  <a:pt x="4553" y="4652"/>
                  <a:pt x="4558" y="4647"/>
                  <a:pt x="4563" y="4642"/>
                </a:cubicBezTo>
                <a:cubicBezTo>
                  <a:pt x="4563" y="4647"/>
                  <a:pt x="4563" y="4652"/>
                  <a:pt x="4563" y="4655"/>
                </a:cubicBezTo>
                <a:cubicBezTo>
                  <a:pt x="4566" y="4671"/>
                  <a:pt x="4582" y="4681"/>
                  <a:pt x="4598" y="4684"/>
                </a:cubicBezTo>
                <a:cubicBezTo>
                  <a:pt x="4606" y="4702"/>
                  <a:pt x="4619" y="4718"/>
                  <a:pt x="4643" y="4724"/>
                </a:cubicBezTo>
                <a:cubicBezTo>
                  <a:pt x="4658" y="4726"/>
                  <a:pt x="4674" y="4724"/>
                  <a:pt x="4685" y="4718"/>
                </a:cubicBezTo>
                <a:cubicBezTo>
                  <a:pt x="4696" y="4742"/>
                  <a:pt x="4714" y="4761"/>
                  <a:pt x="4741" y="4763"/>
                </a:cubicBezTo>
                <a:cubicBezTo>
                  <a:pt x="4764" y="4766"/>
                  <a:pt x="4780" y="4755"/>
                  <a:pt x="4791" y="4739"/>
                </a:cubicBezTo>
                <a:cubicBezTo>
                  <a:pt x="4801" y="4758"/>
                  <a:pt x="4812" y="4771"/>
                  <a:pt x="4830" y="4779"/>
                </a:cubicBezTo>
                <a:cubicBezTo>
                  <a:pt x="4854" y="4787"/>
                  <a:pt x="4870" y="4782"/>
                  <a:pt x="4886" y="4771"/>
                </a:cubicBezTo>
                <a:lnTo>
                  <a:pt x="4891" y="4779"/>
                </a:lnTo>
                <a:cubicBezTo>
                  <a:pt x="4907" y="4806"/>
                  <a:pt x="4944" y="4803"/>
                  <a:pt x="4960" y="4779"/>
                </a:cubicBezTo>
                <a:cubicBezTo>
                  <a:pt x="4965" y="4774"/>
                  <a:pt x="4968" y="4766"/>
                  <a:pt x="4971" y="4761"/>
                </a:cubicBezTo>
                <a:cubicBezTo>
                  <a:pt x="4979" y="4769"/>
                  <a:pt x="4989" y="4774"/>
                  <a:pt x="5000" y="4774"/>
                </a:cubicBezTo>
                <a:cubicBezTo>
                  <a:pt x="5005" y="4787"/>
                  <a:pt x="5013" y="4800"/>
                  <a:pt x="5021" y="4811"/>
                </a:cubicBezTo>
                <a:cubicBezTo>
                  <a:pt x="5037" y="4832"/>
                  <a:pt x="5066" y="4840"/>
                  <a:pt x="5087" y="4819"/>
                </a:cubicBezTo>
                <a:cubicBezTo>
                  <a:pt x="5098" y="4808"/>
                  <a:pt x="5108" y="4795"/>
                  <a:pt x="5119" y="4784"/>
                </a:cubicBezTo>
                <a:cubicBezTo>
                  <a:pt x="5121" y="4787"/>
                  <a:pt x="5121" y="4790"/>
                  <a:pt x="5124" y="4792"/>
                </a:cubicBezTo>
                <a:cubicBezTo>
                  <a:pt x="5137" y="4814"/>
                  <a:pt x="5166" y="4816"/>
                  <a:pt x="5182" y="4800"/>
                </a:cubicBezTo>
                <a:lnTo>
                  <a:pt x="5185" y="4798"/>
                </a:lnTo>
                <a:cubicBezTo>
                  <a:pt x="5190" y="4803"/>
                  <a:pt x="5198" y="4806"/>
                  <a:pt x="5206" y="4808"/>
                </a:cubicBezTo>
                <a:cubicBezTo>
                  <a:pt x="5209" y="4814"/>
                  <a:pt x="5214" y="4816"/>
                  <a:pt x="5219" y="4819"/>
                </a:cubicBezTo>
                <a:lnTo>
                  <a:pt x="5219" y="4819"/>
                </a:lnTo>
                <a:cubicBezTo>
                  <a:pt x="5233" y="4848"/>
                  <a:pt x="5275" y="4843"/>
                  <a:pt x="5288" y="4819"/>
                </a:cubicBezTo>
                <a:cubicBezTo>
                  <a:pt x="5296" y="4806"/>
                  <a:pt x="5301" y="4792"/>
                  <a:pt x="5307" y="4779"/>
                </a:cubicBezTo>
                <a:cubicBezTo>
                  <a:pt x="5309" y="4787"/>
                  <a:pt x="5312" y="4792"/>
                  <a:pt x="5315" y="4800"/>
                </a:cubicBezTo>
                <a:cubicBezTo>
                  <a:pt x="5328" y="4829"/>
                  <a:pt x="5370" y="4824"/>
                  <a:pt x="5386" y="4800"/>
                </a:cubicBezTo>
                <a:cubicBezTo>
                  <a:pt x="5389" y="4795"/>
                  <a:pt x="5391" y="4790"/>
                  <a:pt x="5394" y="4784"/>
                </a:cubicBezTo>
                <a:cubicBezTo>
                  <a:pt x="5399" y="4798"/>
                  <a:pt x="5405" y="4811"/>
                  <a:pt x="5410" y="4824"/>
                </a:cubicBezTo>
                <a:cubicBezTo>
                  <a:pt x="5426" y="4861"/>
                  <a:pt x="5476" y="4843"/>
                  <a:pt x="5487" y="4814"/>
                </a:cubicBezTo>
                <a:cubicBezTo>
                  <a:pt x="5492" y="4800"/>
                  <a:pt x="5497" y="4787"/>
                  <a:pt x="5502" y="4774"/>
                </a:cubicBezTo>
                <a:cubicBezTo>
                  <a:pt x="5505" y="4784"/>
                  <a:pt x="5508" y="4792"/>
                  <a:pt x="5510" y="4803"/>
                </a:cubicBezTo>
                <a:cubicBezTo>
                  <a:pt x="5521" y="4835"/>
                  <a:pt x="5574" y="4851"/>
                  <a:pt x="5590" y="4814"/>
                </a:cubicBezTo>
                <a:cubicBezTo>
                  <a:pt x="5598" y="4792"/>
                  <a:pt x="5608" y="4771"/>
                  <a:pt x="5616" y="4750"/>
                </a:cubicBezTo>
                <a:cubicBezTo>
                  <a:pt x="5624" y="4774"/>
                  <a:pt x="5635" y="4798"/>
                  <a:pt x="5645" y="4821"/>
                </a:cubicBezTo>
                <a:cubicBezTo>
                  <a:pt x="5659" y="4851"/>
                  <a:pt x="5709" y="4851"/>
                  <a:pt x="5722" y="4821"/>
                </a:cubicBezTo>
                <a:cubicBezTo>
                  <a:pt x="5735" y="4790"/>
                  <a:pt x="5746" y="4761"/>
                  <a:pt x="5756" y="4729"/>
                </a:cubicBezTo>
                <a:cubicBezTo>
                  <a:pt x="5764" y="4745"/>
                  <a:pt x="5772" y="4758"/>
                  <a:pt x="5783" y="4771"/>
                </a:cubicBezTo>
                <a:cubicBezTo>
                  <a:pt x="5798" y="4792"/>
                  <a:pt x="5832" y="4806"/>
                  <a:pt x="5853" y="4779"/>
                </a:cubicBezTo>
                <a:cubicBezTo>
                  <a:pt x="5861" y="4769"/>
                  <a:pt x="5869" y="4758"/>
                  <a:pt x="5875" y="4745"/>
                </a:cubicBezTo>
                <a:cubicBezTo>
                  <a:pt x="5880" y="4750"/>
                  <a:pt x="5888" y="4758"/>
                  <a:pt x="5893" y="4763"/>
                </a:cubicBezTo>
                <a:cubicBezTo>
                  <a:pt x="5919" y="4784"/>
                  <a:pt x="5959" y="4779"/>
                  <a:pt x="5970" y="4742"/>
                </a:cubicBezTo>
                <a:cubicBezTo>
                  <a:pt x="5972" y="4734"/>
                  <a:pt x="5972" y="4729"/>
                  <a:pt x="5975" y="4721"/>
                </a:cubicBezTo>
                <a:cubicBezTo>
                  <a:pt x="5994" y="4747"/>
                  <a:pt x="6020" y="4771"/>
                  <a:pt x="6054" y="4774"/>
                </a:cubicBezTo>
                <a:cubicBezTo>
                  <a:pt x="6060" y="4774"/>
                  <a:pt x="6062" y="4774"/>
                  <a:pt x="6068" y="4774"/>
                </a:cubicBezTo>
                <a:cubicBezTo>
                  <a:pt x="6078" y="4792"/>
                  <a:pt x="6094" y="4800"/>
                  <a:pt x="6121" y="4795"/>
                </a:cubicBezTo>
                <a:cubicBezTo>
                  <a:pt x="6158" y="4787"/>
                  <a:pt x="6171" y="4753"/>
                  <a:pt x="6179" y="4721"/>
                </a:cubicBezTo>
                <a:cubicBezTo>
                  <a:pt x="6197" y="4729"/>
                  <a:pt x="6216" y="4734"/>
                  <a:pt x="6240" y="4734"/>
                </a:cubicBezTo>
                <a:cubicBezTo>
                  <a:pt x="6242" y="4734"/>
                  <a:pt x="6242" y="4734"/>
                  <a:pt x="6242" y="4734"/>
                </a:cubicBezTo>
                <a:cubicBezTo>
                  <a:pt x="6269" y="4747"/>
                  <a:pt x="6306" y="4737"/>
                  <a:pt x="6311" y="4708"/>
                </a:cubicBezTo>
                <a:cubicBezTo>
                  <a:pt x="6319" y="4710"/>
                  <a:pt x="6324" y="4716"/>
                  <a:pt x="6332" y="4718"/>
                </a:cubicBezTo>
                <a:cubicBezTo>
                  <a:pt x="6359" y="4731"/>
                  <a:pt x="6390" y="4721"/>
                  <a:pt x="6398" y="4692"/>
                </a:cubicBezTo>
                <a:cubicBezTo>
                  <a:pt x="6401" y="4679"/>
                  <a:pt x="6404" y="4668"/>
                  <a:pt x="6406" y="4655"/>
                </a:cubicBezTo>
                <a:cubicBezTo>
                  <a:pt x="6427" y="4668"/>
                  <a:pt x="6451" y="4679"/>
                  <a:pt x="6475" y="4687"/>
                </a:cubicBezTo>
                <a:cubicBezTo>
                  <a:pt x="6499" y="4694"/>
                  <a:pt x="6523" y="4676"/>
                  <a:pt x="6531" y="4655"/>
                </a:cubicBezTo>
                <a:lnTo>
                  <a:pt x="6531" y="4655"/>
                </a:lnTo>
                <a:cubicBezTo>
                  <a:pt x="6541" y="4647"/>
                  <a:pt x="6549" y="4634"/>
                  <a:pt x="6554" y="4623"/>
                </a:cubicBezTo>
                <a:lnTo>
                  <a:pt x="6560" y="4612"/>
                </a:lnTo>
                <a:cubicBezTo>
                  <a:pt x="6568" y="4636"/>
                  <a:pt x="6581" y="4658"/>
                  <a:pt x="6599" y="4679"/>
                </a:cubicBezTo>
                <a:cubicBezTo>
                  <a:pt x="6618" y="4701"/>
                  <a:pt x="6650" y="4689"/>
                  <a:pt x="6663" y="4671"/>
                </a:cubicBezTo>
                <a:lnTo>
                  <a:pt x="6668" y="4660"/>
                </a:lnTo>
                <a:cubicBezTo>
                  <a:pt x="6684" y="4676"/>
                  <a:pt x="6705" y="4681"/>
                  <a:pt x="6729" y="4668"/>
                </a:cubicBezTo>
                <a:cubicBezTo>
                  <a:pt x="6742" y="4660"/>
                  <a:pt x="6748" y="4649"/>
                  <a:pt x="6753" y="4636"/>
                </a:cubicBezTo>
                <a:cubicBezTo>
                  <a:pt x="6763" y="4634"/>
                  <a:pt x="6777" y="4647"/>
                  <a:pt x="6793" y="4660"/>
                </a:cubicBezTo>
                <a:moveTo>
                  <a:pt x="6692" y="3740"/>
                </a:moveTo>
                <a:cubicBezTo>
                  <a:pt x="6671" y="3664"/>
                  <a:pt x="6644" y="3587"/>
                  <a:pt x="6615" y="3513"/>
                </a:cubicBezTo>
                <a:cubicBezTo>
                  <a:pt x="6581" y="3420"/>
                  <a:pt x="6539" y="3330"/>
                  <a:pt x="6494" y="3243"/>
                </a:cubicBezTo>
                <a:cubicBezTo>
                  <a:pt x="6483" y="3222"/>
                  <a:pt x="6470" y="3198"/>
                  <a:pt x="6457" y="3174"/>
                </a:cubicBezTo>
                <a:cubicBezTo>
                  <a:pt x="6502" y="3201"/>
                  <a:pt x="6552" y="3219"/>
                  <a:pt x="6594" y="3235"/>
                </a:cubicBezTo>
                <a:cubicBezTo>
                  <a:pt x="6711" y="3283"/>
                  <a:pt x="6832" y="3317"/>
                  <a:pt x="6951" y="3354"/>
                </a:cubicBezTo>
                <a:cubicBezTo>
                  <a:pt x="7070" y="3388"/>
                  <a:pt x="7189" y="3420"/>
                  <a:pt x="7306" y="3463"/>
                </a:cubicBezTo>
                <a:cubicBezTo>
                  <a:pt x="7367" y="3484"/>
                  <a:pt x="7425" y="3508"/>
                  <a:pt x="7483" y="3534"/>
                </a:cubicBezTo>
                <a:cubicBezTo>
                  <a:pt x="7510" y="3547"/>
                  <a:pt x="7536" y="3558"/>
                  <a:pt x="7562" y="3574"/>
                </a:cubicBezTo>
                <a:cubicBezTo>
                  <a:pt x="7589" y="3587"/>
                  <a:pt x="7623" y="3600"/>
                  <a:pt x="7639" y="3624"/>
                </a:cubicBezTo>
                <a:cubicBezTo>
                  <a:pt x="7658" y="3650"/>
                  <a:pt x="7663" y="3685"/>
                  <a:pt x="7668" y="3717"/>
                </a:cubicBezTo>
                <a:cubicBezTo>
                  <a:pt x="7676" y="3756"/>
                  <a:pt x="7684" y="3793"/>
                  <a:pt x="7692" y="3833"/>
                </a:cubicBezTo>
                <a:cubicBezTo>
                  <a:pt x="7705" y="3902"/>
                  <a:pt x="7719" y="3971"/>
                  <a:pt x="7737" y="4036"/>
                </a:cubicBezTo>
                <a:cubicBezTo>
                  <a:pt x="7383" y="3968"/>
                  <a:pt x="7033" y="3859"/>
                  <a:pt x="6692" y="3740"/>
                </a:cubicBezTo>
                <a:moveTo>
                  <a:pt x="8877" y="4062"/>
                </a:moveTo>
                <a:cubicBezTo>
                  <a:pt x="8547" y="4128"/>
                  <a:pt x="8203" y="4112"/>
                  <a:pt x="7869" y="4059"/>
                </a:cubicBezTo>
                <a:cubicBezTo>
                  <a:pt x="7843" y="3978"/>
                  <a:pt x="7816" y="3896"/>
                  <a:pt x="7790" y="3817"/>
                </a:cubicBezTo>
                <a:cubicBezTo>
                  <a:pt x="7771" y="3764"/>
                  <a:pt x="7753" y="3714"/>
                  <a:pt x="7732" y="3661"/>
                </a:cubicBezTo>
                <a:lnTo>
                  <a:pt x="7729" y="3650"/>
                </a:lnTo>
                <a:cubicBezTo>
                  <a:pt x="7724" y="3635"/>
                  <a:pt x="7719" y="3621"/>
                  <a:pt x="7711" y="3608"/>
                </a:cubicBezTo>
                <a:cubicBezTo>
                  <a:pt x="7705" y="3600"/>
                  <a:pt x="7703" y="3590"/>
                  <a:pt x="7700" y="3582"/>
                </a:cubicBezTo>
                <a:cubicBezTo>
                  <a:pt x="7697" y="3574"/>
                  <a:pt x="7689" y="3574"/>
                  <a:pt x="7684" y="3576"/>
                </a:cubicBezTo>
                <a:cubicBezTo>
                  <a:pt x="7668" y="3560"/>
                  <a:pt x="7647" y="3547"/>
                  <a:pt x="7623" y="3534"/>
                </a:cubicBezTo>
                <a:cubicBezTo>
                  <a:pt x="7568" y="3505"/>
                  <a:pt x="7512" y="3481"/>
                  <a:pt x="7454" y="3457"/>
                </a:cubicBezTo>
                <a:cubicBezTo>
                  <a:pt x="7221" y="3365"/>
                  <a:pt x="6972" y="3312"/>
                  <a:pt x="6734" y="3235"/>
                </a:cubicBezTo>
                <a:cubicBezTo>
                  <a:pt x="6668" y="3214"/>
                  <a:pt x="6599" y="3187"/>
                  <a:pt x="6536" y="3158"/>
                </a:cubicBezTo>
                <a:cubicBezTo>
                  <a:pt x="6488" y="3137"/>
                  <a:pt x="6427" y="3116"/>
                  <a:pt x="6396" y="3068"/>
                </a:cubicBezTo>
                <a:cubicBezTo>
                  <a:pt x="6626" y="3066"/>
                  <a:pt x="6859" y="3079"/>
                  <a:pt x="7089" y="3105"/>
                </a:cubicBezTo>
                <a:cubicBezTo>
                  <a:pt x="7327" y="3132"/>
                  <a:pt x="7562" y="3174"/>
                  <a:pt x="7795" y="3227"/>
                </a:cubicBezTo>
                <a:cubicBezTo>
                  <a:pt x="7906" y="3254"/>
                  <a:pt x="8029" y="3277"/>
                  <a:pt x="8129" y="3336"/>
                </a:cubicBezTo>
                <a:cubicBezTo>
                  <a:pt x="8230" y="3394"/>
                  <a:pt x="8324" y="3463"/>
                  <a:pt x="8420" y="3529"/>
                </a:cubicBezTo>
                <a:cubicBezTo>
                  <a:pt x="8531" y="3608"/>
                  <a:pt x="8642" y="3690"/>
                  <a:pt x="8756" y="3769"/>
                </a:cubicBezTo>
                <a:cubicBezTo>
                  <a:pt x="8867" y="3849"/>
                  <a:pt x="8981" y="3926"/>
                  <a:pt x="9092" y="4005"/>
                </a:cubicBezTo>
                <a:cubicBezTo>
                  <a:pt x="9020" y="4030"/>
                  <a:pt x="8949" y="4049"/>
                  <a:pt x="8877" y="4062"/>
                </a:cubicBezTo>
                <a:moveTo>
                  <a:pt x="10028" y="3317"/>
                </a:moveTo>
                <a:cubicBezTo>
                  <a:pt x="9949" y="3449"/>
                  <a:pt x="9846" y="3568"/>
                  <a:pt x="9727" y="3669"/>
                </a:cubicBezTo>
                <a:cubicBezTo>
                  <a:pt x="9584" y="3791"/>
                  <a:pt x="9417" y="3886"/>
                  <a:pt x="9243" y="3955"/>
                </a:cubicBezTo>
                <a:cubicBezTo>
                  <a:pt x="9235" y="3952"/>
                  <a:pt x="9227" y="3952"/>
                  <a:pt x="9219" y="3952"/>
                </a:cubicBezTo>
                <a:lnTo>
                  <a:pt x="9211" y="3952"/>
                </a:lnTo>
                <a:lnTo>
                  <a:pt x="9208" y="3952"/>
                </a:lnTo>
                <a:lnTo>
                  <a:pt x="9208" y="3952"/>
                </a:lnTo>
                <a:cubicBezTo>
                  <a:pt x="9203" y="3952"/>
                  <a:pt x="9195" y="3949"/>
                  <a:pt x="9190" y="3949"/>
                </a:cubicBezTo>
                <a:lnTo>
                  <a:pt x="9182" y="3947"/>
                </a:lnTo>
                <a:lnTo>
                  <a:pt x="9174" y="3944"/>
                </a:lnTo>
                <a:lnTo>
                  <a:pt x="9176" y="3944"/>
                </a:lnTo>
                <a:lnTo>
                  <a:pt x="9171" y="3941"/>
                </a:lnTo>
                <a:lnTo>
                  <a:pt x="9166" y="3939"/>
                </a:lnTo>
                <a:lnTo>
                  <a:pt x="9163" y="3936"/>
                </a:lnTo>
                <a:cubicBezTo>
                  <a:pt x="9158" y="3933"/>
                  <a:pt x="9153" y="3931"/>
                  <a:pt x="9147" y="3926"/>
                </a:cubicBezTo>
                <a:lnTo>
                  <a:pt x="9145" y="3926"/>
                </a:lnTo>
                <a:lnTo>
                  <a:pt x="9142" y="3923"/>
                </a:lnTo>
                <a:lnTo>
                  <a:pt x="9137" y="3918"/>
                </a:lnTo>
                <a:lnTo>
                  <a:pt x="9131" y="3912"/>
                </a:lnTo>
                <a:lnTo>
                  <a:pt x="9129" y="3910"/>
                </a:lnTo>
                <a:lnTo>
                  <a:pt x="9121" y="3904"/>
                </a:lnTo>
                <a:cubicBezTo>
                  <a:pt x="9116" y="3899"/>
                  <a:pt x="9108" y="3899"/>
                  <a:pt x="9100" y="3902"/>
                </a:cubicBezTo>
                <a:cubicBezTo>
                  <a:pt x="8909" y="3769"/>
                  <a:pt x="8721" y="3637"/>
                  <a:pt x="8528" y="3510"/>
                </a:cubicBezTo>
                <a:cubicBezTo>
                  <a:pt x="8454" y="3463"/>
                  <a:pt x="8383" y="3410"/>
                  <a:pt x="8309" y="3362"/>
                </a:cubicBezTo>
                <a:cubicBezTo>
                  <a:pt x="8348" y="3370"/>
                  <a:pt x="8388" y="3373"/>
                  <a:pt x="8428" y="3378"/>
                </a:cubicBezTo>
                <a:cubicBezTo>
                  <a:pt x="8494" y="3383"/>
                  <a:pt x="8557" y="3388"/>
                  <a:pt x="8623" y="3386"/>
                </a:cubicBezTo>
                <a:cubicBezTo>
                  <a:pt x="8692" y="3386"/>
                  <a:pt x="8758" y="3381"/>
                  <a:pt x="8827" y="3373"/>
                </a:cubicBezTo>
                <a:cubicBezTo>
                  <a:pt x="8962" y="3362"/>
                  <a:pt x="9097" y="3346"/>
                  <a:pt x="9232" y="3333"/>
                </a:cubicBezTo>
                <a:cubicBezTo>
                  <a:pt x="9380" y="3320"/>
                  <a:pt x="9528" y="3317"/>
                  <a:pt x="9679" y="3312"/>
                </a:cubicBezTo>
                <a:cubicBezTo>
                  <a:pt x="9758" y="3309"/>
                  <a:pt x="9840" y="3306"/>
                  <a:pt x="9920" y="3306"/>
                </a:cubicBezTo>
                <a:cubicBezTo>
                  <a:pt x="9957" y="3306"/>
                  <a:pt x="9999" y="3309"/>
                  <a:pt x="10039" y="3301"/>
                </a:cubicBezTo>
                <a:cubicBezTo>
                  <a:pt x="10034" y="3309"/>
                  <a:pt x="10031" y="3314"/>
                  <a:pt x="10028" y="3317"/>
                </a:cubicBezTo>
                <a:moveTo>
                  <a:pt x="9997" y="3121"/>
                </a:moveTo>
                <a:cubicBezTo>
                  <a:pt x="10023" y="3140"/>
                  <a:pt x="10057" y="3161"/>
                  <a:pt x="10065" y="3193"/>
                </a:cubicBezTo>
                <a:lnTo>
                  <a:pt x="10057" y="3195"/>
                </a:lnTo>
                <a:cubicBezTo>
                  <a:pt x="10007" y="3222"/>
                  <a:pt x="9952" y="3216"/>
                  <a:pt x="9896" y="3216"/>
                </a:cubicBezTo>
                <a:cubicBezTo>
                  <a:pt x="9825" y="3216"/>
                  <a:pt x="9756" y="3219"/>
                  <a:pt x="9684" y="3222"/>
                </a:cubicBezTo>
                <a:cubicBezTo>
                  <a:pt x="9544" y="3227"/>
                  <a:pt x="9401" y="3246"/>
                  <a:pt x="9261" y="3256"/>
                </a:cubicBezTo>
                <a:cubicBezTo>
                  <a:pt x="9131" y="3269"/>
                  <a:pt x="8999" y="3285"/>
                  <a:pt x="8869" y="3301"/>
                </a:cubicBezTo>
                <a:cubicBezTo>
                  <a:pt x="8742" y="3317"/>
                  <a:pt x="8615" y="3320"/>
                  <a:pt x="8486" y="3325"/>
                </a:cubicBezTo>
                <a:cubicBezTo>
                  <a:pt x="8380" y="3328"/>
                  <a:pt x="8277" y="3314"/>
                  <a:pt x="8174" y="3288"/>
                </a:cubicBezTo>
                <a:cubicBezTo>
                  <a:pt x="8084" y="3246"/>
                  <a:pt x="7988" y="3214"/>
                  <a:pt x="7896" y="3190"/>
                </a:cubicBezTo>
                <a:cubicBezTo>
                  <a:pt x="7430" y="3068"/>
                  <a:pt x="6943" y="3015"/>
                  <a:pt x="6462" y="3026"/>
                </a:cubicBezTo>
                <a:cubicBezTo>
                  <a:pt x="6203" y="3031"/>
                  <a:pt x="5943" y="3047"/>
                  <a:pt x="5690" y="3095"/>
                </a:cubicBezTo>
                <a:cubicBezTo>
                  <a:pt x="5693" y="3090"/>
                  <a:pt x="5696" y="3084"/>
                  <a:pt x="5701" y="3079"/>
                </a:cubicBezTo>
                <a:cubicBezTo>
                  <a:pt x="5898" y="3018"/>
                  <a:pt x="6097" y="2965"/>
                  <a:pt x="6298" y="2918"/>
                </a:cubicBezTo>
                <a:cubicBezTo>
                  <a:pt x="6507" y="2867"/>
                  <a:pt x="6721" y="2817"/>
                  <a:pt x="6935" y="2793"/>
                </a:cubicBezTo>
                <a:cubicBezTo>
                  <a:pt x="7041" y="2783"/>
                  <a:pt x="7150" y="2780"/>
                  <a:pt x="7256" y="2791"/>
                </a:cubicBezTo>
                <a:cubicBezTo>
                  <a:pt x="7359" y="2801"/>
                  <a:pt x="7459" y="2828"/>
                  <a:pt x="7562" y="2849"/>
                </a:cubicBezTo>
                <a:cubicBezTo>
                  <a:pt x="7774" y="2896"/>
                  <a:pt x="7988" y="2918"/>
                  <a:pt x="8205" y="2933"/>
                </a:cubicBezTo>
                <a:cubicBezTo>
                  <a:pt x="8428" y="2949"/>
                  <a:pt x="8650" y="2965"/>
                  <a:pt x="8872" y="2981"/>
                </a:cubicBezTo>
                <a:cubicBezTo>
                  <a:pt x="8983" y="2989"/>
                  <a:pt x="9092" y="2997"/>
                  <a:pt x="9203" y="3005"/>
                </a:cubicBezTo>
                <a:cubicBezTo>
                  <a:pt x="9309" y="3013"/>
                  <a:pt x="9414" y="3021"/>
                  <a:pt x="9520" y="3013"/>
                </a:cubicBezTo>
                <a:cubicBezTo>
                  <a:pt x="9592" y="3007"/>
                  <a:pt x="9658" y="2994"/>
                  <a:pt x="9724" y="2973"/>
                </a:cubicBezTo>
                <a:cubicBezTo>
                  <a:pt x="9727" y="2978"/>
                  <a:pt x="9732" y="2984"/>
                  <a:pt x="9740" y="2986"/>
                </a:cubicBezTo>
                <a:cubicBezTo>
                  <a:pt x="9830" y="3023"/>
                  <a:pt x="9917" y="3068"/>
                  <a:pt x="9997" y="3121"/>
                </a:cubicBezTo>
                <a:moveTo>
                  <a:pt x="9711" y="2888"/>
                </a:moveTo>
                <a:cubicBezTo>
                  <a:pt x="9512" y="2952"/>
                  <a:pt x="9298" y="2925"/>
                  <a:pt x="9094" y="2910"/>
                </a:cubicBezTo>
                <a:cubicBezTo>
                  <a:pt x="8877" y="2894"/>
                  <a:pt x="8660" y="2878"/>
                  <a:pt x="8444" y="2862"/>
                </a:cubicBezTo>
                <a:cubicBezTo>
                  <a:pt x="8229" y="2846"/>
                  <a:pt x="8012" y="2838"/>
                  <a:pt x="7801" y="2804"/>
                </a:cubicBezTo>
                <a:cubicBezTo>
                  <a:pt x="7658" y="2780"/>
                  <a:pt x="7518" y="2740"/>
                  <a:pt x="7375" y="2714"/>
                </a:cubicBezTo>
                <a:cubicBezTo>
                  <a:pt x="7446" y="2706"/>
                  <a:pt x="7515" y="2695"/>
                  <a:pt x="7586" y="2679"/>
                </a:cubicBezTo>
                <a:cubicBezTo>
                  <a:pt x="7689" y="2658"/>
                  <a:pt x="7793" y="2632"/>
                  <a:pt x="7891" y="2592"/>
                </a:cubicBezTo>
                <a:cubicBezTo>
                  <a:pt x="7978" y="2558"/>
                  <a:pt x="8055" y="2505"/>
                  <a:pt x="8126" y="2444"/>
                </a:cubicBezTo>
                <a:cubicBezTo>
                  <a:pt x="8131" y="2439"/>
                  <a:pt x="8139" y="2433"/>
                  <a:pt x="8145" y="2428"/>
                </a:cubicBezTo>
                <a:lnTo>
                  <a:pt x="8145" y="2428"/>
                </a:lnTo>
                <a:cubicBezTo>
                  <a:pt x="8216" y="2447"/>
                  <a:pt x="8295" y="2439"/>
                  <a:pt x="8367" y="2433"/>
                </a:cubicBezTo>
                <a:cubicBezTo>
                  <a:pt x="8441" y="2431"/>
                  <a:pt x="8512" y="2425"/>
                  <a:pt x="8586" y="2417"/>
                </a:cubicBezTo>
                <a:cubicBezTo>
                  <a:pt x="8724" y="2407"/>
                  <a:pt x="8862" y="2391"/>
                  <a:pt x="8999" y="2378"/>
                </a:cubicBezTo>
                <a:cubicBezTo>
                  <a:pt x="9007" y="2383"/>
                  <a:pt x="9018" y="2386"/>
                  <a:pt x="9028" y="2388"/>
                </a:cubicBezTo>
                <a:cubicBezTo>
                  <a:pt x="9049" y="2394"/>
                  <a:pt x="9073" y="2402"/>
                  <a:pt x="9094" y="2410"/>
                </a:cubicBezTo>
                <a:cubicBezTo>
                  <a:pt x="9142" y="2425"/>
                  <a:pt x="9187" y="2444"/>
                  <a:pt x="9232" y="2465"/>
                </a:cubicBezTo>
                <a:cubicBezTo>
                  <a:pt x="9319" y="2505"/>
                  <a:pt x="9404" y="2550"/>
                  <a:pt x="9491" y="2589"/>
                </a:cubicBezTo>
                <a:cubicBezTo>
                  <a:pt x="9581" y="2632"/>
                  <a:pt x="9668" y="2674"/>
                  <a:pt x="9758" y="2716"/>
                </a:cubicBezTo>
                <a:cubicBezTo>
                  <a:pt x="9803" y="2738"/>
                  <a:pt x="9846" y="2756"/>
                  <a:pt x="9891" y="2775"/>
                </a:cubicBezTo>
                <a:cubicBezTo>
                  <a:pt x="9901" y="2780"/>
                  <a:pt x="9912" y="2783"/>
                  <a:pt x="9925" y="2788"/>
                </a:cubicBezTo>
                <a:cubicBezTo>
                  <a:pt x="9859" y="2830"/>
                  <a:pt x="9788" y="2865"/>
                  <a:pt x="9711" y="2888"/>
                </a:cubicBezTo>
                <a:moveTo>
                  <a:pt x="10219" y="2584"/>
                </a:moveTo>
                <a:cubicBezTo>
                  <a:pt x="10161" y="2632"/>
                  <a:pt x="10100" y="2677"/>
                  <a:pt x="10039" y="2719"/>
                </a:cubicBezTo>
                <a:cubicBezTo>
                  <a:pt x="10034" y="2719"/>
                  <a:pt x="10031" y="2716"/>
                  <a:pt x="10026" y="2719"/>
                </a:cubicBezTo>
                <a:cubicBezTo>
                  <a:pt x="9928" y="2732"/>
                  <a:pt x="9840" y="2690"/>
                  <a:pt x="9750" y="2658"/>
                </a:cubicBezTo>
                <a:cubicBezTo>
                  <a:pt x="9658" y="2624"/>
                  <a:pt x="9565" y="2587"/>
                  <a:pt x="9475" y="2547"/>
                </a:cubicBezTo>
                <a:cubicBezTo>
                  <a:pt x="9391" y="2507"/>
                  <a:pt x="9309" y="2465"/>
                  <a:pt x="9224" y="2425"/>
                </a:cubicBezTo>
                <a:cubicBezTo>
                  <a:pt x="9184" y="2407"/>
                  <a:pt x="9145" y="2391"/>
                  <a:pt x="9102" y="2378"/>
                </a:cubicBezTo>
                <a:cubicBezTo>
                  <a:pt x="9097" y="2378"/>
                  <a:pt x="9094" y="2375"/>
                  <a:pt x="9089" y="2373"/>
                </a:cubicBezTo>
                <a:cubicBezTo>
                  <a:pt x="9224" y="2359"/>
                  <a:pt x="9362" y="2349"/>
                  <a:pt x="9496" y="2346"/>
                </a:cubicBezTo>
                <a:cubicBezTo>
                  <a:pt x="9650" y="2341"/>
                  <a:pt x="9801" y="2362"/>
                  <a:pt x="9954" y="2383"/>
                </a:cubicBezTo>
                <a:cubicBezTo>
                  <a:pt x="10036" y="2394"/>
                  <a:pt x="10121" y="2407"/>
                  <a:pt x="10203" y="2420"/>
                </a:cubicBezTo>
                <a:cubicBezTo>
                  <a:pt x="10245" y="2425"/>
                  <a:pt x="10288" y="2433"/>
                  <a:pt x="10330" y="2439"/>
                </a:cubicBezTo>
                <a:cubicBezTo>
                  <a:pt x="10351" y="2441"/>
                  <a:pt x="10370" y="2447"/>
                  <a:pt x="10391" y="2447"/>
                </a:cubicBezTo>
                <a:cubicBezTo>
                  <a:pt x="10333" y="2492"/>
                  <a:pt x="10274" y="2539"/>
                  <a:pt x="10219" y="2584"/>
                </a:cubicBezTo>
                <a:moveTo>
                  <a:pt x="10975" y="1833"/>
                </a:moveTo>
                <a:cubicBezTo>
                  <a:pt x="10885" y="1978"/>
                  <a:pt x="10769" y="2103"/>
                  <a:pt x="10645" y="2219"/>
                </a:cubicBezTo>
                <a:cubicBezTo>
                  <a:pt x="10589" y="2272"/>
                  <a:pt x="10531" y="2325"/>
                  <a:pt x="10470" y="2375"/>
                </a:cubicBezTo>
                <a:lnTo>
                  <a:pt x="10467" y="2373"/>
                </a:lnTo>
                <a:cubicBezTo>
                  <a:pt x="10433" y="2354"/>
                  <a:pt x="10396" y="2351"/>
                  <a:pt x="10356" y="2346"/>
                </a:cubicBezTo>
                <a:cubicBezTo>
                  <a:pt x="10317" y="2341"/>
                  <a:pt x="10280" y="2335"/>
                  <a:pt x="10240" y="2330"/>
                </a:cubicBezTo>
                <a:cubicBezTo>
                  <a:pt x="10163" y="2320"/>
                  <a:pt x="10089" y="2309"/>
                  <a:pt x="10012" y="2301"/>
                </a:cubicBezTo>
                <a:cubicBezTo>
                  <a:pt x="9938" y="2293"/>
                  <a:pt x="9862" y="2288"/>
                  <a:pt x="9788" y="2288"/>
                </a:cubicBezTo>
                <a:cubicBezTo>
                  <a:pt x="9711" y="2288"/>
                  <a:pt x="9634" y="2298"/>
                  <a:pt x="9557" y="2298"/>
                </a:cubicBezTo>
                <a:cubicBezTo>
                  <a:pt x="9253" y="2306"/>
                  <a:pt x="8954" y="2343"/>
                  <a:pt x="8650" y="2370"/>
                </a:cubicBezTo>
                <a:cubicBezTo>
                  <a:pt x="8565" y="2378"/>
                  <a:pt x="8481" y="2382"/>
                  <a:pt x="8396" y="2388"/>
                </a:cubicBezTo>
                <a:cubicBezTo>
                  <a:pt x="8354" y="2390"/>
                  <a:pt x="8311" y="2391"/>
                  <a:pt x="8269" y="2394"/>
                </a:cubicBezTo>
                <a:cubicBezTo>
                  <a:pt x="8237" y="2396"/>
                  <a:pt x="8205" y="2396"/>
                  <a:pt x="8174" y="2402"/>
                </a:cubicBezTo>
                <a:cubicBezTo>
                  <a:pt x="8229" y="2349"/>
                  <a:pt x="8282" y="2293"/>
                  <a:pt x="8335" y="2240"/>
                </a:cubicBezTo>
                <a:cubicBezTo>
                  <a:pt x="8369" y="2203"/>
                  <a:pt x="8406" y="2169"/>
                  <a:pt x="8441" y="2132"/>
                </a:cubicBezTo>
                <a:cubicBezTo>
                  <a:pt x="8520" y="2113"/>
                  <a:pt x="8597" y="2079"/>
                  <a:pt x="8674" y="2047"/>
                </a:cubicBezTo>
                <a:cubicBezTo>
                  <a:pt x="8753" y="2015"/>
                  <a:pt x="8835" y="1984"/>
                  <a:pt x="8917" y="1957"/>
                </a:cubicBezTo>
                <a:cubicBezTo>
                  <a:pt x="9078" y="1902"/>
                  <a:pt x="9243" y="1857"/>
                  <a:pt x="9409" y="1825"/>
                </a:cubicBezTo>
                <a:cubicBezTo>
                  <a:pt x="9581" y="1790"/>
                  <a:pt x="9753" y="1769"/>
                  <a:pt x="9930" y="1756"/>
                </a:cubicBezTo>
                <a:cubicBezTo>
                  <a:pt x="10108" y="1743"/>
                  <a:pt x="10285" y="1732"/>
                  <a:pt x="10462" y="1732"/>
                </a:cubicBezTo>
                <a:cubicBezTo>
                  <a:pt x="10560" y="1732"/>
                  <a:pt x="10655" y="1748"/>
                  <a:pt x="10751" y="1759"/>
                </a:cubicBezTo>
                <a:cubicBezTo>
                  <a:pt x="10801" y="1764"/>
                  <a:pt x="10851" y="1769"/>
                  <a:pt x="10901" y="1775"/>
                </a:cubicBezTo>
                <a:cubicBezTo>
                  <a:pt x="10936" y="1777"/>
                  <a:pt x="10973" y="1783"/>
                  <a:pt x="11007" y="1785"/>
                </a:cubicBezTo>
                <a:cubicBezTo>
                  <a:pt x="10994" y="1798"/>
                  <a:pt x="10986" y="1817"/>
                  <a:pt x="10975" y="1833"/>
                </a:cubicBezTo>
                <a:moveTo>
                  <a:pt x="11044" y="1701"/>
                </a:moveTo>
                <a:cubicBezTo>
                  <a:pt x="10962" y="1682"/>
                  <a:pt x="10872" y="1679"/>
                  <a:pt x="10788" y="1674"/>
                </a:cubicBezTo>
                <a:cubicBezTo>
                  <a:pt x="10700" y="1669"/>
                  <a:pt x="10610" y="1671"/>
                  <a:pt x="10520" y="1671"/>
                </a:cubicBezTo>
                <a:cubicBezTo>
                  <a:pt x="10340" y="1671"/>
                  <a:pt x="10161" y="1663"/>
                  <a:pt x="9981" y="1679"/>
                </a:cubicBezTo>
                <a:cubicBezTo>
                  <a:pt x="9957" y="1682"/>
                  <a:pt x="9930" y="1685"/>
                  <a:pt x="9907" y="1687"/>
                </a:cubicBezTo>
                <a:cubicBezTo>
                  <a:pt x="10034" y="1629"/>
                  <a:pt x="10163" y="1574"/>
                  <a:pt x="10285" y="1505"/>
                </a:cubicBezTo>
                <a:cubicBezTo>
                  <a:pt x="10351" y="1468"/>
                  <a:pt x="10412" y="1423"/>
                  <a:pt x="10473" y="1378"/>
                </a:cubicBezTo>
                <a:cubicBezTo>
                  <a:pt x="10552" y="1333"/>
                  <a:pt x="10632" y="1290"/>
                  <a:pt x="10716" y="1256"/>
                </a:cubicBezTo>
                <a:cubicBezTo>
                  <a:pt x="10772" y="1232"/>
                  <a:pt x="10830" y="1216"/>
                  <a:pt x="10888" y="1198"/>
                </a:cubicBezTo>
                <a:cubicBezTo>
                  <a:pt x="10909" y="1190"/>
                  <a:pt x="10949" y="1182"/>
                  <a:pt x="10973" y="1163"/>
                </a:cubicBezTo>
                <a:cubicBezTo>
                  <a:pt x="11047" y="1200"/>
                  <a:pt x="11105" y="1261"/>
                  <a:pt x="11113" y="1357"/>
                </a:cubicBezTo>
                <a:cubicBezTo>
                  <a:pt x="11126" y="1470"/>
                  <a:pt x="11095" y="1592"/>
                  <a:pt x="11044" y="170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TOP-LEVEL</a:t>
            </a:r>
            <a:endParaRPr/>
          </a:p>
        </p:txBody>
      </p:sp>
      <p:cxnSp>
        <p:nvCxnSpPr>
          <p:cNvPr id="956" name="Google Shape;956;p29"/>
          <p:cNvCxnSpPr/>
          <p:nvPr/>
        </p:nvCxnSpPr>
        <p:spPr>
          <a:xfrm>
            <a:off x="5839163" y="1746338"/>
            <a:ext cx="14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7" name="Google Shape;957;p29"/>
          <p:cNvCxnSpPr/>
          <p:nvPr/>
        </p:nvCxnSpPr>
        <p:spPr>
          <a:xfrm>
            <a:off x="1848988" y="1760800"/>
            <a:ext cx="14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cxnSp>
        <p:nvCxnSpPr>
          <p:cNvPr id="958" name="Google Shape;958;p29"/>
          <p:cNvCxnSpPr/>
          <p:nvPr/>
        </p:nvCxnSpPr>
        <p:spPr>
          <a:xfrm>
            <a:off x="5839175" y="2867225"/>
            <a:ext cx="14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59" name="Google Shape;959;p29"/>
          <p:cNvCxnSpPr/>
          <p:nvPr/>
        </p:nvCxnSpPr>
        <p:spPr>
          <a:xfrm>
            <a:off x="3918900" y="3945750"/>
            <a:ext cx="14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0" name="Google Shape;960;p29"/>
          <p:cNvCxnSpPr/>
          <p:nvPr/>
        </p:nvCxnSpPr>
        <p:spPr>
          <a:xfrm>
            <a:off x="1821025" y="2847813"/>
            <a:ext cx="1469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961" name="Google Shape;961;p29"/>
          <p:cNvSpPr/>
          <p:nvPr/>
        </p:nvSpPr>
        <p:spPr>
          <a:xfrm>
            <a:off x="677213" y="1578425"/>
            <a:ext cx="10668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Interpreter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2" name="Google Shape;962;p29"/>
          <p:cNvSpPr/>
          <p:nvPr/>
        </p:nvSpPr>
        <p:spPr>
          <a:xfrm>
            <a:off x="3423675" y="1520975"/>
            <a:ext cx="883200" cy="479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Backend Ports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3" name="Google Shape;963;p29"/>
          <p:cNvSpPr/>
          <p:nvPr/>
        </p:nvSpPr>
        <p:spPr>
          <a:xfrm>
            <a:off x="4864863" y="1588675"/>
            <a:ext cx="8832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Base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4" name="Google Shape;964;p29"/>
          <p:cNvSpPr/>
          <p:nvPr/>
        </p:nvSpPr>
        <p:spPr>
          <a:xfrm>
            <a:off x="7399963" y="1568150"/>
            <a:ext cx="10668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Interpreter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5" name="Google Shape;965;p29"/>
          <p:cNvSpPr/>
          <p:nvPr/>
        </p:nvSpPr>
        <p:spPr>
          <a:xfrm>
            <a:off x="810875" y="2589813"/>
            <a:ext cx="954900" cy="51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Memory Manager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6" name="Google Shape;966;p29"/>
          <p:cNvSpPr/>
          <p:nvPr/>
        </p:nvSpPr>
        <p:spPr>
          <a:xfrm>
            <a:off x="7491775" y="2565725"/>
            <a:ext cx="883200" cy="63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Backend Ports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7" name="Google Shape;967;p29"/>
          <p:cNvSpPr/>
          <p:nvPr/>
        </p:nvSpPr>
        <p:spPr>
          <a:xfrm>
            <a:off x="2767225" y="3694975"/>
            <a:ext cx="1026600" cy="51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Window Manager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8" name="Google Shape;968;p29"/>
          <p:cNvSpPr/>
          <p:nvPr/>
        </p:nvSpPr>
        <p:spPr>
          <a:xfrm>
            <a:off x="5493575" y="3767550"/>
            <a:ext cx="8832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Base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69" name="Google Shape;969;p29"/>
          <p:cNvSpPr/>
          <p:nvPr/>
        </p:nvSpPr>
        <p:spPr>
          <a:xfrm>
            <a:off x="4864875" y="2689025"/>
            <a:ext cx="8832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Sound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70" name="Google Shape;970;p29"/>
          <p:cNvSpPr/>
          <p:nvPr/>
        </p:nvSpPr>
        <p:spPr>
          <a:xfrm>
            <a:off x="3473625" y="2589813"/>
            <a:ext cx="883200" cy="516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ivvic"/>
                <a:ea typeface="Livvic"/>
                <a:cs typeface="Livvic"/>
                <a:sym typeface="Livvic"/>
              </a:rPr>
              <a:t>Backend Ports</a:t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SCI</a:t>
            </a:r>
            <a:endParaRPr/>
          </a:p>
        </p:txBody>
      </p:sp>
      <p:grpSp>
        <p:nvGrpSpPr>
          <p:cNvPr id="976" name="Google Shape;976;p30"/>
          <p:cNvGrpSpPr/>
          <p:nvPr/>
        </p:nvGrpSpPr>
        <p:grpSpPr>
          <a:xfrm>
            <a:off x="823775" y="1736038"/>
            <a:ext cx="3369900" cy="316200"/>
            <a:chOff x="89000" y="1407925"/>
            <a:chExt cx="3369900" cy="316200"/>
          </a:xfrm>
        </p:grpSpPr>
        <p:cxnSp>
          <p:nvCxnSpPr>
            <p:cNvPr id="977" name="Google Shape;977;p30"/>
            <p:cNvCxnSpPr/>
            <p:nvPr/>
          </p:nvCxnSpPr>
          <p:spPr>
            <a:xfrm>
              <a:off x="1039100" y="1566025"/>
              <a:ext cx="1469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78" name="Google Shape;978;p30"/>
            <p:cNvSpPr txBox="1"/>
            <p:nvPr/>
          </p:nvSpPr>
          <p:spPr>
            <a:xfrm>
              <a:off x="89000" y="1407925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Resource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979" name="Google Shape;979;p30"/>
            <p:cNvSpPr txBox="1"/>
            <p:nvPr/>
          </p:nvSpPr>
          <p:spPr>
            <a:xfrm>
              <a:off x="2508800" y="1407925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Video, 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Graphics,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Sound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980" name="Google Shape;980;p30"/>
          <p:cNvGrpSpPr/>
          <p:nvPr/>
        </p:nvGrpSpPr>
        <p:grpSpPr>
          <a:xfrm>
            <a:off x="896425" y="3269413"/>
            <a:ext cx="3224600" cy="316200"/>
            <a:chOff x="337900" y="2465800"/>
            <a:chExt cx="3224600" cy="316200"/>
          </a:xfrm>
        </p:grpSpPr>
        <p:cxnSp>
          <p:nvCxnSpPr>
            <p:cNvPr id="981" name="Google Shape;981;p30"/>
            <p:cNvCxnSpPr/>
            <p:nvPr/>
          </p:nvCxnSpPr>
          <p:spPr>
            <a:xfrm>
              <a:off x="1306550" y="2623900"/>
              <a:ext cx="1469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82" name="Google Shape;982;p30"/>
            <p:cNvSpPr txBox="1"/>
            <p:nvPr/>
          </p:nvSpPr>
          <p:spPr>
            <a:xfrm>
              <a:off x="337900" y="2465800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Resource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983" name="Google Shape;983;p30"/>
            <p:cNvSpPr txBox="1"/>
            <p:nvPr/>
          </p:nvSpPr>
          <p:spPr>
            <a:xfrm>
              <a:off x="2794800" y="2465800"/>
              <a:ext cx="7677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Parser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984" name="Google Shape;984;p30"/>
          <p:cNvGrpSpPr/>
          <p:nvPr/>
        </p:nvGrpSpPr>
        <p:grpSpPr>
          <a:xfrm>
            <a:off x="4787675" y="1736038"/>
            <a:ext cx="3224600" cy="316200"/>
            <a:chOff x="337900" y="2465800"/>
            <a:chExt cx="3224600" cy="316200"/>
          </a:xfrm>
        </p:grpSpPr>
        <p:cxnSp>
          <p:nvCxnSpPr>
            <p:cNvPr id="985" name="Google Shape;985;p30"/>
            <p:cNvCxnSpPr/>
            <p:nvPr/>
          </p:nvCxnSpPr>
          <p:spPr>
            <a:xfrm>
              <a:off x="1306550" y="2623900"/>
              <a:ext cx="1469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86" name="Google Shape;986;p30"/>
            <p:cNvSpPr txBox="1"/>
            <p:nvPr/>
          </p:nvSpPr>
          <p:spPr>
            <a:xfrm>
              <a:off x="337900" y="2465800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Memory Manager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987" name="Google Shape;987;p30"/>
            <p:cNvSpPr txBox="1"/>
            <p:nvPr/>
          </p:nvSpPr>
          <p:spPr>
            <a:xfrm>
              <a:off x="2794800" y="2465800"/>
              <a:ext cx="7677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Parser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grpSp>
        <p:nvGrpSpPr>
          <p:cNvPr id="988" name="Google Shape;988;p30"/>
          <p:cNvGrpSpPr/>
          <p:nvPr/>
        </p:nvGrpSpPr>
        <p:grpSpPr>
          <a:xfrm>
            <a:off x="4787675" y="3269413"/>
            <a:ext cx="3407000" cy="316200"/>
            <a:chOff x="337900" y="2465800"/>
            <a:chExt cx="3407000" cy="316200"/>
          </a:xfrm>
        </p:grpSpPr>
        <p:cxnSp>
          <p:nvCxnSpPr>
            <p:cNvPr id="989" name="Google Shape;989;p30"/>
            <p:cNvCxnSpPr/>
            <p:nvPr/>
          </p:nvCxnSpPr>
          <p:spPr>
            <a:xfrm>
              <a:off x="1306550" y="2623900"/>
              <a:ext cx="14697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990" name="Google Shape;990;p30"/>
            <p:cNvSpPr txBox="1"/>
            <p:nvPr/>
          </p:nvSpPr>
          <p:spPr>
            <a:xfrm>
              <a:off x="337900" y="2465800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Memory Manager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991" name="Google Shape;991;p30"/>
            <p:cNvSpPr txBox="1"/>
            <p:nvPr/>
          </p:nvSpPr>
          <p:spPr>
            <a:xfrm>
              <a:off x="2794800" y="2465800"/>
              <a:ext cx="950100" cy="31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Video, Graphics,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rPr>
                <a:t>Sound</a:t>
              </a:r>
              <a:endParaRPr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  <p:sp>
        <p:nvSpPr>
          <p:cNvPr id="992" name="Google Shape;992;p30"/>
          <p:cNvSpPr/>
          <p:nvPr/>
        </p:nvSpPr>
        <p:spPr>
          <a:xfrm>
            <a:off x="853550" y="1729350"/>
            <a:ext cx="8832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3" name="Google Shape;993;p30"/>
          <p:cNvSpPr/>
          <p:nvPr/>
        </p:nvSpPr>
        <p:spPr>
          <a:xfrm>
            <a:off x="931725" y="3269425"/>
            <a:ext cx="8832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4" name="Google Shape;994;p30"/>
          <p:cNvSpPr/>
          <p:nvPr/>
        </p:nvSpPr>
        <p:spPr>
          <a:xfrm>
            <a:off x="3414650" y="3249325"/>
            <a:ext cx="6600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5" name="Google Shape;995;p30"/>
          <p:cNvSpPr/>
          <p:nvPr/>
        </p:nvSpPr>
        <p:spPr>
          <a:xfrm>
            <a:off x="3295625" y="1523400"/>
            <a:ext cx="825300" cy="768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6" name="Google Shape;996;p30"/>
          <p:cNvSpPr/>
          <p:nvPr/>
        </p:nvSpPr>
        <p:spPr>
          <a:xfrm>
            <a:off x="4851075" y="1625675"/>
            <a:ext cx="825300" cy="57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7" name="Google Shape;997;p30"/>
          <p:cNvSpPr/>
          <p:nvPr/>
        </p:nvSpPr>
        <p:spPr>
          <a:xfrm>
            <a:off x="4851075" y="3141175"/>
            <a:ext cx="825300" cy="572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8" name="Google Shape;998;p30"/>
          <p:cNvSpPr/>
          <p:nvPr/>
        </p:nvSpPr>
        <p:spPr>
          <a:xfrm>
            <a:off x="7311225" y="1733825"/>
            <a:ext cx="660000" cy="356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999" name="Google Shape;999;p30"/>
          <p:cNvSpPr/>
          <p:nvPr/>
        </p:nvSpPr>
        <p:spPr>
          <a:xfrm>
            <a:off x="7311225" y="3043375"/>
            <a:ext cx="825300" cy="768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 SCI</a:t>
            </a:r>
            <a:endParaRPr/>
          </a:p>
        </p:txBody>
      </p:sp>
      <p:grpSp>
        <p:nvGrpSpPr>
          <p:cNvPr id="1005" name="Google Shape;1005;p31"/>
          <p:cNvGrpSpPr/>
          <p:nvPr/>
        </p:nvGrpSpPr>
        <p:grpSpPr>
          <a:xfrm>
            <a:off x="931338" y="1306125"/>
            <a:ext cx="7281325" cy="1667675"/>
            <a:chOff x="720000" y="1306125"/>
            <a:chExt cx="7281325" cy="1667675"/>
          </a:xfrm>
        </p:grpSpPr>
        <p:grpSp>
          <p:nvGrpSpPr>
            <p:cNvPr id="1006" name="Google Shape;1006;p31"/>
            <p:cNvGrpSpPr/>
            <p:nvPr/>
          </p:nvGrpSpPr>
          <p:grpSpPr>
            <a:xfrm>
              <a:off x="720000" y="1306125"/>
              <a:ext cx="3369900" cy="572700"/>
              <a:chOff x="638225" y="1128000"/>
              <a:chExt cx="3369900" cy="572700"/>
            </a:xfrm>
          </p:grpSpPr>
          <p:grpSp>
            <p:nvGrpSpPr>
              <p:cNvPr id="1007" name="Google Shape;1007;p31"/>
              <p:cNvGrpSpPr/>
              <p:nvPr/>
            </p:nvGrpSpPr>
            <p:grpSpPr>
              <a:xfrm>
                <a:off x="638225" y="1256238"/>
                <a:ext cx="3369900" cy="316200"/>
                <a:chOff x="89000" y="1407925"/>
                <a:chExt cx="3369900" cy="316200"/>
              </a:xfrm>
            </p:grpSpPr>
            <p:cxnSp>
              <p:nvCxnSpPr>
                <p:cNvPr id="1008" name="Google Shape;1008;p31"/>
                <p:cNvCxnSpPr/>
                <p:nvPr/>
              </p:nvCxnSpPr>
              <p:spPr>
                <a:xfrm>
                  <a:off x="1039100" y="1566025"/>
                  <a:ext cx="1469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stealth"/>
                  <a:tailEnd len="med" w="med" type="stealth"/>
                </a:ln>
              </p:spPr>
            </p:cxnSp>
            <p:sp>
              <p:nvSpPr>
                <p:cNvPr id="1009" name="Google Shape;1009;p31"/>
                <p:cNvSpPr txBox="1"/>
                <p:nvPr/>
              </p:nvSpPr>
              <p:spPr>
                <a:xfrm>
                  <a:off x="890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Game Logic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  <p:sp>
              <p:nvSpPr>
                <p:cNvPr id="1010" name="Google Shape;1010;p31"/>
                <p:cNvSpPr txBox="1"/>
                <p:nvPr/>
              </p:nvSpPr>
              <p:spPr>
                <a:xfrm>
                  <a:off x="25088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Graphics,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Sound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</p:grpSp>
          <p:sp>
            <p:nvSpPr>
              <p:cNvPr id="1011" name="Google Shape;1011;p31"/>
              <p:cNvSpPr/>
              <p:nvPr/>
            </p:nvSpPr>
            <p:spPr>
              <a:xfrm>
                <a:off x="764475" y="1128000"/>
                <a:ext cx="7050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  <p:sp>
            <p:nvSpPr>
              <p:cNvPr id="1012" name="Google Shape;1012;p31"/>
              <p:cNvSpPr/>
              <p:nvPr/>
            </p:nvSpPr>
            <p:spPr>
              <a:xfrm>
                <a:off x="3117475" y="1128000"/>
                <a:ext cx="8253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grpSp>
          <p:nvGrpSpPr>
            <p:cNvPr id="1013" name="Google Shape;1013;p31"/>
            <p:cNvGrpSpPr/>
            <p:nvPr/>
          </p:nvGrpSpPr>
          <p:grpSpPr>
            <a:xfrm>
              <a:off x="4631425" y="1306125"/>
              <a:ext cx="3369900" cy="572700"/>
              <a:chOff x="720000" y="2119075"/>
              <a:chExt cx="3369900" cy="572700"/>
            </a:xfrm>
          </p:grpSpPr>
          <p:grpSp>
            <p:nvGrpSpPr>
              <p:cNvPr id="1014" name="Google Shape;1014;p31"/>
              <p:cNvGrpSpPr/>
              <p:nvPr/>
            </p:nvGrpSpPr>
            <p:grpSpPr>
              <a:xfrm>
                <a:off x="720000" y="2119075"/>
                <a:ext cx="3369900" cy="572700"/>
                <a:chOff x="638225" y="1128000"/>
                <a:chExt cx="3369900" cy="572700"/>
              </a:xfrm>
            </p:grpSpPr>
            <p:grpSp>
              <p:nvGrpSpPr>
                <p:cNvPr id="1015" name="Google Shape;1015;p31"/>
                <p:cNvGrpSpPr/>
                <p:nvPr/>
              </p:nvGrpSpPr>
              <p:grpSpPr>
                <a:xfrm>
                  <a:off x="638225" y="1256238"/>
                  <a:ext cx="3369900" cy="316200"/>
                  <a:chOff x="89000" y="1407925"/>
                  <a:chExt cx="3369900" cy="316200"/>
                </a:xfrm>
              </p:grpSpPr>
              <p:cxnSp>
                <p:nvCxnSpPr>
                  <p:cNvPr id="1016" name="Google Shape;1016;p31"/>
                  <p:cNvCxnSpPr/>
                  <p:nvPr/>
                </p:nvCxnSpPr>
                <p:spPr>
                  <a:xfrm>
                    <a:off x="1039100" y="1566025"/>
                    <a:ext cx="1469700" cy="0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chemeClr val="dk2"/>
                    </a:solidFill>
                    <a:prstDash val="solid"/>
                    <a:round/>
                    <a:headEnd len="med" w="med" type="stealth"/>
                    <a:tailEnd len="med" w="med" type="stealth"/>
                  </a:ln>
                </p:spPr>
              </p:cxnSp>
              <p:sp>
                <p:nvSpPr>
                  <p:cNvPr id="1017" name="Google Shape;1017;p31"/>
                  <p:cNvSpPr txBox="1"/>
                  <p:nvPr/>
                </p:nvSpPr>
                <p:spPr>
                  <a:xfrm>
                    <a:off x="89000" y="1407925"/>
                    <a:ext cx="950100" cy="31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rPr>
                      <a:t>Game Logic</a:t>
                    </a:r>
                    <a:endParaRPr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endParaRPr>
                  </a:p>
                </p:txBody>
              </p:sp>
              <p:sp>
                <p:nvSpPr>
                  <p:cNvPr id="1018" name="Google Shape;1018;p31"/>
                  <p:cNvSpPr txBox="1"/>
                  <p:nvPr/>
                </p:nvSpPr>
                <p:spPr>
                  <a:xfrm>
                    <a:off x="2508800" y="1407925"/>
                    <a:ext cx="950100" cy="316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>
                        <a:solidFill>
                          <a:schemeClr val="dk1"/>
                        </a:solidFill>
                        <a:latin typeface="Livvic"/>
                        <a:ea typeface="Livvic"/>
                        <a:cs typeface="Livvic"/>
                        <a:sym typeface="Livvic"/>
                      </a:rPr>
                      <a:t>Parser</a:t>
                    </a:r>
                    <a:endParaRPr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endParaRPr>
                  </a:p>
                </p:txBody>
              </p:sp>
            </p:grpSp>
            <p:sp>
              <p:nvSpPr>
                <p:cNvPr id="1019" name="Google Shape;1019;p31"/>
                <p:cNvSpPr/>
                <p:nvPr/>
              </p:nvSpPr>
              <p:spPr>
                <a:xfrm>
                  <a:off x="764475" y="1128000"/>
                  <a:ext cx="705000" cy="5727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</p:grpSp>
          <p:sp>
            <p:nvSpPr>
              <p:cNvPr id="1020" name="Google Shape;1020;p31"/>
              <p:cNvSpPr/>
              <p:nvPr/>
            </p:nvSpPr>
            <p:spPr>
              <a:xfrm>
                <a:off x="3266225" y="2227225"/>
                <a:ext cx="660000" cy="3564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grpSp>
          <p:nvGrpSpPr>
            <p:cNvPr id="1021" name="Google Shape;1021;p31"/>
            <p:cNvGrpSpPr/>
            <p:nvPr/>
          </p:nvGrpSpPr>
          <p:grpSpPr>
            <a:xfrm>
              <a:off x="720000" y="2401100"/>
              <a:ext cx="3369900" cy="572700"/>
              <a:chOff x="1376975" y="2475325"/>
              <a:chExt cx="3369900" cy="572700"/>
            </a:xfrm>
          </p:grpSpPr>
          <p:sp>
            <p:nvSpPr>
              <p:cNvPr id="1022" name="Google Shape;1022;p31"/>
              <p:cNvSpPr/>
              <p:nvPr/>
            </p:nvSpPr>
            <p:spPr>
              <a:xfrm>
                <a:off x="1443800" y="2475325"/>
                <a:ext cx="8313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  <p:grpSp>
            <p:nvGrpSpPr>
              <p:cNvPr id="1023" name="Google Shape;1023;p31"/>
              <p:cNvGrpSpPr/>
              <p:nvPr/>
            </p:nvGrpSpPr>
            <p:grpSpPr>
              <a:xfrm>
                <a:off x="1376975" y="2603563"/>
                <a:ext cx="3369900" cy="316200"/>
                <a:chOff x="89000" y="1407925"/>
                <a:chExt cx="3369900" cy="316200"/>
              </a:xfrm>
            </p:grpSpPr>
            <p:cxnSp>
              <p:nvCxnSpPr>
                <p:cNvPr id="1024" name="Google Shape;1024;p31"/>
                <p:cNvCxnSpPr/>
                <p:nvPr/>
              </p:nvCxnSpPr>
              <p:spPr>
                <a:xfrm>
                  <a:off x="1039100" y="1566025"/>
                  <a:ext cx="1469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sp>
              <p:nvSpPr>
                <p:cNvPr id="1025" name="Google Shape;1025;p31"/>
                <p:cNvSpPr txBox="1"/>
                <p:nvPr/>
              </p:nvSpPr>
              <p:spPr>
                <a:xfrm>
                  <a:off x="890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Window Manager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  <p:sp>
              <p:nvSpPr>
                <p:cNvPr id="1026" name="Google Shape;1026;p31"/>
                <p:cNvSpPr txBox="1"/>
                <p:nvPr/>
              </p:nvSpPr>
              <p:spPr>
                <a:xfrm>
                  <a:off x="25088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Game Logic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</p:grpSp>
          <p:sp>
            <p:nvSpPr>
              <p:cNvPr id="1027" name="Google Shape;1027;p31"/>
              <p:cNvSpPr/>
              <p:nvPr/>
            </p:nvSpPr>
            <p:spPr>
              <a:xfrm>
                <a:off x="3911550" y="2475325"/>
                <a:ext cx="7050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grpSp>
          <p:nvGrpSpPr>
            <p:cNvPr id="1028" name="Google Shape;1028;p31"/>
            <p:cNvGrpSpPr/>
            <p:nvPr/>
          </p:nvGrpSpPr>
          <p:grpSpPr>
            <a:xfrm>
              <a:off x="4631425" y="2401088"/>
              <a:ext cx="3369900" cy="572700"/>
              <a:chOff x="5232675" y="2043925"/>
              <a:chExt cx="3369900" cy="572700"/>
            </a:xfrm>
          </p:grpSpPr>
          <p:sp>
            <p:nvSpPr>
              <p:cNvPr id="1029" name="Google Shape;1029;p31"/>
              <p:cNvSpPr/>
              <p:nvPr/>
            </p:nvSpPr>
            <p:spPr>
              <a:xfrm>
                <a:off x="5299500" y="2043925"/>
                <a:ext cx="8313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  <p:grpSp>
            <p:nvGrpSpPr>
              <p:cNvPr id="1030" name="Google Shape;1030;p31"/>
              <p:cNvGrpSpPr/>
              <p:nvPr/>
            </p:nvGrpSpPr>
            <p:grpSpPr>
              <a:xfrm>
                <a:off x="5232675" y="2172163"/>
                <a:ext cx="3369900" cy="316200"/>
                <a:chOff x="89000" y="1407925"/>
                <a:chExt cx="3369900" cy="316200"/>
              </a:xfrm>
            </p:grpSpPr>
            <p:cxnSp>
              <p:nvCxnSpPr>
                <p:cNvPr id="1031" name="Google Shape;1031;p31"/>
                <p:cNvCxnSpPr/>
                <p:nvPr/>
              </p:nvCxnSpPr>
              <p:spPr>
                <a:xfrm>
                  <a:off x="1039100" y="1566025"/>
                  <a:ext cx="14697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stealth"/>
                </a:ln>
              </p:spPr>
            </p:cxnSp>
            <p:sp>
              <p:nvSpPr>
                <p:cNvPr id="1032" name="Google Shape;1032;p31"/>
                <p:cNvSpPr txBox="1"/>
                <p:nvPr/>
              </p:nvSpPr>
              <p:spPr>
                <a:xfrm>
                  <a:off x="890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Window Manager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  <p:sp>
              <p:nvSpPr>
                <p:cNvPr id="1033" name="Google Shape;1033;p31"/>
                <p:cNvSpPr txBox="1"/>
                <p:nvPr/>
              </p:nvSpPr>
              <p:spPr>
                <a:xfrm>
                  <a:off x="2508800" y="1407925"/>
                  <a:ext cx="950100" cy="31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Memory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Livvic"/>
                      <a:ea typeface="Livvic"/>
                      <a:cs typeface="Livvic"/>
                      <a:sym typeface="Livvic"/>
                    </a:rPr>
                    <a:t>Manager</a:t>
                  </a:r>
                  <a:endParaRPr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endParaRPr>
                </a:p>
              </p:txBody>
            </p:sp>
          </p:grpSp>
          <p:sp>
            <p:nvSpPr>
              <p:cNvPr id="1034" name="Google Shape;1034;p31"/>
              <p:cNvSpPr/>
              <p:nvPr/>
            </p:nvSpPr>
            <p:spPr>
              <a:xfrm>
                <a:off x="7723425" y="2043925"/>
                <a:ext cx="825300" cy="572700"/>
              </a:xfrm>
              <a:prstGeom prst="rect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</p:grpSp>
      <p:grpSp>
        <p:nvGrpSpPr>
          <p:cNvPr id="1035" name="Google Shape;1035;p31"/>
          <p:cNvGrpSpPr/>
          <p:nvPr/>
        </p:nvGrpSpPr>
        <p:grpSpPr>
          <a:xfrm>
            <a:off x="2887050" y="3607475"/>
            <a:ext cx="3369900" cy="572700"/>
            <a:chOff x="2764925" y="3570350"/>
            <a:chExt cx="3369900" cy="572700"/>
          </a:xfrm>
        </p:grpSpPr>
        <p:sp>
          <p:nvSpPr>
            <p:cNvPr id="1036" name="Google Shape;1036;p31"/>
            <p:cNvSpPr/>
            <p:nvPr/>
          </p:nvSpPr>
          <p:spPr>
            <a:xfrm>
              <a:off x="2831750" y="3570350"/>
              <a:ext cx="831300" cy="5727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grpSp>
          <p:nvGrpSpPr>
            <p:cNvPr id="1037" name="Google Shape;1037;p31"/>
            <p:cNvGrpSpPr/>
            <p:nvPr/>
          </p:nvGrpSpPr>
          <p:grpSpPr>
            <a:xfrm>
              <a:off x="2764925" y="3698588"/>
              <a:ext cx="3369900" cy="316200"/>
              <a:chOff x="89000" y="1407925"/>
              <a:chExt cx="3369900" cy="316200"/>
            </a:xfrm>
          </p:grpSpPr>
          <p:cxnSp>
            <p:nvCxnSpPr>
              <p:cNvPr id="1038" name="Google Shape;1038;p31"/>
              <p:cNvCxnSpPr/>
              <p:nvPr/>
            </p:nvCxnSpPr>
            <p:spPr>
              <a:xfrm>
                <a:off x="1039100" y="1566025"/>
                <a:ext cx="1469700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sp>
            <p:nvSpPr>
              <p:cNvPr id="1039" name="Google Shape;1039;p31"/>
              <p:cNvSpPr txBox="1"/>
              <p:nvPr/>
            </p:nvSpPr>
            <p:spPr>
              <a:xfrm>
                <a:off x="89000" y="1407925"/>
                <a:ext cx="950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rPr>
                  <a:t>Window Manager</a:t>
                </a:r>
                <a:endParaRPr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  <p:sp>
            <p:nvSpPr>
              <p:cNvPr id="1040" name="Google Shape;1040;p31"/>
              <p:cNvSpPr txBox="1"/>
              <p:nvPr/>
            </p:nvSpPr>
            <p:spPr>
              <a:xfrm>
                <a:off x="2508800" y="1407925"/>
                <a:ext cx="950100" cy="31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  <a:latin typeface="Livvic"/>
                    <a:ea typeface="Livvic"/>
                    <a:cs typeface="Livvic"/>
                    <a:sym typeface="Livvic"/>
                  </a:rPr>
                  <a:t>Resource</a:t>
                </a:r>
                <a:endParaRPr>
                  <a:solidFill>
                    <a:schemeClr val="dk1"/>
                  </a:solidFill>
                  <a:latin typeface="Livvic"/>
                  <a:ea typeface="Livvic"/>
                  <a:cs typeface="Livvic"/>
                  <a:sym typeface="Livvic"/>
                </a:endParaRPr>
              </a:p>
            </p:txBody>
          </p:sp>
        </p:grpSp>
        <p:sp>
          <p:nvSpPr>
            <p:cNvPr id="1041" name="Google Shape;1041;p31"/>
            <p:cNvSpPr/>
            <p:nvPr/>
          </p:nvSpPr>
          <p:spPr>
            <a:xfrm>
              <a:off x="5232675" y="3678500"/>
              <a:ext cx="883200" cy="356400"/>
            </a:xfrm>
            <a:prstGeom prst="rect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e Honeycomb Pattern by Slidesgo">
  <a:themeElements>
    <a:clrScheme name="Simple Light">
      <a:dk1>
        <a:srgbClr val="2B302B"/>
      </a:dk1>
      <a:lt1>
        <a:srgbClr val="F0EAE5"/>
      </a:lt1>
      <a:dk2>
        <a:srgbClr val="E9C383"/>
      </a:dk2>
      <a:lt2>
        <a:srgbClr val="B3783D"/>
      </a:lt2>
      <a:accent1>
        <a:srgbClr val="53575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302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