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99D03B-1AD1-479A-A707-5569AD62D4F4}" v="5" dt="2024-10-06T11:50:16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p, Trevor" userId="a26122ce-62c6-4c08-aa8e-e10bac63c367" providerId="ADAL" clId="{E299D03B-1AD1-479A-A707-5569AD62D4F4}"/>
    <pc:docChg chg="custSel addSld modSld">
      <pc:chgData name="Sharp, Trevor" userId="a26122ce-62c6-4c08-aa8e-e10bac63c367" providerId="ADAL" clId="{E299D03B-1AD1-479A-A707-5569AD62D4F4}" dt="2024-10-06T19:41:04.357" v="319" actId="1076"/>
      <pc:docMkLst>
        <pc:docMk/>
      </pc:docMkLst>
      <pc:sldChg chg="modSp mod">
        <pc:chgData name="Sharp, Trevor" userId="a26122ce-62c6-4c08-aa8e-e10bac63c367" providerId="ADAL" clId="{E299D03B-1AD1-479A-A707-5569AD62D4F4}" dt="2024-10-06T11:19:50.715" v="91" actId="20577"/>
        <pc:sldMkLst>
          <pc:docMk/>
          <pc:sldMk cId="1030490370" sldId="257"/>
        </pc:sldMkLst>
        <pc:spChg chg="mod">
          <ac:chgData name="Sharp, Trevor" userId="a26122ce-62c6-4c08-aa8e-e10bac63c367" providerId="ADAL" clId="{E299D03B-1AD1-479A-A707-5569AD62D4F4}" dt="2024-10-06T11:19:50.715" v="91" actId="20577"/>
          <ac:spMkLst>
            <pc:docMk/>
            <pc:sldMk cId="1030490370" sldId="257"/>
            <ac:spMk id="3" creationId="{778D078E-2DF8-2CC0-ED26-BA59B21B5956}"/>
          </ac:spMkLst>
        </pc:spChg>
      </pc:sldChg>
      <pc:sldChg chg="modSp mod">
        <pc:chgData name="Sharp, Trevor" userId="a26122ce-62c6-4c08-aa8e-e10bac63c367" providerId="ADAL" clId="{E299D03B-1AD1-479A-A707-5569AD62D4F4}" dt="2024-10-06T11:20:03.270" v="92" actId="313"/>
        <pc:sldMkLst>
          <pc:docMk/>
          <pc:sldMk cId="4094681950" sldId="258"/>
        </pc:sldMkLst>
        <pc:spChg chg="mod">
          <ac:chgData name="Sharp, Trevor" userId="a26122ce-62c6-4c08-aa8e-e10bac63c367" providerId="ADAL" clId="{E299D03B-1AD1-479A-A707-5569AD62D4F4}" dt="2024-10-06T11:20:03.270" v="92" actId="313"/>
          <ac:spMkLst>
            <pc:docMk/>
            <pc:sldMk cId="4094681950" sldId="258"/>
            <ac:spMk id="3" creationId="{674C57CC-A2E5-5A51-1DD6-2F5EB54F61F2}"/>
          </ac:spMkLst>
        </pc:spChg>
      </pc:sldChg>
      <pc:sldChg chg="modSp mod">
        <pc:chgData name="Sharp, Trevor" userId="a26122ce-62c6-4c08-aa8e-e10bac63c367" providerId="ADAL" clId="{E299D03B-1AD1-479A-A707-5569AD62D4F4}" dt="2024-10-06T11:21:44.225" v="241" actId="20577"/>
        <pc:sldMkLst>
          <pc:docMk/>
          <pc:sldMk cId="1562583223" sldId="259"/>
        </pc:sldMkLst>
        <pc:spChg chg="mod">
          <ac:chgData name="Sharp, Trevor" userId="a26122ce-62c6-4c08-aa8e-e10bac63c367" providerId="ADAL" clId="{E299D03B-1AD1-479A-A707-5569AD62D4F4}" dt="2024-10-06T11:21:44.225" v="241" actId="20577"/>
          <ac:spMkLst>
            <pc:docMk/>
            <pc:sldMk cId="1562583223" sldId="259"/>
            <ac:spMk id="3" creationId="{129D5D8A-AF5E-F259-5CC6-89F1D107E119}"/>
          </ac:spMkLst>
        </pc:spChg>
      </pc:sldChg>
      <pc:sldChg chg="addSp delSp modSp mod">
        <pc:chgData name="Sharp, Trevor" userId="a26122ce-62c6-4c08-aa8e-e10bac63c367" providerId="ADAL" clId="{E299D03B-1AD1-479A-A707-5569AD62D4F4}" dt="2024-10-06T11:25:29.076" v="300" actId="1076"/>
        <pc:sldMkLst>
          <pc:docMk/>
          <pc:sldMk cId="528932176" sldId="261"/>
        </pc:sldMkLst>
        <pc:spChg chg="add mod">
          <ac:chgData name="Sharp, Trevor" userId="a26122ce-62c6-4c08-aa8e-e10bac63c367" providerId="ADAL" clId="{E299D03B-1AD1-479A-A707-5569AD62D4F4}" dt="2024-10-06T11:25:13.132" v="296" actId="1076"/>
          <ac:spMkLst>
            <pc:docMk/>
            <pc:sldMk cId="528932176" sldId="261"/>
            <ac:spMk id="9" creationId="{8A6DD6CF-A4E5-A3A3-74B8-940C4D88DFB8}"/>
          </ac:spMkLst>
        </pc:spChg>
        <pc:spChg chg="add mod">
          <ac:chgData name="Sharp, Trevor" userId="a26122ce-62c6-4c08-aa8e-e10bac63c367" providerId="ADAL" clId="{E299D03B-1AD1-479A-A707-5569AD62D4F4}" dt="2024-10-06T11:25:29.076" v="300" actId="1076"/>
          <ac:spMkLst>
            <pc:docMk/>
            <pc:sldMk cId="528932176" sldId="261"/>
            <ac:spMk id="10" creationId="{EAB2DE6A-48E8-1852-0364-5DEB7C98CC13}"/>
          </ac:spMkLst>
        </pc:spChg>
        <pc:picChg chg="add del mod modCrop">
          <ac:chgData name="Sharp, Trevor" userId="a26122ce-62c6-4c08-aa8e-e10bac63c367" providerId="ADAL" clId="{E299D03B-1AD1-479A-A707-5569AD62D4F4}" dt="2024-10-06T11:24:05.797" v="256" actId="478"/>
          <ac:picMkLst>
            <pc:docMk/>
            <pc:sldMk cId="528932176" sldId="261"/>
            <ac:picMk id="4" creationId="{5FADEC94-8235-2C88-AAA4-5BD51D50B297}"/>
          </ac:picMkLst>
        </pc:picChg>
        <pc:picChg chg="add mod">
          <ac:chgData name="Sharp, Trevor" userId="a26122ce-62c6-4c08-aa8e-e10bac63c367" providerId="ADAL" clId="{E299D03B-1AD1-479A-A707-5569AD62D4F4}" dt="2024-10-06T11:25:20.271" v="298" actId="1076"/>
          <ac:picMkLst>
            <pc:docMk/>
            <pc:sldMk cId="528932176" sldId="261"/>
            <ac:picMk id="6" creationId="{D62F0301-28EF-2DEA-10D5-808201713D62}"/>
          </ac:picMkLst>
        </pc:picChg>
        <pc:picChg chg="add mod">
          <ac:chgData name="Sharp, Trevor" userId="a26122ce-62c6-4c08-aa8e-e10bac63c367" providerId="ADAL" clId="{E299D03B-1AD1-479A-A707-5569AD62D4F4}" dt="2024-10-06T11:25:24.125" v="299" actId="1076"/>
          <ac:picMkLst>
            <pc:docMk/>
            <pc:sldMk cId="528932176" sldId="261"/>
            <ac:picMk id="8" creationId="{63F46773-FE21-AAE6-761C-05492281CAF2}"/>
          </ac:picMkLst>
        </pc:picChg>
      </pc:sldChg>
      <pc:sldChg chg="addSp modSp new mod modAnim">
        <pc:chgData name="Sharp, Trevor" userId="a26122ce-62c6-4c08-aa8e-e10bac63c367" providerId="ADAL" clId="{E299D03B-1AD1-479A-A707-5569AD62D4F4}" dt="2024-10-06T19:41:04.357" v="319" actId="1076"/>
        <pc:sldMkLst>
          <pc:docMk/>
          <pc:sldMk cId="2838152627" sldId="262"/>
        </pc:sldMkLst>
        <pc:spChg chg="mod">
          <ac:chgData name="Sharp, Trevor" userId="a26122ce-62c6-4c08-aa8e-e10bac63c367" providerId="ADAL" clId="{E299D03B-1AD1-479A-A707-5569AD62D4F4}" dt="2024-10-06T11:25:40.873" v="310" actId="20577"/>
          <ac:spMkLst>
            <pc:docMk/>
            <pc:sldMk cId="2838152627" sldId="262"/>
            <ac:spMk id="2" creationId="{71B034A8-3EFE-7A77-CDB3-BF1376FAE171}"/>
          </ac:spMkLst>
        </pc:spChg>
        <pc:picChg chg="add mod">
          <ac:chgData name="Sharp, Trevor" userId="a26122ce-62c6-4c08-aa8e-e10bac63c367" providerId="ADAL" clId="{E299D03B-1AD1-479A-A707-5569AD62D4F4}" dt="2024-10-06T19:41:04.357" v="319" actId="1076"/>
          <ac:picMkLst>
            <pc:docMk/>
            <pc:sldMk cId="2838152627" sldId="262"/>
            <ac:picMk id="3" creationId="{769E7690-F9E2-5EA5-2D7D-13852C22ACF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D259-9F28-4884-B8AB-FEA78AB7651A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01C-8455-4AAF-981B-FD202CCA4B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362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D259-9F28-4884-B8AB-FEA78AB7651A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01C-8455-4AAF-981B-FD202CCA4B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86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D259-9F28-4884-B8AB-FEA78AB7651A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01C-8455-4AAF-981B-FD202CCA4B17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9826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D259-9F28-4884-B8AB-FEA78AB7651A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01C-8455-4AAF-981B-FD202CCA4B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169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D259-9F28-4884-B8AB-FEA78AB7651A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01C-8455-4AAF-981B-FD202CCA4B17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4256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D259-9F28-4884-B8AB-FEA78AB7651A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01C-8455-4AAF-981B-FD202CCA4B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540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D259-9F28-4884-B8AB-FEA78AB7651A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01C-8455-4AAF-981B-FD202CCA4B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535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D259-9F28-4884-B8AB-FEA78AB7651A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01C-8455-4AAF-981B-FD202CCA4B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14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D259-9F28-4884-B8AB-FEA78AB7651A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01C-8455-4AAF-981B-FD202CCA4B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D259-9F28-4884-B8AB-FEA78AB7651A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01C-8455-4AAF-981B-FD202CCA4B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55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D259-9F28-4884-B8AB-FEA78AB7651A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01C-8455-4AAF-981B-FD202CCA4B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24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D259-9F28-4884-B8AB-FEA78AB7651A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01C-8455-4AAF-981B-FD202CCA4B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89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D259-9F28-4884-B8AB-FEA78AB7651A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01C-8455-4AAF-981B-FD202CCA4B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09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D259-9F28-4884-B8AB-FEA78AB7651A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01C-8455-4AAF-981B-FD202CCA4B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9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D259-9F28-4884-B8AB-FEA78AB7651A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01C-8455-4AAF-981B-FD202CCA4B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45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D259-9F28-4884-B8AB-FEA78AB7651A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01C-8455-4AAF-981B-FD202CCA4B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05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1D259-9F28-4884-B8AB-FEA78AB7651A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DBF01C-8455-4AAF-981B-FD202CCA4B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13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1998-08F5-11A8-565C-E0159CFD0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4920"/>
            <a:ext cx="8010525" cy="2143125"/>
          </a:xfrm>
        </p:spPr>
        <p:txBody>
          <a:bodyPr>
            <a:normAutofit fontScale="90000"/>
          </a:bodyPr>
          <a:lstStyle/>
          <a:p>
            <a:r>
              <a:rPr lang="en-GB" dirty="0"/>
              <a:t>Life in a Sunless Sea</a:t>
            </a:r>
            <a:br>
              <a:rPr lang="en-GB" dirty="0"/>
            </a:br>
            <a:br>
              <a:rPr lang="en-GB" dirty="0"/>
            </a:br>
            <a:r>
              <a:rPr lang="en-GB" sz="4000" dirty="0"/>
              <a:t>Trevor, John, Isla, Mihir, </a:t>
            </a:r>
            <a:r>
              <a:rPr lang="en-GB" sz="4000" dirty="0" err="1"/>
              <a:t>Divit</a:t>
            </a:r>
            <a:r>
              <a:rPr lang="en-GB" sz="4000" dirty="0"/>
              <a:t>, Philip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D1F1E-ABFF-3C7C-7EBB-484D6DACB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350" y="5514680"/>
            <a:ext cx="8172450" cy="905170"/>
          </a:xfrm>
        </p:spPr>
        <p:txBody>
          <a:bodyPr>
            <a:normAutofit/>
          </a:bodyPr>
          <a:lstStyle/>
          <a:p>
            <a:r>
              <a:rPr lang="en-GB" sz="2400" dirty="0"/>
              <a:t>Beyond Sunlight: An Aquatic Chemosynthetic World</a:t>
            </a:r>
          </a:p>
        </p:txBody>
      </p:sp>
      <p:pic>
        <p:nvPicPr>
          <p:cNvPr id="5" name="Picture 4" descr="A logo for a space company&#10;&#10;Description automatically generated">
            <a:extLst>
              <a:ext uri="{FF2B5EF4-FFF2-40B4-BE49-F238E27FC236}">
                <a16:creationId xmlns:a16="http://schemas.microsoft.com/office/drawing/2014/main" id="{1C378647-048C-92FE-E9F7-75BF22370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24" y="438150"/>
            <a:ext cx="51530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8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1A9C-23FB-33D1-42CC-D8D91EFAA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D078E-2DF8-2CC0-ED26-BA59B21B5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task is to envisage what a world that only had chemosynthetic life.</a:t>
            </a:r>
          </a:p>
          <a:p>
            <a:r>
              <a:rPr lang="en-GB" dirty="0"/>
              <a:t>We decided that a board game would be a way for people to learn about chemosynthetic life AND generate many millions of possible worlds.</a:t>
            </a:r>
          </a:p>
          <a:p>
            <a:r>
              <a:rPr lang="en-GB" dirty="0"/>
              <a:t>In our thinking we have a planet covered in a thick icesheet with liquid water beneath.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49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5C232-88F4-695D-7682-56E9CB08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C57CC-A2E5-5A51-1DD6-2F5EB54F6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5191124"/>
          </a:xfrm>
        </p:spPr>
        <p:txBody>
          <a:bodyPr>
            <a:normAutofit/>
          </a:bodyPr>
          <a:lstStyle/>
          <a:p>
            <a:r>
              <a:rPr lang="en-GB" dirty="0"/>
              <a:t>We looked at how chemosynthetic life works on earth:</a:t>
            </a:r>
          </a:p>
          <a:p>
            <a:r>
              <a:rPr lang="en-GB" dirty="0"/>
              <a:t>Thermal vents (Black smokers)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Cold Seeps (White smokers)</a:t>
            </a:r>
          </a:p>
          <a:p>
            <a:endParaRPr lang="en-GB" dirty="0"/>
          </a:p>
          <a:p>
            <a:r>
              <a:rPr lang="en-GB" dirty="0"/>
              <a:t>Chemistry – there are other combinations, but we stuck to theses ones</a:t>
            </a:r>
          </a:p>
          <a:p>
            <a:r>
              <a:rPr lang="en-GB" dirty="0"/>
              <a:t>Conditions</a:t>
            </a:r>
          </a:p>
          <a:p>
            <a:pPr lvl="1"/>
            <a:r>
              <a:rPr lang="en-GB" sz="1800" dirty="0"/>
              <a:t>Solvent</a:t>
            </a:r>
          </a:p>
          <a:p>
            <a:pPr lvl="1"/>
            <a:r>
              <a:rPr lang="en-GB" sz="1800" dirty="0"/>
              <a:t>Chemicals</a:t>
            </a:r>
          </a:p>
          <a:p>
            <a:r>
              <a:rPr lang="en-GB" dirty="0"/>
              <a:t>A key ingredient is consistent conditions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58219D-CBD8-8798-7946-DD550E7FF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335" y="1835151"/>
            <a:ext cx="3714750" cy="857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A4C50C-C521-122B-DDDF-23EC499AE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335" y="3014662"/>
            <a:ext cx="37909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81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3B424-5C8E-AD7B-5FA3-421143F1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board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D5D8A-AF5E-F259-5CC6-89F1D107E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3975"/>
            <a:ext cx="8596668" cy="5238750"/>
          </a:xfrm>
        </p:spPr>
        <p:txBody>
          <a:bodyPr/>
          <a:lstStyle/>
          <a:p>
            <a:r>
              <a:rPr lang="en-GB" dirty="0"/>
              <a:t>Initial thoughts were for a happy families type card game, or maybe each player would play their as individual planets trying to develop life before the others.</a:t>
            </a:r>
          </a:p>
          <a:p>
            <a:r>
              <a:rPr lang="en-GB" dirty="0"/>
              <a:t>In the end we felt a game where all players played on the same planet.</a:t>
            </a:r>
          </a:p>
          <a:p>
            <a:r>
              <a:rPr lang="en-GB" dirty="0"/>
              <a:t>Aimed at 10 years +</a:t>
            </a:r>
          </a:p>
          <a:p>
            <a:r>
              <a:rPr lang="en-GB" dirty="0"/>
              <a:t>A planet made up of hexagons which could be shuffled and laid out randomly to create a new world. Some </a:t>
            </a:r>
            <a:r>
              <a:rPr lang="en-GB" dirty="0" err="1"/>
              <a:t>hexs</a:t>
            </a:r>
            <a:r>
              <a:rPr lang="en-GB" dirty="0"/>
              <a:t> would be vents or seeps.</a:t>
            </a:r>
          </a:p>
          <a:p>
            <a:r>
              <a:rPr lang="en-GB" dirty="0"/>
              <a:t>Life would develop on the intersection of 3 </a:t>
            </a:r>
            <a:r>
              <a:rPr lang="en-GB" dirty="0" err="1"/>
              <a:t>hexs</a:t>
            </a:r>
            <a:r>
              <a:rPr lang="en-GB" dirty="0"/>
              <a:t> where the two key compounds and the correct conditions existed.</a:t>
            </a:r>
          </a:p>
          <a:p>
            <a:r>
              <a:rPr lang="en-GB" dirty="0"/>
              <a:t>We did ask ChatGPT and </a:t>
            </a:r>
            <a:r>
              <a:rPr lang="en-GB" dirty="0" err="1"/>
              <a:t>GeminiAI</a:t>
            </a:r>
            <a:r>
              <a:rPr lang="en-GB" dirty="0"/>
              <a:t>, but neither suggested anything better (or anything we liked)</a:t>
            </a:r>
          </a:p>
          <a:p>
            <a:r>
              <a:rPr lang="en-GB" dirty="0"/>
              <a:t>We built a prototype and played it  - AND it worked</a:t>
            </a:r>
          </a:p>
          <a:p>
            <a:r>
              <a:rPr lang="en-GB" dirty="0"/>
              <a:t>We then refined our design.</a:t>
            </a:r>
          </a:p>
        </p:txBody>
      </p:sp>
    </p:spTree>
    <p:extLst>
      <p:ext uri="{BB962C8B-B14F-4D97-AF65-F5344CB8AC3E}">
        <p14:creationId xmlns:p14="http://schemas.microsoft.com/office/powerpoint/2010/main" val="156258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A1DEB-73E4-363F-CBF0-DDDF26A8B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FB7E7-5AFF-623E-20D9-3B6A4ABAB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0327"/>
            <a:ext cx="8596668" cy="4731036"/>
          </a:xfrm>
        </p:spPr>
        <p:txBody>
          <a:bodyPr/>
          <a:lstStyle/>
          <a:p>
            <a:r>
              <a:rPr lang="en-GB" dirty="0"/>
              <a:t>63 </a:t>
            </a:r>
            <a:r>
              <a:rPr lang="en-GB" dirty="0" err="1"/>
              <a:t>Hexs</a:t>
            </a:r>
            <a:r>
              <a:rPr lang="en-GB" dirty="0"/>
              <a:t> make up the planet. Mostly barren </a:t>
            </a:r>
            <a:r>
              <a:rPr lang="en-GB" dirty="0" err="1"/>
              <a:t>hexs</a:t>
            </a:r>
            <a:endParaRPr lang="en-GB" dirty="0"/>
          </a:p>
          <a:p>
            <a:r>
              <a:rPr lang="en-GB" dirty="0"/>
              <a:t>There are a possible 6 vents and 6 seeps in the initial layout with spare vents and barren in case of meteorite strike or volcanic action</a:t>
            </a:r>
          </a:p>
          <a:p>
            <a:r>
              <a:rPr lang="en-GB" dirty="0"/>
              <a:t>Player take turns in taking 2 Element or action cards.</a:t>
            </a:r>
          </a:p>
          <a:p>
            <a:r>
              <a:rPr lang="en-GB" dirty="0"/>
              <a:t>Make up chemical compounds with elements they have in hand</a:t>
            </a:r>
          </a:p>
          <a:p>
            <a:r>
              <a:rPr lang="en-GB" dirty="0"/>
              <a:t>Trade elements with other players.</a:t>
            </a:r>
          </a:p>
          <a:p>
            <a:r>
              <a:rPr lang="en-GB" dirty="0"/>
              <a:t>Place compounds</a:t>
            </a:r>
          </a:p>
          <a:p>
            <a:r>
              <a:rPr lang="en-GB" dirty="0"/>
              <a:t>Place life cards</a:t>
            </a:r>
          </a:p>
          <a:p>
            <a:r>
              <a:rPr lang="en-GB" dirty="0"/>
              <a:t>Do actions like meteorite strike, climate change or volcanic action which change the conditions on various </a:t>
            </a:r>
            <a:r>
              <a:rPr lang="en-GB" dirty="0" err="1"/>
              <a:t>hexs</a:t>
            </a:r>
            <a:r>
              <a:rPr lang="en-GB" dirty="0"/>
              <a:t> so life develops or is destroyed.</a:t>
            </a:r>
          </a:p>
          <a:p>
            <a:r>
              <a:rPr lang="en-GB" dirty="0"/>
              <a:t>Once a player gains 10 points the game ends and the exoplanet has been created.</a:t>
            </a:r>
          </a:p>
        </p:txBody>
      </p:sp>
    </p:spTree>
    <p:extLst>
      <p:ext uri="{BB962C8B-B14F-4D97-AF65-F5344CB8AC3E}">
        <p14:creationId xmlns:p14="http://schemas.microsoft.com/office/powerpoint/2010/main" val="37007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C1A0-472D-AE5F-7BEE-9FA11514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713"/>
          </a:xfrm>
        </p:spPr>
        <p:txBody>
          <a:bodyPr/>
          <a:lstStyle/>
          <a:p>
            <a:r>
              <a:rPr lang="en-GB" dirty="0"/>
              <a:t>Playing elements</a:t>
            </a:r>
          </a:p>
        </p:txBody>
      </p:sp>
      <p:pic>
        <p:nvPicPr>
          <p:cNvPr id="6" name="Picture 5" descr="A group of hexagons with drawings&#10;&#10;Description automatically generated">
            <a:extLst>
              <a:ext uri="{FF2B5EF4-FFF2-40B4-BE49-F238E27FC236}">
                <a16:creationId xmlns:a16="http://schemas.microsoft.com/office/drawing/2014/main" id="{D62F0301-28EF-2DEA-10D5-808201713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75668" y="1638300"/>
            <a:ext cx="4927791" cy="3695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F46773-FE21-AAE6-761C-05492281C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74" y="1771506"/>
            <a:ext cx="3566469" cy="33149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6DD6CF-A4E5-A3A3-74B8-940C4D88DFB8}"/>
              </a:ext>
            </a:extLst>
          </p:cNvPr>
          <p:cNvSpPr txBox="1"/>
          <p:nvPr/>
        </p:nvSpPr>
        <p:spPr>
          <a:xfrm>
            <a:off x="877359" y="5513092"/>
            <a:ext cx="283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Element and Action Cards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B2DE6A-48E8-1852-0364-5DEB7C98CC13}"/>
              </a:ext>
            </a:extLst>
          </p:cNvPr>
          <p:cNvSpPr txBox="1"/>
          <p:nvPr/>
        </p:nvSpPr>
        <p:spPr>
          <a:xfrm>
            <a:off x="6572250" y="5697758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Hex cards</a:t>
            </a:r>
          </a:p>
        </p:txBody>
      </p:sp>
    </p:spTree>
    <p:extLst>
      <p:ext uri="{BB962C8B-B14F-4D97-AF65-F5344CB8AC3E}">
        <p14:creationId xmlns:p14="http://schemas.microsoft.com/office/powerpoint/2010/main" val="528932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34A8-3EFE-7A77-CDB3-BF1376FA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PLAY</a:t>
            </a:r>
          </a:p>
        </p:txBody>
      </p:sp>
      <p:pic>
        <p:nvPicPr>
          <p:cNvPr id="3" name="IMG_7679">
            <a:hlinkClick r:id="" action="ppaction://media"/>
            <a:extLst>
              <a:ext uri="{FF2B5EF4-FFF2-40B4-BE49-F238E27FC236}">
                <a16:creationId xmlns:a16="http://schemas.microsoft.com/office/drawing/2014/main" id="{769E7690-F9E2-5EA5-2D7D-13852C22ACF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8957" y="1372288"/>
            <a:ext cx="7673421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5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13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Metadata/LabelInfo.xml><?xml version="1.0" encoding="utf-8"?>
<clbl:labelList xmlns:clbl="http://schemas.microsoft.com/office/2020/mipLabelMetadata">
  <clbl:label id="{912a5d77-fb98-4eee-af32-1334d8f04a53}" enabled="0" method="" siteId="{912a5d77-fb98-4eee-af32-1334d8f04a5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549</TotalTime>
  <Words>384</Words>
  <Application>Microsoft Office PowerPoint</Application>
  <PresentationFormat>Widescreen</PresentationFormat>
  <Paragraphs>41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Life in a Sunless Sea  Trevor, John, Isla, Mihir, Divit, Philip</vt:lpstr>
      <vt:lpstr>Background</vt:lpstr>
      <vt:lpstr>Science</vt:lpstr>
      <vt:lpstr>The board game</vt:lpstr>
      <vt:lpstr>Current design</vt:lpstr>
      <vt:lpstr>Playing elements</vt:lpstr>
      <vt:lpstr>GAME PLAY</vt:lpstr>
    </vt:vector>
  </TitlesOfParts>
  <Company>University of Exeter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Sharp, Trevor</dc:creator>
  <cp:lastModifiedBy>Sharp, Trevor</cp:lastModifiedBy>
  <cp:revision>1</cp:revision>
  <dcterms:created xsi:type="dcterms:W3CDTF">2024-10-06T10:31:33Z</dcterms:created>
  <dcterms:modified xsi:type="dcterms:W3CDTF">2024-10-06T19:41:06Z</dcterms:modified>
</cp:coreProperties>
</file>