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74" r:id="rId7"/>
    <p:sldId id="263" r:id="rId8"/>
    <p:sldId id="264" r:id="rId9"/>
    <p:sldId id="275" r:id="rId10"/>
    <p:sldId id="276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401AB-9A86-4807-85DA-D8566FE3958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5361E-CADE-410C-8905-7E7237EFE64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844DF3AB-582C-4D2D-8A1A-D645B9DA81C2}" type="parTrans" cxnId="{2E9B1E32-12FD-433A-B503-35D93538BB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5D30C3-21B3-4295-AB5F-62D80B8EF41C}" type="sibTrans" cxnId="{2E9B1E32-12FD-433A-B503-35D93538BB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15246-E669-4ADB-8012-D3629A4A635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EDE01E21-9361-4376-81E3-FCF06F91BE89}" type="parTrans" cxnId="{7AAB5758-1384-4417-8384-2C34C3BDD4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E5C05-A5DC-4A59-9B5A-7F3FD2F022A8}" type="sibTrans" cxnId="{7AAB5758-1384-4417-8384-2C34C3BDD4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D7489-1B24-4D1F-B50B-701CF6677C9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36C4A1E-0ABE-4B07-80C8-7E92BC3F6CB9}" type="parTrans" cxnId="{D1D2498F-CD25-4E85-AFE3-6C647C3648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D3A91-1498-499C-B973-0C075230A2A1}" type="sibTrans" cxnId="{D1D2498F-CD25-4E85-AFE3-6C647C3648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713125-2512-4B52-8E26-D1C4054177A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 of Work</a:t>
          </a:r>
        </a:p>
      </dgm:t>
    </dgm:pt>
    <dgm:pt modelId="{F7140C8B-EE71-445A-9DF4-FC68E461C6D1}" type="parTrans" cxnId="{D237D730-89CE-495C-A4CC-166CAEE320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77D60-D8C6-4F1F-B0FE-BCE637CBC105}" type="sibTrans" cxnId="{D237D730-89CE-495C-A4CC-166CAEE320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C055F-8651-4929-B54A-C74B5235400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4B6F75C1-837B-4E4A-B169-F6A9B81B472D}" type="parTrans" cxnId="{30FC28C4-AC86-4F2B-B857-BB3BB8BE18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12C48F-568E-4D61-B24D-1B82A1050BC1}" type="sibTrans" cxnId="{30FC28C4-AC86-4F2B-B857-BB3BB8BE18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4C9E59-C601-4242-9234-B433CF35A02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gm:t>
    </dgm:pt>
    <dgm:pt modelId="{54F3694D-369B-467A-8D29-B73107AF72DB}" type="parTrans" cxnId="{51EE90DD-1E7E-4030-B4FF-1BE9A3CEF1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139FD7-9A1E-4A03-8DCA-5ADBD696A935}" type="sibTrans" cxnId="{51EE90DD-1E7E-4030-B4FF-1BE9A3CEF1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CD079D-A4A8-4D12-B4B7-0C0E1D6B073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9BB294C8-8E3C-42EC-A898-206DEF0194DB}" type="parTrans" cxnId="{D61B115E-AC12-4A0B-800D-4EEE45A2DB2A}">
      <dgm:prSet/>
      <dgm:spPr/>
      <dgm:t>
        <a:bodyPr/>
        <a:lstStyle/>
        <a:p>
          <a:endParaRPr lang="en-US"/>
        </a:p>
      </dgm:t>
    </dgm:pt>
    <dgm:pt modelId="{049D9AA2-8886-4F49-BF08-E07D32DD788E}" type="sibTrans" cxnId="{D61B115E-AC12-4A0B-800D-4EEE45A2DB2A}">
      <dgm:prSet/>
      <dgm:spPr/>
      <dgm:t>
        <a:bodyPr/>
        <a:lstStyle/>
        <a:p>
          <a:endParaRPr lang="en-US"/>
        </a:p>
      </dgm:t>
    </dgm:pt>
    <dgm:pt modelId="{934C959F-9966-47FD-8337-43AFC2F36AD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5A8F6074-D53C-4413-8568-AED08E146F66}" type="parTrans" cxnId="{7EC79C31-4005-4732-B32B-EAFB37C463AE}">
      <dgm:prSet/>
      <dgm:spPr/>
      <dgm:t>
        <a:bodyPr/>
        <a:lstStyle/>
        <a:p>
          <a:endParaRPr lang="en-US"/>
        </a:p>
      </dgm:t>
    </dgm:pt>
    <dgm:pt modelId="{DF1574EA-5272-4378-A52C-15DCBF925120}" type="sibTrans" cxnId="{7EC79C31-4005-4732-B32B-EAFB37C463AE}">
      <dgm:prSet/>
      <dgm:spPr/>
      <dgm:t>
        <a:bodyPr/>
        <a:lstStyle/>
        <a:p>
          <a:endParaRPr lang="en-US"/>
        </a:p>
      </dgm:t>
    </dgm:pt>
    <dgm:pt modelId="{C4004DEC-5B79-479D-B18D-F45D63DB44C7}" type="pres">
      <dgm:prSet presAssocID="{487401AB-9A86-4807-85DA-D8566FE39586}" presName="linearFlow" presStyleCnt="0">
        <dgm:presLayoutVars>
          <dgm:dir/>
          <dgm:animLvl val="lvl"/>
          <dgm:resizeHandles val="exact"/>
        </dgm:presLayoutVars>
      </dgm:prSet>
      <dgm:spPr/>
    </dgm:pt>
    <dgm:pt modelId="{AA73705C-93F4-4AED-883C-5521B8C89CFB}" type="pres">
      <dgm:prSet presAssocID="{EB15361E-CADE-410C-8905-7E7237EFE64B}" presName="composite" presStyleCnt="0"/>
      <dgm:spPr/>
    </dgm:pt>
    <dgm:pt modelId="{DB7859A9-F296-4320-916C-E9C8574EC20B}" type="pres">
      <dgm:prSet presAssocID="{EB15361E-CADE-410C-8905-7E7237EFE64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C7AEF0F-F9D7-45AC-8B7E-85984F0CA2E3}" type="pres">
      <dgm:prSet presAssocID="{EB15361E-CADE-410C-8905-7E7237EFE64B}" presName="descendantText" presStyleLbl="alignAcc1" presStyleIdx="0" presStyleCnt="4">
        <dgm:presLayoutVars>
          <dgm:bulletEnabled val="1"/>
        </dgm:presLayoutVars>
      </dgm:prSet>
      <dgm:spPr/>
    </dgm:pt>
    <dgm:pt modelId="{DACF46DC-951F-41AC-96AB-8C2F5783D861}" type="pres">
      <dgm:prSet presAssocID="{3D5D30C3-21B3-4295-AB5F-62D80B8EF41C}" presName="sp" presStyleCnt="0"/>
      <dgm:spPr/>
    </dgm:pt>
    <dgm:pt modelId="{72AECA4B-D9ED-4E1E-BB5E-D0E429FA96F6}" type="pres">
      <dgm:prSet presAssocID="{F7CD7489-1B24-4D1F-B50B-701CF6677C9A}" presName="composite" presStyleCnt="0"/>
      <dgm:spPr/>
    </dgm:pt>
    <dgm:pt modelId="{6EF345C0-2B26-4AC2-AFE7-6449ABAC2A3F}" type="pres">
      <dgm:prSet presAssocID="{F7CD7489-1B24-4D1F-B50B-701CF6677C9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A129ED3-34D0-4CDE-BACE-9C90AFE850EB}" type="pres">
      <dgm:prSet presAssocID="{F7CD7489-1B24-4D1F-B50B-701CF6677C9A}" presName="descendantText" presStyleLbl="alignAcc1" presStyleIdx="1" presStyleCnt="4">
        <dgm:presLayoutVars>
          <dgm:bulletEnabled val="1"/>
        </dgm:presLayoutVars>
      </dgm:prSet>
      <dgm:spPr/>
    </dgm:pt>
    <dgm:pt modelId="{16EB3B41-0B3A-4126-806A-336FDEEB410E}" type="pres">
      <dgm:prSet presAssocID="{676D3A91-1498-499C-B973-0C075230A2A1}" presName="sp" presStyleCnt="0"/>
      <dgm:spPr/>
    </dgm:pt>
    <dgm:pt modelId="{753306F8-BE53-4196-A2BE-18CDBF6C8A01}" type="pres">
      <dgm:prSet presAssocID="{C40C055F-8651-4929-B54A-C74B5235400B}" presName="composite" presStyleCnt="0"/>
      <dgm:spPr/>
    </dgm:pt>
    <dgm:pt modelId="{057F4EC9-A669-4068-8481-1ACB0E6DE6AF}" type="pres">
      <dgm:prSet presAssocID="{C40C055F-8651-4929-B54A-C74B5235400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9C31116-F285-4A8C-9733-8927CA9CF746}" type="pres">
      <dgm:prSet presAssocID="{C40C055F-8651-4929-B54A-C74B5235400B}" presName="descendantText" presStyleLbl="alignAcc1" presStyleIdx="2" presStyleCnt="4">
        <dgm:presLayoutVars>
          <dgm:bulletEnabled val="1"/>
        </dgm:presLayoutVars>
      </dgm:prSet>
      <dgm:spPr/>
    </dgm:pt>
    <dgm:pt modelId="{1F32BA64-C545-4285-822D-C887B1610524}" type="pres">
      <dgm:prSet presAssocID="{0112C48F-568E-4D61-B24D-1B82A1050BC1}" presName="sp" presStyleCnt="0"/>
      <dgm:spPr/>
    </dgm:pt>
    <dgm:pt modelId="{243084F2-5A0C-4CC7-8421-0109BE9F0E92}" type="pres">
      <dgm:prSet presAssocID="{A0CD079D-A4A8-4D12-B4B7-0C0E1D6B073A}" presName="composite" presStyleCnt="0"/>
      <dgm:spPr/>
    </dgm:pt>
    <dgm:pt modelId="{A723B193-603A-46A4-A7BD-C44F605C7B61}" type="pres">
      <dgm:prSet presAssocID="{A0CD079D-A4A8-4D12-B4B7-0C0E1D6B073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7CC4818-E31E-4CC4-9DEC-131821E6D0E8}" type="pres">
      <dgm:prSet presAssocID="{A0CD079D-A4A8-4D12-B4B7-0C0E1D6B073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237D730-89CE-495C-A4CC-166CAEE320BB}" srcId="{F7CD7489-1B24-4D1F-B50B-701CF6677C9A}" destId="{4F713125-2512-4B52-8E26-D1C4054177A3}" srcOrd="0" destOrd="0" parTransId="{F7140C8B-EE71-445A-9DF4-FC68E461C6D1}" sibTransId="{B0C77D60-D8C6-4F1F-B0FE-BCE637CBC105}"/>
    <dgm:cxn modelId="{7EC79C31-4005-4732-B32B-EAFB37C463AE}" srcId="{A0CD079D-A4A8-4D12-B4B7-0C0E1D6B073A}" destId="{934C959F-9966-47FD-8337-43AFC2F36AD0}" srcOrd="0" destOrd="0" parTransId="{5A8F6074-D53C-4413-8568-AED08E146F66}" sibTransId="{DF1574EA-5272-4378-A52C-15DCBF925120}"/>
    <dgm:cxn modelId="{2E9B1E32-12FD-433A-B503-35D93538BB7D}" srcId="{487401AB-9A86-4807-85DA-D8566FE39586}" destId="{EB15361E-CADE-410C-8905-7E7237EFE64B}" srcOrd="0" destOrd="0" parTransId="{844DF3AB-582C-4D2D-8A1A-D645B9DA81C2}" sibTransId="{3D5D30C3-21B3-4295-AB5F-62D80B8EF41C}"/>
    <dgm:cxn modelId="{0BD86D36-86E6-48C5-A726-200F230FBAEA}" type="presOf" srcId="{0F4C9E59-C601-4242-9234-B433CF35A028}" destId="{29C31116-F285-4A8C-9733-8927CA9CF746}" srcOrd="0" destOrd="0" presId="urn:microsoft.com/office/officeart/2005/8/layout/chevron2"/>
    <dgm:cxn modelId="{803FDB3D-B0BF-42F5-9D52-763542D098DD}" type="presOf" srcId="{F7CD7489-1B24-4D1F-B50B-701CF6677C9A}" destId="{6EF345C0-2B26-4AC2-AFE7-6449ABAC2A3F}" srcOrd="0" destOrd="0" presId="urn:microsoft.com/office/officeart/2005/8/layout/chevron2"/>
    <dgm:cxn modelId="{D61B115E-AC12-4A0B-800D-4EEE45A2DB2A}" srcId="{487401AB-9A86-4807-85DA-D8566FE39586}" destId="{A0CD079D-A4A8-4D12-B4B7-0C0E1D6B073A}" srcOrd="3" destOrd="0" parTransId="{9BB294C8-8E3C-42EC-A898-206DEF0194DB}" sibTransId="{049D9AA2-8886-4F49-BF08-E07D32DD788E}"/>
    <dgm:cxn modelId="{7AAB5758-1384-4417-8384-2C34C3BDD40F}" srcId="{EB15361E-CADE-410C-8905-7E7237EFE64B}" destId="{AA115246-E669-4ADB-8012-D3629A4A635F}" srcOrd="0" destOrd="0" parTransId="{EDE01E21-9361-4376-81E3-FCF06F91BE89}" sibTransId="{FEFE5C05-A5DC-4A59-9B5A-7F3FD2F022A8}"/>
    <dgm:cxn modelId="{FDECC98D-6B28-433A-AA17-C8E2AE29859F}" type="presOf" srcId="{AA115246-E669-4ADB-8012-D3629A4A635F}" destId="{2C7AEF0F-F9D7-45AC-8B7E-85984F0CA2E3}" srcOrd="0" destOrd="0" presId="urn:microsoft.com/office/officeart/2005/8/layout/chevron2"/>
    <dgm:cxn modelId="{D1D2498F-CD25-4E85-AFE3-6C647C3648D6}" srcId="{487401AB-9A86-4807-85DA-D8566FE39586}" destId="{F7CD7489-1B24-4D1F-B50B-701CF6677C9A}" srcOrd="1" destOrd="0" parTransId="{736C4A1E-0ABE-4B07-80C8-7E92BC3F6CB9}" sibTransId="{676D3A91-1498-499C-B973-0C075230A2A1}"/>
    <dgm:cxn modelId="{43D614A5-C5DE-4581-89A4-3D84715BE7C4}" type="presOf" srcId="{C40C055F-8651-4929-B54A-C74B5235400B}" destId="{057F4EC9-A669-4068-8481-1ACB0E6DE6AF}" srcOrd="0" destOrd="0" presId="urn:microsoft.com/office/officeart/2005/8/layout/chevron2"/>
    <dgm:cxn modelId="{2AD6D7A5-EC34-434D-9CBB-B55B5470827D}" type="presOf" srcId="{487401AB-9A86-4807-85DA-D8566FE39586}" destId="{C4004DEC-5B79-479D-B18D-F45D63DB44C7}" srcOrd="0" destOrd="0" presId="urn:microsoft.com/office/officeart/2005/8/layout/chevron2"/>
    <dgm:cxn modelId="{F6D272A8-6216-4928-A8A6-782EE9D572FA}" type="presOf" srcId="{4F713125-2512-4B52-8E26-D1C4054177A3}" destId="{8A129ED3-34D0-4CDE-BACE-9C90AFE850EB}" srcOrd="0" destOrd="0" presId="urn:microsoft.com/office/officeart/2005/8/layout/chevron2"/>
    <dgm:cxn modelId="{840C14A9-21D3-4852-A831-F951C5AA482C}" type="presOf" srcId="{A0CD079D-A4A8-4D12-B4B7-0C0E1D6B073A}" destId="{A723B193-603A-46A4-A7BD-C44F605C7B61}" srcOrd="0" destOrd="0" presId="urn:microsoft.com/office/officeart/2005/8/layout/chevron2"/>
    <dgm:cxn modelId="{30FC28C4-AC86-4F2B-B857-BB3BB8BE1863}" srcId="{487401AB-9A86-4807-85DA-D8566FE39586}" destId="{C40C055F-8651-4929-B54A-C74B5235400B}" srcOrd="2" destOrd="0" parTransId="{4B6F75C1-837B-4E4A-B169-F6A9B81B472D}" sibTransId="{0112C48F-568E-4D61-B24D-1B82A1050BC1}"/>
    <dgm:cxn modelId="{51EE90DD-1E7E-4030-B4FF-1BE9A3CEF108}" srcId="{C40C055F-8651-4929-B54A-C74B5235400B}" destId="{0F4C9E59-C601-4242-9234-B433CF35A028}" srcOrd="0" destOrd="0" parTransId="{54F3694D-369B-467A-8D29-B73107AF72DB}" sibTransId="{4C139FD7-9A1E-4A03-8DCA-5ADBD696A935}"/>
    <dgm:cxn modelId="{EAADBCDD-BACF-4074-9FBC-5AC1461AC35C}" type="presOf" srcId="{934C959F-9966-47FD-8337-43AFC2F36AD0}" destId="{77CC4818-E31E-4CC4-9DEC-131821E6D0E8}" srcOrd="0" destOrd="0" presId="urn:microsoft.com/office/officeart/2005/8/layout/chevron2"/>
    <dgm:cxn modelId="{45E3DADD-BE91-4C00-963D-BDF740E8F649}" type="presOf" srcId="{EB15361E-CADE-410C-8905-7E7237EFE64B}" destId="{DB7859A9-F296-4320-916C-E9C8574EC20B}" srcOrd="0" destOrd="0" presId="urn:microsoft.com/office/officeart/2005/8/layout/chevron2"/>
    <dgm:cxn modelId="{2ACD6E96-0569-448C-A2D2-1C79F7C227AB}" type="presParOf" srcId="{C4004DEC-5B79-479D-B18D-F45D63DB44C7}" destId="{AA73705C-93F4-4AED-883C-5521B8C89CFB}" srcOrd="0" destOrd="0" presId="urn:microsoft.com/office/officeart/2005/8/layout/chevron2"/>
    <dgm:cxn modelId="{701131AB-2C3E-4A94-B3DE-D058CD7A6D17}" type="presParOf" srcId="{AA73705C-93F4-4AED-883C-5521B8C89CFB}" destId="{DB7859A9-F296-4320-916C-E9C8574EC20B}" srcOrd="0" destOrd="0" presId="urn:microsoft.com/office/officeart/2005/8/layout/chevron2"/>
    <dgm:cxn modelId="{CA909B49-83FD-46BC-8106-CA529EE721A7}" type="presParOf" srcId="{AA73705C-93F4-4AED-883C-5521B8C89CFB}" destId="{2C7AEF0F-F9D7-45AC-8B7E-85984F0CA2E3}" srcOrd="1" destOrd="0" presId="urn:microsoft.com/office/officeart/2005/8/layout/chevron2"/>
    <dgm:cxn modelId="{C44397F8-9AB6-4704-9A35-A7BA893CC965}" type="presParOf" srcId="{C4004DEC-5B79-479D-B18D-F45D63DB44C7}" destId="{DACF46DC-951F-41AC-96AB-8C2F5783D861}" srcOrd="1" destOrd="0" presId="urn:microsoft.com/office/officeart/2005/8/layout/chevron2"/>
    <dgm:cxn modelId="{7AC9C483-394F-4911-AF4D-F4300CC083A5}" type="presParOf" srcId="{C4004DEC-5B79-479D-B18D-F45D63DB44C7}" destId="{72AECA4B-D9ED-4E1E-BB5E-D0E429FA96F6}" srcOrd="2" destOrd="0" presId="urn:microsoft.com/office/officeart/2005/8/layout/chevron2"/>
    <dgm:cxn modelId="{D1C65B0E-FA4C-4AB2-8F3B-2EEBD4837E3F}" type="presParOf" srcId="{72AECA4B-D9ED-4E1E-BB5E-D0E429FA96F6}" destId="{6EF345C0-2B26-4AC2-AFE7-6449ABAC2A3F}" srcOrd="0" destOrd="0" presId="urn:microsoft.com/office/officeart/2005/8/layout/chevron2"/>
    <dgm:cxn modelId="{9D61238E-F3FF-4C9B-A62A-E7060CF6754C}" type="presParOf" srcId="{72AECA4B-D9ED-4E1E-BB5E-D0E429FA96F6}" destId="{8A129ED3-34D0-4CDE-BACE-9C90AFE850EB}" srcOrd="1" destOrd="0" presId="urn:microsoft.com/office/officeart/2005/8/layout/chevron2"/>
    <dgm:cxn modelId="{AFC59111-D91E-4B42-B7E8-CFA540983C55}" type="presParOf" srcId="{C4004DEC-5B79-479D-B18D-F45D63DB44C7}" destId="{16EB3B41-0B3A-4126-806A-336FDEEB410E}" srcOrd="3" destOrd="0" presId="urn:microsoft.com/office/officeart/2005/8/layout/chevron2"/>
    <dgm:cxn modelId="{7CDA055D-9745-4B10-94A1-613FF002AC22}" type="presParOf" srcId="{C4004DEC-5B79-479D-B18D-F45D63DB44C7}" destId="{753306F8-BE53-4196-A2BE-18CDBF6C8A01}" srcOrd="4" destOrd="0" presId="urn:microsoft.com/office/officeart/2005/8/layout/chevron2"/>
    <dgm:cxn modelId="{74438C65-0BA7-43B6-83E0-EE446A7CDE7E}" type="presParOf" srcId="{753306F8-BE53-4196-A2BE-18CDBF6C8A01}" destId="{057F4EC9-A669-4068-8481-1ACB0E6DE6AF}" srcOrd="0" destOrd="0" presId="urn:microsoft.com/office/officeart/2005/8/layout/chevron2"/>
    <dgm:cxn modelId="{435D9DFE-5A9B-4E34-85A0-DD58FA7F6405}" type="presParOf" srcId="{753306F8-BE53-4196-A2BE-18CDBF6C8A01}" destId="{29C31116-F285-4A8C-9733-8927CA9CF746}" srcOrd="1" destOrd="0" presId="urn:microsoft.com/office/officeart/2005/8/layout/chevron2"/>
    <dgm:cxn modelId="{D6E5D048-FF72-4AC4-82BA-784B46227338}" type="presParOf" srcId="{C4004DEC-5B79-479D-B18D-F45D63DB44C7}" destId="{1F32BA64-C545-4285-822D-C887B1610524}" srcOrd="5" destOrd="0" presId="urn:microsoft.com/office/officeart/2005/8/layout/chevron2"/>
    <dgm:cxn modelId="{6DC3D87A-8979-492B-876B-F1CC880B583D}" type="presParOf" srcId="{C4004DEC-5B79-479D-B18D-F45D63DB44C7}" destId="{243084F2-5A0C-4CC7-8421-0109BE9F0E92}" srcOrd="6" destOrd="0" presId="urn:microsoft.com/office/officeart/2005/8/layout/chevron2"/>
    <dgm:cxn modelId="{30A76172-357B-41AB-BA47-BD210D3D2BD1}" type="presParOf" srcId="{243084F2-5A0C-4CC7-8421-0109BE9F0E92}" destId="{A723B193-603A-46A4-A7BD-C44F605C7B61}" srcOrd="0" destOrd="0" presId="urn:microsoft.com/office/officeart/2005/8/layout/chevron2"/>
    <dgm:cxn modelId="{9CAAFCBB-9F74-4FE8-826C-C3BF4DB16FA9}" type="presParOf" srcId="{243084F2-5A0C-4CC7-8421-0109BE9F0E92}" destId="{77CC4818-E31E-4CC4-9DEC-131821E6D0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401AB-9A86-4807-85DA-D8566FE3958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5361E-CADE-410C-8905-7E7237EFE64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844DF3AB-582C-4D2D-8A1A-D645B9DA81C2}" type="parTrans" cxnId="{2E9B1E32-12FD-433A-B503-35D93538BB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5D30C3-21B3-4295-AB5F-62D80B8EF41C}" type="sibTrans" cxnId="{2E9B1E32-12FD-433A-B503-35D93538BB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D7489-1B24-4D1F-B50B-701CF6677C9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</a:p>
      </dgm:t>
    </dgm:pt>
    <dgm:pt modelId="{736C4A1E-0ABE-4B07-80C8-7E92BC3F6CB9}" type="parTrans" cxnId="{D1D2498F-CD25-4E85-AFE3-6C647C3648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D3A91-1498-499C-B973-0C075230A2A1}" type="sibTrans" cxnId="{D1D2498F-CD25-4E85-AFE3-6C647C3648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713125-2512-4B52-8E26-D1C4054177A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F7140C8B-EE71-445A-9DF4-FC68E461C6D1}" type="parTrans" cxnId="{D237D730-89CE-495C-A4CC-166CAEE320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77D60-D8C6-4F1F-B0FE-BCE637CBC105}" type="sibTrans" cxnId="{D237D730-89CE-495C-A4CC-166CAEE320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15246-E669-4ADB-8012-D3629A4A635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Praise &amp; Critique of the Paper</a:t>
          </a:r>
        </a:p>
      </dgm:t>
    </dgm:pt>
    <dgm:pt modelId="{FEFE5C05-A5DC-4A59-9B5A-7F3FD2F022A8}" type="sibTrans" cxnId="{7AAB5758-1384-4417-8384-2C34C3BDD4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1E21-9361-4376-81E3-FCF06F91BE89}" type="parTrans" cxnId="{7AAB5758-1384-4417-8384-2C34C3BDD4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46DD9F-53DE-4B11-8F3D-29F64B07576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37032FC3-6F99-49BA-A75F-22B8963BC751}" type="parTrans" cxnId="{A1B16D57-A48A-4143-A663-EDBD0344159A}">
      <dgm:prSet/>
      <dgm:spPr/>
      <dgm:t>
        <a:bodyPr/>
        <a:lstStyle/>
        <a:p>
          <a:endParaRPr lang="en-US"/>
        </a:p>
      </dgm:t>
    </dgm:pt>
    <dgm:pt modelId="{38849040-F395-44EF-AC85-AA97D1803A77}" type="sibTrans" cxnId="{A1B16D57-A48A-4143-A663-EDBD0344159A}">
      <dgm:prSet/>
      <dgm:spPr/>
      <dgm:t>
        <a:bodyPr/>
        <a:lstStyle/>
        <a:p>
          <a:endParaRPr lang="en-US"/>
        </a:p>
      </dgm:t>
    </dgm:pt>
    <dgm:pt modelId="{70954AC5-19C1-4131-98CC-F79AB35BE81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EB8EFE-C37A-4483-A00A-06555C105E90}" type="parTrans" cxnId="{62E5D96B-23DC-4DB4-95B0-2AEC80B0D7FB}">
      <dgm:prSet/>
      <dgm:spPr/>
      <dgm:t>
        <a:bodyPr/>
        <a:lstStyle/>
        <a:p>
          <a:endParaRPr lang="en-US"/>
        </a:p>
      </dgm:t>
    </dgm:pt>
    <dgm:pt modelId="{BF6FCA71-DFA5-41CF-8DCA-450135B3A56C}" type="sibTrans" cxnId="{62E5D96B-23DC-4DB4-95B0-2AEC80B0D7FB}">
      <dgm:prSet/>
      <dgm:spPr/>
      <dgm:t>
        <a:bodyPr/>
        <a:lstStyle/>
        <a:p>
          <a:endParaRPr lang="en-US"/>
        </a:p>
      </dgm:t>
    </dgm:pt>
    <dgm:pt modelId="{C4004DEC-5B79-479D-B18D-F45D63DB44C7}" type="pres">
      <dgm:prSet presAssocID="{487401AB-9A86-4807-85DA-D8566FE39586}" presName="linearFlow" presStyleCnt="0">
        <dgm:presLayoutVars>
          <dgm:dir/>
          <dgm:animLvl val="lvl"/>
          <dgm:resizeHandles val="exact"/>
        </dgm:presLayoutVars>
      </dgm:prSet>
      <dgm:spPr/>
    </dgm:pt>
    <dgm:pt modelId="{AA73705C-93F4-4AED-883C-5521B8C89CFB}" type="pres">
      <dgm:prSet presAssocID="{EB15361E-CADE-410C-8905-7E7237EFE64B}" presName="composite" presStyleCnt="0"/>
      <dgm:spPr/>
    </dgm:pt>
    <dgm:pt modelId="{DB7859A9-F296-4320-916C-E9C8574EC20B}" type="pres">
      <dgm:prSet presAssocID="{EB15361E-CADE-410C-8905-7E7237EFE6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7AEF0F-F9D7-45AC-8B7E-85984F0CA2E3}" type="pres">
      <dgm:prSet presAssocID="{EB15361E-CADE-410C-8905-7E7237EFE64B}" presName="descendantText" presStyleLbl="alignAcc1" presStyleIdx="0" presStyleCnt="3">
        <dgm:presLayoutVars>
          <dgm:bulletEnabled val="1"/>
        </dgm:presLayoutVars>
      </dgm:prSet>
      <dgm:spPr/>
    </dgm:pt>
    <dgm:pt modelId="{DACF46DC-951F-41AC-96AB-8C2F5783D861}" type="pres">
      <dgm:prSet presAssocID="{3D5D30C3-21B3-4295-AB5F-62D80B8EF41C}" presName="sp" presStyleCnt="0"/>
      <dgm:spPr/>
    </dgm:pt>
    <dgm:pt modelId="{A22A0A39-52F5-4792-97C1-D10697E6A220}" type="pres">
      <dgm:prSet presAssocID="{70954AC5-19C1-4131-98CC-F79AB35BE811}" presName="composite" presStyleCnt="0"/>
      <dgm:spPr/>
    </dgm:pt>
    <dgm:pt modelId="{633A089B-8324-4E06-8ECC-02E3952FF0B2}" type="pres">
      <dgm:prSet presAssocID="{70954AC5-19C1-4131-98CC-F79AB35BE8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010936C-2BEA-41DF-92C1-5D10E5F3B0BC}" type="pres">
      <dgm:prSet presAssocID="{70954AC5-19C1-4131-98CC-F79AB35BE811}" presName="descendantText" presStyleLbl="alignAcc1" presStyleIdx="1" presStyleCnt="3">
        <dgm:presLayoutVars>
          <dgm:bulletEnabled val="1"/>
        </dgm:presLayoutVars>
      </dgm:prSet>
      <dgm:spPr/>
    </dgm:pt>
    <dgm:pt modelId="{C52C410B-8683-4D3D-95CB-082240778EA2}" type="pres">
      <dgm:prSet presAssocID="{BF6FCA71-DFA5-41CF-8DCA-450135B3A56C}" presName="sp" presStyleCnt="0"/>
      <dgm:spPr/>
    </dgm:pt>
    <dgm:pt modelId="{72AECA4B-D9ED-4E1E-BB5E-D0E429FA96F6}" type="pres">
      <dgm:prSet presAssocID="{F7CD7489-1B24-4D1F-B50B-701CF6677C9A}" presName="composite" presStyleCnt="0"/>
      <dgm:spPr/>
    </dgm:pt>
    <dgm:pt modelId="{6EF345C0-2B26-4AC2-AFE7-6449ABAC2A3F}" type="pres">
      <dgm:prSet presAssocID="{F7CD7489-1B24-4D1F-B50B-701CF6677C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129ED3-34D0-4CDE-BACE-9C90AFE850EB}" type="pres">
      <dgm:prSet presAssocID="{F7CD7489-1B24-4D1F-B50B-701CF6677C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20FD115-3503-490B-9899-7A32BA8D315D}" type="presOf" srcId="{70954AC5-19C1-4131-98CC-F79AB35BE811}" destId="{633A089B-8324-4E06-8ECC-02E3952FF0B2}" srcOrd="0" destOrd="0" presId="urn:microsoft.com/office/officeart/2005/8/layout/chevron2"/>
    <dgm:cxn modelId="{D237D730-89CE-495C-A4CC-166CAEE320BB}" srcId="{F7CD7489-1B24-4D1F-B50B-701CF6677C9A}" destId="{4F713125-2512-4B52-8E26-D1C4054177A3}" srcOrd="0" destOrd="0" parTransId="{F7140C8B-EE71-445A-9DF4-FC68E461C6D1}" sibTransId="{B0C77D60-D8C6-4F1F-B0FE-BCE637CBC105}"/>
    <dgm:cxn modelId="{2E9B1E32-12FD-433A-B503-35D93538BB7D}" srcId="{487401AB-9A86-4807-85DA-D8566FE39586}" destId="{EB15361E-CADE-410C-8905-7E7237EFE64B}" srcOrd="0" destOrd="0" parTransId="{844DF3AB-582C-4D2D-8A1A-D645B9DA81C2}" sibTransId="{3D5D30C3-21B3-4295-AB5F-62D80B8EF41C}"/>
    <dgm:cxn modelId="{803FDB3D-B0BF-42F5-9D52-763542D098DD}" type="presOf" srcId="{F7CD7489-1B24-4D1F-B50B-701CF6677C9A}" destId="{6EF345C0-2B26-4AC2-AFE7-6449ABAC2A3F}" srcOrd="0" destOrd="0" presId="urn:microsoft.com/office/officeart/2005/8/layout/chevron2"/>
    <dgm:cxn modelId="{62E5D96B-23DC-4DB4-95B0-2AEC80B0D7FB}" srcId="{487401AB-9A86-4807-85DA-D8566FE39586}" destId="{70954AC5-19C1-4131-98CC-F79AB35BE811}" srcOrd="1" destOrd="0" parTransId="{ACEB8EFE-C37A-4483-A00A-06555C105E90}" sibTransId="{BF6FCA71-DFA5-41CF-8DCA-450135B3A56C}"/>
    <dgm:cxn modelId="{A1B16D57-A48A-4143-A663-EDBD0344159A}" srcId="{EB15361E-CADE-410C-8905-7E7237EFE64B}" destId="{F146DD9F-53DE-4B11-8F3D-29F64B075768}" srcOrd="0" destOrd="0" parTransId="{37032FC3-6F99-49BA-A75F-22B8963BC751}" sibTransId="{38849040-F395-44EF-AC85-AA97D1803A77}"/>
    <dgm:cxn modelId="{7AAB5758-1384-4417-8384-2C34C3BDD40F}" srcId="{70954AC5-19C1-4131-98CC-F79AB35BE811}" destId="{AA115246-E669-4ADB-8012-D3629A4A635F}" srcOrd="0" destOrd="0" parTransId="{EDE01E21-9361-4376-81E3-FCF06F91BE89}" sibTransId="{FEFE5C05-A5DC-4A59-9B5A-7F3FD2F022A8}"/>
    <dgm:cxn modelId="{D1D2498F-CD25-4E85-AFE3-6C647C3648D6}" srcId="{487401AB-9A86-4807-85DA-D8566FE39586}" destId="{F7CD7489-1B24-4D1F-B50B-701CF6677C9A}" srcOrd="2" destOrd="0" parTransId="{736C4A1E-0ABE-4B07-80C8-7E92BC3F6CB9}" sibTransId="{676D3A91-1498-499C-B973-0C075230A2A1}"/>
    <dgm:cxn modelId="{2AD6D7A5-EC34-434D-9CBB-B55B5470827D}" type="presOf" srcId="{487401AB-9A86-4807-85DA-D8566FE39586}" destId="{C4004DEC-5B79-479D-B18D-F45D63DB44C7}" srcOrd="0" destOrd="0" presId="urn:microsoft.com/office/officeart/2005/8/layout/chevron2"/>
    <dgm:cxn modelId="{F6D272A8-6216-4928-A8A6-782EE9D572FA}" type="presOf" srcId="{4F713125-2512-4B52-8E26-D1C4054177A3}" destId="{8A129ED3-34D0-4CDE-BACE-9C90AFE850EB}" srcOrd="0" destOrd="0" presId="urn:microsoft.com/office/officeart/2005/8/layout/chevron2"/>
    <dgm:cxn modelId="{45E3DADD-BE91-4C00-963D-BDF740E8F649}" type="presOf" srcId="{EB15361E-CADE-410C-8905-7E7237EFE64B}" destId="{DB7859A9-F296-4320-916C-E9C8574EC20B}" srcOrd="0" destOrd="0" presId="urn:microsoft.com/office/officeart/2005/8/layout/chevron2"/>
    <dgm:cxn modelId="{2418D3F1-CEAA-42FC-8E4D-06A403A1EFE0}" type="presOf" srcId="{AA115246-E669-4ADB-8012-D3629A4A635F}" destId="{4010936C-2BEA-41DF-92C1-5D10E5F3B0BC}" srcOrd="0" destOrd="0" presId="urn:microsoft.com/office/officeart/2005/8/layout/chevron2"/>
    <dgm:cxn modelId="{FB4DD9F7-BBD4-4E76-898E-14FEFB983928}" type="presOf" srcId="{F146DD9F-53DE-4B11-8F3D-29F64B075768}" destId="{2C7AEF0F-F9D7-45AC-8B7E-85984F0CA2E3}" srcOrd="0" destOrd="0" presId="urn:microsoft.com/office/officeart/2005/8/layout/chevron2"/>
    <dgm:cxn modelId="{2ACD6E96-0569-448C-A2D2-1C79F7C227AB}" type="presParOf" srcId="{C4004DEC-5B79-479D-B18D-F45D63DB44C7}" destId="{AA73705C-93F4-4AED-883C-5521B8C89CFB}" srcOrd="0" destOrd="0" presId="urn:microsoft.com/office/officeart/2005/8/layout/chevron2"/>
    <dgm:cxn modelId="{701131AB-2C3E-4A94-B3DE-D058CD7A6D17}" type="presParOf" srcId="{AA73705C-93F4-4AED-883C-5521B8C89CFB}" destId="{DB7859A9-F296-4320-916C-E9C8574EC20B}" srcOrd="0" destOrd="0" presId="urn:microsoft.com/office/officeart/2005/8/layout/chevron2"/>
    <dgm:cxn modelId="{CA909B49-83FD-46BC-8106-CA529EE721A7}" type="presParOf" srcId="{AA73705C-93F4-4AED-883C-5521B8C89CFB}" destId="{2C7AEF0F-F9D7-45AC-8B7E-85984F0CA2E3}" srcOrd="1" destOrd="0" presId="urn:microsoft.com/office/officeart/2005/8/layout/chevron2"/>
    <dgm:cxn modelId="{C44397F8-9AB6-4704-9A35-A7BA893CC965}" type="presParOf" srcId="{C4004DEC-5B79-479D-B18D-F45D63DB44C7}" destId="{DACF46DC-951F-41AC-96AB-8C2F5783D861}" srcOrd="1" destOrd="0" presId="urn:microsoft.com/office/officeart/2005/8/layout/chevron2"/>
    <dgm:cxn modelId="{1934F006-427A-439F-B694-684CD116CF05}" type="presParOf" srcId="{C4004DEC-5B79-479D-B18D-F45D63DB44C7}" destId="{A22A0A39-52F5-4792-97C1-D10697E6A220}" srcOrd="2" destOrd="0" presId="urn:microsoft.com/office/officeart/2005/8/layout/chevron2"/>
    <dgm:cxn modelId="{C4CD28A4-AB8B-433F-AEE6-17B9F01F3C20}" type="presParOf" srcId="{A22A0A39-52F5-4792-97C1-D10697E6A220}" destId="{633A089B-8324-4E06-8ECC-02E3952FF0B2}" srcOrd="0" destOrd="0" presId="urn:microsoft.com/office/officeart/2005/8/layout/chevron2"/>
    <dgm:cxn modelId="{796FD2CF-3B58-4E44-B3A7-D2801B34C979}" type="presParOf" srcId="{A22A0A39-52F5-4792-97C1-D10697E6A220}" destId="{4010936C-2BEA-41DF-92C1-5D10E5F3B0BC}" srcOrd="1" destOrd="0" presId="urn:microsoft.com/office/officeart/2005/8/layout/chevron2"/>
    <dgm:cxn modelId="{6CA01A70-0A3C-41FD-8097-20F0D2E26A61}" type="presParOf" srcId="{C4004DEC-5B79-479D-B18D-F45D63DB44C7}" destId="{C52C410B-8683-4D3D-95CB-082240778EA2}" srcOrd="3" destOrd="0" presId="urn:microsoft.com/office/officeart/2005/8/layout/chevron2"/>
    <dgm:cxn modelId="{7AC9C483-394F-4911-AF4D-F4300CC083A5}" type="presParOf" srcId="{C4004DEC-5B79-479D-B18D-F45D63DB44C7}" destId="{72AECA4B-D9ED-4E1E-BB5E-D0E429FA96F6}" srcOrd="4" destOrd="0" presId="urn:microsoft.com/office/officeart/2005/8/layout/chevron2"/>
    <dgm:cxn modelId="{D1C65B0E-FA4C-4AB2-8F3B-2EEBD4837E3F}" type="presParOf" srcId="{72AECA4B-D9ED-4E1E-BB5E-D0E429FA96F6}" destId="{6EF345C0-2B26-4AC2-AFE7-6449ABAC2A3F}" srcOrd="0" destOrd="0" presId="urn:microsoft.com/office/officeart/2005/8/layout/chevron2"/>
    <dgm:cxn modelId="{9D61238E-F3FF-4C9B-A62A-E7060CF6754C}" type="presParOf" srcId="{72AECA4B-D9ED-4E1E-BB5E-D0E429FA96F6}" destId="{8A129ED3-34D0-4CDE-BACE-9C90AFE850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859A9-F296-4320-916C-E9C8574EC20B}">
      <dsp:nvSpPr>
        <dsp:cNvPr id="0" name=""/>
        <dsp:cNvSpPr/>
      </dsp:nvSpPr>
      <dsp:spPr>
        <a:xfrm rot="5400000">
          <a:off x="-142959" y="144538"/>
          <a:ext cx="953062" cy="667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 rot="-5400000">
        <a:off x="1" y="335151"/>
        <a:ext cx="667143" cy="285919"/>
      </dsp:txXfrm>
    </dsp:sp>
    <dsp:sp modelId="{2C7AEF0F-F9D7-45AC-8B7E-85984F0CA2E3}">
      <dsp:nvSpPr>
        <dsp:cNvPr id="0" name=""/>
        <dsp:cNvSpPr/>
      </dsp:nvSpPr>
      <dsp:spPr>
        <a:xfrm rot="5400000">
          <a:off x="1853236" y="-1184513"/>
          <a:ext cx="619490" cy="2991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 rot="-5400000">
        <a:off x="667144" y="31820"/>
        <a:ext cx="2961435" cy="559008"/>
      </dsp:txXfrm>
    </dsp:sp>
    <dsp:sp modelId="{6EF345C0-2B26-4AC2-AFE7-6449ABAC2A3F}">
      <dsp:nvSpPr>
        <dsp:cNvPr id="0" name=""/>
        <dsp:cNvSpPr/>
      </dsp:nvSpPr>
      <dsp:spPr>
        <a:xfrm rot="5400000">
          <a:off x="-142959" y="945632"/>
          <a:ext cx="953062" cy="667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1136245"/>
        <a:ext cx="667143" cy="285919"/>
      </dsp:txXfrm>
    </dsp:sp>
    <dsp:sp modelId="{8A129ED3-34D0-4CDE-BACE-9C90AFE850EB}">
      <dsp:nvSpPr>
        <dsp:cNvPr id="0" name=""/>
        <dsp:cNvSpPr/>
      </dsp:nvSpPr>
      <dsp:spPr>
        <a:xfrm rot="5400000">
          <a:off x="1853236" y="-383419"/>
          <a:ext cx="619490" cy="2991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 of Work</a:t>
          </a:r>
        </a:p>
      </dsp:txBody>
      <dsp:txXfrm rot="-5400000">
        <a:off x="667144" y="832914"/>
        <a:ext cx="2961435" cy="559008"/>
      </dsp:txXfrm>
    </dsp:sp>
    <dsp:sp modelId="{057F4EC9-A669-4068-8481-1ACB0E6DE6AF}">
      <dsp:nvSpPr>
        <dsp:cNvPr id="0" name=""/>
        <dsp:cNvSpPr/>
      </dsp:nvSpPr>
      <dsp:spPr>
        <a:xfrm rot="5400000">
          <a:off x="-142959" y="1746727"/>
          <a:ext cx="953062" cy="667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1937340"/>
        <a:ext cx="667143" cy="285919"/>
      </dsp:txXfrm>
    </dsp:sp>
    <dsp:sp modelId="{29C31116-F285-4A8C-9733-8927CA9CF746}">
      <dsp:nvSpPr>
        <dsp:cNvPr id="0" name=""/>
        <dsp:cNvSpPr/>
      </dsp:nvSpPr>
      <dsp:spPr>
        <a:xfrm rot="5400000">
          <a:off x="1853236" y="417675"/>
          <a:ext cx="619490" cy="2991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sp:txBody>
      <dsp:txXfrm rot="-5400000">
        <a:off x="667144" y="1634009"/>
        <a:ext cx="2961435" cy="559008"/>
      </dsp:txXfrm>
    </dsp:sp>
    <dsp:sp modelId="{A723B193-603A-46A4-A7BD-C44F605C7B61}">
      <dsp:nvSpPr>
        <dsp:cNvPr id="0" name=""/>
        <dsp:cNvSpPr/>
      </dsp:nvSpPr>
      <dsp:spPr>
        <a:xfrm rot="5400000">
          <a:off x="-142959" y="2547822"/>
          <a:ext cx="953062" cy="667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2738435"/>
        <a:ext cx="667143" cy="285919"/>
      </dsp:txXfrm>
    </dsp:sp>
    <dsp:sp modelId="{77CC4818-E31E-4CC4-9DEC-131821E6D0E8}">
      <dsp:nvSpPr>
        <dsp:cNvPr id="0" name=""/>
        <dsp:cNvSpPr/>
      </dsp:nvSpPr>
      <dsp:spPr>
        <a:xfrm rot="5400000">
          <a:off x="1853236" y="1218769"/>
          <a:ext cx="619490" cy="2991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 rot="-5400000">
        <a:off x="667144" y="2435103"/>
        <a:ext cx="2961435" cy="559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859A9-F296-4320-916C-E9C8574EC20B}">
      <dsp:nvSpPr>
        <dsp:cNvPr id="0" name=""/>
        <dsp:cNvSpPr/>
      </dsp:nvSpPr>
      <dsp:spPr>
        <a:xfrm rot="5400000">
          <a:off x="-146942" y="147255"/>
          <a:ext cx="979616" cy="685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343179"/>
        <a:ext cx="685731" cy="293885"/>
      </dsp:txXfrm>
    </dsp:sp>
    <dsp:sp modelId="{2C7AEF0F-F9D7-45AC-8B7E-85984F0CA2E3}">
      <dsp:nvSpPr>
        <dsp:cNvPr id="0" name=""/>
        <dsp:cNvSpPr/>
      </dsp:nvSpPr>
      <dsp:spPr>
        <a:xfrm rot="5400000">
          <a:off x="1853900" y="-1167856"/>
          <a:ext cx="636750" cy="2973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 rot="-5400000">
        <a:off x="685731" y="31397"/>
        <a:ext cx="2942004" cy="574582"/>
      </dsp:txXfrm>
    </dsp:sp>
    <dsp:sp modelId="{633A089B-8324-4E06-8ECC-02E3952FF0B2}">
      <dsp:nvSpPr>
        <dsp:cNvPr id="0" name=""/>
        <dsp:cNvSpPr/>
      </dsp:nvSpPr>
      <dsp:spPr>
        <a:xfrm rot="5400000">
          <a:off x="-146942" y="918929"/>
          <a:ext cx="979616" cy="685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14853"/>
        <a:ext cx="685731" cy="293885"/>
      </dsp:txXfrm>
    </dsp:sp>
    <dsp:sp modelId="{4010936C-2BEA-41DF-92C1-5D10E5F3B0BC}">
      <dsp:nvSpPr>
        <dsp:cNvPr id="0" name=""/>
        <dsp:cNvSpPr/>
      </dsp:nvSpPr>
      <dsp:spPr>
        <a:xfrm rot="5400000">
          <a:off x="1853900" y="-396182"/>
          <a:ext cx="636750" cy="2973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Praise &amp; Critique of the Paper</a:t>
          </a:r>
        </a:p>
      </dsp:txBody>
      <dsp:txXfrm rot="-5400000">
        <a:off x="685731" y="803071"/>
        <a:ext cx="2942004" cy="574582"/>
      </dsp:txXfrm>
    </dsp:sp>
    <dsp:sp modelId="{6EF345C0-2B26-4AC2-AFE7-6449ABAC2A3F}">
      <dsp:nvSpPr>
        <dsp:cNvPr id="0" name=""/>
        <dsp:cNvSpPr/>
      </dsp:nvSpPr>
      <dsp:spPr>
        <a:xfrm rot="5400000">
          <a:off x="-146942" y="1690603"/>
          <a:ext cx="979616" cy="685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</a:p>
      </dsp:txBody>
      <dsp:txXfrm rot="-5400000">
        <a:off x="1" y="1886527"/>
        <a:ext cx="685731" cy="293885"/>
      </dsp:txXfrm>
    </dsp:sp>
    <dsp:sp modelId="{8A129ED3-34D0-4CDE-BACE-9C90AFE850EB}">
      <dsp:nvSpPr>
        <dsp:cNvPr id="0" name=""/>
        <dsp:cNvSpPr/>
      </dsp:nvSpPr>
      <dsp:spPr>
        <a:xfrm rot="5400000">
          <a:off x="1853900" y="375491"/>
          <a:ext cx="636750" cy="29730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 rot="-5400000">
        <a:off x="685731" y="1574744"/>
        <a:ext cx="2942004" cy="574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D15-F25E-40A4-A10A-4C9AFA0BFA6E}" type="datetimeFigureOut">
              <a:rPr lang="en-US" smtClean="0"/>
              <a:t>08-Jan-25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C8A1-FE35-4092-9242-A4D70C7F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318" y="2724455"/>
            <a:ext cx="8093364" cy="12311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350110"/>
            <a:ext cx="8093366" cy="106893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2E93-36CD-42F7-9C54-249EA1665E12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1540-46DA-47DE-951E-7590EFE57BD9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FD6E-DDC6-4726-A33D-2DE740D493C2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F832-3F6F-4500-8B8A-567095E7667C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83626FB-E8F8-4803-8EC8-BF03248BC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ED07-06A0-4372-B721-D79CD7BEFD00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5F0-BF86-4513-800A-C13EEC616FA6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8BCA-6536-4AA2-8274-0F83EE3FF0B3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C53F-C282-42F4-8790-C6523BC1E194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C22E-88C5-4287-8BFE-EF626586C2E7}" type="datetime1">
              <a:rPr lang="en-US" smtClean="0"/>
              <a:t>08-Jan-25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3477-0443-43A6-AA6E-BFFA3A0ECACC}" type="datetime1">
              <a:rPr lang="en-US" smtClean="0"/>
              <a:t>08-Jan-25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C183-FC81-4D89-B636-25CE81345D2F}" type="datetime1">
              <a:rPr lang="en-US" smtClean="0"/>
              <a:t>08-Jan-25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27A3-7515-4C2C-805B-98AC2FF65557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9A4B-A8EE-48B0-936C-06A97D1A1372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DFF02-B701-4741-A3EA-0F184D94016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Public Transport: Causal Analysis of Tourists’ Travel Mode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CE6511 Transportation Planning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B779ED-113D-4943-8305-A0264DF624E0}"/>
              </a:ext>
            </a:extLst>
          </p:cNvPr>
          <p:cNvSpPr txBox="1">
            <a:spLocks/>
          </p:cNvSpPr>
          <p:nvPr/>
        </p:nvSpPr>
        <p:spPr>
          <a:xfrm>
            <a:off x="6099050" y="4074564"/>
            <a:ext cx="2901396" cy="1068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Nafim Shahriyar Hossain</a:t>
            </a:r>
          </a:p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0424042401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F419E7-6B0F-4265-AC58-CBEF774837C1}"/>
              </a:ext>
            </a:extLst>
          </p:cNvPr>
          <p:cNvSpPr txBox="1">
            <a:spLocks/>
          </p:cNvSpPr>
          <p:nvPr/>
        </p:nvSpPr>
        <p:spPr>
          <a:xfrm>
            <a:off x="525318" y="3833175"/>
            <a:ext cx="5421028" cy="48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Kevin Blättler, Hannes Wallimann, Widar von Arx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5714876" cy="35122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Framework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Socio-demographic Characteristics (S)</a:t>
            </a:r>
          </a:p>
          <a:p>
            <a:pPr lvl="2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2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2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Level</a:t>
            </a:r>
          </a:p>
          <a:p>
            <a:pPr lvl="1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Indicator (D)</a:t>
            </a:r>
          </a:p>
          <a:p>
            <a:pPr lvl="2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variable indicating whether a tourist was informed about the FFPT offer or not</a:t>
            </a:r>
          </a:p>
          <a:p>
            <a:pPr lvl="3" algn="l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 when informed</a:t>
            </a:r>
          </a:p>
          <a:p>
            <a:pPr lvl="3" algn="l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0 when not informed</a:t>
            </a:r>
          </a:p>
          <a:p>
            <a:pPr lvl="1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 (Y)</a:t>
            </a:r>
          </a:p>
          <a:p>
            <a:pPr lvl="2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variable indicating travel mode choice of the tourist</a:t>
            </a:r>
          </a:p>
          <a:p>
            <a:pPr lvl="3" algn="l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1 when PT used</a:t>
            </a:r>
          </a:p>
          <a:p>
            <a:pPr lvl="3" algn="l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0 when PT not used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127B3-5B34-4461-A75D-86AC1A7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F954F-FF85-4359-8946-B9F21438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60" y="1655520"/>
            <a:ext cx="2582404" cy="2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 Matching (PSM)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informed (treatment) and uninformed (control) tourists based on similar characteristics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bias from observable factors (accommodation type, demographics, travel distance)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2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probability of receiving treatment (Propensity score = 1) based on covariates</a:t>
            </a:r>
          </a:p>
          <a:p>
            <a:pPr lvl="2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individuals with similar scores from both groups for comparability</a:t>
            </a: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C0CC1-8103-4501-855A-8F2F5B40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 Matching (PSM)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2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Average Treatment Effect (ATE) by measuring difference in outcome (PT usage) between matched treatment and control groups</a:t>
            </a:r>
          </a:p>
          <a:p>
            <a:pPr lvl="2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 represents overall impact of FFPT on mode choice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ATE estimates by limiting analysis to matched pairs</a:t>
            </a: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30486-43DD-483A-84F6-CD9BBE4D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Forests (CF)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 for estimating heterogeneous treatment effects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Conditional Average Treatment Effects (CATE) for different subgroups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 shows the variation in treatment effect by tourist characteristics (travel distance, accommodation type etc.)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multiple decision trees to identify subgroups with similar covariates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non-linear relationships and complex interactions between covariates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detailed understanding of subgroup specific responses</a:t>
            </a: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08007-1D1E-4BC3-A8D8-EABBA0FA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5553208" cy="351221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F17EF-6F98-48B6-9539-E5151B19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94495-47E0-449C-A017-A0C0A339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1655520"/>
            <a:ext cx="4733855" cy="2748689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8028466-21FF-470A-B34E-4CBC42DC402D}"/>
              </a:ext>
            </a:extLst>
          </p:cNvPr>
          <p:cNvSpPr txBox="1">
            <a:spLocks/>
          </p:cNvSpPr>
          <p:nvPr/>
        </p:nvSpPr>
        <p:spPr>
          <a:xfrm>
            <a:off x="5484838" y="1197405"/>
            <a:ext cx="3515607" cy="351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  <a:p>
            <a:pPr marL="0" indent="0" algn="l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15973-DA8F-4AD3-ACC9-3F67B4F9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38" y="1655520"/>
            <a:ext cx="3515607" cy="9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Shift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PT usage: 11.6% - 14.8% (ATE estimates)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44% of informed guests used PT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uninformed guests used PT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57.2 kg 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savings per trip per person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3.6% annual reduction in Switzerland’s domestic 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emission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Effect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Shift: Tourist travelling shorter distances or staying in train-accessible accommodations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Shift: Family Travelers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F17EF-6F98-48B6-9539-E5151B19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 of the Paper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Methodology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 Matching &amp; Causal Forests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Average Treatment Effect (ATE) &amp; Conditional ATE (CATE) to treat heterogeneity across groups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checks to strengthen validity of results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and reproducible in similar studies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Policy-Relevant Results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Clear, Actionable insights for policymakers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&amp; Behavioral Impact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Emission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Travel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0EC8E-352C-4BEB-A03E-76AAE9A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Critique of the Paper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Validity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 – highly efficient and integrated PT system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generalize to regions with low PT quality or accessibility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tourists may prefer private vehicles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Behavioral Insights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Travel Mode Choice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by conducting longitudinal studies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Consideration of Constraints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Luggage constraints for families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older tourists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by luggage services, shuttle connections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AB304-99D4-4FF1-8B7C-DAEEDB6D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FFPT policies influence tourists’ modal choices, reducing private car usage and emissions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causal analysis confirms policy’s effectiveness in sustainable tourism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adoption in high-quality PT System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FFPT policies with pricing interventions for maximum impact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202C6-AE36-43F9-B8A9-1DA674EF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5626" y="2266340"/>
            <a:ext cx="7852746" cy="106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295D9-0D08-4AB5-A17F-17CD5731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0471FF-001F-4DA1-BE79-8418B90A7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784563"/>
              </p:ext>
            </p:extLst>
          </p:nvPr>
        </p:nvGraphicFramePr>
        <p:xfrm>
          <a:off x="601670" y="1269800"/>
          <a:ext cx="3658820" cy="3359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C32A1E-2818-4741-93B6-F206A53AF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94742"/>
              </p:ext>
            </p:extLst>
          </p:nvPr>
        </p:nvGraphicFramePr>
        <p:xfrm>
          <a:off x="5036214" y="1269801"/>
          <a:ext cx="3658820" cy="252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C19C-27E8-4850-B678-253F336F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by car for tourism contributes 5.5% global 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incentivizing public transport use underexplored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Natural Experiment and Causal Inference Methods (Propensity Score Matching and Causal Forests)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empirical evidence on effectiveness of Fare-free Public Transport (FFPT)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CAB168-135A-4076-A179-2673F885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Context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car in tourism – largest domestic contributor of 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emissions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to Public Transport to reduce emission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Sustainable Mobility Goals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effect of FFPT policies on shift from private car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behavioral changes and policy implications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19328-649B-4F24-8376-E4228AF2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Dataset: Survey conducted in Appenzell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Innerrhoden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Switzerland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Details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Group: Tourists staying 3+ nights, eligible for FFPT offer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Method: Flyers, Email invitations, QR Codes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Timeframe: May-October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2981F-ABF8-47D3-B551-53577D37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" y="1197406"/>
            <a:ext cx="1823310" cy="3946094"/>
          </a:xfrm>
        </p:spPr>
        <p:txBody>
          <a:bodyPr>
            <a:normAutofit/>
          </a:bodyPr>
          <a:lstStyle/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Group</a:t>
            </a:r>
          </a:p>
          <a:p>
            <a:pPr marL="0" indent="0" algn="l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(A)</a:t>
            </a:r>
          </a:p>
          <a:p>
            <a:pPr marL="0" indent="0" algn="l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</a:t>
            </a:r>
          </a:p>
          <a:p>
            <a:pPr marL="0" indent="0" algn="l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(B)</a:t>
            </a:r>
          </a:p>
          <a:p>
            <a:pPr marL="0" indent="0" algn="l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 Group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2981F-ABF8-47D3-B551-53577D37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6961E-675A-458B-8804-A8F3A231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9" y="1116315"/>
            <a:ext cx="6566315" cy="39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Characteristics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Responses: 1871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Dataset: 843 after post-cleaning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Variables: Mode Choice (PT = 1, Private Car = 0)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 Accommodation Type, Trip Length, Travel Distance, Demographics (age, income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F357C-CBD0-4102-80FD-A933B76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7852746" cy="351221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causal effect of FFPT information on mode choice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subgroup-specific variations in treatment effects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 Matching (PSM)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Forests (CF)</a:t>
            </a: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127B3-5B34-4461-A75D-86AC1A7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197406"/>
            <a:ext cx="5714876" cy="35122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Framework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 Specific Characteristics (A)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Hotel-specific ratio of informed vs uninformed guests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 type (hotel vs holiday flat)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by train or other modes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Trip-related Characteristics (T)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Party Composition (alone, with family etc.)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travel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time difference between car and PT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stay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Tools (M)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 of Car</a:t>
            </a:r>
          </a:p>
          <a:p>
            <a:pPr lvl="2"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 of PT season tickets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127B3-5B34-4461-A75D-86AC1A7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F954F-FF85-4359-8946-B9F21438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60" y="1655520"/>
            <a:ext cx="2582404" cy="2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905</Words>
  <Application>Microsoft Office PowerPoint</Application>
  <PresentationFormat>On-screen Show (16:9)</PresentationFormat>
  <Paragraphs>210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Dubai</vt:lpstr>
      <vt:lpstr>Times New Roman</vt:lpstr>
      <vt:lpstr>Office Theme</vt:lpstr>
      <vt:lpstr>Free Public Transport: Causal Analysis of Tourists’ Travel Mode Choice</vt:lpstr>
      <vt:lpstr>Section Overview</vt:lpstr>
      <vt:lpstr>Introduction</vt:lpstr>
      <vt:lpstr>Objective of the Work</vt:lpstr>
      <vt:lpstr>Data Collection</vt:lpstr>
      <vt:lpstr>Data Collection</vt:lpstr>
      <vt:lpstr>Data Collection Continued…</vt:lpstr>
      <vt:lpstr>Methodology</vt:lpstr>
      <vt:lpstr>Methodology</vt:lpstr>
      <vt:lpstr>Methodology</vt:lpstr>
      <vt:lpstr>Methodology Continued…</vt:lpstr>
      <vt:lpstr>Methodology Continued…</vt:lpstr>
      <vt:lpstr>Methodology Continued…</vt:lpstr>
      <vt:lpstr>Results Table</vt:lpstr>
      <vt:lpstr>Results Summary</vt:lpstr>
      <vt:lpstr>Praise of the Paper</vt:lpstr>
      <vt:lpstr>Critique of the Paper</vt:lpstr>
      <vt:lpstr>Conclusion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1804169 - Nafim Shahriyar Hossain</cp:lastModifiedBy>
  <cp:revision>190</cp:revision>
  <dcterms:created xsi:type="dcterms:W3CDTF">2013-08-21T19:17:07Z</dcterms:created>
  <dcterms:modified xsi:type="dcterms:W3CDTF">2025-01-08T07:03:11Z</dcterms:modified>
</cp:coreProperties>
</file>