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78" r:id="rId2"/>
    <p:sldMasterId id="2147483776" r:id="rId3"/>
    <p:sldMasterId id="2147483772" r:id="rId4"/>
  </p:sldMasterIdLst>
  <p:notesMasterIdLst>
    <p:notesMasterId r:id="rId9"/>
  </p:notesMasterIdLst>
  <p:handoutMasterIdLst>
    <p:handoutMasterId r:id="rId10"/>
  </p:handoutMasterIdLst>
  <p:sldIdLst>
    <p:sldId id="256" r:id="rId5"/>
    <p:sldId id="632" r:id="rId6"/>
    <p:sldId id="634" r:id="rId7"/>
    <p:sldId id="636" r:id="rId8"/>
  </p:sldIdLst>
  <p:sldSz cx="12192000" cy="6858000"/>
  <p:notesSz cx="6797675" cy="9928225"/>
  <p:defaultTextStyle>
    <a:defPPr>
      <a:defRPr lang="en-US"/>
    </a:defPPr>
    <a:lvl1pPr marL="0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7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5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2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0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38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5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2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1" algn="l" defTabSz="60946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11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4B2"/>
    <a:srgbClr val="2D2D2D"/>
    <a:srgbClr val="B9E8ED"/>
    <a:srgbClr val="31B0BD"/>
    <a:srgbClr val="009DD9"/>
    <a:srgbClr val="C1E4F5"/>
    <a:srgbClr val="B8EEDD"/>
    <a:srgbClr val="2DBD90"/>
    <a:srgbClr val="77B0E3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7800" autoAdjust="0"/>
  </p:normalViewPr>
  <p:slideViewPr>
    <p:cSldViewPr snapToGrid="0" showGuides="1">
      <p:cViewPr varScale="1">
        <p:scale>
          <a:sx n="116" d="100"/>
          <a:sy n="116" d="100"/>
        </p:scale>
        <p:origin x="930" y="132"/>
      </p:cViewPr>
      <p:guideLst>
        <p:guide orient="horz" pos="709"/>
        <p:guide pos="3114"/>
        <p:guide orient="horz" pos="2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22147eeec2aa1b6" providerId="LiveId" clId="{E4E66C41-9707-46D5-A46A-E559BDB59730}"/>
    <pc:docChg chg="modSld">
      <pc:chgData name="" userId="f22147eeec2aa1b6" providerId="LiveId" clId="{E4E66C41-9707-46D5-A46A-E559BDB59730}" dt="2023-03-04T03:59:00.494" v="3" actId="20577"/>
      <pc:docMkLst>
        <pc:docMk/>
      </pc:docMkLst>
      <pc:sldChg chg="modSp">
        <pc:chgData name="" userId="f22147eeec2aa1b6" providerId="LiveId" clId="{E4E66C41-9707-46D5-A46A-E559BDB59730}" dt="2023-03-04T03:59:00.494" v="3" actId="20577"/>
        <pc:sldMkLst>
          <pc:docMk/>
          <pc:sldMk cId="3140815556" sldId="632"/>
        </pc:sldMkLst>
        <pc:spChg chg="mod">
          <ac:chgData name="" userId="f22147eeec2aa1b6" providerId="LiveId" clId="{E4E66C41-9707-46D5-A46A-E559BDB59730}" dt="2023-03-04T03:59:00.494" v="3" actId="20577"/>
          <ac:spMkLst>
            <pc:docMk/>
            <pc:sldMk cId="3140815556" sldId="632"/>
            <ac:spMk id="15" creationId="{05DB6468-2DB6-43BF-B6BD-DC787C3F63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2F8A-2F4E-4618-BF2C-CB48712AFAEA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B777-0D6A-46D2-ADEE-FB4A78177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97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8DC9A-9C96-42E2-AE11-6E5999F342E6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CF3C5-26C2-45DB-BD26-4E2C1CD6C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5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CF3C5-26C2-45DB-BD26-4E2C1CD6C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3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CF3C5-26C2-45DB-BD26-4E2C1CD6C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8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.SB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91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8" r="34050" b="8071"/>
          <a:stretch/>
        </p:blipFill>
        <p:spPr>
          <a:xfrm>
            <a:off x="4709886" y="0"/>
            <a:ext cx="7427006" cy="67818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0B6318-FF7B-4A7D-9DDB-36310A82EBED}"/>
              </a:ext>
            </a:extLst>
          </p:cNvPr>
          <p:cNvSpPr/>
          <p:nvPr userDrawn="1"/>
        </p:nvSpPr>
        <p:spPr>
          <a:xfrm>
            <a:off x="2552700" y="0"/>
            <a:ext cx="9584192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3"/>
          <a:srcRect r="17039"/>
          <a:stretch/>
        </p:blipFill>
        <p:spPr>
          <a:xfrm>
            <a:off x="2021341" y="0"/>
            <a:ext cx="10115550" cy="6858594"/>
          </a:xfrm>
          <a:prstGeom prst="rect">
            <a:avLst/>
          </a:prstGeom>
        </p:spPr>
      </p:pic>
      <p:sp>
        <p:nvSpPr>
          <p:cNvPr id="35" name="자유형 34"/>
          <p:cNvSpPr/>
          <p:nvPr userDrawn="1"/>
        </p:nvSpPr>
        <p:spPr>
          <a:xfrm rot="16200000" flipH="1">
            <a:off x="8682681" y="1383892"/>
            <a:ext cx="3631875" cy="864096"/>
          </a:xfrm>
          <a:custGeom>
            <a:avLst/>
            <a:gdLst>
              <a:gd name="connsiteX0" fmla="*/ 0 w 3631875"/>
              <a:gd name="connsiteY0" fmla="*/ 864096 h 864096"/>
              <a:gd name="connsiteX1" fmla="*/ 0 w 3631875"/>
              <a:gd name="connsiteY1" fmla="*/ 0 h 864096"/>
              <a:gd name="connsiteX2" fmla="*/ 3132989 w 3631875"/>
              <a:gd name="connsiteY2" fmla="*/ 0 h 864096"/>
              <a:gd name="connsiteX3" fmla="*/ 3631875 w 3631875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875" h="864096">
                <a:moveTo>
                  <a:pt x="0" y="864096"/>
                </a:moveTo>
                <a:lnTo>
                  <a:pt x="0" y="0"/>
                </a:lnTo>
                <a:lnTo>
                  <a:pt x="3132989" y="0"/>
                </a:lnTo>
                <a:lnTo>
                  <a:pt x="3631875" y="864096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237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8" r="34050" b="8071"/>
          <a:stretch/>
        </p:blipFill>
        <p:spPr>
          <a:xfrm>
            <a:off x="4709886" y="0"/>
            <a:ext cx="7427006" cy="67818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0B6318-FF7B-4A7D-9DDB-36310A82EBED}"/>
              </a:ext>
            </a:extLst>
          </p:cNvPr>
          <p:cNvSpPr/>
          <p:nvPr userDrawn="1"/>
        </p:nvSpPr>
        <p:spPr>
          <a:xfrm>
            <a:off x="2552700" y="0"/>
            <a:ext cx="9584192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pic>
        <p:nvPicPr>
          <p:cNvPr id="32" name="그림 31"/>
          <p:cNvPicPr>
            <a:picLocks noChangeAspect="1"/>
          </p:cNvPicPr>
          <p:nvPr userDrawn="1"/>
        </p:nvPicPr>
        <p:blipFill rotWithShape="1">
          <a:blip r:embed="rId3"/>
          <a:srcRect r="17039"/>
          <a:stretch/>
        </p:blipFill>
        <p:spPr>
          <a:xfrm>
            <a:off x="2021341" y="0"/>
            <a:ext cx="10115550" cy="6858594"/>
          </a:xfrm>
          <a:prstGeom prst="rect">
            <a:avLst/>
          </a:prstGeom>
        </p:spPr>
      </p:pic>
      <p:sp>
        <p:nvSpPr>
          <p:cNvPr id="12" name="자유형 11"/>
          <p:cNvSpPr/>
          <p:nvPr userDrawn="1"/>
        </p:nvSpPr>
        <p:spPr>
          <a:xfrm rot="16200000" flipH="1">
            <a:off x="8682681" y="1383892"/>
            <a:ext cx="3631875" cy="864096"/>
          </a:xfrm>
          <a:custGeom>
            <a:avLst/>
            <a:gdLst>
              <a:gd name="connsiteX0" fmla="*/ 0 w 3631875"/>
              <a:gd name="connsiteY0" fmla="*/ 864096 h 864096"/>
              <a:gd name="connsiteX1" fmla="*/ 0 w 3631875"/>
              <a:gd name="connsiteY1" fmla="*/ 0 h 864096"/>
              <a:gd name="connsiteX2" fmla="*/ 3132989 w 3631875"/>
              <a:gd name="connsiteY2" fmla="*/ 0 h 864096"/>
              <a:gd name="connsiteX3" fmla="*/ 3631875 w 3631875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875" h="864096">
                <a:moveTo>
                  <a:pt x="0" y="864096"/>
                </a:moveTo>
                <a:lnTo>
                  <a:pt x="0" y="0"/>
                </a:lnTo>
                <a:lnTo>
                  <a:pt x="3132989" y="0"/>
                </a:lnTo>
                <a:lnTo>
                  <a:pt x="3631875" y="864096"/>
                </a:lnTo>
                <a:close/>
              </a:path>
            </a:pathLst>
          </a:custGeom>
          <a:solidFill>
            <a:srgbClr val="10CF9B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</a:endParaRPr>
          </a:p>
        </p:txBody>
      </p:sp>
      <p:sp>
        <p:nvSpPr>
          <p:cNvPr id="14" name="자유형 13"/>
          <p:cNvSpPr/>
          <p:nvPr userDrawn="1"/>
        </p:nvSpPr>
        <p:spPr>
          <a:xfrm rot="16200000" flipH="1">
            <a:off x="8859096" y="2243612"/>
            <a:ext cx="5351317" cy="864096"/>
          </a:xfrm>
          <a:custGeom>
            <a:avLst/>
            <a:gdLst>
              <a:gd name="connsiteX0" fmla="*/ 0 w 5351317"/>
              <a:gd name="connsiteY0" fmla="*/ 0 h 864096"/>
              <a:gd name="connsiteX1" fmla="*/ 0 w 5351317"/>
              <a:gd name="connsiteY1" fmla="*/ 864096 h 864096"/>
              <a:gd name="connsiteX2" fmla="*/ 2242375 w 5351317"/>
              <a:gd name="connsiteY2" fmla="*/ 864096 h 864096"/>
              <a:gd name="connsiteX3" fmla="*/ 3108942 w 5351317"/>
              <a:gd name="connsiteY3" fmla="*/ 864096 h 864096"/>
              <a:gd name="connsiteX4" fmla="*/ 5351317 w 5351317"/>
              <a:gd name="connsiteY4" fmla="*/ 864096 h 864096"/>
              <a:gd name="connsiteX5" fmla="*/ 4852431 w 5351317"/>
              <a:gd name="connsiteY5" fmla="*/ 0 h 864096"/>
              <a:gd name="connsiteX6" fmla="*/ 2610056 w 5351317"/>
              <a:gd name="connsiteY6" fmla="*/ 0 h 864096"/>
              <a:gd name="connsiteX7" fmla="*/ 2242375 w 5351317"/>
              <a:gd name="connsiteY7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1317" h="864096">
                <a:moveTo>
                  <a:pt x="0" y="0"/>
                </a:moveTo>
                <a:lnTo>
                  <a:pt x="0" y="864096"/>
                </a:lnTo>
                <a:lnTo>
                  <a:pt x="2242375" y="864096"/>
                </a:lnTo>
                <a:lnTo>
                  <a:pt x="3108942" y="864096"/>
                </a:lnTo>
                <a:lnTo>
                  <a:pt x="5351317" y="864096"/>
                </a:lnTo>
                <a:lnTo>
                  <a:pt x="4852431" y="0"/>
                </a:lnTo>
                <a:lnTo>
                  <a:pt x="2610056" y="0"/>
                </a:lnTo>
                <a:lnTo>
                  <a:pt x="2242375" y="0"/>
                </a:lnTo>
                <a:close/>
              </a:path>
            </a:pathLst>
          </a:custGeom>
          <a:solidFill>
            <a:srgbClr val="009D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335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0" kern="1200" spc="-15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페이지명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 flipH="1">
            <a:off x="10066569" y="1"/>
            <a:ext cx="1900233" cy="3108942"/>
            <a:chOff x="1145451" y="1"/>
            <a:chExt cx="1900233" cy="3108942"/>
          </a:xfrm>
        </p:grpSpPr>
        <p:sp>
          <p:nvSpPr>
            <p:cNvPr id="13" name="자유형 12"/>
            <p:cNvSpPr/>
            <p:nvPr userDrawn="1"/>
          </p:nvSpPr>
          <p:spPr>
            <a:xfrm rot="5400000">
              <a:off x="2179542" y="2047"/>
              <a:ext cx="868187" cy="864096"/>
            </a:xfrm>
            <a:custGeom>
              <a:avLst/>
              <a:gdLst>
                <a:gd name="connsiteX0" fmla="*/ 0 w 868187"/>
                <a:gd name="connsiteY0" fmla="*/ 864096 h 864096"/>
                <a:gd name="connsiteX1" fmla="*/ 0 w 868187"/>
                <a:gd name="connsiteY1" fmla="*/ 0 h 864096"/>
                <a:gd name="connsiteX2" fmla="*/ 369301 w 868187"/>
                <a:gd name="connsiteY2" fmla="*/ 0 h 864096"/>
                <a:gd name="connsiteX3" fmla="*/ 868187 w 868187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187" h="864096">
                  <a:moveTo>
                    <a:pt x="0" y="864096"/>
                  </a:moveTo>
                  <a:lnTo>
                    <a:pt x="0" y="0"/>
                  </a:lnTo>
                  <a:lnTo>
                    <a:pt x="369301" y="0"/>
                  </a:lnTo>
                  <a:lnTo>
                    <a:pt x="868187" y="864096"/>
                  </a:lnTo>
                  <a:close/>
                </a:path>
              </a:pathLst>
            </a:custGeom>
            <a:solidFill>
              <a:srgbClr val="10CF9B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14" name="자유형 13"/>
            <p:cNvSpPr/>
            <p:nvPr userDrawn="1"/>
          </p:nvSpPr>
          <p:spPr>
            <a:xfrm rot="5400000">
              <a:off x="23028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009DD9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133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9398000" y="-511175"/>
            <a:ext cx="2768600" cy="358775"/>
          </a:xfrm>
          <a:prstGeom prst="rect">
            <a:avLst/>
          </a:prstGeom>
        </p:spPr>
        <p:txBody>
          <a:bodyPr anchor="ctr"/>
          <a:lstStyle>
            <a:lvl1pPr marL="0" algn="r" defTabSz="91380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algn="r" defTabSz="913801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 err="1"/>
              <a:t>페이지번호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1801175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1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891953" y="6311282"/>
            <a:ext cx="6611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 사항에 대해 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SB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 검수를 진행하여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사항을 수정하였습니다</a:t>
            </a:r>
            <a:r>
              <a:rPr lang="en-US" altLang="ko-KR" sz="1100" b="1" spc="-84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en-US" altLang="ko-KR" sz="11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4741271"/>
              </p:ext>
            </p:extLst>
          </p:nvPr>
        </p:nvGraphicFramePr>
        <p:xfrm>
          <a:off x="193675" y="713795"/>
          <a:ext cx="11795307" cy="548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267">
                  <a:extLst>
                    <a:ext uri="{9D8B030D-6E8A-4147-A177-3AD203B41FA5}">
                      <a16:colId xmlns:a16="http://schemas.microsoft.com/office/drawing/2014/main" val="1678077644"/>
                    </a:ext>
                  </a:extLst>
                </a:gridCol>
                <a:gridCol w="9818182">
                  <a:extLst>
                    <a:ext uri="{9D8B030D-6E8A-4147-A177-3AD203B41FA5}">
                      <a16:colId xmlns:a16="http://schemas.microsoft.com/office/drawing/2014/main" val="962460237"/>
                    </a:ext>
                  </a:extLst>
                </a:gridCol>
                <a:gridCol w="727858">
                  <a:extLst>
                    <a:ext uri="{9D8B030D-6E8A-4147-A177-3AD203B41FA5}">
                      <a16:colId xmlns:a16="http://schemas.microsoft.com/office/drawing/2014/main" val="2088860671"/>
                    </a:ext>
                  </a:extLst>
                </a:gridCol>
              </a:tblGrid>
              <a:tr h="284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확인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827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기본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스토리보드의 파일명 작성 규칙을 준수하였는가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(SB_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(v1)_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날짜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yymmdd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664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과목명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주차명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정보가 정확히 작성되었는가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4112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유닛명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학습목차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학습내용에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오탈자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띄어쓰기 오류가 없고 영상파일명이 오류없이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8332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학습개요에서 제시하는 학습내용은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유닛정보와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일치하며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학습목표는 구체적인 행동 동사를 사용하여 기술되어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78969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개발용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번호 작성 규칙을 준수하여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_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4329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개발에 필요한 화면 설명이 명확하게 제시되어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40691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페이지별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해당 목차에 오류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누락없이 하이라이트 표시가 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212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지시문이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누락되었거나 불완전하게 기술된 것은 없는가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학습개요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학습정리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학습평가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페이지 등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246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퀴즈의 문항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보기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정답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피드백을 누락없이 작성하였는가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(</a:t>
                      </a:r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학습평가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페이지 등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629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 단위로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정리하기 내용을 제시하고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79412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촬영용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폰트 규정을 준수하여 작성되었는가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879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유닛별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간지는 오류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누락없이 제시되어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ko-KR" altLang="en-US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5524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슬라이드명은 학습목차명과 동일하게 작성되어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6506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가독성과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심미성을 고려하여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설계가 되어 있는가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85255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색의 사용이 일관성을 유지하고 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2525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학습자가 학습내용을 쉽게 이해할 수 있도록 구조화 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 </a:t>
                      </a:r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조직화되어 제시되었는가</a:t>
                      </a:r>
                      <a:r>
                        <a:rPr lang="en-US" altLang="ko-KR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3247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위계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구분을 위한 적절한 </a:t>
                      </a:r>
                      <a:r>
                        <a:rPr lang="ko-KR" altLang="en-US" sz="1100" baseline="0" dirty="0" err="1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블릿</a:t>
                      </a:r>
                      <a:r>
                        <a:rPr lang="ko-KR" altLang="en-US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사용과 들여쓰기를 하였는가</a:t>
                      </a:r>
                      <a:r>
                        <a:rPr lang="en-US" altLang="ko-KR" sz="1100" baseline="0" dirty="0">
                          <a:solidFill>
                            <a:srgbClr val="2D2D2D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100" dirty="0">
                        <a:solidFill>
                          <a:srgbClr val="2D2D2D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13422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11467329" y="102900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11467329" y="133534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1467329" y="164169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1467329" y="194803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11467329" y="225438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11467329" y="256072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67329" y="286707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11467329" y="317341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8" hasCustomPrompt="1"/>
          </p:nvPr>
        </p:nvSpPr>
        <p:spPr>
          <a:xfrm>
            <a:off x="11467329" y="347976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9" hasCustomPrompt="1"/>
          </p:nvPr>
        </p:nvSpPr>
        <p:spPr>
          <a:xfrm>
            <a:off x="11467329" y="378610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20" hasCustomPrompt="1"/>
          </p:nvPr>
        </p:nvSpPr>
        <p:spPr>
          <a:xfrm>
            <a:off x="11467329" y="409245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21" hasCustomPrompt="1"/>
          </p:nvPr>
        </p:nvSpPr>
        <p:spPr>
          <a:xfrm>
            <a:off x="11467329" y="439879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11467329" y="470514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텍스트 개체 틀 8"/>
          <p:cNvSpPr>
            <a:spLocks noGrp="1"/>
          </p:cNvSpPr>
          <p:nvPr>
            <p:ph type="body" sz="quarter" idx="23" hasCustomPrompt="1"/>
          </p:nvPr>
        </p:nvSpPr>
        <p:spPr>
          <a:xfrm>
            <a:off x="11467329" y="501148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텍스트 개체 틀 8"/>
          <p:cNvSpPr>
            <a:spLocks noGrp="1"/>
          </p:cNvSpPr>
          <p:nvPr>
            <p:ph type="body" sz="quarter" idx="24" hasCustomPrompt="1"/>
          </p:nvPr>
        </p:nvSpPr>
        <p:spPr>
          <a:xfrm>
            <a:off x="11467329" y="5317831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" name="텍스트 개체 틀 8"/>
          <p:cNvSpPr>
            <a:spLocks noGrp="1"/>
          </p:cNvSpPr>
          <p:nvPr>
            <p:ph type="body" sz="quarter" idx="25" hasCustomPrompt="1"/>
          </p:nvPr>
        </p:nvSpPr>
        <p:spPr>
          <a:xfrm>
            <a:off x="11467329" y="5624176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7" hasCustomPrompt="1"/>
          </p:nvPr>
        </p:nvSpPr>
        <p:spPr>
          <a:xfrm>
            <a:off x="11467329" y="5930515"/>
            <a:ext cx="337492" cy="223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유닛명_1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62" r="32739" b="5178"/>
          <a:stretch/>
        </p:blipFill>
        <p:spPr>
          <a:xfrm>
            <a:off x="4870587" y="2"/>
            <a:ext cx="7325133" cy="68579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B6318-FF7B-4A7D-9DDB-36310A82EBED}"/>
              </a:ext>
            </a:extLst>
          </p:cNvPr>
          <p:cNvSpPr/>
          <p:nvPr userDrawn="1"/>
        </p:nvSpPr>
        <p:spPr>
          <a:xfrm>
            <a:off x="2400300" y="0"/>
            <a:ext cx="9791700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1" name="자유형 40"/>
          <p:cNvSpPr/>
          <p:nvPr userDrawn="1"/>
        </p:nvSpPr>
        <p:spPr>
          <a:xfrm rot="1800000">
            <a:off x="6863551" y="5650480"/>
            <a:ext cx="4599767" cy="864096"/>
          </a:xfrm>
          <a:custGeom>
            <a:avLst/>
            <a:gdLst>
              <a:gd name="connsiteX0" fmla="*/ 0 w 4599767"/>
              <a:gd name="connsiteY0" fmla="*/ 0 h 864096"/>
              <a:gd name="connsiteX1" fmla="*/ 4599767 w 4599767"/>
              <a:gd name="connsiteY1" fmla="*/ 0 h 864096"/>
              <a:gd name="connsiteX2" fmla="*/ 3103108 w 4599767"/>
              <a:gd name="connsiteY2" fmla="*/ 864096 h 864096"/>
              <a:gd name="connsiteX3" fmla="*/ 0 w 4599767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767" h="864096">
                <a:moveTo>
                  <a:pt x="0" y="0"/>
                </a:moveTo>
                <a:lnTo>
                  <a:pt x="4599767" y="0"/>
                </a:lnTo>
                <a:lnTo>
                  <a:pt x="3103108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0BD0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 rotWithShape="1">
          <a:blip r:embed="rId3"/>
          <a:srcRect r="10004"/>
          <a:stretch/>
        </p:blipFill>
        <p:spPr>
          <a:xfrm>
            <a:off x="1220531" y="0"/>
            <a:ext cx="10973329" cy="6858594"/>
          </a:xfrm>
          <a:prstGeom prst="rect">
            <a:avLst/>
          </a:prstGeom>
        </p:spPr>
      </p:pic>
      <p:sp>
        <p:nvSpPr>
          <p:cNvPr id="45" name="자유형 44"/>
          <p:cNvSpPr/>
          <p:nvPr userDrawn="1"/>
        </p:nvSpPr>
        <p:spPr>
          <a:xfrm rot="1800000">
            <a:off x="7603441" y="2790527"/>
            <a:ext cx="5149537" cy="864096"/>
          </a:xfrm>
          <a:custGeom>
            <a:avLst/>
            <a:gdLst>
              <a:gd name="connsiteX0" fmla="*/ 0 w 5149537"/>
              <a:gd name="connsiteY0" fmla="*/ 0 h 864096"/>
              <a:gd name="connsiteX1" fmla="*/ 4650650 w 5149537"/>
              <a:gd name="connsiteY1" fmla="*/ 0 h 864096"/>
              <a:gd name="connsiteX2" fmla="*/ 5149537 w 5149537"/>
              <a:gd name="connsiteY2" fmla="*/ 864096 h 864096"/>
              <a:gd name="connsiteX3" fmla="*/ 0 w 5149537"/>
              <a:gd name="connsiteY3" fmla="*/ 864096 h 864096"/>
              <a:gd name="connsiteX4" fmla="*/ 0 w 5149537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537" h="864096">
                <a:moveTo>
                  <a:pt x="0" y="0"/>
                </a:moveTo>
                <a:lnTo>
                  <a:pt x="4650650" y="0"/>
                </a:lnTo>
                <a:lnTo>
                  <a:pt x="5149537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0D7D1057-C2CD-436D-A299-F14C5B0B9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687" y="1771557"/>
            <a:ext cx="7754937" cy="15288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buNone/>
              <a:tabLst/>
              <a:defRPr lang="ko-KR" altLang="en-US" sz="6000" b="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marL="228450" lvl="0" indent="-228450" defTabSz="914400" latinLnBrk="0">
              <a:lnSpc>
                <a:spcPct val="110000"/>
              </a:lnSpc>
            </a:pPr>
            <a:r>
              <a:rPr lang="ko-KR" altLang="en-US" dirty="0"/>
              <a:t>유닛명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675581" y="3360694"/>
            <a:ext cx="936104" cy="76696"/>
          </a:xfrm>
          <a:prstGeom prst="rect">
            <a:avLst/>
          </a:prstGeom>
          <a:gradFill flip="none" rotWithShape="1">
            <a:gsLst>
              <a:gs pos="18000">
                <a:srgbClr val="0F6FC6"/>
              </a:gs>
              <a:gs pos="0">
                <a:srgbClr val="17406D">
                  <a:lumMod val="75000"/>
                </a:srgbClr>
              </a:gs>
              <a:gs pos="100000">
                <a:srgbClr val="0F6FC6">
                  <a:lumMod val="60000"/>
                  <a:lumOff val="4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유닛명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62" r="32739" b="5178"/>
          <a:stretch/>
        </p:blipFill>
        <p:spPr>
          <a:xfrm>
            <a:off x="4870587" y="2"/>
            <a:ext cx="7325133" cy="685799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B6318-FF7B-4A7D-9DDB-36310A82EBED}"/>
              </a:ext>
            </a:extLst>
          </p:cNvPr>
          <p:cNvSpPr/>
          <p:nvPr userDrawn="1"/>
        </p:nvSpPr>
        <p:spPr>
          <a:xfrm>
            <a:off x="2400300" y="0"/>
            <a:ext cx="9791700" cy="6858000"/>
          </a:xfrm>
          <a:prstGeom prst="rect">
            <a:avLst/>
          </a:prstGeom>
          <a:solidFill>
            <a:srgbClr val="D9D9D9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1" name="자유형 40"/>
          <p:cNvSpPr/>
          <p:nvPr userDrawn="1"/>
        </p:nvSpPr>
        <p:spPr>
          <a:xfrm rot="1800000">
            <a:off x="6863551" y="5650480"/>
            <a:ext cx="4599767" cy="864096"/>
          </a:xfrm>
          <a:custGeom>
            <a:avLst/>
            <a:gdLst>
              <a:gd name="connsiteX0" fmla="*/ 0 w 4599767"/>
              <a:gd name="connsiteY0" fmla="*/ 0 h 864096"/>
              <a:gd name="connsiteX1" fmla="*/ 4599767 w 4599767"/>
              <a:gd name="connsiteY1" fmla="*/ 0 h 864096"/>
              <a:gd name="connsiteX2" fmla="*/ 3103108 w 4599767"/>
              <a:gd name="connsiteY2" fmla="*/ 864096 h 864096"/>
              <a:gd name="connsiteX3" fmla="*/ 0 w 4599767"/>
              <a:gd name="connsiteY3" fmla="*/ 864096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9767" h="864096">
                <a:moveTo>
                  <a:pt x="0" y="0"/>
                </a:moveTo>
                <a:lnTo>
                  <a:pt x="4599767" y="0"/>
                </a:lnTo>
                <a:lnTo>
                  <a:pt x="3103108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0BD0D9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 rotWithShape="1">
          <a:blip r:embed="rId3"/>
          <a:srcRect r="10004"/>
          <a:stretch/>
        </p:blipFill>
        <p:spPr>
          <a:xfrm>
            <a:off x="1220531" y="0"/>
            <a:ext cx="10973329" cy="6858594"/>
          </a:xfrm>
          <a:prstGeom prst="rect">
            <a:avLst/>
          </a:prstGeom>
        </p:spPr>
      </p:pic>
      <p:sp>
        <p:nvSpPr>
          <p:cNvPr id="45" name="자유형 44"/>
          <p:cNvSpPr/>
          <p:nvPr userDrawn="1"/>
        </p:nvSpPr>
        <p:spPr>
          <a:xfrm rot="1800000">
            <a:off x="7603441" y="2790527"/>
            <a:ext cx="5149537" cy="864096"/>
          </a:xfrm>
          <a:custGeom>
            <a:avLst/>
            <a:gdLst>
              <a:gd name="connsiteX0" fmla="*/ 0 w 5149537"/>
              <a:gd name="connsiteY0" fmla="*/ 0 h 864096"/>
              <a:gd name="connsiteX1" fmla="*/ 4650650 w 5149537"/>
              <a:gd name="connsiteY1" fmla="*/ 0 h 864096"/>
              <a:gd name="connsiteX2" fmla="*/ 5149537 w 5149537"/>
              <a:gd name="connsiteY2" fmla="*/ 864096 h 864096"/>
              <a:gd name="connsiteX3" fmla="*/ 0 w 5149537"/>
              <a:gd name="connsiteY3" fmla="*/ 864096 h 864096"/>
              <a:gd name="connsiteX4" fmla="*/ 0 w 5149537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9537" h="864096">
                <a:moveTo>
                  <a:pt x="0" y="0"/>
                </a:moveTo>
                <a:lnTo>
                  <a:pt x="4650650" y="0"/>
                </a:lnTo>
                <a:lnTo>
                  <a:pt x="5149537" y="864096"/>
                </a:ln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solidFill>
            <a:srgbClr val="0F6FC6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8A053C1-3FE9-4922-A78E-95D0CDDAEE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687" y="2777397"/>
            <a:ext cx="7754937" cy="1528800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anchor="b"/>
          <a:lstStyle>
            <a:lvl1pPr marL="0" indent="0">
              <a:lnSpc>
                <a:spcPct val="100000"/>
              </a:lnSpc>
              <a:buNone/>
              <a:tabLst/>
              <a:defRPr lang="ko-KR" altLang="en-US" sz="6000" b="0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marL="228450" lvl="0" indent="-228450" defTabSz="914400" latinLnBrk="0">
              <a:lnSpc>
                <a:spcPct val="110000"/>
              </a:lnSpc>
            </a:pPr>
            <a:r>
              <a:rPr lang="ko-KR" altLang="en-US" dirty="0"/>
              <a:t>유닛명</a:t>
            </a:r>
            <a:br>
              <a:rPr lang="en-US" altLang="ko-KR" dirty="0"/>
            </a:br>
            <a:r>
              <a:rPr lang="ko-KR" altLang="en-US" dirty="0"/>
              <a:t>유닛명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0A6C9D-CFAF-4099-92F1-D46DC9416CE5}"/>
              </a:ext>
            </a:extLst>
          </p:cNvPr>
          <p:cNvSpPr/>
          <p:nvPr userDrawn="1"/>
        </p:nvSpPr>
        <p:spPr>
          <a:xfrm>
            <a:off x="675581" y="4366534"/>
            <a:ext cx="936104" cy="76696"/>
          </a:xfrm>
          <a:prstGeom prst="rect">
            <a:avLst/>
          </a:prstGeom>
          <a:gradFill flip="none" rotWithShape="1">
            <a:gsLst>
              <a:gs pos="18000">
                <a:srgbClr val="0F6FC6"/>
              </a:gs>
              <a:gs pos="0">
                <a:srgbClr val="17406D">
                  <a:lumMod val="75000"/>
                </a:srgbClr>
              </a:gs>
              <a:gs pos="100000">
                <a:srgbClr val="0F6FC6">
                  <a:lumMod val="60000"/>
                  <a:lumOff val="4000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5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BEB6E3-7DD1-4E12-B26B-ECF1EF502A90}"/>
              </a:ext>
            </a:extLst>
          </p:cNvPr>
          <p:cNvSpPr/>
          <p:nvPr userDrawn="1"/>
        </p:nvSpPr>
        <p:spPr>
          <a:xfrm>
            <a:off x="0" y="765175"/>
            <a:ext cx="12193200" cy="568325"/>
          </a:xfrm>
          <a:prstGeom prst="rect">
            <a:avLst/>
          </a:prstGeom>
          <a:solidFill>
            <a:srgbClr val="257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9A5AEA7-C24B-47D5-AE79-34CECFCF98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764704"/>
            <a:ext cx="7804150" cy="59848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tabLst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1356626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0E187-BFFC-4EC6-984F-63A4EA1D2B19}"/>
              </a:ext>
            </a:extLst>
          </p:cNvPr>
          <p:cNvSpPr/>
          <p:nvPr userDrawn="1"/>
        </p:nvSpPr>
        <p:spPr>
          <a:xfrm>
            <a:off x="0" y="787400"/>
            <a:ext cx="12192000" cy="6070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3386312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BEB6E3-7DD1-4E12-B26B-ECF1EF502A90}"/>
              </a:ext>
            </a:extLst>
          </p:cNvPr>
          <p:cNvSpPr/>
          <p:nvPr userDrawn="1"/>
        </p:nvSpPr>
        <p:spPr>
          <a:xfrm>
            <a:off x="0" y="0"/>
            <a:ext cx="12193200" cy="3759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10066569" y="1"/>
            <a:ext cx="1896625" cy="3108942"/>
            <a:chOff x="9844527" y="1"/>
            <a:chExt cx="1896625" cy="3108942"/>
          </a:xfrm>
        </p:grpSpPr>
        <p:sp>
          <p:nvSpPr>
            <p:cNvPr id="32" name="자유형 31"/>
            <p:cNvSpPr/>
            <p:nvPr userDrawn="1"/>
          </p:nvSpPr>
          <p:spPr>
            <a:xfrm rot="16200000" flipH="1">
              <a:off x="9754633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4CBA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33" name="자유형 32"/>
            <p:cNvSpPr/>
            <p:nvPr userDrawn="1"/>
          </p:nvSpPr>
          <p:spPr>
            <a:xfrm rot="16200000" flipH="1">
              <a:off x="9041782" y="802746"/>
              <a:ext cx="2469591" cy="864101"/>
            </a:xfrm>
            <a:custGeom>
              <a:avLst/>
              <a:gdLst>
                <a:gd name="connsiteX0" fmla="*/ 0 w 2469591"/>
                <a:gd name="connsiteY0" fmla="*/ 0 h 864101"/>
                <a:gd name="connsiteX1" fmla="*/ 0 w 2469591"/>
                <a:gd name="connsiteY1" fmla="*/ 864097 h 864101"/>
                <a:gd name="connsiteX2" fmla="*/ 301601 w 2469591"/>
                <a:gd name="connsiteY2" fmla="*/ 864097 h 864101"/>
                <a:gd name="connsiteX3" fmla="*/ 301601 w 2469591"/>
                <a:gd name="connsiteY3" fmla="*/ 864099 h 864101"/>
                <a:gd name="connsiteX4" fmla="*/ 600131 w 2469591"/>
                <a:gd name="connsiteY4" fmla="*/ 864099 h 864101"/>
                <a:gd name="connsiteX5" fmla="*/ 940951 w 2469591"/>
                <a:gd name="connsiteY5" fmla="*/ 864099 h 864101"/>
                <a:gd name="connsiteX6" fmla="*/ 962054 w 2469591"/>
                <a:gd name="connsiteY6" fmla="*/ 864099 h 864101"/>
                <a:gd name="connsiteX7" fmla="*/ 962054 w 2469591"/>
                <a:gd name="connsiteY7" fmla="*/ 864101 h 864101"/>
                <a:gd name="connsiteX8" fmla="*/ 1601404 w 2469591"/>
                <a:gd name="connsiteY8" fmla="*/ 864101 h 864101"/>
                <a:gd name="connsiteX9" fmla="*/ 1830241 w 2469591"/>
                <a:gd name="connsiteY9" fmla="*/ 864101 h 864101"/>
                <a:gd name="connsiteX10" fmla="*/ 2469591 w 2469591"/>
                <a:gd name="connsiteY10" fmla="*/ 864101 h 864101"/>
                <a:gd name="connsiteX11" fmla="*/ 1970705 w 2469591"/>
                <a:gd name="connsiteY11" fmla="*/ 5 h 864101"/>
                <a:gd name="connsiteX12" fmla="*/ 1608783 w 2469591"/>
                <a:gd name="connsiteY12" fmla="*/ 5 h 864101"/>
                <a:gd name="connsiteX13" fmla="*/ 1608782 w 2469591"/>
                <a:gd name="connsiteY13" fmla="*/ 2 h 864101"/>
                <a:gd name="connsiteX14" fmla="*/ 1310252 w 2469591"/>
                <a:gd name="connsiteY14" fmla="*/ 2 h 864101"/>
                <a:gd name="connsiteX15" fmla="*/ 1239481 w 2469591"/>
                <a:gd name="connsiteY15" fmla="*/ 2 h 864101"/>
                <a:gd name="connsiteX16" fmla="*/ 1008652 w 2469591"/>
                <a:gd name="connsiteY16" fmla="*/ 2 h 864101"/>
                <a:gd name="connsiteX17" fmla="*/ 1008651 w 2469591"/>
                <a:gd name="connsiteY17" fmla="*/ 0 h 864101"/>
                <a:gd name="connsiteX18" fmla="*/ 639350 w 2469591"/>
                <a:gd name="connsiteY18" fmla="*/ 0 h 864101"/>
                <a:gd name="connsiteX19" fmla="*/ 639350 w 2469591"/>
                <a:gd name="connsiteY19" fmla="*/ 2 h 864101"/>
                <a:gd name="connsiteX20" fmla="*/ 600131 w 2469591"/>
                <a:gd name="connsiteY20" fmla="*/ 2 h 864101"/>
                <a:gd name="connsiteX21" fmla="*/ 369302 w 2469591"/>
                <a:gd name="connsiteY21" fmla="*/ 2 h 864101"/>
                <a:gd name="connsiteX22" fmla="*/ 369301 w 2469591"/>
                <a:gd name="connsiteY22" fmla="*/ 0 h 8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9591" h="864101">
                  <a:moveTo>
                    <a:pt x="0" y="0"/>
                  </a:moveTo>
                  <a:lnTo>
                    <a:pt x="0" y="864097"/>
                  </a:lnTo>
                  <a:lnTo>
                    <a:pt x="301601" y="864097"/>
                  </a:lnTo>
                  <a:lnTo>
                    <a:pt x="301601" y="864099"/>
                  </a:lnTo>
                  <a:lnTo>
                    <a:pt x="600131" y="864099"/>
                  </a:lnTo>
                  <a:lnTo>
                    <a:pt x="940951" y="864099"/>
                  </a:lnTo>
                  <a:lnTo>
                    <a:pt x="962054" y="864099"/>
                  </a:lnTo>
                  <a:lnTo>
                    <a:pt x="962054" y="864101"/>
                  </a:lnTo>
                  <a:lnTo>
                    <a:pt x="1601404" y="864101"/>
                  </a:lnTo>
                  <a:lnTo>
                    <a:pt x="1830241" y="864101"/>
                  </a:lnTo>
                  <a:lnTo>
                    <a:pt x="2469591" y="864101"/>
                  </a:lnTo>
                  <a:lnTo>
                    <a:pt x="1970705" y="5"/>
                  </a:lnTo>
                  <a:lnTo>
                    <a:pt x="1608783" y="5"/>
                  </a:lnTo>
                  <a:lnTo>
                    <a:pt x="1608782" y="2"/>
                  </a:lnTo>
                  <a:lnTo>
                    <a:pt x="1310252" y="2"/>
                  </a:lnTo>
                  <a:lnTo>
                    <a:pt x="1239481" y="2"/>
                  </a:lnTo>
                  <a:lnTo>
                    <a:pt x="1008652" y="2"/>
                  </a:lnTo>
                  <a:lnTo>
                    <a:pt x="1008651" y="0"/>
                  </a:lnTo>
                  <a:lnTo>
                    <a:pt x="639350" y="0"/>
                  </a:lnTo>
                  <a:lnTo>
                    <a:pt x="639350" y="2"/>
                  </a:lnTo>
                  <a:lnTo>
                    <a:pt x="600131" y="2"/>
                  </a:lnTo>
                  <a:lnTo>
                    <a:pt x="369302" y="2"/>
                  </a:lnTo>
                  <a:lnTo>
                    <a:pt x="369301" y="0"/>
                  </a:lnTo>
                  <a:close/>
                </a:path>
              </a:pathLst>
            </a:custGeom>
            <a:solidFill>
              <a:srgbClr val="87E7C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</p:spTree>
    <p:extLst>
      <p:ext uri="{BB962C8B-B14F-4D97-AF65-F5344CB8AC3E}">
        <p14:creationId xmlns:p14="http://schemas.microsoft.com/office/powerpoint/2010/main" val="207480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4" orient="horz" pos="1353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62F02E-E247-4977-B317-BF3E1EE9DD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텍스트 개체 틀 9">
            <a:extLst>
              <a:ext uri="{FF2B5EF4-FFF2-40B4-BE49-F238E27FC236}">
                <a16:creationId xmlns:a16="http://schemas.microsoft.com/office/drawing/2014/main" id="{E4B32A95-0410-4CA0-A26F-28D13B2AB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2392" y="154669"/>
            <a:ext cx="11231107" cy="5810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  <a:defRPr lang="ko-KR" altLang="en-US" sz="3200" b="0" kern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D2D2D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  <a:lvl2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2pPr>
            <a:lvl3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3pPr>
            <a:lvl4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 smtClean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4pPr>
            <a:lvl5pPr mar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None/>
              <a:defRPr lang="ko-KR" altLang="en-US" sz="3200" b="1" kern="1200" spc="-150" baseline="0" dirty="0">
                <a:solidFill>
                  <a:srgbClr val="3F3F3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5pPr>
          </a:lstStyle>
          <a:p>
            <a:pPr marL="0" lvl="0" indent="0" algn="l" defTabSz="97539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ts val="28"/>
              </a:spcAft>
              <a:buFont typeface="Arial" panose="020B0604020202020204" pitchFamily="34" charset="0"/>
              <a:buNone/>
            </a:pPr>
            <a:r>
              <a:rPr lang="ko-KR" altLang="en-US" dirty="0"/>
              <a:t>페이지명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BEB6E3-7DD1-4E12-B26B-ECF1EF502A90}"/>
              </a:ext>
            </a:extLst>
          </p:cNvPr>
          <p:cNvSpPr/>
          <p:nvPr userDrawn="1"/>
        </p:nvSpPr>
        <p:spPr>
          <a:xfrm>
            <a:off x="0" y="1524000"/>
            <a:ext cx="12193200" cy="5334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0066569" y="1"/>
            <a:ext cx="1896625" cy="3108942"/>
            <a:chOff x="9844527" y="1"/>
            <a:chExt cx="1896625" cy="3108942"/>
          </a:xfrm>
        </p:grpSpPr>
        <p:sp>
          <p:nvSpPr>
            <p:cNvPr id="28" name="자유형 27"/>
            <p:cNvSpPr/>
            <p:nvPr userDrawn="1"/>
          </p:nvSpPr>
          <p:spPr>
            <a:xfrm rot="16200000" flipH="1">
              <a:off x="9754633" y="1122424"/>
              <a:ext cx="3108942" cy="864096"/>
            </a:xfrm>
            <a:custGeom>
              <a:avLst/>
              <a:gdLst>
                <a:gd name="connsiteX0" fmla="*/ 0 w 3108942"/>
                <a:gd name="connsiteY0" fmla="*/ 864096 h 864096"/>
                <a:gd name="connsiteX1" fmla="*/ 0 w 3108942"/>
                <a:gd name="connsiteY1" fmla="*/ 0 h 864096"/>
                <a:gd name="connsiteX2" fmla="*/ 2610056 w 3108942"/>
                <a:gd name="connsiteY2" fmla="*/ 0 h 864096"/>
                <a:gd name="connsiteX3" fmla="*/ 3108942 w 3108942"/>
                <a:gd name="connsiteY3" fmla="*/ 864096 h 86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942" h="864096">
                  <a:moveTo>
                    <a:pt x="0" y="864096"/>
                  </a:moveTo>
                  <a:lnTo>
                    <a:pt x="0" y="0"/>
                  </a:lnTo>
                  <a:lnTo>
                    <a:pt x="2610056" y="0"/>
                  </a:lnTo>
                  <a:lnTo>
                    <a:pt x="3108942" y="864096"/>
                  </a:lnTo>
                  <a:close/>
                </a:path>
              </a:pathLst>
            </a:custGeom>
            <a:solidFill>
              <a:srgbClr val="4CBA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  <p:sp>
          <p:nvSpPr>
            <p:cNvPr id="29" name="자유형 28"/>
            <p:cNvSpPr/>
            <p:nvPr userDrawn="1"/>
          </p:nvSpPr>
          <p:spPr>
            <a:xfrm rot="16200000" flipH="1">
              <a:off x="9041782" y="802746"/>
              <a:ext cx="2469591" cy="864101"/>
            </a:xfrm>
            <a:custGeom>
              <a:avLst/>
              <a:gdLst>
                <a:gd name="connsiteX0" fmla="*/ 0 w 2469591"/>
                <a:gd name="connsiteY0" fmla="*/ 0 h 864101"/>
                <a:gd name="connsiteX1" fmla="*/ 0 w 2469591"/>
                <a:gd name="connsiteY1" fmla="*/ 864097 h 864101"/>
                <a:gd name="connsiteX2" fmla="*/ 301601 w 2469591"/>
                <a:gd name="connsiteY2" fmla="*/ 864097 h 864101"/>
                <a:gd name="connsiteX3" fmla="*/ 301601 w 2469591"/>
                <a:gd name="connsiteY3" fmla="*/ 864099 h 864101"/>
                <a:gd name="connsiteX4" fmla="*/ 600131 w 2469591"/>
                <a:gd name="connsiteY4" fmla="*/ 864099 h 864101"/>
                <a:gd name="connsiteX5" fmla="*/ 940951 w 2469591"/>
                <a:gd name="connsiteY5" fmla="*/ 864099 h 864101"/>
                <a:gd name="connsiteX6" fmla="*/ 962054 w 2469591"/>
                <a:gd name="connsiteY6" fmla="*/ 864099 h 864101"/>
                <a:gd name="connsiteX7" fmla="*/ 962054 w 2469591"/>
                <a:gd name="connsiteY7" fmla="*/ 864101 h 864101"/>
                <a:gd name="connsiteX8" fmla="*/ 1601404 w 2469591"/>
                <a:gd name="connsiteY8" fmla="*/ 864101 h 864101"/>
                <a:gd name="connsiteX9" fmla="*/ 1830241 w 2469591"/>
                <a:gd name="connsiteY9" fmla="*/ 864101 h 864101"/>
                <a:gd name="connsiteX10" fmla="*/ 2469591 w 2469591"/>
                <a:gd name="connsiteY10" fmla="*/ 864101 h 864101"/>
                <a:gd name="connsiteX11" fmla="*/ 1970705 w 2469591"/>
                <a:gd name="connsiteY11" fmla="*/ 5 h 864101"/>
                <a:gd name="connsiteX12" fmla="*/ 1608783 w 2469591"/>
                <a:gd name="connsiteY12" fmla="*/ 5 h 864101"/>
                <a:gd name="connsiteX13" fmla="*/ 1608782 w 2469591"/>
                <a:gd name="connsiteY13" fmla="*/ 2 h 864101"/>
                <a:gd name="connsiteX14" fmla="*/ 1310252 w 2469591"/>
                <a:gd name="connsiteY14" fmla="*/ 2 h 864101"/>
                <a:gd name="connsiteX15" fmla="*/ 1239481 w 2469591"/>
                <a:gd name="connsiteY15" fmla="*/ 2 h 864101"/>
                <a:gd name="connsiteX16" fmla="*/ 1008652 w 2469591"/>
                <a:gd name="connsiteY16" fmla="*/ 2 h 864101"/>
                <a:gd name="connsiteX17" fmla="*/ 1008651 w 2469591"/>
                <a:gd name="connsiteY17" fmla="*/ 0 h 864101"/>
                <a:gd name="connsiteX18" fmla="*/ 639350 w 2469591"/>
                <a:gd name="connsiteY18" fmla="*/ 0 h 864101"/>
                <a:gd name="connsiteX19" fmla="*/ 639350 w 2469591"/>
                <a:gd name="connsiteY19" fmla="*/ 2 h 864101"/>
                <a:gd name="connsiteX20" fmla="*/ 600131 w 2469591"/>
                <a:gd name="connsiteY20" fmla="*/ 2 h 864101"/>
                <a:gd name="connsiteX21" fmla="*/ 369302 w 2469591"/>
                <a:gd name="connsiteY21" fmla="*/ 2 h 864101"/>
                <a:gd name="connsiteX22" fmla="*/ 369301 w 2469591"/>
                <a:gd name="connsiteY22" fmla="*/ 0 h 86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69591" h="864101">
                  <a:moveTo>
                    <a:pt x="0" y="0"/>
                  </a:moveTo>
                  <a:lnTo>
                    <a:pt x="0" y="864097"/>
                  </a:lnTo>
                  <a:lnTo>
                    <a:pt x="301601" y="864097"/>
                  </a:lnTo>
                  <a:lnTo>
                    <a:pt x="301601" y="864099"/>
                  </a:lnTo>
                  <a:lnTo>
                    <a:pt x="600131" y="864099"/>
                  </a:lnTo>
                  <a:lnTo>
                    <a:pt x="940951" y="864099"/>
                  </a:lnTo>
                  <a:lnTo>
                    <a:pt x="962054" y="864099"/>
                  </a:lnTo>
                  <a:lnTo>
                    <a:pt x="962054" y="864101"/>
                  </a:lnTo>
                  <a:lnTo>
                    <a:pt x="1601404" y="864101"/>
                  </a:lnTo>
                  <a:lnTo>
                    <a:pt x="1830241" y="864101"/>
                  </a:lnTo>
                  <a:lnTo>
                    <a:pt x="2469591" y="864101"/>
                  </a:lnTo>
                  <a:lnTo>
                    <a:pt x="1970705" y="5"/>
                  </a:lnTo>
                  <a:lnTo>
                    <a:pt x="1608783" y="5"/>
                  </a:lnTo>
                  <a:lnTo>
                    <a:pt x="1608782" y="2"/>
                  </a:lnTo>
                  <a:lnTo>
                    <a:pt x="1310252" y="2"/>
                  </a:lnTo>
                  <a:lnTo>
                    <a:pt x="1239481" y="2"/>
                  </a:lnTo>
                  <a:lnTo>
                    <a:pt x="1008652" y="2"/>
                  </a:lnTo>
                  <a:lnTo>
                    <a:pt x="1008651" y="0"/>
                  </a:lnTo>
                  <a:lnTo>
                    <a:pt x="639350" y="0"/>
                  </a:lnTo>
                  <a:lnTo>
                    <a:pt x="639350" y="2"/>
                  </a:lnTo>
                  <a:lnTo>
                    <a:pt x="600131" y="2"/>
                  </a:lnTo>
                  <a:lnTo>
                    <a:pt x="369302" y="2"/>
                  </a:lnTo>
                  <a:lnTo>
                    <a:pt x="369301" y="0"/>
                  </a:lnTo>
                  <a:close/>
                </a:path>
              </a:pathLst>
            </a:custGeom>
            <a:solidFill>
              <a:srgbClr val="87E7C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9854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">
          <p15:clr>
            <a:srgbClr val="F26B43"/>
          </p15:clr>
        </p15:guide>
        <p15:guide id="2" pos="597">
          <p15:clr>
            <a:srgbClr val="FBAE40"/>
          </p15:clr>
        </p15:guide>
        <p15:guide id="3" pos="778">
          <p15:clr>
            <a:srgbClr val="FBAE40"/>
          </p15:clr>
        </p15:guide>
        <p15:guide id="5" orient="horz" pos="11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cu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92" y="6087209"/>
            <a:ext cx="2579992" cy="41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0" y="2"/>
            <a:ext cx="12192000" cy="26574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defTabSz="145040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412">
              <a:latin typeface="+mn-lt"/>
              <a:ea typeface="+mn-ea"/>
            </a:endParaRPr>
          </a:p>
        </p:txBody>
      </p:sp>
      <p:sp>
        <p:nvSpPr>
          <p:cNvPr id="9" name="Rectangle 51"/>
          <p:cNvSpPr>
            <a:spLocks noChangeArrowheads="1"/>
          </p:cNvSpPr>
          <p:nvPr userDrawn="1"/>
        </p:nvSpPr>
        <p:spPr bwMode="auto">
          <a:xfrm>
            <a:off x="0" y="6700546"/>
            <a:ext cx="12192000" cy="157456"/>
          </a:xfrm>
          <a:prstGeom prst="rect">
            <a:avLst/>
          </a:prstGeom>
          <a:solidFill>
            <a:srgbClr val="000000">
              <a:alpha val="8313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defTabSz="145040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412">
              <a:latin typeface="+mn-lt"/>
              <a:ea typeface="+mn-ea"/>
            </a:endParaRPr>
          </a:p>
        </p:txBody>
      </p:sp>
      <p:grpSp>
        <p:nvGrpSpPr>
          <p:cNvPr id="10" name="Group 6"/>
          <p:cNvGrpSpPr>
            <a:grpSpLocks/>
          </p:cNvGrpSpPr>
          <p:nvPr userDrawn="1"/>
        </p:nvGrpSpPr>
        <p:grpSpPr bwMode="auto">
          <a:xfrm>
            <a:off x="0" y="1153762"/>
            <a:ext cx="12192000" cy="1523296"/>
            <a:chOff x="2400" y="1522"/>
            <a:chExt cx="4320" cy="272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00" y="1522"/>
              <a:ext cx="43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4504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412">
                <a:latin typeface="+mn-lt"/>
                <a:ea typeface="+mn-ea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00" y="1794"/>
              <a:ext cx="432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14504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3412">
                <a:latin typeface="+mn-lt"/>
                <a:ea typeface="+mn-ea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2" y="1338863"/>
            <a:ext cx="3418339" cy="51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223" tIns="64111" rIns="128223" bIns="64111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1281692">
              <a:spcBef>
                <a:spcPct val="50000"/>
              </a:spcBef>
              <a:defRPr/>
            </a:pP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 2023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</a:rPr>
              <a:t>학년도 </a:t>
            </a:r>
            <a:r>
              <a:rPr lang="en-US" altLang="ko-KR" sz="2500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500" dirty="0">
                <a:latin typeface="HY헤드라인M" pitchFamily="18" charset="-127"/>
                <a:ea typeface="HY헤드라인M" pitchFamily="18" charset="-127"/>
              </a:rPr>
              <a:t>학기</a:t>
            </a:r>
            <a:endParaRPr lang="en-US" altLang="ko-KR" sz="25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6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-1"/>
            <a:ext cx="12192000" cy="59382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marR="0" lvl="0" indent="0" defTabSz="1450402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학습목표 메타데이터</a:t>
            </a:r>
            <a:endParaRPr kumimoji="0" lang="en-US" altLang="ko-KR" sz="2200" b="1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4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2">
          <p15:clr>
            <a:srgbClr val="F26B43"/>
          </p15:clr>
        </p15:guide>
        <p15:guide id="2" pos="75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-1"/>
            <a:ext cx="12192000" cy="593826"/>
          </a:xfrm>
          <a:prstGeom prst="rect">
            <a:avLst/>
          </a:prstGeom>
          <a:solidFill>
            <a:srgbClr val="000000">
              <a:alpha val="72156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145048" tIns="72524" rIns="145048" bIns="72524" anchor="ctr"/>
          <a:lstStyle/>
          <a:p>
            <a:pPr marR="0" lvl="0" indent="0" defTabSz="1450402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SB 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검수</a:t>
            </a: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(1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차</a:t>
            </a:r>
            <a:r>
              <a:rPr kumimoji="0" lang="en-US" altLang="ko-KR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)</a:t>
            </a:r>
            <a:r>
              <a:rPr kumimoji="0" lang="ko-KR" altLang="en-US" sz="22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</a:rPr>
              <a:t>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11453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2">
          <p15:clr>
            <a:srgbClr val="F26B43"/>
          </p15:clr>
        </p15:guide>
        <p15:guide id="2" pos="75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334964" y="836613"/>
            <a:ext cx="8101011" cy="5653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en-US" altLang="ko-KR" sz="1499" dirty="0">
              <a:solidFill>
                <a:srgbClr val="0000FF"/>
              </a:solidFill>
            </a:endParaRPr>
          </a:p>
          <a:p>
            <a:pPr algn="ctr"/>
            <a:endParaRPr lang="ko-KR" altLang="en-US" sz="1499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34964" y="188913"/>
            <a:ext cx="8101011" cy="576262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슬라이드명이 위치 가능한 범위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16,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6.5,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9.0,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7.4)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26290" y="-49211"/>
            <a:ext cx="340120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 타이틀 디자인 범위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7.8)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56602" y="4231330"/>
            <a:ext cx="3401206" cy="68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크기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너비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33.867cm, 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높이 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19.05cm)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768501" y="4980549"/>
            <a:ext cx="3401206" cy="68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전체 디자인 범위</a:t>
            </a:r>
            <a:endParaRPr lang="en-US" altLang="ko-KR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슬라이드 크기 전체</a:t>
            </a:r>
            <a:r>
              <a:rPr lang="en-US" altLang="ko-KR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b="1" spc="-14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361691" y="1566593"/>
            <a:ext cx="6095256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094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학습 내용 위치 가능한 범위</a:t>
            </a:r>
            <a:endParaRPr kumimoji="0" lang="en-US" altLang="ko-KR" sz="1800" b="1" i="0" u="none" strike="noStrike" kern="1200" cap="none" spc="-141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6094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좌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16,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우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6.5,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7.2, </a:t>
            </a:r>
            <a:r>
              <a:rPr kumimoji="0" lang="ko-KR" altLang="en-US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하 </a:t>
            </a:r>
            <a:r>
              <a:rPr kumimoji="0" lang="en-US" altLang="ko-KR" sz="1800" b="1" i="0" u="none" strike="noStrike" kern="1200" cap="none" spc="-141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8.5)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626290" y="1860103"/>
            <a:ext cx="340120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4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영상이 위치하는 범위</a:t>
            </a:r>
          </a:p>
        </p:txBody>
      </p:sp>
    </p:spTree>
    <p:extLst>
      <p:ext uri="{BB962C8B-B14F-4D97-AF65-F5344CB8AC3E}">
        <p14:creationId xmlns:p14="http://schemas.microsoft.com/office/powerpoint/2010/main" val="202960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13" r:id="rId2"/>
    <p:sldLayoutId id="2147483805" r:id="rId3"/>
    <p:sldLayoutId id="2147483806" r:id="rId4"/>
    <p:sldLayoutId id="2147483808" r:id="rId5"/>
    <p:sldLayoutId id="2147483811" r:id="rId6"/>
    <p:sldLayoutId id="2147483807" r:id="rId7"/>
    <p:sldLayoutId id="2147483810" r:id="rId8"/>
    <p:sldLayoutId id="2147483809" r:id="rId9"/>
    <p:sldLayoutId id="2147483814" r:id="rId10"/>
  </p:sldLayoutIdLst>
  <p:txStyles>
    <p:titleStyle>
      <a:lvl1pPr algn="l" defTabSz="913801" rtl="0" eaLnBrk="1" latinLnBrk="1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50" indent="-228450" algn="l" defTabSz="91380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3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2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1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0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29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851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752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652" indent="-228450" algn="l" defTabSz="913801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0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1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2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2" algn="l" defTabSz="913801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8" pos="7240">
          <p15:clr>
            <a:srgbClr val="F26B43"/>
          </p15:clr>
        </p15:guide>
        <p15:guide id="9" orient="horz" pos="482" userDrawn="1">
          <p15:clr>
            <a:srgbClr val="F26B43"/>
          </p15:clr>
        </p15:guide>
        <p15:guide id="10" pos="5314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pos="5428">
          <p15:clr>
            <a:srgbClr val="F26B43"/>
          </p15:clr>
        </p15:guide>
        <p15:guide id="13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719" y="1881758"/>
            <a:ext cx="12184563" cy="70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223" tIns="64111" rIns="128223" bIns="64111">
            <a:spAutoFit/>
          </a:bodyPr>
          <a:lstStyle>
            <a:lvl1pPr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60438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3748" dirty="0">
                <a:latin typeface="HY헤드라인M" pitchFamily="18" charset="-127"/>
                <a:ea typeface="HY헤드라인M" pitchFamily="18" charset="-127"/>
              </a:rPr>
              <a:t>데이터분석과 시각화</a:t>
            </a:r>
            <a:endParaRPr lang="en-US" altLang="ko-KR" sz="3748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40830C-D209-406B-BAA9-EAEA72938BB9}"/>
              </a:ext>
            </a:extLst>
          </p:cNvPr>
          <p:cNvSpPr/>
          <p:nvPr/>
        </p:nvSpPr>
        <p:spPr>
          <a:xfrm>
            <a:off x="2598889" y="3198167"/>
            <a:ext cx="6994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b="1" dirty="0">
                <a:latin typeface="+mn-ea"/>
              </a:rPr>
              <a:t>중간고사 대비 요점정리 및 미완성 프로그램 설명</a:t>
            </a:r>
          </a:p>
        </p:txBody>
      </p:sp>
    </p:spTree>
    <p:extLst>
      <p:ext uri="{BB962C8B-B14F-4D97-AF65-F5344CB8AC3E}">
        <p14:creationId xmlns:p14="http://schemas.microsoft.com/office/powerpoint/2010/main" val="32128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53">
            <a:extLst>
              <a:ext uri="{FF2B5EF4-FFF2-40B4-BE49-F238E27FC236}">
                <a16:creationId xmlns:a16="http://schemas.microsoft.com/office/drawing/2014/main" id="{BCF06F85-9349-4A94-A4DF-968A82F2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" y="1066316"/>
            <a:ext cx="2167847" cy="171792"/>
          </a:xfrm>
          <a:prstGeom prst="rect">
            <a:avLst/>
          </a:prstGeom>
          <a:solidFill>
            <a:srgbClr val="800080">
              <a:alpha val="1803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kumimoji="0" lang="ko-KR" altLang="en-US" sz="1967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F24E30-CFC5-46CF-9AF1-9A995CA11B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중간고사 안내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B6468-2DB6-43BF-B6BD-DC787C3F63EE}"/>
              </a:ext>
            </a:extLst>
          </p:cNvPr>
          <p:cNvSpPr txBox="1"/>
          <p:nvPr/>
        </p:nvSpPr>
        <p:spPr>
          <a:xfrm>
            <a:off x="657080" y="1608963"/>
            <a:ext cx="10134967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1. Lecture Note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학습평가 </a:t>
            </a: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10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나머지 </a:t>
            </a: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10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 단답형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   -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문제해결 프로그램을 완성한 후 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   - </a:t>
            </a:r>
            <a:r>
              <a:rPr lang="ko-KR" altLang="en-US" sz="2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완성된 프로그램의 코드를 보고 시험 응시</a:t>
            </a:r>
            <a:endParaRPr lang="en-US" altLang="ko-KR" sz="2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1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중간고사 안내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741B3F-371B-40C5-8FD7-7F804D94C07E}"/>
              </a:ext>
            </a:extLst>
          </p:cNvPr>
          <p:cNvGrpSpPr/>
          <p:nvPr/>
        </p:nvGrpSpPr>
        <p:grpSpPr>
          <a:xfrm>
            <a:off x="630239" y="1058854"/>
            <a:ext cx="10937984" cy="504000"/>
            <a:chOff x="630239" y="1683694"/>
            <a:chExt cx="7796211" cy="5606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33460-B0A0-41FF-845E-E115EC4B5EA5}"/>
                </a:ext>
              </a:extLst>
            </p:cNvPr>
            <p:cNvSpPr/>
            <p:nvPr/>
          </p:nvSpPr>
          <p:spPr>
            <a:xfrm>
              <a:off x="630239" y="1683694"/>
              <a:ext cx="1573212" cy="560613"/>
            </a:xfrm>
            <a:prstGeom prst="rect">
              <a:avLst/>
            </a:prstGeom>
            <a:gradFill flip="none" rotWithShape="1">
              <a:gsLst>
                <a:gs pos="50000">
                  <a:srgbClr val="0E64B2"/>
                </a:gs>
                <a:gs pos="50000">
                  <a:srgbClr val="0D5CA3"/>
                </a:gs>
              </a:gsLst>
              <a:lin ang="4200000" scaled="0"/>
              <a:tileRect/>
            </a:gradFill>
            <a:ln w="12700">
              <a:gradFill>
                <a:gsLst>
                  <a:gs pos="50000">
                    <a:srgbClr val="0E64B2"/>
                  </a:gs>
                  <a:gs pos="50000">
                    <a:srgbClr val="0D5CA3"/>
                  </a:gs>
                </a:gsLst>
                <a:lin ang="4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ko-KR" altLang="en-US" sz="1800" dirty="0">
                  <a:ln>
                    <a:solidFill>
                      <a:srgbClr val="73B5E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시험 범위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54313D-0E68-4E52-B449-423D1854E6B5}"/>
                </a:ext>
              </a:extLst>
            </p:cNvPr>
            <p:cNvSpPr/>
            <p:nvPr/>
          </p:nvSpPr>
          <p:spPr>
            <a:xfrm>
              <a:off x="2209802" y="1683694"/>
              <a:ext cx="6216648" cy="560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D5C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92075" marR="76200" lvl="1" fontAlgn="base">
                <a:lnSpc>
                  <a:spcPct val="110000"/>
                </a:lnSpc>
                <a:spcBef>
                  <a:spcPts val="70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110000"/>
                <a:tabLst>
                  <a:tab pos="2960688" algn="l"/>
                </a:tabLst>
                <a:defRPr/>
              </a:pPr>
              <a:r>
                <a:rPr lang="en-US" altLang="ko-KR" sz="1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D2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1~7</a:t>
              </a:r>
              <a:r>
                <a:rPr lang="ko-KR" altLang="en-US" sz="1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D2D2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주차</a:t>
              </a:r>
            </a:p>
          </p:txBody>
        </p:sp>
      </p:grp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1C4E26E-5360-40E1-A246-3A90B2EA3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41995"/>
              </p:ext>
            </p:extLst>
          </p:nvPr>
        </p:nvGraphicFramePr>
        <p:xfrm>
          <a:off x="628649" y="1649700"/>
          <a:ext cx="10953575" cy="4729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940">
                  <a:extLst>
                    <a:ext uri="{9D8B030D-6E8A-4147-A177-3AD203B41FA5}">
                      <a16:colId xmlns:a16="http://schemas.microsoft.com/office/drawing/2014/main" val="2361944424"/>
                    </a:ext>
                  </a:extLst>
                </a:gridCol>
                <a:gridCol w="9205635">
                  <a:extLst>
                    <a:ext uri="{9D8B030D-6E8A-4147-A177-3AD203B41FA5}">
                      <a16:colId xmlns:a16="http://schemas.microsoft.com/office/drawing/2014/main" val="2885941885"/>
                    </a:ext>
                  </a:extLst>
                </a:gridCol>
              </a:tblGrid>
              <a:tr h="4241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ahoma" panose="020B0604030504040204" pitchFamily="34" charset="0"/>
                        </a:rPr>
                        <a:t>주차별</a:t>
                      </a:r>
                      <a:r>
                        <a:rPr lang="ko-KR" altLang="en-US" sz="1600" b="0" kern="120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Tahoma" panose="020B0604030504040204" pitchFamily="34" charset="0"/>
                        </a:rPr>
                        <a:t> 시험 요약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kern="120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17248"/>
                  </a:ext>
                </a:extLst>
              </a:tr>
              <a:tr h="450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 분석과 시각화의 정의 및 목적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030566"/>
                  </a:ext>
                </a:extLst>
              </a:tr>
              <a:tr h="744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200" lvl="3" indent="-254000" fontAlgn="base">
                        <a:lnSpc>
                          <a:spcPct val="110000"/>
                        </a:lnSpc>
                        <a:buClr>
                          <a:srgbClr val="3F3F3F"/>
                        </a:buClr>
                        <a:buSzPct val="100000"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숫자형</a:t>
                      </a: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문자형</a:t>
                      </a: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리스트</a:t>
                      </a: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튜플</a:t>
                      </a: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딕셔너리</a:t>
                      </a: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세트 </a:t>
                      </a:r>
                      <a:r>
                        <a:rPr lang="ko-KR" altLang="en-US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r>
                        <a:rPr lang="ko-KR" altLang="en-US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구분과 </a:t>
                      </a:r>
                      <a:r>
                        <a:rPr lang="ko-KR" altLang="en-US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자료형간</a:t>
                      </a:r>
                      <a:r>
                        <a:rPr lang="ko-KR" altLang="en-US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변환 방법</a:t>
                      </a:r>
                      <a:endParaRPr lang="en-US" altLang="ko-KR" sz="16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266700" marR="76200" lvl="3" indent="-254000" fontAlgn="base">
                        <a:lnSpc>
                          <a:spcPct val="110000"/>
                        </a:lnSpc>
                        <a:buClr>
                          <a:srgbClr val="3F3F3F"/>
                        </a:buClr>
                        <a:buSzPct val="100000"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16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for, while, </a:t>
                      </a:r>
                      <a:r>
                        <a:rPr lang="en-US" altLang="ko-KR" sz="16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if~elif~else</a:t>
                      </a:r>
                      <a:endParaRPr lang="ko-KR" altLang="en-US" sz="16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16148"/>
                  </a:ext>
                </a:extLst>
              </a:tr>
              <a:tr h="10375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라이브러리 설치 및 제거 방법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1600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패키지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특징 및 장점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설치 및 사용방법</a:t>
                      </a:r>
                      <a:endParaRPr lang="en-US" altLang="ko-KR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pandas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패키지 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특징 및 장점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설치 및 사용방법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71408"/>
                  </a:ext>
                </a:extLst>
              </a:tr>
              <a:tr h="450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801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csv,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파일 입출력 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(csv </a:t>
                      </a:r>
                      <a:r>
                        <a:rPr lang="ko-KR" altLang="en-US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패키지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pandas</a:t>
                      </a:r>
                      <a:r>
                        <a:rPr lang="ko-KR" altLang="en-US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패키지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패키지</a:t>
                      </a:r>
                      <a:r>
                        <a:rPr lang="en-US" altLang="ko-KR" sz="1600" kern="12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754843"/>
                  </a:ext>
                </a:extLst>
              </a:tr>
              <a:tr h="732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공공 데이터 접근 방법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파일 다운로드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오픈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API</a:t>
                      </a:r>
                    </a:p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Open 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이용한 데이터 수집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인증키 필수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 –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번째 문제해결 프로그램 코드와 관계된 내용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96466"/>
                  </a:ext>
                </a:extLst>
              </a:tr>
              <a:tr h="450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웹 </a:t>
                      </a:r>
                      <a:r>
                        <a:rPr lang="ko-KR" altLang="en-US" sz="1600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크롤링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및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웹 </a:t>
                      </a:r>
                      <a:r>
                        <a:rPr lang="ko-KR" altLang="en-US" sz="1600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스크래핑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– 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번째 문제해결 프로그램 코드와 관계된 내용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118651"/>
                  </a:ext>
                </a:extLst>
              </a:tr>
              <a:tr h="4390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주차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76200" lvl="3" indent="-254000" algn="l" defTabSz="913801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100000"/>
                        <a:buFontTx/>
                        <a:buBlip>
                          <a:blip r:embed="rId2"/>
                        </a:buBlip>
                        <a:tabLst>
                          <a:tab pos="1016000" algn="l"/>
                          <a:tab pos="1524000" algn="l"/>
                          <a:tab pos="1995488" algn="l"/>
                          <a:tab pos="2032000" algn="l"/>
                          <a:tab pos="2540000" algn="l"/>
                          <a:tab pos="3019425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</a:tabLst>
                        <a:defRPr/>
                      </a:pPr>
                      <a:r>
                        <a:rPr lang="en-US" altLang="ko-KR" sz="1600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matplotlib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seaborn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folium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패키지 용도 </a:t>
                      </a:r>
                      <a:r>
                        <a:rPr lang="en-US" altLang="ko-KR" sz="1600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2D2D2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번째 문제해결 프로그램 코드와 관계된 내용</a:t>
                      </a:r>
                      <a:endParaRPr lang="ko-KR" altLang="en-US" sz="1600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2D2D2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8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문제해결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B6468-2DB6-43BF-B6BD-DC787C3F63EE}"/>
              </a:ext>
            </a:extLst>
          </p:cNvPr>
          <p:cNvSpPr txBox="1"/>
          <p:nvPr/>
        </p:nvSpPr>
        <p:spPr>
          <a:xfrm>
            <a:off x="370001" y="1002907"/>
            <a:ext cx="11400241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문제상황 </a:t>
            </a: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#1, </a:t>
            </a:r>
            <a:r>
              <a:rPr lang="en-US" altLang="ko-KR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주차 및 </a:t>
            </a:r>
            <a:r>
              <a:rPr lang="en-US" altLang="ko-KR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주차 실습코드 참조</a:t>
            </a: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경상남도 김해시는 친환경 도시를 슬로건으로 전기 자전거 스테이션을 설치하였다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금년에 김해시 사업계획에 따라 전기 자전거 활성화를 위하여 위치정보 조회 서비스를 홈페이지에 게시하기로 하였다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자전거 보관소 데이터 조회 후 지도에 위치를 표시하는 핵심 서비스 프로그램을 아래 경로에서 다운로드 받아 완성하세요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완성된 프로그램을 이용하여 시험문제에 답하세요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- </a:t>
            </a:r>
            <a:r>
              <a:rPr lang="ko-KR" altLang="en-US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미완성 문제해결 프로그램 다운로드 </a:t>
            </a: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학습자료실</a:t>
            </a:r>
            <a:endParaRPr lang="en-US" altLang="ko-KR" sz="18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endParaRPr lang="en-US" altLang="ko-KR" sz="2000" b="1" dirty="0">
              <a:latin typeface="맑은 고딕" panose="020B0503020000020004" pitchFamily="50" charset="-127"/>
              <a:cs typeface="Segoe UI" panose="020B0502040204020203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[</a:t>
            </a:r>
            <a:r>
              <a:rPr lang="ko-KR" altLang="en-US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문제상황 </a:t>
            </a: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#2, </a:t>
            </a:r>
            <a:r>
              <a:rPr lang="en-US" altLang="ko-KR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cs typeface="Segoe UI" panose="020B0502040204020203" pitchFamily="34" charset="0"/>
              </a:rPr>
              <a:t>주차 실습코드 참조</a:t>
            </a:r>
            <a:r>
              <a:rPr lang="en-US" altLang="ko-KR" sz="20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네이버 검색엔진을 이용하여 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데이터 분석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”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을 키워드로 하여 검색한 결과를 제목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상세 경로 등 여러가지 정보를 수집하여 파일로 저장하는 </a:t>
            </a:r>
            <a:r>
              <a:rPr lang="ko-KR" altLang="en-US" sz="1800" dirty="0" err="1">
                <a:latin typeface="맑은 고딕" panose="020B0503020000020004" pitchFamily="50" charset="-127"/>
                <a:cs typeface="Segoe UI" panose="020B0502040204020203" pitchFamily="34" charset="0"/>
              </a:rPr>
              <a:t>스크래핑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 프로그램을 완성하세요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완성된 프로그램을 이용하여 시험문제에 답하세요</a:t>
            </a:r>
            <a:r>
              <a:rPr lang="en-US" altLang="ko-KR" sz="1800" dirty="0">
                <a:latin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tabLst>
                <a:tab pos="3949700" algn="l"/>
              </a:tabLst>
              <a:defRPr/>
            </a:pP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 - </a:t>
            </a:r>
            <a:r>
              <a:rPr lang="ko-KR" altLang="en-US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미완성 문제해결 프로그램 다운로드 </a:t>
            </a:r>
            <a:r>
              <a:rPr lang="en-US" altLang="ko-KR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800" b="1" dirty="0">
                <a:latin typeface="맑은 고딕" panose="020B0503020000020004" pitchFamily="50" charset="-127"/>
                <a:cs typeface="Segoe UI" panose="020B0502040204020203" pitchFamily="34" charset="0"/>
              </a:rPr>
              <a:t>학습자료실</a:t>
            </a:r>
          </a:p>
        </p:txBody>
      </p:sp>
    </p:spTree>
    <p:extLst>
      <p:ext uri="{BB962C8B-B14F-4D97-AF65-F5344CB8AC3E}">
        <p14:creationId xmlns:p14="http://schemas.microsoft.com/office/powerpoint/2010/main" val="4226586330"/>
      </p:ext>
    </p:extLst>
  </p:cSld>
  <p:clrMapOvr>
    <a:masterClrMapping/>
  </p:clrMapOvr>
</p:sld>
</file>

<file path=ppt/theme/theme1.xml><?xml version="1.0" encoding="utf-8"?>
<a:theme xmlns:a="http://schemas.openxmlformats.org/drawingml/2006/main" name="1.SB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3.학습목차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.검수체크리스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5-1.교수우측위치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8950</TotalTime>
  <Words>313</Words>
  <Application>Microsoft Office PowerPoint</Application>
  <PresentationFormat>와이드스크린</PresentationFormat>
  <Paragraphs>40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9" baseType="lpstr">
      <vt:lpstr>HY헤드라인M</vt:lpstr>
      <vt:lpstr>나눔고딕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Segoe UI</vt:lpstr>
      <vt:lpstr>Tahoma</vt:lpstr>
      <vt:lpstr>1.SB표지</vt:lpstr>
      <vt:lpstr>1_3.학습목차</vt:lpstr>
      <vt:lpstr>4.검수체크리스트</vt:lpstr>
      <vt:lpstr>1_5-1.교수우측위치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4357</cp:revision>
  <cp:lastPrinted>2019-01-04T05:24:56Z</cp:lastPrinted>
  <dcterms:created xsi:type="dcterms:W3CDTF">2018-12-11T05:40:37Z</dcterms:created>
  <dcterms:modified xsi:type="dcterms:W3CDTF">2023-03-04T04:00:33Z</dcterms:modified>
</cp:coreProperties>
</file>