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778" r:id="rId2"/>
    <p:sldMasterId id="2147483776" r:id="rId3"/>
    <p:sldMasterId id="2147483772" r:id="rId4"/>
  </p:sldMasterIdLst>
  <p:notesMasterIdLst>
    <p:notesMasterId r:id="rId9"/>
  </p:notesMasterIdLst>
  <p:handoutMasterIdLst>
    <p:handoutMasterId r:id="rId10"/>
  </p:handoutMasterIdLst>
  <p:sldIdLst>
    <p:sldId id="256" r:id="rId5"/>
    <p:sldId id="632" r:id="rId6"/>
    <p:sldId id="634" r:id="rId7"/>
    <p:sldId id="636" r:id="rId8"/>
  </p:sldIdLst>
  <p:sldSz cx="12192000" cy="6858000"/>
  <p:notesSz cx="6797675" cy="9928225"/>
  <p:defaultTextStyle>
    <a:defPPr>
      <a:defRPr lang="en-US"/>
    </a:defPPr>
    <a:lvl1pPr marL="0" algn="l" defTabSz="60946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7" algn="l" defTabSz="60946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5" algn="l" defTabSz="60946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2" algn="l" defTabSz="60946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0" algn="l" defTabSz="60946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38" algn="l" defTabSz="60946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5" algn="l" defTabSz="60946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2" algn="l" defTabSz="60946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1" algn="l" defTabSz="60946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09" userDrawn="1">
          <p15:clr>
            <a:srgbClr val="A4A3A4"/>
          </p15:clr>
        </p15:guide>
        <p15:guide id="2" pos="3114" userDrawn="1">
          <p15:clr>
            <a:srgbClr val="A4A3A4"/>
          </p15:clr>
        </p15:guide>
        <p15:guide id="3" orient="horz" pos="26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4B2"/>
    <a:srgbClr val="2D2D2D"/>
    <a:srgbClr val="B9E8ED"/>
    <a:srgbClr val="31B0BD"/>
    <a:srgbClr val="009DD9"/>
    <a:srgbClr val="C1E4F5"/>
    <a:srgbClr val="B8EEDD"/>
    <a:srgbClr val="2DBD90"/>
    <a:srgbClr val="77B0E3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0" autoAdjust="0"/>
    <p:restoredTop sz="97800" autoAdjust="0"/>
  </p:normalViewPr>
  <p:slideViewPr>
    <p:cSldViewPr snapToGrid="0" showGuides="1">
      <p:cViewPr>
        <p:scale>
          <a:sx n="100" d="100"/>
          <a:sy n="100" d="100"/>
        </p:scale>
        <p:origin x="-1530" y="-414"/>
      </p:cViewPr>
      <p:guideLst>
        <p:guide orient="horz" pos="709"/>
        <p:guide orient="horz" pos="2659"/>
        <p:guide pos="31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22147eeec2aa1b6" providerId="LiveId" clId="{E4E66C41-9707-46D5-A46A-E559BDB59730}"/>
    <pc:docChg chg="modSld">
      <pc:chgData name="" userId="f22147eeec2aa1b6" providerId="LiveId" clId="{E4E66C41-9707-46D5-A46A-E559BDB59730}" dt="2023-03-04T03:59:00.494" v="3" actId="20577"/>
      <pc:docMkLst>
        <pc:docMk/>
      </pc:docMkLst>
      <pc:sldChg chg="modSp">
        <pc:chgData name="" userId="f22147eeec2aa1b6" providerId="LiveId" clId="{E4E66C41-9707-46D5-A46A-E559BDB59730}" dt="2023-03-04T03:59:00.494" v="3" actId="20577"/>
        <pc:sldMkLst>
          <pc:docMk/>
          <pc:sldMk cId="3140815556" sldId="632"/>
        </pc:sldMkLst>
        <pc:spChg chg="mod">
          <ac:chgData name="" userId="f22147eeec2aa1b6" providerId="LiveId" clId="{E4E66C41-9707-46D5-A46A-E559BDB59730}" dt="2023-03-04T03:59:00.494" v="3" actId="20577"/>
          <ac:spMkLst>
            <pc:docMk/>
            <pc:sldMk cId="3140815556" sldId="632"/>
            <ac:spMk id="15" creationId="{05DB6468-2DB6-43BF-B6BD-DC787C3F63E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C2F8A-2F4E-4618-BF2C-CB48712AFAE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FB777-0D6A-46D2-ADEE-FB4A78177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997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8DC9A-9C96-42E2-AE11-6E5999F342E6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CF3C5-26C2-45DB-BD26-4E2C1CD6C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65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CF3C5-26C2-45DB-BD26-4E2C1CD6CE6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137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CF3C5-26C2-45DB-BD26-4E2C1CD6CE6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881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1.SB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991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C62F02E-E247-4977-B317-BF3E1EE9DD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598" r="34050" b="8071"/>
          <a:stretch/>
        </p:blipFill>
        <p:spPr>
          <a:xfrm>
            <a:off x="4709886" y="0"/>
            <a:ext cx="7427006" cy="67818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60B6318-FF7B-4A7D-9DDB-36310A82EBED}"/>
              </a:ext>
            </a:extLst>
          </p:cNvPr>
          <p:cNvSpPr/>
          <p:nvPr userDrawn="1"/>
        </p:nvSpPr>
        <p:spPr>
          <a:xfrm>
            <a:off x="2552700" y="0"/>
            <a:ext cx="9584192" cy="6858000"/>
          </a:xfrm>
          <a:prstGeom prst="rect">
            <a:avLst/>
          </a:prstGeom>
          <a:solidFill>
            <a:srgbClr val="D9D9D9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4" name="텍스트 개체 틀 9">
            <a:extLst>
              <a:ext uri="{FF2B5EF4-FFF2-40B4-BE49-F238E27FC236}">
                <a16:creationId xmlns:a16="http://schemas.microsoft.com/office/drawing/2014/main" xmlns="" id="{E4B32A95-0410-4CA0-A26F-28D13B2AB6EB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62392" y="154669"/>
            <a:ext cx="11231107" cy="581025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/>
          <a:lstStyle>
            <a:lvl1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0" kern="1200" spc="-15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D2D2D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  <a:lvl2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2pPr>
            <a:lvl3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3pPr>
            <a:lvl4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4pPr>
            <a:lvl5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5pPr>
          </a:lstStyle>
          <a:p>
            <a:pPr lvl="0"/>
            <a:r>
              <a:rPr lang="ko-KR" altLang="en-US" dirty="0"/>
              <a:t>페이지명</a:t>
            </a:r>
          </a:p>
        </p:txBody>
      </p:sp>
      <p:pic>
        <p:nvPicPr>
          <p:cNvPr id="32" name="그림 31"/>
          <p:cNvPicPr>
            <a:picLocks noChangeAspect="1"/>
          </p:cNvPicPr>
          <p:nvPr userDrawn="1"/>
        </p:nvPicPr>
        <p:blipFill rotWithShape="1">
          <a:blip r:embed="rId3"/>
          <a:srcRect r="17039"/>
          <a:stretch/>
        </p:blipFill>
        <p:spPr>
          <a:xfrm>
            <a:off x="2021341" y="0"/>
            <a:ext cx="10115550" cy="6858594"/>
          </a:xfrm>
          <a:prstGeom prst="rect">
            <a:avLst/>
          </a:prstGeom>
        </p:spPr>
      </p:pic>
      <p:sp>
        <p:nvSpPr>
          <p:cNvPr id="35" name="자유형 34"/>
          <p:cNvSpPr/>
          <p:nvPr userDrawn="1"/>
        </p:nvSpPr>
        <p:spPr>
          <a:xfrm rot="16200000" flipH="1">
            <a:off x="8682681" y="1383892"/>
            <a:ext cx="3631875" cy="864096"/>
          </a:xfrm>
          <a:custGeom>
            <a:avLst/>
            <a:gdLst>
              <a:gd name="connsiteX0" fmla="*/ 0 w 3631875"/>
              <a:gd name="connsiteY0" fmla="*/ 864096 h 864096"/>
              <a:gd name="connsiteX1" fmla="*/ 0 w 3631875"/>
              <a:gd name="connsiteY1" fmla="*/ 0 h 864096"/>
              <a:gd name="connsiteX2" fmla="*/ 3132989 w 3631875"/>
              <a:gd name="connsiteY2" fmla="*/ 0 h 864096"/>
              <a:gd name="connsiteX3" fmla="*/ 3631875 w 3631875"/>
              <a:gd name="connsiteY3" fmla="*/ 864096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1875" h="864096">
                <a:moveTo>
                  <a:pt x="0" y="864096"/>
                </a:moveTo>
                <a:lnTo>
                  <a:pt x="0" y="0"/>
                </a:lnTo>
                <a:lnTo>
                  <a:pt x="3132989" y="0"/>
                </a:lnTo>
                <a:lnTo>
                  <a:pt x="3631875" y="864096"/>
                </a:lnTo>
                <a:close/>
              </a:path>
            </a:pathLst>
          </a:custGeom>
          <a:solidFill>
            <a:srgbClr val="0F6FC6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23733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393">
          <p15:clr>
            <a:srgbClr val="F26B43"/>
          </p15:clr>
        </p15:guide>
        <p15:guide id="2" pos="597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C62F02E-E247-4977-B317-BF3E1EE9DD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598" r="34050" b="8071"/>
          <a:stretch/>
        </p:blipFill>
        <p:spPr>
          <a:xfrm>
            <a:off x="4709886" y="0"/>
            <a:ext cx="7427006" cy="67818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60B6318-FF7B-4A7D-9DDB-36310A82EBED}"/>
              </a:ext>
            </a:extLst>
          </p:cNvPr>
          <p:cNvSpPr/>
          <p:nvPr userDrawn="1"/>
        </p:nvSpPr>
        <p:spPr>
          <a:xfrm>
            <a:off x="2552700" y="0"/>
            <a:ext cx="9584192" cy="6858000"/>
          </a:xfrm>
          <a:prstGeom prst="rect">
            <a:avLst/>
          </a:prstGeom>
          <a:solidFill>
            <a:srgbClr val="D9D9D9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4" name="텍스트 개체 틀 9">
            <a:extLst>
              <a:ext uri="{FF2B5EF4-FFF2-40B4-BE49-F238E27FC236}">
                <a16:creationId xmlns:a16="http://schemas.microsoft.com/office/drawing/2014/main" xmlns="" id="{E4B32A95-0410-4CA0-A26F-28D13B2AB6EB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62392" y="154669"/>
            <a:ext cx="11231107" cy="581025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/>
          <a:lstStyle>
            <a:lvl1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0" kern="1200" spc="-15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D2D2D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  <a:lvl2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2pPr>
            <a:lvl3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3pPr>
            <a:lvl4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4pPr>
            <a:lvl5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5pPr>
          </a:lstStyle>
          <a:p>
            <a:pPr lvl="0"/>
            <a:r>
              <a:rPr lang="ko-KR" altLang="en-US" dirty="0"/>
              <a:t>페이지명</a:t>
            </a:r>
          </a:p>
        </p:txBody>
      </p:sp>
      <p:pic>
        <p:nvPicPr>
          <p:cNvPr id="32" name="그림 31"/>
          <p:cNvPicPr>
            <a:picLocks noChangeAspect="1"/>
          </p:cNvPicPr>
          <p:nvPr userDrawn="1"/>
        </p:nvPicPr>
        <p:blipFill rotWithShape="1">
          <a:blip r:embed="rId3"/>
          <a:srcRect r="17039"/>
          <a:stretch/>
        </p:blipFill>
        <p:spPr>
          <a:xfrm>
            <a:off x="2021341" y="0"/>
            <a:ext cx="10115550" cy="6858594"/>
          </a:xfrm>
          <a:prstGeom prst="rect">
            <a:avLst/>
          </a:prstGeom>
        </p:spPr>
      </p:pic>
      <p:sp>
        <p:nvSpPr>
          <p:cNvPr id="12" name="자유형 11"/>
          <p:cNvSpPr/>
          <p:nvPr userDrawn="1"/>
        </p:nvSpPr>
        <p:spPr>
          <a:xfrm rot="16200000" flipH="1">
            <a:off x="8682681" y="1383892"/>
            <a:ext cx="3631875" cy="864096"/>
          </a:xfrm>
          <a:custGeom>
            <a:avLst/>
            <a:gdLst>
              <a:gd name="connsiteX0" fmla="*/ 0 w 3631875"/>
              <a:gd name="connsiteY0" fmla="*/ 864096 h 864096"/>
              <a:gd name="connsiteX1" fmla="*/ 0 w 3631875"/>
              <a:gd name="connsiteY1" fmla="*/ 0 h 864096"/>
              <a:gd name="connsiteX2" fmla="*/ 3132989 w 3631875"/>
              <a:gd name="connsiteY2" fmla="*/ 0 h 864096"/>
              <a:gd name="connsiteX3" fmla="*/ 3631875 w 3631875"/>
              <a:gd name="connsiteY3" fmla="*/ 864096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1875" h="864096">
                <a:moveTo>
                  <a:pt x="0" y="864096"/>
                </a:moveTo>
                <a:lnTo>
                  <a:pt x="0" y="0"/>
                </a:lnTo>
                <a:lnTo>
                  <a:pt x="3132989" y="0"/>
                </a:lnTo>
                <a:lnTo>
                  <a:pt x="3631875" y="864096"/>
                </a:lnTo>
                <a:close/>
              </a:path>
            </a:pathLst>
          </a:custGeom>
          <a:solidFill>
            <a:srgbClr val="10CF9B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맑은 고딕"/>
            </a:endParaRPr>
          </a:p>
        </p:txBody>
      </p:sp>
      <p:sp>
        <p:nvSpPr>
          <p:cNvPr id="14" name="자유형 13"/>
          <p:cNvSpPr/>
          <p:nvPr userDrawn="1"/>
        </p:nvSpPr>
        <p:spPr>
          <a:xfrm rot="16200000" flipH="1">
            <a:off x="8859096" y="2243612"/>
            <a:ext cx="5351317" cy="864096"/>
          </a:xfrm>
          <a:custGeom>
            <a:avLst/>
            <a:gdLst>
              <a:gd name="connsiteX0" fmla="*/ 0 w 5351317"/>
              <a:gd name="connsiteY0" fmla="*/ 0 h 864096"/>
              <a:gd name="connsiteX1" fmla="*/ 0 w 5351317"/>
              <a:gd name="connsiteY1" fmla="*/ 864096 h 864096"/>
              <a:gd name="connsiteX2" fmla="*/ 2242375 w 5351317"/>
              <a:gd name="connsiteY2" fmla="*/ 864096 h 864096"/>
              <a:gd name="connsiteX3" fmla="*/ 3108942 w 5351317"/>
              <a:gd name="connsiteY3" fmla="*/ 864096 h 864096"/>
              <a:gd name="connsiteX4" fmla="*/ 5351317 w 5351317"/>
              <a:gd name="connsiteY4" fmla="*/ 864096 h 864096"/>
              <a:gd name="connsiteX5" fmla="*/ 4852431 w 5351317"/>
              <a:gd name="connsiteY5" fmla="*/ 0 h 864096"/>
              <a:gd name="connsiteX6" fmla="*/ 2610056 w 5351317"/>
              <a:gd name="connsiteY6" fmla="*/ 0 h 864096"/>
              <a:gd name="connsiteX7" fmla="*/ 2242375 w 5351317"/>
              <a:gd name="connsiteY7" fmla="*/ 0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51317" h="864096">
                <a:moveTo>
                  <a:pt x="0" y="0"/>
                </a:moveTo>
                <a:lnTo>
                  <a:pt x="0" y="864096"/>
                </a:lnTo>
                <a:lnTo>
                  <a:pt x="2242375" y="864096"/>
                </a:lnTo>
                <a:lnTo>
                  <a:pt x="3108942" y="864096"/>
                </a:lnTo>
                <a:lnTo>
                  <a:pt x="5351317" y="864096"/>
                </a:lnTo>
                <a:lnTo>
                  <a:pt x="4852431" y="0"/>
                </a:lnTo>
                <a:lnTo>
                  <a:pt x="2610056" y="0"/>
                </a:lnTo>
                <a:lnTo>
                  <a:pt x="2242375" y="0"/>
                </a:lnTo>
                <a:close/>
              </a:path>
            </a:pathLst>
          </a:custGeom>
          <a:solidFill>
            <a:srgbClr val="009DD9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133599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393">
          <p15:clr>
            <a:srgbClr val="F26B43"/>
          </p15:clr>
        </p15:guide>
        <p15:guide id="2" pos="597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C62F02E-E247-4977-B317-BF3E1EE9DD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4" name="텍스트 개체 틀 9">
            <a:extLst>
              <a:ext uri="{FF2B5EF4-FFF2-40B4-BE49-F238E27FC236}">
                <a16:creationId xmlns:a16="http://schemas.microsoft.com/office/drawing/2014/main" xmlns="" id="{E4B32A95-0410-4CA0-A26F-28D13B2AB6EB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62392" y="154669"/>
            <a:ext cx="11231107" cy="581025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/>
          <a:lstStyle>
            <a:lvl1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0" kern="1200" spc="-15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D2D2D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  <a:lvl2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2pPr>
            <a:lvl3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3pPr>
            <a:lvl4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4pPr>
            <a:lvl5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5pPr>
          </a:lstStyle>
          <a:p>
            <a:pPr lvl="0"/>
            <a:r>
              <a:rPr lang="ko-KR" altLang="en-US" dirty="0"/>
              <a:t>페이지명</a:t>
            </a:r>
          </a:p>
        </p:txBody>
      </p:sp>
      <p:grpSp>
        <p:nvGrpSpPr>
          <p:cNvPr id="12" name="그룹 11"/>
          <p:cNvGrpSpPr/>
          <p:nvPr userDrawn="1"/>
        </p:nvGrpSpPr>
        <p:grpSpPr>
          <a:xfrm flipH="1">
            <a:off x="10066569" y="1"/>
            <a:ext cx="1900233" cy="3108942"/>
            <a:chOff x="1145451" y="1"/>
            <a:chExt cx="1900233" cy="3108942"/>
          </a:xfrm>
        </p:grpSpPr>
        <p:sp>
          <p:nvSpPr>
            <p:cNvPr id="13" name="자유형 12"/>
            <p:cNvSpPr/>
            <p:nvPr userDrawn="1"/>
          </p:nvSpPr>
          <p:spPr>
            <a:xfrm rot="5400000">
              <a:off x="2179542" y="2047"/>
              <a:ext cx="868187" cy="864096"/>
            </a:xfrm>
            <a:custGeom>
              <a:avLst/>
              <a:gdLst>
                <a:gd name="connsiteX0" fmla="*/ 0 w 868187"/>
                <a:gd name="connsiteY0" fmla="*/ 864096 h 864096"/>
                <a:gd name="connsiteX1" fmla="*/ 0 w 868187"/>
                <a:gd name="connsiteY1" fmla="*/ 0 h 864096"/>
                <a:gd name="connsiteX2" fmla="*/ 369301 w 868187"/>
                <a:gd name="connsiteY2" fmla="*/ 0 h 864096"/>
                <a:gd name="connsiteX3" fmla="*/ 868187 w 868187"/>
                <a:gd name="connsiteY3" fmla="*/ 864096 h 86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8187" h="864096">
                  <a:moveTo>
                    <a:pt x="0" y="864096"/>
                  </a:moveTo>
                  <a:lnTo>
                    <a:pt x="0" y="0"/>
                  </a:lnTo>
                  <a:lnTo>
                    <a:pt x="369301" y="0"/>
                  </a:lnTo>
                  <a:lnTo>
                    <a:pt x="868187" y="864096"/>
                  </a:lnTo>
                  <a:close/>
                </a:path>
              </a:pathLst>
            </a:custGeom>
            <a:solidFill>
              <a:srgbClr val="10CF9B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맑은 고딕"/>
                <a:cs typeface="+mn-cs"/>
              </a:endParaRPr>
            </a:p>
          </p:txBody>
        </p:sp>
        <p:sp>
          <p:nvSpPr>
            <p:cNvPr id="14" name="자유형 13"/>
            <p:cNvSpPr/>
            <p:nvPr userDrawn="1"/>
          </p:nvSpPr>
          <p:spPr>
            <a:xfrm rot="5400000">
              <a:off x="23028" y="1122424"/>
              <a:ext cx="3108942" cy="864096"/>
            </a:xfrm>
            <a:custGeom>
              <a:avLst/>
              <a:gdLst>
                <a:gd name="connsiteX0" fmla="*/ 0 w 3108942"/>
                <a:gd name="connsiteY0" fmla="*/ 864096 h 864096"/>
                <a:gd name="connsiteX1" fmla="*/ 0 w 3108942"/>
                <a:gd name="connsiteY1" fmla="*/ 0 h 864096"/>
                <a:gd name="connsiteX2" fmla="*/ 2610056 w 3108942"/>
                <a:gd name="connsiteY2" fmla="*/ 0 h 864096"/>
                <a:gd name="connsiteX3" fmla="*/ 3108942 w 3108942"/>
                <a:gd name="connsiteY3" fmla="*/ 864096 h 86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8942" h="864096">
                  <a:moveTo>
                    <a:pt x="0" y="864096"/>
                  </a:moveTo>
                  <a:lnTo>
                    <a:pt x="0" y="0"/>
                  </a:lnTo>
                  <a:lnTo>
                    <a:pt x="2610056" y="0"/>
                  </a:lnTo>
                  <a:lnTo>
                    <a:pt x="3108942" y="864096"/>
                  </a:lnTo>
                  <a:close/>
                </a:path>
              </a:pathLst>
            </a:custGeom>
            <a:solidFill>
              <a:srgbClr val="009DD9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맑은 고딕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913375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393">
          <p15:clr>
            <a:srgbClr val="F26B43"/>
          </p15:clr>
        </p15:guide>
        <p15:guide id="2" pos="597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C62F02E-E247-4977-B317-BF3E1EE9DD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9398000" y="-511175"/>
            <a:ext cx="2768600" cy="358775"/>
          </a:xfrm>
          <a:prstGeom prst="rect">
            <a:avLst/>
          </a:prstGeom>
        </p:spPr>
        <p:txBody>
          <a:bodyPr anchor="ctr"/>
          <a:lstStyle>
            <a:lvl1pPr marL="0" algn="r" defTabSz="913801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j-cs"/>
              </a:defRPr>
            </a:lvl1pPr>
          </a:lstStyle>
          <a:p>
            <a:pPr marL="0" lvl="0" algn="r" defTabSz="913801" rtl="0" eaLnBrk="1" latin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ko-KR" altLang="en-US" dirty="0" err="1"/>
              <a:t>페이지번호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3C0E187-BFFC-4EC6-984F-63A4EA1D2B19}"/>
              </a:ext>
            </a:extLst>
          </p:cNvPr>
          <p:cNvSpPr/>
          <p:nvPr userDrawn="1"/>
        </p:nvSpPr>
        <p:spPr>
          <a:xfrm>
            <a:off x="0" y="787400"/>
            <a:ext cx="12192000" cy="60706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6" name="텍스트 개체 틀 9">
            <a:extLst>
              <a:ext uri="{FF2B5EF4-FFF2-40B4-BE49-F238E27FC236}">
                <a16:creationId xmlns:a16="http://schemas.microsoft.com/office/drawing/2014/main" xmlns="" id="{E4B32A95-0410-4CA0-A26F-28D13B2AB6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2392" y="154669"/>
            <a:ext cx="11231107" cy="58102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Font typeface="Arial" panose="020B0604020202020204" pitchFamily="34" charset="0"/>
              <a:buNone/>
              <a:defRPr lang="ko-KR" altLang="en-US" sz="3200" b="0" kern="1200" spc="-1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D2D2D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  <a:lvl2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2pPr>
            <a:lvl3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3pPr>
            <a:lvl4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4pPr>
            <a:lvl5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5pPr>
          </a:lstStyle>
          <a:p>
            <a:pPr marL="0" lv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Font typeface="Arial" panose="020B0604020202020204" pitchFamily="34" charset="0"/>
              <a:buNone/>
            </a:pPr>
            <a:r>
              <a:rPr lang="ko-KR" altLang="en-US" dirty="0"/>
              <a:t>페이지명</a:t>
            </a:r>
          </a:p>
        </p:txBody>
      </p:sp>
    </p:spTree>
    <p:extLst>
      <p:ext uri="{BB962C8B-B14F-4D97-AF65-F5344CB8AC3E}">
        <p14:creationId xmlns:p14="http://schemas.microsoft.com/office/powerpoint/2010/main" val="180117558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93">
          <p15:clr>
            <a:srgbClr val="F26B43"/>
          </p15:clr>
        </p15:guide>
        <p15:guide id="2" pos="597">
          <p15:clr>
            <a:srgbClr val="FBAE40"/>
          </p15:clr>
        </p15:guide>
        <p15:guide id="3" pos="778">
          <p15:clr>
            <a:srgbClr val="FBAE40"/>
          </p15:clr>
        </p15:guide>
        <p15:guide id="4" orient="horz" pos="1353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.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817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.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2891953" y="6311282"/>
            <a:ext cx="66115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eaLnBrk="0" fontAlgn="base" latinLnBrk="1" hangingPunct="0">
              <a:spcBef>
                <a:spcPct val="20000"/>
              </a:spcBef>
              <a:spcAft>
                <a:spcPct val="0"/>
              </a:spcAft>
            </a:pPr>
            <a:r>
              <a:rPr lang="ko-KR" altLang="en-US" sz="1100" b="1" spc="-84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 사항에 대해 </a:t>
            </a:r>
            <a:r>
              <a:rPr lang="en-US" altLang="ko-KR" sz="1100" b="1" spc="-84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SB</a:t>
            </a:r>
            <a:r>
              <a:rPr lang="ko-KR" altLang="en-US" sz="1100" b="1" spc="-84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b="1" spc="-84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b="1" spc="-84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 검수를 진행하여</a:t>
            </a:r>
            <a:r>
              <a:rPr lang="en-US" altLang="ko-KR" sz="1100" b="1" spc="-84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b="1" spc="-84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오류 사항을 수정하였습니다</a:t>
            </a:r>
            <a:r>
              <a:rPr lang="en-US" altLang="ko-KR" sz="1100" b="1" spc="-84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kumimoji="1" lang="en-US" altLang="ko-KR" sz="11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84741271"/>
              </p:ext>
            </p:extLst>
          </p:nvPr>
        </p:nvGraphicFramePr>
        <p:xfrm>
          <a:off x="193675" y="713795"/>
          <a:ext cx="11795307" cy="5486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267">
                  <a:extLst>
                    <a:ext uri="{9D8B030D-6E8A-4147-A177-3AD203B41FA5}">
                      <a16:colId xmlns:a16="http://schemas.microsoft.com/office/drawing/2014/main" xmlns="" val="1678077644"/>
                    </a:ext>
                  </a:extLst>
                </a:gridCol>
                <a:gridCol w="9818182">
                  <a:extLst>
                    <a:ext uri="{9D8B030D-6E8A-4147-A177-3AD203B41FA5}">
                      <a16:colId xmlns:a16="http://schemas.microsoft.com/office/drawing/2014/main" xmlns="" val="962460237"/>
                    </a:ext>
                  </a:extLst>
                </a:gridCol>
                <a:gridCol w="727858">
                  <a:extLst>
                    <a:ext uri="{9D8B030D-6E8A-4147-A177-3AD203B41FA5}">
                      <a16:colId xmlns:a16="http://schemas.microsoft.com/office/drawing/2014/main" xmlns="" val="2088860671"/>
                    </a:ext>
                  </a:extLst>
                </a:gridCol>
              </a:tblGrid>
              <a:tr h="284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확인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(O)</a:t>
                      </a:r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068275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기본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스토리보드의 파일명 작성 규칙을 준수하였는가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 (SB_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과목명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_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_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버전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(v1)_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날짜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yymmdd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))</a:t>
                      </a:r>
                      <a:endParaRPr lang="ko-KR" altLang="en-US" sz="1100" dirty="0">
                        <a:solidFill>
                          <a:srgbClr val="2D2D2D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98664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과목명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주차명</a:t>
                      </a:r>
                      <a:r>
                        <a:rPr lang="en-US" altLang="ko-KR" sz="1100" baseline="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정보가 정확히 작성되었는가</a:t>
                      </a:r>
                      <a:r>
                        <a:rPr lang="en-US" altLang="ko-KR" sz="1100" baseline="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  <a:endParaRPr lang="ko-KR" altLang="en-US" sz="1100" dirty="0">
                        <a:solidFill>
                          <a:srgbClr val="2D2D2D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624112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유닛명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학습목차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학습내용에 </a:t>
                      </a:r>
                      <a:r>
                        <a:rPr lang="ko-KR" altLang="en-US" sz="1100" dirty="0" err="1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오탈자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띄어쓰기 오류가 없고 영상파일명이 오류없이 작성되었는가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4683325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학습개요에서 제시하는 학습내용은 </a:t>
                      </a:r>
                      <a:r>
                        <a:rPr lang="ko-KR" altLang="en-US" sz="1100" dirty="0" err="1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유닛정보와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일치하며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학습목표는 구체적인 행동 동사를 사용하여 기술되어 있는가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2978969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개발용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 번호 작성 규칙을 준수하여 작성되었는가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 (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유닛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_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목차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_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100" dirty="0">
                        <a:solidFill>
                          <a:srgbClr val="2D2D2D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343297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개발에 필요한 화면 설명이 명확하게 제시되어 있는가</a:t>
                      </a:r>
                      <a:r>
                        <a:rPr lang="en-US" altLang="ko-KR" sz="1100" baseline="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 </a:t>
                      </a:r>
                      <a:endParaRPr lang="ko-KR" altLang="en-US" sz="1100" dirty="0">
                        <a:solidFill>
                          <a:srgbClr val="2D2D2D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740691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각 </a:t>
                      </a:r>
                      <a:r>
                        <a:rPr lang="ko-KR" altLang="en-US" sz="1100" dirty="0" err="1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페이지별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해당 목차에 오류 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· 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누락없이 하이라이트 표시가 되어 있는가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  <a:endParaRPr lang="ko-KR" altLang="en-US" sz="1100" dirty="0">
                        <a:solidFill>
                          <a:srgbClr val="2D2D2D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036212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지시문이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누락되었거나 불완전하게 기술된 것은 없는가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 (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학습개요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학습정리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학습평가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페이지 등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100" dirty="0">
                        <a:solidFill>
                          <a:srgbClr val="2D2D2D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41246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퀴즈의 문항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보기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정답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피드백을 누락없이 작성하였는가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 (</a:t>
                      </a:r>
                      <a:r>
                        <a:rPr lang="ko-KR" altLang="en-US" sz="1100" dirty="0" err="1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학습평가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페이지 등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136298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유닛 단위로</a:t>
                      </a:r>
                      <a:r>
                        <a:rPr lang="ko-KR" altLang="en-US" sz="1100" baseline="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정리하기 내용을 제시하고 있는가</a:t>
                      </a:r>
                      <a:r>
                        <a:rPr lang="en-US" altLang="ko-KR" sz="1100" baseline="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  <a:endParaRPr lang="en-US" altLang="ko-KR" sz="1100" dirty="0">
                        <a:solidFill>
                          <a:srgbClr val="2D2D2D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879412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촬영용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폰트 규정을 준수하여 작성되었는가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  <a:endParaRPr lang="ko-KR" altLang="en-US" sz="1100" dirty="0">
                        <a:solidFill>
                          <a:srgbClr val="2D2D2D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928790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유닛별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간지는 오류 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· 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누락없이 제시되어 있는가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  <a:endParaRPr lang="ko-KR" altLang="en-US" sz="1100" dirty="0">
                        <a:solidFill>
                          <a:srgbClr val="2D2D2D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205524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슬라이드명은 학습목차명과 동일하게 작성되어 있는가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366506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가독성과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심미성을 고려하여</a:t>
                      </a:r>
                      <a:r>
                        <a:rPr lang="ko-KR" altLang="en-US" sz="1100" baseline="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화면 설계가 되어 있는가</a:t>
                      </a:r>
                      <a:r>
                        <a:rPr lang="en-US" altLang="ko-KR" sz="1100" baseline="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  <a:endParaRPr lang="en-US" altLang="ko-KR" sz="1100" dirty="0">
                        <a:solidFill>
                          <a:srgbClr val="2D2D2D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9985255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색의 사용이 일관성을 유지하고 있는가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742525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학습자가 학습내용을 쉽게 이해할 수 있도록 구조화 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· 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조직화되어 제시되었는가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763247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위계</a:t>
                      </a:r>
                      <a:r>
                        <a:rPr lang="ko-KR" altLang="en-US" sz="1100" baseline="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구분을 위한 적절한 </a:t>
                      </a:r>
                      <a:r>
                        <a:rPr lang="ko-KR" altLang="en-US" sz="1100" baseline="0" dirty="0" err="1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블릿</a:t>
                      </a:r>
                      <a:r>
                        <a:rPr lang="ko-KR" altLang="en-US" sz="1100" baseline="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사용과 들여쓰기를 하였는가</a:t>
                      </a:r>
                      <a:r>
                        <a:rPr lang="en-US" altLang="ko-KR" sz="1100" baseline="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  <a:endParaRPr lang="en-US" altLang="ko-KR" sz="1100" dirty="0">
                        <a:solidFill>
                          <a:srgbClr val="2D2D2D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58113422"/>
                  </a:ext>
                </a:extLst>
              </a:tr>
            </a:tbl>
          </a:graphicData>
        </a:graphic>
      </p:graphicFrame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11467329" y="1029001"/>
            <a:ext cx="337492" cy="2238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11467329" y="1335346"/>
            <a:ext cx="337492" cy="2238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1467329" y="1641691"/>
            <a:ext cx="337492" cy="2238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1467329" y="1948036"/>
            <a:ext cx="337492" cy="2238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3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11467329" y="2254381"/>
            <a:ext cx="337492" cy="2238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텍스트 개체 틀 8"/>
          <p:cNvSpPr>
            <a:spLocks noGrp="1"/>
          </p:cNvSpPr>
          <p:nvPr>
            <p:ph type="body" sz="quarter" idx="15" hasCustomPrompt="1"/>
          </p:nvPr>
        </p:nvSpPr>
        <p:spPr>
          <a:xfrm>
            <a:off x="11467329" y="2560726"/>
            <a:ext cx="337492" cy="2238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" name="텍스트 개체 틀 8"/>
          <p:cNvSpPr>
            <a:spLocks noGrp="1"/>
          </p:cNvSpPr>
          <p:nvPr>
            <p:ph type="body" sz="quarter" idx="16" hasCustomPrompt="1"/>
          </p:nvPr>
        </p:nvSpPr>
        <p:spPr>
          <a:xfrm>
            <a:off x="11467329" y="2867071"/>
            <a:ext cx="337492" cy="2238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6" name="텍스트 개체 틀 8"/>
          <p:cNvSpPr>
            <a:spLocks noGrp="1"/>
          </p:cNvSpPr>
          <p:nvPr>
            <p:ph type="body" sz="quarter" idx="17" hasCustomPrompt="1"/>
          </p:nvPr>
        </p:nvSpPr>
        <p:spPr>
          <a:xfrm>
            <a:off x="11467329" y="3173416"/>
            <a:ext cx="337492" cy="2238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텍스트 개체 틀 8"/>
          <p:cNvSpPr>
            <a:spLocks noGrp="1"/>
          </p:cNvSpPr>
          <p:nvPr>
            <p:ph type="body" sz="quarter" idx="18" hasCustomPrompt="1"/>
          </p:nvPr>
        </p:nvSpPr>
        <p:spPr>
          <a:xfrm>
            <a:off x="11467329" y="3479761"/>
            <a:ext cx="337492" cy="2238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8" name="텍스트 개체 틀 8"/>
          <p:cNvSpPr>
            <a:spLocks noGrp="1"/>
          </p:cNvSpPr>
          <p:nvPr>
            <p:ph type="body" sz="quarter" idx="19" hasCustomPrompt="1"/>
          </p:nvPr>
        </p:nvSpPr>
        <p:spPr>
          <a:xfrm>
            <a:off x="11467329" y="3786106"/>
            <a:ext cx="337492" cy="2238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20" hasCustomPrompt="1"/>
          </p:nvPr>
        </p:nvSpPr>
        <p:spPr>
          <a:xfrm>
            <a:off x="11467329" y="4092451"/>
            <a:ext cx="337492" cy="2238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0" name="텍스트 개체 틀 8"/>
          <p:cNvSpPr>
            <a:spLocks noGrp="1"/>
          </p:cNvSpPr>
          <p:nvPr>
            <p:ph type="body" sz="quarter" idx="21" hasCustomPrompt="1"/>
          </p:nvPr>
        </p:nvSpPr>
        <p:spPr>
          <a:xfrm>
            <a:off x="11467329" y="4398796"/>
            <a:ext cx="337492" cy="2238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1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11467329" y="4705141"/>
            <a:ext cx="337492" cy="2238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텍스트 개체 틀 8"/>
          <p:cNvSpPr>
            <a:spLocks noGrp="1"/>
          </p:cNvSpPr>
          <p:nvPr>
            <p:ph type="body" sz="quarter" idx="23" hasCustomPrompt="1"/>
          </p:nvPr>
        </p:nvSpPr>
        <p:spPr>
          <a:xfrm>
            <a:off x="11467329" y="5011486"/>
            <a:ext cx="337492" cy="2238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3" name="텍스트 개체 틀 8"/>
          <p:cNvSpPr>
            <a:spLocks noGrp="1"/>
          </p:cNvSpPr>
          <p:nvPr>
            <p:ph type="body" sz="quarter" idx="24" hasCustomPrompt="1"/>
          </p:nvPr>
        </p:nvSpPr>
        <p:spPr>
          <a:xfrm>
            <a:off x="11467329" y="5317831"/>
            <a:ext cx="337492" cy="2238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4" name="텍스트 개체 틀 8"/>
          <p:cNvSpPr>
            <a:spLocks noGrp="1"/>
          </p:cNvSpPr>
          <p:nvPr>
            <p:ph type="body" sz="quarter" idx="25" hasCustomPrompt="1"/>
          </p:nvPr>
        </p:nvSpPr>
        <p:spPr>
          <a:xfrm>
            <a:off x="11467329" y="5624176"/>
            <a:ext cx="337492" cy="2238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7" name="텍스트 개체 틀 8"/>
          <p:cNvSpPr>
            <a:spLocks noGrp="1"/>
          </p:cNvSpPr>
          <p:nvPr>
            <p:ph type="body" sz="quarter" idx="27" hasCustomPrompt="1"/>
          </p:nvPr>
        </p:nvSpPr>
        <p:spPr>
          <a:xfrm>
            <a:off x="11467329" y="5930515"/>
            <a:ext cx="337492" cy="2238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98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유닛명_1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DC62F02E-E247-4977-B317-BF3E1EE9DD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562" r="32739" b="5178"/>
          <a:stretch/>
        </p:blipFill>
        <p:spPr>
          <a:xfrm>
            <a:off x="4870587" y="2"/>
            <a:ext cx="7325133" cy="6857997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860B6318-FF7B-4A7D-9DDB-36310A82EBED}"/>
              </a:ext>
            </a:extLst>
          </p:cNvPr>
          <p:cNvSpPr/>
          <p:nvPr userDrawn="1"/>
        </p:nvSpPr>
        <p:spPr>
          <a:xfrm>
            <a:off x="2400300" y="0"/>
            <a:ext cx="9791700" cy="6858000"/>
          </a:xfrm>
          <a:prstGeom prst="rect">
            <a:avLst/>
          </a:prstGeom>
          <a:solidFill>
            <a:srgbClr val="D9D9D9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1" name="자유형 40"/>
          <p:cNvSpPr/>
          <p:nvPr userDrawn="1"/>
        </p:nvSpPr>
        <p:spPr>
          <a:xfrm rot="1800000">
            <a:off x="6863551" y="5650480"/>
            <a:ext cx="4599767" cy="864096"/>
          </a:xfrm>
          <a:custGeom>
            <a:avLst/>
            <a:gdLst>
              <a:gd name="connsiteX0" fmla="*/ 0 w 4599767"/>
              <a:gd name="connsiteY0" fmla="*/ 0 h 864096"/>
              <a:gd name="connsiteX1" fmla="*/ 4599767 w 4599767"/>
              <a:gd name="connsiteY1" fmla="*/ 0 h 864096"/>
              <a:gd name="connsiteX2" fmla="*/ 3103108 w 4599767"/>
              <a:gd name="connsiteY2" fmla="*/ 864096 h 864096"/>
              <a:gd name="connsiteX3" fmla="*/ 0 w 4599767"/>
              <a:gd name="connsiteY3" fmla="*/ 864096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9767" h="864096">
                <a:moveTo>
                  <a:pt x="0" y="0"/>
                </a:moveTo>
                <a:lnTo>
                  <a:pt x="4599767" y="0"/>
                </a:lnTo>
                <a:lnTo>
                  <a:pt x="3103108" y="864096"/>
                </a:lnTo>
                <a:lnTo>
                  <a:pt x="0" y="864096"/>
                </a:lnTo>
                <a:close/>
              </a:path>
            </a:pathLst>
          </a:custGeom>
          <a:solidFill>
            <a:srgbClr val="0BD0D9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맑은 고딕"/>
              <a:cs typeface="+mn-cs"/>
            </a:endParaRPr>
          </a:p>
        </p:txBody>
      </p:sp>
      <p:pic>
        <p:nvPicPr>
          <p:cNvPr id="42" name="그림 41"/>
          <p:cNvPicPr>
            <a:picLocks noChangeAspect="1"/>
          </p:cNvPicPr>
          <p:nvPr userDrawn="1"/>
        </p:nvPicPr>
        <p:blipFill rotWithShape="1">
          <a:blip r:embed="rId3"/>
          <a:srcRect r="10004"/>
          <a:stretch/>
        </p:blipFill>
        <p:spPr>
          <a:xfrm>
            <a:off x="1220531" y="0"/>
            <a:ext cx="10973329" cy="6858594"/>
          </a:xfrm>
          <a:prstGeom prst="rect">
            <a:avLst/>
          </a:prstGeom>
        </p:spPr>
      </p:pic>
      <p:sp>
        <p:nvSpPr>
          <p:cNvPr id="45" name="자유형 44"/>
          <p:cNvSpPr/>
          <p:nvPr userDrawn="1"/>
        </p:nvSpPr>
        <p:spPr>
          <a:xfrm rot="1800000">
            <a:off x="7603441" y="2790527"/>
            <a:ext cx="5149537" cy="864096"/>
          </a:xfrm>
          <a:custGeom>
            <a:avLst/>
            <a:gdLst>
              <a:gd name="connsiteX0" fmla="*/ 0 w 5149537"/>
              <a:gd name="connsiteY0" fmla="*/ 0 h 864096"/>
              <a:gd name="connsiteX1" fmla="*/ 4650650 w 5149537"/>
              <a:gd name="connsiteY1" fmla="*/ 0 h 864096"/>
              <a:gd name="connsiteX2" fmla="*/ 5149537 w 5149537"/>
              <a:gd name="connsiteY2" fmla="*/ 864096 h 864096"/>
              <a:gd name="connsiteX3" fmla="*/ 0 w 5149537"/>
              <a:gd name="connsiteY3" fmla="*/ 864096 h 864096"/>
              <a:gd name="connsiteX4" fmla="*/ 0 w 5149537"/>
              <a:gd name="connsiteY4" fmla="*/ 0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9537" h="864096">
                <a:moveTo>
                  <a:pt x="0" y="0"/>
                </a:moveTo>
                <a:lnTo>
                  <a:pt x="4650650" y="0"/>
                </a:lnTo>
                <a:lnTo>
                  <a:pt x="5149537" y="864096"/>
                </a:lnTo>
                <a:lnTo>
                  <a:pt x="0" y="864096"/>
                </a:lnTo>
                <a:lnTo>
                  <a:pt x="0" y="0"/>
                </a:lnTo>
                <a:close/>
              </a:path>
            </a:pathLst>
          </a:custGeom>
          <a:solidFill>
            <a:srgbClr val="0F6FC6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맑은 고딕"/>
              <a:cs typeface="+mn-cs"/>
            </a:endParaRPr>
          </a:p>
        </p:txBody>
      </p:sp>
      <p:sp>
        <p:nvSpPr>
          <p:cNvPr id="39" name="텍스트 개체 틀 3">
            <a:extLst>
              <a:ext uri="{FF2B5EF4-FFF2-40B4-BE49-F238E27FC236}">
                <a16:creationId xmlns:a16="http://schemas.microsoft.com/office/drawing/2014/main" xmlns="" id="{0D7D1057-C2CD-436D-A299-F14C5B0B9F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7687" y="1771557"/>
            <a:ext cx="7754937" cy="1528800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anchor="b"/>
          <a:lstStyle>
            <a:lvl1pPr marL="0" indent="0">
              <a:lnSpc>
                <a:spcPct val="100000"/>
              </a:lnSpc>
              <a:buNone/>
              <a:tabLst/>
              <a:defRPr lang="ko-KR" altLang="en-US" sz="6000" b="0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D2D2D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defRPr>
            </a:lvl1pPr>
          </a:lstStyle>
          <a:p>
            <a:pPr marL="228450" lvl="0" indent="-228450" defTabSz="914400" latinLnBrk="0">
              <a:lnSpc>
                <a:spcPct val="110000"/>
              </a:lnSpc>
            </a:pPr>
            <a:r>
              <a:rPr lang="ko-KR" altLang="en-US" dirty="0"/>
              <a:t>유닛명</a:t>
            </a:r>
          </a:p>
        </p:txBody>
      </p:sp>
      <p:sp>
        <p:nvSpPr>
          <p:cNvPr id="44" name="직사각형 43"/>
          <p:cNvSpPr/>
          <p:nvPr userDrawn="1"/>
        </p:nvSpPr>
        <p:spPr>
          <a:xfrm>
            <a:off x="675581" y="3360694"/>
            <a:ext cx="936104" cy="76696"/>
          </a:xfrm>
          <a:prstGeom prst="rect">
            <a:avLst/>
          </a:prstGeom>
          <a:gradFill flip="none" rotWithShape="1">
            <a:gsLst>
              <a:gs pos="18000">
                <a:srgbClr val="0F6FC6"/>
              </a:gs>
              <a:gs pos="0">
                <a:srgbClr val="17406D">
                  <a:lumMod val="75000"/>
                </a:srgbClr>
              </a:gs>
              <a:gs pos="100000">
                <a:srgbClr val="0F6FC6">
                  <a:lumMod val="60000"/>
                  <a:lumOff val="4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03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유닛명_2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DC62F02E-E247-4977-B317-BF3E1EE9DD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562" r="32739" b="5178"/>
          <a:stretch/>
        </p:blipFill>
        <p:spPr>
          <a:xfrm>
            <a:off x="4870587" y="2"/>
            <a:ext cx="7325133" cy="6857997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860B6318-FF7B-4A7D-9DDB-36310A82EBED}"/>
              </a:ext>
            </a:extLst>
          </p:cNvPr>
          <p:cNvSpPr/>
          <p:nvPr userDrawn="1"/>
        </p:nvSpPr>
        <p:spPr>
          <a:xfrm>
            <a:off x="2400300" y="0"/>
            <a:ext cx="9791700" cy="6858000"/>
          </a:xfrm>
          <a:prstGeom prst="rect">
            <a:avLst/>
          </a:prstGeom>
          <a:solidFill>
            <a:srgbClr val="D9D9D9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1" name="자유형 40"/>
          <p:cNvSpPr/>
          <p:nvPr userDrawn="1"/>
        </p:nvSpPr>
        <p:spPr>
          <a:xfrm rot="1800000">
            <a:off x="6863551" y="5650480"/>
            <a:ext cx="4599767" cy="864096"/>
          </a:xfrm>
          <a:custGeom>
            <a:avLst/>
            <a:gdLst>
              <a:gd name="connsiteX0" fmla="*/ 0 w 4599767"/>
              <a:gd name="connsiteY0" fmla="*/ 0 h 864096"/>
              <a:gd name="connsiteX1" fmla="*/ 4599767 w 4599767"/>
              <a:gd name="connsiteY1" fmla="*/ 0 h 864096"/>
              <a:gd name="connsiteX2" fmla="*/ 3103108 w 4599767"/>
              <a:gd name="connsiteY2" fmla="*/ 864096 h 864096"/>
              <a:gd name="connsiteX3" fmla="*/ 0 w 4599767"/>
              <a:gd name="connsiteY3" fmla="*/ 864096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9767" h="864096">
                <a:moveTo>
                  <a:pt x="0" y="0"/>
                </a:moveTo>
                <a:lnTo>
                  <a:pt x="4599767" y="0"/>
                </a:lnTo>
                <a:lnTo>
                  <a:pt x="3103108" y="864096"/>
                </a:lnTo>
                <a:lnTo>
                  <a:pt x="0" y="864096"/>
                </a:lnTo>
                <a:close/>
              </a:path>
            </a:pathLst>
          </a:custGeom>
          <a:solidFill>
            <a:srgbClr val="0BD0D9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맑은 고딕"/>
              <a:cs typeface="+mn-cs"/>
            </a:endParaRPr>
          </a:p>
        </p:txBody>
      </p:sp>
      <p:pic>
        <p:nvPicPr>
          <p:cNvPr id="42" name="그림 41"/>
          <p:cNvPicPr>
            <a:picLocks noChangeAspect="1"/>
          </p:cNvPicPr>
          <p:nvPr userDrawn="1"/>
        </p:nvPicPr>
        <p:blipFill rotWithShape="1">
          <a:blip r:embed="rId3"/>
          <a:srcRect r="10004"/>
          <a:stretch/>
        </p:blipFill>
        <p:spPr>
          <a:xfrm>
            <a:off x="1220531" y="0"/>
            <a:ext cx="10973329" cy="6858594"/>
          </a:xfrm>
          <a:prstGeom prst="rect">
            <a:avLst/>
          </a:prstGeom>
        </p:spPr>
      </p:pic>
      <p:sp>
        <p:nvSpPr>
          <p:cNvPr id="45" name="자유형 44"/>
          <p:cNvSpPr/>
          <p:nvPr userDrawn="1"/>
        </p:nvSpPr>
        <p:spPr>
          <a:xfrm rot="1800000">
            <a:off x="7603441" y="2790527"/>
            <a:ext cx="5149537" cy="864096"/>
          </a:xfrm>
          <a:custGeom>
            <a:avLst/>
            <a:gdLst>
              <a:gd name="connsiteX0" fmla="*/ 0 w 5149537"/>
              <a:gd name="connsiteY0" fmla="*/ 0 h 864096"/>
              <a:gd name="connsiteX1" fmla="*/ 4650650 w 5149537"/>
              <a:gd name="connsiteY1" fmla="*/ 0 h 864096"/>
              <a:gd name="connsiteX2" fmla="*/ 5149537 w 5149537"/>
              <a:gd name="connsiteY2" fmla="*/ 864096 h 864096"/>
              <a:gd name="connsiteX3" fmla="*/ 0 w 5149537"/>
              <a:gd name="connsiteY3" fmla="*/ 864096 h 864096"/>
              <a:gd name="connsiteX4" fmla="*/ 0 w 5149537"/>
              <a:gd name="connsiteY4" fmla="*/ 0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9537" h="864096">
                <a:moveTo>
                  <a:pt x="0" y="0"/>
                </a:moveTo>
                <a:lnTo>
                  <a:pt x="4650650" y="0"/>
                </a:lnTo>
                <a:lnTo>
                  <a:pt x="5149537" y="864096"/>
                </a:lnTo>
                <a:lnTo>
                  <a:pt x="0" y="864096"/>
                </a:lnTo>
                <a:lnTo>
                  <a:pt x="0" y="0"/>
                </a:lnTo>
                <a:close/>
              </a:path>
            </a:pathLst>
          </a:custGeom>
          <a:solidFill>
            <a:srgbClr val="0F6FC6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맑은 고딕"/>
              <a:cs typeface="+mn-cs"/>
            </a:endParaRPr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xmlns="" id="{08A053C1-3FE9-4922-A78E-95D0CDDAEE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687" y="2777397"/>
            <a:ext cx="7754937" cy="1528800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anchor="b"/>
          <a:lstStyle>
            <a:lvl1pPr marL="0" indent="0">
              <a:lnSpc>
                <a:spcPct val="100000"/>
              </a:lnSpc>
              <a:buNone/>
              <a:tabLst/>
              <a:defRPr lang="ko-KR" altLang="en-US" sz="6000" b="0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D2D2D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defRPr>
            </a:lvl1pPr>
          </a:lstStyle>
          <a:p>
            <a:pPr marL="228450" lvl="0" indent="-228450" defTabSz="914400" latinLnBrk="0">
              <a:lnSpc>
                <a:spcPct val="110000"/>
              </a:lnSpc>
            </a:pPr>
            <a:r>
              <a:rPr lang="ko-KR" altLang="en-US" dirty="0"/>
              <a:t>유닛명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유닛명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80A6C9D-CFAF-4099-92F1-D46DC9416CE5}"/>
              </a:ext>
            </a:extLst>
          </p:cNvPr>
          <p:cNvSpPr/>
          <p:nvPr userDrawn="1"/>
        </p:nvSpPr>
        <p:spPr>
          <a:xfrm>
            <a:off x="675581" y="4366534"/>
            <a:ext cx="936104" cy="76696"/>
          </a:xfrm>
          <a:prstGeom prst="rect">
            <a:avLst/>
          </a:prstGeom>
          <a:gradFill flip="none" rotWithShape="1">
            <a:gsLst>
              <a:gs pos="18000">
                <a:srgbClr val="0F6FC6"/>
              </a:gs>
              <a:gs pos="0">
                <a:srgbClr val="17406D">
                  <a:lumMod val="75000"/>
                </a:srgbClr>
              </a:gs>
              <a:gs pos="100000">
                <a:srgbClr val="0F6FC6">
                  <a:lumMod val="60000"/>
                  <a:lumOff val="4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475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C62F02E-E247-4977-B317-BF3E1EE9DD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3C0E187-BFFC-4EC6-984F-63A4EA1D2B19}"/>
              </a:ext>
            </a:extLst>
          </p:cNvPr>
          <p:cNvSpPr/>
          <p:nvPr userDrawn="1"/>
        </p:nvSpPr>
        <p:spPr>
          <a:xfrm>
            <a:off x="0" y="787400"/>
            <a:ext cx="12192000" cy="60706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A8BEB6E3-7DD1-4E12-B26B-ECF1EF502A90}"/>
              </a:ext>
            </a:extLst>
          </p:cNvPr>
          <p:cNvSpPr/>
          <p:nvPr userDrawn="1"/>
        </p:nvSpPr>
        <p:spPr>
          <a:xfrm>
            <a:off x="0" y="765175"/>
            <a:ext cx="12193200" cy="568325"/>
          </a:xfrm>
          <a:prstGeom prst="rect">
            <a:avLst/>
          </a:prstGeom>
          <a:solidFill>
            <a:srgbClr val="257C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xmlns="" id="{49A5AEA7-C24B-47D5-AE79-34CECFCF98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764704"/>
            <a:ext cx="7804150" cy="59848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tabLst/>
              <a:defRPr sz="2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타이틀</a:t>
            </a:r>
          </a:p>
        </p:txBody>
      </p:sp>
      <p:sp>
        <p:nvSpPr>
          <p:cNvPr id="16" name="텍스트 개체 틀 9">
            <a:extLst>
              <a:ext uri="{FF2B5EF4-FFF2-40B4-BE49-F238E27FC236}">
                <a16:creationId xmlns:a16="http://schemas.microsoft.com/office/drawing/2014/main" xmlns="" id="{E4B32A95-0410-4CA0-A26F-28D13B2AB6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2392" y="154669"/>
            <a:ext cx="11231107" cy="58102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Font typeface="Arial" panose="020B0604020202020204" pitchFamily="34" charset="0"/>
              <a:buNone/>
              <a:defRPr lang="ko-KR" altLang="en-US" sz="3200" b="0" kern="1200" spc="-1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D2D2D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  <a:lvl2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2pPr>
            <a:lvl3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3pPr>
            <a:lvl4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4pPr>
            <a:lvl5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5pPr>
          </a:lstStyle>
          <a:p>
            <a:pPr marL="0" lv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Font typeface="Arial" panose="020B0604020202020204" pitchFamily="34" charset="0"/>
              <a:buNone/>
            </a:pPr>
            <a:r>
              <a:rPr lang="ko-KR" altLang="en-US" dirty="0"/>
              <a:t>페이지명</a:t>
            </a:r>
          </a:p>
        </p:txBody>
      </p:sp>
    </p:spTree>
    <p:extLst>
      <p:ext uri="{BB962C8B-B14F-4D97-AF65-F5344CB8AC3E}">
        <p14:creationId xmlns:p14="http://schemas.microsoft.com/office/powerpoint/2010/main" val="135662657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393">
          <p15:clr>
            <a:srgbClr val="F26B43"/>
          </p15:clr>
        </p15:guide>
        <p15:guide id="2" pos="597">
          <p15:clr>
            <a:srgbClr val="FBAE40"/>
          </p15:clr>
        </p15:guide>
        <p15:guide id="3" pos="778">
          <p15:clr>
            <a:srgbClr val="FBAE40"/>
          </p15:clr>
        </p15:guide>
        <p15:guide id="4" orient="horz" pos="1353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C62F02E-E247-4977-B317-BF3E1EE9DD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3C0E187-BFFC-4EC6-984F-63A4EA1D2B19}"/>
              </a:ext>
            </a:extLst>
          </p:cNvPr>
          <p:cNvSpPr/>
          <p:nvPr userDrawn="1"/>
        </p:nvSpPr>
        <p:spPr>
          <a:xfrm>
            <a:off x="0" y="787400"/>
            <a:ext cx="12192000" cy="60706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6" name="텍스트 개체 틀 9">
            <a:extLst>
              <a:ext uri="{FF2B5EF4-FFF2-40B4-BE49-F238E27FC236}">
                <a16:creationId xmlns:a16="http://schemas.microsoft.com/office/drawing/2014/main" xmlns="" id="{E4B32A95-0410-4CA0-A26F-28D13B2AB6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2392" y="154669"/>
            <a:ext cx="11231107" cy="58102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Font typeface="Arial" panose="020B0604020202020204" pitchFamily="34" charset="0"/>
              <a:buNone/>
              <a:defRPr lang="ko-KR" altLang="en-US" sz="3200" b="0" kern="1200" spc="-1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D2D2D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  <a:lvl2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2pPr>
            <a:lvl3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3pPr>
            <a:lvl4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4pPr>
            <a:lvl5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5pPr>
          </a:lstStyle>
          <a:p>
            <a:pPr marL="0" lv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Font typeface="Arial" panose="020B0604020202020204" pitchFamily="34" charset="0"/>
              <a:buNone/>
            </a:pPr>
            <a:r>
              <a:rPr lang="ko-KR" altLang="en-US" dirty="0"/>
              <a:t>페이지명</a:t>
            </a:r>
          </a:p>
        </p:txBody>
      </p:sp>
    </p:spTree>
    <p:extLst>
      <p:ext uri="{BB962C8B-B14F-4D97-AF65-F5344CB8AC3E}">
        <p14:creationId xmlns:p14="http://schemas.microsoft.com/office/powerpoint/2010/main" val="338631262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393">
          <p15:clr>
            <a:srgbClr val="F26B43"/>
          </p15:clr>
        </p15:guide>
        <p15:guide id="2" pos="597">
          <p15:clr>
            <a:srgbClr val="FBAE40"/>
          </p15:clr>
        </p15:guide>
        <p15:guide id="3" pos="778">
          <p15:clr>
            <a:srgbClr val="FBAE40"/>
          </p15:clr>
        </p15:guide>
        <p15:guide id="4" orient="horz" pos="1353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C62F02E-E247-4977-B317-BF3E1EE9DD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A8BEB6E3-7DD1-4E12-B26B-ECF1EF502A90}"/>
              </a:ext>
            </a:extLst>
          </p:cNvPr>
          <p:cNvSpPr/>
          <p:nvPr userDrawn="1"/>
        </p:nvSpPr>
        <p:spPr>
          <a:xfrm>
            <a:off x="0" y="0"/>
            <a:ext cx="12193200" cy="37592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10066569" y="1"/>
            <a:ext cx="1896625" cy="3108942"/>
            <a:chOff x="9844527" y="1"/>
            <a:chExt cx="1896625" cy="3108942"/>
          </a:xfrm>
        </p:grpSpPr>
        <p:sp>
          <p:nvSpPr>
            <p:cNvPr id="32" name="자유형 31"/>
            <p:cNvSpPr/>
            <p:nvPr userDrawn="1"/>
          </p:nvSpPr>
          <p:spPr>
            <a:xfrm rot="16200000" flipH="1">
              <a:off x="9754633" y="1122424"/>
              <a:ext cx="3108942" cy="864096"/>
            </a:xfrm>
            <a:custGeom>
              <a:avLst/>
              <a:gdLst>
                <a:gd name="connsiteX0" fmla="*/ 0 w 3108942"/>
                <a:gd name="connsiteY0" fmla="*/ 864096 h 864096"/>
                <a:gd name="connsiteX1" fmla="*/ 0 w 3108942"/>
                <a:gd name="connsiteY1" fmla="*/ 0 h 864096"/>
                <a:gd name="connsiteX2" fmla="*/ 2610056 w 3108942"/>
                <a:gd name="connsiteY2" fmla="*/ 0 h 864096"/>
                <a:gd name="connsiteX3" fmla="*/ 3108942 w 3108942"/>
                <a:gd name="connsiteY3" fmla="*/ 864096 h 86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8942" h="864096">
                  <a:moveTo>
                    <a:pt x="0" y="864096"/>
                  </a:moveTo>
                  <a:lnTo>
                    <a:pt x="0" y="0"/>
                  </a:lnTo>
                  <a:lnTo>
                    <a:pt x="2610056" y="0"/>
                  </a:lnTo>
                  <a:lnTo>
                    <a:pt x="3108942" y="864096"/>
                  </a:lnTo>
                  <a:close/>
                </a:path>
              </a:pathLst>
            </a:custGeom>
            <a:solidFill>
              <a:srgbClr val="4CBA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맑은 고딕"/>
                <a:cs typeface="+mn-cs"/>
              </a:endParaRPr>
            </a:p>
          </p:txBody>
        </p:sp>
        <p:sp>
          <p:nvSpPr>
            <p:cNvPr id="33" name="자유형 32"/>
            <p:cNvSpPr/>
            <p:nvPr userDrawn="1"/>
          </p:nvSpPr>
          <p:spPr>
            <a:xfrm rot="16200000" flipH="1">
              <a:off x="9041782" y="802746"/>
              <a:ext cx="2469591" cy="864101"/>
            </a:xfrm>
            <a:custGeom>
              <a:avLst/>
              <a:gdLst>
                <a:gd name="connsiteX0" fmla="*/ 0 w 2469591"/>
                <a:gd name="connsiteY0" fmla="*/ 0 h 864101"/>
                <a:gd name="connsiteX1" fmla="*/ 0 w 2469591"/>
                <a:gd name="connsiteY1" fmla="*/ 864097 h 864101"/>
                <a:gd name="connsiteX2" fmla="*/ 301601 w 2469591"/>
                <a:gd name="connsiteY2" fmla="*/ 864097 h 864101"/>
                <a:gd name="connsiteX3" fmla="*/ 301601 w 2469591"/>
                <a:gd name="connsiteY3" fmla="*/ 864099 h 864101"/>
                <a:gd name="connsiteX4" fmla="*/ 600131 w 2469591"/>
                <a:gd name="connsiteY4" fmla="*/ 864099 h 864101"/>
                <a:gd name="connsiteX5" fmla="*/ 940951 w 2469591"/>
                <a:gd name="connsiteY5" fmla="*/ 864099 h 864101"/>
                <a:gd name="connsiteX6" fmla="*/ 962054 w 2469591"/>
                <a:gd name="connsiteY6" fmla="*/ 864099 h 864101"/>
                <a:gd name="connsiteX7" fmla="*/ 962054 w 2469591"/>
                <a:gd name="connsiteY7" fmla="*/ 864101 h 864101"/>
                <a:gd name="connsiteX8" fmla="*/ 1601404 w 2469591"/>
                <a:gd name="connsiteY8" fmla="*/ 864101 h 864101"/>
                <a:gd name="connsiteX9" fmla="*/ 1830241 w 2469591"/>
                <a:gd name="connsiteY9" fmla="*/ 864101 h 864101"/>
                <a:gd name="connsiteX10" fmla="*/ 2469591 w 2469591"/>
                <a:gd name="connsiteY10" fmla="*/ 864101 h 864101"/>
                <a:gd name="connsiteX11" fmla="*/ 1970705 w 2469591"/>
                <a:gd name="connsiteY11" fmla="*/ 5 h 864101"/>
                <a:gd name="connsiteX12" fmla="*/ 1608783 w 2469591"/>
                <a:gd name="connsiteY12" fmla="*/ 5 h 864101"/>
                <a:gd name="connsiteX13" fmla="*/ 1608782 w 2469591"/>
                <a:gd name="connsiteY13" fmla="*/ 2 h 864101"/>
                <a:gd name="connsiteX14" fmla="*/ 1310252 w 2469591"/>
                <a:gd name="connsiteY14" fmla="*/ 2 h 864101"/>
                <a:gd name="connsiteX15" fmla="*/ 1239481 w 2469591"/>
                <a:gd name="connsiteY15" fmla="*/ 2 h 864101"/>
                <a:gd name="connsiteX16" fmla="*/ 1008652 w 2469591"/>
                <a:gd name="connsiteY16" fmla="*/ 2 h 864101"/>
                <a:gd name="connsiteX17" fmla="*/ 1008651 w 2469591"/>
                <a:gd name="connsiteY17" fmla="*/ 0 h 864101"/>
                <a:gd name="connsiteX18" fmla="*/ 639350 w 2469591"/>
                <a:gd name="connsiteY18" fmla="*/ 0 h 864101"/>
                <a:gd name="connsiteX19" fmla="*/ 639350 w 2469591"/>
                <a:gd name="connsiteY19" fmla="*/ 2 h 864101"/>
                <a:gd name="connsiteX20" fmla="*/ 600131 w 2469591"/>
                <a:gd name="connsiteY20" fmla="*/ 2 h 864101"/>
                <a:gd name="connsiteX21" fmla="*/ 369302 w 2469591"/>
                <a:gd name="connsiteY21" fmla="*/ 2 h 864101"/>
                <a:gd name="connsiteX22" fmla="*/ 369301 w 2469591"/>
                <a:gd name="connsiteY22" fmla="*/ 0 h 86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69591" h="864101">
                  <a:moveTo>
                    <a:pt x="0" y="0"/>
                  </a:moveTo>
                  <a:lnTo>
                    <a:pt x="0" y="864097"/>
                  </a:lnTo>
                  <a:lnTo>
                    <a:pt x="301601" y="864097"/>
                  </a:lnTo>
                  <a:lnTo>
                    <a:pt x="301601" y="864099"/>
                  </a:lnTo>
                  <a:lnTo>
                    <a:pt x="600131" y="864099"/>
                  </a:lnTo>
                  <a:lnTo>
                    <a:pt x="940951" y="864099"/>
                  </a:lnTo>
                  <a:lnTo>
                    <a:pt x="962054" y="864099"/>
                  </a:lnTo>
                  <a:lnTo>
                    <a:pt x="962054" y="864101"/>
                  </a:lnTo>
                  <a:lnTo>
                    <a:pt x="1601404" y="864101"/>
                  </a:lnTo>
                  <a:lnTo>
                    <a:pt x="1830241" y="864101"/>
                  </a:lnTo>
                  <a:lnTo>
                    <a:pt x="2469591" y="864101"/>
                  </a:lnTo>
                  <a:lnTo>
                    <a:pt x="1970705" y="5"/>
                  </a:lnTo>
                  <a:lnTo>
                    <a:pt x="1608783" y="5"/>
                  </a:lnTo>
                  <a:lnTo>
                    <a:pt x="1608782" y="2"/>
                  </a:lnTo>
                  <a:lnTo>
                    <a:pt x="1310252" y="2"/>
                  </a:lnTo>
                  <a:lnTo>
                    <a:pt x="1239481" y="2"/>
                  </a:lnTo>
                  <a:lnTo>
                    <a:pt x="1008652" y="2"/>
                  </a:lnTo>
                  <a:lnTo>
                    <a:pt x="1008651" y="0"/>
                  </a:lnTo>
                  <a:lnTo>
                    <a:pt x="639350" y="0"/>
                  </a:lnTo>
                  <a:lnTo>
                    <a:pt x="639350" y="2"/>
                  </a:lnTo>
                  <a:lnTo>
                    <a:pt x="600131" y="2"/>
                  </a:lnTo>
                  <a:lnTo>
                    <a:pt x="369302" y="2"/>
                  </a:lnTo>
                  <a:lnTo>
                    <a:pt x="369301" y="0"/>
                  </a:lnTo>
                  <a:close/>
                </a:path>
              </a:pathLst>
            </a:custGeom>
            <a:solidFill>
              <a:srgbClr val="87E7C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맑은 고딕"/>
                <a:cs typeface="+mn-cs"/>
              </a:endParaRPr>
            </a:p>
          </p:txBody>
        </p:sp>
      </p:grpSp>
      <p:sp>
        <p:nvSpPr>
          <p:cNvPr id="16" name="텍스트 개체 틀 9">
            <a:extLst>
              <a:ext uri="{FF2B5EF4-FFF2-40B4-BE49-F238E27FC236}">
                <a16:creationId xmlns:a16="http://schemas.microsoft.com/office/drawing/2014/main" xmlns="" id="{E4B32A95-0410-4CA0-A26F-28D13B2AB6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2392" y="154669"/>
            <a:ext cx="11231107" cy="58102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Font typeface="Arial" panose="020B0604020202020204" pitchFamily="34" charset="0"/>
              <a:buNone/>
              <a:defRPr lang="ko-KR" altLang="en-US" sz="3200" b="0" kern="1200" spc="-1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D2D2D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  <a:lvl2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2pPr>
            <a:lvl3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3pPr>
            <a:lvl4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4pPr>
            <a:lvl5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5pPr>
          </a:lstStyle>
          <a:p>
            <a:pPr marL="0" lv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Font typeface="Arial" panose="020B0604020202020204" pitchFamily="34" charset="0"/>
              <a:buNone/>
            </a:pPr>
            <a:r>
              <a:rPr lang="ko-KR" altLang="en-US" dirty="0"/>
              <a:t>페이지명</a:t>
            </a:r>
          </a:p>
        </p:txBody>
      </p:sp>
    </p:spTree>
    <p:extLst>
      <p:ext uri="{BB962C8B-B14F-4D97-AF65-F5344CB8AC3E}">
        <p14:creationId xmlns:p14="http://schemas.microsoft.com/office/powerpoint/2010/main" val="20748020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393">
          <p15:clr>
            <a:srgbClr val="F26B43"/>
          </p15:clr>
        </p15:guide>
        <p15:guide id="2" pos="597">
          <p15:clr>
            <a:srgbClr val="FBAE40"/>
          </p15:clr>
        </p15:guide>
        <p15:guide id="3" pos="778">
          <p15:clr>
            <a:srgbClr val="FBAE40"/>
          </p15:clr>
        </p15:guide>
        <p15:guide id="4" orient="horz" pos="1353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C62F02E-E247-4977-B317-BF3E1EE9DD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6" name="텍스트 개체 틀 9">
            <a:extLst>
              <a:ext uri="{FF2B5EF4-FFF2-40B4-BE49-F238E27FC236}">
                <a16:creationId xmlns:a16="http://schemas.microsoft.com/office/drawing/2014/main" xmlns="" id="{E4B32A95-0410-4CA0-A26F-28D13B2AB6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2392" y="154669"/>
            <a:ext cx="11231107" cy="58102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Font typeface="Arial" panose="020B0604020202020204" pitchFamily="34" charset="0"/>
              <a:buNone/>
              <a:defRPr lang="ko-KR" altLang="en-US" sz="3200" b="0" kern="1200" spc="-1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D2D2D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  <a:lvl2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2pPr>
            <a:lvl3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3pPr>
            <a:lvl4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4pPr>
            <a:lvl5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5pPr>
          </a:lstStyle>
          <a:p>
            <a:pPr marL="0" lv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Font typeface="Arial" panose="020B0604020202020204" pitchFamily="34" charset="0"/>
              <a:buNone/>
            </a:pPr>
            <a:r>
              <a:rPr lang="ko-KR" altLang="en-US" dirty="0"/>
              <a:t>페이지명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A8BEB6E3-7DD1-4E12-B26B-ECF1EF502A90}"/>
              </a:ext>
            </a:extLst>
          </p:cNvPr>
          <p:cNvSpPr/>
          <p:nvPr userDrawn="1"/>
        </p:nvSpPr>
        <p:spPr>
          <a:xfrm>
            <a:off x="0" y="1524000"/>
            <a:ext cx="12193200" cy="53340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 userDrawn="1"/>
        </p:nvGrpSpPr>
        <p:grpSpPr>
          <a:xfrm>
            <a:off x="10066569" y="1"/>
            <a:ext cx="1896625" cy="3108942"/>
            <a:chOff x="9844527" y="1"/>
            <a:chExt cx="1896625" cy="3108942"/>
          </a:xfrm>
        </p:grpSpPr>
        <p:sp>
          <p:nvSpPr>
            <p:cNvPr id="28" name="자유형 27"/>
            <p:cNvSpPr/>
            <p:nvPr userDrawn="1"/>
          </p:nvSpPr>
          <p:spPr>
            <a:xfrm rot="16200000" flipH="1">
              <a:off x="9754633" y="1122424"/>
              <a:ext cx="3108942" cy="864096"/>
            </a:xfrm>
            <a:custGeom>
              <a:avLst/>
              <a:gdLst>
                <a:gd name="connsiteX0" fmla="*/ 0 w 3108942"/>
                <a:gd name="connsiteY0" fmla="*/ 864096 h 864096"/>
                <a:gd name="connsiteX1" fmla="*/ 0 w 3108942"/>
                <a:gd name="connsiteY1" fmla="*/ 0 h 864096"/>
                <a:gd name="connsiteX2" fmla="*/ 2610056 w 3108942"/>
                <a:gd name="connsiteY2" fmla="*/ 0 h 864096"/>
                <a:gd name="connsiteX3" fmla="*/ 3108942 w 3108942"/>
                <a:gd name="connsiteY3" fmla="*/ 864096 h 86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8942" h="864096">
                  <a:moveTo>
                    <a:pt x="0" y="864096"/>
                  </a:moveTo>
                  <a:lnTo>
                    <a:pt x="0" y="0"/>
                  </a:lnTo>
                  <a:lnTo>
                    <a:pt x="2610056" y="0"/>
                  </a:lnTo>
                  <a:lnTo>
                    <a:pt x="3108942" y="864096"/>
                  </a:lnTo>
                  <a:close/>
                </a:path>
              </a:pathLst>
            </a:custGeom>
            <a:solidFill>
              <a:srgbClr val="4CBA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맑은 고딕"/>
                <a:cs typeface="+mn-cs"/>
              </a:endParaRPr>
            </a:p>
          </p:txBody>
        </p:sp>
        <p:sp>
          <p:nvSpPr>
            <p:cNvPr id="29" name="자유형 28"/>
            <p:cNvSpPr/>
            <p:nvPr userDrawn="1"/>
          </p:nvSpPr>
          <p:spPr>
            <a:xfrm rot="16200000" flipH="1">
              <a:off x="9041782" y="802746"/>
              <a:ext cx="2469591" cy="864101"/>
            </a:xfrm>
            <a:custGeom>
              <a:avLst/>
              <a:gdLst>
                <a:gd name="connsiteX0" fmla="*/ 0 w 2469591"/>
                <a:gd name="connsiteY0" fmla="*/ 0 h 864101"/>
                <a:gd name="connsiteX1" fmla="*/ 0 w 2469591"/>
                <a:gd name="connsiteY1" fmla="*/ 864097 h 864101"/>
                <a:gd name="connsiteX2" fmla="*/ 301601 w 2469591"/>
                <a:gd name="connsiteY2" fmla="*/ 864097 h 864101"/>
                <a:gd name="connsiteX3" fmla="*/ 301601 w 2469591"/>
                <a:gd name="connsiteY3" fmla="*/ 864099 h 864101"/>
                <a:gd name="connsiteX4" fmla="*/ 600131 w 2469591"/>
                <a:gd name="connsiteY4" fmla="*/ 864099 h 864101"/>
                <a:gd name="connsiteX5" fmla="*/ 940951 w 2469591"/>
                <a:gd name="connsiteY5" fmla="*/ 864099 h 864101"/>
                <a:gd name="connsiteX6" fmla="*/ 962054 w 2469591"/>
                <a:gd name="connsiteY6" fmla="*/ 864099 h 864101"/>
                <a:gd name="connsiteX7" fmla="*/ 962054 w 2469591"/>
                <a:gd name="connsiteY7" fmla="*/ 864101 h 864101"/>
                <a:gd name="connsiteX8" fmla="*/ 1601404 w 2469591"/>
                <a:gd name="connsiteY8" fmla="*/ 864101 h 864101"/>
                <a:gd name="connsiteX9" fmla="*/ 1830241 w 2469591"/>
                <a:gd name="connsiteY9" fmla="*/ 864101 h 864101"/>
                <a:gd name="connsiteX10" fmla="*/ 2469591 w 2469591"/>
                <a:gd name="connsiteY10" fmla="*/ 864101 h 864101"/>
                <a:gd name="connsiteX11" fmla="*/ 1970705 w 2469591"/>
                <a:gd name="connsiteY11" fmla="*/ 5 h 864101"/>
                <a:gd name="connsiteX12" fmla="*/ 1608783 w 2469591"/>
                <a:gd name="connsiteY12" fmla="*/ 5 h 864101"/>
                <a:gd name="connsiteX13" fmla="*/ 1608782 w 2469591"/>
                <a:gd name="connsiteY13" fmla="*/ 2 h 864101"/>
                <a:gd name="connsiteX14" fmla="*/ 1310252 w 2469591"/>
                <a:gd name="connsiteY14" fmla="*/ 2 h 864101"/>
                <a:gd name="connsiteX15" fmla="*/ 1239481 w 2469591"/>
                <a:gd name="connsiteY15" fmla="*/ 2 h 864101"/>
                <a:gd name="connsiteX16" fmla="*/ 1008652 w 2469591"/>
                <a:gd name="connsiteY16" fmla="*/ 2 h 864101"/>
                <a:gd name="connsiteX17" fmla="*/ 1008651 w 2469591"/>
                <a:gd name="connsiteY17" fmla="*/ 0 h 864101"/>
                <a:gd name="connsiteX18" fmla="*/ 639350 w 2469591"/>
                <a:gd name="connsiteY18" fmla="*/ 0 h 864101"/>
                <a:gd name="connsiteX19" fmla="*/ 639350 w 2469591"/>
                <a:gd name="connsiteY19" fmla="*/ 2 h 864101"/>
                <a:gd name="connsiteX20" fmla="*/ 600131 w 2469591"/>
                <a:gd name="connsiteY20" fmla="*/ 2 h 864101"/>
                <a:gd name="connsiteX21" fmla="*/ 369302 w 2469591"/>
                <a:gd name="connsiteY21" fmla="*/ 2 h 864101"/>
                <a:gd name="connsiteX22" fmla="*/ 369301 w 2469591"/>
                <a:gd name="connsiteY22" fmla="*/ 0 h 86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69591" h="864101">
                  <a:moveTo>
                    <a:pt x="0" y="0"/>
                  </a:moveTo>
                  <a:lnTo>
                    <a:pt x="0" y="864097"/>
                  </a:lnTo>
                  <a:lnTo>
                    <a:pt x="301601" y="864097"/>
                  </a:lnTo>
                  <a:lnTo>
                    <a:pt x="301601" y="864099"/>
                  </a:lnTo>
                  <a:lnTo>
                    <a:pt x="600131" y="864099"/>
                  </a:lnTo>
                  <a:lnTo>
                    <a:pt x="940951" y="864099"/>
                  </a:lnTo>
                  <a:lnTo>
                    <a:pt x="962054" y="864099"/>
                  </a:lnTo>
                  <a:lnTo>
                    <a:pt x="962054" y="864101"/>
                  </a:lnTo>
                  <a:lnTo>
                    <a:pt x="1601404" y="864101"/>
                  </a:lnTo>
                  <a:lnTo>
                    <a:pt x="1830241" y="864101"/>
                  </a:lnTo>
                  <a:lnTo>
                    <a:pt x="2469591" y="864101"/>
                  </a:lnTo>
                  <a:lnTo>
                    <a:pt x="1970705" y="5"/>
                  </a:lnTo>
                  <a:lnTo>
                    <a:pt x="1608783" y="5"/>
                  </a:lnTo>
                  <a:lnTo>
                    <a:pt x="1608782" y="2"/>
                  </a:lnTo>
                  <a:lnTo>
                    <a:pt x="1310252" y="2"/>
                  </a:lnTo>
                  <a:lnTo>
                    <a:pt x="1239481" y="2"/>
                  </a:lnTo>
                  <a:lnTo>
                    <a:pt x="1008652" y="2"/>
                  </a:lnTo>
                  <a:lnTo>
                    <a:pt x="1008651" y="0"/>
                  </a:lnTo>
                  <a:lnTo>
                    <a:pt x="639350" y="0"/>
                  </a:lnTo>
                  <a:lnTo>
                    <a:pt x="639350" y="2"/>
                  </a:lnTo>
                  <a:lnTo>
                    <a:pt x="600131" y="2"/>
                  </a:lnTo>
                  <a:lnTo>
                    <a:pt x="369302" y="2"/>
                  </a:lnTo>
                  <a:lnTo>
                    <a:pt x="369301" y="0"/>
                  </a:lnTo>
                  <a:close/>
                </a:path>
              </a:pathLst>
            </a:custGeom>
            <a:solidFill>
              <a:srgbClr val="87E7C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맑은 고딕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998547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393">
          <p15:clr>
            <a:srgbClr val="F26B43"/>
          </p15:clr>
        </p15:guide>
        <p15:guide id="2" pos="597">
          <p15:clr>
            <a:srgbClr val="FBAE40"/>
          </p15:clr>
        </p15:guide>
        <p15:guide id="3" pos="778">
          <p15:clr>
            <a:srgbClr val="FBAE40"/>
          </p15:clr>
        </p15:guide>
        <p15:guide id="5" orient="horz" pos="11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scu_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092" y="6087209"/>
            <a:ext cx="2579992" cy="41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/>
          <p:cNvSpPr>
            <a:spLocks noChangeArrowheads="1"/>
          </p:cNvSpPr>
          <p:nvPr userDrawn="1"/>
        </p:nvSpPr>
        <p:spPr bwMode="auto">
          <a:xfrm>
            <a:off x="0" y="2"/>
            <a:ext cx="12192000" cy="265746"/>
          </a:xfrm>
          <a:prstGeom prst="rect">
            <a:avLst/>
          </a:prstGeom>
          <a:solidFill>
            <a:srgbClr val="000000">
              <a:alpha val="72156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145048" tIns="72524" rIns="145048" bIns="72524" anchor="ctr"/>
          <a:lstStyle/>
          <a:p>
            <a:pPr defTabSz="1450402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3412">
              <a:latin typeface="+mn-lt"/>
              <a:ea typeface="+mn-ea"/>
            </a:endParaRPr>
          </a:p>
        </p:txBody>
      </p:sp>
      <p:sp>
        <p:nvSpPr>
          <p:cNvPr id="9" name="Rectangle 51"/>
          <p:cNvSpPr>
            <a:spLocks noChangeArrowheads="1"/>
          </p:cNvSpPr>
          <p:nvPr userDrawn="1"/>
        </p:nvSpPr>
        <p:spPr bwMode="auto">
          <a:xfrm>
            <a:off x="0" y="6700546"/>
            <a:ext cx="12192000" cy="157456"/>
          </a:xfrm>
          <a:prstGeom prst="rect">
            <a:avLst/>
          </a:prstGeom>
          <a:solidFill>
            <a:srgbClr val="000000">
              <a:alpha val="83136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145048" tIns="72524" rIns="145048" bIns="72524" anchor="ctr"/>
          <a:lstStyle/>
          <a:p>
            <a:pPr defTabSz="1450402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3412">
              <a:latin typeface="+mn-lt"/>
              <a:ea typeface="+mn-ea"/>
            </a:endParaRPr>
          </a:p>
        </p:txBody>
      </p:sp>
      <p:grpSp>
        <p:nvGrpSpPr>
          <p:cNvPr id="10" name="Group 6"/>
          <p:cNvGrpSpPr>
            <a:grpSpLocks/>
          </p:cNvGrpSpPr>
          <p:nvPr userDrawn="1"/>
        </p:nvGrpSpPr>
        <p:grpSpPr bwMode="auto">
          <a:xfrm>
            <a:off x="0" y="1153762"/>
            <a:ext cx="12192000" cy="1523296"/>
            <a:chOff x="2400" y="1522"/>
            <a:chExt cx="4320" cy="272"/>
          </a:xfrm>
        </p:grpSpPr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2400" y="1522"/>
              <a:ext cx="432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145040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3412">
                <a:latin typeface="+mn-lt"/>
                <a:ea typeface="+mn-ea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400" y="1794"/>
              <a:ext cx="432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145040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3412">
                <a:latin typeface="+mn-lt"/>
                <a:ea typeface="+mn-ea"/>
              </a:endParaRPr>
            </a:p>
          </p:txBody>
        </p:sp>
      </p:grpSp>
      <p:sp>
        <p:nvSpPr>
          <p:cNvPr id="13" name="Text Box 9"/>
          <p:cNvSpPr txBox="1">
            <a:spLocks noChangeArrowheads="1"/>
          </p:cNvSpPr>
          <p:nvPr userDrawn="1"/>
        </p:nvSpPr>
        <p:spPr bwMode="auto">
          <a:xfrm>
            <a:off x="2" y="1338863"/>
            <a:ext cx="3418339" cy="51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8223" tIns="64111" rIns="128223" bIns="64111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defTabSz="1281692">
              <a:spcBef>
                <a:spcPct val="50000"/>
              </a:spcBef>
              <a:defRPr/>
            </a:pPr>
            <a:r>
              <a:rPr lang="en-US" altLang="ko-KR" sz="2500" dirty="0">
                <a:latin typeface="HY헤드라인M" pitchFamily="18" charset="-127"/>
                <a:ea typeface="HY헤드라인M" pitchFamily="18" charset="-127"/>
              </a:rPr>
              <a:t> 2023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</a:rPr>
              <a:t>학년도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</a:rPr>
              <a:t>1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</a:rPr>
              <a:t>학기</a:t>
            </a:r>
            <a:endParaRPr lang="en-US" altLang="ko-KR" sz="2500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68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-1"/>
            <a:ext cx="12192000" cy="593826"/>
          </a:xfrm>
          <a:prstGeom prst="rect">
            <a:avLst/>
          </a:prstGeom>
          <a:solidFill>
            <a:srgbClr val="000000">
              <a:alpha val="72156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145048" tIns="72524" rIns="145048" bIns="72524" anchor="ctr"/>
          <a:lstStyle/>
          <a:p>
            <a:pPr marR="0" lvl="0" indent="0" defTabSz="1450402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200" b="1" i="0" u="none" strike="noStrike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</a:rPr>
              <a:t>학습목표 메타데이터</a:t>
            </a:r>
            <a:endParaRPr kumimoji="0" lang="en-US" altLang="ko-KR" sz="2200" b="1" i="0" u="none" strike="noStrike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1147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122">
          <p15:clr>
            <a:srgbClr val="F26B43"/>
          </p15:clr>
        </p15:guide>
        <p15:guide id="2" pos="755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-1"/>
            <a:ext cx="12192000" cy="593826"/>
          </a:xfrm>
          <a:prstGeom prst="rect">
            <a:avLst/>
          </a:prstGeom>
          <a:solidFill>
            <a:srgbClr val="000000">
              <a:alpha val="72156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145048" tIns="72524" rIns="145048" bIns="72524" anchor="ctr"/>
          <a:lstStyle/>
          <a:p>
            <a:pPr marR="0" lvl="0" indent="0" defTabSz="1450402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1" i="0" u="none" strike="noStrike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</a:rPr>
              <a:t>SB </a:t>
            </a:r>
            <a:r>
              <a:rPr kumimoji="0" lang="ko-KR" altLang="en-US" sz="2200" b="1" i="0" u="none" strike="noStrike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</a:rPr>
              <a:t>검수</a:t>
            </a:r>
            <a:r>
              <a:rPr kumimoji="0" lang="en-US" altLang="ko-KR" sz="2200" b="1" i="0" u="none" strike="noStrike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</a:rPr>
              <a:t>(1</a:t>
            </a:r>
            <a:r>
              <a:rPr kumimoji="0" lang="ko-KR" altLang="en-US" sz="2200" b="1" i="0" u="none" strike="noStrike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</a:rPr>
              <a:t>차</a:t>
            </a:r>
            <a:r>
              <a:rPr kumimoji="0" lang="en-US" altLang="ko-KR" sz="2200" b="1" i="0" u="none" strike="noStrike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</a:rPr>
              <a:t>)</a:t>
            </a:r>
            <a:r>
              <a:rPr kumimoji="0" lang="ko-KR" altLang="en-US" sz="2200" b="1" i="0" u="none" strike="noStrike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</a:rPr>
              <a:t> 체크리스트</a:t>
            </a:r>
          </a:p>
        </p:txBody>
      </p:sp>
    </p:spTree>
    <p:extLst>
      <p:ext uri="{BB962C8B-B14F-4D97-AF65-F5344CB8AC3E}">
        <p14:creationId xmlns:p14="http://schemas.microsoft.com/office/powerpoint/2010/main" val="114532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122">
          <p15:clr>
            <a:srgbClr val="F26B43"/>
          </p15:clr>
        </p15:guide>
        <p15:guide id="2" pos="755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334964" y="836613"/>
            <a:ext cx="8101011" cy="5653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99" dirty="0">
              <a:solidFill>
                <a:srgbClr val="0000FF"/>
              </a:solidFill>
            </a:endParaRPr>
          </a:p>
          <a:p>
            <a:pPr algn="ctr"/>
            <a:endParaRPr lang="en-US" altLang="ko-KR" sz="1499" dirty="0">
              <a:solidFill>
                <a:srgbClr val="0000FF"/>
              </a:solidFill>
            </a:endParaRPr>
          </a:p>
          <a:p>
            <a:pPr algn="ctr"/>
            <a:endParaRPr lang="en-US" altLang="ko-KR" sz="1499" dirty="0">
              <a:solidFill>
                <a:srgbClr val="0000FF"/>
              </a:solidFill>
            </a:endParaRPr>
          </a:p>
          <a:p>
            <a:pPr algn="ctr"/>
            <a:endParaRPr lang="en-US" altLang="ko-KR" sz="1499" dirty="0">
              <a:solidFill>
                <a:srgbClr val="0000FF"/>
              </a:solidFill>
            </a:endParaRPr>
          </a:p>
          <a:p>
            <a:pPr algn="ctr"/>
            <a:endParaRPr lang="en-US" altLang="ko-KR" sz="1499" dirty="0">
              <a:solidFill>
                <a:srgbClr val="0000FF"/>
              </a:solidFill>
            </a:endParaRPr>
          </a:p>
          <a:p>
            <a:pPr algn="ctr"/>
            <a:endParaRPr lang="en-US" altLang="ko-KR" sz="1499" dirty="0">
              <a:solidFill>
                <a:srgbClr val="0000FF"/>
              </a:solidFill>
            </a:endParaRPr>
          </a:p>
          <a:p>
            <a:pPr algn="ctr"/>
            <a:endParaRPr lang="en-US" altLang="ko-KR" sz="1499" dirty="0">
              <a:solidFill>
                <a:srgbClr val="0000FF"/>
              </a:solidFill>
            </a:endParaRPr>
          </a:p>
          <a:p>
            <a:pPr algn="ctr"/>
            <a:endParaRPr lang="en-US" altLang="ko-KR" sz="1499" dirty="0">
              <a:solidFill>
                <a:srgbClr val="0000FF"/>
              </a:solidFill>
            </a:endParaRPr>
          </a:p>
          <a:p>
            <a:pPr algn="ctr"/>
            <a:endParaRPr lang="en-US" altLang="ko-KR" sz="1499" dirty="0">
              <a:solidFill>
                <a:srgbClr val="0000FF"/>
              </a:solidFill>
            </a:endParaRPr>
          </a:p>
          <a:p>
            <a:pPr algn="ctr"/>
            <a:endParaRPr lang="ko-KR" altLang="en-US" sz="1499" dirty="0">
              <a:solidFill>
                <a:srgbClr val="0000FF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334964" y="188913"/>
            <a:ext cx="8101011" cy="576262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ko-KR" altLang="en-US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슬라이드명이 위치 가능한 범위</a:t>
            </a:r>
            <a:r>
              <a:rPr lang="en-US" altLang="ko-KR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 </a:t>
            </a:r>
            <a:r>
              <a:rPr lang="en-US" altLang="ko-KR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16, </a:t>
            </a:r>
            <a:r>
              <a:rPr lang="ko-KR" altLang="en-US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 </a:t>
            </a:r>
            <a:r>
              <a:rPr lang="en-US" altLang="ko-KR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6.5, </a:t>
            </a:r>
            <a:r>
              <a:rPr lang="ko-KR" altLang="en-US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 </a:t>
            </a:r>
            <a:r>
              <a:rPr lang="en-US" altLang="ko-KR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9.0, </a:t>
            </a:r>
            <a:r>
              <a:rPr lang="ko-KR" altLang="en-US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 </a:t>
            </a:r>
            <a:r>
              <a:rPr lang="en-US" altLang="ko-KR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7.4)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626290" y="-49211"/>
            <a:ext cx="34012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상단 타이틀 디자인 범위</a:t>
            </a:r>
            <a:endParaRPr lang="en-US" altLang="ko-KR" sz="1800" b="1" spc="-14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en-US" altLang="ko-KR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 </a:t>
            </a:r>
            <a:r>
              <a:rPr lang="en-US" altLang="ko-KR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0, </a:t>
            </a:r>
            <a:r>
              <a:rPr lang="ko-KR" altLang="en-US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 </a:t>
            </a:r>
            <a:r>
              <a:rPr lang="en-US" altLang="ko-KR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0, </a:t>
            </a:r>
            <a:r>
              <a:rPr lang="ko-KR" altLang="en-US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 </a:t>
            </a:r>
            <a:r>
              <a:rPr lang="en-US" altLang="ko-KR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0, </a:t>
            </a:r>
            <a:r>
              <a:rPr lang="ko-KR" altLang="en-US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 </a:t>
            </a:r>
            <a:r>
              <a:rPr lang="en-US" altLang="ko-KR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7.8)</a:t>
            </a:r>
            <a:endParaRPr lang="ko-KR" altLang="en-US" sz="1800" b="1" spc="-14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756602" y="4231330"/>
            <a:ext cx="3401206" cy="689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슬라이드 크기</a:t>
            </a:r>
            <a:endParaRPr lang="en-US" altLang="ko-KR" sz="1800" b="1" spc="-14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en-US" altLang="ko-KR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너비 </a:t>
            </a:r>
            <a:r>
              <a:rPr lang="en-US" altLang="ko-KR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33.867cm, </a:t>
            </a:r>
            <a:r>
              <a:rPr lang="ko-KR" altLang="en-US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높이 </a:t>
            </a:r>
            <a:r>
              <a:rPr lang="en-US" altLang="ko-KR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19.05cm)</a:t>
            </a:r>
            <a:endParaRPr lang="ko-KR" altLang="en-US" sz="1800" b="1" spc="-14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768501" y="4980549"/>
            <a:ext cx="3401206" cy="689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슬라이드 전체 디자인 범위</a:t>
            </a:r>
            <a:endParaRPr lang="en-US" altLang="ko-KR" sz="1800" b="1" spc="-14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en-US" altLang="ko-KR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슬라이드 크기 전체</a:t>
            </a:r>
            <a:r>
              <a:rPr lang="en-US" altLang="ko-KR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800" b="1" spc="-14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1361691" y="1566593"/>
            <a:ext cx="6095256" cy="7017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60946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41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학습 내용 위치 가능한 범위</a:t>
            </a:r>
            <a:endParaRPr kumimoji="0" lang="en-US" altLang="ko-KR" sz="1800" b="1" i="0" u="none" strike="noStrike" kern="1200" cap="none" spc="-141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ctr" defTabSz="60946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41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-141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좌 </a:t>
            </a:r>
            <a:r>
              <a:rPr kumimoji="0" lang="en-US" altLang="ko-KR" sz="1800" b="1" i="0" u="none" strike="noStrike" kern="1200" cap="none" spc="-141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: 16, </a:t>
            </a:r>
            <a:r>
              <a:rPr kumimoji="0" lang="ko-KR" altLang="en-US" sz="1800" b="1" i="0" u="none" strike="noStrike" kern="1200" cap="none" spc="-141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우 </a:t>
            </a:r>
            <a:r>
              <a:rPr kumimoji="0" lang="en-US" altLang="ko-KR" sz="1800" b="1" i="0" u="none" strike="noStrike" kern="1200" cap="none" spc="-141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: 6.5, </a:t>
            </a:r>
            <a:r>
              <a:rPr kumimoji="0" lang="ko-KR" altLang="en-US" sz="1800" b="1" i="0" u="none" strike="noStrike" kern="1200" cap="none" spc="-141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상 </a:t>
            </a:r>
            <a:r>
              <a:rPr kumimoji="0" lang="en-US" altLang="ko-KR" sz="1800" b="1" i="0" u="none" strike="noStrike" kern="1200" cap="none" spc="-141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: 7.2, </a:t>
            </a:r>
            <a:r>
              <a:rPr kumimoji="0" lang="ko-KR" altLang="en-US" sz="1800" b="1" i="0" u="none" strike="noStrike" kern="1200" cap="none" spc="-141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하 </a:t>
            </a:r>
            <a:r>
              <a:rPr kumimoji="0" lang="en-US" altLang="ko-KR" sz="1800" b="1" i="0" u="none" strike="noStrike" kern="1200" cap="none" spc="-141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: 8.5)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8626290" y="1860103"/>
            <a:ext cx="3401206" cy="38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교수 영상이 위치하는 범위</a:t>
            </a:r>
          </a:p>
        </p:txBody>
      </p:sp>
    </p:spTree>
    <p:extLst>
      <p:ext uri="{BB962C8B-B14F-4D97-AF65-F5344CB8AC3E}">
        <p14:creationId xmlns:p14="http://schemas.microsoft.com/office/powerpoint/2010/main" val="202960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13" r:id="rId2"/>
    <p:sldLayoutId id="2147483805" r:id="rId3"/>
    <p:sldLayoutId id="2147483806" r:id="rId4"/>
    <p:sldLayoutId id="2147483808" r:id="rId5"/>
    <p:sldLayoutId id="2147483811" r:id="rId6"/>
    <p:sldLayoutId id="2147483807" r:id="rId7"/>
    <p:sldLayoutId id="2147483810" r:id="rId8"/>
    <p:sldLayoutId id="2147483809" r:id="rId9"/>
    <p:sldLayoutId id="2147483814" r:id="rId10"/>
  </p:sldLayoutIdLst>
  <p:txStyles>
    <p:titleStyle>
      <a:lvl1pPr algn="l" defTabSz="913801" rtl="0" eaLnBrk="1" latinLnBrk="1" hangingPunct="1">
        <a:lnSpc>
          <a:spcPct val="90000"/>
        </a:lnSpc>
        <a:spcBef>
          <a:spcPct val="0"/>
        </a:spcBef>
        <a:buNone/>
        <a:defRPr sz="43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50" indent="-228450" algn="l" defTabSz="91380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351" indent="-228450" algn="l" defTabSz="913801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2251" indent="-228450" algn="l" defTabSz="913801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9151" indent="-228450" algn="l" defTabSz="913801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051" indent="-228450" algn="l" defTabSz="913801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2951" indent="-228450" algn="l" defTabSz="913801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69851" indent="-228450" algn="l" defTabSz="913801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6752" indent="-228450" algn="l" defTabSz="913801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3652" indent="-228450" algn="l" defTabSz="913801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01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00" algn="l" defTabSz="913801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801" algn="l" defTabSz="913801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701" algn="l" defTabSz="913801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601" algn="l" defTabSz="913801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501" algn="l" defTabSz="913801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401" algn="l" defTabSz="913801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302" algn="l" defTabSz="913801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202" algn="l" defTabSz="913801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11">
          <p15:clr>
            <a:srgbClr val="F26B43"/>
          </p15:clr>
        </p15:guide>
        <p15:guide id="5" orient="horz" pos="527" userDrawn="1">
          <p15:clr>
            <a:srgbClr val="F26B43"/>
          </p15:clr>
        </p15:guide>
        <p15:guide id="8" pos="7240">
          <p15:clr>
            <a:srgbClr val="F26B43"/>
          </p15:clr>
        </p15:guide>
        <p15:guide id="9" orient="horz" pos="482" userDrawn="1">
          <p15:clr>
            <a:srgbClr val="F26B43"/>
          </p15:clr>
        </p15:guide>
        <p15:guide id="10" pos="5314">
          <p15:clr>
            <a:srgbClr val="F26B43"/>
          </p15:clr>
        </p15:guide>
        <p15:guide id="11" orient="horz" pos="4088">
          <p15:clr>
            <a:srgbClr val="F26B43"/>
          </p15:clr>
        </p15:guide>
        <p15:guide id="12" pos="5428">
          <p15:clr>
            <a:srgbClr val="F26B43"/>
          </p15:clr>
        </p15:guide>
        <p15:guide id="13" orient="horz" pos="1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719" y="1881758"/>
            <a:ext cx="12184563" cy="70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223" tIns="64111" rIns="128223" bIns="64111">
            <a:spAutoFit/>
          </a:bodyPr>
          <a:lstStyle>
            <a:lvl1pPr defTabSz="960438" eaLnBrk="0" hangingPunct="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60438" eaLnBrk="0" hangingPunct="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60438" eaLnBrk="0" hangingPunct="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60438" eaLnBrk="0" hangingPunct="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60438" eaLnBrk="0" hangingPunct="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3748" dirty="0">
                <a:latin typeface="HY헤드라인M" pitchFamily="18" charset="-127"/>
                <a:ea typeface="HY헤드라인M" pitchFamily="18" charset="-127"/>
              </a:rPr>
              <a:t>데이터분석과 시각화</a:t>
            </a:r>
            <a:endParaRPr lang="en-US" altLang="ko-KR" sz="3748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040830C-D209-406B-BAA9-EAEA72938BB9}"/>
              </a:ext>
            </a:extLst>
          </p:cNvPr>
          <p:cNvSpPr/>
          <p:nvPr/>
        </p:nvSpPr>
        <p:spPr>
          <a:xfrm>
            <a:off x="2598889" y="3198167"/>
            <a:ext cx="69942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b="1" dirty="0" smtClean="0">
                <a:latin typeface="+mn-ea"/>
              </a:rPr>
              <a:t>기말</a:t>
            </a:r>
            <a:r>
              <a:rPr kumimoji="1" lang="ko-KR" altLang="en-US" b="1" dirty="0" smtClean="0">
                <a:latin typeface="+mn-ea"/>
              </a:rPr>
              <a:t>고사 </a:t>
            </a:r>
            <a:r>
              <a:rPr kumimoji="1" lang="ko-KR" altLang="en-US" b="1" dirty="0">
                <a:latin typeface="+mn-ea"/>
              </a:rPr>
              <a:t>대비 요점정리 및 미완성 프로그램 설명</a:t>
            </a:r>
          </a:p>
        </p:txBody>
      </p:sp>
    </p:spTree>
    <p:extLst>
      <p:ext uri="{BB962C8B-B14F-4D97-AF65-F5344CB8AC3E}">
        <p14:creationId xmlns:p14="http://schemas.microsoft.com/office/powerpoint/2010/main" val="321286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53">
            <a:extLst>
              <a:ext uri="{FF2B5EF4-FFF2-40B4-BE49-F238E27FC236}">
                <a16:creationId xmlns:a16="http://schemas.microsoft.com/office/drawing/2014/main" xmlns="" id="{BCF06F85-9349-4A94-A4DF-968A82F28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83" y="1066316"/>
            <a:ext cx="2167847" cy="171792"/>
          </a:xfrm>
          <a:prstGeom prst="rect">
            <a:avLst/>
          </a:prstGeom>
          <a:solidFill>
            <a:srgbClr val="800080">
              <a:alpha val="1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kumimoji="0" lang="ko-KR" altLang="en-US" sz="1967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64F24E30-CFC5-46CF-9AF1-9A995CA11B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기말</a:t>
            </a:r>
            <a:r>
              <a:rPr lang="ko-KR" altLang="en-US" dirty="0" smtClean="0"/>
              <a:t>고사 </a:t>
            </a:r>
            <a:r>
              <a:rPr lang="ko-KR" altLang="en-US" dirty="0"/>
              <a:t>안내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5DB6468-2DB6-43BF-B6BD-DC787C3F63EE}"/>
              </a:ext>
            </a:extLst>
          </p:cNvPr>
          <p:cNvSpPr txBox="1"/>
          <p:nvPr/>
        </p:nvSpPr>
        <p:spPr>
          <a:xfrm>
            <a:off x="657080" y="1608963"/>
            <a:ext cx="10134967" cy="379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tabLst>
                <a:tab pos="3949700" algn="l"/>
              </a:tabLst>
              <a:defRPr/>
            </a:pPr>
            <a:r>
              <a:rPr lang="en-US" altLang="ko-KR" sz="2800" b="1" dirty="0">
                <a:latin typeface="맑은 고딕" panose="020B0503020000020004" pitchFamily="50" charset="-127"/>
                <a:cs typeface="Segoe UI" panose="020B0502040204020203" pitchFamily="34" charset="0"/>
              </a:rPr>
              <a:t>1. Lecture Note </a:t>
            </a:r>
            <a:r>
              <a:rPr lang="ko-KR" altLang="en-US" sz="2800" b="1" dirty="0">
                <a:latin typeface="맑은 고딕" panose="020B0503020000020004" pitchFamily="50" charset="-127"/>
                <a:cs typeface="Segoe UI" panose="020B0502040204020203" pitchFamily="34" charset="0"/>
              </a:rPr>
              <a:t>학습평가 </a:t>
            </a:r>
            <a:r>
              <a:rPr lang="en-US" altLang="ko-KR" sz="2800" b="1" dirty="0">
                <a:latin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en-US" altLang="ko-KR" sz="2800" b="1" dirty="0" smtClean="0">
                <a:latin typeface="맑은 고딕" panose="020B0503020000020004" pitchFamily="50" charset="-127"/>
                <a:cs typeface="Segoe UI" panose="020B0502040204020203" pitchFamily="34" charset="0"/>
              </a:rPr>
              <a:t>20</a:t>
            </a:r>
            <a:r>
              <a:rPr lang="ko-KR" altLang="en-US" sz="2800" b="1" dirty="0">
                <a:latin typeface="맑은 고딕" panose="020B0503020000020004" pitchFamily="50" charset="-127"/>
                <a:cs typeface="Segoe UI" panose="020B0502040204020203" pitchFamily="34" charset="0"/>
              </a:rPr>
              <a:t>문제</a:t>
            </a:r>
            <a:endParaRPr lang="en-US" altLang="ko-KR" sz="2800" b="1" dirty="0">
              <a:latin typeface="맑은 고딕" panose="020B0503020000020004" pitchFamily="50" charset="-127"/>
              <a:cs typeface="Segoe UI" panose="020B0502040204020203" pitchFamily="34" charset="0"/>
            </a:endParaRPr>
          </a:p>
          <a:p>
            <a:pPr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tabLst>
                <a:tab pos="3949700" algn="l"/>
              </a:tabLst>
              <a:defRPr/>
            </a:pPr>
            <a:r>
              <a:rPr lang="en-US" altLang="ko-KR" sz="2800" b="1" dirty="0">
                <a:latin typeface="맑은 고딕" panose="020B0503020000020004" pitchFamily="50" charset="-127"/>
                <a:cs typeface="Segoe UI" panose="020B0502040204020203" pitchFamily="34" charset="0"/>
              </a:rPr>
              <a:t>2. </a:t>
            </a:r>
            <a:r>
              <a:rPr lang="ko-KR" altLang="en-US" sz="2800" b="1" dirty="0">
                <a:latin typeface="맑은 고딕" panose="020B0503020000020004" pitchFamily="50" charset="-127"/>
                <a:cs typeface="Segoe UI" panose="020B0502040204020203" pitchFamily="34" charset="0"/>
              </a:rPr>
              <a:t>나머지 </a:t>
            </a:r>
            <a:r>
              <a:rPr lang="en-US" altLang="ko-KR" sz="2800" b="1" dirty="0">
                <a:latin typeface="맑은 고딕" panose="020B0503020000020004" pitchFamily="50" charset="-127"/>
                <a:cs typeface="Segoe UI" panose="020B0502040204020203" pitchFamily="34" charset="0"/>
              </a:rPr>
              <a:t>: 10</a:t>
            </a:r>
            <a:r>
              <a:rPr lang="ko-KR" altLang="en-US" sz="2800" b="1" dirty="0">
                <a:latin typeface="맑은 고딕" panose="020B0503020000020004" pitchFamily="50" charset="-127"/>
                <a:cs typeface="Segoe UI" panose="020B0502040204020203" pitchFamily="34" charset="0"/>
              </a:rPr>
              <a:t>문제 단답형</a:t>
            </a:r>
            <a:endParaRPr lang="en-US" altLang="ko-KR" sz="2800" b="1" dirty="0">
              <a:latin typeface="맑은 고딕" panose="020B0503020000020004" pitchFamily="50" charset="-127"/>
              <a:cs typeface="Segoe UI" panose="020B0502040204020203" pitchFamily="34" charset="0"/>
            </a:endParaRPr>
          </a:p>
          <a:p>
            <a:pPr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tabLst>
                <a:tab pos="3949700" algn="l"/>
              </a:tabLst>
              <a:defRPr/>
            </a:pPr>
            <a:r>
              <a:rPr lang="en-US" altLang="ko-KR" sz="2800" b="1" dirty="0">
                <a:latin typeface="맑은 고딕" panose="020B0503020000020004" pitchFamily="50" charset="-127"/>
                <a:cs typeface="Segoe UI" panose="020B0502040204020203" pitchFamily="34" charset="0"/>
              </a:rPr>
              <a:t>    - </a:t>
            </a:r>
            <a:r>
              <a:rPr lang="ko-KR" altLang="en-US" sz="2800" b="1" dirty="0">
                <a:latin typeface="맑은 고딕" panose="020B0503020000020004" pitchFamily="50" charset="-127"/>
                <a:cs typeface="Segoe UI" panose="020B0502040204020203" pitchFamily="34" charset="0"/>
              </a:rPr>
              <a:t>문제해결 프로그램을 완성한 후 </a:t>
            </a:r>
            <a:endParaRPr lang="en-US" altLang="ko-KR" sz="2800" b="1" dirty="0">
              <a:latin typeface="맑은 고딕" panose="020B0503020000020004" pitchFamily="50" charset="-127"/>
              <a:cs typeface="Segoe UI" panose="020B0502040204020203" pitchFamily="34" charset="0"/>
            </a:endParaRPr>
          </a:p>
          <a:p>
            <a:pPr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tabLst>
                <a:tab pos="3949700" algn="l"/>
              </a:tabLst>
              <a:defRPr/>
            </a:pPr>
            <a:r>
              <a:rPr lang="en-US" altLang="ko-KR" sz="2800" b="1" dirty="0">
                <a:latin typeface="맑은 고딕" panose="020B0503020000020004" pitchFamily="50" charset="-127"/>
                <a:cs typeface="Segoe UI" panose="020B0502040204020203" pitchFamily="34" charset="0"/>
              </a:rPr>
              <a:t>    - </a:t>
            </a:r>
            <a:r>
              <a:rPr lang="ko-KR" altLang="en-US" sz="2800" b="1" dirty="0">
                <a:latin typeface="맑은 고딕" panose="020B0503020000020004" pitchFamily="50" charset="-127"/>
                <a:cs typeface="Segoe UI" panose="020B0502040204020203" pitchFamily="34" charset="0"/>
              </a:rPr>
              <a:t>완성된 프로그램의 코드를 보고 시험 응시</a:t>
            </a:r>
            <a:endParaRPr lang="en-US" altLang="ko-KR" sz="2800" b="1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81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기말</a:t>
            </a:r>
            <a:r>
              <a:rPr lang="ko-KR" altLang="en-US" dirty="0" smtClean="0"/>
              <a:t>고사 </a:t>
            </a:r>
            <a:r>
              <a:rPr lang="ko-KR" altLang="en-US" dirty="0"/>
              <a:t>안내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EB741B3F-371B-40C5-8FD7-7F804D94C07E}"/>
              </a:ext>
            </a:extLst>
          </p:cNvPr>
          <p:cNvGrpSpPr/>
          <p:nvPr/>
        </p:nvGrpSpPr>
        <p:grpSpPr>
          <a:xfrm>
            <a:off x="630239" y="1058854"/>
            <a:ext cx="10937984" cy="504000"/>
            <a:chOff x="630239" y="1683694"/>
            <a:chExt cx="7796211" cy="56061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49F33460-B0A0-41FF-845E-E115EC4B5EA5}"/>
                </a:ext>
              </a:extLst>
            </p:cNvPr>
            <p:cNvSpPr/>
            <p:nvPr/>
          </p:nvSpPr>
          <p:spPr>
            <a:xfrm>
              <a:off x="630239" y="1683694"/>
              <a:ext cx="1573212" cy="560613"/>
            </a:xfrm>
            <a:prstGeom prst="rect">
              <a:avLst/>
            </a:prstGeom>
            <a:gradFill flip="none" rotWithShape="1">
              <a:gsLst>
                <a:gs pos="50000">
                  <a:srgbClr val="0E64B2"/>
                </a:gs>
                <a:gs pos="50000">
                  <a:srgbClr val="0D5CA3"/>
                </a:gs>
              </a:gsLst>
              <a:lin ang="4200000" scaled="0"/>
              <a:tileRect/>
            </a:gradFill>
            <a:ln w="12700">
              <a:gradFill>
                <a:gsLst>
                  <a:gs pos="50000">
                    <a:srgbClr val="0E64B2"/>
                  </a:gs>
                  <a:gs pos="50000">
                    <a:srgbClr val="0D5CA3"/>
                  </a:gs>
                </a:gsLst>
                <a:lin ang="4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ko-KR" altLang="en-US" sz="1800" dirty="0">
                  <a:ln>
                    <a:solidFill>
                      <a:srgbClr val="73B5E5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시험 범위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2454313D-0E68-4E52-B449-423D1854E6B5}"/>
                </a:ext>
              </a:extLst>
            </p:cNvPr>
            <p:cNvSpPr/>
            <p:nvPr/>
          </p:nvSpPr>
          <p:spPr>
            <a:xfrm>
              <a:off x="2209802" y="1683694"/>
              <a:ext cx="6216648" cy="5606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D5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92075" marR="76200" lvl="1" fontAlgn="base">
                <a:lnSpc>
                  <a:spcPct val="110000"/>
                </a:lnSpc>
                <a:spcBef>
                  <a:spcPts val="700"/>
                </a:spcBef>
                <a:spcAft>
                  <a:spcPct val="0"/>
                </a:spcAft>
                <a:buClr>
                  <a:prstClr val="white">
                    <a:lumMod val="65000"/>
                  </a:prstClr>
                </a:buClr>
                <a:buSzPct val="110000"/>
                <a:tabLst>
                  <a:tab pos="2960688" algn="l"/>
                </a:tabLst>
                <a:defRPr/>
              </a:pPr>
              <a:r>
                <a:rPr lang="en-US" altLang="ko-KR" sz="18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D2D2D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9</a:t>
              </a:r>
              <a:r>
                <a:rPr lang="en-US" altLang="ko-KR" sz="18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D2D2D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~14</a:t>
              </a:r>
              <a:r>
                <a:rPr lang="ko-KR" altLang="en-US" sz="18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D2D2D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주차</a:t>
              </a:r>
              <a:endParaRPr lang="ko-KR" altLang="en-US" sz="1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D2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xmlns="" id="{81C4E26E-5360-40E1-A246-3A90B2EA3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615113"/>
              </p:ext>
            </p:extLst>
          </p:nvPr>
        </p:nvGraphicFramePr>
        <p:xfrm>
          <a:off x="628649" y="1649701"/>
          <a:ext cx="10953575" cy="508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940">
                  <a:extLst>
                    <a:ext uri="{9D8B030D-6E8A-4147-A177-3AD203B41FA5}">
                      <a16:colId xmlns:a16="http://schemas.microsoft.com/office/drawing/2014/main" xmlns="" val="2361944424"/>
                    </a:ext>
                  </a:extLst>
                </a:gridCol>
                <a:gridCol w="9205635">
                  <a:extLst>
                    <a:ext uri="{9D8B030D-6E8A-4147-A177-3AD203B41FA5}">
                      <a16:colId xmlns:a16="http://schemas.microsoft.com/office/drawing/2014/main" xmlns="" val="2885941885"/>
                    </a:ext>
                  </a:extLst>
                </a:gridCol>
              </a:tblGrid>
              <a:tr h="37977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 err="1" smtClean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ahoma" panose="020B0604030504040204" pitchFamily="34" charset="0"/>
                        </a:rPr>
                        <a:t>주차별</a:t>
                      </a:r>
                      <a:r>
                        <a:rPr lang="ko-KR" altLang="en-US" sz="1600" b="0" kern="1200" dirty="0" smtClean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ahoma" panose="020B0604030504040204" pitchFamily="34" charset="0"/>
                        </a:rPr>
                        <a:t> 시험 요약</a:t>
                      </a:r>
                      <a:endParaRPr lang="ko-KR" altLang="en-US" sz="1600" b="0" kern="120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ahoma" panose="020B0604030504040204" pitchFamily="34" charset="0"/>
                      </a:endParaRPr>
                    </a:p>
                  </a:txBody>
                  <a:tcPr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D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kern="120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0617248"/>
                  </a:ext>
                </a:extLst>
              </a:tr>
              <a:tr h="9183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600" kern="120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9</a:t>
                      </a:r>
                      <a:r>
                        <a:rPr lang="ko-KR" altLang="en-US" sz="1600" kern="120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주차</a:t>
                      </a:r>
                      <a:endParaRPr lang="ko-KR" altLang="en-US" sz="1600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801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데이터 분석 프로세스에서의 모델링 정의</a:t>
                      </a:r>
                    </a:p>
                    <a:p>
                      <a:pPr marL="0" marR="0" lvl="0" indent="0" algn="l" defTabSz="913801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데이터 분석 방법론별 정의와 차이점</a:t>
                      </a:r>
                      <a:endParaRPr lang="en-US" altLang="ko-KR" sz="1600" kern="120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3801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데이터 분석 기법 중 회귀분석과 탐색적 자료 분석의 정의</a:t>
                      </a:r>
                      <a:endParaRPr lang="ko-KR" altLang="en-US" sz="1600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3030566"/>
                  </a:ext>
                </a:extLst>
              </a:tr>
              <a:tr h="4468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600" kern="120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1600" kern="120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주차</a:t>
                      </a:r>
                      <a:endParaRPr lang="ko-KR" altLang="en-US" sz="1600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F5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76200" lvl="3" indent="0" fontAlgn="base">
                        <a:lnSpc>
                          <a:spcPct val="110000"/>
                        </a:lnSpc>
                        <a:buClr>
                          <a:srgbClr val="3F3F3F"/>
                        </a:buClr>
                        <a:buSzPct val="100000"/>
                        <a:buNone/>
                        <a:tabLst>
                          <a:tab pos="1016000" algn="l"/>
                          <a:tab pos="1524000" algn="l"/>
                          <a:tab pos="1995488" algn="l"/>
                          <a:tab pos="2032000" algn="l"/>
                          <a:tab pos="2540000" algn="l"/>
                          <a:tab pos="3019425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  <a:defRPr/>
                      </a:pPr>
                      <a:r>
                        <a:rPr lang="ko-KR" altLang="en-US" sz="160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용어의 정의 </a:t>
                      </a:r>
                      <a:r>
                        <a:rPr lang="en-US" altLang="ko-KR" sz="160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60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확률</a:t>
                      </a:r>
                      <a:r>
                        <a:rPr lang="en-US" altLang="ko-KR" sz="160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추정</a:t>
                      </a:r>
                      <a:r>
                        <a:rPr lang="en-US" altLang="ko-KR" sz="160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가설검정</a:t>
                      </a:r>
                      <a:r>
                        <a:rPr lang="en-US" altLang="ko-KR" sz="160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표본</a:t>
                      </a:r>
                      <a:r>
                        <a:rPr lang="en-US" altLang="ko-KR" sz="160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기술통계</a:t>
                      </a:r>
                      <a:r>
                        <a:rPr lang="en-US" altLang="ko-KR" sz="160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표준편차</a:t>
                      </a:r>
                      <a:r>
                        <a:rPr lang="en-US" altLang="ko-KR" sz="160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평균</a:t>
                      </a:r>
                      <a:r>
                        <a:rPr lang="en-US" altLang="ko-KR" sz="160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분산</a:t>
                      </a:r>
                      <a:r>
                        <a:rPr lang="en-US" altLang="ko-KR" sz="160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6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4416148"/>
                  </a:ext>
                </a:extLst>
              </a:tr>
              <a:tr h="11810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600" kern="120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11</a:t>
                      </a:r>
                      <a:r>
                        <a:rPr lang="ko-KR" altLang="en-US" sz="1600" kern="120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주차</a:t>
                      </a:r>
                      <a:endParaRPr lang="ko-KR" altLang="en-US" sz="1600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F5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76200" lvl="3" indent="0" algn="l" defTabSz="913801" rtl="0" eaLnBrk="1" fontAlgn="base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100000"/>
                        <a:buFontTx/>
                        <a:buNone/>
                        <a:tabLst>
                          <a:tab pos="1016000" algn="l"/>
                          <a:tab pos="1524000" algn="l"/>
                          <a:tab pos="1995488" algn="l"/>
                          <a:tab pos="2032000" algn="l"/>
                          <a:tab pos="2540000" algn="l"/>
                          <a:tab pos="3019425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  <a:defRPr/>
                      </a:pPr>
                      <a:r>
                        <a:rPr lang="ko-KR" altLang="en-US" sz="1600" kern="12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단변량</a:t>
                      </a:r>
                      <a:r>
                        <a:rPr lang="en-US" altLang="ko-KR" sz="1600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600" kern="12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다변량의</a:t>
                      </a:r>
                      <a:r>
                        <a:rPr lang="ko-KR" altLang="en-US" sz="1600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정의와 변수의 구분</a:t>
                      </a:r>
                      <a:endParaRPr lang="en-US" altLang="ko-KR" sz="1600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12700" marR="76200" lvl="3" indent="0" algn="l" defTabSz="913801" rtl="0" eaLnBrk="1" fontAlgn="base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100000"/>
                        <a:buFontTx/>
                        <a:buNone/>
                        <a:tabLst>
                          <a:tab pos="1016000" algn="l"/>
                          <a:tab pos="1524000" algn="l"/>
                          <a:tab pos="1995488" algn="l"/>
                          <a:tab pos="2032000" algn="l"/>
                          <a:tab pos="2540000" algn="l"/>
                          <a:tab pos="3019425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  <a:defRPr/>
                      </a:pPr>
                      <a:r>
                        <a:rPr lang="ko-KR" altLang="en-US" sz="1600" kern="12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단변량</a:t>
                      </a:r>
                      <a:r>
                        <a:rPr lang="ko-KR" altLang="en-US" sz="1600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데이터 분석 전</a:t>
                      </a:r>
                      <a:r>
                        <a:rPr lang="ko-KR" altLang="en-US" sz="1600" kern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확인사항</a:t>
                      </a:r>
                      <a:endParaRPr lang="en-US" altLang="ko-KR" sz="1600" kern="1200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12700" marR="76200" lvl="3" indent="0" algn="l" defTabSz="913801" rtl="0" eaLnBrk="1" fontAlgn="base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100000"/>
                        <a:buFontTx/>
                        <a:buNone/>
                        <a:tabLst>
                          <a:tab pos="1016000" algn="l"/>
                          <a:tab pos="1524000" algn="l"/>
                          <a:tab pos="1995488" algn="l"/>
                          <a:tab pos="2032000" algn="l"/>
                          <a:tab pos="2540000" algn="l"/>
                          <a:tab pos="3019425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  <a:defRPr/>
                      </a:pPr>
                      <a:r>
                        <a:rPr lang="ko-KR" altLang="en-US" sz="1600" kern="12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다변량</a:t>
                      </a:r>
                      <a:r>
                        <a:rPr lang="ko-KR" altLang="en-US" sz="1600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데이터 시각화 방법</a:t>
                      </a:r>
                      <a:endParaRPr lang="en-US" altLang="ko-KR" sz="1600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12700" marR="76200" lvl="3" indent="0" algn="l" defTabSz="913801" rtl="0" eaLnBrk="1" fontAlgn="base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100000"/>
                        <a:buFontTx/>
                        <a:buNone/>
                        <a:tabLst>
                          <a:tab pos="1016000" algn="l"/>
                          <a:tab pos="1524000" algn="l"/>
                          <a:tab pos="1995488" algn="l"/>
                          <a:tab pos="2032000" algn="l"/>
                          <a:tab pos="2540000" algn="l"/>
                          <a:tab pos="3019425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  <a:defRPr/>
                      </a:pPr>
                      <a:r>
                        <a:rPr lang="ko-KR" altLang="en-US" sz="1600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차원축소의 정의</a:t>
                      </a:r>
                      <a:endParaRPr lang="ko-KR" altLang="en-US" sz="1600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3771408"/>
                  </a:ext>
                </a:extLst>
              </a:tr>
              <a:tr h="9183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600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12</a:t>
                      </a:r>
                      <a:r>
                        <a:rPr lang="ko-KR" altLang="en-US" sz="1600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주차</a:t>
                      </a:r>
                      <a:endParaRPr lang="ko-KR" altLang="en-US" sz="1600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801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Alberto Cairo</a:t>
                      </a:r>
                      <a:r>
                        <a:rPr lang="ko-KR" altLang="en-US" sz="1600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의 </a:t>
                      </a:r>
                      <a:r>
                        <a:rPr lang="en-US" altLang="ko-KR" sz="1600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Visualization Wheel </a:t>
                      </a:r>
                      <a:r>
                        <a:rPr lang="ko-KR" altLang="en-US" sz="1600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에서</a:t>
                      </a:r>
                      <a:r>
                        <a:rPr lang="en-US" altLang="ko-KR" sz="1600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Abstraction - Figuration (</a:t>
                      </a:r>
                      <a:r>
                        <a:rPr lang="ko-KR" altLang="en-US" sz="1600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추상</a:t>
                      </a:r>
                      <a:r>
                        <a:rPr lang="en-US" altLang="ko-KR" sz="1600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600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형상</a:t>
                      </a:r>
                      <a:r>
                        <a:rPr lang="en-US" altLang="ko-KR" sz="1600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1600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의미</a:t>
                      </a:r>
                      <a:endParaRPr lang="en-US" altLang="ko-KR" sz="1600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3801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시각화 절차에서의 데이터 전처리 중요성</a:t>
                      </a:r>
                      <a:endParaRPr lang="en-US" altLang="ko-KR" sz="1600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3801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시각화 오류 또는 오해의 소지가 있는 시각화 사례와 집단화 법칙의 정의</a:t>
                      </a:r>
                      <a:endParaRPr lang="ko-KR" altLang="en-US" sz="1600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2754843"/>
                  </a:ext>
                </a:extLst>
              </a:tr>
              <a:tr h="6557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600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13</a:t>
                      </a:r>
                      <a:r>
                        <a:rPr lang="ko-KR" altLang="en-US" sz="1600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주차</a:t>
                      </a:r>
                      <a:endParaRPr lang="ko-KR" altLang="en-US" sz="1600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F5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76200" lvl="3" indent="0" algn="l" defTabSz="913801" rtl="0" eaLnBrk="1" fontAlgn="base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100000"/>
                        <a:buFontTx/>
                        <a:buNone/>
                        <a:tabLst>
                          <a:tab pos="1016000" algn="l"/>
                          <a:tab pos="1524000" algn="l"/>
                          <a:tab pos="1995488" algn="l"/>
                          <a:tab pos="2032000" algn="l"/>
                          <a:tab pos="2540000" algn="l"/>
                          <a:tab pos="3019425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  <a:defRPr/>
                      </a:pPr>
                      <a:r>
                        <a:rPr lang="ko-KR" altLang="en-US" sz="1600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정형 데이터 정의와 이미지 데이터의 구성</a:t>
                      </a:r>
                      <a:endParaRPr lang="en-US" altLang="ko-KR" sz="1600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12700" marR="76200" lvl="3" indent="0" algn="l" defTabSz="913801" rtl="0" eaLnBrk="1" fontAlgn="base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100000"/>
                        <a:buFontTx/>
                        <a:buNone/>
                        <a:tabLst>
                          <a:tab pos="1016000" algn="l"/>
                          <a:tab pos="1524000" algn="l"/>
                          <a:tab pos="1995488" algn="l"/>
                          <a:tab pos="2032000" algn="l"/>
                          <a:tab pos="2540000" algn="l"/>
                          <a:tab pos="3019425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  <a:defRPr/>
                      </a:pPr>
                      <a:r>
                        <a:rPr lang="ko-KR" altLang="en-US" sz="1600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분석의 목적</a:t>
                      </a:r>
                      <a:endParaRPr lang="ko-KR" altLang="en-US" sz="1600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5196466"/>
                  </a:ext>
                </a:extLst>
              </a:tr>
              <a:tr h="4986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600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14</a:t>
                      </a:r>
                      <a:r>
                        <a:rPr lang="ko-KR" altLang="en-US" sz="1600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주차</a:t>
                      </a:r>
                      <a:endParaRPr lang="ko-KR" altLang="en-US" sz="1600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F5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76200" lvl="3" indent="0" algn="l" defTabSz="913801" rtl="0" eaLnBrk="1" fontAlgn="base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100000"/>
                        <a:buFontTx/>
                        <a:buNone/>
                        <a:tabLst>
                          <a:tab pos="1016000" algn="l"/>
                          <a:tab pos="1524000" algn="l"/>
                          <a:tab pos="1995488" algn="l"/>
                          <a:tab pos="2032000" algn="l"/>
                          <a:tab pos="2540000" algn="l"/>
                          <a:tab pos="3019425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  <a:defRPr/>
                      </a:pPr>
                      <a:r>
                        <a:rPr lang="ko-KR" altLang="en-US" sz="1600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텍스트 데이터 분석과 </a:t>
                      </a:r>
                      <a:r>
                        <a:rPr lang="ko-KR" altLang="en-US" sz="1600" kern="12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워드클라우드</a:t>
                      </a:r>
                      <a:r>
                        <a:rPr lang="en-US" altLang="ko-KR" sz="1600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600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텍스트 데이터 분석이 어려운 이유</a:t>
                      </a:r>
                      <a:endParaRPr lang="ko-KR" altLang="en-US" sz="1600" b="1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76118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82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문제해결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5DB6468-2DB6-43BF-B6BD-DC787C3F63EE}"/>
              </a:ext>
            </a:extLst>
          </p:cNvPr>
          <p:cNvSpPr txBox="1"/>
          <p:nvPr/>
        </p:nvSpPr>
        <p:spPr>
          <a:xfrm>
            <a:off x="370001" y="755257"/>
            <a:ext cx="11400241" cy="337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tabLst>
                <a:tab pos="3949700" algn="l"/>
              </a:tabLst>
              <a:defRPr/>
            </a:pPr>
            <a:r>
              <a:rPr lang="en-US" altLang="ko-KR" sz="2000" b="1" dirty="0">
                <a:latin typeface="맑은 고딕" panose="020B0503020000020004" pitchFamily="50" charset="-127"/>
                <a:cs typeface="Segoe UI" panose="020B0502040204020203" pitchFamily="34" charset="0"/>
              </a:rPr>
              <a:t>[</a:t>
            </a:r>
            <a:r>
              <a:rPr lang="ko-KR" altLang="en-US" sz="2000" b="1" dirty="0" smtClean="0">
                <a:latin typeface="맑은 고딕" panose="020B0503020000020004" pitchFamily="50" charset="-127"/>
                <a:cs typeface="Segoe UI" panose="020B0502040204020203" pitchFamily="34" charset="0"/>
              </a:rPr>
              <a:t>문제상황</a:t>
            </a:r>
            <a:r>
              <a:rPr lang="en-US" altLang="ko-KR" sz="2000" b="1" dirty="0" smtClean="0">
                <a:latin typeface="맑은 고딕" panose="020B0503020000020004" pitchFamily="50" charset="-127"/>
                <a:cs typeface="Segoe UI" panose="020B0502040204020203" pitchFamily="34" charset="0"/>
              </a:rPr>
              <a:t>]</a:t>
            </a:r>
            <a:endParaRPr lang="en-US" altLang="ko-KR" sz="2000" b="1" dirty="0">
              <a:latin typeface="맑은 고딕" panose="020B0503020000020004" pitchFamily="50" charset="-127"/>
              <a:cs typeface="Segoe UI" panose="020B0502040204020203" pitchFamily="34" charset="0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tabLst>
                <a:tab pos="3949700" algn="l"/>
              </a:tabLst>
              <a:defRPr/>
            </a:pPr>
            <a:r>
              <a:rPr lang="ko-KR" altLang="en-US" sz="1800" dirty="0">
                <a:latin typeface="맑은 고딕" panose="020B0503020000020004" pitchFamily="50" charset="-127"/>
                <a:cs typeface="Segoe UI" panose="020B0502040204020203" pitchFamily="34" charset="0"/>
              </a:rPr>
              <a:t>경상남도 밀양시 지역의 주택가격을 예측하는 모델을 만들기 위하여 데이터를 분석하고자 한다</a:t>
            </a:r>
            <a:r>
              <a:rPr lang="en-US" altLang="ko-KR" sz="1800" dirty="0">
                <a:latin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tabLst>
                <a:tab pos="3949700" algn="l"/>
              </a:tabLst>
              <a:defRPr/>
            </a:pPr>
            <a:r>
              <a:rPr lang="ko-KR" altLang="en-US" sz="1800" dirty="0">
                <a:latin typeface="맑은 고딕" panose="020B0503020000020004" pitchFamily="50" charset="-127"/>
                <a:cs typeface="Segoe UI" panose="020B0502040204020203" pitchFamily="34" charset="0"/>
              </a:rPr>
              <a:t>모델생성은 설명 가능한 회귀분석 방법을 이용할 예정이며</a:t>
            </a:r>
            <a:r>
              <a:rPr lang="en-US" altLang="ko-KR" sz="1800" dirty="0">
                <a:latin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cs typeface="Segoe UI" panose="020B0502040204020203" pitchFamily="34" charset="0"/>
              </a:rPr>
              <a:t>분석과정 중간에 시각화를 진행하려고 한다</a:t>
            </a:r>
            <a:r>
              <a:rPr lang="en-US" altLang="ko-KR" sz="1800" dirty="0">
                <a:latin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tabLst>
                <a:tab pos="3949700" algn="l"/>
              </a:tabLst>
              <a:defRPr/>
            </a:pPr>
            <a:r>
              <a:rPr lang="ko-KR" altLang="en-US" sz="1800" dirty="0">
                <a:latin typeface="맑은 고딕" panose="020B0503020000020004" pitchFamily="50" charset="-127"/>
                <a:cs typeface="Segoe UI" panose="020B0502040204020203" pitchFamily="34" charset="0"/>
              </a:rPr>
              <a:t>이러한 과정을 수행하는 분석 프로그램을 완성하세요</a:t>
            </a:r>
            <a:r>
              <a:rPr lang="en-US" altLang="ko-KR" sz="1800" dirty="0" smtClean="0">
                <a:latin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tabLst>
                <a:tab pos="3949700" algn="l"/>
              </a:tabLst>
              <a:defRPr/>
            </a:pPr>
            <a:r>
              <a:rPr lang="ko-KR" altLang="en-US" sz="1800" dirty="0" smtClean="0">
                <a:latin typeface="맑은 고딕" panose="020B0503020000020004" pitchFamily="50" charset="-127"/>
                <a:cs typeface="Segoe UI" panose="020B0502040204020203" pitchFamily="34" charset="0"/>
              </a:rPr>
              <a:t>완성된 프로그램을 이용하여 시험문제에 답하세요</a:t>
            </a:r>
            <a:r>
              <a:rPr lang="en-US" altLang="ko-KR" sz="1800" dirty="0" smtClean="0">
                <a:latin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tabLst>
                <a:tab pos="3949700" algn="l"/>
              </a:tabLst>
              <a:defRPr/>
            </a:pPr>
            <a:endParaRPr lang="en-US" altLang="ko-KR" sz="1800" dirty="0" smtClean="0">
              <a:latin typeface="맑은 고딕" panose="020B0503020000020004" pitchFamily="50" charset="-127"/>
              <a:cs typeface="Segoe UI" panose="020B0502040204020203" pitchFamily="34" charset="0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tabLst>
                <a:tab pos="3949700" algn="l"/>
              </a:tabLst>
              <a:defRPr/>
            </a:pPr>
            <a:r>
              <a:rPr lang="en-US" altLang="ko-KR" sz="1800" b="1" dirty="0" smtClean="0">
                <a:latin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1800" b="1" dirty="0">
                <a:latin typeface="맑은 고딕" panose="020B0503020000020004" pitchFamily="50" charset="-127"/>
                <a:cs typeface="Segoe UI" panose="020B0502040204020203" pitchFamily="34" charset="0"/>
              </a:rPr>
              <a:t>- </a:t>
            </a:r>
            <a:r>
              <a:rPr lang="ko-KR" altLang="en-US" sz="1800" b="1" dirty="0">
                <a:latin typeface="맑은 고딕" panose="020B0503020000020004" pitchFamily="50" charset="-127"/>
                <a:cs typeface="Segoe UI" panose="020B0502040204020203" pitchFamily="34" charset="0"/>
              </a:rPr>
              <a:t>미완성 문제해결 프로그램 다운로드 </a:t>
            </a:r>
            <a:r>
              <a:rPr lang="en-US" altLang="ko-KR" sz="1800" b="1" dirty="0">
                <a:latin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800" b="1" dirty="0" smtClean="0">
                <a:latin typeface="맑은 고딕" panose="020B0503020000020004" pitchFamily="50" charset="-127"/>
                <a:cs typeface="Segoe UI" panose="020B0502040204020203" pitchFamily="34" charset="0"/>
              </a:rPr>
              <a:t>학습자료실</a:t>
            </a:r>
            <a:endParaRPr lang="en-US" altLang="ko-KR" sz="1800" b="1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5DB6468-2DB6-43BF-B6BD-DC787C3F63EE}"/>
              </a:ext>
            </a:extLst>
          </p:cNvPr>
          <p:cNvSpPr txBox="1"/>
          <p:nvPr/>
        </p:nvSpPr>
        <p:spPr>
          <a:xfrm>
            <a:off x="368526" y="4269982"/>
            <a:ext cx="1140024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tabLst>
                <a:tab pos="3949700" algn="l"/>
              </a:tabLst>
              <a:defRPr/>
            </a:pPr>
            <a:r>
              <a:rPr lang="en-US" altLang="ko-KR" sz="2000" b="1" dirty="0">
                <a:latin typeface="맑은 고딕" panose="020B0503020000020004" pitchFamily="50" charset="-127"/>
                <a:cs typeface="Segoe UI" panose="020B0502040204020203" pitchFamily="34" charset="0"/>
              </a:rPr>
              <a:t>[</a:t>
            </a:r>
            <a:r>
              <a:rPr lang="ko-KR" altLang="en-US" sz="2000" b="1" dirty="0" smtClean="0">
                <a:latin typeface="맑은 고딕" panose="020B0503020000020004" pitchFamily="50" charset="-127"/>
                <a:cs typeface="Segoe UI" panose="020B0502040204020203" pitchFamily="34" charset="0"/>
              </a:rPr>
              <a:t>문제예시</a:t>
            </a:r>
            <a:r>
              <a:rPr lang="en-US" altLang="ko-KR" sz="2000" b="1" dirty="0" smtClean="0">
                <a:latin typeface="맑은 고딕" panose="020B0503020000020004" pitchFamily="50" charset="-127"/>
                <a:cs typeface="Segoe UI" panose="020B0502040204020203" pitchFamily="34" charset="0"/>
              </a:rPr>
              <a:t>]</a:t>
            </a:r>
            <a:endParaRPr lang="en-US" altLang="ko-KR" sz="2000" b="1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4910990"/>
            <a:ext cx="5219700" cy="1823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6586330"/>
      </p:ext>
    </p:extLst>
  </p:cSld>
  <p:clrMapOvr>
    <a:masterClrMapping/>
  </p:clrMapOvr>
</p:sld>
</file>

<file path=ppt/theme/theme1.xml><?xml version="1.0" encoding="utf-8"?>
<a:theme xmlns:a="http://schemas.openxmlformats.org/drawingml/2006/main" name="1.SB표지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3.학습목차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.검수체크리스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5-1.교수우측위치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8966</TotalTime>
  <Words>222</Words>
  <Application>Microsoft Office PowerPoint</Application>
  <PresentationFormat>사용자 지정</PresentationFormat>
  <Paragraphs>42</Paragraphs>
  <Slides>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1.SB표지</vt:lpstr>
      <vt:lpstr>1_3.학습목차</vt:lpstr>
      <vt:lpstr>4.검수체크리스트</vt:lpstr>
      <vt:lpstr>1_5-1.교수우측위치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KDB</cp:lastModifiedBy>
  <cp:revision>4362</cp:revision>
  <cp:lastPrinted>2019-01-04T05:24:56Z</cp:lastPrinted>
  <dcterms:created xsi:type="dcterms:W3CDTF">2018-12-11T05:40:37Z</dcterms:created>
  <dcterms:modified xsi:type="dcterms:W3CDTF">2023-05-18T06:01:00Z</dcterms:modified>
</cp:coreProperties>
</file>