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itchFamily="2" charset="77"/>
      <p:regular r:id="rId20"/>
      <p:bold r:id="rId21"/>
    </p:embeddedFont>
    <p:embeddedFont>
      <p:font typeface="Nunito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dac14ed8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dac14ed8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bdac14ed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bdac14ed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c04d19d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c04d19d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bdac14ed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bdac14ed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bdac14ed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bdac14ed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bdac14ed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bdac14ed8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bdac14ed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bdac14ed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bdac14ed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bdac14ed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dac14ed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dac14ed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bdac14e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bdac14e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Outliers at beginning. The sharp decline is due to other models being introduced into the market.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bdac14ed8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bdac14ed8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Dexcom Stopped selling g4 and g5 devices in june 2020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ac14ed8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ac14ed8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Peaks in autumnal months may be due to seasonal incidence of diabetes.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bdac14ed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bdac14ed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bdac14ed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bdac14ed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bdac14ed8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bdac14ed8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bdac14ed8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bdac14ed8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Dexcom Blood Glucose Monitor Investigation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7346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88" y="1128650"/>
            <a:ext cx="6691425" cy="40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1906050" y="1952100"/>
            <a:ext cx="5331900" cy="12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Topic Modeling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Extraction</a:t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13" y="1833775"/>
            <a:ext cx="7011075" cy="30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regular expressions (ex. ‘()-$@...’)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stopwords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Lemmatization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TF-IDF </a:t>
            </a:r>
            <a:endParaRPr/>
          </a:p>
        </p:txBody>
      </p:sp>
      <p:sp>
        <p:nvSpPr>
          <p:cNvPr id="354" name="Google Shape;354;p25"/>
          <p:cNvSpPr txBox="1"/>
          <p:nvPr/>
        </p:nvSpPr>
        <p:spPr>
          <a:xfrm>
            <a:off x="5356700" y="4756800"/>
            <a:ext cx="364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Image Link: https://www.quora.com/What-is-difference-between-stemming-and-lemmatization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0" y="3331500"/>
            <a:ext cx="38004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Latent Semantic Analysis (LSA)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Latent Dirichlet Allocation (LDA)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Non-Negative Matrix Factorization (NMF)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Non-Negative Matrix Factorization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5595100" y="4897200"/>
            <a:ext cx="3497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Nunito"/>
                <a:ea typeface="Nunito"/>
                <a:cs typeface="Nunito"/>
                <a:sym typeface="Nunito"/>
              </a:rPr>
              <a:t>Image Link: https://www.researchgate.net/figure/Conceptual-illustration-of-non-negative-matrix-factorization-NMF-decomposition-of-a_fig1_312157184</a:t>
            </a:r>
            <a:endParaRPr sz="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550" y="1336425"/>
            <a:ext cx="6574893" cy="32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Formulation</a:t>
            </a:r>
            <a:endParaRPr/>
          </a:p>
        </p:txBody>
      </p:sp>
      <p:pic>
        <p:nvPicPr>
          <p:cNvPr id="374" name="Google Shape;3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0" y="1990049"/>
            <a:ext cx="8290198" cy="14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Topics</a:t>
            </a:r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Cases relating to the transmitter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Cases relating to the connection of the device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 Cases relating to events involving glucose level readings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59300" y="1210625"/>
            <a:ext cx="3488100" cy="15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457200" lvl="0" indent="-33582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55"/>
              <a:t>Dexcom blood glucose monitor reports between 2016-2021</a:t>
            </a:r>
            <a:endParaRPr sz="3555"/>
          </a:p>
          <a:p>
            <a:pPr marL="457200" lvl="0" indent="-335829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55"/>
              <a:t>Three models: G4, G5, G6</a:t>
            </a:r>
            <a:endParaRPr sz="1881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100" y="598575"/>
            <a:ext cx="30289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4">
            <a:alphaModFix/>
          </a:blip>
          <a:srcRect t="16762" b="10768"/>
          <a:stretch/>
        </p:blipFill>
        <p:spPr>
          <a:xfrm>
            <a:off x="366150" y="2756825"/>
            <a:ext cx="2640275" cy="19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5">
            <a:alphaModFix/>
          </a:blip>
          <a:srcRect t="18021" b="7323"/>
          <a:stretch/>
        </p:blipFill>
        <p:spPr>
          <a:xfrm>
            <a:off x="6360350" y="2645575"/>
            <a:ext cx="2428925" cy="18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9975" y="2951500"/>
            <a:ext cx="3000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1355875" y="272225"/>
            <a:ext cx="65583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Exploratory Data Analysis G4</a:t>
            </a:r>
            <a:endParaRPr sz="3100"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25" y="958700"/>
            <a:ext cx="5894341" cy="39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13450" y="328800"/>
            <a:ext cx="7030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Exploratory Data Analysis G5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88" y="933000"/>
            <a:ext cx="5993225" cy="40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528900" y="348075"/>
            <a:ext cx="7030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Exploratory Data Analysis G6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363" y="1000275"/>
            <a:ext cx="5599275" cy="37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449100" y="389775"/>
            <a:ext cx="7030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Device Reports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88" y="1032225"/>
            <a:ext cx="6104224" cy="37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87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Time Series Analysis </a:t>
            </a:r>
            <a:endParaRPr sz="250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18650"/>
            <a:ext cx="6708075" cy="40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25" y="1163000"/>
            <a:ext cx="6634148" cy="39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18650"/>
            <a:ext cx="6708075" cy="40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On-screen Show (16:9)</PresentationFormat>
  <Paragraphs>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Nunito</vt:lpstr>
      <vt:lpstr>Arial</vt:lpstr>
      <vt:lpstr>Maven Pro</vt:lpstr>
      <vt:lpstr>Momentum</vt:lpstr>
      <vt:lpstr>Dexcom Blood Glucose Monitor Investigation</vt:lpstr>
      <vt:lpstr>Data Description</vt:lpstr>
      <vt:lpstr>Exploratory Data Analysis G4</vt:lpstr>
      <vt:lpstr>Exploratory Data Analysis G5 </vt:lpstr>
      <vt:lpstr>Exploratory Data Analysis G6 </vt:lpstr>
      <vt:lpstr>Combined Device Reports</vt:lpstr>
      <vt:lpstr>Time Series Analysis </vt:lpstr>
      <vt:lpstr>Time Series Analysis  </vt:lpstr>
      <vt:lpstr>Time Series Analysis  </vt:lpstr>
      <vt:lpstr>Time Series Analysis  </vt:lpstr>
      <vt:lpstr>Topic Modeling</vt:lpstr>
      <vt:lpstr>Text Extraction</vt:lpstr>
      <vt:lpstr>Preprocessing</vt:lpstr>
      <vt:lpstr>Methods</vt:lpstr>
      <vt:lpstr>Non-Negative Matrix Factorization</vt:lpstr>
      <vt:lpstr>Topic Formulation</vt:lpstr>
      <vt:lpstr>Final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Dexcom Blood Glucose Monitor Investigation</dc:title>
  <cp:lastModifiedBy>Capps.Paul.765</cp:lastModifiedBy>
  <cp:revision>1</cp:revision>
  <dcterms:modified xsi:type="dcterms:W3CDTF">2022-03-23T22:54:47Z</dcterms:modified>
</cp:coreProperties>
</file>