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3" r:id="rId2"/>
    <p:sldId id="386" r:id="rId3"/>
    <p:sldId id="378" r:id="rId4"/>
    <p:sldId id="379" r:id="rId5"/>
    <p:sldId id="380" r:id="rId6"/>
    <p:sldId id="382" r:id="rId7"/>
    <p:sldId id="384" r:id="rId8"/>
    <p:sldId id="387" r:id="rId9"/>
    <p:sldId id="38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5" autoAdjust="0"/>
    <p:restoredTop sz="94614" autoAdjust="0"/>
  </p:normalViewPr>
  <p:slideViewPr>
    <p:cSldViewPr>
      <p:cViewPr varScale="1">
        <p:scale>
          <a:sx n="97" d="100"/>
          <a:sy n="97" d="100"/>
        </p:scale>
        <p:origin x="8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A24E1C-A7D8-403C-9B30-2D5FFEAAB02A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609CC7-5D2D-49F9-9569-7F711B10C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7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4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2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41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9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5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32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9D620C6-C143-417B-9E8D-25773C6926E6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4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2982E-0864-420E-801E-E19D528623C8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127B2-20D6-47C6-AD00-451359B1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2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C1021-E10F-4E64-9BA2-52EBA6F4366C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96064-D7F4-4FD6-93B9-3F4BE2B5A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1EAC2-5E07-47BB-B7A0-0EFB362B14A7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78EA8-EBF9-481E-9D9F-8861DF361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4EDC4-EEED-4019-B6E5-DC2A57371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2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30F8B-6CCF-4851-B2DA-3CA088AD67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ECCF3-EE78-4191-89DA-88D6A437304B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3D841-D910-4ACC-A61D-8D4D5A5F6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3C718-4A4F-47A2-B0BB-0BF4EB49D1D6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179BE-E74B-4E07-9083-2ACE803AF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E62D-53AC-4810-84F2-45B535B4D229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9D6B9-5E8C-4A97-9B89-037C4D0EE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7188C-DE12-40C5-9CEE-8E1BCD53D8C3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CB58A-B041-47EA-AAF0-72F9B70B1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863D0-4D11-48CF-A13E-CB02642AFA79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C9D79-E34C-48C5-8BD1-FB94CA416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F584C-740E-4672-AACE-9E4FFE7B6301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C5F23-AB8C-4A5E-A07C-3C2EA2DC5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8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A62C-0162-4847-BEE8-00844A9EF3C9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5133A-0A75-4117-A598-4A4DA60B0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B4A87-22FB-4A91-AC48-2FF628BB889E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63079-E658-45C4-8DC6-791772DCC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085A2B8E-56B3-4E71-BEF5-75DCEE0707BD}" type="datetime1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12C3B130-5AB6-40AE-BC54-E66C139D0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Tiny College (TC)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/>
          <a:lstStyle/>
          <a:p>
            <a:r>
              <a:rPr lang="en-US" sz="2000" smtClean="0"/>
              <a:t>Tiny College is divided into several schools: business, arts and sciences, education, applied sciences. Each school is administered by a dean. The dean is one of the professors.</a:t>
            </a:r>
          </a:p>
          <a:p>
            <a:r>
              <a:rPr lang="en-US" sz="2000" smtClean="0"/>
              <a:t>Each school comprises several departments (e.g. business has the accounting, management, and economics departments). Each professor is employed by a department; one professor is the department chair.</a:t>
            </a:r>
          </a:p>
          <a:p>
            <a:r>
              <a:rPr lang="en-US" sz="2000" smtClean="0"/>
              <a:t>Each department offers courses. A course may be divided into multiple classes (sections). Each professor may teach up to 4 classes; a professor may be on research contract and teach no classes at all.</a:t>
            </a:r>
          </a:p>
          <a:p>
            <a:r>
              <a:rPr lang="en-US" sz="2000" smtClean="0"/>
              <a:t>A student may enroll in up to 6 classes; a class may have no more than 35 students</a:t>
            </a:r>
            <a:r>
              <a:rPr lang="en-US" sz="2400" smtClean="0"/>
              <a:t>.</a:t>
            </a:r>
          </a:p>
          <a:p>
            <a:r>
              <a:rPr lang="en-US" sz="2000" smtClean="0"/>
              <a:t>A student may declare a major (only one!). Each major is associated with a specific department. Each student has an adviser, who is one of the professors.</a:t>
            </a:r>
          </a:p>
          <a:p>
            <a:r>
              <a:rPr lang="en-US" sz="2000"/>
              <a:t>Each class is taught in a </a:t>
            </a:r>
            <a:r>
              <a:rPr lang="en-US" sz="2000" smtClean="0"/>
              <a:t>room, located in a building.</a:t>
            </a:r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845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Tbl04-0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34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0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Fig04-2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1" y="1066800"/>
            <a:ext cx="7756525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E8B5235-5AB4-496A-9DF1-1CAEA0743FC6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 descr="Fig04-2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36938"/>
            <a:ext cx="78486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5" descr="Fig04-27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861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5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Fig04-2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4" y="381000"/>
            <a:ext cx="77692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04-30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41" y="3505200"/>
            <a:ext cx="77724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2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Fig04-3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4" y="457200"/>
            <a:ext cx="80248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04-32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6" y="3352800"/>
            <a:ext cx="7543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6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Fig04-3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7724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04-34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6962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9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0"/>
            <a:ext cx="6705601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540618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(0,6)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3048000" y="6254932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(0,35)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984151" y="335280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(0,4)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749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Fig04-37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69" y="197624"/>
            <a:ext cx="7162800" cy="65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164" y="304800"/>
            <a:ext cx="1475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UML </a:t>
            </a:r>
          </a:p>
          <a:p>
            <a:r>
              <a:rPr lang="en-US" smtClean="0"/>
              <a:t>Notation</a:t>
            </a:r>
          </a:p>
          <a:p>
            <a:r>
              <a:rPr lang="en-US"/>
              <a:t>i</a:t>
            </a:r>
            <a:r>
              <a:rPr lang="en-US" smtClean="0"/>
              <a:t>nstead of</a:t>
            </a:r>
          </a:p>
          <a:p>
            <a:r>
              <a:rPr lang="en-US" smtClean="0"/>
              <a:t>Crow’s Feet.</a:t>
            </a:r>
          </a:p>
        </p:txBody>
      </p:sp>
    </p:spTree>
    <p:extLst>
      <p:ext uri="{BB962C8B-B14F-4D97-AF65-F5344CB8AC3E}">
        <p14:creationId xmlns:p14="http://schemas.microsoft.com/office/powerpoint/2010/main" val="4086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6162</TotalTime>
  <Words>206</Words>
  <Application>Microsoft Office PowerPoint</Application>
  <PresentationFormat>On-screen Show (4:3)</PresentationFormat>
  <Paragraphs>18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Office Theme</vt:lpstr>
      <vt:lpstr>Tiny College (TC)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 - Review</dc:title>
  <dc:creator>Mark Brodie</dc:creator>
  <cp:lastModifiedBy>Mark Brodie</cp:lastModifiedBy>
  <cp:revision>336</cp:revision>
  <dcterms:created xsi:type="dcterms:W3CDTF">2011-03-01T15:26:06Z</dcterms:created>
  <dcterms:modified xsi:type="dcterms:W3CDTF">2016-09-27T17:33:53Z</dcterms:modified>
</cp:coreProperties>
</file>