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5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A4765-145A-4C54-8C5D-08BFBEB24F1E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024E7-8B61-47E0-8205-C7A73EC23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7910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5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5741F-B213-444A-8B9F-55206AE901B6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ED03CE-979A-4CED-890D-863CAB4B4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by_carbon_dioxide_emissions#:~:text=Fossil%20CO%202%20emissions%20by%20country%2Fregion%20%20,%20%20n%2Fa%20%2029%20more%20rows%20" TargetMode="External"/><Relationship Id="rId3" Type="http://schemas.openxmlformats.org/officeDocument/2006/relationships/hyperlink" Target="https://ourworldindata.org/fish" TargetMode="External"/><Relationship Id="rId7" Type="http://schemas.openxmlformats.org/officeDocument/2006/relationships/hyperlink" Target="https://www.epa.gov/climate-indicators/climate-change-indicators-ocean-acidity" TargetMode="External"/><Relationship Id="rId2" Type="http://schemas.openxmlformats.org/officeDocument/2006/relationships/hyperlink" Target="https://ourworldindata.org/coral-reefs#coral-bleach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pa.gov/climate-indicators/climate-change-indicators-ocean-heat" TargetMode="External"/><Relationship Id="rId5" Type="http://schemas.openxmlformats.org/officeDocument/2006/relationships/hyperlink" Target="https://www.epa.gov/climate-indicators/climate-change-indicators-sea-surface-temperature" TargetMode="External"/><Relationship Id="rId4" Type="http://schemas.openxmlformats.org/officeDocument/2006/relationships/hyperlink" Target="https://ourworldindata.org/extinctions" TargetMode="External"/><Relationship Id="rId9" Type="http://schemas.openxmlformats.org/officeDocument/2006/relationships/hyperlink" Target="https://oceanservice.noaa.gov/facts/coral_bleach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Isosceles Triangle 17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24" name="Picture 123" descr="Coral reef underwater">
            <a:extLst>
              <a:ext uri="{FF2B5EF4-FFF2-40B4-BE49-F238E27FC236}">
                <a16:creationId xmlns:a16="http://schemas.microsoft.com/office/drawing/2014/main" id="{647CEF0D-3D51-44C3-809D-697663F43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33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5" name="Parallelogram 17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CF24-EAD7-43FE-93D3-FA6BA60C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 b="1" spc="200"/>
              <a:t>Coral Bleaching: A Brief History and Overview of Catalysts and Effects</a:t>
            </a:r>
          </a:p>
        </p:txBody>
      </p:sp>
      <p:sp>
        <p:nvSpPr>
          <p:cNvPr id="18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3" name="Isosceles Triangle 19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55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EAE8A5-A54D-4C89-A8F7-FB41DA36A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796" y="1131994"/>
            <a:ext cx="5792284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5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5650A-6C25-4172-A243-1F9A4604D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1930" y="521874"/>
            <a:ext cx="8906562" cy="585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4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888C06-A899-40EB-BD99-F74A5F2D95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225" y="1131994"/>
            <a:ext cx="8785426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0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">
              <a:srgbClr val="CF6B7E"/>
            </a:gs>
            <a:gs pos="0">
              <a:srgbClr val="FF000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1369-1A9D-4237-8929-2B18083F3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B56AF-8998-451A-8CF1-63E49A517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890C8-28C9-4E48-891F-9C12823D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43" y="200025"/>
            <a:ext cx="11411536" cy="65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C40AB8-9DC5-4797-AAFB-9329D2B9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101" y="507905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Pollution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8E8E8B-FF52-48A4-9D26-93B30792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2429" y="407390"/>
            <a:ext cx="5956371" cy="458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0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3BB39-A914-4648-8D12-6E95265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C02 Emissions Budget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962FBEF-B659-4C1B-B5E6-162F57A7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05" y="2044182"/>
            <a:ext cx="53435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664F850-BA8B-47AE-B11A-225CAB896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34FC909-7343-4DEC-920F-098F56B4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F22DB2-7E27-4CF7-8B17-254ECB9A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C6E593B3-91A3-4687-8B8D-FE37A371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0C25B431-5C97-4B8D-B0A3-BFB8133C7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A37B366-497E-4CB8-A678-A770CE2B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CF707EDC-52B2-4D5C-8EC3-71C66EE8B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BF8E2DE7-7466-4EDF-8D69-BCA91A88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229C2E15-76CD-409E-9D6B-10DAD888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89A24369-AC96-4A98-AD98-47A7217EC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7D0DF9A3-4628-42F6-B0A4-44D97617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7459C506-5F4B-4B75-9218-C7C3F87FA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659EEB-C3AE-4544-8263-417009DCD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99DB6C6-36F9-4576-A558-95153EAD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23">
              <a:extLst>
                <a:ext uri="{FF2B5EF4-FFF2-40B4-BE49-F238E27FC236}">
                  <a16:creationId xmlns:a16="http://schemas.microsoft.com/office/drawing/2014/main" id="{694E7916-EDE4-4B50-A4A1-6B28FDD4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5">
              <a:extLst>
                <a:ext uri="{FF2B5EF4-FFF2-40B4-BE49-F238E27FC236}">
                  <a16:creationId xmlns:a16="http://schemas.microsoft.com/office/drawing/2014/main" id="{6F6CB7BB-4370-4173-97F8-F636C0F14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B0F590BB-1F51-4138-A2D4-2E483C84F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7">
              <a:extLst>
                <a:ext uri="{FF2B5EF4-FFF2-40B4-BE49-F238E27FC236}">
                  <a16:creationId xmlns:a16="http://schemas.microsoft.com/office/drawing/2014/main" id="{4A492863-9797-45A2-BAB3-514F10C5F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Rectangle 28">
              <a:extLst>
                <a:ext uri="{FF2B5EF4-FFF2-40B4-BE49-F238E27FC236}">
                  <a16:creationId xmlns:a16="http://schemas.microsoft.com/office/drawing/2014/main" id="{7C1E33F6-6D0F-4ECF-92F4-6F71D8BAF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Rectangle 29">
              <a:extLst>
                <a:ext uri="{FF2B5EF4-FFF2-40B4-BE49-F238E27FC236}">
                  <a16:creationId xmlns:a16="http://schemas.microsoft.com/office/drawing/2014/main" id="{73EEEA64-7411-474B-BD0E-60C24B3F4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4F82A6DD-92BB-4443-B5A5-05240DD55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79832BCB-1DCF-46AC-9FFA-170791668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4E74DA95-CD7A-4D5E-9D27-67A759CE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85325EFE-A072-402A-8C08-65CC3F469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262" y="1584857"/>
            <a:ext cx="4650004" cy="36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4AA3B5C-0C55-4FFF-9C45-8F9F7C074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1305" y="1650669"/>
            <a:ext cx="0" cy="343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03C156A-76CE-41A0-8ED1-CCFBBF327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4367" y="1584856"/>
            <a:ext cx="4650004" cy="369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4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A4F7D-667B-4A7C-B44E-5FAEBF77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891788-93CA-4DEF-82DD-BACC5CEBD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Coral Reefs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Fish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Extinctions - Our World in Data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Climate Change Indicators: Sea Surface Temperature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6"/>
              </a:rPr>
              <a:t>Climate Change Indicators: Ocean Heat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7"/>
              </a:rPr>
              <a:t>Climate Change Indicators: Ocean Acidity | Climate Change Indicators in the United States | US EPA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8"/>
              </a:rPr>
              <a:t>List of countries by carbon dioxide emissions – Wikipedia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hlinkClick r:id="rId9"/>
              </a:rPr>
              <a:t>What is coral bleaching? (noaa.gov)</a:t>
            </a: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27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DD45E-622F-4967-A251-982BF2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What is coral bleaching? 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956DFD-0F36-487B-B704-850E689FDC86}"/>
              </a:ext>
            </a:extLst>
          </p:cNvPr>
          <p:cNvSpPr txBox="1"/>
          <p:nvPr/>
        </p:nvSpPr>
        <p:spPr>
          <a:xfrm>
            <a:off x="4978918" y="1109145"/>
            <a:ext cx="6341016" cy="4603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When corals are stressed by changes in conditions such as temperature, light, or nutrients, they expel the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 symbiotic algae living in their tissues, causing them to turn completely white.</a:t>
            </a:r>
            <a:endParaRPr lang="en-US" b="1" i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50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A658D-E4F6-422A-B0D6-6224DC57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What are the main driving forces that cause coral bleaching to occur?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5EF-5714-446A-A298-9C544473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 Global Warming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Weather Events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Changing Water Temperatures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Ocean Acidification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Pollution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06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90A0E-41F8-49EF-A81D-44293E96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18" y="511799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How relevant is coral to other species?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532F3B5-95AD-48EC-9107-20F1C9AAFF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820" y="913673"/>
            <a:ext cx="8875555" cy="451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49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24D25E-EA79-45FD-8E15-DA7241F7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29" y="25486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Coral threat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099505-8A47-4038-BAEC-FDA947A63B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491" y="1856564"/>
            <a:ext cx="8777835" cy="439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5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34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1" name="Rectangle 14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2" name="Group 148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103" name="Rectangle 159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90CCC6-77A3-45EA-A143-9C8E1E0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846" y="803221"/>
            <a:ext cx="6186938" cy="535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E8DEC-079B-4597-9CD0-ED7F0049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Australasia &amp; Pacific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E4E872-98D4-41F1-B2CF-5A71578D9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77" y="679688"/>
            <a:ext cx="8637522" cy="37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06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327D-8107-49A7-A719-936BC171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10767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Weather Events</a:t>
            </a:r>
            <a:br>
              <a:rPr lang="en-US" dirty="0"/>
            </a:b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5875755-5CA4-4773-ADA0-B7622CF50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141" y="726338"/>
            <a:ext cx="6964147" cy="602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00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FC4-5AAF-447B-B61A-ED4FC24D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Changing Water Temperatures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9F43EA9-3198-447C-A3C7-427813D7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07" y="1536912"/>
            <a:ext cx="6279739" cy="520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948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194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Coral Bleaching: A Brief History and Overview of Catalysts and Effects</vt:lpstr>
      <vt:lpstr>What is coral bleaching? </vt:lpstr>
      <vt:lpstr>What are the main driving forces that cause coral bleaching to occur?</vt:lpstr>
      <vt:lpstr>How relevant is coral to other species?</vt:lpstr>
      <vt:lpstr>Coral threat levels</vt:lpstr>
      <vt:lpstr>PowerPoint Presentation</vt:lpstr>
      <vt:lpstr>Australasia &amp; Pacific</vt:lpstr>
      <vt:lpstr>Weather Events </vt:lpstr>
      <vt:lpstr>Changing Water Temperatures</vt:lpstr>
      <vt:lpstr>PowerPoint Presentation</vt:lpstr>
      <vt:lpstr>PowerPoint Presentation</vt:lpstr>
      <vt:lpstr>PowerPoint Presentation</vt:lpstr>
      <vt:lpstr>PowerPoint Presentation</vt:lpstr>
      <vt:lpstr>Pollution</vt:lpstr>
      <vt:lpstr>C02 Emissions Budget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Trey Bourgeois</dc:creator>
  <cp:lastModifiedBy>Trey Bourgeois</cp:lastModifiedBy>
  <cp:revision>31</cp:revision>
  <dcterms:created xsi:type="dcterms:W3CDTF">2021-06-19T15:27:15Z</dcterms:created>
  <dcterms:modified xsi:type="dcterms:W3CDTF">2021-06-23T02:33:42Z</dcterms:modified>
</cp:coreProperties>
</file>