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5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A4765-145A-4C54-8C5D-08BFBEB24F1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24E7-8B61-47E0-8205-C7A73EC2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6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5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741F-B213-444A-8B9F-55206AE901B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untries_by_carbon_dioxide_emissions#:~:text=Fossil%20CO%202%20emissions%20by%20country%2Fregion%20%20,%20%20n%2Fa%20%2029%20more%20rows%20" TargetMode="External"/><Relationship Id="rId3" Type="http://schemas.openxmlformats.org/officeDocument/2006/relationships/hyperlink" Target="https://ourworldindata.org/fish" TargetMode="External"/><Relationship Id="rId7" Type="http://schemas.openxmlformats.org/officeDocument/2006/relationships/hyperlink" Target="https://www.epa.gov/climate-indicators/climate-change-indicators-ocean-acidity" TargetMode="External"/><Relationship Id="rId2" Type="http://schemas.openxmlformats.org/officeDocument/2006/relationships/hyperlink" Target="https://ourworldindata.org/coral-reefs#coral-bleach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pa.gov/climate-indicators/climate-change-indicators-ocean-heat" TargetMode="External"/><Relationship Id="rId11" Type="http://schemas.openxmlformats.org/officeDocument/2006/relationships/hyperlink" Target="https://www.barrierreef.org/the-reef/coral-bleaching" TargetMode="External"/><Relationship Id="rId5" Type="http://schemas.openxmlformats.org/officeDocument/2006/relationships/hyperlink" Target="https://www.epa.gov/climate-indicators/climate-change-indicators-sea-surface-temperature" TargetMode="External"/><Relationship Id="rId10" Type="http://schemas.openxmlformats.org/officeDocument/2006/relationships/hyperlink" Target="https://www.globalcarbonproject.org/carbonbudget/" TargetMode="External"/><Relationship Id="rId4" Type="http://schemas.openxmlformats.org/officeDocument/2006/relationships/hyperlink" Target="https://ourworldindata.org/extinctions" TargetMode="External"/><Relationship Id="rId9" Type="http://schemas.openxmlformats.org/officeDocument/2006/relationships/hyperlink" Target="https://oceanservice.noaa.gov/facts/coral_bleac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4" name="Picture 123" descr="Coral reef underwater">
            <a:extLst>
              <a:ext uri="{FF2B5EF4-FFF2-40B4-BE49-F238E27FC236}">
                <a16:creationId xmlns:a16="http://schemas.microsoft.com/office/drawing/2014/main" id="{647CEF0D-3D51-44C3-809D-697663F43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33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5" name="Parallelogram 174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CF24-EAD7-43FE-93D3-FA6BA60C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b="1" spc="200"/>
              <a:t>Coral Bleaching: A Brief History and Overview of Catalysts and Effects</a:t>
            </a:r>
          </a:p>
        </p:txBody>
      </p:sp>
      <p:sp>
        <p:nvSpPr>
          <p:cNvPr id="187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9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55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1895E-4BF0-44CE-83D8-C132A4CD6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687" y="1131994"/>
            <a:ext cx="6000503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1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75650A-6C25-4172-A243-1F9A4604D3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930" y="521874"/>
            <a:ext cx="8906562" cy="58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4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B785CF-60B2-461B-B655-E55F4AFFA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561" y="1131994"/>
            <a:ext cx="9000754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8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rgbClr val="CF6B7E"/>
            </a:gs>
            <a:gs pos="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1369-1A9D-4237-8929-2B18083F3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6AF-8998-451A-8CF1-63E49A517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890C8-28C9-4E48-891F-9C12823D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3" y="200025"/>
            <a:ext cx="11411536" cy="65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C40AB8-9DC5-4797-AAFB-9329D2B9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Pollution</a:t>
            </a:r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8E8E8B-FF52-48A4-9D26-93B30792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547368"/>
            <a:ext cx="4887354" cy="376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7C3BB39-A914-4648-8D12-6E95265A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C02 Emissions Budget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FB2076-2CC0-4304-A0BB-F5EC3B8C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522932"/>
            <a:ext cx="4887354" cy="38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4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768DC2-9645-4BB5-965E-1B94523F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262" y="1642982"/>
            <a:ext cx="4650004" cy="358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AC9FFB1E-5E1A-43FA-A456-78FCFCFB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4367" y="1642981"/>
            <a:ext cx="4650004" cy="358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4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A4F7D-667B-4A7C-B44E-5FAEBF77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891788-93CA-4DEF-82DD-BACC5CEB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Coral Reefs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Fish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Extinctions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Climate Change Indicators: Sea Surface Temperature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Climate Change Indicators: Ocean Heat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7"/>
              </a:rPr>
              <a:t>Climate Change Indicators: Ocean Acidity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8"/>
              </a:rPr>
              <a:t>List of countries by carbon dioxide emissions – Wikipedia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9"/>
              </a:rPr>
              <a:t>What is coral bleaching? (noaa.gov)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10"/>
              </a:rPr>
              <a:t>Carbon Budget (globalcarbonproject.org)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hlinkClick r:id="rId11"/>
              </a:rPr>
              <a:t>Coral Bleaching - Great Barrier Reef Foundation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DD45E-622F-4967-A251-982BF274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What is coral bleaching? 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956DFD-0F36-487B-B704-850E689FDC86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When corals are stressed by changes in conditions such as temperature, light, or nutrients, they expel the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symbiotic algae living in their tissues, causing them to turn completely white.</a:t>
            </a:r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50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A658D-E4F6-422A-B0D6-6224DC57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What are the main driving forces that cause coral bleaching to occur?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5EF-5714-446A-A298-9C544473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Global Warming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Weather Events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Changing Water Temperatures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Ocean Acidification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Pollution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06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90A0E-41F8-49EF-A81D-44293E96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18" y="511799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relevant is coral to other species?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32F3B5-95AD-48EC-9107-20F1C9AAF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820" y="913673"/>
            <a:ext cx="8875555" cy="451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9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24D25E-EA79-45FD-8E15-DA7241F7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9" y="25486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Coral threat levels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099505-8A47-4038-BAEC-FDA947A63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91" y="1856564"/>
            <a:ext cx="8777835" cy="43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1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2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3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90CCC6-77A3-45EA-A143-9C8E1E02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846" y="803221"/>
            <a:ext cx="6186938" cy="53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3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E8DEC-079B-4597-9CD0-ED7F004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Australasia &amp; Pacific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E4E872-98D4-41F1-B2CF-5A71578D9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77" y="679688"/>
            <a:ext cx="8637522" cy="377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6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327D-8107-49A7-A719-936BC171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3" y="107674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Weather Events</a:t>
            </a:r>
            <a:br>
              <a:rPr lang="en-US" dirty="0"/>
            </a:b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5875755-5CA4-4773-ADA0-B7622CF5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0141" y="726338"/>
            <a:ext cx="6964147" cy="60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00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546FC4-5AAF-447B-B61A-ED4FC24D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Changing Water Temperatures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6C2B74-A574-4544-B9F9-2CE4D3DE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474058"/>
            <a:ext cx="4887354" cy="39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94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209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Coral Bleaching: A Brief History and Overview of Catalysts and Effects</vt:lpstr>
      <vt:lpstr>What is coral bleaching? </vt:lpstr>
      <vt:lpstr>What are the main driving forces that cause coral bleaching to occur?</vt:lpstr>
      <vt:lpstr>How relevant is coral to other species?</vt:lpstr>
      <vt:lpstr>Coral threat levels</vt:lpstr>
      <vt:lpstr>PowerPoint Presentation</vt:lpstr>
      <vt:lpstr>Australasia &amp; Pacific</vt:lpstr>
      <vt:lpstr>Weather Events </vt:lpstr>
      <vt:lpstr>Changing Water Temperatures</vt:lpstr>
      <vt:lpstr>PowerPoint Presentation</vt:lpstr>
      <vt:lpstr>PowerPoint Presentation</vt:lpstr>
      <vt:lpstr>PowerPoint Presentation</vt:lpstr>
      <vt:lpstr>PowerPoint Presentation</vt:lpstr>
      <vt:lpstr>Pollution</vt:lpstr>
      <vt:lpstr>C02 Emissions Budget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Bourgeois</dc:creator>
  <cp:lastModifiedBy>Trey Bourgeois</cp:lastModifiedBy>
  <cp:revision>41</cp:revision>
  <dcterms:created xsi:type="dcterms:W3CDTF">2021-06-19T15:27:15Z</dcterms:created>
  <dcterms:modified xsi:type="dcterms:W3CDTF">2021-06-25T00:59:06Z</dcterms:modified>
</cp:coreProperties>
</file>