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741F-B213-444A-8B9F-55206AE901B6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6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3CCF24-EAD7-43FE-93D3-FA6BA60C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76738"/>
            <a:ext cx="9610724" cy="476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b="1" spc="200" dirty="0">
                <a:solidFill>
                  <a:schemeClr val="tx1"/>
                </a:solidFill>
                <a:latin typeface="Bahnschrift Light" panose="020B0502040204020203" pitchFamily="34" charset="0"/>
              </a:rPr>
              <a:t>Coral Bleaching: A Brief History and Overview of Catalysts and Effects</a:t>
            </a:r>
          </a:p>
        </p:txBody>
      </p:sp>
    </p:spTree>
    <p:extLst>
      <p:ext uri="{BB962C8B-B14F-4D97-AF65-F5344CB8AC3E}">
        <p14:creationId xmlns:p14="http://schemas.microsoft.com/office/powerpoint/2010/main" val="259955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6C2031B9-9CCA-4136-8A40-6AA65CF7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B7CA69-ACEC-459C-91DB-73387471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1F7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A5DE-816B-4F01-9035-E9CB4922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0E5B8C-FD39-43EC-98A0-9BC3A1E1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42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rgbClr val="CF6B7E"/>
            </a:gs>
            <a:gs pos="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1369-1A9D-4237-8929-2B18083F3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6AF-8998-451A-8CF1-63E49A517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890C8-28C9-4E48-891F-9C12823D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2" y="25225"/>
            <a:ext cx="11411536" cy="68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1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</TotalTime>
  <Words>12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Trebuchet MS</vt:lpstr>
      <vt:lpstr>Wingdings 3</vt:lpstr>
      <vt:lpstr>Facet</vt:lpstr>
      <vt:lpstr>Coral Bleaching: A Brief History and Overview of Catalysts and Effects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Bourgeois</dc:creator>
  <cp:lastModifiedBy>Trey Bourgeois</cp:lastModifiedBy>
  <cp:revision>6</cp:revision>
  <dcterms:created xsi:type="dcterms:W3CDTF">2021-06-19T15:27:15Z</dcterms:created>
  <dcterms:modified xsi:type="dcterms:W3CDTF">2021-06-19T18:54:17Z</dcterms:modified>
</cp:coreProperties>
</file>