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86873fa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86873fa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86873f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86873f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86873f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86873f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86873f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86873f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86873fa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86873fa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86873f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86873f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86873f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86873f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86873f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86873f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86873fa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86873fa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newsroom.morningstar.com/newsroom/news-archive/press-release-details/2017/Who-are-the-competitors-to-PitchBook/default.aspx" TargetMode="External"/><Relationship Id="rId10" Type="http://schemas.openxmlformats.org/officeDocument/2006/relationships/hyperlink" Target="https://dealbook.nytimes.com/2009/09/29/morningstar-invests-in-pitchbook/?_r=0" TargetMode="External"/><Relationship Id="rId13" Type="http://schemas.openxmlformats.org/officeDocument/2006/relationships/hyperlink" Target="https://medium.com/@SimpleInnovativ/chatting-starting-up-vc-valuations-and-big-data-with-founder-ceo-of-pitchbook-john-gabbert-f02816267a09" TargetMode="External"/><Relationship Id="rId12" Type="http://schemas.openxmlformats.org/officeDocument/2006/relationships/hyperlink" Target="https://www.crunchbase.com/organization/pitchbook-data#section-m-a-detail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tchbook.com/" TargetMode="External"/><Relationship Id="rId4" Type="http://schemas.openxmlformats.org/officeDocument/2006/relationships/hyperlink" Target="https://pitchbook.com/blog/pitchbook-raises-10m-series-b-funding-from-morningstar" TargetMode="External"/><Relationship Id="rId9" Type="http://schemas.openxmlformats.org/officeDocument/2006/relationships/hyperlink" Target="https://en.wikipedia.org/wiki/PitchBook_Data" TargetMode="External"/><Relationship Id="rId15" Type="http://schemas.openxmlformats.org/officeDocument/2006/relationships/hyperlink" Target="https://www.prnewswire.com/news-releases/pitchbook-platform-named-best-financial--market-data-solution-by-siia-for-eighth-consecutive-year-300867755.html" TargetMode="External"/><Relationship Id="rId14" Type="http://schemas.openxmlformats.org/officeDocument/2006/relationships/hyperlink" Target="https://comparisons.financesonline.com/cb-insights-vs-pitchbook" TargetMode="External"/><Relationship Id="rId16" Type="http://schemas.openxmlformats.org/officeDocument/2006/relationships/hyperlink" Target="https://reviews.financesonline.com/p/pitchbook/" TargetMode="External"/><Relationship Id="rId5" Type="http://schemas.openxmlformats.org/officeDocument/2006/relationships/hyperlink" Target="https://pitchbook.com/blog/how-digital-partners-uses-pitchbook-to-gain-a-competitive-advantage" TargetMode="External"/><Relationship Id="rId6" Type="http://schemas.openxmlformats.org/officeDocument/2006/relationships/hyperlink" Target="https://pitchbook.com/media/press-releases/pitchbook-launches-new-research-product-to-help-clients-better-understand-emerging-technology-sectors" TargetMode="External"/><Relationship Id="rId7" Type="http://schemas.openxmlformats.org/officeDocument/2006/relationships/hyperlink" Target="https://pitchbook.com/platform-data/companies" TargetMode="External"/><Relationship Id="rId8" Type="http://schemas.openxmlformats.org/officeDocument/2006/relationships/hyperlink" Target="https://pitchbook.com/news/reports/3q-2017-fintech-analyst-note-asset-manag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509550" y="9307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PitchBook Data, Inc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2679425"/>
            <a:ext cx="52482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3"/>
              </a:rPr>
              <a:t>https://pitchbook.com/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4"/>
              </a:rPr>
              <a:t>https://pitchbook.com/blog/pitchbook-raises-10m-series-b-funding-from-morningstar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5"/>
              </a:rPr>
              <a:t>https://pitchbook.com/blog/how-digital-partners-uses-pitchbook-to-gain-a-competitive-advantage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6"/>
              </a:rPr>
              <a:t>https://pitchbook.com/media/press-releases/pitchbook-launches-new-research-product-to-help-clients-better-understand-emerging-technology-sectors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7"/>
              </a:rPr>
              <a:t>https://pitchbook.com/platform-data/companies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8"/>
              </a:rPr>
              <a:t>https://pitchbook.com/news/reports/3q-2017-fintech-analyst-note-asset-management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9"/>
              </a:rPr>
              <a:t>https://en.wikipedia.org/wiki/PitchBook_Data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0"/>
              </a:rPr>
              <a:t>https://dealbook.nytimes.com/2009/09/29/morningstar-invests-in-pitchbook/?_r=0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1"/>
              </a:rPr>
              <a:t>https://newsroom.morningstar.com/newsroom/news-archive/press-release-details/2017/Who-are-the-competitors-to-PitchBook/default.aspx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2"/>
              </a:rPr>
              <a:t>https://www.crunchbase.com/organization/pitchbook-data#section-m-a-details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3"/>
              </a:rPr>
              <a:t>https://medium.com/@SimpleInnovativ/chatting-starting-up-vc-valuations-and-big-data-with-founder-ceo-of-pitchbook-john-gabbert-f02816267a09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4"/>
              </a:rPr>
              <a:t>https://comparisons.financesonline.com/cb-insights-vs-pitchbook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5"/>
              </a:rPr>
              <a:t>https://www.prnewswire.com/news-releases/pitchbook-platform-named-best-financial--market-data-solution-by-siia-for-eighth-consecutive-year-300867755.html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6"/>
              </a:rPr>
              <a:t>https://reviews.financesonline.com/p/pitchbook/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financial and market data to various investment companies.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Founded in 2007 by John Gabbert.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wanted to “build a product that would meet the needs of professionals” operating in this industry.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rounds of funding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First: Series A funding round for $4.25 million.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Second: Series B round which brought in $13.8 million.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by MorningStar in 2016 with a valuation of $225 million.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information regarding private companies that is hard to find.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</a:t>
            </a:r>
            <a:r>
              <a:rPr lang="en"/>
              <a:t>tomers: P</a:t>
            </a:r>
            <a:r>
              <a:rPr lang="en"/>
              <a:t>rivate equity firms, Venture Capitalists and Investment Banks dealing with Mergers and Acquisitions.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- </a:t>
            </a:r>
            <a:r>
              <a:rPr lang="en" sz="1200"/>
              <a:t>interactions between computers and humans.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Blockchain Solutions -</a:t>
            </a:r>
            <a:r>
              <a:rPr lang="en" sz="1200"/>
              <a:t> multi-tiered technology platform which has the potential to orchestrate the behavior of firms, their consumers, their value chains, and regulators based on a series of transaction contained within a distributed ledger.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Chain and Logistics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HealthTech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Intelligence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</a:t>
            </a:r>
            <a:r>
              <a:rPr lang="en"/>
              <a:t>Competitors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CB Insights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CrunchBase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Preqin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Sisense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S&amp;P Capital IQ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Thomson Reuters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Financial &amp; Market Data Solution award for the eighth consecutive year by SIIA CODiE.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because of its insights on evolving capital markets and innovation on finding financial data for private companies that is not readily available.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FinanceOnline - SmartScore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Impression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&amp;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Mobility (7)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FinanceOnline - SmartScore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Pitchbook has a score of 8.8 on the SmartScore scoring system from Finances Online with a customer satisfaction rate of 97%. They scored slightly lower than their counterparts CB Insights and Sisense who have an 8.8 and a 9.7 SmartScore and a 100% and 99% customer satisfaction respectively.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