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8f81cf5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8f81cf5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8f81cf5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08f81cf5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08f81cf5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08f81cf5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08f81cf5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08f81cf5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08f81cf5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08f81cf5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Hospital</a:t>
            </a:r>
            <a:endParaRPr/>
          </a:p>
          <a:p>
            <a:pPr indent="0" lvl="0" marL="0" rtl="0" algn="l">
              <a:spcBef>
                <a:spcPts val="0"/>
              </a:spcBef>
              <a:spcAft>
                <a:spcPts val="0"/>
              </a:spcAft>
              <a:buNone/>
            </a:pPr>
            <a:r>
              <a:rPr lang="en"/>
              <a:t>Inventory Management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Jaime Alvarez</a:t>
            </a:r>
            <a:endParaRPr/>
          </a:p>
          <a:p>
            <a:pPr indent="0" lvl="0" marL="0" rtl="0" algn="l">
              <a:spcBef>
                <a:spcPts val="0"/>
              </a:spcBef>
              <a:spcAft>
                <a:spcPts val="0"/>
              </a:spcAft>
              <a:buNone/>
            </a:pPr>
            <a:r>
              <a:rPr lang="en"/>
              <a:t>Santhya</a:t>
            </a:r>
            <a:r>
              <a:rPr lang="en"/>
              <a:t> Selvakularanjan</a:t>
            </a:r>
            <a:endParaRPr/>
          </a:p>
          <a:p>
            <a:pPr indent="0" lvl="0" marL="0" rtl="0" algn="l">
              <a:spcBef>
                <a:spcPts val="0"/>
              </a:spcBef>
              <a:spcAft>
                <a:spcPts val="0"/>
              </a:spcAft>
              <a:buNone/>
            </a:pPr>
            <a:r>
              <a:rPr lang="en"/>
              <a:t>Trey Hunold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Using smart contracts we can safely and securely move inventory products down the intra-organizational supply chain of the hospital from when it is delivered by the distributor to the product being used on patients.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Once the inventory is received at the docking station, an employee will input each item. From there it goes to the onsite storage facility for their inventory to the department that needs it, to the pharmacy within that department, to the nurse and then to the patient. With our smart contract all you will need to do is updated the item id’s location each time the inventory is transferred.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Once the item is used it will be updated to reflect that is is no longer active.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Hospital Logistics</a:t>
            </a:r>
            <a:endParaRPr/>
          </a:p>
        </p:txBody>
      </p:sp>
      <p:pic>
        <p:nvPicPr>
          <p:cNvPr id="290" name="Google Shape;290;p15"/>
          <p:cNvPicPr preferRelativeResize="0"/>
          <p:nvPr/>
        </p:nvPicPr>
        <p:blipFill>
          <a:blip r:embed="rId3">
            <a:alphaModFix/>
          </a:blip>
          <a:stretch>
            <a:fillRect/>
          </a:stretch>
        </p:blipFill>
        <p:spPr>
          <a:xfrm>
            <a:off x="2473977" y="1378325"/>
            <a:ext cx="4196024" cy="3420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296" name="Google Shape;296;p16"/>
          <p:cNvSpPr txBox="1"/>
          <p:nvPr>
            <p:ph idx="1" type="body"/>
          </p:nvPr>
        </p:nvSpPr>
        <p:spPr>
          <a:xfrm>
            <a:off x="6622800" y="1301688"/>
            <a:ext cx="2380500" cy="2540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Interactions at the UI</a:t>
            </a:r>
            <a:endParaRPr/>
          </a:p>
          <a:p>
            <a:pPr indent="-311150" lvl="0" marL="457200" rtl="0" algn="l">
              <a:spcBef>
                <a:spcPts val="0"/>
              </a:spcBef>
              <a:spcAft>
                <a:spcPts val="0"/>
              </a:spcAft>
              <a:buSzPts val="1300"/>
              <a:buChar char="●"/>
            </a:pPr>
            <a:r>
              <a:rPr lang="en"/>
              <a:t>Use Web3 through python file to add data to the IPFS</a:t>
            </a:r>
            <a:endParaRPr/>
          </a:p>
          <a:p>
            <a:pPr indent="-311150" lvl="0" marL="457200" rtl="0" algn="l">
              <a:spcBef>
                <a:spcPts val="0"/>
              </a:spcBef>
              <a:spcAft>
                <a:spcPts val="0"/>
              </a:spcAft>
              <a:buSzPts val="1300"/>
              <a:buChar char="●"/>
            </a:pPr>
            <a:r>
              <a:rPr lang="en"/>
              <a:t>Pull information from IFPS by using URI</a:t>
            </a:r>
            <a:endParaRPr/>
          </a:p>
          <a:p>
            <a:pPr indent="0" lvl="0" marL="0" rtl="0" algn="l">
              <a:spcBef>
                <a:spcPts val="160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589375" y="1657625"/>
            <a:ext cx="5714650" cy="287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a:p>
            <a:pPr indent="0" lvl="0" marL="0" rtl="0" algn="l">
              <a:spcBef>
                <a:spcPts val="0"/>
              </a:spcBef>
              <a:spcAft>
                <a:spcPts val="0"/>
              </a:spcAft>
              <a:buNone/>
            </a:pPr>
            <a:r>
              <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demonstrate adding a new item, new product, new employee and a new location.</a:t>
            </a:r>
            <a:endParaRPr/>
          </a:p>
          <a:p>
            <a:pPr indent="0" lvl="0" marL="0" rtl="0" algn="l">
              <a:spcBef>
                <a:spcPts val="1600"/>
              </a:spcBef>
              <a:spcAft>
                <a:spcPts val="0"/>
              </a:spcAft>
              <a:buNone/>
            </a:pPr>
            <a:r>
              <a:rPr lang="en"/>
              <a:t>We will then demonstrate updating an item and exporting the metadata to show the information that has been stored.</a:t>
            </a:r>
            <a:endParaRPr/>
          </a:p>
          <a:p>
            <a:pPr indent="0" lvl="0" marL="0" rtl="0" algn="l">
              <a:spcBef>
                <a:spcPts val="1600"/>
              </a:spcBef>
              <a:spcAft>
                <a:spcPts val="1600"/>
              </a:spcAft>
              <a:buNone/>
            </a:pPr>
            <a:r>
              <a:rPr lang="en"/>
              <a:t>Lastly, we will update the item to show inactive.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Incorporating QR codes for items to be easily scanned in. </a:t>
            </a:r>
            <a:endParaRPr/>
          </a:p>
          <a:p>
            <a:pPr indent="0" lvl="0" marL="0" rtl="0" algn="l">
              <a:spcBef>
                <a:spcPts val="1600"/>
              </a:spcBef>
              <a:spcAft>
                <a:spcPts val="0"/>
              </a:spcAft>
              <a:buNone/>
            </a:pPr>
            <a:r>
              <a:rPr lang="en"/>
              <a:t>Creating a dApp to use as the interface for our contract. </a:t>
            </a:r>
            <a:endParaRPr/>
          </a:p>
          <a:p>
            <a:pPr indent="0" lvl="0" marL="0" rtl="0" algn="l">
              <a:spcBef>
                <a:spcPts val="1600"/>
              </a:spcBef>
              <a:spcAft>
                <a:spcPts val="0"/>
              </a:spcAft>
              <a:buNone/>
            </a:pPr>
            <a:r>
              <a:rPr lang="en"/>
              <a:t>Create a way to add batch items to improve efficiency when importing items. </a:t>
            </a:r>
            <a:endParaRPr/>
          </a:p>
          <a:p>
            <a:pPr indent="0" lvl="0" marL="0" rtl="0" algn="l">
              <a:spcBef>
                <a:spcPts val="1600"/>
              </a:spcBef>
              <a:spcAft>
                <a:spcPts val="0"/>
              </a:spcAft>
              <a:buNone/>
            </a:pPr>
            <a:r>
              <a:rPr lang="en"/>
              <a:t>Adding a function to show the inventory count for reconciling </a:t>
            </a:r>
            <a:r>
              <a:rPr lang="en"/>
              <a:t>inventory</a:t>
            </a:r>
            <a:r>
              <a:rPr lang="en"/>
              <a:t>. </a:t>
            </a:r>
            <a:endParaRPr/>
          </a:p>
          <a:p>
            <a:pPr indent="0" lvl="0" marL="0" rtl="0" algn="l">
              <a:spcBef>
                <a:spcPts val="1600"/>
              </a:spcBef>
              <a:spcAft>
                <a:spcPts val="0"/>
              </a:spcAft>
              <a:buNone/>
            </a:pPr>
            <a:r>
              <a:rPr lang="en"/>
              <a:t>Add access levels for who can update/create new employees, items, products and locations.</a:t>
            </a:r>
            <a:endParaRPr/>
          </a:p>
          <a:p>
            <a:pPr indent="0" lvl="0" marL="0" rtl="0" algn="l">
              <a:spcBef>
                <a:spcPts val="1600"/>
              </a:spcBef>
              <a:spcAft>
                <a:spcPts val="0"/>
              </a:spcAft>
              <a:buNone/>
            </a:pPr>
            <a:r>
              <a:rPr lang="en"/>
              <a:t>	Who can deactivate products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