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08f81cf5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08f81cf5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08f81cf5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08f81cf5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08f81cf5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08f81cf5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08f81cf5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08f81cf5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08f81cf5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08f81cf5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Hospital</a:t>
            </a:r>
            <a:endParaRPr/>
          </a:p>
          <a:p>
            <a:pPr indent="0" lvl="0" marL="0" rtl="0" algn="l">
              <a:spcBef>
                <a:spcPts val="0"/>
              </a:spcBef>
              <a:spcAft>
                <a:spcPts val="0"/>
              </a:spcAft>
              <a:buNone/>
            </a:pPr>
            <a:r>
              <a:rPr lang="en"/>
              <a:t>Inventory Management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Jaime Alvarez</a:t>
            </a:r>
            <a:endParaRPr/>
          </a:p>
          <a:p>
            <a:pPr indent="0" lvl="0" marL="0" rtl="0" algn="l">
              <a:spcBef>
                <a:spcPts val="0"/>
              </a:spcBef>
              <a:spcAft>
                <a:spcPts val="0"/>
              </a:spcAft>
              <a:buNone/>
            </a:pPr>
            <a:r>
              <a:rPr lang="en"/>
              <a:t>Santhya </a:t>
            </a:r>
            <a:endParaRPr/>
          </a:p>
          <a:p>
            <a:pPr indent="0" lvl="0" marL="0" rtl="0" algn="l">
              <a:spcBef>
                <a:spcPts val="0"/>
              </a:spcBef>
              <a:spcAft>
                <a:spcPts val="0"/>
              </a:spcAft>
              <a:buNone/>
            </a:pPr>
            <a:r>
              <a:rPr lang="en"/>
              <a:t>Trey Hunold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Using smart contracts we can safely and securely move inventory products down the intra-organizational supply chain of the hospital from when it is delivered by the distributor to the product being used on patients.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Once the inventory is received at the docking station, an employee will input each item. From there it goes to the onsite storage facility for their inventory to the department that needs it, to the pharmacy within that department, to the nurse and then to the patient.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Once the item is used it will be updated to reflect that is is no longer active. </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Hospital Logistics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1" name="Google Shape;291;p15"/>
          <p:cNvPicPr preferRelativeResize="0"/>
          <p:nvPr/>
        </p:nvPicPr>
        <p:blipFill>
          <a:blip r:embed="rId3">
            <a:alphaModFix/>
          </a:blip>
          <a:stretch>
            <a:fillRect/>
          </a:stretch>
        </p:blipFill>
        <p:spPr>
          <a:xfrm>
            <a:off x="2473977" y="1378325"/>
            <a:ext cx="4196024" cy="3420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Interactions at front end layer</a:t>
            </a:r>
            <a:endParaRPr/>
          </a:p>
          <a:p>
            <a:pPr indent="0" lvl="0" marL="0" rtl="0" algn="l">
              <a:spcBef>
                <a:spcPts val="1600"/>
              </a:spcBef>
              <a:spcAft>
                <a:spcPts val="0"/>
              </a:spcAft>
              <a:buNone/>
            </a:pPr>
            <a:r>
              <a:rPr lang="en"/>
              <a:t>What is happening at the backend layer</a:t>
            </a:r>
            <a:endParaRPr/>
          </a:p>
          <a:p>
            <a:pPr indent="0" lvl="0" marL="0" rtl="0" algn="l">
              <a:spcBef>
                <a:spcPts val="1600"/>
              </a:spcBef>
              <a:spcAft>
                <a:spcPts val="0"/>
              </a:spcAft>
              <a:buNone/>
            </a:pPr>
            <a:r>
              <a:rPr lang="en"/>
              <a:t>Open up page, input item name and product information, suck into backend, gets the hash, goes to IFPS, pulls metadata, confirmation, yes function kicks off contract to update product, update product adds a new log to the blockchain.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a:t>
            </a:r>
            <a:endParaRPr/>
          </a:p>
          <a:p>
            <a:pPr indent="0" lvl="0" marL="0" rtl="0" algn="l">
              <a:spcBef>
                <a:spcPts val="0"/>
              </a:spcBef>
              <a:spcAft>
                <a:spcPts val="0"/>
              </a:spcAft>
              <a:buNone/>
            </a:pPr>
            <a:r>
              <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will demonstrate adding a new item, new product, new employee and a new location.</a:t>
            </a:r>
            <a:endParaRPr/>
          </a:p>
          <a:p>
            <a:pPr indent="0" lvl="0" marL="0" rtl="0" algn="l">
              <a:spcBef>
                <a:spcPts val="1600"/>
              </a:spcBef>
              <a:spcAft>
                <a:spcPts val="0"/>
              </a:spcAft>
              <a:buNone/>
            </a:pPr>
            <a:r>
              <a:rPr lang="en"/>
              <a:t>We will then demonstrate updating an item and exporting the metadata to see the path that the item has taken. </a:t>
            </a:r>
            <a:endParaRPr/>
          </a:p>
          <a:p>
            <a:pPr indent="0" lvl="0" marL="0" rtl="0" algn="l">
              <a:spcBef>
                <a:spcPts val="1600"/>
              </a:spcBef>
              <a:spcAft>
                <a:spcPts val="1600"/>
              </a:spcAft>
              <a:buNone/>
            </a:pPr>
            <a:r>
              <a:rPr lang="en"/>
              <a:t>Show how an item is deactivated.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Incorporating QR codes for items to be easily scanned in. </a:t>
            </a:r>
            <a:endParaRPr/>
          </a:p>
          <a:p>
            <a:pPr indent="0" lvl="0" marL="0" rtl="0" algn="l">
              <a:spcBef>
                <a:spcPts val="1600"/>
              </a:spcBef>
              <a:spcAft>
                <a:spcPts val="0"/>
              </a:spcAft>
              <a:buNone/>
            </a:pPr>
            <a:r>
              <a:rPr lang="en"/>
              <a:t>Creating a dApp to use as the interface for our contract. </a:t>
            </a:r>
            <a:endParaRPr/>
          </a:p>
          <a:p>
            <a:pPr indent="0" lvl="0" marL="0" rtl="0" algn="l">
              <a:spcBef>
                <a:spcPts val="1600"/>
              </a:spcBef>
              <a:spcAft>
                <a:spcPts val="0"/>
              </a:spcAft>
              <a:buNone/>
            </a:pPr>
            <a:r>
              <a:rPr lang="en"/>
              <a:t>Create a way to add batch items to improve efficiency when importing items. </a:t>
            </a:r>
            <a:endParaRPr/>
          </a:p>
          <a:p>
            <a:pPr indent="0" lvl="0" marL="0" rtl="0" algn="l">
              <a:spcBef>
                <a:spcPts val="1600"/>
              </a:spcBef>
              <a:spcAft>
                <a:spcPts val="0"/>
              </a:spcAft>
              <a:buNone/>
            </a:pPr>
            <a:r>
              <a:rPr lang="en"/>
              <a:t>Adding a function to show the inventory count for reconciling </a:t>
            </a:r>
            <a:r>
              <a:rPr lang="en"/>
              <a:t>inventory</a:t>
            </a:r>
            <a:r>
              <a:rPr lang="en"/>
              <a:t>. </a:t>
            </a:r>
            <a:endParaRPr/>
          </a:p>
          <a:p>
            <a:pPr indent="0" lvl="0" marL="0" rtl="0" algn="l">
              <a:spcBef>
                <a:spcPts val="1600"/>
              </a:spcBef>
              <a:spcAft>
                <a:spcPts val="0"/>
              </a:spcAft>
              <a:buNone/>
            </a:pPr>
            <a:r>
              <a:rPr lang="en"/>
              <a:t>Add access levels for who can update/create new employees, items, products and locations.</a:t>
            </a:r>
            <a:endParaRPr/>
          </a:p>
          <a:p>
            <a:pPr indent="0" lvl="0" marL="0" rtl="0" algn="l">
              <a:spcBef>
                <a:spcPts val="1600"/>
              </a:spcBef>
              <a:spcAft>
                <a:spcPts val="0"/>
              </a:spcAft>
              <a:buNone/>
            </a:pPr>
            <a:r>
              <a:rPr lang="en"/>
              <a:t>	Who can deactivate products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