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9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940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840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826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75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660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23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2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3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628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6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5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12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4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25E8-6DF9-8C41-A807-077E88460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Exxon Prices Using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9D70-2C81-DE40-85E6-E23F797AE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4CF4-0331-C142-85B3-C4DCBA59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F80C-D21B-7F48-95A8-85BB41CA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relationship of the energy market with sentiment on the energy industry based on news articles from the New York Times. </a:t>
            </a:r>
          </a:p>
        </p:txBody>
      </p:sp>
    </p:spTree>
    <p:extLst>
      <p:ext uri="{BB962C8B-B14F-4D97-AF65-F5344CB8AC3E}">
        <p14:creationId xmlns:p14="http://schemas.microsoft.com/office/powerpoint/2010/main" val="9005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6253-5AF4-BB4A-AC50-5E8A31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in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7DC5-F69F-D642-884F-58DDE964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Curious about global events that affect energy industry</a:t>
            </a:r>
          </a:p>
          <a:p>
            <a:r>
              <a:rPr lang="en-US" dirty="0"/>
              <a:t>Build investment strategy based on sentiment</a:t>
            </a:r>
          </a:p>
          <a:p>
            <a:r>
              <a:rPr lang="en-US" dirty="0"/>
              <a:t>Opportunity to explore Machine Learning tools</a:t>
            </a:r>
          </a:p>
          <a:p>
            <a:r>
              <a:rPr lang="en-US" dirty="0"/>
              <a:t>Practice using data extraction from an API </a:t>
            </a:r>
          </a:p>
        </p:txBody>
      </p:sp>
    </p:spTree>
    <p:extLst>
      <p:ext uri="{BB962C8B-B14F-4D97-AF65-F5344CB8AC3E}">
        <p14:creationId xmlns:p14="http://schemas.microsoft.com/office/powerpoint/2010/main" val="25973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095B-ECBB-BB4C-BD7D-A3B8C7CB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4EA1-E34E-B64A-8665-28511E87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Sentiment Analysis on historical data, we can create a trade model that could have predicted oil prices similar to actual crude oil prices</a:t>
            </a:r>
          </a:p>
        </p:txBody>
      </p:sp>
    </p:spTree>
    <p:extLst>
      <p:ext uri="{BB962C8B-B14F-4D97-AF65-F5344CB8AC3E}">
        <p14:creationId xmlns:p14="http://schemas.microsoft.com/office/powerpoint/2010/main" val="383621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AF85-7B73-2649-AD2A-FC06BE18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1197-6576-3742-B31C-2D3192D7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48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{D8C13BF4-A9ED-174F-A5A9-61AEC166936F}tf10001076</Template>
  <TotalTime>194</TotalTime>
  <Words>87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Predicting Exxon Prices Using Sentiment Analysis</vt:lpstr>
      <vt:lpstr>Objective</vt:lpstr>
      <vt:lpstr>Interest in Topic</vt:lpstr>
      <vt:lpstr>Hypothesis</vt:lpstr>
      <vt:lpstr>Data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Exxon Prices Using Sentiment Analysis</dc:title>
  <dc:creator>Jaime Alvarez</dc:creator>
  <cp:lastModifiedBy>Jaime Alvarez</cp:lastModifiedBy>
  <cp:revision>4</cp:revision>
  <dcterms:created xsi:type="dcterms:W3CDTF">2020-02-11T16:56:56Z</dcterms:created>
  <dcterms:modified xsi:type="dcterms:W3CDTF">2020-02-11T20:11:44Z</dcterms:modified>
</cp:coreProperties>
</file>