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2" r:id="rId6"/>
    <p:sldId id="301" r:id="rId7"/>
    <p:sldId id="303" r:id="rId8"/>
    <p:sldId id="304" r:id="rId9"/>
    <p:sldId id="314" r:id="rId10"/>
    <p:sldId id="305" r:id="rId11"/>
    <p:sldId id="315" r:id="rId12"/>
    <p:sldId id="316" r:id="rId13"/>
    <p:sldId id="306" r:id="rId14"/>
    <p:sldId id="307" r:id="rId15"/>
    <p:sldId id="317" r:id="rId16"/>
    <p:sldId id="308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41CAD-1182-4F51-B487-7664341ECA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4A05D5-867A-4FE3-8522-8F822B53EA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What’s everyone’s motivation?</a:t>
          </a:r>
        </a:p>
      </dgm:t>
    </dgm:pt>
    <dgm:pt modelId="{E72C9AF3-23EC-4B73-B4EA-DB22B0CD87EA}" type="parTrans" cxnId="{E31B6A08-DEFC-44AB-B3B1-27ED05B18221}">
      <dgm:prSet/>
      <dgm:spPr/>
      <dgm:t>
        <a:bodyPr/>
        <a:lstStyle/>
        <a:p>
          <a:endParaRPr lang="en-US"/>
        </a:p>
      </dgm:t>
    </dgm:pt>
    <dgm:pt modelId="{0EFBA84B-235E-4E73-AAB1-7AD8DB8AB1EC}" type="sibTrans" cxnId="{E31B6A08-DEFC-44AB-B3B1-27ED05B18221}">
      <dgm:prSet/>
      <dgm:spPr/>
      <dgm:t>
        <a:bodyPr/>
        <a:lstStyle/>
        <a:p>
          <a:endParaRPr lang="en-US"/>
        </a:p>
      </dgm:t>
    </dgm:pt>
    <dgm:pt modelId="{B04EC478-5862-44CB-A760-D4CC7CF02E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MONEY</a:t>
          </a:r>
        </a:p>
      </dgm:t>
    </dgm:pt>
    <dgm:pt modelId="{6ED671AF-BE93-4ACC-BFCA-2C89ED1B1EA4}" type="parTrans" cxnId="{02CE05EB-86E6-4153-9EFB-96ABA8CF3B14}">
      <dgm:prSet/>
      <dgm:spPr/>
      <dgm:t>
        <a:bodyPr/>
        <a:lstStyle/>
        <a:p>
          <a:endParaRPr lang="en-US"/>
        </a:p>
      </dgm:t>
    </dgm:pt>
    <dgm:pt modelId="{307AB141-6601-4B02-A3AA-944E528D5A44}" type="sibTrans" cxnId="{02CE05EB-86E6-4153-9EFB-96ABA8CF3B14}">
      <dgm:prSet/>
      <dgm:spPr/>
      <dgm:t>
        <a:bodyPr/>
        <a:lstStyle/>
        <a:p>
          <a:endParaRPr lang="en-US"/>
        </a:p>
      </dgm:t>
    </dgm:pt>
    <dgm:pt modelId="{1C769C98-6C4A-42E3-9097-51182833E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 HOW?</a:t>
          </a:r>
        </a:p>
      </dgm:t>
    </dgm:pt>
    <dgm:pt modelId="{7AA4E1B3-F1BD-4081-B75B-A4EEA582F10D}" type="parTrans" cxnId="{CAF7D176-BF8B-40D7-92A9-733A6D884A88}">
      <dgm:prSet/>
      <dgm:spPr/>
      <dgm:t>
        <a:bodyPr/>
        <a:lstStyle/>
        <a:p>
          <a:endParaRPr lang="en-US"/>
        </a:p>
      </dgm:t>
    </dgm:pt>
    <dgm:pt modelId="{F932BBBA-2338-4762-A0AA-8C5D0050611C}" type="sibTrans" cxnId="{CAF7D176-BF8B-40D7-92A9-733A6D884A88}">
      <dgm:prSet/>
      <dgm:spPr/>
      <dgm:t>
        <a:bodyPr/>
        <a:lstStyle/>
        <a:p>
          <a:endParaRPr lang="en-US"/>
        </a:p>
      </dgm:t>
    </dgm:pt>
    <dgm:pt modelId="{19F6127C-5DA3-434A-B7B9-D74F0168E8C6}" type="pres">
      <dgm:prSet presAssocID="{93D41CAD-1182-4F51-B487-7664341ECA7E}" presName="root" presStyleCnt="0">
        <dgm:presLayoutVars>
          <dgm:dir/>
          <dgm:resizeHandles val="exact"/>
        </dgm:presLayoutVars>
      </dgm:prSet>
      <dgm:spPr/>
    </dgm:pt>
    <dgm:pt modelId="{AC53DA03-2BEE-4F89-BC2B-F1DEEDF83CB3}" type="pres">
      <dgm:prSet presAssocID="{4C4A05D5-867A-4FE3-8522-8F822B53EAE0}" presName="compNode" presStyleCnt="0"/>
      <dgm:spPr/>
    </dgm:pt>
    <dgm:pt modelId="{9A3F247A-4EE6-4D8A-8CAF-68DCCFCFBF41}" type="pres">
      <dgm:prSet presAssocID="{4C4A05D5-867A-4FE3-8522-8F822B53EA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2B1EEB2-CD8B-4740-B6A6-BF84B136EE91}" type="pres">
      <dgm:prSet presAssocID="{4C4A05D5-867A-4FE3-8522-8F822B53EAE0}" presName="spaceRect" presStyleCnt="0"/>
      <dgm:spPr/>
    </dgm:pt>
    <dgm:pt modelId="{EF3AF093-72DD-421C-8679-0E20365D61E1}" type="pres">
      <dgm:prSet presAssocID="{4C4A05D5-867A-4FE3-8522-8F822B53EAE0}" presName="textRect" presStyleLbl="revTx" presStyleIdx="0" presStyleCnt="3">
        <dgm:presLayoutVars>
          <dgm:chMax val="1"/>
          <dgm:chPref val="1"/>
        </dgm:presLayoutVars>
      </dgm:prSet>
      <dgm:spPr/>
    </dgm:pt>
    <dgm:pt modelId="{81C7FBD7-0BBE-4512-91D3-F140D91F0B97}" type="pres">
      <dgm:prSet presAssocID="{0EFBA84B-235E-4E73-AAB1-7AD8DB8AB1EC}" presName="sibTrans" presStyleCnt="0"/>
      <dgm:spPr/>
    </dgm:pt>
    <dgm:pt modelId="{03608AFB-6E55-46F0-9772-280C791A65CA}" type="pres">
      <dgm:prSet presAssocID="{B04EC478-5862-44CB-A760-D4CC7CF02EB3}" presName="compNode" presStyleCnt="0"/>
      <dgm:spPr/>
    </dgm:pt>
    <dgm:pt modelId="{7E6DB668-AE94-4158-BC30-FA92ED954B8F}" type="pres">
      <dgm:prSet presAssocID="{B04EC478-5862-44CB-A760-D4CC7CF02E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FB9820A-C31A-48F7-B67B-A9B7A982C4DA}" type="pres">
      <dgm:prSet presAssocID="{B04EC478-5862-44CB-A760-D4CC7CF02EB3}" presName="spaceRect" presStyleCnt="0"/>
      <dgm:spPr/>
    </dgm:pt>
    <dgm:pt modelId="{72C36C6D-FFD1-4D25-B48E-4B3459492893}" type="pres">
      <dgm:prSet presAssocID="{B04EC478-5862-44CB-A760-D4CC7CF02EB3}" presName="textRect" presStyleLbl="revTx" presStyleIdx="1" presStyleCnt="3">
        <dgm:presLayoutVars>
          <dgm:chMax val="1"/>
          <dgm:chPref val="1"/>
        </dgm:presLayoutVars>
      </dgm:prSet>
      <dgm:spPr/>
    </dgm:pt>
    <dgm:pt modelId="{2568F6A4-326A-4308-8282-B5C21B943719}" type="pres">
      <dgm:prSet presAssocID="{307AB141-6601-4B02-A3AA-944E528D5A44}" presName="sibTrans" presStyleCnt="0"/>
      <dgm:spPr/>
    </dgm:pt>
    <dgm:pt modelId="{4E17B738-E4D0-4A48-AA85-805D8FD983FB}" type="pres">
      <dgm:prSet presAssocID="{1C769C98-6C4A-42E3-9097-51182833EC2E}" presName="compNode" presStyleCnt="0"/>
      <dgm:spPr/>
    </dgm:pt>
    <dgm:pt modelId="{AF25A5AD-4A8D-4079-9722-DBDDA3923B63}" type="pres">
      <dgm:prSet presAssocID="{1C769C98-6C4A-42E3-9097-51182833EC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26D79042-3F8F-4BAF-9F3B-33B393FF7CFB}" type="pres">
      <dgm:prSet presAssocID="{1C769C98-6C4A-42E3-9097-51182833EC2E}" presName="spaceRect" presStyleCnt="0"/>
      <dgm:spPr/>
    </dgm:pt>
    <dgm:pt modelId="{EFB2CB7C-A654-40A2-A397-F13F2E4784B7}" type="pres">
      <dgm:prSet presAssocID="{1C769C98-6C4A-42E3-9097-51182833EC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1B6A08-DEFC-44AB-B3B1-27ED05B18221}" srcId="{93D41CAD-1182-4F51-B487-7664341ECA7E}" destId="{4C4A05D5-867A-4FE3-8522-8F822B53EAE0}" srcOrd="0" destOrd="0" parTransId="{E72C9AF3-23EC-4B73-B4EA-DB22B0CD87EA}" sibTransId="{0EFBA84B-235E-4E73-AAB1-7AD8DB8AB1EC}"/>
    <dgm:cxn modelId="{C8F55E28-B69D-4978-B3C0-E0AD409B6055}" type="presOf" srcId="{93D41CAD-1182-4F51-B487-7664341ECA7E}" destId="{19F6127C-5DA3-434A-B7B9-D74F0168E8C6}" srcOrd="0" destOrd="0" presId="urn:microsoft.com/office/officeart/2018/2/layout/IconLabelList"/>
    <dgm:cxn modelId="{DAB6F344-CB63-4CE7-9B24-E1F77E3569C6}" type="presOf" srcId="{1C769C98-6C4A-42E3-9097-51182833EC2E}" destId="{EFB2CB7C-A654-40A2-A397-F13F2E4784B7}" srcOrd="0" destOrd="0" presId="urn:microsoft.com/office/officeart/2018/2/layout/IconLabelList"/>
    <dgm:cxn modelId="{CAF7D176-BF8B-40D7-92A9-733A6D884A88}" srcId="{93D41CAD-1182-4F51-B487-7664341ECA7E}" destId="{1C769C98-6C4A-42E3-9097-51182833EC2E}" srcOrd="2" destOrd="0" parTransId="{7AA4E1B3-F1BD-4081-B75B-A4EEA582F10D}" sibTransId="{F932BBBA-2338-4762-A0AA-8C5D0050611C}"/>
    <dgm:cxn modelId="{F05B4AAB-16F3-4AEE-9A94-C76EBC46B9F6}" type="presOf" srcId="{4C4A05D5-867A-4FE3-8522-8F822B53EAE0}" destId="{EF3AF093-72DD-421C-8679-0E20365D61E1}" srcOrd="0" destOrd="0" presId="urn:microsoft.com/office/officeart/2018/2/layout/IconLabelList"/>
    <dgm:cxn modelId="{5C596CDA-3FD2-456E-8BE3-1E64FE4A410A}" type="presOf" srcId="{B04EC478-5862-44CB-A760-D4CC7CF02EB3}" destId="{72C36C6D-FFD1-4D25-B48E-4B3459492893}" srcOrd="0" destOrd="0" presId="urn:microsoft.com/office/officeart/2018/2/layout/IconLabelList"/>
    <dgm:cxn modelId="{02CE05EB-86E6-4153-9EFB-96ABA8CF3B14}" srcId="{93D41CAD-1182-4F51-B487-7664341ECA7E}" destId="{B04EC478-5862-44CB-A760-D4CC7CF02EB3}" srcOrd="1" destOrd="0" parTransId="{6ED671AF-BE93-4ACC-BFCA-2C89ED1B1EA4}" sibTransId="{307AB141-6601-4B02-A3AA-944E528D5A44}"/>
    <dgm:cxn modelId="{2C1B0003-5DF8-4F05-A86B-6A5296479E65}" type="presParOf" srcId="{19F6127C-5DA3-434A-B7B9-D74F0168E8C6}" destId="{AC53DA03-2BEE-4F89-BC2B-F1DEEDF83CB3}" srcOrd="0" destOrd="0" presId="urn:microsoft.com/office/officeart/2018/2/layout/IconLabelList"/>
    <dgm:cxn modelId="{97011B96-DD64-40B0-AAE8-F0CD232BEA2E}" type="presParOf" srcId="{AC53DA03-2BEE-4F89-BC2B-F1DEEDF83CB3}" destId="{9A3F247A-4EE6-4D8A-8CAF-68DCCFCFBF41}" srcOrd="0" destOrd="0" presId="urn:microsoft.com/office/officeart/2018/2/layout/IconLabelList"/>
    <dgm:cxn modelId="{EF65DF92-1DDD-4E2B-9148-6B3A866AED8A}" type="presParOf" srcId="{AC53DA03-2BEE-4F89-BC2B-F1DEEDF83CB3}" destId="{12B1EEB2-CD8B-4740-B6A6-BF84B136EE91}" srcOrd="1" destOrd="0" presId="urn:microsoft.com/office/officeart/2018/2/layout/IconLabelList"/>
    <dgm:cxn modelId="{71166744-B14E-4D67-AED8-9EB50B430536}" type="presParOf" srcId="{AC53DA03-2BEE-4F89-BC2B-F1DEEDF83CB3}" destId="{EF3AF093-72DD-421C-8679-0E20365D61E1}" srcOrd="2" destOrd="0" presId="urn:microsoft.com/office/officeart/2018/2/layout/IconLabelList"/>
    <dgm:cxn modelId="{23D04940-7C0E-4DAF-841F-C82F26794B8D}" type="presParOf" srcId="{19F6127C-5DA3-434A-B7B9-D74F0168E8C6}" destId="{81C7FBD7-0BBE-4512-91D3-F140D91F0B97}" srcOrd="1" destOrd="0" presId="urn:microsoft.com/office/officeart/2018/2/layout/IconLabelList"/>
    <dgm:cxn modelId="{349069D7-D8E2-4ACB-8524-02ECDF3FFB57}" type="presParOf" srcId="{19F6127C-5DA3-434A-B7B9-D74F0168E8C6}" destId="{03608AFB-6E55-46F0-9772-280C791A65CA}" srcOrd="2" destOrd="0" presId="urn:microsoft.com/office/officeart/2018/2/layout/IconLabelList"/>
    <dgm:cxn modelId="{4F099D73-F83A-49FD-9D5C-9B7C65923360}" type="presParOf" srcId="{03608AFB-6E55-46F0-9772-280C791A65CA}" destId="{7E6DB668-AE94-4158-BC30-FA92ED954B8F}" srcOrd="0" destOrd="0" presId="urn:microsoft.com/office/officeart/2018/2/layout/IconLabelList"/>
    <dgm:cxn modelId="{7C607358-295C-43BB-9F1E-4FA06892013F}" type="presParOf" srcId="{03608AFB-6E55-46F0-9772-280C791A65CA}" destId="{4FB9820A-C31A-48F7-B67B-A9B7A982C4DA}" srcOrd="1" destOrd="0" presId="urn:microsoft.com/office/officeart/2018/2/layout/IconLabelList"/>
    <dgm:cxn modelId="{FD5D16D0-CDAA-401A-8040-9E011A0671D0}" type="presParOf" srcId="{03608AFB-6E55-46F0-9772-280C791A65CA}" destId="{72C36C6D-FFD1-4D25-B48E-4B3459492893}" srcOrd="2" destOrd="0" presId="urn:microsoft.com/office/officeart/2018/2/layout/IconLabelList"/>
    <dgm:cxn modelId="{6E869B61-B502-4C16-895C-AFC69698B94F}" type="presParOf" srcId="{19F6127C-5DA3-434A-B7B9-D74F0168E8C6}" destId="{2568F6A4-326A-4308-8282-B5C21B943719}" srcOrd="3" destOrd="0" presId="urn:microsoft.com/office/officeart/2018/2/layout/IconLabelList"/>
    <dgm:cxn modelId="{3B05F08E-8DB4-417E-B88C-470A40D90DCA}" type="presParOf" srcId="{19F6127C-5DA3-434A-B7B9-D74F0168E8C6}" destId="{4E17B738-E4D0-4A48-AA85-805D8FD983FB}" srcOrd="4" destOrd="0" presId="urn:microsoft.com/office/officeart/2018/2/layout/IconLabelList"/>
    <dgm:cxn modelId="{99074F3A-103A-42C1-9A43-1BC63B01A472}" type="presParOf" srcId="{4E17B738-E4D0-4A48-AA85-805D8FD983FB}" destId="{AF25A5AD-4A8D-4079-9722-DBDDA3923B63}" srcOrd="0" destOrd="0" presId="urn:microsoft.com/office/officeart/2018/2/layout/IconLabelList"/>
    <dgm:cxn modelId="{AD91B450-F974-4C6C-98DE-5A5A0E9C177A}" type="presParOf" srcId="{4E17B738-E4D0-4A48-AA85-805D8FD983FB}" destId="{26D79042-3F8F-4BAF-9F3B-33B393FF7CFB}" srcOrd="1" destOrd="0" presId="urn:microsoft.com/office/officeart/2018/2/layout/IconLabelList"/>
    <dgm:cxn modelId="{986ECA99-2A22-4948-B575-3A8DD8D11D94}" type="presParOf" srcId="{4E17B738-E4D0-4A48-AA85-805D8FD983FB}" destId="{EFB2CB7C-A654-40A2-A397-F13F2E4784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24CF93-1D24-4C4C-B166-0C97D2B56BB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EF47D4-9D14-4DBA-A987-81CF19009BE6}">
      <dgm:prSet/>
      <dgm:spPr/>
      <dgm:t>
        <a:bodyPr/>
        <a:lstStyle/>
        <a:p>
          <a:r>
            <a:rPr lang="en-US"/>
            <a:t>We examined 2 basic algorithms for our hypothesis:</a:t>
          </a:r>
        </a:p>
      </dgm:t>
    </dgm:pt>
    <dgm:pt modelId="{62923E23-9FEF-4EDD-A720-6E944A2BC065}" type="parTrans" cxnId="{3DFB2D44-F218-4EB4-A6D3-533399AC6435}">
      <dgm:prSet/>
      <dgm:spPr/>
      <dgm:t>
        <a:bodyPr/>
        <a:lstStyle/>
        <a:p>
          <a:endParaRPr lang="en-US"/>
        </a:p>
      </dgm:t>
    </dgm:pt>
    <dgm:pt modelId="{E4829ABE-411E-4212-921D-5609E1AF0BEF}" type="sibTrans" cxnId="{3DFB2D44-F218-4EB4-A6D3-533399AC6435}">
      <dgm:prSet/>
      <dgm:spPr/>
      <dgm:t>
        <a:bodyPr/>
        <a:lstStyle/>
        <a:p>
          <a:endParaRPr lang="en-US"/>
        </a:p>
      </dgm:t>
    </dgm:pt>
    <dgm:pt modelId="{B32989B6-B066-4745-A8FB-BB2E1EA17ABC}">
      <dgm:prSet/>
      <dgm:spPr/>
      <dgm:t>
        <a:bodyPr/>
        <a:lstStyle/>
        <a:p>
          <a:r>
            <a:rPr lang="en-US"/>
            <a:t>Crossover strategy</a:t>
          </a:r>
        </a:p>
      </dgm:t>
    </dgm:pt>
    <dgm:pt modelId="{26A60655-7867-4C42-8500-05D150539DC4}" type="parTrans" cxnId="{D04C5A93-65CC-469D-8A07-618A217D84C7}">
      <dgm:prSet/>
      <dgm:spPr/>
      <dgm:t>
        <a:bodyPr/>
        <a:lstStyle/>
        <a:p>
          <a:endParaRPr lang="en-US"/>
        </a:p>
      </dgm:t>
    </dgm:pt>
    <dgm:pt modelId="{6948C67A-BEA8-4C9F-BF5D-99D419DAD6A1}" type="sibTrans" cxnId="{D04C5A93-65CC-469D-8A07-618A217D84C7}">
      <dgm:prSet/>
      <dgm:spPr/>
      <dgm:t>
        <a:bodyPr/>
        <a:lstStyle/>
        <a:p>
          <a:endParaRPr lang="en-US"/>
        </a:p>
      </dgm:t>
    </dgm:pt>
    <dgm:pt modelId="{C3FEB598-24F9-4AA7-8D49-E4977BA827AA}">
      <dgm:prSet/>
      <dgm:spPr/>
      <dgm:t>
        <a:bodyPr/>
        <a:lstStyle/>
        <a:p>
          <a:r>
            <a:rPr lang="en-US"/>
            <a:t>Using a 60/240 window</a:t>
          </a:r>
        </a:p>
      </dgm:t>
    </dgm:pt>
    <dgm:pt modelId="{251D9657-62D3-4107-8484-B39C535949AF}" type="parTrans" cxnId="{2192E16E-B5D4-4680-A6D2-8CBC7477DE6C}">
      <dgm:prSet/>
      <dgm:spPr/>
      <dgm:t>
        <a:bodyPr/>
        <a:lstStyle/>
        <a:p>
          <a:endParaRPr lang="en-US"/>
        </a:p>
      </dgm:t>
    </dgm:pt>
    <dgm:pt modelId="{23ED1A6B-16C8-4D94-BF62-C968A35D836E}" type="sibTrans" cxnId="{2192E16E-B5D4-4680-A6D2-8CBC7477DE6C}">
      <dgm:prSet/>
      <dgm:spPr/>
      <dgm:t>
        <a:bodyPr/>
        <a:lstStyle/>
        <a:p>
          <a:endParaRPr lang="en-US"/>
        </a:p>
      </dgm:t>
    </dgm:pt>
    <dgm:pt modelId="{D5535A01-CAFF-49FF-93A9-FA69EBB265BC}">
      <dgm:prSet/>
      <dgm:spPr/>
      <dgm:t>
        <a:bodyPr/>
        <a:lstStyle/>
        <a:p>
          <a:r>
            <a:rPr lang="en-US"/>
            <a:t>Bollinger bands </a:t>
          </a:r>
        </a:p>
      </dgm:t>
    </dgm:pt>
    <dgm:pt modelId="{933E5DCE-5FE6-46F1-9A3E-93A0BBDBD04B}" type="parTrans" cxnId="{89599E72-F6D9-4A9A-9CBE-C9BD30E98CB2}">
      <dgm:prSet/>
      <dgm:spPr/>
      <dgm:t>
        <a:bodyPr/>
        <a:lstStyle/>
        <a:p>
          <a:endParaRPr lang="en-US"/>
        </a:p>
      </dgm:t>
    </dgm:pt>
    <dgm:pt modelId="{3E9F8F58-E129-4361-8A57-ADA056AE1DC2}" type="sibTrans" cxnId="{89599E72-F6D9-4A9A-9CBE-C9BD30E98CB2}">
      <dgm:prSet/>
      <dgm:spPr/>
      <dgm:t>
        <a:bodyPr/>
        <a:lstStyle/>
        <a:p>
          <a:endParaRPr lang="en-US"/>
        </a:p>
      </dgm:t>
    </dgm:pt>
    <dgm:pt modelId="{B8518724-C071-47F5-AF98-0C158EE67249}">
      <dgm:prSet/>
      <dgm:spPr/>
      <dgm:t>
        <a:bodyPr/>
        <a:lstStyle/>
        <a:p>
          <a:r>
            <a:rPr lang="en-US" dirty="0"/>
            <a:t>Using a 20 period </a:t>
          </a:r>
        </a:p>
      </dgm:t>
    </dgm:pt>
    <dgm:pt modelId="{73132895-B86B-45EB-AB60-27FB8CDC518F}" type="parTrans" cxnId="{5E35AC42-12E2-4BD3-A00E-EE5EB63FE30F}">
      <dgm:prSet/>
      <dgm:spPr/>
      <dgm:t>
        <a:bodyPr/>
        <a:lstStyle/>
        <a:p>
          <a:endParaRPr lang="en-US"/>
        </a:p>
      </dgm:t>
    </dgm:pt>
    <dgm:pt modelId="{61E61898-D4C9-4371-9418-2EA6EB464F65}" type="sibTrans" cxnId="{5E35AC42-12E2-4BD3-A00E-EE5EB63FE30F}">
      <dgm:prSet/>
      <dgm:spPr/>
      <dgm:t>
        <a:bodyPr/>
        <a:lstStyle/>
        <a:p>
          <a:endParaRPr lang="en-US"/>
        </a:p>
      </dgm:t>
    </dgm:pt>
    <dgm:pt modelId="{3ADBEABA-4C10-4D89-BBD9-2DEBB3F2542D}" type="pres">
      <dgm:prSet presAssocID="{D024CF93-1D24-4C4C-B166-0C97D2B56BBA}" presName="Name0" presStyleCnt="0">
        <dgm:presLayoutVars>
          <dgm:dir/>
          <dgm:animLvl val="lvl"/>
          <dgm:resizeHandles val="exact"/>
        </dgm:presLayoutVars>
      </dgm:prSet>
      <dgm:spPr/>
    </dgm:pt>
    <dgm:pt modelId="{0AC254E4-AE69-422E-99F2-CBD9A14685DC}" type="pres">
      <dgm:prSet presAssocID="{1FEF47D4-9D14-4DBA-A987-81CF19009BE6}" presName="composite" presStyleCnt="0"/>
      <dgm:spPr/>
    </dgm:pt>
    <dgm:pt modelId="{23AE7490-65EE-43C3-9F71-0CDFD30A44CC}" type="pres">
      <dgm:prSet presAssocID="{1FEF47D4-9D14-4DBA-A987-81CF19009BE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BD426F7-7967-47E4-9625-24E43B8545A3}" type="pres">
      <dgm:prSet presAssocID="{1FEF47D4-9D14-4DBA-A987-81CF19009BE6}" presName="desTx" presStyleLbl="alignAccFollowNode1" presStyleIdx="0" presStyleCnt="3">
        <dgm:presLayoutVars>
          <dgm:bulletEnabled val="1"/>
        </dgm:presLayoutVars>
      </dgm:prSet>
      <dgm:spPr/>
    </dgm:pt>
    <dgm:pt modelId="{46C07A26-FEE1-4C75-B4D7-92453B784FF3}" type="pres">
      <dgm:prSet presAssocID="{E4829ABE-411E-4212-921D-5609E1AF0BEF}" presName="space" presStyleCnt="0"/>
      <dgm:spPr/>
    </dgm:pt>
    <dgm:pt modelId="{1051B4E6-04FE-432F-B8D6-F68872DB2A78}" type="pres">
      <dgm:prSet presAssocID="{B32989B6-B066-4745-A8FB-BB2E1EA17ABC}" presName="composite" presStyleCnt="0"/>
      <dgm:spPr/>
    </dgm:pt>
    <dgm:pt modelId="{84B1B5F1-0D88-4C79-94EE-60DB67E7D741}" type="pres">
      <dgm:prSet presAssocID="{B32989B6-B066-4745-A8FB-BB2E1EA17A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8C9A962-5D26-491D-9CBE-4571D533B3EF}" type="pres">
      <dgm:prSet presAssocID="{B32989B6-B066-4745-A8FB-BB2E1EA17ABC}" presName="desTx" presStyleLbl="alignAccFollowNode1" presStyleIdx="1" presStyleCnt="3">
        <dgm:presLayoutVars>
          <dgm:bulletEnabled val="1"/>
        </dgm:presLayoutVars>
      </dgm:prSet>
      <dgm:spPr/>
    </dgm:pt>
    <dgm:pt modelId="{3251B5F8-E5B8-4523-9F76-F6E652ACC5EE}" type="pres">
      <dgm:prSet presAssocID="{6948C67A-BEA8-4C9F-BF5D-99D419DAD6A1}" presName="space" presStyleCnt="0"/>
      <dgm:spPr/>
    </dgm:pt>
    <dgm:pt modelId="{0C212340-7D61-4868-AAEB-D349DB4A3C76}" type="pres">
      <dgm:prSet presAssocID="{D5535A01-CAFF-49FF-93A9-FA69EBB265BC}" presName="composite" presStyleCnt="0"/>
      <dgm:spPr/>
    </dgm:pt>
    <dgm:pt modelId="{D53A61C1-4B47-4949-9A65-2347C1E743FB}" type="pres">
      <dgm:prSet presAssocID="{D5535A01-CAFF-49FF-93A9-FA69EBB265B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9C92ECC-E943-484B-A18E-2C5B32E0E5A6}" type="pres">
      <dgm:prSet presAssocID="{D5535A01-CAFF-49FF-93A9-FA69EBB265B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E35AC42-12E2-4BD3-A00E-EE5EB63FE30F}" srcId="{D5535A01-CAFF-49FF-93A9-FA69EBB265BC}" destId="{B8518724-C071-47F5-AF98-0C158EE67249}" srcOrd="0" destOrd="0" parTransId="{73132895-B86B-45EB-AB60-27FB8CDC518F}" sibTransId="{61E61898-D4C9-4371-9418-2EA6EB464F65}"/>
    <dgm:cxn modelId="{3DFB2D44-F218-4EB4-A6D3-533399AC6435}" srcId="{D024CF93-1D24-4C4C-B166-0C97D2B56BBA}" destId="{1FEF47D4-9D14-4DBA-A987-81CF19009BE6}" srcOrd="0" destOrd="0" parTransId="{62923E23-9FEF-4EDD-A720-6E944A2BC065}" sibTransId="{E4829ABE-411E-4212-921D-5609E1AF0BEF}"/>
    <dgm:cxn modelId="{AF096654-0BC1-462F-936A-6FCFDBD7F1EB}" type="presOf" srcId="{B8518724-C071-47F5-AF98-0C158EE67249}" destId="{59C92ECC-E943-484B-A18E-2C5B32E0E5A6}" srcOrd="0" destOrd="0" presId="urn:microsoft.com/office/officeart/2005/8/layout/hList1"/>
    <dgm:cxn modelId="{1BF09562-09EE-449B-8255-B36AB1E41EA5}" type="presOf" srcId="{D5535A01-CAFF-49FF-93A9-FA69EBB265BC}" destId="{D53A61C1-4B47-4949-9A65-2347C1E743FB}" srcOrd="0" destOrd="0" presId="urn:microsoft.com/office/officeart/2005/8/layout/hList1"/>
    <dgm:cxn modelId="{2192E16E-B5D4-4680-A6D2-8CBC7477DE6C}" srcId="{B32989B6-B066-4745-A8FB-BB2E1EA17ABC}" destId="{C3FEB598-24F9-4AA7-8D49-E4977BA827AA}" srcOrd="0" destOrd="0" parTransId="{251D9657-62D3-4107-8484-B39C535949AF}" sibTransId="{23ED1A6B-16C8-4D94-BF62-C968A35D836E}"/>
    <dgm:cxn modelId="{89599E72-F6D9-4A9A-9CBE-C9BD30E98CB2}" srcId="{D024CF93-1D24-4C4C-B166-0C97D2B56BBA}" destId="{D5535A01-CAFF-49FF-93A9-FA69EBB265BC}" srcOrd="2" destOrd="0" parTransId="{933E5DCE-5FE6-46F1-9A3E-93A0BBDBD04B}" sibTransId="{3E9F8F58-E129-4361-8A57-ADA056AE1DC2}"/>
    <dgm:cxn modelId="{9F25A67E-BEEE-4709-A677-03049F8E5987}" type="presOf" srcId="{C3FEB598-24F9-4AA7-8D49-E4977BA827AA}" destId="{48C9A962-5D26-491D-9CBE-4571D533B3EF}" srcOrd="0" destOrd="0" presId="urn:microsoft.com/office/officeart/2005/8/layout/hList1"/>
    <dgm:cxn modelId="{42694886-5FFE-4FA6-AD97-1EF8EE770B74}" type="presOf" srcId="{B32989B6-B066-4745-A8FB-BB2E1EA17ABC}" destId="{84B1B5F1-0D88-4C79-94EE-60DB67E7D741}" srcOrd="0" destOrd="0" presId="urn:microsoft.com/office/officeart/2005/8/layout/hList1"/>
    <dgm:cxn modelId="{D04C5A93-65CC-469D-8A07-618A217D84C7}" srcId="{D024CF93-1D24-4C4C-B166-0C97D2B56BBA}" destId="{B32989B6-B066-4745-A8FB-BB2E1EA17ABC}" srcOrd="1" destOrd="0" parTransId="{26A60655-7867-4C42-8500-05D150539DC4}" sibTransId="{6948C67A-BEA8-4C9F-BF5D-99D419DAD6A1}"/>
    <dgm:cxn modelId="{FFF431B6-7010-4F29-84A2-33B6A1D99C18}" type="presOf" srcId="{1FEF47D4-9D14-4DBA-A987-81CF19009BE6}" destId="{23AE7490-65EE-43C3-9F71-0CDFD30A44CC}" srcOrd="0" destOrd="0" presId="urn:microsoft.com/office/officeart/2005/8/layout/hList1"/>
    <dgm:cxn modelId="{15E2CBF6-ADC4-423F-9CDC-F1402CA61809}" type="presOf" srcId="{D024CF93-1D24-4C4C-B166-0C97D2B56BBA}" destId="{3ADBEABA-4C10-4D89-BBD9-2DEBB3F2542D}" srcOrd="0" destOrd="0" presId="urn:microsoft.com/office/officeart/2005/8/layout/hList1"/>
    <dgm:cxn modelId="{314B21F6-F89C-40D7-AF09-7AD139CF2218}" type="presParOf" srcId="{3ADBEABA-4C10-4D89-BBD9-2DEBB3F2542D}" destId="{0AC254E4-AE69-422E-99F2-CBD9A14685DC}" srcOrd="0" destOrd="0" presId="urn:microsoft.com/office/officeart/2005/8/layout/hList1"/>
    <dgm:cxn modelId="{68489604-3F14-4490-A107-50B04BFD3444}" type="presParOf" srcId="{0AC254E4-AE69-422E-99F2-CBD9A14685DC}" destId="{23AE7490-65EE-43C3-9F71-0CDFD30A44CC}" srcOrd="0" destOrd="0" presId="urn:microsoft.com/office/officeart/2005/8/layout/hList1"/>
    <dgm:cxn modelId="{C621C97D-4949-4A10-8800-EDFE9BF9C732}" type="presParOf" srcId="{0AC254E4-AE69-422E-99F2-CBD9A14685DC}" destId="{0BD426F7-7967-47E4-9625-24E43B8545A3}" srcOrd="1" destOrd="0" presId="urn:microsoft.com/office/officeart/2005/8/layout/hList1"/>
    <dgm:cxn modelId="{B5443BCE-FAE1-4B35-B105-6AF85522287E}" type="presParOf" srcId="{3ADBEABA-4C10-4D89-BBD9-2DEBB3F2542D}" destId="{46C07A26-FEE1-4C75-B4D7-92453B784FF3}" srcOrd="1" destOrd="0" presId="urn:microsoft.com/office/officeart/2005/8/layout/hList1"/>
    <dgm:cxn modelId="{1285ED6F-79A6-42F4-9BAE-6190A16F36A1}" type="presParOf" srcId="{3ADBEABA-4C10-4D89-BBD9-2DEBB3F2542D}" destId="{1051B4E6-04FE-432F-B8D6-F68872DB2A78}" srcOrd="2" destOrd="0" presId="urn:microsoft.com/office/officeart/2005/8/layout/hList1"/>
    <dgm:cxn modelId="{8A324E62-D9E1-4050-B2B1-B94B80BCE52B}" type="presParOf" srcId="{1051B4E6-04FE-432F-B8D6-F68872DB2A78}" destId="{84B1B5F1-0D88-4C79-94EE-60DB67E7D741}" srcOrd="0" destOrd="0" presId="urn:microsoft.com/office/officeart/2005/8/layout/hList1"/>
    <dgm:cxn modelId="{21AAB5B3-4CE1-4851-B6FB-3434F1AC5F8B}" type="presParOf" srcId="{1051B4E6-04FE-432F-B8D6-F68872DB2A78}" destId="{48C9A962-5D26-491D-9CBE-4571D533B3EF}" srcOrd="1" destOrd="0" presId="urn:microsoft.com/office/officeart/2005/8/layout/hList1"/>
    <dgm:cxn modelId="{F5BAD1DF-C7D4-47B3-9AC1-286637B6102F}" type="presParOf" srcId="{3ADBEABA-4C10-4D89-BBD9-2DEBB3F2542D}" destId="{3251B5F8-E5B8-4523-9F76-F6E652ACC5EE}" srcOrd="3" destOrd="0" presId="urn:microsoft.com/office/officeart/2005/8/layout/hList1"/>
    <dgm:cxn modelId="{100470E7-325C-46D7-ACB5-72EB28E4BDBE}" type="presParOf" srcId="{3ADBEABA-4C10-4D89-BBD9-2DEBB3F2542D}" destId="{0C212340-7D61-4868-AAEB-D349DB4A3C76}" srcOrd="4" destOrd="0" presId="urn:microsoft.com/office/officeart/2005/8/layout/hList1"/>
    <dgm:cxn modelId="{D7DF231F-519F-4534-B3A9-CF275625C4D4}" type="presParOf" srcId="{0C212340-7D61-4868-AAEB-D349DB4A3C76}" destId="{D53A61C1-4B47-4949-9A65-2347C1E743FB}" srcOrd="0" destOrd="0" presId="urn:microsoft.com/office/officeart/2005/8/layout/hList1"/>
    <dgm:cxn modelId="{35AE6868-53D1-41BB-A28F-C7B5870E2DA3}" type="presParOf" srcId="{0C212340-7D61-4868-AAEB-D349DB4A3C76}" destId="{59C92ECC-E943-484B-A18E-2C5B32E0E5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F247A-4EE6-4D8A-8CAF-68DCCFCFBF41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AF093-72DD-421C-8679-0E20365D61E1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What’s everyone’s motivation?</a:t>
          </a:r>
        </a:p>
      </dsp:txBody>
      <dsp:txXfrm>
        <a:off x="285097" y="2346338"/>
        <a:ext cx="2832300" cy="720000"/>
      </dsp:txXfrm>
    </dsp:sp>
    <dsp:sp modelId="{7E6DB668-AE94-4158-BC30-FA92ED954B8F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36C6D-FFD1-4D25-B48E-4B3459492893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MONEY</a:t>
          </a:r>
        </a:p>
      </dsp:txBody>
      <dsp:txXfrm>
        <a:off x="3613050" y="2346338"/>
        <a:ext cx="2832300" cy="720000"/>
      </dsp:txXfrm>
    </dsp:sp>
    <dsp:sp modelId="{AF25A5AD-4A8D-4079-9722-DBDDA3923B63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CB7C-A654-40A2-A397-F13F2E4784B7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BUT HOW?</a:t>
          </a:r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E7490-65EE-43C3-9F71-0CDFD30A44CC}">
      <dsp:nvSpPr>
        <dsp:cNvPr id="0" name=""/>
        <dsp:cNvSpPr/>
      </dsp:nvSpPr>
      <dsp:spPr>
        <a:xfrm>
          <a:off x="3143" y="709146"/>
          <a:ext cx="3064668" cy="1225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examined 2 basic algorithms for our hypothesis:</a:t>
          </a:r>
        </a:p>
      </dsp:txBody>
      <dsp:txXfrm>
        <a:off x="3143" y="709146"/>
        <a:ext cx="3064668" cy="1225867"/>
      </dsp:txXfrm>
    </dsp:sp>
    <dsp:sp modelId="{0BD426F7-7967-47E4-9625-24E43B8545A3}">
      <dsp:nvSpPr>
        <dsp:cNvPr id="0" name=""/>
        <dsp:cNvSpPr/>
      </dsp:nvSpPr>
      <dsp:spPr>
        <a:xfrm>
          <a:off x="3143" y="1935013"/>
          <a:ext cx="3064668" cy="1141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1B5F1-0D88-4C79-94EE-60DB67E7D741}">
      <dsp:nvSpPr>
        <dsp:cNvPr id="0" name=""/>
        <dsp:cNvSpPr/>
      </dsp:nvSpPr>
      <dsp:spPr>
        <a:xfrm>
          <a:off x="3496865" y="709146"/>
          <a:ext cx="3064668" cy="1225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Crossover strategy</a:t>
          </a:r>
        </a:p>
      </dsp:txBody>
      <dsp:txXfrm>
        <a:off x="3496865" y="709146"/>
        <a:ext cx="3064668" cy="1225867"/>
      </dsp:txXfrm>
    </dsp:sp>
    <dsp:sp modelId="{48C9A962-5D26-491D-9CBE-4571D533B3EF}">
      <dsp:nvSpPr>
        <dsp:cNvPr id="0" name=""/>
        <dsp:cNvSpPr/>
      </dsp:nvSpPr>
      <dsp:spPr>
        <a:xfrm>
          <a:off x="3496865" y="1935013"/>
          <a:ext cx="3064668" cy="11419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Using a 60/240 window</a:t>
          </a:r>
        </a:p>
      </dsp:txBody>
      <dsp:txXfrm>
        <a:off x="3496865" y="1935013"/>
        <a:ext cx="3064668" cy="1141920"/>
      </dsp:txXfrm>
    </dsp:sp>
    <dsp:sp modelId="{D53A61C1-4B47-4949-9A65-2347C1E743FB}">
      <dsp:nvSpPr>
        <dsp:cNvPr id="0" name=""/>
        <dsp:cNvSpPr/>
      </dsp:nvSpPr>
      <dsp:spPr>
        <a:xfrm>
          <a:off x="6990588" y="709146"/>
          <a:ext cx="3064668" cy="12258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Bollinger bands </a:t>
          </a:r>
        </a:p>
      </dsp:txBody>
      <dsp:txXfrm>
        <a:off x="6990588" y="709146"/>
        <a:ext cx="3064668" cy="1225867"/>
      </dsp:txXfrm>
    </dsp:sp>
    <dsp:sp modelId="{59C92ECC-E943-484B-A18E-2C5B32E0E5A6}">
      <dsp:nvSpPr>
        <dsp:cNvPr id="0" name=""/>
        <dsp:cNvSpPr/>
      </dsp:nvSpPr>
      <dsp:spPr>
        <a:xfrm>
          <a:off x="6990588" y="1935013"/>
          <a:ext cx="3064668" cy="11419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Using a 20 period </a:t>
          </a:r>
        </a:p>
      </dsp:txBody>
      <dsp:txXfrm>
        <a:off x="6990588" y="1935013"/>
        <a:ext cx="3064668" cy="1141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SIMPLE MARKET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TREY HUNOLD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JORDAN PATTON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TRAVIS SMITH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4F0D-50D5-446E-8296-4B3FB18C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41FCD-5268-42F8-B410-4B8C7569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5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FFB-7DAF-4876-8025-39ABA33D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the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5165-133C-4C01-903A-ED446C51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2733675"/>
            <a:ext cx="39528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FFB-7DAF-4876-8025-39ABA33D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the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9E50-D117-4E2F-93EF-CDC1FA85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5" y="2599781"/>
            <a:ext cx="3914775" cy="2686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9E2C7-F241-4515-96FB-82981AAB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14" y="2599781"/>
            <a:ext cx="4171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6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EBA4-9F03-4DF4-BB36-6B337A27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D01765-C562-4999-AF25-5FAB0651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Satisfied that we were able to validate that the maximum volume trade window exists between 8am and 12pm Eastern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data that we examined we determined that a simple strategy would have been profitable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53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B999-1A92-4C0B-9AFD-5EC20EBE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B0EA-CFB5-4F3E-B7AE-D63E094D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Found difficulty selecting our train/ test split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Originally tried to bring in too many inputs which caused the model to never select to enter a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Incomplete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Were unable to find volume data for trade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Validation of optimal trade data based on volatility rather than trade volume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Needed more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6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F9A1-4486-41F1-B7A9-75E247C1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43" y="263529"/>
            <a:ext cx="10058400" cy="1450757"/>
          </a:xfrm>
        </p:spPr>
        <p:txBody>
          <a:bodyPr/>
          <a:lstStyle/>
          <a:p>
            <a:r>
              <a:rPr lang="en-US" dirty="0"/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8A88-DD32-4F1D-B020-4AA1396B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period we studied included periods influenced by the corona virus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Would need more time to validate over longer periods</a:t>
            </a:r>
          </a:p>
          <a:p>
            <a:r>
              <a:rPr lang="en-US" dirty="0"/>
              <a:t>Would like to spend more time testing other algorithms for fit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Volatility based</a:t>
            </a:r>
          </a:p>
          <a:p>
            <a:r>
              <a:rPr lang="en-US" dirty="0"/>
              <a:t>Back-testing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have a model that has satisfactory fit and profitability, but need to tweak in order to maximize/ optimize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285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F044-68F5-4AF2-83D0-52F83FED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3483-0197-4255-B3A4-A0526BB6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Further testing/ validation of a trade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 using real-time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socket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Proof of concept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7E9B2-891C-49B3-9E17-5A6F0B1B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90" y="3988646"/>
            <a:ext cx="102679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1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38FE6-3FEE-426D-A7D4-8A8484DF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Motivation and Summary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17207-710E-40C3-9D5B-DD279E9F1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2790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5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4082D-281C-486B-82CC-B9D77332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AA8F-1986-45C7-8B5E-ADB8BDDC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market/ product where a simple trading strategy will work?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Many participants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Large market movements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Some sophisticated and some not as sophisticated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a market where some participants are willing to give up monetary value for another value proposition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982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5CE3F-2BDE-44BF-B34B-ED1F5FD4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Forex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A09F-618A-43A0-87D4-543899E3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Forex markets trade 5 days a week for 24 </a:t>
            </a:r>
            <a:r>
              <a:rPr lang="en-US" sz="1100" dirty="0" err="1"/>
              <a:t>hrs</a:t>
            </a:r>
            <a:r>
              <a:rPr lang="en-US" sz="1100" dirty="0"/>
              <a:t>/day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Currencies are finite and trade in different parts of the world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Banks and individuals trade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Largest liquid market in the world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Trades more than $5 trillion/ day*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90% of forex trading is speculative*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41% of trading takes place in the UK*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Because the Market is 24 hours, there is overlap between the time that markets are open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900" dirty="0"/>
              <a:t>British workday opens at towards end of Tokyo workday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900" dirty="0"/>
              <a:t>American workday opens towards end of British workday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1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*information from: https://www.orbex.com/blog/en/2018/04/ten-fun-facts-about-the-forex-industry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70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DBF1-4963-46B4-BF6C-1DE6578C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optimal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D7EE82-7B0C-43FE-AC21-DE26FDC3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577" y="2108200"/>
            <a:ext cx="8775172" cy="3760788"/>
          </a:xfrm>
        </p:spPr>
      </p:pic>
    </p:spTree>
    <p:extLst>
      <p:ext uri="{BB962C8B-B14F-4D97-AF65-F5344CB8AC3E}">
        <p14:creationId xmlns:p14="http://schemas.microsoft.com/office/powerpoint/2010/main" val="29227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DBF1-4963-46B4-BF6C-1DE6578C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optimal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28D98D9D-0F6A-4DA7-BE20-3FC1929E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37" y="2264539"/>
            <a:ext cx="8020594" cy="34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EF41F-607C-47E7-96C8-8F5A0160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Exploration of Algorithms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25F7220-270C-49AC-BACF-4F3976C15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1046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93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1B65-83CA-4613-8081-63095632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strategy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A126D54-3EDB-418F-8329-C7781C2A9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266" y="2108200"/>
            <a:ext cx="7535794" cy="3760788"/>
          </a:xfrm>
        </p:spPr>
      </p:pic>
    </p:spTree>
    <p:extLst>
      <p:ext uri="{BB962C8B-B14F-4D97-AF65-F5344CB8AC3E}">
        <p14:creationId xmlns:p14="http://schemas.microsoft.com/office/powerpoint/2010/main" val="55496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9AD-8924-445B-8153-A0C8A73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Bollinger bands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ABFB3-B399-4C53-AC68-A54B46D3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5481"/>
            <a:ext cx="8559961" cy="32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67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Calibri</vt:lpstr>
      <vt:lpstr>Franklin Gothic Book</vt:lpstr>
      <vt:lpstr>Wingdings</vt:lpstr>
      <vt:lpstr>1_RetrospectVTI</vt:lpstr>
      <vt:lpstr>SIMPLE MARKET STRATEGIES</vt:lpstr>
      <vt:lpstr>Motivation and Summary</vt:lpstr>
      <vt:lpstr>Hypothesis</vt:lpstr>
      <vt:lpstr>Forex Markets</vt:lpstr>
      <vt:lpstr>Searching for optimal</vt:lpstr>
      <vt:lpstr>Searching for optimal</vt:lpstr>
      <vt:lpstr>Exploration of Algorithms</vt:lpstr>
      <vt:lpstr>Crossover strategy</vt:lpstr>
      <vt:lpstr>Bollinger bands</vt:lpstr>
      <vt:lpstr>Random Forest Model</vt:lpstr>
      <vt:lpstr>Validating the model</vt:lpstr>
      <vt:lpstr>Validating the model</vt:lpstr>
      <vt:lpstr>Findings</vt:lpstr>
      <vt:lpstr>Difficulties</vt:lpstr>
      <vt:lpstr>Further Questions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2020-04-07T02:15:16Z</dcterms:created>
  <dcterms:modified xsi:type="dcterms:W3CDTF">2020-04-07T14:28:24Z</dcterms:modified>
</cp:coreProperties>
</file>