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65" r:id="rId6"/>
    <p:sldId id="260" r:id="rId7"/>
    <p:sldId id="259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8356" autoAdjust="0"/>
  </p:normalViewPr>
  <p:slideViewPr>
    <p:cSldViewPr snapToGrid="0">
      <p:cViewPr varScale="1">
        <p:scale>
          <a:sx n="70" d="100"/>
          <a:sy n="70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EF70F-C8AA-44D6-A06A-2647CDCDB164}" type="datetimeFigureOut">
              <a:rPr lang="en-US" smtClean="0"/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F7295-BB7E-4426-82A6-23912A4FD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9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F7295-BB7E-4426-82A6-23912A4FD9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4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Leverage different devices to accelerate parallel computing.</a:t>
            </a:r>
          </a:p>
          <a:p>
            <a:r>
              <a:rPr lang="en-US" dirty="0" smtClean="0"/>
              <a:t>Devices: CPUs, GPUs, other processors ( i.e. Cell), and DSPs (digital signal processors)</a:t>
            </a:r>
          </a:p>
          <a:p>
            <a:r>
              <a:rPr lang="en-US" dirty="0" smtClean="0"/>
              <a:t>Accelerating parallel computations, not sequential.</a:t>
            </a:r>
          </a:p>
          <a:p>
            <a:r>
              <a:rPr lang="en-US" dirty="0" smtClean="0"/>
              <a:t>Both task-parallel and data-parallel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F7295-BB7E-4426-82A6-23912A4FD9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66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Compute </a:t>
            </a:r>
            <a:r>
              <a:rPr lang="en-US" dirty="0" err="1" smtClean="0"/>
              <a:t>Shaders</a:t>
            </a:r>
            <a:r>
              <a:rPr lang="en-US" dirty="0" smtClean="0"/>
              <a:t>: GLSL</a:t>
            </a:r>
            <a:r>
              <a:rPr lang="en-US" baseline="0" dirty="0" smtClean="0"/>
              <a:t> instead of </a:t>
            </a:r>
            <a:r>
              <a:rPr lang="en-US" baseline="0" dirty="0" err="1" smtClean="0"/>
              <a:t>OpenCL</a:t>
            </a:r>
            <a:r>
              <a:rPr lang="en-US" baseline="0" dirty="0" smtClean="0"/>
              <a:t> C. Convenience functions. Restricted to GPU.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F7295-BB7E-4426-82A6-23912A4FD9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4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Map-Reduce – each process runs completely independent from one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- partition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Physics – Bullet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rigid body pipeline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F7295-BB7E-4426-82A6-23912A4FD9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27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Influence</a:t>
            </a:r>
            <a:r>
              <a:rPr lang="en-US" baseline="0" dirty="0" smtClean="0"/>
              <a:t> map:</a:t>
            </a:r>
          </a:p>
          <a:p>
            <a:r>
              <a:rPr lang="en-US" baseline="0" dirty="0" smtClean="0"/>
              <a:t>	Idea – provide useful information about the world</a:t>
            </a:r>
          </a:p>
          <a:p>
            <a:r>
              <a:rPr lang="en-US" baseline="0" dirty="0" smtClean="0"/>
              <a:t>	Situation summary – who’s in control of what at what point</a:t>
            </a:r>
          </a:p>
          <a:p>
            <a:r>
              <a:rPr lang="en-US" baseline="0" dirty="0" smtClean="0"/>
              <a:t>	Historical stats – can remember what happened for a period of time. Was this area being assaulted?</a:t>
            </a:r>
          </a:p>
          <a:p>
            <a:r>
              <a:rPr lang="en-US" baseline="0" dirty="0" smtClean="0"/>
              <a:t>	Future predictions – can use map in combo with terrain data to predict where attacks will happen</a:t>
            </a:r>
          </a:p>
          <a:p>
            <a:r>
              <a:rPr lang="en-US" baseline="0" dirty="0" smtClean="0"/>
              <a:t>	Help with </a:t>
            </a:r>
            <a:r>
              <a:rPr lang="en-US" baseline="0" dirty="0" err="1" smtClean="0"/>
              <a:t>Ais</a:t>
            </a:r>
            <a:r>
              <a:rPr lang="en-US" baseline="0" dirty="0" smtClean="0"/>
              <a:t> threat analysis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F7295-BB7E-4426-82A6-23912A4FD9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5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WebCL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Trey Spears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Goals</a:t>
            </a:r>
          </a:p>
          <a:p>
            <a:pPr lvl="1"/>
            <a:r>
              <a:rPr lang="en-US" sz="3200" dirty="0"/>
              <a:t>U</a:t>
            </a:r>
            <a:r>
              <a:rPr lang="en-US" sz="3200" dirty="0" smtClean="0"/>
              <a:t>tilize highly parallel devices to accelerate parallelized work</a:t>
            </a:r>
          </a:p>
          <a:p>
            <a:pPr lvl="1"/>
            <a:r>
              <a:rPr lang="en-US" sz="3200" dirty="0" smtClean="0"/>
              <a:t>Portable code that works across wildly different devices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39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18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1934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18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98317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18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46918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one and only! </a:t>
            </a:r>
          </a:p>
          <a:p>
            <a:r>
              <a:rPr lang="en-US" dirty="0" smtClean="0"/>
              <a:t>Why hasn’t it caught on?</a:t>
            </a:r>
          </a:p>
        </p:txBody>
      </p:sp>
      <p:pic>
        <p:nvPicPr>
          <p:cNvPr id="4" name="Picture 4" descr="http://pad1.whstatic.com/images/thumb/b/b1/Recognize-a-Computer-Virus-Infection-Step-5.jpg/670px-Recognize-a-Computer-Virus-Infection-Step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00" y="3145971"/>
            <a:ext cx="4244773" cy="286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3.bp.blogspot.com/_F7vpRIjAvYI/TIU7VpNlbzI/AAAAAAAABoI/s2clJ4LoWO0/s1600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46" y="451304"/>
            <a:ext cx="3392019" cy="324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quickmeme.com/img/73/7368bba925cab9dd176e32f7ce8c4d1fbf9917c0870d39ecfe8254874e42b90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03934"/>
            <a:ext cx="3632654" cy="231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8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we do with it?</a:t>
            </a:r>
          </a:p>
          <a:p>
            <a:r>
              <a:rPr lang="en-US" dirty="0" smtClean="0"/>
              <a:t>Map reduce</a:t>
            </a:r>
          </a:p>
          <a:p>
            <a:r>
              <a:rPr lang="en-US" dirty="0" smtClean="0"/>
              <a:t>Spatial partitions</a:t>
            </a:r>
          </a:p>
          <a:p>
            <a:r>
              <a:rPr lang="en-US" dirty="0" smtClean="0"/>
              <a:t>Physics simulation</a:t>
            </a:r>
          </a:p>
          <a:p>
            <a:r>
              <a:rPr lang="en-US" dirty="0" smtClean="0"/>
              <a:t>Image processing</a:t>
            </a:r>
          </a:p>
          <a:p>
            <a:r>
              <a:rPr lang="en-US" dirty="0" smtClean="0"/>
              <a:t>Many more (big data)</a:t>
            </a:r>
            <a:endParaRPr lang="en-US" dirty="0"/>
          </a:p>
        </p:txBody>
      </p:sp>
      <p:pic>
        <p:nvPicPr>
          <p:cNvPr id="3074" name="Picture 2" descr="http://ak4.picdn.net/shutterstock/videos/1750508/preview/stock-footage-futuristic-computer-chip-background-motion-background-h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04" y="2168751"/>
            <a:ext cx="3810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6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WebCL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30" y="1913798"/>
            <a:ext cx="3688400" cy="36960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2518229"/>
            <a:ext cx="3839029" cy="38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4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pPr lvl="1"/>
            <a:r>
              <a:rPr lang="en-US" dirty="0" smtClean="0"/>
              <a:t>Simple Influence map</a:t>
            </a:r>
          </a:p>
          <a:p>
            <a:pPr lvl="1"/>
            <a:r>
              <a:rPr lang="en-US" dirty="0" smtClean="0"/>
              <a:t>Performance gains</a:t>
            </a:r>
          </a:p>
          <a:p>
            <a:pPr lvl="1"/>
            <a:r>
              <a:rPr lang="en-US" dirty="0" smtClean="0"/>
              <a:t>Discoveries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4662"/>
            <a:ext cx="5326842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7260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1348</TotalTime>
  <Words>152</Words>
  <Application>Microsoft Office PowerPoint</Application>
  <PresentationFormat>Widescreen</PresentationFormat>
  <Paragraphs>44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Depth</vt:lpstr>
      <vt:lpstr>WebCL</vt:lpstr>
      <vt:lpstr>OpenCL</vt:lpstr>
      <vt:lpstr>OpenCL</vt:lpstr>
      <vt:lpstr>OpenCL</vt:lpstr>
      <vt:lpstr>OpenCL</vt:lpstr>
      <vt:lpstr>WebCL</vt:lpstr>
      <vt:lpstr>WebCL</vt:lpstr>
      <vt:lpstr>WebCL </vt:lpstr>
      <vt:lpstr>WebCL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 &amp; WebCL</dc:title>
  <dc:creator>Trey Spears</dc:creator>
  <cp:lastModifiedBy>Trey Spears</cp:lastModifiedBy>
  <cp:revision>31</cp:revision>
  <dcterms:created xsi:type="dcterms:W3CDTF">2014-11-13T12:06:45Z</dcterms:created>
  <dcterms:modified xsi:type="dcterms:W3CDTF">2014-12-16T22:29:31Z</dcterms:modified>
</cp:coreProperties>
</file>