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</p:sldMasterIdLst>
  <p:notesMasterIdLst>
    <p:notesMasterId r:id="rId12"/>
  </p:notesMasterIdLst>
  <p:sldIdLst>
    <p:sldId id="260" r:id="rId3"/>
    <p:sldId id="318" r:id="rId4"/>
    <p:sldId id="320" r:id="rId5"/>
    <p:sldId id="319" r:id="rId6"/>
    <p:sldId id="289" r:id="rId7"/>
    <p:sldId id="322" r:id="rId8"/>
    <p:sldId id="323" r:id="rId9"/>
    <p:sldId id="324" r:id="rId10"/>
    <p:sldId id="270" r:id="rId11"/>
  </p:sldIdLst>
  <p:sldSz cx="13004800" cy="9753600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95260" autoAdjust="0"/>
  </p:normalViewPr>
  <p:slideViewPr>
    <p:cSldViewPr>
      <p:cViewPr>
        <p:scale>
          <a:sx n="29" d="100"/>
          <a:sy n="29" d="100"/>
        </p:scale>
        <p:origin x="-344" y="-564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9ED7CDD5-598F-4902-BA85-6782C6BB2991}" type="datetimeFigureOut">
              <a:rPr lang="en-US"/>
              <a:pPr>
                <a:defRPr/>
              </a:pPr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D6D7A-9E1B-4CB9-9F38-AC6A13126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155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779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4354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287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149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1101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370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670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471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95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253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44" y="2212504"/>
            <a:ext cx="11881320" cy="2448272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LAYANAN SIRKULASI BAHAN PUSTAKA</a:t>
            </a:r>
            <a:r>
              <a:rPr lang="fi-FI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i-FI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PUST4104/LAYANAN PERPUSTAKAAN</a:t>
            </a:r>
            <a:endParaRPr 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4732784"/>
            <a:ext cx="9753600" cy="2736304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Fadhila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Nurul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Husna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Zalmi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M.Hum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nurulzalmi@gmail.com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Penelaah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Majidah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S.Sos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M.I.Kom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Penelaah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majidah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@ecampus.ut.ac.id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1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333" y="996876"/>
            <a:ext cx="6904483" cy="1431652"/>
          </a:xfrm>
        </p:spPr>
        <p:txBody>
          <a:bodyPr>
            <a:noAutofit/>
          </a:bodyPr>
          <a:lstStyle/>
          <a:p>
            <a:r>
              <a:rPr lang="fi-FI" sz="4000" b="1" dirty="0" smtClean="0"/>
              <a:t>PENGERTIAN DAN TUJUAN LAYANAN SIRKULASI</a:t>
            </a:r>
            <a:endParaRPr lang="en-US" sz="4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19D2373-FD79-1F46-8371-498A37D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52" y="2932584"/>
            <a:ext cx="11497096" cy="5544616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sirkulasi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proses </a:t>
            </a:r>
            <a:r>
              <a:rPr lang="en-US" sz="2800" dirty="0" err="1"/>
              <a:t>peminjaman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pustaka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/>
              <a:t>dipinjam</a:t>
            </a:r>
            <a:r>
              <a:rPr lang="en-US" sz="2800" dirty="0"/>
              <a:t>,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peminjaman</a:t>
            </a:r>
            <a:r>
              <a:rPr lang="en-US" sz="2800" dirty="0"/>
              <a:t>, </a:t>
            </a:r>
            <a:r>
              <a:rPr lang="en-US" sz="2800" dirty="0" err="1"/>
              <a:t>pengembalian</a:t>
            </a:r>
            <a:r>
              <a:rPr lang="en-US" sz="2800" dirty="0"/>
              <a:t>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pustaka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dipinjam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peminjaman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endParaRPr lang="en-US" sz="2800" dirty="0" smtClean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sirkulasi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sekedar</a:t>
            </a:r>
            <a:r>
              <a:rPr lang="en-US" sz="2800" dirty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</a:t>
            </a:r>
            <a:r>
              <a:rPr lang="en-US" sz="2800" dirty="0" err="1" smtClean="0"/>
              <a:t>peminjaman</a:t>
            </a:r>
            <a:r>
              <a:rPr lang="en-US" sz="2800" dirty="0"/>
              <a:t>, </a:t>
            </a:r>
            <a:r>
              <a:rPr lang="en-US" sz="2800" dirty="0" err="1"/>
              <a:t>pengembalian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perpanjanagan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, </a:t>
            </a:r>
            <a:r>
              <a:rPr lang="en-US" sz="2800" dirty="0" err="1"/>
              <a:t>melainkan</a:t>
            </a:r>
            <a:r>
              <a:rPr lang="en-US" sz="2800" dirty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/>
              <a:t>menyeluruh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pemenuhan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 smtClean="0"/>
              <a:t>jasa</a:t>
            </a:r>
            <a:r>
              <a:rPr lang="en-US" sz="2800" dirty="0" smtClean="0"/>
              <a:t> </a:t>
            </a:r>
            <a:r>
              <a:rPr lang="en-US" sz="2800" dirty="0" err="1" smtClean="0"/>
              <a:t>sirkulasi</a:t>
            </a:r>
            <a:r>
              <a:rPr lang="en-US" sz="2800" dirty="0"/>
              <a:t>. </a:t>
            </a:r>
            <a:r>
              <a:rPr lang="en-US" sz="2800" dirty="0" err="1" smtClean="0"/>
              <a:t>Bagian</a:t>
            </a:r>
            <a:r>
              <a:rPr lang="en-US" sz="2800" dirty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/>
              <a:t>sirkulasi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penagihan</a:t>
            </a:r>
            <a:r>
              <a:rPr lang="en-US" sz="2800" dirty="0"/>
              <a:t> </a:t>
            </a:r>
            <a:r>
              <a:rPr lang="en-US" sz="2800" dirty="0" err="1" smtClean="0"/>
              <a:t>koleksi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/>
              <a:t>dikembaliakan</a:t>
            </a:r>
            <a:r>
              <a:rPr lang="en-US" sz="2800" dirty="0"/>
              <a:t>, </a:t>
            </a:r>
            <a:r>
              <a:rPr lang="en-US" sz="2800" dirty="0" err="1"/>
              <a:t>penagihan</a:t>
            </a:r>
            <a:r>
              <a:rPr lang="en-US" sz="2800" dirty="0"/>
              <a:t> </a:t>
            </a:r>
            <a:r>
              <a:rPr lang="en-US" sz="2800" dirty="0" err="1"/>
              <a:t>denda</a:t>
            </a:r>
            <a:r>
              <a:rPr lang="en-US" sz="2800" dirty="0"/>
              <a:t>,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surat</a:t>
            </a:r>
            <a:r>
              <a:rPr lang="en-US" sz="2800" dirty="0"/>
              <a:t> </a:t>
            </a:r>
            <a:r>
              <a:rPr lang="en-US" sz="2800" dirty="0" err="1" smtClean="0"/>
              <a:t>bebas</a:t>
            </a:r>
            <a:r>
              <a:rPr lang="en-US" sz="2800" dirty="0" smtClean="0"/>
              <a:t> </a:t>
            </a:r>
            <a:r>
              <a:rPr lang="en-US" sz="2800" dirty="0" err="1" smtClean="0"/>
              <a:t>perpustakaan</a:t>
            </a:r>
            <a:r>
              <a:rPr lang="en-US" sz="2800" dirty="0"/>
              <a:t>, </a:t>
            </a:r>
            <a:r>
              <a:rPr lang="en-US" sz="2800" dirty="0" err="1"/>
              <a:t>mencatat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pengunjung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endParaRPr lang="en-US" sz="2800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1854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19D2373-FD79-1F46-8371-498A37D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52" y="2932584"/>
            <a:ext cx="11497096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 smtClean="0"/>
              <a:t>Sirkulasi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sirkulasi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diterapkan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manual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 smtClean="0"/>
              <a:t>terotomasi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arenR"/>
            </a:pPr>
            <a:r>
              <a:rPr lang="en-US" sz="2400" dirty="0" err="1" smtClean="0"/>
              <a:t>Sistem</a:t>
            </a:r>
            <a:r>
              <a:rPr lang="en-US" sz="2400" dirty="0" smtClean="0"/>
              <a:t> Manual</a:t>
            </a:r>
          </a:p>
          <a:p>
            <a:pPr marL="0" indent="0" algn="just"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manual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ialah</a:t>
            </a:r>
            <a:r>
              <a:rPr lang="en-US" sz="2400" dirty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, </a:t>
            </a:r>
            <a:r>
              <a:rPr lang="en-US" sz="2400" dirty="0" err="1"/>
              <a:t>pengembalian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perpanjangan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dilakukannya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cara-cara</a:t>
            </a:r>
            <a:r>
              <a:rPr lang="en-US" sz="2400" dirty="0"/>
              <a:t> manual.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Lisda</a:t>
            </a:r>
            <a:r>
              <a:rPr lang="en-US" sz="2400" dirty="0"/>
              <a:t> </a:t>
            </a:r>
            <a:r>
              <a:rPr lang="en-US" sz="2400" dirty="0" err="1"/>
              <a:t>Rahayu</a:t>
            </a:r>
            <a:r>
              <a:rPr lang="en-US" sz="2400" dirty="0"/>
              <a:t> (</a:t>
            </a:r>
            <a:r>
              <a:rPr lang="en-US" sz="2400" dirty="0" smtClean="0"/>
              <a:t>2015)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sirkulasi</a:t>
            </a:r>
            <a:r>
              <a:rPr lang="en-US" sz="2400" dirty="0"/>
              <a:t> yang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sistemnya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smtClean="0"/>
              <a:t>manual;</a:t>
            </a:r>
          </a:p>
          <a:p>
            <a:pPr marL="457200" indent="-457200" algn="just">
              <a:buAutoNum type="alphaLcParenR"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 smtClean="0"/>
              <a:t>Besar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</a:t>
            </a:r>
            <a:r>
              <a:rPr lang="en-US" sz="2400" dirty="0" err="1"/>
              <a:t>pencatatan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pengembalian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.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menganut</a:t>
            </a:r>
            <a:r>
              <a:rPr lang="en-US" sz="2400" dirty="0"/>
              <a:t> register, </a:t>
            </a:r>
            <a:r>
              <a:rPr lang="en-US" sz="2400" dirty="0" err="1"/>
              <a:t>artinya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jatah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disertai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 smtClean="0"/>
              <a:t>besar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46256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95" y="2140496"/>
            <a:ext cx="127670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b)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Sulih</a:t>
            </a:r>
            <a:r>
              <a:rPr lang="en-US" sz="2400" dirty="0"/>
              <a:t> (</a:t>
            </a:r>
            <a:r>
              <a:rPr lang="en-US" sz="2400" i="1" dirty="0"/>
              <a:t>Dummy System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karton</a:t>
            </a:r>
            <a:r>
              <a:rPr lang="en-US" sz="2400" dirty="0" smtClean="0"/>
              <a:t> </a:t>
            </a:r>
            <a:r>
              <a:rPr lang="en-US" sz="2400" dirty="0" err="1"/>
              <a:t>berukuran</a:t>
            </a:r>
            <a:r>
              <a:rPr lang="en-US" sz="2400" dirty="0"/>
              <a:t> 10 x 20 cm yang </a:t>
            </a:r>
            <a:r>
              <a:rPr lang="en-US" sz="2400" dirty="0" err="1"/>
              <a:t>distempel</a:t>
            </a:r>
            <a:r>
              <a:rPr lang="en-US" sz="2400" dirty="0"/>
              <a:t> </a:t>
            </a:r>
            <a:r>
              <a:rPr lang="en-US" sz="2400" dirty="0" err="1"/>
              <a:t>secarik</a:t>
            </a:r>
            <a:r>
              <a:rPr lang="en-US" sz="2400" dirty="0"/>
              <a:t> </a:t>
            </a:r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pengarang</a:t>
            </a:r>
            <a:r>
              <a:rPr lang="en-US" sz="2400" dirty="0"/>
              <a:t>,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panggil</a:t>
            </a:r>
            <a:r>
              <a:rPr lang="en-US" sz="2400" dirty="0"/>
              <a:t>,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inventaris</a:t>
            </a:r>
            <a:r>
              <a:rPr lang="en-US" sz="2400" dirty="0"/>
              <a:t>,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, </a:t>
            </a:r>
            <a:r>
              <a:rPr lang="en-US" sz="2400" dirty="0" err="1" smtClean="0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tanggal</a:t>
            </a:r>
            <a:r>
              <a:rPr lang="en-US" sz="2400" dirty="0"/>
              <a:t> </a:t>
            </a:r>
            <a:r>
              <a:rPr lang="en-US" sz="2400" dirty="0" err="1" smtClean="0"/>
              <a:t>pengembalian</a:t>
            </a:r>
            <a:r>
              <a:rPr lang="en-US" sz="2400" dirty="0"/>
              <a:t>.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meminjam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kertas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tertempel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karton</a:t>
            </a:r>
            <a:r>
              <a:rPr lang="en-US" sz="2400" dirty="0"/>
              <a:t> </a:t>
            </a:r>
            <a:r>
              <a:rPr lang="en-US" sz="2400" dirty="0" err="1"/>
              <a:t>diisi</a:t>
            </a:r>
            <a:r>
              <a:rPr lang="en-US" sz="2400" dirty="0"/>
              <a:t> </a:t>
            </a:r>
            <a:r>
              <a:rPr lang="en-US" sz="2400" dirty="0" err="1" smtClean="0"/>
              <a:t>kolom-kolomnya</a:t>
            </a:r>
            <a:r>
              <a:rPr lang="en-US" sz="2400" dirty="0" smtClean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/>
              <a:t>ditetakkan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jajaran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di </a:t>
            </a:r>
            <a:r>
              <a:rPr lang="en-US" sz="2400" dirty="0" err="1"/>
              <a:t>rak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pengganti</a:t>
            </a:r>
            <a:r>
              <a:rPr lang="en-US" sz="2400" dirty="0"/>
              <a:t> (</a:t>
            </a:r>
            <a:r>
              <a:rPr lang="en-US" sz="2400" dirty="0" err="1" smtClean="0"/>
              <a:t>sulih</a:t>
            </a:r>
            <a:r>
              <a:rPr lang="en-US" sz="2400" dirty="0" smtClean="0"/>
              <a:t>) </a:t>
            </a:r>
            <a:r>
              <a:rPr lang="en-US" sz="2400" dirty="0" err="1" smtClean="0"/>
              <a:t>koleksi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demikian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/>
              <a:t>siapa</a:t>
            </a:r>
            <a:r>
              <a:rPr lang="en-US" sz="2400" dirty="0"/>
              <a:t> yang </a:t>
            </a:r>
            <a:r>
              <a:rPr lang="en-US" sz="2400" dirty="0" err="1"/>
              <a:t>pinjam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dikembalikan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smtClean="0"/>
              <a:t>lain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/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Akan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smtClean="0"/>
              <a:t>juga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/>
              <a:t>kelemahan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jajaran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terselip</a:t>
            </a:r>
            <a:r>
              <a:rPr lang="en-US" sz="2400" dirty="0"/>
              <a:t>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terlihat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/>
              <a:t>c)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i="1" dirty="0"/>
              <a:t>Token </a:t>
            </a:r>
            <a:r>
              <a:rPr lang="en-US" sz="2400" i="1" dirty="0" smtClean="0"/>
              <a:t>Charging </a:t>
            </a:r>
          </a:p>
          <a:p>
            <a:pPr marL="0" indent="0" algn="just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‘token’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 smtClean="0"/>
              <a:t>kartu</a:t>
            </a:r>
            <a:r>
              <a:rPr lang="en-US" sz="2400" dirty="0" smtClean="0"/>
              <a:t> yang </a:t>
            </a:r>
            <a:r>
              <a:rPr lang="en-US" sz="2400" dirty="0" err="1"/>
              <a:t>terbuat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karton</a:t>
            </a:r>
            <a:r>
              <a:rPr lang="en-US" sz="2400" dirty="0"/>
              <a:t> </a:t>
            </a:r>
            <a:r>
              <a:rPr lang="en-US" sz="2400" dirty="0" err="1"/>
              <a:t>berukuran</a:t>
            </a:r>
            <a:r>
              <a:rPr lang="en-US" sz="2400" dirty="0"/>
              <a:t> 4 x 6 cm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masa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/>
              <a:t>1 </a:t>
            </a:r>
            <a:r>
              <a:rPr lang="en-US" sz="2400" dirty="0" err="1"/>
              <a:t>tahun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pustaka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ditempel</a:t>
            </a:r>
            <a:r>
              <a:rPr lang="en-US" sz="2400" dirty="0"/>
              <a:t> slip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disertai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proses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berlangsung</a:t>
            </a:r>
            <a:r>
              <a:rPr lang="en-US" sz="2400" dirty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/>
              <a:t>.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‘token’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 smtClean="0"/>
              <a:t>dipinjam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/>
              <a:t>petugas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stempel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slip,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petugas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mencoret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pinjam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‘</a:t>
            </a:r>
            <a:r>
              <a:rPr lang="en-US" sz="2400" dirty="0" err="1"/>
              <a:t>token’dikembaliakan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.</a:t>
            </a:r>
            <a:endParaRPr lang="en-US" sz="2400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61759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272" y="2212504"/>
            <a:ext cx="1300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d</a:t>
            </a:r>
            <a:r>
              <a:rPr lang="en-US" sz="2400" dirty="0"/>
              <a:t>)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i="1" dirty="0"/>
              <a:t>No Carbon Required </a:t>
            </a:r>
            <a:r>
              <a:rPr lang="en-US" sz="2400" dirty="0"/>
              <a:t>(</a:t>
            </a:r>
            <a:r>
              <a:rPr lang="en-US" sz="2400" dirty="0" smtClean="0"/>
              <a:t>NCR)</a:t>
            </a:r>
          </a:p>
          <a:p>
            <a:pPr algn="just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</a:t>
            </a:r>
            <a:r>
              <a:rPr lang="en-US" sz="2400" dirty="0" err="1"/>
              <a:t>formulir</a:t>
            </a:r>
            <a:r>
              <a:rPr lang="en-US" sz="2400" dirty="0"/>
              <a:t> </a:t>
            </a:r>
            <a:r>
              <a:rPr lang="en-US" sz="2400" dirty="0" err="1" smtClean="0"/>
              <a:t>peminjaman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,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pengarang</a:t>
            </a:r>
            <a:r>
              <a:rPr lang="en-US" sz="2400" dirty="0"/>
              <a:t>,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koleksi</a:t>
            </a:r>
            <a:r>
              <a:rPr lang="en-US" sz="2400" dirty="0"/>
              <a:t>,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panggil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. Dan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 smtClean="0"/>
              <a:t>formulir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keterangan</a:t>
            </a:r>
            <a:r>
              <a:rPr lang="en-US" sz="2400" dirty="0"/>
              <a:t> yang </a:t>
            </a:r>
            <a:r>
              <a:rPr lang="en-US" sz="2400" dirty="0" err="1"/>
              <a:t>diisi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tertera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lembaran</a:t>
            </a:r>
            <a:r>
              <a:rPr lang="en-US" sz="2400" dirty="0" smtClean="0"/>
              <a:t> </a:t>
            </a:r>
            <a:r>
              <a:rPr lang="en-US" sz="2400" dirty="0"/>
              <a:t>lain/</a:t>
            </a:r>
            <a:r>
              <a:rPr lang="en-US" sz="2400" dirty="0" err="1"/>
              <a:t>utama</a:t>
            </a:r>
            <a:r>
              <a:rPr lang="en-US" sz="2400" dirty="0"/>
              <a:t>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formulir</a:t>
            </a:r>
            <a:r>
              <a:rPr lang="en-US" sz="2400" dirty="0"/>
              <a:t> </a:t>
            </a:r>
            <a:r>
              <a:rPr lang="en-US" sz="2400" dirty="0" err="1" smtClean="0"/>
              <a:t>peminjaman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tembusan</a:t>
            </a:r>
            <a:r>
              <a:rPr lang="en-US" sz="2400" dirty="0"/>
              <a:t>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karbon</a:t>
            </a:r>
            <a:r>
              <a:rPr lang="en-US" sz="2400" dirty="0" smtClean="0"/>
              <a:t>.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perguruan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di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negeri</a:t>
            </a:r>
            <a:r>
              <a:rPr lang="en-US" sz="2400" dirty="0"/>
              <a:t>, </a:t>
            </a:r>
            <a:r>
              <a:rPr lang="en-US" sz="2400" dirty="0" err="1"/>
              <a:t>tujuannya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mendorong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berpartisipasi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proses </a:t>
            </a:r>
            <a:r>
              <a:rPr lang="en-US" sz="2400" dirty="0" err="1" smtClean="0"/>
              <a:t>peminjaman</a:t>
            </a:r>
            <a:r>
              <a:rPr lang="en-US" sz="2400" dirty="0"/>
              <a:t>. Dan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membatasi</a:t>
            </a:r>
            <a:r>
              <a:rPr lang="en-US" sz="2400" dirty="0" smtClean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yang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e</a:t>
            </a:r>
            <a:r>
              <a:rPr lang="en-US" sz="2400" dirty="0"/>
              <a:t>)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i="1" dirty="0"/>
              <a:t>Book Issue Card </a:t>
            </a:r>
            <a:r>
              <a:rPr lang="en-US" sz="2400" dirty="0"/>
              <a:t>(</a:t>
            </a:r>
            <a:r>
              <a:rPr lang="en-US" sz="2400" dirty="0" smtClean="0"/>
              <a:t>BIC)</a:t>
            </a:r>
          </a:p>
          <a:p>
            <a:pPr algn="just"/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sekoalah</a:t>
            </a:r>
            <a:r>
              <a:rPr lang="en-US" sz="2400" dirty="0"/>
              <a:t>. Ada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 smtClean="0"/>
              <a:t>variasi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/>
              <a:t>BIC,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berukuran</a:t>
            </a:r>
            <a:r>
              <a:rPr lang="en-US" sz="2400" dirty="0"/>
              <a:t> 7,5 x 12,5 cm.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versi</a:t>
            </a:r>
            <a:r>
              <a:rPr lang="en-US" sz="2400" dirty="0"/>
              <a:t> yang 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tertulis</a:t>
            </a:r>
            <a:r>
              <a:rPr lang="en-US" sz="2400" dirty="0"/>
              <a:t> kata </a:t>
            </a:r>
            <a:r>
              <a:rPr lang="en-US" sz="2400" dirty="0" err="1"/>
              <a:t>pengarang</a:t>
            </a:r>
            <a:r>
              <a:rPr lang="en-US" sz="2400" dirty="0"/>
              <a:t>, </a:t>
            </a:r>
            <a:r>
              <a:rPr lang="en-US" sz="2400" dirty="0" err="1" smtClean="0"/>
              <a:t>judul</a:t>
            </a:r>
            <a:r>
              <a:rPr lang="en-US" sz="2400" dirty="0" smtClean="0"/>
              <a:t>, </a:t>
            </a:r>
            <a:r>
              <a:rPr lang="en-US" sz="2400" dirty="0" err="1" smtClean="0"/>
              <a:t>tanggal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yang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kartu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diisikan</a:t>
            </a:r>
            <a:r>
              <a:rPr lang="en-US" sz="2400" dirty="0"/>
              <a:t> </a:t>
            </a:r>
            <a:r>
              <a:rPr lang="en-US" sz="2400" dirty="0" err="1"/>
              <a:t>dibagian</a:t>
            </a:r>
            <a:r>
              <a:rPr lang="en-US" sz="2400" dirty="0"/>
              <a:t> </a:t>
            </a:r>
            <a:r>
              <a:rPr lang="en-US" sz="2400" dirty="0" err="1"/>
              <a:t>atasnya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(</a:t>
            </a:r>
            <a:r>
              <a:rPr lang="en-US" sz="2400" dirty="0" err="1"/>
              <a:t>peminjam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kelasnya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dibagian</a:t>
            </a:r>
            <a:r>
              <a:rPr lang="en-US" sz="2400" dirty="0"/>
              <a:t> </a:t>
            </a:r>
            <a:r>
              <a:rPr lang="en-US" sz="2400" dirty="0" err="1"/>
              <a:t>bawahnya</a:t>
            </a:r>
            <a:r>
              <a:rPr lang="en-US" sz="2400" dirty="0"/>
              <a:t> </a:t>
            </a:r>
            <a:r>
              <a:rPr lang="en-US" sz="2400" dirty="0" err="1"/>
              <a:t>tertera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/>
              <a:t>buku</a:t>
            </a:r>
            <a:r>
              <a:rPr lang="en-US" sz="2400" dirty="0"/>
              <a:t>/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panggil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yang </a:t>
            </a:r>
            <a:r>
              <a:rPr lang="en-US" sz="2400" dirty="0" err="1"/>
              <a:t>diisi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(</a:t>
            </a:r>
            <a:r>
              <a:rPr lang="en-US" sz="2400" dirty="0" err="1"/>
              <a:t>anggota</a:t>
            </a:r>
            <a:r>
              <a:rPr lang="en-US" sz="2400" dirty="0"/>
              <a:t>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meminjam</a:t>
            </a:r>
            <a:r>
              <a:rPr lang="en-US" sz="2400" dirty="0"/>
              <a:t>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1488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0328" y="2500536"/>
            <a:ext cx="1300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f)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smtClean="0"/>
              <a:t>Browne</a:t>
            </a:r>
          </a:p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mula-mula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inggris</a:t>
            </a:r>
            <a:r>
              <a:rPr lang="en-US" sz="2400" dirty="0"/>
              <a:t>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/>
              <a:t>pembaca</a:t>
            </a:r>
            <a:r>
              <a:rPr lang="en-US" sz="2400" dirty="0"/>
              <a:t> </a:t>
            </a:r>
            <a:r>
              <a:rPr lang="en-US" sz="2400" dirty="0" err="1"/>
              <a:t>jumlahnya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yang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. </a:t>
            </a:r>
            <a:r>
              <a:rPr lang="en-US" sz="2400" dirty="0" err="1"/>
              <a:t>Tiket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,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diketik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tiket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kantong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g</a:t>
            </a:r>
            <a:r>
              <a:rPr lang="en-US" sz="2400" dirty="0"/>
              <a:t>) </a:t>
            </a:r>
            <a:r>
              <a:rPr lang="en-US" sz="2400" dirty="0" err="1"/>
              <a:t>Sistem</a:t>
            </a:r>
            <a:r>
              <a:rPr lang="en-US" sz="2400" dirty="0"/>
              <a:t> Islington </a:t>
            </a:r>
            <a:r>
              <a:rPr lang="en-US" sz="2400" i="1" dirty="0"/>
              <a:t>(</a:t>
            </a:r>
            <a:r>
              <a:rPr lang="en-US" sz="2400" i="1" dirty="0" err="1"/>
              <a:t>Variasi</a:t>
            </a:r>
            <a:r>
              <a:rPr lang="en-US" sz="2400" i="1" dirty="0"/>
              <a:t> </a:t>
            </a:r>
            <a:r>
              <a:rPr lang="en-US" sz="2400" i="1" dirty="0" smtClean="0"/>
              <a:t>Browne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1 </a:t>
            </a:r>
            <a:r>
              <a:rPr lang="en-US" sz="2400" dirty="0" err="1" smtClean="0"/>
              <a:t>kartu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terbuat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plastik</a:t>
            </a:r>
            <a:r>
              <a:rPr lang="en-US" sz="2400" dirty="0"/>
              <a:t>. Di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tertera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timbul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(embossing </a:t>
            </a:r>
            <a:r>
              <a:rPr lang="en-US" sz="2400" dirty="0"/>
              <a:t>machine).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meminjam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menempelkan</a:t>
            </a:r>
            <a:r>
              <a:rPr lang="en-US" sz="2400" dirty="0" smtClean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tercetaklah</a:t>
            </a:r>
            <a:r>
              <a:rPr lang="en-US" sz="2400" dirty="0" smtClean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dikartu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mahal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</a:t>
            </a:r>
            <a:r>
              <a:rPr lang="en-US" sz="2400" dirty="0" err="1"/>
              <a:t>pencetak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timbul</a:t>
            </a:r>
            <a:r>
              <a:rPr lang="en-US" sz="2400" dirty="0"/>
              <a:t> (</a:t>
            </a:r>
            <a:r>
              <a:rPr lang="en-US" sz="2400" i="1" dirty="0"/>
              <a:t>embossing machine</a:t>
            </a:r>
            <a:r>
              <a:rPr lang="en-US" sz="2400" dirty="0" smtClean="0"/>
              <a:t>).</a:t>
            </a:r>
            <a:endParaRPr lang="fi-FI" sz="2400" dirty="0"/>
          </a:p>
          <a:p>
            <a:pPr algn="just"/>
            <a:r>
              <a:rPr lang="en-US" sz="2400" dirty="0"/>
              <a:t>h)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smtClean="0"/>
              <a:t>Newark </a:t>
            </a:r>
          </a:p>
          <a:p>
            <a:pPr algn="just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 smtClean="0"/>
              <a:t>bukti</a:t>
            </a:r>
            <a:r>
              <a:rPr lang="en-US" sz="2400" dirty="0" smtClean="0"/>
              <a:t> </a:t>
            </a:r>
            <a:r>
              <a:rPr lang="en-US" sz="2400" dirty="0" err="1" smtClean="0"/>
              <a:t>peminjam</a:t>
            </a:r>
            <a:r>
              <a:rPr lang="en-US" sz="2400" dirty="0"/>
              <a:t>.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peminjamnya</a:t>
            </a:r>
            <a:r>
              <a:rPr lang="en-US" sz="2400" dirty="0"/>
              <a:t> </a:t>
            </a:r>
            <a:r>
              <a:rPr lang="en-US" sz="2400" dirty="0" err="1"/>
              <a:t>berisikan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 smtClean="0"/>
              <a:t>pendaftaran</a:t>
            </a:r>
            <a:r>
              <a:rPr lang="en-US" sz="2400" dirty="0" smtClean="0"/>
              <a:t>,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/>
              <a:t>berakhirnya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,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 smtClean="0"/>
              <a:t>meminjam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di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 smtClean="0"/>
              <a:t>peminjaman</a:t>
            </a:r>
            <a:r>
              <a:rPr lang="en-US" sz="2400" dirty="0" smtClean="0"/>
              <a:t>.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juga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kantong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slip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8472727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5" y="2284512"/>
            <a:ext cx="13004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n-NO" sz="2000" dirty="0"/>
              <a:t>Prosedur Peminjaman dan Pengembalian </a:t>
            </a:r>
            <a:r>
              <a:rPr lang="nn-NO" sz="2000" dirty="0" smtClean="0"/>
              <a:t>Buku</a:t>
            </a:r>
          </a:p>
          <a:p>
            <a:pPr marL="457200" indent="-457200" algn="just">
              <a:buAutoNum type="arabicParenR"/>
            </a:pPr>
            <a:r>
              <a:rPr lang="en-US" sz="2000" dirty="0" err="1" smtClean="0"/>
              <a:t>Perlengkapan</a:t>
            </a:r>
            <a:r>
              <a:rPr lang="en-US" sz="2000" dirty="0" smtClean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,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.</a:t>
            </a:r>
          </a:p>
          <a:p>
            <a:pPr marL="457200" indent="-457200" algn="just">
              <a:buAutoNum type="arabicParenR"/>
            </a:pP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ditempuh</a:t>
            </a:r>
            <a:r>
              <a:rPr lang="en-US" sz="2000" dirty="0" smtClean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melayani</a:t>
            </a:r>
            <a:r>
              <a:rPr lang="en-US" sz="2000" dirty="0" smtClean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terkhususkan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koleksi</a:t>
            </a:r>
            <a:r>
              <a:rPr lang="en-US" sz="2000" dirty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dibawa</a:t>
            </a:r>
            <a:r>
              <a:rPr lang="en-US" sz="2000" dirty="0" smtClean="0"/>
              <a:t> </a:t>
            </a:r>
            <a:r>
              <a:rPr lang="en-US" sz="2000" dirty="0" err="1"/>
              <a:t>keluar</a:t>
            </a:r>
            <a:r>
              <a:rPr lang="en-US" sz="2000" dirty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;</a:t>
            </a:r>
          </a:p>
          <a:p>
            <a:pPr marL="457200" indent="-457200">
              <a:buAutoNum type="alphaLcParenR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/>
              <a:t>jajaran</a:t>
            </a:r>
            <a:r>
              <a:rPr lang="en-US" sz="2000" dirty="0"/>
              <a:t> </a:t>
            </a:r>
            <a:r>
              <a:rPr lang="en-US" sz="2000" dirty="0" err="1"/>
              <a:t>rak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koleksi</a:t>
            </a:r>
            <a:r>
              <a:rPr lang="en-US" sz="2000" dirty="0"/>
              <a:t> mana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dipinjam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smtClean="0"/>
              <a:t>agar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r>
              <a:rPr lang="en-US" sz="2000" dirty="0"/>
              <a:t> </a:t>
            </a:r>
            <a:r>
              <a:rPr lang="en-US" sz="2000" dirty="0" err="1"/>
              <a:t>pemijam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menujuk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mana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dipinjam</a:t>
            </a:r>
            <a:r>
              <a:rPr lang="en-US" sz="2000" dirty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menyerahkan</a:t>
            </a:r>
            <a:r>
              <a:rPr lang="en-US" sz="2000" dirty="0" smtClean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agar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 smtClean="0"/>
              <a:t>dapat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koleksi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yang </a:t>
            </a:r>
            <a:r>
              <a:rPr lang="en-US" sz="2000" dirty="0" err="1"/>
              <a:t>tertera</a:t>
            </a:r>
            <a:r>
              <a:rPr lang="en-US" sz="2000" dirty="0"/>
              <a:t> </a:t>
            </a:r>
            <a:r>
              <a:rPr lang="en-US" sz="2000" dirty="0" err="1"/>
              <a:t>dikartu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/>
              <a:t>barulah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 smtClean="0"/>
              <a:t>peminjaman</a:t>
            </a:r>
            <a:r>
              <a:rPr lang="en-US" sz="2000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kantongnya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lembar</a:t>
            </a:r>
            <a:r>
              <a:rPr lang="en-US" sz="2000" dirty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yang </a:t>
            </a:r>
            <a:r>
              <a:rPr lang="en-US" sz="2000" dirty="0" err="1"/>
              <a:t>diselipkan</a:t>
            </a:r>
            <a:r>
              <a:rPr lang="en-US" sz="2000" dirty="0"/>
              <a:t> di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maksud</a:t>
            </a:r>
            <a:r>
              <a:rPr lang="en-US" sz="2000" dirty="0" smtClean="0"/>
              <a:t> agar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kapan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dipinjamnya</a:t>
            </a:r>
            <a:r>
              <a:rPr lang="en-US" sz="2000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koleksi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</a:t>
            </a:r>
            <a:r>
              <a:rPr lang="en-US" sz="2000" dirty="0" smtClean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 smtClean="0"/>
              <a:t>lacinya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8067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4" y="2500536"/>
            <a:ext cx="12996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3) </a:t>
            </a:r>
            <a:r>
              <a:rPr lang="en-US" sz="3200" dirty="0" err="1"/>
              <a:t>Pengembalian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koleksi</a:t>
            </a:r>
            <a:r>
              <a:rPr lang="en-US" sz="3200" dirty="0"/>
              <a:t>, </a:t>
            </a:r>
            <a:r>
              <a:rPr lang="en-US" sz="3200" dirty="0" err="1"/>
              <a:t>adapun</a:t>
            </a:r>
            <a:r>
              <a:rPr lang="en-US" sz="3200" dirty="0"/>
              <a:t> juga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prosedur</a:t>
            </a:r>
            <a:r>
              <a:rPr lang="en-US" sz="3200" dirty="0" smtClean="0"/>
              <a:t> </a:t>
            </a:r>
            <a:r>
              <a:rPr lang="en-US" sz="3200" dirty="0" err="1"/>
              <a:t>pengembalian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perpustakaan</a:t>
            </a:r>
            <a:r>
              <a:rPr lang="en-US" sz="3200" dirty="0"/>
              <a:t>, </a:t>
            </a:r>
            <a:r>
              <a:rPr lang="en-US" sz="3200" dirty="0" err="1" smtClean="0"/>
              <a:t>yakni</a:t>
            </a:r>
            <a:r>
              <a:rPr lang="en-US" sz="3200" dirty="0" smtClean="0"/>
              <a:t>;</a:t>
            </a:r>
          </a:p>
          <a:p>
            <a:pPr marL="457200" indent="-457200" algn="just">
              <a:buAutoNum type="alphaLcParenR"/>
            </a:pPr>
            <a:r>
              <a:rPr lang="en-US" sz="3200" dirty="0" err="1" smtClean="0"/>
              <a:t>Buku-buku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dikembalikan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peminjam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 smtClean="0"/>
              <a:t>perpustakaan</a:t>
            </a:r>
            <a:r>
              <a:rPr lang="en-US" sz="3200" dirty="0" smtClean="0"/>
              <a:t>, yang </a:t>
            </a:r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memeriksa</a:t>
            </a:r>
            <a:r>
              <a:rPr lang="en-US" sz="3200" dirty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.</a:t>
            </a:r>
          </a:p>
          <a:p>
            <a:pPr marL="457200" indent="-457200" algn="just">
              <a:buAutoNum type="alphaLcParenR"/>
            </a:pPr>
            <a:r>
              <a:rPr lang="en-US" sz="3200" dirty="0" err="1" smtClean="0"/>
              <a:t>Setelah</a:t>
            </a:r>
            <a:r>
              <a:rPr lang="en-US" sz="3200" dirty="0" smtClean="0"/>
              <a:t> </a:t>
            </a:r>
            <a:r>
              <a:rPr lang="en-US" sz="3200" dirty="0" err="1"/>
              <a:t>diperiksa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ternyata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keadaan</a:t>
            </a:r>
            <a:r>
              <a:rPr lang="en-US" sz="3200" dirty="0"/>
              <a:t> </a:t>
            </a:r>
            <a:r>
              <a:rPr lang="en-US" sz="3200" dirty="0" err="1"/>
              <a:t>utuh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 smtClean="0"/>
              <a:t>petugas</a:t>
            </a:r>
            <a:r>
              <a:rPr lang="en-US" sz="3200" dirty="0" smtClean="0"/>
              <a:t> </a:t>
            </a:r>
            <a:r>
              <a:rPr lang="en-US" sz="3200" dirty="0" err="1" smtClean="0"/>
              <a:t>mengembalikan</a:t>
            </a:r>
            <a:r>
              <a:rPr lang="en-US" sz="3200" dirty="0" smtClean="0"/>
              <a:t> </a:t>
            </a:r>
            <a:r>
              <a:rPr lang="en-US" sz="3200" dirty="0" err="1"/>
              <a:t>kartu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memasukkannya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kantong</a:t>
            </a:r>
            <a:r>
              <a:rPr lang="en-US" sz="3200" dirty="0" smtClean="0"/>
              <a:t> </a:t>
            </a:r>
            <a:r>
              <a:rPr lang="en-US" sz="3200" dirty="0" err="1"/>
              <a:t>buku</a:t>
            </a:r>
            <a:r>
              <a:rPr lang="en-US" sz="3200" dirty="0"/>
              <a:t> yang </a:t>
            </a:r>
            <a:r>
              <a:rPr lang="en-US" sz="3200" dirty="0" err="1" smtClean="0"/>
              <a:t>bersangkutan</a:t>
            </a:r>
            <a:r>
              <a:rPr lang="en-US" sz="3200" dirty="0" smtClean="0"/>
              <a:t>.</a:t>
            </a:r>
          </a:p>
          <a:p>
            <a:pPr marL="457200" indent="-457200" algn="just">
              <a:buAutoNum type="alphaLcParenR"/>
            </a:pPr>
            <a:r>
              <a:rPr lang="en-US" sz="3200" dirty="0" err="1" smtClean="0"/>
              <a:t>Petugas</a:t>
            </a:r>
            <a:r>
              <a:rPr lang="en-US" sz="3200" dirty="0" smtClean="0"/>
              <a:t> </a:t>
            </a:r>
            <a:r>
              <a:rPr lang="en-US" sz="3200" dirty="0" err="1"/>
              <a:t>selanjutnya</a:t>
            </a:r>
            <a:r>
              <a:rPr lang="en-US" sz="3200" dirty="0"/>
              <a:t> </a:t>
            </a:r>
            <a:r>
              <a:rPr lang="en-US" sz="3200" dirty="0" err="1"/>
              <a:t>menyimpan</a:t>
            </a:r>
            <a:r>
              <a:rPr lang="en-US" sz="3200" dirty="0"/>
              <a:t> </a:t>
            </a:r>
            <a:r>
              <a:rPr lang="en-US" sz="3200" dirty="0" err="1"/>
              <a:t>kartu</a:t>
            </a:r>
            <a:r>
              <a:rPr lang="en-US" sz="3200" dirty="0"/>
              <a:t> </a:t>
            </a:r>
            <a:r>
              <a:rPr lang="en-US" sz="3200" dirty="0" err="1"/>
              <a:t>peminjaman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 smtClean="0"/>
              <a:t>lacinya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segera</a:t>
            </a:r>
            <a:r>
              <a:rPr lang="en-US" sz="3200" dirty="0"/>
              <a:t> </a:t>
            </a:r>
            <a:r>
              <a:rPr lang="en-US" sz="3200" dirty="0" err="1"/>
              <a:t>disimpan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diletakkan</a:t>
            </a:r>
            <a:r>
              <a:rPr lang="en-US" sz="3200" dirty="0"/>
              <a:t> di </a:t>
            </a:r>
            <a:r>
              <a:rPr lang="en-US" sz="3200" dirty="0" err="1"/>
              <a:t>rak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87731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04" y="3624788"/>
            <a:ext cx="12385376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SELAMAT BELAJAR</a:t>
            </a:r>
          </a:p>
        </p:txBody>
      </p:sp>
    </p:spTree>
    <p:extLst>
      <p:ext uri="{BB962C8B-B14F-4D97-AF65-F5344CB8AC3E}">
        <p14:creationId xmlns:p14="http://schemas.microsoft.com/office/powerpoint/2010/main" val="138968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7a43c722c2fdab5e9ba4506e6d69bdc3cd5d2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Pages>0</Pages>
  <Words>921</Words>
  <Characters>0</Characters>
  <Application>Microsoft Office PowerPoint</Application>
  <PresentationFormat>Custom</PresentationFormat>
  <Lines>0</Lines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Title &amp; Subtitle</vt:lpstr>
      <vt:lpstr>Custom Design</vt:lpstr>
      <vt:lpstr>LAYANAN SIRKULASI BAHAN PUSTAKA PUST4104/LAYANAN PERPUSTAKAAN</vt:lpstr>
      <vt:lpstr>PENGERTIAN DAN TUJUAN LAYANAN SIRKULASI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user</cp:lastModifiedBy>
  <cp:revision>260</cp:revision>
  <dcterms:modified xsi:type="dcterms:W3CDTF">2022-08-26T06:13:35Z</dcterms:modified>
</cp:coreProperties>
</file>