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84" r:id="rId2"/>
  </p:sldMasterIdLst>
  <p:notesMasterIdLst>
    <p:notesMasterId r:id="rId14"/>
  </p:notesMasterIdLst>
  <p:sldIdLst>
    <p:sldId id="260" r:id="rId3"/>
    <p:sldId id="318" r:id="rId4"/>
    <p:sldId id="320" r:id="rId5"/>
    <p:sldId id="319" r:id="rId6"/>
    <p:sldId id="289" r:id="rId7"/>
    <p:sldId id="322" r:id="rId8"/>
    <p:sldId id="323" r:id="rId9"/>
    <p:sldId id="324" r:id="rId10"/>
    <p:sldId id="325" r:id="rId11"/>
    <p:sldId id="326" r:id="rId12"/>
    <p:sldId id="270" r:id="rId13"/>
  </p:sldIdLst>
  <p:sldSz cx="13004800" cy="9753600"/>
  <p:notesSz cx="6858000" cy="9144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1" autoAdjust="0"/>
    <p:restoredTop sz="95260" autoAdjust="0"/>
  </p:normalViewPr>
  <p:slideViewPr>
    <p:cSldViewPr>
      <p:cViewPr>
        <p:scale>
          <a:sx n="46" d="100"/>
          <a:sy n="46" d="100"/>
        </p:scale>
        <p:origin x="-1268" y="-72"/>
      </p:cViewPr>
      <p:guideLst>
        <p:guide orient="horz" pos="3072"/>
        <p:guide pos="4096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32" charset="0"/>
                <a:ea typeface="ヒラギノ角ゴ ProN W3" pitchFamily="32" charset="-128"/>
                <a:cs typeface="+mn-cs"/>
                <a:sym typeface="Gill Sans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32" charset="0"/>
                <a:ea typeface="ヒラギノ角ゴ ProN W3" pitchFamily="32" charset="-128"/>
                <a:cs typeface="+mn-cs"/>
                <a:sym typeface="Gill Sans" pitchFamily="32" charset="0"/>
              </a:defRPr>
            </a:lvl1pPr>
          </a:lstStyle>
          <a:p>
            <a:pPr>
              <a:defRPr/>
            </a:pPr>
            <a:fld id="{9ED7CDD5-598F-4902-BA85-6782C6BB2991}" type="datetimeFigureOut">
              <a:rPr lang="en-US"/>
              <a:pPr>
                <a:defRPr/>
              </a:pPr>
              <a:t>8/27/2022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32" charset="0"/>
                <a:ea typeface="ヒラギノ角ゴ ProN W3" pitchFamily="32" charset="-128"/>
                <a:cs typeface="+mn-cs"/>
                <a:sym typeface="Gill Sans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8D6D7A-9E1B-4CB9-9F38-AC6A131265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447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615564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507790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443548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64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34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64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68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31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5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8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1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728746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97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69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7513" y="519113"/>
            <a:ext cx="2803525" cy="8266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519113"/>
            <a:ext cx="8261350" cy="8266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2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91492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11014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637032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86708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34719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369592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02538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700" y="0"/>
            <a:ext cx="137922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8E22-7353-4F6C-8F12-13802969EADC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700" y="0"/>
            <a:ext cx="137922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15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744" y="2212504"/>
            <a:ext cx="11881320" cy="2448272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LAYANAN REFERENSI</a:t>
            </a:r>
            <a:r>
              <a:rPr lang="fi-FI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i-FI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PUST4104/LAYANAN PERPUSTAKAAN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4732784"/>
            <a:ext cx="9753600" cy="2736304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Nama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Fadhila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Nurul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Husna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Zalmi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M.Hum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3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nurulzalmi@gmail.com</a:t>
            </a:r>
            <a:endParaRPr lang="en-US" sz="3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Nama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Penelaah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Majidah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S.Sos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M.I.Kom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3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Penelaah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majidah@ecampus.ut.ac.id</a:t>
            </a:r>
            <a:endParaRPr lang="en-US" sz="3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1313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704" y="2428528"/>
            <a:ext cx="127670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10) </a:t>
            </a:r>
            <a:r>
              <a:rPr lang="en-US" sz="2400" dirty="0" err="1" smtClean="0"/>
              <a:t>Direktori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Direktori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daftar</a:t>
            </a:r>
            <a:r>
              <a:rPr lang="en-US" sz="2400" dirty="0"/>
              <a:t> </a:t>
            </a:r>
            <a:r>
              <a:rPr lang="en-US" sz="2400" dirty="0" err="1"/>
              <a:t>nama-nama</a:t>
            </a:r>
            <a:r>
              <a:rPr lang="en-US" sz="2400" dirty="0"/>
              <a:t> orang, </a:t>
            </a:r>
            <a:r>
              <a:rPr lang="en-US" sz="2400" dirty="0" err="1"/>
              <a:t>lembaga</a:t>
            </a:r>
            <a:r>
              <a:rPr lang="en-US" sz="2400" dirty="0"/>
              <a:t>, </a:t>
            </a:r>
            <a:r>
              <a:rPr lang="en-US" sz="2400" dirty="0" err="1"/>
              <a:t>organisasi</a:t>
            </a:r>
            <a:r>
              <a:rPr lang="en-US" sz="2400" dirty="0"/>
              <a:t>,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perkumpulan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disusun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alfabetis</a:t>
            </a:r>
            <a:r>
              <a:rPr lang="en-US" sz="2400" dirty="0"/>
              <a:t>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/>
              <a:t>sistematis</a:t>
            </a:r>
            <a:r>
              <a:rPr lang="en-US" sz="2400" dirty="0"/>
              <a:t>.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 smtClean="0"/>
              <a:t>direktori</a:t>
            </a:r>
            <a:r>
              <a:rPr lang="en-US" sz="2400" dirty="0" smtClean="0"/>
              <a:t> </a:t>
            </a:r>
            <a:r>
              <a:rPr lang="en-US" sz="2400" dirty="0" err="1" smtClean="0"/>
              <a:t>tercantum</a:t>
            </a:r>
            <a:r>
              <a:rPr lang="en-US" sz="2400" dirty="0" smtClean="0"/>
              <a:t> </a:t>
            </a:r>
            <a:r>
              <a:rPr lang="en-US" sz="2400" dirty="0"/>
              <a:t>data </a:t>
            </a:r>
            <a:r>
              <a:rPr lang="en-US" sz="2400" dirty="0" err="1"/>
              <a:t>pendukung</a:t>
            </a:r>
            <a:r>
              <a:rPr lang="en-US" sz="2400" dirty="0"/>
              <a:t> </a:t>
            </a:r>
            <a:r>
              <a:rPr lang="en-US" sz="2400" dirty="0" err="1"/>
              <a:t>yakni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, </a:t>
            </a:r>
            <a:r>
              <a:rPr lang="en-US" sz="2400" dirty="0" err="1"/>
              <a:t>profesi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pendidikan</a:t>
            </a:r>
            <a:r>
              <a:rPr lang="en-US" sz="2400" dirty="0"/>
              <a:t>. </a:t>
            </a:r>
            <a:r>
              <a:rPr lang="en-US" sz="2400" dirty="0" err="1"/>
              <a:t>Koleksi</a:t>
            </a:r>
            <a:r>
              <a:rPr lang="en-US" sz="2400" dirty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berguna</a:t>
            </a:r>
            <a:r>
              <a:rPr lang="en-US" sz="2400" dirty="0" smtClean="0"/>
              <a:t> </a:t>
            </a:r>
            <a:r>
              <a:rPr lang="en-US" sz="2400" dirty="0" err="1"/>
              <a:t>terutama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menghubungi</a:t>
            </a:r>
            <a:r>
              <a:rPr lang="en-US" sz="2400" dirty="0"/>
              <a:t> orang-orang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mengunjungi</a:t>
            </a:r>
            <a:r>
              <a:rPr lang="en-US" sz="2400" dirty="0" smtClean="0"/>
              <a:t> </a:t>
            </a:r>
            <a:r>
              <a:rPr lang="en-US" sz="2400" dirty="0" err="1"/>
              <a:t>lembaga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11)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 smtClean="0"/>
              <a:t>Geografis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keterangan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kota</a:t>
            </a:r>
            <a:r>
              <a:rPr lang="en-US" sz="2400" dirty="0"/>
              <a:t>, </a:t>
            </a:r>
            <a:r>
              <a:rPr lang="en-US" sz="2400" dirty="0" err="1" smtClean="0"/>
              <a:t>pulau</a:t>
            </a:r>
            <a:r>
              <a:rPr lang="en-US" sz="2400" dirty="0" smtClean="0"/>
              <a:t>, </a:t>
            </a:r>
            <a:r>
              <a:rPr lang="en-US" sz="2400" dirty="0" err="1" smtClean="0"/>
              <a:t>gunung</a:t>
            </a:r>
            <a:r>
              <a:rPr lang="en-US" sz="2400" dirty="0"/>
              <a:t>, </a:t>
            </a:r>
            <a:r>
              <a:rPr lang="en-US" sz="2400" dirty="0" err="1"/>
              <a:t>danau</a:t>
            </a:r>
            <a:r>
              <a:rPr lang="en-US" sz="2400" dirty="0"/>
              <a:t>, </a:t>
            </a:r>
            <a:r>
              <a:rPr lang="en-US" sz="2400" dirty="0" err="1"/>
              <a:t>sungai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sumber-sumber</a:t>
            </a:r>
            <a:r>
              <a:rPr lang="en-US" sz="2400" dirty="0"/>
              <a:t> </a:t>
            </a:r>
            <a:r>
              <a:rPr lang="en-US" sz="2400" dirty="0" err="1"/>
              <a:t>alam</a:t>
            </a:r>
            <a:r>
              <a:rPr lang="en-US" sz="2400" dirty="0"/>
              <a:t>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karya</a:t>
            </a:r>
            <a:r>
              <a:rPr lang="en-US" sz="2400" dirty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 yang </a:t>
            </a:r>
            <a:r>
              <a:rPr lang="en-US" sz="2400" dirty="0" err="1"/>
              <a:t>berkaitan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alam</a:t>
            </a:r>
            <a:r>
              <a:rPr lang="en-US" sz="2400" dirty="0"/>
              <a:t>. </a:t>
            </a:r>
            <a:r>
              <a:rPr lang="en-US" sz="2400" dirty="0" err="1"/>
              <a:t>Koleksi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berguna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daya</a:t>
            </a:r>
            <a:r>
              <a:rPr lang="en-US" sz="2400" dirty="0" smtClean="0"/>
              <a:t> </a:t>
            </a:r>
            <a:r>
              <a:rPr lang="en-US" sz="2400" dirty="0" err="1"/>
              <a:t>alam</a:t>
            </a:r>
            <a:r>
              <a:rPr lang="en-US" sz="2400" dirty="0"/>
              <a:t>, </a:t>
            </a:r>
            <a:r>
              <a:rPr lang="en-US" sz="2400" dirty="0" err="1"/>
              <a:t>penjajahan</a:t>
            </a:r>
            <a:r>
              <a:rPr lang="en-US" sz="2400" dirty="0"/>
              <a:t>, </a:t>
            </a:r>
            <a:r>
              <a:rPr lang="en-US" sz="2400" dirty="0" err="1"/>
              <a:t>peperangan</a:t>
            </a:r>
            <a:r>
              <a:rPr lang="en-US" sz="2400" dirty="0"/>
              <a:t>, </a:t>
            </a:r>
            <a:r>
              <a:rPr lang="en-US" sz="2400" dirty="0" err="1"/>
              <a:t>peristiwa</a:t>
            </a:r>
            <a:r>
              <a:rPr lang="en-US" sz="2400" dirty="0"/>
              <a:t>, </a:t>
            </a:r>
            <a:r>
              <a:rPr lang="en-US" sz="2400" dirty="0" err="1"/>
              <a:t>transportasi</a:t>
            </a:r>
            <a:r>
              <a:rPr lang="en-US" sz="2400" dirty="0"/>
              <a:t>,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 smtClean="0"/>
              <a:t>kepentingan</a:t>
            </a:r>
            <a:r>
              <a:rPr lang="en-US" sz="2400" dirty="0"/>
              <a:t> </a:t>
            </a:r>
            <a:r>
              <a:rPr lang="en-US" sz="2400" dirty="0" err="1" smtClean="0"/>
              <a:t>keilmuan</a:t>
            </a:r>
            <a:r>
              <a:rPr lang="en-US" sz="2400" dirty="0" smtClean="0"/>
              <a:t> </a:t>
            </a:r>
            <a:r>
              <a:rPr lang="en-US" sz="2400" dirty="0"/>
              <a:t>yang lain. </a:t>
            </a:r>
            <a:r>
              <a:rPr lang="en-US" sz="2400" dirty="0" err="1"/>
              <a:t>Adapun</a:t>
            </a:r>
            <a:r>
              <a:rPr lang="en-US" sz="2400" dirty="0"/>
              <a:t> </a:t>
            </a:r>
            <a:r>
              <a:rPr lang="en-US" sz="2400" dirty="0" err="1"/>
              <a:t>yan</a:t>
            </a:r>
            <a:r>
              <a:rPr lang="en-US" sz="2400" dirty="0"/>
              <a:t>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geografis</a:t>
            </a:r>
            <a:r>
              <a:rPr lang="en-US" sz="2400" dirty="0"/>
              <a:t> </a:t>
            </a:r>
            <a:r>
              <a:rPr lang="en-US" sz="2400" dirty="0" err="1" smtClean="0"/>
              <a:t>yakni</a:t>
            </a:r>
            <a:r>
              <a:rPr lang="en-US" sz="2400" dirty="0" smtClean="0"/>
              <a:t> </a:t>
            </a:r>
            <a:r>
              <a:rPr lang="en-US" sz="2400" dirty="0" err="1" smtClean="0"/>
              <a:t>Gazeter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/>
              <a:t> </a:t>
            </a:r>
            <a:r>
              <a:rPr lang="en-US" sz="2400" smtClean="0"/>
              <a:t>Atlas.</a:t>
            </a:r>
            <a:endParaRPr lang="en-US" sz="2400" dirty="0" smtClean="0"/>
          </a:p>
          <a:p>
            <a:pPr algn="just"/>
            <a:r>
              <a:rPr lang="en-US" sz="2400" smtClean="0"/>
              <a:t>12</a:t>
            </a:r>
            <a:r>
              <a:rPr lang="en-US" sz="2400" dirty="0"/>
              <a:t>) </a:t>
            </a:r>
            <a:r>
              <a:rPr lang="en-US" sz="2400" dirty="0" err="1"/>
              <a:t>Terbitan</a:t>
            </a:r>
            <a:r>
              <a:rPr lang="en-US" sz="2400" dirty="0"/>
              <a:t> </a:t>
            </a:r>
            <a:r>
              <a:rPr lang="en-US" sz="2400" dirty="0" err="1" smtClean="0"/>
              <a:t>Pemerintah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Terbitan</a:t>
            </a:r>
            <a:r>
              <a:rPr lang="en-US" sz="2400" dirty="0" smtClean="0"/>
              <a:t> </a:t>
            </a:r>
            <a:r>
              <a:rPr lang="en-US" sz="2400" dirty="0" err="1"/>
              <a:t>Pemerintah</a:t>
            </a:r>
            <a:r>
              <a:rPr lang="en-US" sz="2400" dirty="0"/>
              <a:t> juga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dikategorikan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koleksi</a:t>
            </a:r>
            <a:r>
              <a:rPr lang="en-US" sz="2400" dirty="0"/>
              <a:t> </a:t>
            </a:r>
            <a:r>
              <a:rPr lang="en-US" sz="2400" dirty="0" err="1" smtClean="0"/>
              <a:t>referensi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/>
              <a:t>menjawab</a:t>
            </a:r>
            <a:r>
              <a:rPr lang="en-US" sz="2400" dirty="0"/>
              <a:t> </a:t>
            </a:r>
            <a:r>
              <a:rPr lang="en-US" sz="2400" dirty="0" err="1"/>
              <a:t>pertanyaan</a:t>
            </a:r>
            <a:r>
              <a:rPr lang="en-US" sz="2400" dirty="0"/>
              <a:t> </a:t>
            </a:r>
            <a:r>
              <a:rPr lang="en-US" sz="2400" dirty="0" err="1"/>
              <a:t>seputar</a:t>
            </a:r>
            <a:r>
              <a:rPr lang="en-US" sz="2400" dirty="0"/>
              <a:t> </a:t>
            </a:r>
            <a:r>
              <a:rPr lang="en-US" sz="2400" dirty="0" err="1"/>
              <a:t>peraturan</a:t>
            </a:r>
            <a:r>
              <a:rPr lang="en-US" sz="2400" dirty="0"/>
              <a:t> </a:t>
            </a:r>
            <a:r>
              <a:rPr lang="en-US" sz="2400" dirty="0" err="1"/>
              <a:t>perundang-undang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 smtClean="0"/>
              <a:t>fakta</a:t>
            </a:r>
            <a:r>
              <a:rPr lang="en-US" sz="2400" dirty="0" smtClean="0"/>
              <a:t> </a:t>
            </a:r>
            <a:r>
              <a:rPr lang="en-US" sz="2400" dirty="0" err="1" smtClean="0"/>
              <a:t>resmi</a:t>
            </a:r>
            <a:r>
              <a:rPr lang="en-US" sz="2400" dirty="0" smtClean="0"/>
              <a:t> </a:t>
            </a:r>
            <a:r>
              <a:rPr lang="en-US" sz="2400" dirty="0" err="1"/>
              <a:t>kenegaraan</a:t>
            </a:r>
            <a:r>
              <a:rPr lang="en-US" sz="2400" dirty="0"/>
              <a:t>. </a:t>
            </a:r>
            <a:r>
              <a:rPr lang="en-US" sz="2400" dirty="0" err="1"/>
              <a:t>Bentuknya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Lembaran</a:t>
            </a:r>
            <a:r>
              <a:rPr lang="en-US" sz="2400" dirty="0"/>
              <a:t> Negara, </a:t>
            </a:r>
            <a:r>
              <a:rPr lang="en-US" sz="2400" dirty="0" err="1"/>
              <a:t>Berita</a:t>
            </a:r>
            <a:r>
              <a:rPr lang="en-US" sz="2400" dirty="0"/>
              <a:t> </a:t>
            </a:r>
            <a:r>
              <a:rPr lang="en-US" sz="2400" dirty="0" smtClean="0"/>
              <a:t>Negara, </a:t>
            </a:r>
            <a:r>
              <a:rPr lang="en-US" sz="2400" dirty="0" err="1" smtClean="0"/>
              <a:t>Terbitan</a:t>
            </a:r>
            <a:r>
              <a:rPr lang="en-US" sz="2400" dirty="0" smtClean="0"/>
              <a:t> </a:t>
            </a:r>
            <a:r>
              <a:rPr lang="en-US" sz="2400" dirty="0" err="1"/>
              <a:t>Pemerintah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,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Terbitan</a:t>
            </a:r>
            <a:r>
              <a:rPr lang="en-US" sz="2400" dirty="0"/>
              <a:t> </a:t>
            </a:r>
            <a:r>
              <a:rPr lang="en-US" sz="2400" dirty="0" err="1"/>
              <a:t>Badan</a:t>
            </a:r>
            <a:r>
              <a:rPr lang="en-US" sz="2400" dirty="0"/>
              <a:t> </a:t>
            </a:r>
            <a:r>
              <a:rPr lang="en-US" sz="2400" dirty="0" err="1"/>
              <a:t>Internasional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5525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04" y="3624788"/>
            <a:ext cx="12385376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dirty="0">
                <a:ln w="1143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w Cen MT Condensed Extra Bold" panose="020B0803020202020204" pitchFamily="34" charset="0"/>
              </a:rPr>
              <a:t>SELAMAT BELAJAR</a:t>
            </a:r>
          </a:p>
        </p:txBody>
      </p:sp>
    </p:spTree>
    <p:extLst>
      <p:ext uri="{BB962C8B-B14F-4D97-AF65-F5344CB8AC3E}">
        <p14:creationId xmlns:p14="http://schemas.microsoft.com/office/powerpoint/2010/main" val="13896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2333" y="996876"/>
            <a:ext cx="6904483" cy="1431652"/>
          </a:xfrm>
        </p:spPr>
        <p:txBody>
          <a:bodyPr>
            <a:noAutofit/>
          </a:bodyPr>
          <a:lstStyle/>
          <a:p>
            <a:r>
              <a:rPr lang="fi-FI" sz="4000" b="1" dirty="0" smtClean="0"/>
              <a:t>PENGERTIAN, FUNGSI, TUJUAN, LAYANAN SIRKULASI</a:t>
            </a:r>
            <a:endParaRPr lang="en-US" sz="40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A19D2373-FD79-1F46-8371-498A37D0D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52" y="2932584"/>
            <a:ext cx="11497096" cy="5544616"/>
          </a:xfrm>
        </p:spPr>
        <p:txBody>
          <a:bodyPr>
            <a:noAutofit/>
          </a:bodyPr>
          <a:lstStyle/>
          <a:p>
            <a:pPr algn="just"/>
            <a:r>
              <a:rPr lang="en-US" sz="2800" dirty="0" err="1"/>
              <a:t>Layanan</a:t>
            </a:r>
            <a:r>
              <a:rPr lang="en-US" sz="2800" dirty="0"/>
              <a:t> </a:t>
            </a:r>
            <a:r>
              <a:rPr lang="en-US" sz="2800" dirty="0" err="1"/>
              <a:t>referensi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membantu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perpustakaan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menemukan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 smtClean="0"/>
              <a:t>cara</a:t>
            </a:r>
            <a:r>
              <a:rPr lang="en-US" sz="2800" dirty="0"/>
              <a:t> </a:t>
            </a:r>
            <a:r>
              <a:rPr lang="en-US" sz="2800" dirty="0" err="1" smtClean="0"/>
              <a:t>menjawab</a:t>
            </a:r>
            <a:r>
              <a:rPr lang="en-US" sz="2800" dirty="0" smtClean="0"/>
              <a:t> </a:t>
            </a:r>
            <a:r>
              <a:rPr lang="en-US" sz="2800" dirty="0" err="1" smtClean="0"/>
              <a:t>pertanyaan</a:t>
            </a:r>
            <a:r>
              <a:rPr lang="en-US" sz="2800" dirty="0" smtClean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koleksi</a:t>
            </a:r>
            <a:r>
              <a:rPr lang="en-US" sz="2800" dirty="0"/>
              <a:t> </a:t>
            </a:r>
            <a:r>
              <a:rPr lang="en-US" sz="2800" dirty="0" err="1"/>
              <a:t>referensi</a:t>
            </a:r>
            <a:r>
              <a:rPr lang="en-US" sz="2800" dirty="0"/>
              <a:t>,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 smtClean="0"/>
              <a:t>bimbingan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/>
              <a:t>menemukan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memakai</a:t>
            </a:r>
            <a:r>
              <a:rPr lang="en-US" sz="2800" dirty="0"/>
              <a:t> </a:t>
            </a:r>
            <a:r>
              <a:rPr lang="en-US" sz="2800" dirty="0" err="1"/>
              <a:t>koleksi</a:t>
            </a:r>
            <a:r>
              <a:rPr lang="en-US" sz="2800" dirty="0"/>
              <a:t> </a:t>
            </a:r>
            <a:r>
              <a:rPr lang="en-US" sz="2800" dirty="0" err="1"/>
              <a:t>referensi</a:t>
            </a:r>
            <a:r>
              <a:rPr lang="en-US" sz="2800" dirty="0"/>
              <a:t> </a:t>
            </a:r>
            <a:endParaRPr lang="en-US" sz="2800" dirty="0" smtClean="0"/>
          </a:p>
          <a:p>
            <a:pPr algn="just"/>
            <a:r>
              <a:rPr lang="en-US" sz="2800" dirty="0" err="1"/>
              <a:t>Layanan</a:t>
            </a:r>
            <a:r>
              <a:rPr lang="en-US" sz="2800" dirty="0"/>
              <a:t> </a:t>
            </a:r>
            <a:r>
              <a:rPr lang="en-US" sz="2800" dirty="0" err="1"/>
              <a:t>referensi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 yang </a:t>
            </a:r>
            <a:r>
              <a:rPr lang="en-US" sz="2800" dirty="0" err="1"/>
              <a:t>diberikan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 smtClean="0"/>
              <a:t>perpustakaan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/>
              <a:t>koleksi-koleksi</a:t>
            </a:r>
            <a:r>
              <a:rPr lang="en-US" sz="2800" dirty="0"/>
              <a:t> </a:t>
            </a:r>
            <a:r>
              <a:rPr lang="en-US" sz="2800" dirty="0" err="1"/>
              <a:t>khusus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 smtClean="0"/>
              <a:t>kamus</a:t>
            </a:r>
            <a:r>
              <a:rPr lang="en-US" sz="2800" dirty="0" smtClean="0"/>
              <a:t>, </a:t>
            </a:r>
            <a:r>
              <a:rPr lang="en-US" sz="2800" dirty="0" err="1" smtClean="0"/>
              <a:t>ensiklopedi</a:t>
            </a:r>
            <a:r>
              <a:rPr lang="en-US" sz="2800" dirty="0"/>
              <a:t>, </a:t>
            </a:r>
            <a:r>
              <a:rPr lang="en-US" sz="2800" dirty="0" err="1"/>
              <a:t>almanak</a:t>
            </a:r>
            <a:r>
              <a:rPr lang="en-US" sz="2800" dirty="0"/>
              <a:t>, </a:t>
            </a:r>
            <a:r>
              <a:rPr lang="en-US" sz="2800" dirty="0" err="1"/>
              <a:t>direktori</a:t>
            </a:r>
            <a:r>
              <a:rPr lang="en-US" sz="2800" dirty="0"/>
              <a:t>, </a:t>
            </a:r>
            <a:r>
              <a:rPr lang="en-US" sz="2800" dirty="0" err="1" smtClean="0"/>
              <a:t>buku</a:t>
            </a:r>
            <a:r>
              <a:rPr lang="en-US" sz="2800" dirty="0" smtClean="0"/>
              <a:t> </a:t>
            </a:r>
            <a:r>
              <a:rPr lang="en-US" sz="2800" dirty="0" err="1" smtClean="0"/>
              <a:t>tahunan</a:t>
            </a:r>
            <a:r>
              <a:rPr lang="en-US" sz="2800" dirty="0"/>
              <a:t>, yang </a:t>
            </a:r>
            <a:r>
              <a:rPr lang="en-US" sz="2800" dirty="0" err="1"/>
              <a:t>berisikan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teknis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singkat</a:t>
            </a:r>
            <a:r>
              <a:rPr lang="en-US" sz="2800" dirty="0"/>
              <a:t>. </a:t>
            </a:r>
            <a:r>
              <a:rPr lang="en-US" sz="2800" dirty="0" err="1"/>
              <a:t>Koleksi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 smtClean="0"/>
              <a:t>boleh</a:t>
            </a:r>
            <a:r>
              <a:rPr lang="en-US" sz="2800" dirty="0" smtClean="0"/>
              <a:t> </a:t>
            </a:r>
            <a:r>
              <a:rPr lang="en-US" sz="2800" dirty="0" err="1" smtClean="0"/>
              <a:t>dibawa</a:t>
            </a:r>
            <a:r>
              <a:rPr lang="en-US" sz="2800" dirty="0" smtClean="0"/>
              <a:t> </a:t>
            </a:r>
            <a:r>
              <a:rPr lang="en-US" sz="2800" dirty="0" err="1"/>
              <a:t>pulang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pengunjung</a:t>
            </a:r>
            <a:r>
              <a:rPr lang="en-US" sz="2800" dirty="0"/>
              <a:t> </a:t>
            </a:r>
            <a:r>
              <a:rPr lang="en-US" sz="2800" dirty="0" err="1"/>
              <a:t>perpustakaan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dibaca</a:t>
            </a:r>
            <a:r>
              <a:rPr lang="en-US" sz="2800" dirty="0"/>
              <a:t> di </a:t>
            </a:r>
            <a:r>
              <a:rPr lang="en-US" sz="2800" dirty="0" err="1"/>
              <a:t>tempat</a:t>
            </a:r>
            <a:endParaRPr lang="en-US" sz="2800" dirty="0">
              <a:latin typeface="Eurostile" panose="020B050402020205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618541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A19D2373-FD79-1F46-8371-498A37D0D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52" y="2932584"/>
            <a:ext cx="11497096" cy="55446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3200" b="1" dirty="0" err="1"/>
              <a:t>Fungsi</a:t>
            </a:r>
            <a:r>
              <a:rPr lang="es-ES" sz="3200" b="1" dirty="0"/>
              <a:t> dan </a:t>
            </a:r>
            <a:r>
              <a:rPr lang="es-ES" sz="3200" b="1" dirty="0" err="1"/>
              <a:t>Tujuan</a:t>
            </a:r>
            <a:r>
              <a:rPr lang="es-ES" sz="3200" b="1" dirty="0"/>
              <a:t> </a:t>
            </a:r>
            <a:r>
              <a:rPr lang="es-ES" sz="3200" b="1" dirty="0" err="1"/>
              <a:t>Layanan</a:t>
            </a:r>
            <a:r>
              <a:rPr lang="es-ES" sz="3200" b="1" dirty="0"/>
              <a:t> </a:t>
            </a:r>
            <a:r>
              <a:rPr lang="es-ES" sz="3200" b="1" dirty="0" err="1" smtClean="0"/>
              <a:t>Referens</a:t>
            </a:r>
            <a:endParaRPr lang="es-ES" sz="3200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err="1" smtClean="0"/>
              <a:t>Membantu</a:t>
            </a:r>
            <a:r>
              <a:rPr lang="en-US" sz="3200" dirty="0" smtClean="0"/>
              <a:t> </a:t>
            </a:r>
            <a:r>
              <a:rPr lang="en-US" sz="3200" dirty="0" err="1"/>
              <a:t>pustakawan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mengorganisasikan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 smtClean="0"/>
              <a:t>memanfaatkan</a:t>
            </a:r>
            <a:r>
              <a:rPr lang="en-US" sz="3200" dirty="0" smtClean="0"/>
              <a:t> </a:t>
            </a:r>
            <a:r>
              <a:rPr lang="en-US" sz="3200" dirty="0" err="1" smtClean="0"/>
              <a:t>koleksi</a:t>
            </a:r>
            <a:r>
              <a:rPr lang="en-US" sz="3200" dirty="0" smtClean="0"/>
              <a:t> </a:t>
            </a:r>
            <a:r>
              <a:rPr lang="en-US" sz="3200" dirty="0" err="1"/>
              <a:t>referensi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 smtClean="0"/>
              <a:t>efektif</a:t>
            </a:r>
            <a:r>
              <a:rPr lang="en-US" sz="32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err="1" smtClean="0"/>
              <a:t>Meningkatkan</a:t>
            </a:r>
            <a:r>
              <a:rPr lang="en-US" sz="3200" dirty="0" smtClean="0"/>
              <a:t> </a:t>
            </a:r>
            <a:r>
              <a:rPr lang="en-US" sz="3200" dirty="0" err="1"/>
              <a:t>peran</a:t>
            </a:r>
            <a:r>
              <a:rPr lang="en-US" sz="3200" dirty="0"/>
              <a:t> </a:t>
            </a:r>
            <a:r>
              <a:rPr lang="en-US" sz="3200" dirty="0" err="1"/>
              <a:t>pustakawan</a:t>
            </a:r>
            <a:r>
              <a:rPr lang="en-US" sz="3200" dirty="0"/>
              <a:t> </a:t>
            </a:r>
            <a:r>
              <a:rPr lang="en-US" sz="3200" dirty="0" err="1"/>
              <a:t>referensi</a:t>
            </a:r>
            <a:r>
              <a:rPr lang="en-US" sz="3200" dirty="0"/>
              <a:t> </a:t>
            </a: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dirty="0" err="1"/>
              <a:t>tajuk</a:t>
            </a:r>
            <a:r>
              <a:rPr lang="en-US" sz="3200" dirty="0"/>
              <a:t> </a:t>
            </a:r>
            <a:r>
              <a:rPr lang="en-US" sz="3200" dirty="0" err="1"/>
              <a:t>spesialis</a:t>
            </a:r>
            <a:r>
              <a:rPr lang="en-US" sz="3200" dirty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bidang</a:t>
            </a:r>
            <a:r>
              <a:rPr lang="en-US" sz="3200" dirty="0" smtClean="0"/>
              <a:t> </a:t>
            </a:r>
            <a:r>
              <a:rPr lang="en-US" sz="3200" dirty="0" err="1"/>
              <a:t>disiplin</a:t>
            </a:r>
            <a:r>
              <a:rPr lang="en-US" sz="3200" dirty="0"/>
              <a:t> </a:t>
            </a:r>
            <a:r>
              <a:rPr lang="en-US" sz="3200" dirty="0" err="1"/>
              <a:t>ilmu</a:t>
            </a:r>
            <a:r>
              <a:rPr lang="en-US" sz="3200" dirty="0"/>
              <a:t> </a:t>
            </a:r>
            <a:r>
              <a:rPr lang="en-US" sz="3200" dirty="0" err="1" smtClean="0"/>
              <a:t>tertentu</a:t>
            </a:r>
            <a:r>
              <a:rPr lang="en-US" sz="32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err="1" smtClean="0"/>
              <a:t>Meningkatkan</a:t>
            </a:r>
            <a:r>
              <a:rPr lang="en-US" sz="3200" dirty="0" smtClean="0"/>
              <a:t> </a:t>
            </a:r>
            <a:r>
              <a:rPr lang="en-US" sz="3200" dirty="0" err="1"/>
              <a:t>kualitas</a:t>
            </a:r>
            <a:r>
              <a:rPr lang="en-US" sz="3200" dirty="0"/>
              <a:t> </a:t>
            </a:r>
            <a:r>
              <a:rPr lang="en-US" sz="3200" dirty="0" err="1"/>
              <a:t>layanan</a:t>
            </a:r>
            <a:r>
              <a:rPr lang="en-US" sz="3200" dirty="0"/>
              <a:t> yang </a:t>
            </a:r>
            <a:r>
              <a:rPr lang="en-US" sz="3200" dirty="0" err="1"/>
              <a:t>akhirnya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berpengaruh</a:t>
            </a:r>
            <a:r>
              <a:rPr lang="en-US" sz="3200" dirty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image </a:t>
            </a:r>
            <a:r>
              <a:rPr lang="en-US" sz="3200" dirty="0" err="1"/>
              <a:t>perpustakaan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kualitas</a:t>
            </a:r>
            <a:r>
              <a:rPr lang="en-US" sz="3200" dirty="0"/>
              <a:t> </a:t>
            </a:r>
            <a:r>
              <a:rPr lang="en-US" sz="3200" dirty="0" err="1"/>
              <a:t>pustakawan</a:t>
            </a:r>
            <a:r>
              <a:rPr lang="en-US" sz="3200" dirty="0"/>
              <a:t> </a:t>
            </a:r>
            <a:r>
              <a:rPr lang="en-US" sz="3200" dirty="0" err="1" smtClean="0"/>
              <a:t>referensi</a:t>
            </a:r>
            <a:r>
              <a:rPr lang="en-US" sz="32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err="1" smtClean="0"/>
              <a:t>Memberikan</a:t>
            </a:r>
            <a:r>
              <a:rPr lang="en-US" sz="3200" dirty="0" smtClean="0"/>
              <a:t> </a:t>
            </a:r>
            <a:r>
              <a:rPr lang="en-US" sz="3200" dirty="0" err="1"/>
              <a:t>kemudahan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kenyamanan</a:t>
            </a:r>
            <a:r>
              <a:rPr lang="en-US" sz="3200" dirty="0"/>
              <a:t> </a:t>
            </a:r>
            <a:r>
              <a:rPr lang="en-US" sz="3200" dirty="0" err="1"/>
              <a:t>kepada</a:t>
            </a:r>
            <a:r>
              <a:rPr lang="en-US" sz="3200" dirty="0"/>
              <a:t> para </a:t>
            </a:r>
            <a:r>
              <a:rPr lang="en-US" sz="3200" dirty="0" err="1" smtClean="0"/>
              <a:t>pemustaka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penelusuran</a:t>
            </a:r>
            <a:r>
              <a:rPr lang="en-US" sz="3200" dirty="0"/>
              <a:t> </a:t>
            </a:r>
            <a:r>
              <a:rPr lang="en-US" sz="3200" dirty="0" err="1"/>
              <a:t>informasi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462565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895" y="2500536"/>
            <a:ext cx="127670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err="1" smtClean="0"/>
              <a:t>Tujuan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Layanan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Referens</a:t>
            </a:r>
            <a:endParaRPr lang="en-US" sz="3200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err="1" smtClean="0"/>
              <a:t>Membimbing</a:t>
            </a:r>
            <a:r>
              <a:rPr lang="en-US" sz="3200" dirty="0" smtClean="0"/>
              <a:t> </a:t>
            </a:r>
            <a:r>
              <a:rPr lang="en-US" sz="3200" dirty="0" err="1"/>
              <a:t>pemustaka</a:t>
            </a:r>
            <a:r>
              <a:rPr lang="en-US" sz="3200" dirty="0"/>
              <a:t> agar </a:t>
            </a:r>
            <a:r>
              <a:rPr lang="en-US" sz="3200" dirty="0" err="1"/>
              <a:t>mempunyai</a:t>
            </a:r>
            <a:r>
              <a:rPr lang="en-US" sz="3200" dirty="0"/>
              <a:t> </a:t>
            </a:r>
            <a:r>
              <a:rPr lang="en-US" sz="3200" dirty="0" err="1"/>
              <a:t>kemandirian</a:t>
            </a:r>
            <a:r>
              <a:rPr lang="en-US" sz="3200" dirty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memanfaatkan</a:t>
            </a:r>
            <a:r>
              <a:rPr lang="en-US" sz="3200" dirty="0" smtClean="0"/>
              <a:t> </a:t>
            </a:r>
            <a:r>
              <a:rPr lang="en-US" sz="3200" dirty="0" err="1"/>
              <a:t>koleksi</a:t>
            </a:r>
            <a:r>
              <a:rPr lang="en-US" sz="3200" dirty="0"/>
              <a:t> yang </a:t>
            </a:r>
            <a:r>
              <a:rPr lang="en-US" sz="3200" dirty="0" err="1"/>
              <a:t>dimiliki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 smtClean="0"/>
              <a:t>perpustakaan</a:t>
            </a:r>
            <a:r>
              <a:rPr lang="en-US" sz="32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err="1" smtClean="0"/>
              <a:t>Membantu</a:t>
            </a:r>
            <a:r>
              <a:rPr lang="en-US" sz="3200" dirty="0" smtClean="0"/>
              <a:t> </a:t>
            </a:r>
            <a:r>
              <a:rPr lang="en-US" sz="3200" dirty="0" err="1"/>
              <a:t>menyeleksi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memilihkan</a:t>
            </a:r>
            <a:r>
              <a:rPr lang="en-US" sz="3200" dirty="0"/>
              <a:t> </a:t>
            </a:r>
            <a:r>
              <a:rPr lang="en-US" sz="3200" dirty="0" err="1"/>
              <a:t>sumber</a:t>
            </a:r>
            <a:r>
              <a:rPr lang="en-US" sz="3200" dirty="0"/>
              <a:t> </a:t>
            </a:r>
            <a:r>
              <a:rPr lang="en-US" sz="3200" dirty="0" err="1"/>
              <a:t>rujukan</a:t>
            </a:r>
            <a:r>
              <a:rPr lang="en-US" sz="3200" dirty="0"/>
              <a:t> yang </a:t>
            </a:r>
            <a:r>
              <a:rPr lang="en-US" sz="3200" dirty="0" err="1" smtClean="0"/>
              <a:t>tepat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/>
              <a:t>menjawab</a:t>
            </a:r>
            <a:r>
              <a:rPr lang="en-US" sz="3200" dirty="0"/>
              <a:t> </a:t>
            </a:r>
            <a:r>
              <a:rPr lang="en-US" sz="3200" dirty="0" err="1"/>
              <a:t>pertanyaan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subjek</a:t>
            </a:r>
            <a:r>
              <a:rPr lang="en-US" sz="3200" dirty="0"/>
              <a:t>/</a:t>
            </a:r>
            <a:r>
              <a:rPr lang="en-US" sz="3200" dirty="0" err="1"/>
              <a:t>bidang</a:t>
            </a:r>
            <a:r>
              <a:rPr lang="en-US" sz="3200" dirty="0"/>
              <a:t> </a:t>
            </a:r>
            <a:r>
              <a:rPr lang="en-US" sz="3200" dirty="0" err="1" smtClean="0"/>
              <a:t>tertentu</a:t>
            </a:r>
            <a:r>
              <a:rPr lang="en-US" sz="32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err="1" smtClean="0"/>
              <a:t>Memberi</a:t>
            </a:r>
            <a:r>
              <a:rPr lang="en-US" sz="3200" dirty="0" smtClean="0"/>
              <a:t> </a:t>
            </a:r>
            <a:r>
              <a:rPr lang="en-US" sz="3200" dirty="0" err="1"/>
              <a:t>pengarahan</a:t>
            </a:r>
            <a:r>
              <a:rPr lang="en-US" sz="3200" dirty="0"/>
              <a:t> </a:t>
            </a:r>
            <a:r>
              <a:rPr lang="en-US" sz="3200" dirty="0" err="1"/>
              <a:t>kepada</a:t>
            </a:r>
            <a:r>
              <a:rPr lang="en-US" sz="3200" dirty="0"/>
              <a:t> </a:t>
            </a:r>
            <a:r>
              <a:rPr lang="en-US" sz="3200" dirty="0" err="1"/>
              <a:t>pemustaka</a:t>
            </a:r>
            <a:r>
              <a:rPr lang="en-US" sz="3200" dirty="0"/>
              <a:t> </a:t>
            </a:r>
            <a:r>
              <a:rPr lang="en-US" sz="3200" dirty="0" err="1"/>
              <a:t>guna</a:t>
            </a:r>
            <a:r>
              <a:rPr lang="en-US" sz="3200" dirty="0"/>
              <a:t> </a:t>
            </a:r>
            <a:r>
              <a:rPr lang="en-US" sz="3200" dirty="0" err="1"/>
              <a:t>memperluas</a:t>
            </a:r>
            <a:r>
              <a:rPr lang="en-US" sz="3200" dirty="0"/>
              <a:t> </a:t>
            </a:r>
            <a:r>
              <a:rPr lang="en-US" sz="3200" dirty="0" err="1" smtClean="0"/>
              <a:t>wawasan</a:t>
            </a:r>
            <a:r>
              <a:rPr lang="en-US" sz="3200" dirty="0" smtClean="0"/>
              <a:t> </a:t>
            </a:r>
            <a:r>
              <a:rPr lang="en-US" sz="3200" dirty="0" err="1" smtClean="0"/>
              <a:t>pemustaka</a:t>
            </a:r>
            <a:r>
              <a:rPr lang="en-US" sz="3200" dirty="0" smtClean="0"/>
              <a:t> </a:t>
            </a:r>
            <a:r>
              <a:rPr lang="en-US" sz="3200" dirty="0" err="1"/>
              <a:t>mengenai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 smtClean="0"/>
              <a:t>topik</a:t>
            </a:r>
            <a:r>
              <a:rPr lang="en-US" sz="3200" dirty="0" smtClean="0"/>
              <a:t>/</a:t>
            </a:r>
            <a:r>
              <a:rPr lang="en-US" sz="3200" dirty="0" err="1" smtClean="0"/>
              <a:t>subjek</a:t>
            </a:r>
            <a:r>
              <a:rPr lang="en-US" sz="32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err="1" smtClean="0"/>
              <a:t>Tercapainya</a:t>
            </a:r>
            <a:r>
              <a:rPr lang="en-US" sz="3200" dirty="0" smtClean="0"/>
              <a:t> </a:t>
            </a:r>
            <a:r>
              <a:rPr lang="en-US" sz="3200" dirty="0" err="1"/>
              <a:t>efesiensi</a:t>
            </a:r>
            <a:r>
              <a:rPr lang="en-US" sz="3200" dirty="0"/>
              <a:t> </a:t>
            </a:r>
            <a:r>
              <a:rPr lang="en-US" sz="3200" dirty="0" err="1"/>
              <a:t>tenaga</a:t>
            </a:r>
            <a:r>
              <a:rPr lang="en-US" sz="3200" dirty="0"/>
              <a:t>, </a:t>
            </a:r>
            <a:r>
              <a:rPr lang="en-US" sz="3200" dirty="0" err="1"/>
              <a:t>biaya</a:t>
            </a:r>
            <a:r>
              <a:rPr lang="en-US" sz="3200" dirty="0"/>
              <a:t>,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waktu</a:t>
            </a:r>
            <a:r>
              <a:rPr lang="en-US" sz="3200" dirty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penyelenggaraan</a:t>
            </a:r>
            <a:r>
              <a:rPr lang="en-US" sz="3200" dirty="0" smtClean="0"/>
              <a:t> </a:t>
            </a:r>
            <a:r>
              <a:rPr lang="en-US" sz="3200" dirty="0" err="1"/>
              <a:t>layanan</a:t>
            </a:r>
            <a:r>
              <a:rPr lang="en-US" sz="3200" dirty="0"/>
              <a:t> </a:t>
            </a:r>
            <a:r>
              <a:rPr lang="en-US" sz="3200" dirty="0" err="1"/>
              <a:t>perpustakaan</a:t>
            </a:r>
            <a:r>
              <a:rPr lang="en-US" sz="3200" dirty="0"/>
              <a:t> yang </a:t>
            </a:r>
            <a:r>
              <a:rPr lang="en-US" sz="3200" dirty="0" err="1"/>
              <a:t>efektif</a:t>
            </a:r>
            <a:r>
              <a:rPr lang="en-US" sz="3200" dirty="0"/>
              <a:t>.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316175949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78064" y="628328"/>
            <a:ext cx="65024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Koleksi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999" y="2572544"/>
            <a:ext cx="129938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AutoNum type="arabicParenR"/>
            </a:pPr>
            <a:r>
              <a:rPr lang="en-US" sz="2400" dirty="0" err="1" smtClean="0"/>
              <a:t>Kamus</a:t>
            </a:r>
            <a:endParaRPr lang="en-US" sz="2400" dirty="0" smtClean="0"/>
          </a:p>
          <a:p>
            <a:pPr algn="just"/>
            <a:r>
              <a:rPr lang="en-US" sz="2400" dirty="0" err="1"/>
              <a:t>Kamus</a:t>
            </a:r>
            <a:r>
              <a:rPr lang="en-US" sz="2400" dirty="0"/>
              <a:t>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daftar</a:t>
            </a:r>
            <a:r>
              <a:rPr lang="en-US" sz="2400" dirty="0"/>
              <a:t> kata yang </a:t>
            </a:r>
            <a:r>
              <a:rPr lang="en-US" sz="2400" dirty="0" err="1"/>
              <a:t>disusun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alfabetis</a:t>
            </a:r>
            <a:r>
              <a:rPr lang="en-US" sz="2400" dirty="0"/>
              <a:t>, yang </a:t>
            </a:r>
            <a:r>
              <a:rPr lang="en-US" sz="2400" dirty="0" err="1" smtClean="0"/>
              <a:t>tiap</a:t>
            </a:r>
            <a:r>
              <a:rPr lang="en-US" sz="2400" dirty="0" smtClean="0"/>
              <a:t> kata </a:t>
            </a:r>
            <a:r>
              <a:rPr lang="en-US" sz="2400" dirty="0" err="1"/>
              <a:t>dianalisis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diolah</a:t>
            </a:r>
            <a:r>
              <a:rPr lang="en-US" sz="2400" dirty="0"/>
              <a:t> </a:t>
            </a:r>
            <a:r>
              <a:rPr lang="en-US" sz="2400" dirty="0" err="1"/>
              <a:t>menurut</a:t>
            </a:r>
            <a:r>
              <a:rPr lang="en-US" sz="2400" dirty="0"/>
              <a:t> </a:t>
            </a:r>
            <a:r>
              <a:rPr lang="en-US" sz="2400" dirty="0" err="1"/>
              <a:t>asal</a:t>
            </a:r>
            <a:r>
              <a:rPr lang="en-US" sz="2400" dirty="0"/>
              <a:t> kata, </a:t>
            </a:r>
            <a:r>
              <a:rPr lang="en-US" sz="2400" dirty="0" err="1"/>
              <a:t>ucapan</a:t>
            </a:r>
            <a:r>
              <a:rPr lang="en-US" sz="2400" dirty="0"/>
              <a:t>, </a:t>
            </a:r>
            <a:r>
              <a:rPr lang="en-US" sz="2400" dirty="0" err="1"/>
              <a:t>arti</a:t>
            </a:r>
            <a:r>
              <a:rPr lang="en-US" sz="2400" dirty="0"/>
              <a:t>,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pemakaiannya</a:t>
            </a:r>
            <a:r>
              <a:rPr lang="en-US" sz="2400" dirty="0"/>
              <a:t>.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kamus</a:t>
            </a:r>
            <a:r>
              <a:rPr lang="en-US" sz="2400" dirty="0"/>
              <a:t> juga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kata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sinonim</a:t>
            </a:r>
            <a:r>
              <a:rPr lang="en-US" sz="2400" dirty="0" smtClean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lawan</a:t>
            </a:r>
            <a:r>
              <a:rPr lang="en-US" sz="2400" dirty="0"/>
              <a:t> </a:t>
            </a:r>
            <a:r>
              <a:rPr lang="en-US" sz="2400" dirty="0" err="1"/>
              <a:t>katanya</a:t>
            </a:r>
            <a:r>
              <a:rPr lang="en-US" sz="2400" dirty="0"/>
              <a:t>, </a:t>
            </a:r>
            <a:r>
              <a:rPr lang="en-US" sz="2400" dirty="0" err="1"/>
              <a:t>kadang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memperjelas</a:t>
            </a:r>
            <a:r>
              <a:rPr lang="en-US" sz="2400" dirty="0"/>
              <a:t> </a:t>
            </a:r>
            <a:r>
              <a:rPr lang="en-US" sz="2400" dirty="0" err="1"/>
              <a:t>arti</a:t>
            </a:r>
            <a:r>
              <a:rPr lang="en-US" sz="2400" dirty="0"/>
              <a:t> kata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</a:t>
            </a:r>
            <a:r>
              <a:rPr lang="en-US" sz="2400" dirty="0" err="1"/>
              <a:t>foto</a:t>
            </a:r>
            <a:r>
              <a:rPr lang="en-US" sz="2400" dirty="0"/>
              <a:t>, </a:t>
            </a:r>
            <a:r>
              <a:rPr lang="en-US" sz="2400" dirty="0" err="1"/>
              <a:t>grafik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 smtClean="0"/>
              <a:t>gambar</a:t>
            </a:r>
            <a:r>
              <a:rPr lang="en-US" sz="2400" dirty="0" smtClean="0"/>
              <a:t>.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koleksi</a:t>
            </a:r>
            <a:r>
              <a:rPr lang="en-US" sz="2400" dirty="0"/>
              <a:t> yang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golongan</a:t>
            </a:r>
            <a:r>
              <a:rPr lang="en-US" sz="2400" dirty="0"/>
              <a:t> </a:t>
            </a:r>
            <a:r>
              <a:rPr lang="en-US" sz="2400" dirty="0" err="1" smtClean="0"/>
              <a:t>kamus</a:t>
            </a:r>
            <a:r>
              <a:rPr lang="en-US" sz="2400" dirty="0" smtClean="0"/>
              <a:t>: a</a:t>
            </a:r>
            <a:r>
              <a:rPr lang="en-US" sz="2400" dirty="0"/>
              <a:t>) </a:t>
            </a:r>
            <a:r>
              <a:rPr lang="en-US" sz="2400" dirty="0" err="1" smtClean="0"/>
              <a:t>Glosari</a:t>
            </a:r>
            <a:r>
              <a:rPr lang="en-US" sz="2400" dirty="0" smtClean="0"/>
              <a:t>; b</a:t>
            </a:r>
            <a:r>
              <a:rPr lang="en-US" sz="2400" dirty="0"/>
              <a:t>) </a:t>
            </a:r>
            <a:r>
              <a:rPr lang="en-US" sz="2400" dirty="0" smtClean="0"/>
              <a:t>Gradus; c</a:t>
            </a:r>
            <a:r>
              <a:rPr lang="en-US" sz="2400" dirty="0"/>
              <a:t>) </a:t>
            </a:r>
            <a:r>
              <a:rPr lang="en-US" sz="2400" dirty="0" err="1" smtClean="0"/>
              <a:t>Leksikon</a:t>
            </a:r>
            <a:r>
              <a:rPr lang="en-US" sz="2400" dirty="0" smtClean="0"/>
              <a:t>; d</a:t>
            </a:r>
            <a:r>
              <a:rPr lang="en-US" sz="2400" dirty="0"/>
              <a:t>) </a:t>
            </a:r>
            <a:r>
              <a:rPr lang="en-US" sz="2400" dirty="0" err="1"/>
              <a:t>Tesaurus</a:t>
            </a:r>
            <a:r>
              <a:rPr lang="en-US" sz="2400" dirty="0"/>
              <a:t> (index, </a:t>
            </a:r>
            <a:r>
              <a:rPr lang="en-US" sz="2400" dirty="0" err="1"/>
              <a:t>medicus</a:t>
            </a:r>
            <a:r>
              <a:rPr lang="en-US" sz="2400" dirty="0"/>
              <a:t>, </a:t>
            </a:r>
            <a:r>
              <a:rPr lang="en-US" sz="2400" dirty="0" err="1"/>
              <a:t>inspec</a:t>
            </a:r>
            <a:r>
              <a:rPr lang="en-US" sz="2400" dirty="0"/>
              <a:t>, Library of Congress of </a:t>
            </a:r>
            <a:r>
              <a:rPr lang="en-US" sz="2400" dirty="0" smtClean="0"/>
              <a:t>Subject Heading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daftar</a:t>
            </a:r>
            <a:r>
              <a:rPr lang="en-US" sz="2400" dirty="0"/>
              <a:t> </a:t>
            </a:r>
            <a:r>
              <a:rPr lang="en-US" sz="2400" dirty="0" err="1"/>
              <a:t>tajuk</a:t>
            </a:r>
            <a:r>
              <a:rPr lang="en-US" sz="2400" dirty="0"/>
              <a:t> </a:t>
            </a:r>
            <a:r>
              <a:rPr lang="en-US" sz="2400" dirty="0" err="1" smtClean="0"/>
              <a:t>subjek</a:t>
            </a:r>
            <a:r>
              <a:rPr lang="en-US" sz="2400" dirty="0" smtClean="0"/>
              <a:t>); e)Monolingual </a:t>
            </a:r>
            <a:r>
              <a:rPr lang="en-US" sz="2400" dirty="0"/>
              <a:t>(</a:t>
            </a:r>
            <a:r>
              <a:rPr lang="en-US" sz="2400" dirty="0" err="1"/>
              <a:t>Kamus</a:t>
            </a:r>
            <a:r>
              <a:rPr lang="en-US" sz="2400" dirty="0"/>
              <a:t> </a:t>
            </a:r>
            <a:r>
              <a:rPr lang="en-US" sz="2400" dirty="0" err="1"/>
              <a:t>Basar</a:t>
            </a:r>
            <a:r>
              <a:rPr lang="en-US" sz="2400" dirty="0"/>
              <a:t> Bahasa Indonesia, </a:t>
            </a:r>
            <a:r>
              <a:rPr lang="en-US" sz="2400" dirty="0" err="1"/>
              <a:t>Kamus</a:t>
            </a:r>
            <a:r>
              <a:rPr lang="en-US" sz="2400" dirty="0"/>
              <a:t> Bahasa </a:t>
            </a:r>
            <a:r>
              <a:rPr lang="en-US" sz="2400" dirty="0" smtClean="0"/>
              <a:t>Arab (Al </a:t>
            </a:r>
            <a:r>
              <a:rPr lang="en-US" sz="2400" dirty="0" err="1"/>
              <a:t>Munjid</a:t>
            </a:r>
            <a:r>
              <a:rPr lang="en-US" sz="2400" dirty="0"/>
              <a:t>),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Kamus</a:t>
            </a:r>
            <a:r>
              <a:rPr lang="en-US" sz="2400" dirty="0"/>
              <a:t> Bahasa </a:t>
            </a:r>
            <a:r>
              <a:rPr lang="en-US" sz="2400" dirty="0" err="1" smtClean="0"/>
              <a:t>Cina</a:t>
            </a:r>
            <a:r>
              <a:rPr lang="en-US" sz="2400" dirty="0" smtClean="0"/>
              <a:t>); f</a:t>
            </a:r>
            <a:r>
              <a:rPr lang="en-US" sz="2400" dirty="0"/>
              <a:t>) Bilingual (</a:t>
            </a:r>
            <a:r>
              <a:rPr lang="en-US" sz="2400" dirty="0" err="1"/>
              <a:t>Kamus</a:t>
            </a:r>
            <a:r>
              <a:rPr lang="en-US" sz="2400" dirty="0"/>
              <a:t> </a:t>
            </a:r>
            <a:r>
              <a:rPr lang="en-US" sz="2400" dirty="0" err="1"/>
              <a:t>Inggris</a:t>
            </a:r>
            <a:r>
              <a:rPr lang="en-US" sz="2400" dirty="0"/>
              <a:t>-Indonesia, </a:t>
            </a:r>
            <a:r>
              <a:rPr lang="en-US" sz="2400" dirty="0" err="1"/>
              <a:t>Kamus</a:t>
            </a:r>
            <a:r>
              <a:rPr lang="en-US" sz="2400" dirty="0"/>
              <a:t> </a:t>
            </a:r>
            <a:r>
              <a:rPr lang="en-US" sz="2400" dirty="0" err="1"/>
              <a:t>Jerman</a:t>
            </a:r>
            <a:r>
              <a:rPr lang="en-US" sz="2400" dirty="0"/>
              <a:t>-Indonesia, </a:t>
            </a:r>
            <a:r>
              <a:rPr lang="en-US" sz="2400" dirty="0" err="1"/>
              <a:t>dan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Kamus</a:t>
            </a:r>
            <a:r>
              <a:rPr lang="en-US" sz="2400" dirty="0"/>
              <a:t> </a:t>
            </a:r>
            <a:r>
              <a:rPr lang="en-US" sz="2400" dirty="0" err="1" smtClean="0"/>
              <a:t>Jepang</a:t>
            </a:r>
            <a:r>
              <a:rPr lang="en-US" sz="2400" dirty="0" smtClean="0"/>
              <a:t>-Indonesia); g</a:t>
            </a:r>
            <a:r>
              <a:rPr lang="en-US" sz="2400" dirty="0"/>
              <a:t>) </a:t>
            </a:r>
            <a:r>
              <a:rPr lang="en-US" sz="2400" dirty="0" err="1"/>
              <a:t>Poliglot</a:t>
            </a:r>
            <a:r>
              <a:rPr lang="en-US" sz="2400" dirty="0"/>
              <a:t> (</a:t>
            </a:r>
            <a:r>
              <a:rPr lang="en-US" sz="2400" dirty="0" err="1"/>
              <a:t>Kamus</a:t>
            </a:r>
            <a:r>
              <a:rPr lang="en-US" sz="2400" dirty="0"/>
              <a:t> </a:t>
            </a:r>
            <a:r>
              <a:rPr lang="en-US" sz="2400" dirty="0" err="1"/>
              <a:t>Inggris</a:t>
            </a:r>
            <a:r>
              <a:rPr lang="en-US" sz="2400" dirty="0"/>
              <a:t>-Indonesia-Arab, </a:t>
            </a:r>
            <a:r>
              <a:rPr lang="en-US" sz="2400" dirty="0" err="1"/>
              <a:t>Kamus</a:t>
            </a:r>
            <a:r>
              <a:rPr lang="en-US" sz="2400" dirty="0"/>
              <a:t> </a:t>
            </a:r>
            <a:r>
              <a:rPr lang="en-US" sz="2400" dirty="0" err="1"/>
              <a:t>Inggris-Jerman</a:t>
            </a:r>
            <a:r>
              <a:rPr lang="en-US" sz="2400" dirty="0"/>
              <a:t>-</a:t>
            </a:r>
            <a:br>
              <a:rPr lang="en-US" sz="2400" dirty="0"/>
            </a:br>
            <a:r>
              <a:rPr lang="en-US" sz="2400" dirty="0"/>
              <a:t>Indonesia,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Kamus</a:t>
            </a:r>
            <a:r>
              <a:rPr lang="en-US" sz="2400" dirty="0"/>
              <a:t> </a:t>
            </a:r>
            <a:r>
              <a:rPr lang="en-US" sz="2400" dirty="0" err="1" smtClean="0"/>
              <a:t>Jerman</a:t>
            </a:r>
            <a:r>
              <a:rPr lang="en-US" sz="2400" dirty="0" smtClean="0"/>
              <a:t>-</a:t>
            </a:r>
            <a:r>
              <a:rPr lang="en-US" sz="2400" dirty="0" err="1" smtClean="0"/>
              <a:t>Prancis</a:t>
            </a:r>
            <a:r>
              <a:rPr lang="en-US" sz="2400" dirty="0" smtClean="0"/>
              <a:t>-Indonesia); h</a:t>
            </a:r>
            <a:r>
              <a:rPr lang="en-US" sz="2400" dirty="0"/>
              <a:t>) Abridged (</a:t>
            </a:r>
            <a:r>
              <a:rPr lang="en-US" sz="2400" dirty="0" err="1"/>
              <a:t>edisi</a:t>
            </a:r>
            <a:r>
              <a:rPr lang="en-US" sz="2400" dirty="0"/>
              <a:t> </a:t>
            </a:r>
            <a:r>
              <a:rPr lang="en-US" sz="2400" dirty="0" err="1"/>
              <a:t>Ringkas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The Random House Dictionary of </a:t>
            </a:r>
            <a:r>
              <a:rPr lang="en-US" sz="2400" dirty="0" smtClean="0"/>
              <a:t>The English </a:t>
            </a:r>
            <a:r>
              <a:rPr lang="en-US" sz="2400" dirty="0"/>
              <a:t>Language, Merriam-Webster’s Collegiate </a:t>
            </a:r>
            <a:r>
              <a:rPr lang="en-US" sz="2400" dirty="0" smtClean="0"/>
              <a:t>Dictionary); </a:t>
            </a:r>
            <a:r>
              <a:rPr lang="en-US" sz="2400" dirty="0" err="1" smtClean="0"/>
              <a:t>i</a:t>
            </a:r>
            <a:r>
              <a:rPr lang="en-US" sz="2400" dirty="0"/>
              <a:t>) Unabridged (</a:t>
            </a:r>
            <a:r>
              <a:rPr lang="en-US" sz="2400" dirty="0" err="1"/>
              <a:t>edisi</a:t>
            </a:r>
            <a:r>
              <a:rPr lang="en-US" sz="2400" dirty="0"/>
              <a:t> </a:t>
            </a:r>
            <a:r>
              <a:rPr lang="en-US" sz="2400" dirty="0" err="1"/>
              <a:t>lengkap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The Oxford English </a:t>
            </a:r>
            <a:r>
              <a:rPr lang="en-US" sz="2400" dirty="0" smtClean="0"/>
              <a:t>Dictionary); j)Supplementary </a:t>
            </a:r>
            <a:r>
              <a:rPr lang="en-US" sz="2400" dirty="0"/>
              <a:t>(</a:t>
            </a:r>
            <a:r>
              <a:rPr lang="en-US" sz="2400" dirty="0" err="1"/>
              <a:t>edisi</a:t>
            </a:r>
            <a:r>
              <a:rPr lang="en-US" sz="2400" dirty="0"/>
              <a:t> </a:t>
            </a:r>
            <a:r>
              <a:rPr lang="en-US" sz="2400" dirty="0" err="1"/>
              <a:t>Pelengkap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Roget’s </a:t>
            </a:r>
            <a:r>
              <a:rPr lang="en-US" sz="2400" dirty="0" smtClean="0"/>
              <a:t>Thesaurus, </a:t>
            </a:r>
            <a:r>
              <a:rPr lang="en-US" sz="2400" dirty="0" err="1" smtClean="0"/>
              <a:t>Internasional</a:t>
            </a:r>
            <a:r>
              <a:rPr lang="en-US" sz="2400" dirty="0" smtClean="0"/>
              <a:t> </a:t>
            </a:r>
            <a:r>
              <a:rPr lang="en-US" sz="2400" dirty="0" err="1"/>
              <a:t>Electrotechnical</a:t>
            </a:r>
            <a:r>
              <a:rPr lang="en-US" sz="2400" dirty="0"/>
              <a:t> Vocabulary).</a:t>
            </a:r>
          </a:p>
          <a:p>
            <a:pPr algn="just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7114887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0328" y="2500536"/>
            <a:ext cx="13004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2) </a:t>
            </a:r>
            <a:r>
              <a:rPr lang="en-US" sz="2800" dirty="0" err="1" smtClean="0"/>
              <a:t>Ensiklopedi</a:t>
            </a:r>
            <a:endParaRPr lang="en-US" sz="2800" dirty="0" smtClean="0"/>
          </a:p>
          <a:p>
            <a:pPr algn="just"/>
            <a:r>
              <a:rPr lang="en-US" sz="2800" dirty="0" smtClean="0"/>
              <a:t>Kata </a:t>
            </a:r>
            <a:r>
              <a:rPr lang="en-US" sz="2800" dirty="0" err="1"/>
              <a:t>ensiklopedi</a:t>
            </a:r>
            <a:r>
              <a:rPr lang="en-US" sz="2800" dirty="0"/>
              <a:t> </a:t>
            </a:r>
            <a:r>
              <a:rPr lang="en-US" sz="2800" dirty="0" err="1"/>
              <a:t>berasal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inggris</a:t>
            </a:r>
            <a:r>
              <a:rPr lang="en-US" sz="2800" dirty="0"/>
              <a:t> </a:t>
            </a:r>
            <a:r>
              <a:rPr lang="en-US" sz="2800" dirty="0" err="1"/>
              <a:t>Encyclopaedia</a:t>
            </a:r>
            <a:r>
              <a:rPr lang="en-US" sz="2800" dirty="0"/>
              <a:t> yang </a:t>
            </a:r>
            <a:r>
              <a:rPr lang="en-US" sz="2800" dirty="0" err="1" smtClean="0"/>
              <a:t>berarti</a:t>
            </a:r>
            <a:r>
              <a:rPr lang="en-US" sz="2800" dirty="0" smtClean="0"/>
              <a:t> </a:t>
            </a:r>
            <a:r>
              <a:rPr lang="en-US" sz="2800" dirty="0" err="1" smtClean="0"/>
              <a:t>pendidikan</a:t>
            </a:r>
            <a:r>
              <a:rPr lang="en-US" sz="2800" dirty="0" smtClean="0"/>
              <a:t> </a:t>
            </a:r>
            <a:r>
              <a:rPr lang="en-US" sz="2800" dirty="0" err="1"/>
              <a:t>umum</a:t>
            </a:r>
            <a:r>
              <a:rPr lang="en-US" sz="2800" dirty="0"/>
              <a:t>. </a:t>
            </a:r>
            <a:r>
              <a:rPr lang="en-US" sz="2800" dirty="0" err="1"/>
              <a:t>Ensiklopedi</a:t>
            </a:r>
            <a:r>
              <a:rPr lang="en-US" sz="2800" dirty="0"/>
              <a:t> yang </a:t>
            </a:r>
            <a:r>
              <a:rPr lang="en-US" sz="2800" dirty="0" err="1"/>
              <a:t>berisi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subjek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 smtClean="0"/>
              <a:t>berbagai</a:t>
            </a:r>
            <a:r>
              <a:rPr lang="en-US" sz="2800" dirty="0" smtClean="0"/>
              <a:t> </a:t>
            </a:r>
            <a:r>
              <a:rPr lang="en-US" sz="2800" dirty="0" err="1" smtClean="0"/>
              <a:t>bidang</a:t>
            </a:r>
            <a:r>
              <a:rPr lang="en-US" sz="2800" dirty="0" smtClean="0"/>
              <a:t> </a:t>
            </a:r>
            <a:r>
              <a:rPr lang="en-US" sz="2800" dirty="0" err="1"/>
              <a:t>ilmu</a:t>
            </a:r>
            <a:r>
              <a:rPr lang="en-US" sz="2800" dirty="0"/>
              <a:t> </a:t>
            </a:r>
            <a:r>
              <a:rPr lang="en-US" sz="2800" dirty="0" err="1"/>
              <a:t>pengetahuan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dirty="0" err="1"/>
              <a:t>disusun</a:t>
            </a:r>
            <a:r>
              <a:rPr lang="en-US" sz="2800" dirty="0"/>
              <a:t> </a:t>
            </a:r>
            <a:r>
              <a:rPr lang="en-US" sz="2800" dirty="0" err="1"/>
              <a:t>alfabetis</a:t>
            </a:r>
            <a:r>
              <a:rPr lang="en-US" sz="2800" dirty="0"/>
              <a:t>. Dan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mempermudah</a:t>
            </a:r>
            <a:r>
              <a:rPr lang="en-US" sz="2800" dirty="0" smtClean="0"/>
              <a:t> </a:t>
            </a:r>
            <a:r>
              <a:rPr lang="en-US" sz="2800" dirty="0" err="1"/>
              <a:t>pencarian</a:t>
            </a:r>
            <a:r>
              <a:rPr lang="en-US" sz="2800" dirty="0"/>
              <a:t> </a:t>
            </a:r>
            <a:r>
              <a:rPr lang="en-US" sz="2800" dirty="0" err="1"/>
              <a:t>topik</a:t>
            </a:r>
            <a:r>
              <a:rPr lang="en-US" sz="2800" dirty="0"/>
              <a:t>,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ensiklopedi</a:t>
            </a:r>
            <a:r>
              <a:rPr lang="en-US" sz="2800" dirty="0"/>
              <a:t>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dirty="0" err="1"/>
              <a:t>dilengkapi</a:t>
            </a:r>
            <a:r>
              <a:rPr lang="en-US" sz="2800" dirty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indeks</a:t>
            </a:r>
            <a:r>
              <a:rPr lang="en-US" sz="2800" dirty="0"/>
              <a:t>. </a:t>
            </a:r>
            <a:r>
              <a:rPr lang="en-US" sz="2800" dirty="0" err="1"/>
              <a:t>Indeks</a:t>
            </a:r>
            <a:r>
              <a:rPr lang="en-US" sz="2800" dirty="0"/>
              <a:t>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dirty="0" err="1"/>
              <a:t>terletak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tertulis</a:t>
            </a:r>
            <a:r>
              <a:rPr lang="en-US" sz="2800" dirty="0"/>
              <a:t> </a:t>
            </a:r>
            <a:r>
              <a:rPr lang="en-US" sz="2800" dirty="0" err="1"/>
              <a:t>dibagian</a:t>
            </a:r>
            <a:r>
              <a:rPr lang="en-US" sz="2800" dirty="0"/>
              <a:t> </a:t>
            </a:r>
            <a:r>
              <a:rPr lang="en-US" sz="2800" dirty="0" err="1"/>
              <a:t>jilid</a:t>
            </a:r>
            <a:r>
              <a:rPr lang="en-US" sz="2800" dirty="0"/>
              <a:t> </a:t>
            </a:r>
            <a:r>
              <a:rPr lang="en-US" sz="2800" dirty="0" err="1"/>
              <a:t>terakhir</a:t>
            </a:r>
            <a:r>
              <a:rPr lang="en-US" sz="2800" dirty="0"/>
              <a:t> </a:t>
            </a:r>
            <a:r>
              <a:rPr lang="en-US" sz="2800" dirty="0" err="1" smtClean="0"/>
              <a:t>ensiklopedi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set </a:t>
            </a:r>
            <a:r>
              <a:rPr lang="en-US" sz="2800" dirty="0" err="1"/>
              <a:t>ensiklopedi</a:t>
            </a:r>
            <a:r>
              <a:rPr lang="en-US" sz="2800" dirty="0"/>
              <a:t>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dirty="0" err="1"/>
              <a:t>terdiri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puluhan</a:t>
            </a:r>
            <a:r>
              <a:rPr lang="en-US" sz="2800" dirty="0"/>
              <a:t> </a:t>
            </a:r>
            <a:r>
              <a:rPr lang="en-US" sz="2800" dirty="0" err="1"/>
              <a:t>jilid</a:t>
            </a:r>
            <a:r>
              <a:rPr lang="en-US" sz="2800" dirty="0"/>
              <a:t>/volume.</a:t>
            </a:r>
            <a:br>
              <a:rPr lang="en-US" sz="2800" dirty="0"/>
            </a:br>
            <a:r>
              <a:rPr lang="en-US" sz="2800" dirty="0" err="1"/>
              <a:t>Berikut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ensiklopedi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: a</a:t>
            </a:r>
            <a:r>
              <a:rPr lang="en-US" sz="2800" dirty="0"/>
              <a:t>) </a:t>
            </a:r>
            <a:r>
              <a:rPr lang="en-US" sz="2800" dirty="0" err="1"/>
              <a:t>Umum</a:t>
            </a:r>
            <a:r>
              <a:rPr lang="en-US" sz="2800" dirty="0"/>
              <a:t> yang </a:t>
            </a:r>
            <a:r>
              <a:rPr lang="en-US" sz="2800" dirty="0" err="1"/>
              <a:t>terdiri</a:t>
            </a:r>
            <a:r>
              <a:rPr lang="en-US" sz="2800" dirty="0"/>
              <a:t>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jilid</a:t>
            </a:r>
            <a:r>
              <a:rPr lang="en-US" sz="2800" dirty="0"/>
              <a:t>,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Ensiklopedi</a:t>
            </a:r>
            <a:r>
              <a:rPr lang="en-US" sz="2800" dirty="0"/>
              <a:t> </a:t>
            </a:r>
            <a:r>
              <a:rPr lang="en-US" sz="2800" dirty="0" err="1"/>
              <a:t>umum</a:t>
            </a:r>
            <a:r>
              <a:rPr lang="en-US" sz="2800" dirty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bahasa</a:t>
            </a:r>
            <a:r>
              <a:rPr lang="en-US" sz="2800" dirty="0" smtClean="0"/>
              <a:t> </a:t>
            </a:r>
            <a:r>
              <a:rPr lang="en-US" sz="2800" dirty="0"/>
              <a:t>Indonesia yang </a:t>
            </a:r>
            <a:r>
              <a:rPr lang="en-US" sz="2800" dirty="0" err="1"/>
              <a:t>dikarang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 smtClean="0"/>
              <a:t>Adinegoro</a:t>
            </a:r>
            <a:r>
              <a:rPr lang="en-US" sz="2800" dirty="0" smtClean="0"/>
              <a:t>; b)</a:t>
            </a:r>
            <a:r>
              <a:rPr lang="en-US" sz="2800" dirty="0" err="1" smtClean="0"/>
              <a:t>Umum</a:t>
            </a:r>
            <a:r>
              <a:rPr lang="en-US" sz="2800" dirty="0" smtClean="0"/>
              <a:t> </a:t>
            </a:r>
            <a:r>
              <a:rPr lang="en-US" sz="2800" dirty="0"/>
              <a:t>yang </a:t>
            </a:r>
            <a:r>
              <a:rPr lang="en-US" sz="2800" dirty="0" err="1"/>
              <a:t>terdiri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jilid</a:t>
            </a:r>
            <a:r>
              <a:rPr lang="en-US" sz="2800" dirty="0"/>
              <a:t>,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 smtClean="0"/>
              <a:t>Encyclopaedia</a:t>
            </a:r>
            <a:r>
              <a:rPr lang="en-US" sz="2800" dirty="0" smtClean="0"/>
              <a:t> Americana</a:t>
            </a:r>
            <a:r>
              <a:rPr lang="en-US" sz="2800" dirty="0"/>
              <a:t>, </a:t>
            </a:r>
            <a:r>
              <a:rPr lang="en-US" sz="2800" dirty="0" err="1"/>
              <a:t>Ensiklopedi</a:t>
            </a:r>
            <a:r>
              <a:rPr lang="en-US" sz="2800" dirty="0"/>
              <a:t> </a:t>
            </a:r>
            <a:r>
              <a:rPr lang="en-US" sz="2800" dirty="0" smtClean="0"/>
              <a:t>Indonesia; c</a:t>
            </a:r>
            <a:r>
              <a:rPr lang="en-US" sz="2800" dirty="0"/>
              <a:t>) </a:t>
            </a:r>
            <a:r>
              <a:rPr lang="en-US" sz="2800" dirty="0" err="1"/>
              <a:t>Khusus</a:t>
            </a:r>
            <a:r>
              <a:rPr lang="en-US" sz="2800" dirty="0"/>
              <a:t>,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Encyclopaedia</a:t>
            </a:r>
            <a:r>
              <a:rPr lang="en-US" sz="2800" dirty="0"/>
              <a:t> of Science and Technology.</a:t>
            </a:r>
            <a:endParaRPr lang="fi-FI" sz="2800" dirty="0"/>
          </a:p>
        </p:txBody>
      </p:sp>
    </p:spTree>
    <p:extLst>
      <p:ext uri="{BB962C8B-B14F-4D97-AF65-F5344CB8AC3E}">
        <p14:creationId xmlns:p14="http://schemas.microsoft.com/office/powerpoint/2010/main" val="28472727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85" y="2284512"/>
            <a:ext cx="130048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3)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 smtClean="0"/>
              <a:t>Biografi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/>
              <a:t>Biografi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referensi</a:t>
            </a:r>
            <a:r>
              <a:rPr lang="en-US" sz="2400" dirty="0"/>
              <a:t>.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orang </a:t>
            </a:r>
            <a:r>
              <a:rPr lang="en-US" sz="2400" dirty="0" err="1"/>
              <a:t>khususnya</a:t>
            </a:r>
            <a:r>
              <a:rPr lang="en-US" sz="2400" dirty="0"/>
              <a:t> </a:t>
            </a:r>
            <a:r>
              <a:rPr lang="en-US" sz="2400" dirty="0" err="1" smtClean="0"/>
              <a:t>mengenai</a:t>
            </a:r>
            <a:r>
              <a:rPr lang="en-US" sz="2400" dirty="0" smtClean="0"/>
              <a:t> </a:t>
            </a:r>
            <a:r>
              <a:rPr lang="en-US" sz="2400" dirty="0" err="1" smtClean="0"/>
              <a:t>tanggal</a:t>
            </a:r>
            <a:r>
              <a:rPr lang="en-US" sz="2400" dirty="0" smtClean="0"/>
              <a:t> </a:t>
            </a:r>
            <a:r>
              <a:rPr lang="en-US" sz="2400" dirty="0" err="1"/>
              <a:t>lahir</a:t>
            </a:r>
            <a:r>
              <a:rPr lang="en-US" sz="2400" dirty="0"/>
              <a:t>, </a:t>
            </a:r>
            <a:r>
              <a:rPr lang="en-US" sz="2400" dirty="0" err="1"/>
              <a:t>kematian</a:t>
            </a:r>
            <a:r>
              <a:rPr lang="en-US" sz="2400" dirty="0"/>
              <a:t>, </a:t>
            </a:r>
            <a:r>
              <a:rPr lang="en-US" sz="2400" dirty="0" err="1"/>
              <a:t>kualifikasi</a:t>
            </a:r>
            <a:r>
              <a:rPr lang="en-US" sz="2400" dirty="0"/>
              <a:t>, </a:t>
            </a:r>
            <a:r>
              <a:rPr lang="en-US" sz="2400" dirty="0" err="1"/>
              <a:t>pendidikan</a:t>
            </a:r>
            <a:r>
              <a:rPr lang="en-US" sz="2400" dirty="0"/>
              <a:t>, </a:t>
            </a:r>
            <a:r>
              <a:rPr lang="en-US" sz="2400" dirty="0" err="1"/>
              <a:t>jabatan</a:t>
            </a:r>
            <a:r>
              <a:rPr lang="en-US" sz="2400" dirty="0"/>
              <a:t> yang </a:t>
            </a:r>
            <a:r>
              <a:rPr lang="en-US" sz="2400" dirty="0" err="1"/>
              <a:t>dipegang</a:t>
            </a:r>
            <a:r>
              <a:rPr lang="en-US" sz="2400" dirty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sumbangan</a:t>
            </a:r>
            <a:r>
              <a:rPr lang="en-US" sz="2400" dirty="0" smtClean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bidangnya</a:t>
            </a:r>
            <a:r>
              <a:rPr lang="en-US" sz="2400" dirty="0"/>
              <a:t>, </a:t>
            </a:r>
            <a:r>
              <a:rPr lang="en-US" sz="2400" dirty="0" err="1"/>
              <a:t>masyarakat</a:t>
            </a:r>
            <a:r>
              <a:rPr lang="en-US" sz="2400" dirty="0"/>
              <a:t>,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orang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4) </a:t>
            </a:r>
            <a:r>
              <a:rPr lang="en-US" sz="2400" dirty="0" err="1" smtClean="0"/>
              <a:t>Bibliografi</a:t>
            </a:r>
            <a:endParaRPr lang="en-US" sz="2400" dirty="0" smtClean="0"/>
          </a:p>
          <a:p>
            <a:pPr algn="just"/>
            <a:r>
              <a:rPr lang="en-US" sz="2400" dirty="0" err="1"/>
              <a:t>Bibliografi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daftar</a:t>
            </a:r>
            <a:r>
              <a:rPr lang="en-US" sz="2400" dirty="0"/>
              <a:t> </a:t>
            </a:r>
            <a:r>
              <a:rPr lang="en-US" sz="2400" dirty="0" err="1"/>
              <a:t>deskriptif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terbitan</a:t>
            </a:r>
            <a:r>
              <a:rPr lang="en-US" sz="2400" dirty="0"/>
              <a:t> yang </a:t>
            </a:r>
            <a:r>
              <a:rPr lang="en-US" sz="2400" dirty="0" err="1" smtClean="0"/>
              <a:t>disusun</a:t>
            </a:r>
            <a:r>
              <a:rPr lang="en-US" sz="2400" dirty="0" smtClean="0"/>
              <a:t> </a:t>
            </a:r>
            <a:r>
              <a:rPr lang="en-US" sz="2400" dirty="0" err="1" smtClean="0"/>
              <a:t>menurut</a:t>
            </a:r>
            <a:r>
              <a:rPr lang="en-US" sz="2400" dirty="0" smtClean="0"/>
              <a:t>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. </a:t>
            </a:r>
            <a:r>
              <a:rPr lang="en-US" sz="2400" dirty="0" err="1"/>
              <a:t>Bibliografi</a:t>
            </a:r>
            <a:r>
              <a:rPr lang="en-US" sz="2400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berperan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perkembangan</a:t>
            </a:r>
            <a:r>
              <a:rPr lang="en-US" sz="2400" dirty="0"/>
              <a:t> </a:t>
            </a:r>
            <a:r>
              <a:rPr lang="en-US" sz="2400" dirty="0" err="1" smtClean="0"/>
              <a:t>ilmu</a:t>
            </a:r>
            <a:r>
              <a:rPr lang="en-US" sz="2400" dirty="0" smtClean="0"/>
              <a:t> </a:t>
            </a:r>
            <a:r>
              <a:rPr lang="en-US" sz="2400" dirty="0" err="1" smtClean="0"/>
              <a:t>pengetahuan</a:t>
            </a:r>
            <a:r>
              <a:rPr lang="en-US" sz="2400" dirty="0" smtClean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pustaka</a:t>
            </a:r>
            <a:r>
              <a:rPr lang="en-US" sz="2400" dirty="0"/>
              <a:t>, </a:t>
            </a:r>
            <a:r>
              <a:rPr lang="en-US" sz="2400" dirty="0" err="1"/>
              <a:t>sebab</a:t>
            </a:r>
            <a:r>
              <a:rPr lang="en-US" sz="2400" dirty="0"/>
              <a:t> </a:t>
            </a:r>
            <a:r>
              <a:rPr lang="en-US" sz="2400" dirty="0" err="1"/>
              <a:t>perpustakaan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apabila</a:t>
            </a:r>
            <a:r>
              <a:rPr lang="en-US" sz="2400" dirty="0" smtClean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memakai</a:t>
            </a:r>
            <a:r>
              <a:rPr lang="en-US" sz="2400" dirty="0"/>
              <a:t> </a:t>
            </a:r>
            <a:r>
              <a:rPr lang="en-US" sz="2400" dirty="0" err="1"/>
              <a:t>sarana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. </a:t>
            </a:r>
            <a:r>
              <a:rPr lang="en-US" sz="2400" dirty="0" err="1"/>
              <a:t>Bibliografi</a:t>
            </a:r>
            <a:r>
              <a:rPr lang="en-US" sz="2400" dirty="0"/>
              <a:t> juga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daftar</a:t>
            </a:r>
            <a:r>
              <a:rPr lang="en-US" sz="2400" dirty="0"/>
              <a:t> </a:t>
            </a:r>
            <a:r>
              <a:rPr lang="en-US" sz="2400" dirty="0" err="1"/>
              <a:t>susunan</a:t>
            </a:r>
            <a:r>
              <a:rPr lang="en-US" sz="2400" dirty="0"/>
              <a:t> </a:t>
            </a:r>
            <a:r>
              <a:rPr lang="en-US" sz="2400" dirty="0" smtClean="0"/>
              <a:t>yang </a:t>
            </a:r>
            <a:r>
              <a:rPr lang="en-US" sz="2400" dirty="0" err="1" smtClean="0"/>
              <a:t>memuat</a:t>
            </a:r>
            <a:r>
              <a:rPr lang="en-US" sz="2400" dirty="0" smtClean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primer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 smtClean="0"/>
              <a:t>lainya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5</a:t>
            </a:r>
            <a:r>
              <a:rPr lang="en-US" sz="2400" dirty="0"/>
              <a:t>) </a:t>
            </a:r>
            <a:r>
              <a:rPr lang="en-US" sz="2400" dirty="0" err="1" smtClean="0"/>
              <a:t>Indeks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Indeks</a:t>
            </a:r>
            <a:r>
              <a:rPr lang="en-US" sz="2400" dirty="0" smtClean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sarana</a:t>
            </a:r>
            <a:r>
              <a:rPr lang="en-US" sz="2400" dirty="0"/>
              <a:t> </a:t>
            </a:r>
            <a:r>
              <a:rPr lang="en-US" sz="2400" dirty="0" err="1"/>
              <a:t>fisik</a:t>
            </a:r>
            <a:r>
              <a:rPr lang="en-US" sz="2400" dirty="0"/>
              <a:t> yang </a:t>
            </a:r>
            <a:r>
              <a:rPr lang="en-US" sz="2400" dirty="0" err="1"/>
              <a:t>mengacu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koleksi</a:t>
            </a:r>
            <a:r>
              <a:rPr lang="en-US" sz="2400" dirty="0"/>
              <a:t> </a:t>
            </a:r>
            <a:r>
              <a:rPr lang="en-US" sz="2400" dirty="0" err="1" smtClean="0"/>
              <a:t>dokumen</a:t>
            </a:r>
            <a:r>
              <a:rPr lang="en-US" sz="2400" dirty="0" smtClean="0"/>
              <a:t> yang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potensial</a:t>
            </a:r>
            <a:r>
              <a:rPr lang="en-US" sz="2400" dirty="0"/>
              <a:t> </a:t>
            </a:r>
            <a:r>
              <a:rPr lang="en-US" sz="2400" dirty="0" err="1"/>
              <a:t>relavan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permintaan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. Ada juga </a:t>
            </a:r>
            <a:r>
              <a:rPr lang="en-US" sz="2400" dirty="0" err="1"/>
              <a:t>indeks</a:t>
            </a:r>
            <a:r>
              <a:rPr lang="en-US" sz="2400" dirty="0"/>
              <a:t> </a:t>
            </a:r>
            <a:r>
              <a:rPr lang="en-US" sz="2400" dirty="0" smtClean="0"/>
              <a:t>yang </a:t>
            </a:r>
            <a:r>
              <a:rPr lang="en-US" sz="2400" dirty="0" err="1" smtClean="0"/>
              <a:t>menyatu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indeks</a:t>
            </a:r>
            <a:r>
              <a:rPr lang="en-US" sz="2400" dirty="0"/>
              <a:t> yang </a:t>
            </a:r>
            <a:r>
              <a:rPr lang="en-US" sz="2400" dirty="0" err="1"/>
              <a:t>terpisah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tersendiri</a:t>
            </a:r>
            <a:r>
              <a:rPr lang="en-US" sz="2400" dirty="0"/>
              <a:t>. </a:t>
            </a:r>
            <a:r>
              <a:rPr lang="en-US" sz="2400" dirty="0" err="1" smtClean="0"/>
              <a:t>Indeks</a:t>
            </a:r>
            <a:r>
              <a:rPr lang="en-US" sz="2400" dirty="0" smtClean="0"/>
              <a:t> juga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diartikan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petunjuk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angka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</a:t>
            </a:r>
            <a:r>
              <a:rPr lang="en-US" sz="2400" dirty="0" err="1"/>
              <a:t>mapun</a:t>
            </a:r>
            <a:r>
              <a:rPr lang="en-US" sz="2400" dirty="0"/>
              <a:t> </a:t>
            </a:r>
            <a:r>
              <a:rPr lang="en-US" sz="2400" dirty="0" err="1"/>
              <a:t>tanda</a:t>
            </a:r>
            <a:r>
              <a:rPr lang="en-US" sz="2400" dirty="0"/>
              <a:t> </a:t>
            </a:r>
            <a:r>
              <a:rPr lang="en-US" sz="2400" dirty="0" smtClean="0"/>
              <a:t>yang lain</a:t>
            </a:r>
            <a:r>
              <a:rPr lang="en-US" sz="2400" dirty="0"/>
              <a:t>,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memberi</a:t>
            </a:r>
            <a:r>
              <a:rPr lang="en-US" sz="2400" dirty="0"/>
              <a:t> </a:t>
            </a:r>
            <a:r>
              <a:rPr lang="en-US" sz="2400" dirty="0" err="1"/>
              <a:t>pengarahan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pencarian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smtClean="0"/>
              <a:t>yang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/>
              <a:t>lengkap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ditemukan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yang </a:t>
            </a:r>
            <a:r>
              <a:rPr lang="en-US" sz="2400" dirty="0" err="1"/>
              <a:t>ditunjuk</a:t>
            </a:r>
            <a:r>
              <a:rPr lang="en-US" sz="2400" dirty="0"/>
              <a:t> </a:t>
            </a:r>
            <a:r>
              <a:rPr lang="en-US" sz="2400" dirty="0" err="1"/>
              <a:t>tanda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48067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54" y="2500536"/>
            <a:ext cx="12996845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/>
              <a:t>6) </a:t>
            </a:r>
            <a:r>
              <a:rPr lang="en-US" sz="3000" dirty="0" err="1" smtClean="0"/>
              <a:t>Abstrak</a:t>
            </a:r>
            <a:endParaRPr lang="en-US" sz="3000" dirty="0" smtClean="0"/>
          </a:p>
          <a:p>
            <a:pPr algn="just"/>
            <a:r>
              <a:rPr lang="en-US" sz="3000" dirty="0" err="1" smtClean="0"/>
              <a:t>Abstrak</a:t>
            </a:r>
            <a:r>
              <a:rPr lang="en-US" sz="3000" dirty="0" smtClean="0"/>
              <a:t> </a:t>
            </a:r>
            <a:r>
              <a:rPr lang="en-US" sz="3000" dirty="0" err="1"/>
              <a:t>merupakan</a:t>
            </a:r>
            <a:r>
              <a:rPr lang="en-US" sz="3000" dirty="0"/>
              <a:t> sari </a:t>
            </a:r>
            <a:r>
              <a:rPr lang="en-US" sz="3000" dirty="0" err="1"/>
              <a:t>karangan</a:t>
            </a:r>
            <a:r>
              <a:rPr lang="en-US" sz="3000" dirty="0"/>
              <a:t> </a:t>
            </a:r>
            <a:r>
              <a:rPr lang="en-US" sz="3000" dirty="0" err="1"/>
              <a:t>atau</a:t>
            </a:r>
            <a:r>
              <a:rPr lang="en-US" sz="3000" dirty="0"/>
              <a:t> </a:t>
            </a:r>
            <a:r>
              <a:rPr lang="en-US" sz="3000" dirty="0" err="1"/>
              <a:t>ringkasan</a:t>
            </a:r>
            <a:r>
              <a:rPr lang="en-US" sz="3000" dirty="0"/>
              <a:t> </a:t>
            </a:r>
            <a:r>
              <a:rPr lang="en-US" sz="3000" dirty="0" err="1"/>
              <a:t>dari</a:t>
            </a:r>
            <a:r>
              <a:rPr lang="en-US" sz="3000" dirty="0"/>
              <a:t> </a:t>
            </a:r>
            <a:r>
              <a:rPr lang="en-US" sz="3000" dirty="0" err="1"/>
              <a:t>suatu</a:t>
            </a:r>
            <a:r>
              <a:rPr lang="en-US" sz="3000" dirty="0"/>
              <a:t> </a:t>
            </a:r>
            <a:r>
              <a:rPr lang="en-US" sz="3000" dirty="0" err="1"/>
              <a:t>karya</a:t>
            </a:r>
            <a:r>
              <a:rPr lang="en-US" sz="3000" dirty="0"/>
              <a:t> </a:t>
            </a:r>
            <a:r>
              <a:rPr lang="en-US" sz="3000" dirty="0" err="1"/>
              <a:t>tulis</a:t>
            </a:r>
            <a:r>
              <a:rPr lang="en-US" sz="3000" dirty="0"/>
              <a:t>,</a:t>
            </a:r>
            <a:br>
              <a:rPr lang="en-US" sz="3000" dirty="0"/>
            </a:b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dirty="0" err="1"/>
              <a:t>stuktur</a:t>
            </a:r>
            <a:r>
              <a:rPr lang="en-US" sz="3000" dirty="0"/>
              <a:t> data </a:t>
            </a:r>
            <a:r>
              <a:rPr lang="en-US" sz="3000" dirty="0" err="1"/>
              <a:t>dalam</a:t>
            </a:r>
            <a:r>
              <a:rPr lang="en-US" sz="3000" dirty="0"/>
              <a:t> </a:t>
            </a:r>
            <a:r>
              <a:rPr lang="en-US" sz="3000" dirty="0" err="1"/>
              <a:t>daftar</a:t>
            </a:r>
            <a:r>
              <a:rPr lang="en-US" sz="3000" dirty="0"/>
              <a:t> </a:t>
            </a:r>
            <a:r>
              <a:rPr lang="en-US" sz="3000" dirty="0" err="1"/>
              <a:t>abstrak</a:t>
            </a:r>
            <a:r>
              <a:rPr lang="en-US" sz="3000" dirty="0"/>
              <a:t> </a:t>
            </a:r>
            <a:r>
              <a:rPr lang="en-US" sz="3000" dirty="0" err="1"/>
              <a:t>berisikan</a:t>
            </a:r>
            <a:r>
              <a:rPr lang="en-US" sz="3000" dirty="0"/>
              <a:t> </a:t>
            </a:r>
            <a:r>
              <a:rPr lang="en-US" sz="3000" dirty="0" err="1"/>
              <a:t>judul</a:t>
            </a:r>
            <a:r>
              <a:rPr lang="en-US" sz="3000" dirty="0"/>
              <a:t> </a:t>
            </a:r>
            <a:r>
              <a:rPr lang="en-US" sz="3000" dirty="0" err="1"/>
              <a:t>asli</a:t>
            </a:r>
            <a:r>
              <a:rPr lang="en-US" sz="3000" dirty="0"/>
              <a:t> </a:t>
            </a:r>
            <a:r>
              <a:rPr lang="en-US" sz="3000" dirty="0" err="1" smtClean="0"/>
              <a:t>atau</a:t>
            </a:r>
            <a:r>
              <a:rPr lang="en-US" sz="3000" dirty="0"/>
              <a:t> </a:t>
            </a:r>
            <a:r>
              <a:rPr lang="en-US" sz="3000" dirty="0" err="1" smtClean="0"/>
              <a:t>terjemahan</a:t>
            </a:r>
            <a:r>
              <a:rPr lang="en-US" sz="3000" dirty="0" smtClean="0"/>
              <a:t>, </a:t>
            </a:r>
            <a:r>
              <a:rPr lang="en-US" sz="3000" dirty="0" err="1" smtClean="0"/>
              <a:t>nama</a:t>
            </a:r>
            <a:r>
              <a:rPr lang="en-US" sz="3000" dirty="0" smtClean="0"/>
              <a:t> </a:t>
            </a:r>
            <a:r>
              <a:rPr lang="en-US" sz="3000" dirty="0" err="1"/>
              <a:t>pengarang</a:t>
            </a:r>
            <a:r>
              <a:rPr lang="en-US" sz="3000" dirty="0"/>
              <a:t> </a:t>
            </a:r>
            <a:r>
              <a:rPr lang="en-US" sz="3000" dirty="0" err="1"/>
              <a:t>atau</a:t>
            </a:r>
            <a:r>
              <a:rPr lang="en-US" sz="3000" dirty="0"/>
              <a:t> </a:t>
            </a:r>
            <a:r>
              <a:rPr lang="en-US" sz="3000" dirty="0" err="1"/>
              <a:t>penulis</a:t>
            </a:r>
            <a:r>
              <a:rPr lang="en-US" sz="3000" dirty="0"/>
              <a:t>, </a:t>
            </a:r>
            <a:r>
              <a:rPr lang="en-US" sz="3000" dirty="0" err="1"/>
              <a:t>alamat</a:t>
            </a:r>
            <a:r>
              <a:rPr lang="en-US" sz="3000" dirty="0"/>
              <a:t> </a:t>
            </a:r>
            <a:r>
              <a:rPr lang="en-US" sz="3000" dirty="0" err="1"/>
              <a:t>instansi</a:t>
            </a:r>
            <a:r>
              <a:rPr lang="en-US" sz="3000" dirty="0"/>
              <a:t>/</a:t>
            </a:r>
            <a:r>
              <a:rPr lang="en-US" sz="3000" dirty="0" err="1"/>
              <a:t>lembaga</a:t>
            </a:r>
            <a:r>
              <a:rPr lang="en-US" sz="3000" dirty="0"/>
              <a:t>, data </a:t>
            </a:r>
            <a:r>
              <a:rPr lang="en-US" sz="3000" dirty="0" err="1"/>
              <a:t>bibliografi</a:t>
            </a:r>
            <a:r>
              <a:rPr lang="en-US" sz="3000" dirty="0"/>
              <a:t>, </a:t>
            </a:r>
            <a:r>
              <a:rPr lang="en-US" sz="3000" dirty="0" err="1" smtClean="0"/>
              <a:t>uraian</a:t>
            </a:r>
            <a:r>
              <a:rPr lang="en-US" sz="3000" dirty="0" smtClean="0"/>
              <a:t> (</a:t>
            </a:r>
            <a:r>
              <a:rPr lang="en-US" sz="3000" dirty="0" err="1" smtClean="0"/>
              <a:t>abstrak</a:t>
            </a:r>
            <a:r>
              <a:rPr lang="en-US" sz="3000" dirty="0"/>
              <a:t>),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nama</a:t>
            </a:r>
            <a:r>
              <a:rPr lang="en-US" sz="3000" dirty="0"/>
              <a:t> </a:t>
            </a:r>
            <a:r>
              <a:rPr lang="en-US" sz="3000" dirty="0" err="1"/>
              <a:t>penyusun</a:t>
            </a:r>
            <a:r>
              <a:rPr lang="en-US" sz="3000" dirty="0"/>
              <a:t> </a:t>
            </a:r>
            <a:r>
              <a:rPr lang="en-US" sz="3000" dirty="0" err="1"/>
              <a:t>abstrak</a:t>
            </a:r>
            <a:r>
              <a:rPr lang="en-US" sz="3000" dirty="0"/>
              <a:t>.</a:t>
            </a:r>
            <a:br>
              <a:rPr lang="en-US" sz="3000" dirty="0"/>
            </a:br>
            <a:r>
              <a:rPr lang="en-US" sz="3000" dirty="0"/>
              <a:t>7) </a:t>
            </a:r>
            <a:r>
              <a:rPr lang="en-US" sz="3000" dirty="0" err="1"/>
              <a:t>Buku</a:t>
            </a:r>
            <a:r>
              <a:rPr lang="en-US" sz="3000" dirty="0"/>
              <a:t> </a:t>
            </a:r>
            <a:r>
              <a:rPr lang="en-US" sz="3000" dirty="0" err="1" smtClean="0"/>
              <a:t>Tahunan</a:t>
            </a:r>
            <a:endParaRPr lang="en-US" sz="3000" dirty="0" smtClean="0"/>
          </a:p>
          <a:p>
            <a:pPr algn="just"/>
            <a:r>
              <a:rPr lang="en-US" sz="3000" dirty="0" err="1"/>
              <a:t>Buku</a:t>
            </a:r>
            <a:r>
              <a:rPr lang="en-US" sz="3000" dirty="0"/>
              <a:t> </a:t>
            </a:r>
            <a:r>
              <a:rPr lang="en-US" sz="3000" dirty="0" err="1"/>
              <a:t>tahunan</a:t>
            </a:r>
            <a:r>
              <a:rPr lang="en-US" sz="3000" dirty="0"/>
              <a:t> </a:t>
            </a:r>
            <a:r>
              <a:rPr lang="en-US" sz="3000" dirty="0" err="1"/>
              <a:t>merupakan</a:t>
            </a:r>
            <a:r>
              <a:rPr lang="en-US" sz="3000" dirty="0"/>
              <a:t> </a:t>
            </a:r>
            <a:r>
              <a:rPr lang="en-US" sz="3000" dirty="0" err="1"/>
              <a:t>terbitan</a:t>
            </a:r>
            <a:r>
              <a:rPr lang="en-US" sz="3000" dirty="0"/>
              <a:t> </a:t>
            </a:r>
            <a:r>
              <a:rPr lang="en-US" sz="3000" dirty="0" err="1"/>
              <a:t>tahunan</a:t>
            </a:r>
            <a:r>
              <a:rPr lang="en-US" sz="3000" dirty="0"/>
              <a:t> </a:t>
            </a:r>
            <a:r>
              <a:rPr lang="en-US" sz="3000" dirty="0" err="1"/>
              <a:t>berisikan</a:t>
            </a:r>
            <a:r>
              <a:rPr lang="en-US" sz="3000" dirty="0"/>
              <a:t> </a:t>
            </a:r>
            <a:r>
              <a:rPr lang="en-US" sz="3000" dirty="0" err="1" smtClean="0"/>
              <a:t>informasi</a:t>
            </a:r>
            <a:r>
              <a:rPr lang="en-US" sz="3000" dirty="0"/>
              <a:t> </a:t>
            </a:r>
            <a:r>
              <a:rPr lang="en-US" sz="3000" dirty="0" err="1" smtClean="0"/>
              <a:t>mutakhir</a:t>
            </a:r>
            <a:r>
              <a:rPr lang="en-US" sz="3000" dirty="0" smtClean="0"/>
              <a:t> </a:t>
            </a:r>
            <a:r>
              <a:rPr lang="en-US" sz="3000" dirty="0" err="1" smtClean="0"/>
              <a:t>dalam</a:t>
            </a:r>
            <a:r>
              <a:rPr lang="en-US" sz="3000" dirty="0" smtClean="0"/>
              <a:t> </a:t>
            </a:r>
            <a:r>
              <a:rPr lang="en-US" sz="3000" dirty="0" err="1"/>
              <a:t>bentuk</a:t>
            </a:r>
            <a:r>
              <a:rPr lang="en-US" sz="3000" dirty="0"/>
              <a:t> </a:t>
            </a:r>
            <a:r>
              <a:rPr lang="en-US" sz="3000" dirty="0" err="1"/>
              <a:t>deskriptif</a:t>
            </a:r>
            <a:r>
              <a:rPr lang="en-US" sz="3000" dirty="0"/>
              <a:t> </a:t>
            </a:r>
            <a:r>
              <a:rPr lang="en-US" sz="3000" dirty="0" err="1"/>
              <a:t>atau</a:t>
            </a:r>
            <a:r>
              <a:rPr lang="en-US" sz="3000" dirty="0"/>
              <a:t> data </a:t>
            </a:r>
            <a:r>
              <a:rPr lang="en-US" sz="3000" dirty="0" err="1"/>
              <a:t>statistik</a:t>
            </a:r>
            <a:r>
              <a:rPr lang="en-US" sz="3000" dirty="0"/>
              <a:t> yang </a:t>
            </a:r>
            <a:r>
              <a:rPr lang="en-US" sz="3000" dirty="0" err="1"/>
              <a:t>kadang-kadang</a:t>
            </a:r>
            <a:r>
              <a:rPr lang="en-US" sz="3000" dirty="0"/>
              <a:t> </a:t>
            </a:r>
            <a:r>
              <a:rPr lang="en-US" sz="3000" dirty="0" err="1"/>
              <a:t>terbatas</a:t>
            </a:r>
            <a:r>
              <a:rPr lang="en-US" sz="3000" dirty="0"/>
              <a:t> </a:t>
            </a:r>
            <a:r>
              <a:rPr lang="en-US" sz="3000" dirty="0" err="1" smtClean="0"/>
              <a:t>pada</a:t>
            </a:r>
            <a:r>
              <a:rPr lang="en-US" sz="3000" dirty="0" smtClean="0"/>
              <a:t> </a:t>
            </a:r>
            <a:r>
              <a:rPr lang="en-US" sz="3000" dirty="0" err="1" smtClean="0"/>
              <a:t>sebuah</a:t>
            </a:r>
            <a:r>
              <a:rPr lang="en-US" sz="3000" dirty="0" smtClean="0"/>
              <a:t> </a:t>
            </a:r>
            <a:r>
              <a:rPr lang="en-US" sz="3000" dirty="0" err="1"/>
              <a:t>subjek</a:t>
            </a:r>
            <a:r>
              <a:rPr lang="en-US" sz="3000" dirty="0"/>
              <a:t> </a:t>
            </a:r>
            <a:r>
              <a:rPr lang="en-US" sz="3000" dirty="0" err="1"/>
              <a:t>saja</a:t>
            </a:r>
            <a:r>
              <a:rPr lang="en-US" sz="3000" dirty="0"/>
              <a:t>. </a:t>
            </a:r>
            <a:r>
              <a:rPr lang="en-US" sz="3000" dirty="0" err="1"/>
              <a:t>Buku</a:t>
            </a:r>
            <a:r>
              <a:rPr lang="en-US" sz="3000" dirty="0"/>
              <a:t> </a:t>
            </a:r>
            <a:r>
              <a:rPr lang="en-US" sz="3000" dirty="0" err="1"/>
              <a:t>tahunan</a:t>
            </a:r>
            <a:r>
              <a:rPr lang="en-US" sz="3000" dirty="0"/>
              <a:t> </a:t>
            </a:r>
            <a:r>
              <a:rPr lang="en-US" sz="3000" dirty="0" err="1"/>
              <a:t>bertujuan</a:t>
            </a:r>
            <a:r>
              <a:rPr lang="en-US" sz="3000" dirty="0"/>
              <a:t> </a:t>
            </a:r>
            <a:r>
              <a:rPr lang="en-US" sz="3000" dirty="0" err="1"/>
              <a:t>meliputi</a:t>
            </a:r>
            <a:r>
              <a:rPr lang="en-US" sz="3000" dirty="0"/>
              <a:t> </a:t>
            </a:r>
            <a:r>
              <a:rPr lang="en-US" sz="3000" dirty="0" err="1"/>
              <a:t>kegiatan</a:t>
            </a:r>
            <a:r>
              <a:rPr lang="en-US" sz="3000" dirty="0"/>
              <a:t> yang </a:t>
            </a:r>
            <a:r>
              <a:rPr lang="en-US" sz="3000" dirty="0" err="1" smtClean="0"/>
              <a:t>telah</a:t>
            </a:r>
            <a:r>
              <a:rPr lang="en-US" sz="3000" dirty="0" smtClean="0"/>
              <a:t> </a:t>
            </a:r>
            <a:r>
              <a:rPr lang="en-US" sz="3000" dirty="0" err="1" smtClean="0"/>
              <a:t>berlangsung</a:t>
            </a:r>
            <a:r>
              <a:rPr lang="en-US" sz="3000" dirty="0" smtClean="0"/>
              <a:t> </a:t>
            </a:r>
            <a:r>
              <a:rPr lang="en-US" sz="3000" dirty="0" err="1"/>
              <a:t>dalam</a:t>
            </a:r>
            <a:r>
              <a:rPr lang="en-US" sz="3000" dirty="0"/>
              <a:t> </a:t>
            </a:r>
            <a:r>
              <a:rPr lang="en-US" sz="3000" dirty="0" err="1"/>
              <a:t>periode</a:t>
            </a:r>
            <a:r>
              <a:rPr lang="en-US" sz="3000" dirty="0"/>
              <a:t> </a:t>
            </a:r>
            <a:r>
              <a:rPr lang="en-US" sz="3000" dirty="0" err="1"/>
              <a:t>tertentu</a:t>
            </a:r>
            <a:r>
              <a:rPr lang="en-US" sz="3000" dirty="0"/>
              <a:t>, </a:t>
            </a:r>
            <a:r>
              <a:rPr lang="en-US" sz="3000" dirty="0" err="1"/>
              <a:t>biasanya</a:t>
            </a:r>
            <a:r>
              <a:rPr lang="en-US" sz="3000" dirty="0"/>
              <a:t> </a:t>
            </a:r>
            <a:r>
              <a:rPr lang="en-US" sz="3000" dirty="0" err="1"/>
              <a:t>dari</a:t>
            </a:r>
            <a:r>
              <a:rPr lang="en-US" sz="3000" dirty="0"/>
              <a:t> </a:t>
            </a:r>
            <a:r>
              <a:rPr lang="en-US" sz="3000" dirty="0" err="1"/>
              <a:t>tahun</a:t>
            </a:r>
            <a:r>
              <a:rPr lang="en-US" sz="3000" dirty="0"/>
              <a:t> </a:t>
            </a:r>
            <a:r>
              <a:rPr lang="en-US" sz="3000" dirty="0" err="1"/>
              <a:t>lampau</a:t>
            </a:r>
            <a:r>
              <a:rPr lang="en-US" sz="3000" dirty="0"/>
              <a:t>. </a:t>
            </a:r>
            <a:r>
              <a:rPr lang="en-US" sz="3000" dirty="0" err="1"/>
              <a:t>Adapun</a:t>
            </a:r>
            <a:r>
              <a:rPr lang="en-US" sz="3000" dirty="0"/>
              <a:t> </a:t>
            </a:r>
            <a:r>
              <a:rPr lang="en-US" sz="3000" dirty="0" err="1" smtClean="0"/>
              <a:t>contoh</a:t>
            </a:r>
            <a:r>
              <a:rPr lang="en-US" sz="3000" dirty="0" smtClean="0"/>
              <a:t> </a:t>
            </a:r>
            <a:r>
              <a:rPr lang="en-US" sz="3000" dirty="0" err="1" smtClean="0"/>
              <a:t>buku</a:t>
            </a:r>
            <a:r>
              <a:rPr lang="en-US" sz="3000" dirty="0" smtClean="0"/>
              <a:t> </a:t>
            </a:r>
            <a:r>
              <a:rPr lang="en-US" sz="3000" dirty="0" err="1"/>
              <a:t>tahunan</a:t>
            </a:r>
            <a:r>
              <a:rPr lang="en-US" sz="3000" dirty="0"/>
              <a:t> </a:t>
            </a:r>
            <a:r>
              <a:rPr lang="en-US" sz="3000" dirty="0" err="1"/>
              <a:t>seperti</a:t>
            </a:r>
            <a:r>
              <a:rPr lang="en-US" sz="3000" dirty="0"/>
              <a:t> </a:t>
            </a:r>
            <a:r>
              <a:rPr lang="en-US" sz="3000" dirty="0" err="1"/>
              <a:t>Statistik</a:t>
            </a:r>
            <a:r>
              <a:rPr lang="en-US" sz="3000" dirty="0"/>
              <a:t> Indonesia (Statistical Yearbook of Indonesia</a:t>
            </a:r>
            <a:r>
              <a:rPr lang="en-US" sz="3000" dirty="0" smtClean="0"/>
              <a:t>), </a:t>
            </a:r>
            <a:r>
              <a:rPr lang="en-US" sz="3000" dirty="0" err="1" smtClean="0"/>
              <a:t>Statistik</a:t>
            </a:r>
            <a:r>
              <a:rPr lang="en-US" sz="3000" dirty="0" smtClean="0"/>
              <a:t> </a:t>
            </a:r>
            <a:r>
              <a:rPr lang="en-US" sz="3000" dirty="0"/>
              <a:t>Perkebunan Indonesia, Lampung </a:t>
            </a:r>
            <a:r>
              <a:rPr lang="en-US" sz="3000" dirty="0" err="1"/>
              <a:t>dalam</a:t>
            </a:r>
            <a:r>
              <a:rPr lang="en-US" sz="3000" dirty="0"/>
              <a:t> </a:t>
            </a:r>
            <a:r>
              <a:rPr lang="en-US" sz="3000" dirty="0" err="1"/>
              <a:t>Angka</a:t>
            </a:r>
            <a:r>
              <a:rPr lang="en-US" sz="3000" dirty="0" smtClean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5877313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84" y="2356520"/>
            <a:ext cx="1298521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8) </a:t>
            </a:r>
            <a:r>
              <a:rPr lang="en-US" sz="2400" dirty="0" err="1"/>
              <a:t>Buku</a:t>
            </a:r>
            <a:r>
              <a:rPr lang="en-US" sz="2400" dirty="0"/>
              <a:t> </a:t>
            </a:r>
            <a:r>
              <a:rPr lang="en-US" sz="2400" dirty="0" err="1"/>
              <a:t>Pegangan</a:t>
            </a:r>
            <a:r>
              <a:rPr lang="en-US" sz="2400" dirty="0"/>
              <a:t> </a:t>
            </a:r>
            <a:r>
              <a:rPr lang="en-US" sz="2400" i="1" dirty="0"/>
              <a:t>(Handbook</a:t>
            </a:r>
            <a:r>
              <a:rPr lang="en-US" sz="2400" dirty="0"/>
              <a:t>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Pedoman</a:t>
            </a:r>
            <a:r>
              <a:rPr lang="en-US" sz="2400" dirty="0"/>
              <a:t> (</a:t>
            </a:r>
            <a:r>
              <a:rPr lang="en-US" sz="2400" dirty="0" smtClean="0"/>
              <a:t>Manual) </a:t>
            </a:r>
          </a:p>
          <a:p>
            <a:pPr algn="just"/>
            <a:r>
              <a:rPr lang="en-US" sz="2400" dirty="0" err="1" smtClean="0"/>
              <a:t>Buku</a:t>
            </a:r>
            <a:r>
              <a:rPr lang="en-US" sz="2400" dirty="0" smtClean="0"/>
              <a:t> </a:t>
            </a:r>
            <a:r>
              <a:rPr lang="en-US" sz="2400" dirty="0" err="1"/>
              <a:t>pengangan</a:t>
            </a:r>
            <a:r>
              <a:rPr lang="en-US" sz="2400" dirty="0"/>
              <a:t> (handbook)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kumpulan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disusun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padat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siap</a:t>
            </a:r>
            <a:r>
              <a:rPr lang="en-US" sz="2400" dirty="0"/>
              <a:t> </a:t>
            </a:r>
            <a:r>
              <a:rPr lang="en-US" sz="2400" dirty="0" err="1"/>
              <a:t>pakai</a:t>
            </a:r>
            <a:r>
              <a:rPr lang="en-US" sz="2400" dirty="0"/>
              <a:t> </a:t>
            </a:r>
            <a:r>
              <a:rPr lang="en-US" sz="2400" dirty="0" err="1"/>
              <a:t>khusus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 smtClean="0"/>
              <a:t>bidang</a:t>
            </a:r>
            <a:r>
              <a:rPr lang="en-US" sz="2400" dirty="0" smtClean="0"/>
              <a:t>. </a:t>
            </a:r>
            <a:r>
              <a:rPr lang="en-US" sz="2400" dirty="0" err="1" smtClean="0"/>
              <a:t>Petunjuk-petunjuknya</a:t>
            </a:r>
            <a:r>
              <a:rPr lang="en-US" sz="2400" dirty="0" smtClean="0"/>
              <a:t>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mendalam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dilengkapi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 smtClean="0"/>
              <a:t>gambar-gambar</a:t>
            </a:r>
            <a:r>
              <a:rPr lang="en-US" sz="2400" dirty="0" smtClean="0"/>
              <a:t> </a:t>
            </a:r>
            <a:r>
              <a:rPr lang="en-US" sz="2400" dirty="0"/>
              <a:t>agar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. </a:t>
            </a:r>
            <a:r>
              <a:rPr lang="en-US" sz="2400" dirty="0" err="1"/>
              <a:t>Koleksi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berguna</a:t>
            </a:r>
            <a:r>
              <a:rPr lang="en-US" sz="2400" dirty="0"/>
              <a:t> </a:t>
            </a:r>
            <a:r>
              <a:rPr lang="en-US" sz="2400" dirty="0" err="1"/>
              <a:t>terutama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yang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mendalami</a:t>
            </a:r>
            <a:r>
              <a:rPr lang="en-US" sz="2400" dirty="0"/>
              <a:t> </a:t>
            </a: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. </a:t>
            </a:r>
            <a:r>
              <a:rPr lang="en-US" sz="2400" dirty="0" err="1"/>
              <a:t>Adapun</a:t>
            </a:r>
            <a:r>
              <a:rPr lang="en-US" sz="2400" dirty="0"/>
              <a:t> </a:t>
            </a:r>
            <a:r>
              <a:rPr lang="en-US" sz="2400" dirty="0" err="1"/>
              <a:t>contoh-contoh</a:t>
            </a:r>
            <a:r>
              <a:rPr lang="en-US" sz="2400" dirty="0"/>
              <a:t> handbook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Indonesia </a:t>
            </a:r>
            <a:r>
              <a:rPr lang="en-US" sz="2400" i="1" dirty="0"/>
              <a:t>Handbook</a:t>
            </a:r>
            <a:r>
              <a:rPr lang="en-US" sz="2400" dirty="0"/>
              <a:t>, </a:t>
            </a:r>
            <a:r>
              <a:rPr lang="en-US" sz="2400" i="1" dirty="0"/>
              <a:t>Handbook of Applied Hydrology, Handbook of </a:t>
            </a:r>
            <a:r>
              <a:rPr lang="en-US" sz="2400" i="1" dirty="0" smtClean="0"/>
              <a:t>Coastal Engineering</a:t>
            </a:r>
            <a:r>
              <a:rPr lang="en-US" sz="2400" i="1" dirty="0"/>
              <a:t>, Banker’s Management Handbook, Handbook of Chemistry </a:t>
            </a:r>
            <a:r>
              <a:rPr lang="en-US" sz="2400" i="1" dirty="0" smtClean="0"/>
              <a:t>and Physics.</a:t>
            </a:r>
          </a:p>
          <a:p>
            <a:pPr algn="just"/>
            <a:r>
              <a:rPr lang="en-US" sz="2400" dirty="0"/>
              <a:t>9) </a:t>
            </a:r>
            <a:r>
              <a:rPr lang="en-US" sz="2400" dirty="0" err="1" smtClean="0"/>
              <a:t>Almanak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Almanak</a:t>
            </a:r>
            <a:r>
              <a:rPr lang="en-US" sz="2400" dirty="0" smtClean="0"/>
              <a:t> </a:t>
            </a:r>
            <a:r>
              <a:rPr lang="en-US" sz="2400" dirty="0" err="1"/>
              <a:t>mula-mula</a:t>
            </a:r>
            <a:r>
              <a:rPr lang="en-US" sz="2400" dirty="0"/>
              <a:t> </a:t>
            </a:r>
            <a:r>
              <a:rPr lang="en-US" sz="2400" dirty="0" err="1"/>
              <a:t>diartikan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kalender</a:t>
            </a:r>
            <a:r>
              <a:rPr lang="en-US" sz="2400" dirty="0"/>
              <a:t>, </a:t>
            </a:r>
            <a:r>
              <a:rPr lang="en-US" sz="2400" dirty="0" err="1"/>
              <a:t>penanggalan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/>
              <a:t>tahun</a:t>
            </a:r>
            <a:r>
              <a:rPr lang="en-US" sz="2400" dirty="0"/>
              <a:t>.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umunya</a:t>
            </a:r>
            <a:r>
              <a:rPr lang="en-US" sz="2400" dirty="0"/>
              <a:t> </a:t>
            </a:r>
            <a:r>
              <a:rPr lang="en-US" sz="2400" dirty="0" err="1"/>
              <a:t>almanak</a:t>
            </a:r>
            <a:r>
              <a:rPr lang="en-US" sz="2400" dirty="0"/>
              <a:t> </a:t>
            </a:r>
            <a:r>
              <a:rPr lang="en-US" sz="2400" dirty="0" err="1"/>
              <a:t>menyajikan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fakta</a:t>
            </a:r>
            <a:r>
              <a:rPr lang="en-US" sz="2400" dirty="0"/>
              <a:t>, </a:t>
            </a:r>
            <a:r>
              <a:rPr lang="en-US" sz="2400" dirty="0" err="1" smtClean="0"/>
              <a:t>statistik</a:t>
            </a:r>
            <a:r>
              <a:rPr lang="en-US" sz="2400" dirty="0" smtClean="0"/>
              <a:t>,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, </a:t>
            </a:r>
            <a:r>
              <a:rPr lang="en-US" sz="2400" dirty="0" err="1"/>
              <a:t>misalnya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 smtClean="0"/>
              <a:t>kependudukan</a:t>
            </a:r>
            <a:r>
              <a:rPr lang="en-US" sz="2400" dirty="0" smtClean="0"/>
              <a:t>, </a:t>
            </a:r>
            <a:r>
              <a:rPr lang="en-US" sz="2400" dirty="0" err="1" smtClean="0"/>
              <a:t>bisnis</a:t>
            </a:r>
            <a:r>
              <a:rPr lang="en-US" sz="2400" dirty="0"/>
              <a:t>, </a:t>
            </a:r>
            <a:r>
              <a:rPr lang="en-US" sz="2400" dirty="0" err="1"/>
              <a:t>olahraga</a:t>
            </a:r>
            <a:r>
              <a:rPr lang="en-US" sz="2400" dirty="0"/>
              <a:t>, </a:t>
            </a:r>
            <a:r>
              <a:rPr lang="en-US" sz="2400" dirty="0" err="1"/>
              <a:t>pemerintahan</a:t>
            </a:r>
            <a:r>
              <a:rPr lang="en-US" sz="2400" dirty="0"/>
              <a:t>,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pertanian</a:t>
            </a:r>
            <a:r>
              <a:rPr lang="en-US" sz="2400" dirty="0"/>
              <a:t>, seta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dicantumkan</a:t>
            </a:r>
            <a:r>
              <a:rPr lang="en-US" sz="2400" dirty="0"/>
              <a:t> </a:t>
            </a:r>
            <a:r>
              <a:rPr lang="en-US" sz="2400" dirty="0" smtClean="0"/>
              <a:t>pula </a:t>
            </a:r>
            <a:r>
              <a:rPr lang="en-US" sz="2400" dirty="0" err="1" smtClean="0"/>
              <a:t>pengetahuan</a:t>
            </a:r>
            <a:r>
              <a:rPr lang="en-US" sz="2400" dirty="0" smtClean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yang </a:t>
            </a:r>
            <a:r>
              <a:rPr lang="en-US" sz="2400" dirty="0" err="1"/>
              <a:t>kira-kira</a:t>
            </a:r>
            <a:r>
              <a:rPr lang="en-US" sz="2400" dirty="0"/>
              <a:t> </a:t>
            </a:r>
            <a:r>
              <a:rPr lang="en-US" sz="2400" dirty="0" err="1"/>
              <a:t>diminati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. </a:t>
            </a:r>
            <a:r>
              <a:rPr lang="en-US" sz="2400" dirty="0" err="1"/>
              <a:t>Adapun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 smtClean="0"/>
              <a:t>Almanak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/>
              <a:t>Almanak</a:t>
            </a:r>
            <a:r>
              <a:rPr lang="en-US" sz="2400" dirty="0"/>
              <a:t> Indonesia yang </a:t>
            </a:r>
            <a:r>
              <a:rPr lang="en-US" sz="2400" dirty="0" err="1"/>
              <a:t>diterbitkan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Biro </a:t>
            </a:r>
            <a:r>
              <a:rPr lang="en-US" sz="2400" dirty="0" err="1"/>
              <a:t>Pusat</a:t>
            </a:r>
            <a:r>
              <a:rPr lang="en-US" sz="2400" dirty="0"/>
              <a:t> </a:t>
            </a:r>
            <a:r>
              <a:rPr lang="en-US" sz="2400" dirty="0" err="1"/>
              <a:t>Statistik</a:t>
            </a:r>
            <a:r>
              <a:rPr lang="en-US" sz="2400" dirty="0"/>
              <a:t>, </a:t>
            </a:r>
            <a:r>
              <a:rPr lang="en-US" sz="2400" dirty="0" err="1" smtClean="0"/>
              <a:t>Almanak</a:t>
            </a:r>
            <a:r>
              <a:rPr lang="en-US" sz="2400" dirty="0" smtClean="0"/>
              <a:t> Djakarta </a:t>
            </a:r>
            <a:r>
              <a:rPr lang="en-US" sz="2400" dirty="0"/>
              <a:t>yang </a:t>
            </a:r>
            <a:r>
              <a:rPr lang="en-US" sz="2400" dirty="0" err="1"/>
              <a:t>diterbitan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Badan</a:t>
            </a:r>
            <a:r>
              <a:rPr lang="en-US" sz="2400" dirty="0"/>
              <a:t> </a:t>
            </a:r>
            <a:r>
              <a:rPr lang="en-US" sz="2400" dirty="0" err="1"/>
              <a:t>Penerbit</a:t>
            </a:r>
            <a:r>
              <a:rPr lang="en-US" sz="2400" dirty="0"/>
              <a:t> </a:t>
            </a:r>
            <a:r>
              <a:rPr lang="en-US" sz="2400" dirty="0" err="1"/>
              <a:t>Almanak</a:t>
            </a:r>
            <a:r>
              <a:rPr lang="en-US" sz="2400" dirty="0"/>
              <a:t> Jakarta.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48911639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b44e663bd468ed97ce8eaafb5ef46aa90474a9d"/>
  <p:tag name="ISPRING_RESOURCE_PATHS_HASH_PRESENTER" val="7a43c722c2fdab5e9ba4506e6d69bdc3cd5d2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2543</TotalTime>
  <Pages>0</Pages>
  <Words>756</Words>
  <Characters>0</Characters>
  <Application>Microsoft Office PowerPoint</Application>
  <PresentationFormat>Custom</PresentationFormat>
  <Lines>0</Lines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Title &amp; Subtitle</vt:lpstr>
      <vt:lpstr>Custom Design</vt:lpstr>
      <vt:lpstr>LAYANAN REFERENSI PUST4104/LAYANAN PERPUSTAKAAN</vt:lpstr>
      <vt:lpstr>PENGERTIAN, FUNGSI, TUJUAN, LAYANAN SIRKULASI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KARTONO</dc:creator>
  <cp:lastModifiedBy>user</cp:lastModifiedBy>
  <cp:revision>264</cp:revision>
  <dcterms:modified xsi:type="dcterms:W3CDTF">2022-08-26T18:31:35Z</dcterms:modified>
</cp:coreProperties>
</file>