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</p:sldMasterIdLst>
  <p:notesMasterIdLst>
    <p:notesMasterId r:id="rId13"/>
  </p:notesMasterIdLst>
  <p:sldIdLst>
    <p:sldId id="260" r:id="rId3"/>
    <p:sldId id="318" r:id="rId4"/>
    <p:sldId id="320" r:id="rId5"/>
    <p:sldId id="319" r:id="rId6"/>
    <p:sldId id="289" r:id="rId7"/>
    <p:sldId id="322" r:id="rId8"/>
    <p:sldId id="323" r:id="rId9"/>
    <p:sldId id="324" r:id="rId10"/>
    <p:sldId id="325" r:id="rId11"/>
    <p:sldId id="270" r:id="rId12"/>
  </p:sldIdLst>
  <p:sldSz cx="13004800" cy="9753600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95260" autoAdjust="0"/>
  </p:normalViewPr>
  <p:slideViewPr>
    <p:cSldViewPr>
      <p:cViewPr>
        <p:scale>
          <a:sx n="29" d="100"/>
          <a:sy n="29" d="100"/>
        </p:scale>
        <p:origin x="-344" y="-564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9ED7CDD5-598F-4902-BA85-6782C6BB2991}" type="datetimeFigureOut">
              <a:rPr lang="en-US"/>
              <a:pPr>
                <a:defRPr/>
              </a:pPr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D6D7A-9E1B-4CB9-9F38-AC6A13126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155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779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4354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287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149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1101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370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670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471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95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253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44" y="2212504"/>
            <a:ext cx="11881320" cy="2448272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i-FI" sz="49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PROMOSI LAYANAN PERPUSTAKAAN DAN PENGEMBANGAN MINAT BACA</a:t>
            </a:r>
            <a:br>
              <a:rPr lang="fi-FI" sz="49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fi-FI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PUST4104/LAYANAN PERPUSTAKAAN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4732784"/>
            <a:ext cx="9753600" cy="2736304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Fadhila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Nurul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Husna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Zalmi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M.Hum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nurulzalmi@gmail.com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Penelaah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Majidah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S.Sos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M.I.Kom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Penelaah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majidah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@ecampus.ut.ac.id</a:t>
            </a:r>
            <a:endParaRPr lang="en-US" sz="3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1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04" y="3624788"/>
            <a:ext cx="12385376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 Condensed Extra Bold" panose="020B0803020202020204" pitchFamily="34" charset="0"/>
              </a:rPr>
              <a:t>SELAMAT BELAJAR</a:t>
            </a:r>
          </a:p>
        </p:txBody>
      </p:sp>
    </p:spTree>
    <p:extLst>
      <p:ext uri="{BB962C8B-B14F-4D97-AF65-F5344CB8AC3E}">
        <p14:creationId xmlns:p14="http://schemas.microsoft.com/office/powerpoint/2010/main" val="13896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19D2373-FD79-1F46-8371-498A37D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" y="2356520"/>
            <a:ext cx="12837775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err="1">
                <a:latin typeface="+mj-lt"/>
              </a:rPr>
              <a:t>Tujuan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Promosi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Perpustakaan</a:t>
            </a:r>
            <a:r>
              <a:rPr lang="en-US" sz="2800" b="1" dirty="0">
                <a:latin typeface="+mj-lt"/>
              </a:rPr>
              <a:t> </a:t>
            </a:r>
            <a:endParaRPr lang="en-US" sz="2800" b="1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+mj-lt"/>
              </a:rPr>
              <a:t>Promosi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perpustakaan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rangkaian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kegiatan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perpustakaan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dirancang</a:t>
            </a:r>
            <a:r>
              <a:rPr lang="en-US" sz="2800" dirty="0">
                <a:latin typeface="+mj-lt"/>
              </a:rPr>
              <a:t> agar </a:t>
            </a:r>
            <a:r>
              <a:rPr lang="en-US" sz="2800" dirty="0" err="1">
                <a:latin typeface="+mj-lt"/>
              </a:rPr>
              <a:t>masyarakat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mengetahui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manfaat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sebuah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perpustakaan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melalui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koleksi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fasilitas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dan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produk</a:t>
            </a:r>
            <a:r>
              <a:rPr lang="en-US" sz="2800" dirty="0">
                <a:latin typeface="+mj-lt"/>
              </a:rPr>
              <a:t>/</a:t>
            </a:r>
            <a:r>
              <a:rPr lang="en-US" sz="2800" dirty="0" err="1">
                <a:latin typeface="+mj-lt"/>
              </a:rPr>
              <a:t>layanan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disediakan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marL="0" indent="0" algn="just">
              <a:buNone/>
            </a:pPr>
            <a:r>
              <a:rPr lang="it-IT" sz="2800" dirty="0" smtClean="0">
                <a:latin typeface="+mj-lt"/>
              </a:rPr>
              <a:t>Tujuan </a:t>
            </a:r>
            <a:r>
              <a:rPr lang="it-IT" sz="2800" dirty="0">
                <a:latin typeface="+mj-lt"/>
              </a:rPr>
              <a:t>dari promosi </a:t>
            </a:r>
            <a:r>
              <a:rPr lang="it-IT" sz="2800" dirty="0" smtClean="0">
                <a:latin typeface="+mj-lt"/>
              </a:rPr>
              <a:t>untuk:</a:t>
            </a: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latin typeface="+mj-lt"/>
              </a:rPr>
              <a:t>Menarik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perhatian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artinya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berupaya</a:t>
            </a:r>
            <a:r>
              <a:rPr lang="en-US" sz="2800" dirty="0">
                <a:latin typeface="+mj-lt"/>
              </a:rPr>
              <a:t> agar </a:t>
            </a:r>
            <a:r>
              <a:rPr lang="en-US" sz="2800" dirty="0" err="1">
                <a:latin typeface="+mj-lt"/>
              </a:rPr>
              <a:t>produk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ditawarkan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menimbulkan</a:t>
            </a:r>
            <a:r>
              <a:rPr lang="en-US" sz="2800" dirty="0">
                <a:latin typeface="+mj-lt"/>
              </a:rPr>
              <a:t> rasa </a:t>
            </a:r>
            <a:r>
              <a:rPr lang="en-US" sz="2800" dirty="0" err="1">
                <a:latin typeface="+mj-lt"/>
              </a:rPr>
              <a:t>ketertarikan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pelanggan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latin typeface="+mj-lt"/>
              </a:rPr>
              <a:t>Menciptakan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kesan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artinya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bagaimana</a:t>
            </a:r>
            <a:r>
              <a:rPr lang="en-US" sz="2800" dirty="0">
                <a:latin typeface="+mj-lt"/>
              </a:rPr>
              <a:t> agar </a:t>
            </a:r>
            <a:r>
              <a:rPr lang="en-US" sz="2800" dirty="0" err="1">
                <a:latin typeface="+mj-lt"/>
              </a:rPr>
              <a:t>pemakai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memiliki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kesan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baik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terhadap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produk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kita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latin typeface="+mj-lt"/>
              </a:rPr>
              <a:t>Membangkitkan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minat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tampilan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menarik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menimbulkan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kesan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baik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maka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meningkatkan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minat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seseorang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mengetahui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lebih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lanjut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serta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mempergunakan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memanfaatkan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produk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telah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ditawarkan</a:t>
            </a:r>
            <a:r>
              <a:rPr lang="en-US" sz="2800" dirty="0">
                <a:latin typeface="+mj-lt"/>
              </a:rPr>
              <a:t>. </a:t>
            </a:r>
            <a:endParaRPr lang="en-US" sz="2800" dirty="0" smtClean="0">
              <a:latin typeface="+mj-lt"/>
            </a:endParaRPr>
          </a:p>
          <a:p>
            <a:pPr marL="514350" indent="-514350" algn="just">
              <a:buAutoNum type="arabicPeriod"/>
            </a:pPr>
            <a:r>
              <a:rPr lang="en-US" sz="2800" dirty="0" err="1" smtClean="0">
                <a:latin typeface="+mj-lt"/>
              </a:rPr>
              <a:t>Memperoleh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tanggapan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promosi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dilakukan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diharapkan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muncul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tanggapan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tentunya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tanggapan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positif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1854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19D2373-FD79-1F46-8371-498A37D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0536"/>
            <a:ext cx="12839104" cy="6048672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s-ES" sz="3000" dirty="0" err="1" smtClean="0"/>
              <a:t>Menyiapkan</a:t>
            </a:r>
            <a:r>
              <a:rPr lang="es-ES" sz="3000" dirty="0" smtClean="0"/>
              <a:t> </a:t>
            </a:r>
            <a:r>
              <a:rPr lang="es-ES" sz="3000" dirty="0" err="1"/>
              <a:t>kompetensi</a:t>
            </a:r>
            <a:r>
              <a:rPr lang="es-ES" sz="3000" dirty="0"/>
              <a:t> SDM yang </a:t>
            </a:r>
            <a:r>
              <a:rPr lang="es-ES" sz="3000" dirty="0" err="1"/>
              <a:t>memadai</a:t>
            </a:r>
            <a:r>
              <a:rPr lang="es-ES" sz="3000" dirty="0"/>
              <a:t> </a:t>
            </a:r>
            <a:endParaRPr lang="es-ES" sz="3000" dirty="0" smtClean="0"/>
          </a:p>
          <a:p>
            <a:pPr algn="just"/>
            <a:r>
              <a:rPr lang="es-ES" sz="3000" dirty="0" err="1" smtClean="0"/>
              <a:t>Menyelenggarakan</a:t>
            </a:r>
            <a:r>
              <a:rPr lang="es-ES" sz="3000" dirty="0" smtClean="0"/>
              <a:t> </a:t>
            </a:r>
            <a:r>
              <a:rPr lang="es-ES" sz="3000" dirty="0"/>
              <a:t>TOT (Training of </a:t>
            </a:r>
            <a:r>
              <a:rPr lang="es-ES" sz="3000" dirty="0" err="1"/>
              <a:t>Trainer</a:t>
            </a:r>
            <a:r>
              <a:rPr lang="es-ES" sz="3000" dirty="0"/>
              <a:t>) </a:t>
            </a:r>
            <a:r>
              <a:rPr lang="es-ES" sz="3000" dirty="0" err="1"/>
              <a:t>pengelolaan</a:t>
            </a:r>
            <a:r>
              <a:rPr lang="es-ES" sz="3000" dirty="0"/>
              <a:t> </a:t>
            </a:r>
            <a:r>
              <a:rPr lang="es-ES" sz="3000" dirty="0" err="1"/>
              <a:t>perpustakaan</a:t>
            </a:r>
            <a:r>
              <a:rPr lang="es-ES" sz="3000" dirty="0"/>
              <a:t>, </a:t>
            </a:r>
            <a:r>
              <a:rPr lang="es-ES" sz="3000" dirty="0" err="1"/>
              <a:t>dokumentasi</a:t>
            </a:r>
            <a:r>
              <a:rPr lang="es-ES" sz="3000" dirty="0"/>
              <a:t>, dan </a:t>
            </a:r>
            <a:r>
              <a:rPr lang="es-ES" sz="3000" dirty="0" err="1"/>
              <a:t>informasi</a:t>
            </a:r>
            <a:r>
              <a:rPr lang="es-ES" sz="3000" dirty="0"/>
              <a:t> </a:t>
            </a:r>
            <a:r>
              <a:rPr lang="es-ES" sz="3000" dirty="0" err="1"/>
              <a:t>bagi</a:t>
            </a:r>
            <a:r>
              <a:rPr lang="es-ES" sz="3000" dirty="0"/>
              <a:t> </a:t>
            </a:r>
            <a:r>
              <a:rPr lang="es-ES" sz="3000" dirty="0" err="1"/>
              <a:t>pustakawan</a:t>
            </a:r>
            <a:r>
              <a:rPr lang="es-ES" sz="3000" dirty="0"/>
              <a:t> dan </a:t>
            </a:r>
            <a:r>
              <a:rPr lang="es-ES" sz="3000" dirty="0" err="1"/>
              <a:t>pengelola</a:t>
            </a:r>
            <a:r>
              <a:rPr lang="es-ES" sz="3000" dirty="0"/>
              <a:t> </a:t>
            </a:r>
            <a:r>
              <a:rPr lang="es-ES" sz="3000" dirty="0" err="1"/>
              <a:t>perpustakaan</a:t>
            </a:r>
            <a:r>
              <a:rPr lang="es-ES" sz="3000" dirty="0"/>
              <a:t>, </a:t>
            </a:r>
            <a:r>
              <a:rPr lang="es-ES" sz="3000" dirty="0" err="1"/>
              <a:t>seperti</a:t>
            </a:r>
            <a:r>
              <a:rPr lang="es-ES" sz="3000" dirty="0"/>
              <a:t> TOT </a:t>
            </a:r>
            <a:r>
              <a:rPr lang="es-ES" sz="3000" dirty="0" err="1"/>
              <a:t>Pelatihan</a:t>
            </a:r>
            <a:r>
              <a:rPr lang="es-ES" sz="3000" dirty="0"/>
              <a:t> </a:t>
            </a:r>
            <a:r>
              <a:rPr lang="es-ES" sz="3000" dirty="0" err="1"/>
              <a:t>Membangun</a:t>
            </a:r>
            <a:r>
              <a:rPr lang="es-ES" sz="3000" dirty="0"/>
              <a:t> </a:t>
            </a:r>
            <a:r>
              <a:rPr lang="es-ES" sz="3000" dirty="0" err="1"/>
              <a:t>Jurnal</a:t>
            </a:r>
            <a:r>
              <a:rPr lang="es-ES" sz="3000" dirty="0"/>
              <a:t> </a:t>
            </a:r>
            <a:r>
              <a:rPr lang="es-ES" sz="3000" dirty="0" err="1"/>
              <a:t>Elektronik</a:t>
            </a:r>
            <a:r>
              <a:rPr lang="es-ES" sz="3000" dirty="0"/>
              <a:t> (OJS), </a:t>
            </a:r>
            <a:r>
              <a:rPr lang="es-ES" sz="3000" dirty="0" err="1"/>
              <a:t>Penulisan</a:t>
            </a:r>
            <a:r>
              <a:rPr lang="es-ES" sz="3000" dirty="0"/>
              <a:t> </a:t>
            </a:r>
            <a:r>
              <a:rPr lang="es-ES" sz="3000" dirty="0" err="1"/>
              <a:t>Karya</a:t>
            </a:r>
            <a:r>
              <a:rPr lang="es-ES" sz="3000" dirty="0"/>
              <a:t> </a:t>
            </a:r>
            <a:r>
              <a:rPr lang="es-ES" sz="3000" dirty="0" err="1"/>
              <a:t>Ilmiah</a:t>
            </a:r>
            <a:r>
              <a:rPr lang="es-ES" sz="3000" dirty="0"/>
              <a:t> di Era Digital, </a:t>
            </a:r>
            <a:r>
              <a:rPr lang="es-ES" sz="3000" dirty="0" err="1"/>
              <a:t>Pelayanan</a:t>
            </a:r>
            <a:r>
              <a:rPr lang="es-ES" sz="3000" dirty="0"/>
              <a:t> </a:t>
            </a:r>
            <a:r>
              <a:rPr lang="es-ES" sz="3000" dirty="0" err="1"/>
              <a:t>Referensi</a:t>
            </a:r>
            <a:r>
              <a:rPr lang="es-ES" sz="3000" dirty="0"/>
              <a:t>, </a:t>
            </a:r>
            <a:r>
              <a:rPr lang="es-ES" sz="3000" dirty="0" err="1"/>
              <a:t>Preservasi</a:t>
            </a:r>
            <a:r>
              <a:rPr lang="es-ES" sz="3000" dirty="0"/>
              <a:t> </a:t>
            </a:r>
            <a:r>
              <a:rPr lang="es-ES" sz="3000" dirty="0" err="1"/>
              <a:t>Dokumen</a:t>
            </a:r>
            <a:r>
              <a:rPr lang="es-ES" sz="3000" dirty="0"/>
              <a:t>, </a:t>
            </a:r>
            <a:r>
              <a:rPr lang="es-ES" sz="3000" dirty="0" err="1"/>
              <a:t>Metodologi</a:t>
            </a:r>
            <a:r>
              <a:rPr lang="es-ES" sz="3000" dirty="0"/>
              <a:t> </a:t>
            </a:r>
            <a:r>
              <a:rPr lang="es-ES" sz="3000" dirty="0" err="1"/>
              <a:t>Penelitian</a:t>
            </a:r>
            <a:r>
              <a:rPr lang="es-ES" sz="3000" dirty="0"/>
              <a:t> </a:t>
            </a:r>
            <a:r>
              <a:rPr lang="es-ES" sz="3000" dirty="0" err="1"/>
              <a:t>Kepustakawanan</a:t>
            </a:r>
            <a:r>
              <a:rPr lang="es-ES" sz="3000" dirty="0"/>
              <a:t>, </a:t>
            </a:r>
            <a:r>
              <a:rPr lang="es-ES" sz="3000" dirty="0" err="1"/>
              <a:t>serta</a:t>
            </a:r>
            <a:r>
              <a:rPr lang="es-ES" sz="3000" dirty="0"/>
              <a:t> </a:t>
            </a:r>
            <a:r>
              <a:rPr lang="es-ES" sz="3000" dirty="0" err="1"/>
              <a:t>Publikasi</a:t>
            </a:r>
            <a:r>
              <a:rPr lang="es-ES" sz="3000" dirty="0"/>
              <a:t> </a:t>
            </a:r>
            <a:r>
              <a:rPr lang="es-ES" sz="3000" dirty="0" err="1"/>
              <a:t>Informasi</a:t>
            </a:r>
            <a:r>
              <a:rPr lang="es-ES" sz="3000" dirty="0"/>
              <a:t> </a:t>
            </a:r>
            <a:r>
              <a:rPr lang="es-ES" sz="3000" dirty="0" err="1"/>
              <a:t>Ilmiah</a:t>
            </a:r>
            <a:r>
              <a:rPr lang="es-ES" sz="3000" dirty="0"/>
              <a:t> </a:t>
            </a:r>
            <a:r>
              <a:rPr lang="es-ES" sz="3000" dirty="0" smtClean="0"/>
              <a:t>dan</a:t>
            </a:r>
          </a:p>
          <a:p>
            <a:pPr algn="just"/>
            <a:r>
              <a:rPr lang="es-ES" sz="3000" dirty="0" err="1" smtClean="0"/>
              <a:t>Menyelenggarakan</a:t>
            </a:r>
            <a:r>
              <a:rPr lang="es-ES" sz="3000" dirty="0" smtClean="0"/>
              <a:t> </a:t>
            </a:r>
            <a:r>
              <a:rPr lang="es-ES" sz="3000" dirty="0" err="1"/>
              <a:t>Call</a:t>
            </a:r>
            <a:r>
              <a:rPr lang="es-ES" sz="3000" dirty="0"/>
              <a:t> </a:t>
            </a:r>
            <a:r>
              <a:rPr lang="es-ES" sz="3000" dirty="0" err="1"/>
              <a:t>For</a:t>
            </a:r>
            <a:r>
              <a:rPr lang="es-ES" sz="3000" dirty="0"/>
              <a:t> </a:t>
            </a:r>
            <a:r>
              <a:rPr lang="es-ES" sz="3000" dirty="0" err="1"/>
              <a:t>Paper</a:t>
            </a:r>
            <a:r>
              <a:rPr lang="es-ES" sz="3000" dirty="0"/>
              <a:t> </a:t>
            </a:r>
            <a:r>
              <a:rPr lang="es-ES" sz="3000" dirty="0" err="1"/>
              <a:t>untuk</a:t>
            </a:r>
            <a:r>
              <a:rPr lang="es-ES" sz="3000" dirty="0"/>
              <a:t> </a:t>
            </a:r>
            <a:r>
              <a:rPr lang="es-ES" sz="3000" dirty="0" err="1"/>
              <a:t>knowledge</a:t>
            </a:r>
            <a:r>
              <a:rPr lang="es-ES" sz="3000" dirty="0"/>
              <a:t> </a:t>
            </a:r>
            <a:r>
              <a:rPr lang="es-ES" sz="3000" dirty="0" err="1"/>
              <a:t>sharing</a:t>
            </a:r>
            <a:r>
              <a:rPr lang="es-ES" sz="3000" dirty="0"/>
              <a:t> </a:t>
            </a:r>
            <a:r>
              <a:rPr lang="es-ES" sz="3000" dirty="0" err="1"/>
              <a:t>ide</a:t>
            </a:r>
            <a:r>
              <a:rPr lang="es-ES" sz="3000" dirty="0"/>
              <a:t>, </a:t>
            </a:r>
            <a:r>
              <a:rPr lang="es-ES" sz="3000" dirty="0" err="1"/>
              <a:t>pikiran</a:t>
            </a:r>
            <a:r>
              <a:rPr lang="es-ES" sz="3000" dirty="0"/>
              <a:t>, dan </a:t>
            </a:r>
            <a:r>
              <a:rPr lang="es-ES" sz="3000" dirty="0" err="1"/>
              <a:t>pengetahuan</a:t>
            </a:r>
            <a:r>
              <a:rPr lang="es-ES" sz="3000" dirty="0"/>
              <a:t> yang </a:t>
            </a:r>
            <a:r>
              <a:rPr lang="es-ES" sz="3000" dirty="0" err="1"/>
              <a:t>menjadi</a:t>
            </a:r>
            <a:r>
              <a:rPr lang="es-ES" sz="3000" dirty="0"/>
              <a:t> </a:t>
            </a:r>
            <a:r>
              <a:rPr lang="es-ES" sz="3000" dirty="0" err="1"/>
              <a:t>kompetensi</a:t>
            </a:r>
            <a:r>
              <a:rPr lang="es-ES" sz="3000" dirty="0"/>
              <a:t> </a:t>
            </a:r>
            <a:r>
              <a:rPr lang="es-ES" sz="3000" dirty="0" err="1"/>
              <a:t>pustakawan</a:t>
            </a:r>
            <a:r>
              <a:rPr lang="es-ES" sz="3000" dirty="0"/>
              <a:t> </a:t>
            </a:r>
            <a:r>
              <a:rPr lang="es-ES" sz="3000" dirty="0" err="1"/>
              <a:t>dalam</a:t>
            </a:r>
            <a:r>
              <a:rPr lang="es-ES" sz="3000" dirty="0"/>
              <a:t> acara </a:t>
            </a:r>
            <a:r>
              <a:rPr lang="es-ES" sz="3000" dirty="0" err="1"/>
              <a:t>Lokakarya</a:t>
            </a:r>
            <a:r>
              <a:rPr lang="es-ES" sz="3000" dirty="0"/>
              <a:t> </a:t>
            </a:r>
            <a:r>
              <a:rPr lang="es-ES" sz="3000" dirty="0" err="1"/>
              <a:t>Nasional</a:t>
            </a:r>
            <a:r>
              <a:rPr lang="es-ES" sz="3000" dirty="0"/>
              <a:t> </a:t>
            </a:r>
            <a:r>
              <a:rPr lang="es-ES" sz="3000" dirty="0" err="1"/>
              <a:t>Dokinfo</a:t>
            </a:r>
            <a:r>
              <a:rPr lang="es-ES" sz="3000" dirty="0"/>
              <a:t> </a:t>
            </a:r>
            <a:r>
              <a:rPr lang="es-ES" sz="3000" dirty="0" err="1"/>
              <a:t>setiap</a:t>
            </a:r>
            <a:r>
              <a:rPr lang="es-ES" sz="3000" dirty="0"/>
              <a:t> </a:t>
            </a:r>
            <a:r>
              <a:rPr lang="es-ES" sz="3000" dirty="0" err="1"/>
              <a:t>tahun</a:t>
            </a:r>
            <a:r>
              <a:rPr lang="es-ES" sz="3000" dirty="0"/>
              <a:t>. </a:t>
            </a:r>
            <a:r>
              <a:rPr lang="es-ES" sz="3000" dirty="0" err="1"/>
              <a:t>Kemasan</a:t>
            </a:r>
            <a:r>
              <a:rPr lang="es-ES" sz="3000" dirty="0"/>
              <a:t> </a:t>
            </a:r>
            <a:r>
              <a:rPr lang="es-ES" sz="3000" dirty="0" err="1"/>
              <a:t>Informasi</a:t>
            </a:r>
            <a:r>
              <a:rPr lang="es-ES" sz="3000" dirty="0" smtClean="0"/>
              <a:t>.</a:t>
            </a:r>
          </a:p>
          <a:p>
            <a:pPr algn="just"/>
            <a:r>
              <a:rPr lang="en-US" sz="3000" dirty="0" err="1" smtClean="0"/>
              <a:t>Memberikan</a:t>
            </a:r>
            <a:r>
              <a:rPr lang="en-US" sz="3000" dirty="0" smtClean="0"/>
              <a:t> </a:t>
            </a:r>
            <a:r>
              <a:rPr lang="en-US" sz="3000" dirty="0" err="1"/>
              <a:t>kesempatan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peluang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pustakawan</a:t>
            </a:r>
            <a:r>
              <a:rPr lang="en-US" sz="3000" dirty="0"/>
              <a:t>/</a:t>
            </a:r>
            <a:r>
              <a:rPr lang="en-US" sz="3000" dirty="0" err="1"/>
              <a:t>petugas</a:t>
            </a:r>
            <a:r>
              <a:rPr lang="en-US" sz="3000" dirty="0"/>
              <a:t> </a:t>
            </a:r>
            <a:r>
              <a:rPr lang="en-US" sz="3000" dirty="0" err="1"/>
              <a:t>perpustakaan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“</a:t>
            </a:r>
            <a:r>
              <a:rPr lang="en-US" sz="3000" dirty="0" err="1"/>
              <a:t>mandiri</a:t>
            </a:r>
            <a:r>
              <a:rPr lang="en-US" sz="3000" dirty="0"/>
              <a:t>”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mengembangkan</a:t>
            </a:r>
            <a:r>
              <a:rPr lang="en-US" sz="3000" dirty="0"/>
              <a:t> </a:t>
            </a:r>
            <a:r>
              <a:rPr lang="en-US" sz="3000" dirty="0" err="1"/>
              <a:t>kreativitas</a:t>
            </a:r>
            <a:r>
              <a:rPr lang="en-US" sz="3000" dirty="0"/>
              <a:t> di </a:t>
            </a:r>
            <a:r>
              <a:rPr lang="en-US" sz="3000" dirty="0" err="1"/>
              <a:t>perpustakaan</a:t>
            </a:r>
            <a:r>
              <a:rPr lang="en-US" sz="3000" dirty="0"/>
              <a:t>.</a:t>
            </a:r>
            <a:endParaRPr lang="en-US" sz="3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695147" y="98836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dirty="0" smtClean="0"/>
              <a:t>STRATEGI PROMOSI LAYANAN PERPUSTAKAAN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46256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94" y="2284512"/>
            <a:ext cx="129869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2. </a:t>
            </a:r>
            <a:r>
              <a:rPr lang="en-US" sz="3600" dirty="0" err="1"/>
              <a:t>Mengidentifikasi</a:t>
            </a:r>
            <a:r>
              <a:rPr lang="en-US" sz="3600" dirty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/>
              <a:t>knowledge sharing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pemustaka</a:t>
            </a:r>
            <a:r>
              <a:rPr lang="en-US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/>
              <a:t>Menawarkan</a:t>
            </a:r>
            <a:r>
              <a:rPr lang="en-US" sz="3600" dirty="0" smtClean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jasa</a:t>
            </a:r>
            <a:r>
              <a:rPr lang="en-US" sz="3600" dirty="0"/>
              <a:t> lain </a:t>
            </a:r>
            <a:r>
              <a:rPr lang="en-US" sz="3600" dirty="0" err="1"/>
              <a:t>kepada</a:t>
            </a:r>
            <a:r>
              <a:rPr lang="en-US" sz="3600" dirty="0"/>
              <a:t> </a:t>
            </a:r>
            <a:r>
              <a:rPr lang="en-US" sz="3600" dirty="0" err="1"/>
              <a:t>pemustaka</a:t>
            </a:r>
            <a:r>
              <a:rPr lang="en-US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/>
              <a:t>Menjalin</a:t>
            </a:r>
            <a:r>
              <a:rPr lang="en-US" sz="3600" dirty="0" smtClean="0"/>
              <a:t> </a:t>
            </a:r>
            <a:r>
              <a:rPr lang="en-US" sz="3600" dirty="0" err="1"/>
              <a:t>kerjasama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</a:t>
            </a:r>
            <a:r>
              <a:rPr lang="en-US" sz="3600" dirty="0" err="1"/>
              <a:t>kemitraan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smtClean="0"/>
              <a:t>stakeholder</a:t>
            </a:r>
          </a:p>
          <a:p>
            <a:pPr algn="just"/>
            <a:endParaRPr lang="en-US" sz="3600" dirty="0" smtClean="0"/>
          </a:p>
          <a:p>
            <a:pPr algn="just"/>
            <a:r>
              <a:rPr lang="es-ES" sz="3600" dirty="0" smtClean="0"/>
              <a:t>3. </a:t>
            </a:r>
            <a:r>
              <a:rPr lang="es-ES" sz="3600" dirty="0" err="1" smtClean="0"/>
              <a:t>Menyiapkan</a:t>
            </a:r>
            <a:r>
              <a:rPr lang="es-ES" sz="3600" dirty="0" smtClean="0"/>
              <a:t> </a:t>
            </a:r>
            <a:r>
              <a:rPr lang="es-ES" sz="3600" dirty="0" err="1"/>
              <a:t>produk</a:t>
            </a:r>
            <a:r>
              <a:rPr lang="es-ES" sz="3600" dirty="0"/>
              <a:t> </a:t>
            </a:r>
            <a:r>
              <a:rPr lang="es-ES" sz="3600" dirty="0" err="1"/>
              <a:t>kemasan</a:t>
            </a:r>
            <a:r>
              <a:rPr lang="es-ES" sz="3600" dirty="0"/>
              <a:t> </a:t>
            </a:r>
            <a:r>
              <a:rPr lang="es-ES" sz="3600" dirty="0" err="1"/>
              <a:t>informasi</a:t>
            </a:r>
            <a:r>
              <a:rPr lang="es-ES" sz="3600" dirty="0"/>
              <a:t>/</a:t>
            </a:r>
            <a:r>
              <a:rPr lang="es-ES" sz="3600" dirty="0" err="1"/>
              <a:t>pengetahuan</a:t>
            </a:r>
            <a:r>
              <a:rPr lang="es-ES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Mengidentifikasi</a:t>
            </a:r>
            <a:r>
              <a:rPr lang="es-ES" sz="3600" dirty="0" smtClean="0"/>
              <a:t> </a:t>
            </a:r>
            <a:r>
              <a:rPr lang="es-ES" sz="3600" dirty="0" err="1"/>
              <a:t>isu-isu</a:t>
            </a:r>
            <a:r>
              <a:rPr lang="es-ES" sz="3600" dirty="0"/>
              <a:t> </a:t>
            </a:r>
            <a:r>
              <a:rPr lang="es-ES" sz="3600" dirty="0" err="1"/>
              <a:t>terkini</a:t>
            </a:r>
            <a:r>
              <a:rPr lang="es-ES" sz="3600" dirty="0"/>
              <a:t> </a:t>
            </a:r>
            <a:r>
              <a:rPr lang="es-ES" sz="3600" dirty="0" err="1"/>
              <a:t>kebutuhan</a:t>
            </a:r>
            <a:r>
              <a:rPr lang="es-ES" sz="3600" dirty="0"/>
              <a:t> </a:t>
            </a:r>
            <a:r>
              <a:rPr lang="es-ES" sz="3600" dirty="0" err="1"/>
              <a:t>informasi</a:t>
            </a:r>
            <a:r>
              <a:rPr lang="es-ES" sz="3600" dirty="0"/>
              <a:t> </a:t>
            </a:r>
            <a:r>
              <a:rPr lang="es-ES" sz="3600" dirty="0" err="1" smtClean="0"/>
              <a:t>pengguna</a:t>
            </a:r>
            <a:endParaRPr lang="es-E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Mengelompokkan</a:t>
            </a:r>
            <a:r>
              <a:rPr lang="es-ES" sz="3600" dirty="0" smtClean="0"/>
              <a:t> </a:t>
            </a:r>
            <a:r>
              <a:rPr lang="es-ES" sz="3600" dirty="0" err="1"/>
              <a:t>topik</a:t>
            </a:r>
            <a:r>
              <a:rPr lang="es-ES" sz="3600" dirty="0"/>
              <a:t> </a:t>
            </a:r>
            <a:r>
              <a:rPr lang="es-ES" sz="3600" dirty="0" err="1"/>
              <a:t>pembuatan</a:t>
            </a:r>
            <a:r>
              <a:rPr lang="es-ES" sz="3600" dirty="0"/>
              <a:t> </a:t>
            </a:r>
            <a:r>
              <a:rPr lang="es-ES" sz="3600" dirty="0" err="1"/>
              <a:t>kemasan</a:t>
            </a:r>
            <a:r>
              <a:rPr lang="es-ES" sz="3600" dirty="0"/>
              <a:t> </a:t>
            </a:r>
            <a:r>
              <a:rPr lang="es-ES" sz="3600" dirty="0" err="1"/>
              <a:t>informasi</a:t>
            </a:r>
            <a:r>
              <a:rPr lang="es-ES" sz="3600" dirty="0" smtClean="0"/>
              <a:t>/ </a:t>
            </a:r>
            <a:r>
              <a:rPr lang="es-ES" sz="3600" dirty="0" err="1" smtClean="0"/>
              <a:t>pengetahuan</a:t>
            </a:r>
            <a:r>
              <a:rPr lang="es-ES" sz="3600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600" dirty="0" err="1" smtClean="0"/>
              <a:t>Membuat</a:t>
            </a:r>
            <a:r>
              <a:rPr lang="es-ES" sz="3600" dirty="0" smtClean="0"/>
              <a:t> </a:t>
            </a:r>
            <a:r>
              <a:rPr lang="es-ES" sz="3600" dirty="0" err="1"/>
              <a:t>paket-paket</a:t>
            </a:r>
            <a:r>
              <a:rPr lang="es-ES" sz="3600" dirty="0"/>
              <a:t> </a:t>
            </a:r>
            <a:r>
              <a:rPr lang="es-ES" sz="3600" dirty="0" err="1"/>
              <a:t>kemasan</a:t>
            </a:r>
            <a:r>
              <a:rPr lang="es-ES" sz="3600" dirty="0"/>
              <a:t> (</a:t>
            </a:r>
            <a:r>
              <a:rPr lang="es-ES" sz="3600" dirty="0" err="1"/>
              <a:t>cetak</a:t>
            </a:r>
            <a:r>
              <a:rPr lang="es-ES" sz="3600" dirty="0"/>
              <a:t> dan </a:t>
            </a:r>
            <a:r>
              <a:rPr lang="es-ES" sz="3600" dirty="0" err="1"/>
              <a:t>elektronik</a:t>
            </a:r>
            <a:r>
              <a:rPr lang="es-E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1759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78064" y="628328"/>
            <a:ext cx="65024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Pemustaka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99" y="2572544"/>
            <a:ext cx="129938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4. </a:t>
            </a:r>
            <a:r>
              <a:rPr lang="en-US" sz="3200" dirty="0" err="1"/>
              <a:t>Menyiapkan</a:t>
            </a:r>
            <a:r>
              <a:rPr lang="en-US" sz="3200" dirty="0"/>
              <a:t> </a:t>
            </a:r>
            <a:r>
              <a:rPr lang="en-US" sz="3200" dirty="0" err="1"/>
              <a:t>sarana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promosi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tema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 smtClean="0"/>
              <a:t>kegiatan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 smtClean="0"/>
              <a:t>Menetapkan</a:t>
            </a:r>
            <a:r>
              <a:rPr lang="en-US" sz="3200" dirty="0" smtClean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daya</a:t>
            </a:r>
            <a:r>
              <a:rPr lang="en-US" sz="3200" dirty="0"/>
              <a:t> </a:t>
            </a:r>
            <a:r>
              <a:rPr lang="en-US" sz="3200" dirty="0" err="1"/>
              <a:t>promosi</a:t>
            </a:r>
            <a:r>
              <a:rPr lang="en-US" sz="3200" dirty="0"/>
              <a:t> (SDM, </a:t>
            </a:r>
            <a:r>
              <a:rPr lang="en-US" sz="3200" dirty="0" err="1"/>
              <a:t>perlengkapan</a:t>
            </a:r>
            <a:r>
              <a:rPr lang="en-US" sz="3200" dirty="0"/>
              <a:t>/</a:t>
            </a:r>
            <a:r>
              <a:rPr lang="en-US" sz="3200" dirty="0" err="1"/>
              <a:t>peralatan</a:t>
            </a:r>
            <a:r>
              <a:rPr lang="en-US" sz="3200" dirty="0"/>
              <a:t>, </a:t>
            </a: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promosi</a:t>
            </a:r>
            <a:r>
              <a:rPr lang="en-US" sz="3200" dirty="0"/>
              <a:t>, </a:t>
            </a:r>
            <a:r>
              <a:rPr lang="en-US" sz="3200" dirty="0" err="1"/>
              <a:t>dsb</a:t>
            </a:r>
            <a:r>
              <a:rPr lang="en-US" sz="3200" dirty="0" smtClean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 smtClean="0"/>
              <a:t>Menawarkan</a:t>
            </a:r>
            <a:r>
              <a:rPr lang="en-US" sz="3200" dirty="0" smtClean="0"/>
              <a:t> </a:t>
            </a:r>
            <a:r>
              <a:rPr lang="en-US" sz="3200" dirty="0" err="1"/>
              <a:t>paket-paket</a:t>
            </a:r>
            <a:r>
              <a:rPr lang="en-US" sz="3200" dirty="0"/>
              <a:t> </a:t>
            </a:r>
            <a:r>
              <a:rPr lang="en-US" sz="3200" dirty="0" err="1"/>
              <a:t>pelatihan</a:t>
            </a:r>
            <a:r>
              <a:rPr lang="en-US" sz="3200" dirty="0"/>
              <a:t> </a:t>
            </a:r>
            <a:r>
              <a:rPr lang="en-US" sz="3200" dirty="0" err="1"/>
              <a:t>perpusdokinfo</a:t>
            </a:r>
            <a:r>
              <a:rPr lang="en-US" sz="3200" dirty="0"/>
              <a:t> (</a:t>
            </a:r>
            <a:r>
              <a:rPr lang="en-US" sz="3200" dirty="0" err="1"/>
              <a:t>tatap</a:t>
            </a:r>
            <a:r>
              <a:rPr lang="en-US" sz="3200" dirty="0"/>
              <a:t> </a:t>
            </a:r>
            <a:r>
              <a:rPr lang="en-US" sz="3200" dirty="0" err="1"/>
              <a:t>muka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smtClean="0"/>
              <a:t>online)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 smtClean="0"/>
              <a:t>Inovasi</a:t>
            </a:r>
            <a:r>
              <a:rPr lang="en-US" sz="3200" dirty="0" smtClean="0"/>
              <a:t> </a:t>
            </a:r>
            <a:r>
              <a:rPr lang="en-US" sz="3200" dirty="0"/>
              <a:t>program </a:t>
            </a:r>
            <a:r>
              <a:rPr lang="en-US" sz="3200" dirty="0" err="1"/>
              <a:t>promosi</a:t>
            </a:r>
            <a:r>
              <a:rPr lang="en-US" sz="3200" dirty="0"/>
              <a:t> yang </a:t>
            </a:r>
            <a:r>
              <a:rPr lang="en-US" sz="3200" dirty="0" err="1"/>
              <a:t>bersifat</a:t>
            </a:r>
            <a:r>
              <a:rPr lang="en-US" sz="3200" dirty="0"/>
              <a:t> edutainment (</a:t>
            </a:r>
            <a:r>
              <a:rPr lang="en-US" sz="3200" dirty="0" err="1"/>
              <a:t>pendidikan</a:t>
            </a:r>
            <a:r>
              <a:rPr lang="en-US" sz="3200" dirty="0"/>
              <a:t> yang </a:t>
            </a:r>
            <a:r>
              <a:rPr lang="en-US" sz="3200" dirty="0" err="1"/>
              <a:t>menghibur</a:t>
            </a:r>
            <a:r>
              <a:rPr lang="en-US" sz="3200" dirty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711488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0328" y="2500536"/>
            <a:ext cx="1300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Sosial</a:t>
            </a:r>
            <a:r>
              <a:rPr lang="en-US" sz="2800" dirty="0"/>
              <a:t> media </a:t>
            </a:r>
            <a:r>
              <a:rPr lang="en-US" sz="2800" dirty="0" err="1"/>
              <a:t>atau</a:t>
            </a:r>
            <a:r>
              <a:rPr lang="en-US" sz="2800" dirty="0"/>
              <a:t> media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media yang </a:t>
            </a:r>
            <a:r>
              <a:rPr lang="en-US" sz="2800" dirty="0" err="1"/>
              <a:t>didesain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interaktif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. Media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internet yang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penyebaran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yang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audiens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audiens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audiens</a:t>
            </a:r>
            <a:r>
              <a:rPr lang="en-US" sz="2800" dirty="0"/>
              <a:t> (</a:t>
            </a:r>
            <a:r>
              <a:rPr lang="en-US" sz="2800" dirty="0" err="1"/>
              <a:t>Paramitha</a:t>
            </a:r>
            <a:r>
              <a:rPr lang="en-US" sz="2800" dirty="0"/>
              <a:t>, 2011). </a:t>
            </a:r>
            <a:r>
              <a:rPr lang="en-US" sz="2800" dirty="0" err="1"/>
              <a:t>Teknologi</a:t>
            </a:r>
            <a:r>
              <a:rPr lang="en-US" sz="2800" dirty="0"/>
              <a:t> Web 2.0.,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generasi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internet.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partisipasi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internet. </a:t>
            </a:r>
            <a:r>
              <a:rPr lang="en-US" sz="2800" dirty="0" err="1"/>
              <a:t>Seperti</a:t>
            </a:r>
            <a:r>
              <a:rPr lang="en-US" sz="2800" dirty="0"/>
              <a:t> Wikipedia </a:t>
            </a:r>
            <a:r>
              <a:rPr lang="en-US" sz="2800" dirty="0" err="1"/>
              <a:t>maupun</a:t>
            </a:r>
            <a:r>
              <a:rPr lang="en-US" sz="2800" dirty="0"/>
              <a:t> Blog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internet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berpartisipasi</a:t>
            </a:r>
            <a:r>
              <a:rPr lang="en-US" sz="2800" dirty="0"/>
              <a:t>. Situs </a:t>
            </a:r>
            <a:r>
              <a:rPr lang="en-US" sz="2800" dirty="0" err="1"/>
              <a:t>jejaring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juga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kategori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 Facebook, Friendster, Flickr </a:t>
            </a:r>
            <a:r>
              <a:rPr lang="en-US" sz="2800" dirty="0" err="1"/>
              <a:t>dan</a:t>
            </a:r>
            <a:r>
              <a:rPr lang="en-US" sz="2800" dirty="0"/>
              <a:t> Twitter </a:t>
            </a:r>
            <a:r>
              <a:rPr lang="en-US" sz="2800" dirty="0" err="1"/>
              <a:t>mengadopsi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</a:t>
            </a:r>
            <a:endParaRPr lang="fi-FI" sz="2800" dirty="0"/>
          </a:p>
        </p:txBody>
      </p:sp>
      <p:sp>
        <p:nvSpPr>
          <p:cNvPr id="3" name="Rectangle 2"/>
          <p:cNvSpPr/>
          <p:nvPr/>
        </p:nvSpPr>
        <p:spPr>
          <a:xfrm>
            <a:off x="3516040" y="1060376"/>
            <a:ext cx="65024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3200" b="1" dirty="0" smtClean="0"/>
              <a:t>PEMANFAATAN MEDIA SOSIAL SEBAGAI SARAN PROMOSI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72727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5" y="2284512"/>
            <a:ext cx="1300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/>
              <a:t>promosi</a:t>
            </a:r>
            <a:r>
              <a:rPr lang="en-US" sz="2800" dirty="0"/>
              <a:t> media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 2.0 (</a:t>
            </a:r>
            <a:r>
              <a:rPr lang="en-US" sz="2800" dirty="0" err="1"/>
              <a:t>Manees</a:t>
            </a:r>
            <a:r>
              <a:rPr lang="en-US" sz="2800" dirty="0"/>
              <a:t>, 2006) </a:t>
            </a:r>
            <a:r>
              <a:rPr lang="en-US" sz="2800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Chat </a:t>
            </a:r>
            <a:r>
              <a:rPr lang="en-US" sz="2800" dirty="0"/>
              <a:t>Reference </a:t>
            </a:r>
            <a:r>
              <a:rPr lang="en-US" sz="2800" dirty="0" err="1"/>
              <a:t>atau</a:t>
            </a:r>
            <a:r>
              <a:rPr lang="en-US" sz="2800" dirty="0"/>
              <a:t> Instance messaging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berbungandengan</a:t>
            </a:r>
            <a:r>
              <a:rPr lang="en-US" sz="2800" dirty="0"/>
              <a:t> </a:t>
            </a:r>
            <a:r>
              <a:rPr lang="en-US" sz="2800" dirty="0" err="1"/>
              <a:t>pustakawan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On-line,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menunggu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mendpatkan</a:t>
            </a:r>
            <a:r>
              <a:rPr lang="en-US" sz="2800" dirty="0"/>
              <a:t> </a:t>
            </a:r>
            <a:r>
              <a:rPr lang="en-US" sz="2800" dirty="0" err="1"/>
              <a:t>balasannya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 algn="just">
              <a:buAutoNum type="arabicPeriod"/>
            </a:pPr>
            <a:r>
              <a:rPr lang="en-US" sz="2800" dirty="0" smtClean="0"/>
              <a:t>Media </a:t>
            </a:r>
            <a:r>
              <a:rPr lang="en-US" sz="2800" dirty="0"/>
              <a:t>Streaming,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Chat Reference, yang </a:t>
            </a:r>
            <a:r>
              <a:rPr lang="en-US" sz="2800" dirty="0" err="1"/>
              <a:t>menambahkanpangkalan</a:t>
            </a:r>
            <a:r>
              <a:rPr lang="en-US" sz="2800" dirty="0"/>
              <a:t> data tutorial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ajar On-line (Peer Reviewed Instructional </a:t>
            </a:r>
            <a:r>
              <a:rPr lang="en-US" sz="2800" dirty="0" err="1"/>
              <a:t>MaterialOnline</a:t>
            </a:r>
            <a:r>
              <a:rPr lang="en-US" sz="2800" dirty="0"/>
              <a:t> / PRIMO).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prakteknya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penambahan</a:t>
            </a:r>
            <a:r>
              <a:rPr lang="en-US" sz="2800" dirty="0"/>
              <a:t> </a:t>
            </a:r>
            <a:r>
              <a:rPr lang="en-US" sz="2800" dirty="0" err="1"/>
              <a:t>layananRepository</a:t>
            </a:r>
            <a:r>
              <a:rPr lang="en-US" sz="2800" dirty="0"/>
              <a:t> </a:t>
            </a:r>
            <a:r>
              <a:rPr lang="en-US" sz="2800" dirty="0" smtClean="0"/>
              <a:t>Digital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Blog </a:t>
            </a:r>
            <a:r>
              <a:rPr lang="en-US" sz="2800" dirty="0" err="1"/>
              <a:t>dan</a:t>
            </a:r>
            <a:r>
              <a:rPr lang="en-US" sz="2800" dirty="0"/>
              <a:t> Wikis. Blogs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perpustakaan-perpustakaan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lain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publikasi</a:t>
            </a:r>
            <a:r>
              <a:rPr lang="en-US" sz="2800" dirty="0"/>
              <a:t>. Wiki </a:t>
            </a:r>
            <a:r>
              <a:rPr lang="en-US" sz="2800" dirty="0" err="1"/>
              <a:t>utamanya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Web yang </a:t>
            </a:r>
            <a:r>
              <a:rPr lang="en-US" sz="2800" dirty="0" err="1"/>
              <a:t>terbuka</a:t>
            </a:r>
            <a:r>
              <a:rPr lang="en-US" sz="2800" dirty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orang </a:t>
            </a:r>
            <a:r>
              <a:rPr lang="en-US" sz="2800" dirty="0" err="1"/>
              <a:t>yangterdaftar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Wiki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mempublikasikannya</a:t>
            </a:r>
            <a:r>
              <a:rPr lang="en-US" sz="2800" dirty="0"/>
              <a:t>, </a:t>
            </a:r>
            <a:r>
              <a:rPr lang="en-US" sz="2800" dirty="0" err="1"/>
              <a:t>mengembangkannya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merubahnya</a:t>
            </a:r>
            <a:r>
              <a:rPr lang="en-US" sz="2800" dirty="0"/>
              <a:t>. Hal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merubah</a:t>
            </a:r>
            <a:r>
              <a:rPr lang="en-US" sz="2800" dirty="0"/>
              <a:t> </a:t>
            </a:r>
            <a:r>
              <a:rPr lang="en-US" sz="2800" dirty="0" err="1"/>
              <a:t>kepustakawanan</a:t>
            </a:r>
            <a:r>
              <a:rPr lang="en-US" sz="2800" dirty="0"/>
              <a:t>,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 yang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instruksikeberaksaraan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(information literacy).</a:t>
            </a:r>
          </a:p>
        </p:txBody>
      </p:sp>
    </p:spTree>
    <p:extLst>
      <p:ext uri="{BB962C8B-B14F-4D97-AF65-F5344CB8AC3E}">
        <p14:creationId xmlns:p14="http://schemas.microsoft.com/office/powerpoint/2010/main" val="38048067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4" y="2500536"/>
            <a:ext cx="129968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4.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. </a:t>
            </a:r>
            <a:r>
              <a:rPr lang="en-US" sz="2800" dirty="0" err="1"/>
              <a:t>MySpace</a:t>
            </a:r>
            <a:r>
              <a:rPr lang="en-US" sz="2800" dirty="0"/>
              <a:t>, Facebook, Del.icio.us, </a:t>
            </a:r>
            <a:r>
              <a:rPr lang="en-US" sz="2800" dirty="0" err="1"/>
              <a:t>Frappr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Flickr, Instagram </a:t>
            </a:r>
            <a:r>
              <a:rPr lang="en-US" sz="2800" dirty="0" err="1"/>
              <a:t>dll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menikmati</a:t>
            </a:r>
            <a:r>
              <a:rPr lang="en-US" sz="2800" dirty="0"/>
              <a:t> </a:t>
            </a:r>
            <a:r>
              <a:rPr lang="en-US" sz="2800" dirty="0" err="1"/>
              <a:t>popularitas</a:t>
            </a:r>
            <a:r>
              <a:rPr lang="en-US" sz="2800" dirty="0"/>
              <a:t> </a:t>
            </a:r>
            <a:r>
              <a:rPr lang="en-US" sz="2800" dirty="0" err="1"/>
              <a:t>besar-besaran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Web 2.0.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lain yang </a:t>
            </a:r>
            <a:r>
              <a:rPr lang="en-US" sz="2800" dirty="0" err="1"/>
              <a:t>patut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di </a:t>
            </a: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LibraryThing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 </a:t>
            </a:r>
            <a:r>
              <a:rPr lang="en-US" sz="2800" dirty="0" err="1"/>
              <a:t>mengkatalog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 lain men-share-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tsb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5. RSS Feed. RSS Feeds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yang </a:t>
            </a:r>
            <a:r>
              <a:rPr lang="en-US" sz="2800" dirty="0" err="1"/>
              <a:t>semacam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pemakaisuatu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mempersatukan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mempublikasikan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situs lain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blogs,mengumpulkan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situs lain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tempat</a:t>
            </a:r>
            <a:r>
              <a:rPr lang="en-US" sz="2800" dirty="0"/>
              <a:t> </a:t>
            </a:r>
            <a:r>
              <a:rPr lang="en-US" sz="2800" dirty="0" err="1"/>
              <a:t>tersendiri</a:t>
            </a:r>
            <a:r>
              <a:rPr lang="en-US" sz="2800" dirty="0"/>
              <a:t>.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perpustakaanmengkreasikan</a:t>
            </a:r>
            <a:r>
              <a:rPr lang="en-US" sz="2800" dirty="0"/>
              <a:t> RSS Feeds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melanggannya</a:t>
            </a:r>
            <a:r>
              <a:rPr lang="en-US" sz="2800" dirty="0"/>
              <a:t>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meng</a:t>
            </a:r>
            <a:r>
              <a:rPr lang="en-US" sz="2800" dirty="0"/>
              <a:t> up- date </a:t>
            </a:r>
            <a:r>
              <a:rPr lang="en-US" sz="2800" dirty="0" err="1"/>
              <a:t>artikel-artikel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,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pangkalan</a:t>
            </a:r>
            <a:r>
              <a:rPr lang="en-US" sz="2800" dirty="0"/>
              <a:t> </a:t>
            </a:r>
            <a:r>
              <a:rPr lang="en-US" sz="2800" dirty="0" err="1"/>
              <a:t>datalangganan</a:t>
            </a:r>
            <a:r>
              <a:rPr lang="en-US" sz="2800" dirty="0"/>
              <a:t>, </a:t>
            </a: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juga </a:t>
            </a:r>
            <a:r>
              <a:rPr lang="en-US" sz="2800" dirty="0" err="1"/>
              <a:t>mempublikasikan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situs </a:t>
            </a:r>
            <a:r>
              <a:rPr lang="en-US" sz="2800" dirty="0" err="1"/>
              <a:t>mereka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7731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4" y="2356520"/>
            <a:ext cx="129852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6. Mashups. Mashup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yang </a:t>
            </a:r>
            <a:r>
              <a:rPr lang="en-US" sz="3200" dirty="0" err="1"/>
              <a:t>dicangkokkan</a:t>
            </a:r>
            <a:r>
              <a:rPr lang="en-US" sz="3200" dirty="0"/>
              <a:t>,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layanandigabung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/>
              <a:t>layanan</a:t>
            </a:r>
            <a:r>
              <a:rPr lang="en-US" sz="3200" dirty="0"/>
              <a:t> yang </a:t>
            </a:r>
            <a:r>
              <a:rPr lang="en-US" sz="3200" dirty="0" err="1"/>
              <a:t>benar-benar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. Library 2.0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mashup.Mashup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blog </a:t>
            </a:r>
            <a:r>
              <a:rPr lang="en-US" sz="3200" dirty="0" err="1"/>
              <a:t>hibrida</a:t>
            </a:r>
            <a:r>
              <a:rPr lang="en-US" sz="3200" dirty="0"/>
              <a:t> (</a:t>
            </a:r>
            <a:r>
              <a:rPr lang="en-US" sz="3200" dirty="0" err="1"/>
              <a:t>suatu</a:t>
            </a:r>
            <a:r>
              <a:rPr lang="en-US" sz="3200" dirty="0"/>
              <a:t> blog yang </a:t>
            </a:r>
            <a:r>
              <a:rPr lang="en-US" sz="3200" dirty="0" err="1"/>
              <a:t>dihasilkan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2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yangberbeda</a:t>
            </a:r>
            <a:r>
              <a:rPr lang="en-US" sz="3200" dirty="0"/>
              <a:t>), wikis, media streaming, </a:t>
            </a:r>
            <a:r>
              <a:rPr lang="en-US" sz="3200" dirty="0" err="1"/>
              <a:t>pengumpul</a:t>
            </a:r>
            <a:r>
              <a:rPr lang="en-US" sz="3200" dirty="0"/>
              <a:t> </a:t>
            </a:r>
            <a:r>
              <a:rPr lang="en-US" sz="3200" dirty="0" err="1"/>
              <a:t>isi</a:t>
            </a:r>
            <a:r>
              <a:rPr lang="en-US" sz="3200" dirty="0"/>
              <a:t>, </a:t>
            </a:r>
            <a:r>
              <a:rPr lang="en-US" sz="3200" dirty="0" err="1"/>
              <a:t>berita</a:t>
            </a:r>
            <a:r>
              <a:rPr lang="en-US" sz="3200" dirty="0"/>
              <a:t> instant,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sosial</a:t>
            </a:r>
            <a:r>
              <a:rPr lang="en-US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911639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7a43c722c2fdab5e9ba4506e6d69bdc3cd5d2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Pages>0</Pages>
  <Words>773</Words>
  <Characters>0</Characters>
  <Application>Microsoft Office PowerPoint</Application>
  <PresentationFormat>Custom</PresentationFormat>
  <Lines>0</Lines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Title &amp; Subtitle</vt:lpstr>
      <vt:lpstr>Custom Design</vt:lpstr>
      <vt:lpstr>PROMOSI LAYANAN PERPUSTAKAAN DAN PENGEMBANGAN MINAT BACA PUST4104/LAYANAN PERPUSTAKAAN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user</cp:lastModifiedBy>
  <cp:revision>272</cp:revision>
  <dcterms:modified xsi:type="dcterms:W3CDTF">2022-08-26T08:15:12Z</dcterms:modified>
</cp:coreProperties>
</file>