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65" r:id="rId6"/>
    <p:sldId id="274" r:id="rId7"/>
    <p:sldId id="266" r:id="rId8"/>
    <p:sldId id="275" r:id="rId9"/>
    <p:sldId id="268" r:id="rId10"/>
    <p:sldId id="269" r:id="rId11"/>
    <p:sldId id="270" r:id="rId12"/>
    <p:sldId id="271" r:id="rId13"/>
    <p:sldId id="272" r:id="rId14"/>
    <p:sldId id="276" r:id="rId15"/>
    <p:sldId id="264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B8B7A-C22F-4CF3-8AC1-A3F272601D57}" type="doc">
      <dgm:prSet loTypeId="urn:microsoft.com/office/officeart/2005/8/layout/vList3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008D9AE9-5535-4038-8DC4-806CD1F1E16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latin typeface="Candara" panose="020E0502030303020204" pitchFamily="34" charset="0"/>
            </a:rPr>
            <a:t>Menjelaskan fungsi perpustakaan dalam menumbuhkan minat baca masyarakat</a:t>
          </a:r>
          <a:endParaRPr lang="en-ID">
            <a:latin typeface="Candara" panose="020E0502030303020204" pitchFamily="34" charset="0"/>
          </a:endParaRPr>
        </a:p>
      </dgm:t>
    </dgm:pt>
    <dgm:pt modelId="{166658C7-D295-4EEB-ADB0-1437B277D61D}" type="parTrans" cxnId="{466B1BC9-4F39-48A6-AE65-A0FEA0C9D3DD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F6DFC7A6-9792-4C1E-8094-7F543783CD60}" type="sibTrans" cxnId="{466B1BC9-4F39-48A6-AE65-A0FEA0C9D3DD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1381F290-9636-4CF9-81A7-337F04D609C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latin typeface="Candara" panose="020E0502030303020204" pitchFamily="34" charset="0"/>
            </a:rPr>
            <a:t>Menjelaskan fungsi perpustakaan bagi masyarakat</a:t>
          </a:r>
          <a:endParaRPr lang="en-ID">
            <a:latin typeface="Candara" panose="020E0502030303020204" pitchFamily="34" charset="0"/>
          </a:endParaRPr>
        </a:p>
      </dgm:t>
    </dgm:pt>
    <dgm:pt modelId="{B1DE72B3-255F-47F9-A52B-DF125AF432BC}" type="parTrans" cxnId="{4CE8CC29-4B02-4595-9DF2-7F2526E319C2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F06F8159-8547-4405-8299-273B4F1B580B}" type="sibTrans" cxnId="{4CE8CC29-4B02-4595-9DF2-7F2526E319C2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B5244E48-48DD-4C08-80E7-D04DABEB404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latin typeface="Candara" panose="020E0502030303020204" pitchFamily="34" charset="0"/>
            </a:rPr>
            <a:t>Menjelaskan pelayanan perpustakaan sebagai pendukung lingkungan belajar yang menyenangkan</a:t>
          </a:r>
          <a:endParaRPr lang="en-ID">
            <a:latin typeface="Candara" panose="020E0502030303020204" pitchFamily="34" charset="0"/>
          </a:endParaRPr>
        </a:p>
      </dgm:t>
    </dgm:pt>
    <dgm:pt modelId="{A385B77B-A287-4A42-B0DC-4E8CF11DDD04}" type="parTrans" cxnId="{1B902F76-E4F9-43D4-BFC5-F75197E095DD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DF4D3864-5AC2-49C7-9FC9-DA8E69FF3620}" type="sibTrans" cxnId="{1B902F76-E4F9-43D4-BFC5-F75197E095DD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735B0110-8EB3-4A18-8525-D7EEDA30FB4C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Menjelaskan pentingnya kegiatan promosi dalam memasrakatkan perpustakaan</a:t>
          </a:r>
          <a:endParaRPr lang="en-ID">
            <a:latin typeface="Candara" panose="020E0502030303020204" pitchFamily="34" charset="0"/>
          </a:endParaRPr>
        </a:p>
      </dgm:t>
    </dgm:pt>
    <dgm:pt modelId="{BAE6BA8D-8B10-49EE-950F-F752ADA0E526}" type="parTrans" cxnId="{B6E3CBDA-57BC-421E-BF59-AF578109436B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0425B078-33EF-4C8A-B18C-8D3ED025FC6D}" type="sibTrans" cxnId="{B6E3CBDA-57BC-421E-BF59-AF578109436B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EB2C78F5-F4D9-46FF-A4B0-493898AD2CB4}" type="pres">
      <dgm:prSet presAssocID="{63BB8B7A-C22F-4CF3-8AC1-A3F272601D57}" presName="linearFlow" presStyleCnt="0">
        <dgm:presLayoutVars>
          <dgm:dir/>
          <dgm:resizeHandles val="exact"/>
        </dgm:presLayoutVars>
      </dgm:prSet>
      <dgm:spPr/>
    </dgm:pt>
    <dgm:pt modelId="{C273C5AE-FC3A-471D-B52A-9ABABB375D4D}" type="pres">
      <dgm:prSet presAssocID="{008D9AE9-5535-4038-8DC4-806CD1F1E16F}" presName="composite" presStyleCnt="0"/>
      <dgm:spPr/>
    </dgm:pt>
    <dgm:pt modelId="{178BF262-BE28-4E3D-9BAA-42292227FCAC}" type="pres">
      <dgm:prSet presAssocID="{008D9AE9-5535-4038-8DC4-806CD1F1E16F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22000" r="-22000"/>
          </a:stretch>
        </a:blipFill>
      </dgm:spPr>
    </dgm:pt>
    <dgm:pt modelId="{74B36E1A-4A98-44C4-A404-A845EE31C4EB}" type="pres">
      <dgm:prSet presAssocID="{008D9AE9-5535-4038-8DC4-806CD1F1E16F}" presName="txShp" presStyleLbl="node1" presStyleIdx="0" presStyleCnt="4">
        <dgm:presLayoutVars>
          <dgm:bulletEnabled val="1"/>
        </dgm:presLayoutVars>
      </dgm:prSet>
      <dgm:spPr/>
    </dgm:pt>
    <dgm:pt modelId="{24E7E706-BF41-42A8-9BE7-F195461F58EA}" type="pres">
      <dgm:prSet presAssocID="{F6DFC7A6-9792-4C1E-8094-7F543783CD60}" presName="spacing" presStyleCnt="0"/>
      <dgm:spPr/>
    </dgm:pt>
    <dgm:pt modelId="{F6998BF4-50DD-4905-A539-1B6E90D5A976}" type="pres">
      <dgm:prSet presAssocID="{1381F290-9636-4CF9-81A7-337F04D609C1}" presName="composite" presStyleCnt="0"/>
      <dgm:spPr/>
    </dgm:pt>
    <dgm:pt modelId="{C4AA5DCE-06A2-4BFB-89AC-CF33B9CDE4DD}" type="pres">
      <dgm:prSet presAssocID="{1381F290-9636-4CF9-81A7-337F04D609C1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</dgm:spPr>
    </dgm:pt>
    <dgm:pt modelId="{548DDA80-AA5E-46D6-A650-CDEAA470CE04}" type="pres">
      <dgm:prSet presAssocID="{1381F290-9636-4CF9-81A7-337F04D609C1}" presName="txShp" presStyleLbl="node1" presStyleIdx="1" presStyleCnt="4">
        <dgm:presLayoutVars>
          <dgm:bulletEnabled val="1"/>
        </dgm:presLayoutVars>
      </dgm:prSet>
      <dgm:spPr/>
    </dgm:pt>
    <dgm:pt modelId="{8F80FDC6-A02F-4CF6-B3F9-63F7CCA43316}" type="pres">
      <dgm:prSet presAssocID="{F06F8159-8547-4405-8299-273B4F1B580B}" presName="spacing" presStyleCnt="0"/>
      <dgm:spPr/>
    </dgm:pt>
    <dgm:pt modelId="{3044B842-2E40-46D3-BC20-40D0450F40C3}" type="pres">
      <dgm:prSet presAssocID="{B5244E48-48DD-4C08-80E7-D04DABEB4047}" presName="composite" presStyleCnt="0"/>
      <dgm:spPr/>
    </dgm:pt>
    <dgm:pt modelId="{D919F260-1440-4D85-81C5-4E623400C1C9}" type="pres">
      <dgm:prSet presAssocID="{B5244E48-48DD-4C08-80E7-D04DABEB4047}" presName="imgShp" presStyleLbl="fgImgPlace1" presStyleIdx="2" presStyleCnt="4" custLinFactNeighborY="-4767"/>
      <dgm:spPr>
        <a:blipFill>
          <a:blip xmlns:r="http://schemas.openxmlformats.org/officeDocument/2006/relationships" r:embed="rId3"/>
          <a:srcRect/>
          <a:stretch>
            <a:fillRect t="-27000" b="-27000"/>
          </a:stretch>
        </a:blipFill>
      </dgm:spPr>
    </dgm:pt>
    <dgm:pt modelId="{1D405AFD-D9A3-43CA-9E03-FC9EC7ED3499}" type="pres">
      <dgm:prSet presAssocID="{B5244E48-48DD-4C08-80E7-D04DABEB4047}" presName="txShp" presStyleLbl="node1" presStyleIdx="2" presStyleCnt="4">
        <dgm:presLayoutVars>
          <dgm:bulletEnabled val="1"/>
        </dgm:presLayoutVars>
      </dgm:prSet>
      <dgm:spPr/>
    </dgm:pt>
    <dgm:pt modelId="{041F2D69-A728-4DD9-8AF7-BE4D4AA32A60}" type="pres">
      <dgm:prSet presAssocID="{DF4D3864-5AC2-49C7-9FC9-DA8E69FF3620}" presName="spacing" presStyleCnt="0"/>
      <dgm:spPr/>
    </dgm:pt>
    <dgm:pt modelId="{8B6A8D51-9938-45D1-BCC8-8A199CDD237A}" type="pres">
      <dgm:prSet presAssocID="{735B0110-8EB3-4A18-8525-D7EEDA30FB4C}" presName="composite" presStyleCnt="0"/>
      <dgm:spPr/>
    </dgm:pt>
    <dgm:pt modelId="{70A7E279-6A30-4B51-A7CB-086491F2B21F}" type="pres">
      <dgm:prSet presAssocID="{735B0110-8EB3-4A18-8525-D7EEDA30FB4C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t="-25000" b="-25000"/>
          </a:stretch>
        </a:blipFill>
      </dgm:spPr>
    </dgm:pt>
    <dgm:pt modelId="{D6B51F8D-D31A-41E1-A46A-2AA38E43DD6B}" type="pres">
      <dgm:prSet presAssocID="{735B0110-8EB3-4A18-8525-D7EEDA30FB4C}" presName="txShp" presStyleLbl="node1" presStyleIdx="3" presStyleCnt="4">
        <dgm:presLayoutVars>
          <dgm:bulletEnabled val="1"/>
        </dgm:presLayoutVars>
      </dgm:prSet>
      <dgm:spPr/>
    </dgm:pt>
  </dgm:ptLst>
  <dgm:cxnLst>
    <dgm:cxn modelId="{4CE8CC29-4B02-4595-9DF2-7F2526E319C2}" srcId="{63BB8B7A-C22F-4CF3-8AC1-A3F272601D57}" destId="{1381F290-9636-4CF9-81A7-337F04D609C1}" srcOrd="1" destOrd="0" parTransId="{B1DE72B3-255F-47F9-A52B-DF125AF432BC}" sibTransId="{F06F8159-8547-4405-8299-273B4F1B580B}"/>
    <dgm:cxn modelId="{1B902F76-E4F9-43D4-BFC5-F75197E095DD}" srcId="{63BB8B7A-C22F-4CF3-8AC1-A3F272601D57}" destId="{B5244E48-48DD-4C08-80E7-D04DABEB4047}" srcOrd="2" destOrd="0" parTransId="{A385B77B-A287-4A42-B0DC-4E8CF11DDD04}" sibTransId="{DF4D3864-5AC2-49C7-9FC9-DA8E69FF3620}"/>
    <dgm:cxn modelId="{61F01A87-D79D-42AE-ABE8-E792E3695A38}" type="presOf" srcId="{008D9AE9-5535-4038-8DC4-806CD1F1E16F}" destId="{74B36E1A-4A98-44C4-A404-A845EE31C4EB}" srcOrd="0" destOrd="0" presId="urn:microsoft.com/office/officeart/2005/8/layout/vList3"/>
    <dgm:cxn modelId="{594D62A1-4CD7-4F01-A5AC-423DA58733E7}" type="presOf" srcId="{735B0110-8EB3-4A18-8525-D7EEDA30FB4C}" destId="{D6B51F8D-D31A-41E1-A46A-2AA38E43DD6B}" srcOrd="0" destOrd="0" presId="urn:microsoft.com/office/officeart/2005/8/layout/vList3"/>
    <dgm:cxn modelId="{1B302EB4-D62F-4EF7-8C5C-901B5EFC133A}" type="presOf" srcId="{B5244E48-48DD-4C08-80E7-D04DABEB4047}" destId="{1D405AFD-D9A3-43CA-9E03-FC9EC7ED3499}" srcOrd="0" destOrd="0" presId="urn:microsoft.com/office/officeart/2005/8/layout/vList3"/>
    <dgm:cxn modelId="{661059C7-010D-402B-B20B-A66F02853109}" type="presOf" srcId="{1381F290-9636-4CF9-81A7-337F04D609C1}" destId="{548DDA80-AA5E-46D6-A650-CDEAA470CE04}" srcOrd="0" destOrd="0" presId="urn:microsoft.com/office/officeart/2005/8/layout/vList3"/>
    <dgm:cxn modelId="{466B1BC9-4F39-48A6-AE65-A0FEA0C9D3DD}" srcId="{63BB8B7A-C22F-4CF3-8AC1-A3F272601D57}" destId="{008D9AE9-5535-4038-8DC4-806CD1F1E16F}" srcOrd="0" destOrd="0" parTransId="{166658C7-D295-4EEB-ADB0-1437B277D61D}" sibTransId="{F6DFC7A6-9792-4C1E-8094-7F543783CD60}"/>
    <dgm:cxn modelId="{C7110FDA-2A7E-4BC8-922A-82247C95E7A2}" type="presOf" srcId="{63BB8B7A-C22F-4CF3-8AC1-A3F272601D57}" destId="{EB2C78F5-F4D9-46FF-A4B0-493898AD2CB4}" srcOrd="0" destOrd="0" presId="urn:microsoft.com/office/officeart/2005/8/layout/vList3"/>
    <dgm:cxn modelId="{B6E3CBDA-57BC-421E-BF59-AF578109436B}" srcId="{63BB8B7A-C22F-4CF3-8AC1-A3F272601D57}" destId="{735B0110-8EB3-4A18-8525-D7EEDA30FB4C}" srcOrd="3" destOrd="0" parTransId="{BAE6BA8D-8B10-49EE-950F-F752ADA0E526}" sibTransId="{0425B078-33EF-4C8A-B18C-8D3ED025FC6D}"/>
    <dgm:cxn modelId="{65018F8B-E7D4-46CA-BFEC-9C1EA0C98693}" type="presParOf" srcId="{EB2C78F5-F4D9-46FF-A4B0-493898AD2CB4}" destId="{C273C5AE-FC3A-471D-B52A-9ABABB375D4D}" srcOrd="0" destOrd="0" presId="urn:microsoft.com/office/officeart/2005/8/layout/vList3"/>
    <dgm:cxn modelId="{28E7C4A0-B83F-4B1D-85D4-1C8ACAE66372}" type="presParOf" srcId="{C273C5AE-FC3A-471D-B52A-9ABABB375D4D}" destId="{178BF262-BE28-4E3D-9BAA-42292227FCAC}" srcOrd="0" destOrd="0" presId="urn:microsoft.com/office/officeart/2005/8/layout/vList3"/>
    <dgm:cxn modelId="{D4003762-312B-4B8F-81DA-4893E477DB5A}" type="presParOf" srcId="{C273C5AE-FC3A-471D-B52A-9ABABB375D4D}" destId="{74B36E1A-4A98-44C4-A404-A845EE31C4EB}" srcOrd="1" destOrd="0" presId="urn:microsoft.com/office/officeart/2005/8/layout/vList3"/>
    <dgm:cxn modelId="{CF082D3A-A544-4309-978F-C0C6470F1E44}" type="presParOf" srcId="{EB2C78F5-F4D9-46FF-A4B0-493898AD2CB4}" destId="{24E7E706-BF41-42A8-9BE7-F195461F58EA}" srcOrd="1" destOrd="0" presId="urn:microsoft.com/office/officeart/2005/8/layout/vList3"/>
    <dgm:cxn modelId="{077380EC-8452-4E29-92B1-D42D9BAC6089}" type="presParOf" srcId="{EB2C78F5-F4D9-46FF-A4B0-493898AD2CB4}" destId="{F6998BF4-50DD-4905-A539-1B6E90D5A976}" srcOrd="2" destOrd="0" presId="urn:microsoft.com/office/officeart/2005/8/layout/vList3"/>
    <dgm:cxn modelId="{36278686-9E2A-4CFB-A897-10443FA79AB9}" type="presParOf" srcId="{F6998BF4-50DD-4905-A539-1B6E90D5A976}" destId="{C4AA5DCE-06A2-4BFB-89AC-CF33B9CDE4DD}" srcOrd="0" destOrd="0" presId="urn:microsoft.com/office/officeart/2005/8/layout/vList3"/>
    <dgm:cxn modelId="{BC1B207C-91DA-4855-95B8-3CEF940FD97A}" type="presParOf" srcId="{F6998BF4-50DD-4905-A539-1B6E90D5A976}" destId="{548DDA80-AA5E-46D6-A650-CDEAA470CE04}" srcOrd="1" destOrd="0" presId="urn:microsoft.com/office/officeart/2005/8/layout/vList3"/>
    <dgm:cxn modelId="{53DDE8CF-444D-4980-B790-9F0DA55C410A}" type="presParOf" srcId="{EB2C78F5-F4D9-46FF-A4B0-493898AD2CB4}" destId="{8F80FDC6-A02F-4CF6-B3F9-63F7CCA43316}" srcOrd="3" destOrd="0" presId="urn:microsoft.com/office/officeart/2005/8/layout/vList3"/>
    <dgm:cxn modelId="{E0041194-CA67-4D43-A90E-05781786C2E5}" type="presParOf" srcId="{EB2C78F5-F4D9-46FF-A4B0-493898AD2CB4}" destId="{3044B842-2E40-46D3-BC20-40D0450F40C3}" srcOrd="4" destOrd="0" presId="urn:microsoft.com/office/officeart/2005/8/layout/vList3"/>
    <dgm:cxn modelId="{5B213C96-B4B5-45B0-B8B5-345A3C678031}" type="presParOf" srcId="{3044B842-2E40-46D3-BC20-40D0450F40C3}" destId="{D919F260-1440-4D85-81C5-4E623400C1C9}" srcOrd="0" destOrd="0" presId="urn:microsoft.com/office/officeart/2005/8/layout/vList3"/>
    <dgm:cxn modelId="{00DBF1EC-A5E3-4F70-82F8-7842139790AC}" type="presParOf" srcId="{3044B842-2E40-46D3-BC20-40D0450F40C3}" destId="{1D405AFD-D9A3-43CA-9E03-FC9EC7ED3499}" srcOrd="1" destOrd="0" presId="urn:microsoft.com/office/officeart/2005/8/layout/vList3"/>
    <dgm:cxn modelId="{6C2A7E83-A00F-4679-A538-06CABA8476AB}" type="presParOf" srcId="{EB2C78F5-F4D9-46FF-A4B0-493898AD2CB4}" destId="{041F2D69-A728-4DD9-8AF7-BE4D4AA32A60}" srcOrd="5" destOrd="0" presId="urn:microsoft.com/office/officeart/2005/8/layout/vList3"/>
    <dgm:cxn modelId="{1031AAA0-AF4B-473C-9D3D-DE7A41B1B675}" type="presParOf" srcId="{EB2C78F5-F4D9-46FF-A4B0-493898AD2CB4}" destId="{8B6A8D51-9938-45D1-BCC8-8A199CDD237A}" srcOrd="6" destOrd="0" presId="urn:microsoft.com/office/officeart/2005/8/layout/vList3"/>
    <dgm:cxn modelId="{19C86622-D9E8-4D96-A386-99F4AA3B394B}" type="presParOf" srcId="{8B6A8D51-9938-45D1-BCC8-8A199CDD237A}" destId="{70A7E279-6A30-4B51-A7CB-086491F2B21F}" srcOrd="0" destOrd="0" presId="urn:microsoft.com/office/officeart/2005/8/layout/vList3"/>
    <dgm:cxn modelId="{069583D0-B988-4327-BED9-D8299EFEFB48}" type="presParOf" srcId="{8B6A8D51-9938-45D1-BCC8-8A199CDD237A}" destId="{D6B51F8D-D31A-41E1-A46A-2AA38E43DD6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580C00-5BA2-474F-927E-2FAA3CD3036C}" type="doc">
      <dgm:prSet loTypeId="urn:microsoft.com/office/officeart/2005/8/layout/hProcess7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2A6124B4-232D-453B-B7AD-53A16ED469E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2200" b="1" dirty="0">
              <a:latin typeface="Candara" panose="020E0502030303020204" pitchFamily="34" charset="0"/>
            </a:rPr>
            <a:t>Staf </a:t>
          </a:r>
          <a:r>
            <a:rPr lang="id-ID" sz="2400" b="1" dirty="0">
              <a:latin typeface="Candara" panose="020E0502030303020204" pitchFamily="34" charset="0"/>
            </a:rPr>
            <a:t>Perpustakaan</a:t>
          </a:r>
          <a:endParaRPr lang="en-ID" sz="2400" dirty="0"/>
        </a:p>
      </dgm:t>
    </dgm:pt>
    <dgm:pt modelId="{51BB549D-2075-4440-AE74-CD9B8FFA374E}" type="parTrans" cxnId="{DE6D5000-F98B-4576-928F-170B3BAD3496}">
      <dgm:prSet/>
      <dgm:spPr/>
      <dgm:t>
        <a:bodyPr/>
        <a:lstStyle/>
        <a:p>
          <a:endParaRPr lang="en-ID"/>
        </a:p>
      </dgm:t>
    </dgm:pt>
    <dgm:pt modelId="{DA123837-1A9B-4836-BA0D-90B49BA68952}" type="sibTrans" cxnId="{DE6D5000-F98B-4576-928F-170B3BAD3496}">
      <dgm:prSet/>
      <dgm:spPr/>
      <dgm:t>
        <a:bodyPr/>
        <a:lstStyle/>
        <a:p>
          <a:endParaRPr lang="en-ID"/>
        </a:p>
      </dgm:t>
    </dgm:pt>
    <dgm:pt modelId="{0AA7887A-DC5B-4322-9CFF-0BEF6B3B8030}">
      <dgm:prSet phldrT="[Text]" custT="1"/>
      <dgm:spPr/>
      <dgm:t>
        <a:bodyPr/>
        <a:lstStyle/>
        <a:p>
          <a:pPr algn="l"/>
          <a:r>
            <a:rPr lang="id-ID" sz="2000" dirty="0">
              <a:latin typeface="Candara" panose="020E0502030303020204" pitchFamily="34" charset="0"/>
            </a:rPr>
            <a:t>Staf perpustakaan merupakan daya tarik tersendiri dari pemakai untuk selalu menggunakan perpustakaan</a:t>
          </a:r>
          <a:r>
            <a:rPr lang="en-US" sz="2000" dirty="0">
              <a:latin typeface="Candara" panose="020E0502030303020204" pitchFamily="34" charset="0"/>
            </a:rPr>
            <a:t> </a:t>
          </a:r>
          <a:r>
            <a:rPr lang="en-US" sz="2000" dirty="0" err="1">
              <a:latin typeface="Candara" panose="020E0502030303020204" pitchFamily="34" charset="0"/>
            </a:rPr>
            <a:t>maka</a:t>
          </a:r>
          <a:r>
            <a:rPr lang="en-US" sz="2000" dirty="0">
              <a:latin typeface="Candara" panose="020E0502030303020204" pitchFamily="34" charset="0"/>
            </a:rPr>
            <a:t> </a:t>
          </a:r>
          <a:r>
            <a:rPr lang="en-US" sz="2000" dirty="0" err="1">
              <a:latin typeface="Candara" panose="020E0502030303020204" pitchFamily="34" charset="0"/>
            </a:rPr>
            <a:t>perlu</a:t>
          </a:r>
          <a:r>
            <a:rPr lang="en-US" sz="2000" dirty="0">
              <a:latin typeface="Candara" panose="020E0502030303020204" pitchFamily="34" charset="0"/>
            </a:rPr>
            <a:t> </a:t>
          </a:r>
          <a:r>
            <a:rPr lang="id-ID" sz="2000" dirty="0">
              <a:latin typeface="Candara" panose="020E0502030303020204" pitchFamily="34" charset="0"/>
            </a:rPr>
            <a:t>ditempatkan tenaga-tenaga yang berkompeten terutama bagian pelayanan</a:t>
          </a:r>
          <a:endParaRPr lang="en-ID" sz="2000" dirty="0">
            <a:latin typeface="Candara" panose="020E0502030303020204" pitchFamily="34" charset="0"/>
          </a:endParaRPr>
        </a:p>
      </dgm:t>
    </dgm:pt>
    <dgm:pt modelId="{0C45E3E3-71EB-4913-B5EB-B86CAA09BD66}" type="parTrans" cxnId="{2C0DF2B9-66C9-439C-B920-3C521D976B67}">
      <dgm:prSet/>
      <dgm:spPr/>
      <dgm:t>
        <a:bodyPr/>
        <a:lstStyle/>
        <a:p>
          <a:endParaRPr lang="en-ID"/>
        </a:p>
      </dgm:t>
    </dgm:pt>
    <dgm:pt modelId="{07FB071C-2759-4357-968F-78008C873363}" type="sibTrans" cxnId="{2C0DF2B9-66C9-439C-B920-3C521D976B67}">
      <dgm:prSet/>
      <dgm:spPr/>
      <dgm:t>
        <a:bodyPr/>
        <a:lstStyle/>
        <a:p>
          <a:endParaRPr lang="en-ID"/>
        </a:p>
      </dgm:t>
    </dgm:pt>
    <dgm:pt modelId="{D91DAA0A-FB1A-42C3-B62C-AC642FAA133C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2400" b="1" dirty="0">
              <a:latin typeface="Candara" panose="020E0502030303020204" pitchFamily="34" charset="0"/>
            </a:rPr>
            <a:t>Koleksi Perpustakaan</a:t>
          </a:r>
          <a:endParaRPr lang="en-ID" sz="2400" dirty="0">
            <a:latin typeface="Candara" panose="020E0502030303020204" pitchFamily="34" charset="0"/>
          </a:endParaRPr>
        </a:p>
      </dgm:t>
    </dgm:pt>
    <dgm:pt modelId="{761DB718-75B3-4864-A705-B66D6B7020C8}" type="parTrans" cxnId="{734BC2B5-55EC-4BC5-A8B6-51086BED9E06}">
      <dgm:prSet/>
      <dgm:spPr/>
      <dgm:t>
        <a:bodyPr/>
        <a:lstStyle/>
        <a:p>
          <a:endParaRPr lang="en-ID"/>
        </a:p>
      </dgm:t>
    </dgm:pt>
    <dgm:pt modelId="{49EAD3B0-5F3C-4B95-95C9-C82BDEA83F64}" type="sibTrans" cxnId="{734BC2B5-55EC-4BC5-A8B6-51086BED9E06}">
      <dgm:prSet/>
      <dgm:spPr/>
      <dgm:t>
        <a:bodyPr/>
        <a:lstStyle/>
        <a:p>
          <a:endParaRPr lang="en-ID"/>
        </a:p>
      </dgm:t>
    </dgm:pt>
    <dgm:pt modelId="{E833BCEF-0B9F-4129-AA1E-DE17F8D05EEB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Kekuatan koleksi perpustakaan tidak hanya tergantung kepada segi kua</a:t>
          </a:r>
          <a:r>
            <a:rPr lang="en-US" sz="2000" dirty="0" err="1">
              <a:latin typeface="Candara" panose="020E0502030303020204" pitchFamily="34" charset="0"/>
            </a:rPr>
            <a:t>ntita</a:t>
          </a:r>
          <a:r>
            <a:rPr lang="id-ID" sz="2000" dirty="0">
              <a:latin typeface="Candara" panose="020E0502030303020204" pitchFamily="34" charset="0"/>
            </a:rPr>
            <a:t>s saja, namun juga dipengaruhi oleh segi kualitas</a:t>
          </a:r>
          <a:endParaRPr lang="en-ID" sz="2000" dirty="0">
            <a:latin typeface="Candara" panose="020E0502030303020204" pitchFamily="34" charset="0"/>
          </a:endParaRPr>
        </a:p>
      </dgm:t>
    </dgm:pt>
    <dgm:pt modelId="{175A7C6A-2E8E-4178-800A-D3ED59EC4A0C}" type="parTrans" cxnId="{451F0307-3B21-449D-A2AF-AFE39F240694}">
      <dgm:prSet/>
      <dgm:spPr/>
      <dgm:t>
        <a:bodyPr/>
        <a:lstStyle/>
        <a:p>
          <a:endParaRPr lang="en-ID"/>
        </a:p>
      </dgm:t>
    </dgm:pt>
    <dgm:pt modelId="{EC584B30-E6C2-4017-AAB6-216468855D5D}" type="sibTrans" cxnId="{451F0307-3B21-449D-A2AF-AFE39F240694}">
      <dgm:prSet/>
      <dgm:spPr/>
      <dgm:t>
        <a:bodyPr/>
        <a:lstStyle/>
        <a:p>
          <a:endParaRPr lang="en-ID"/>
        </a:p>
      </dgm:t>
    </dgm:pt>
    <dgm:pt modelId="{CAF75BED-CEF2-46A5-8252-BAF14FA9F0E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2000" b="1" dirty="0">
              <a:latin typeface="Candara" panose="020E0502030303020204" pitchFamily="34" charset="0"/>
            </a:rPr>
            <a:t>Pengorganisasian</a:t>
          </a:r>
          <a:r>
            <a:rPr lang="id-ID" sz="2200" b="1" dirty="0">
              <a:latin typeface="Candara" panose="020E0502030303020204" pitchFamily="34" charset="0"/>
            </a:rPr>
            <a:t> Bahan</a:t>
          </a:r>
          <a:endParaRPr lang="en-ID" sz="2200" dirty="0">
            <a:latin typeface="Candara" panose="020E0502030303020204" pitchFamily="34" charset="0"/>
          </a:endParaRPr>
        </a:p>
      </dgm:t>
    </dgm:pt>
    <dgm:pt modelId="{2E4CACD9-F54B-4937-8998-9C63A6BEE686}" type="parTrans" cxnId="{FA1F5D46-B3EB-4355-9B92-FB957D8A4BE3}">
      <dgm:prSet/>
      <dgm:spPr/>
      <dgm:t>
        <a:bodyPr/>
        <a:lstStyle/>
        <a:p>
          <a:endParaRPr lang="en-ID"/>
        </a:p>
      </dgm:t>
    </dgm:pt>
    <dgm:pt modelId="{898403BD-0DE4-43AF-B5E1-0DFAC93F492C}" type="sibTrans" cxnId="{FA1F5D46-B3EB-4355-9B92-FB957D8A4BE3}">
      <dgm:prSet/>
      <dgm:spPr/>
      <dgm:t>
        <a:bodyPr/>
        <a:lstStyle/>
        <a:p>
          <a:endParaRPr lang="en-ID"/>
        </a:p>
      </dgm:t>
    </dgm:pt>
    <dgm:pt modelId="{7162E1AE-E9FC-4812-8C83-7B156F9A55C4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Klasifikasi dan katalog, keduanya dapat membantu pengunjung dalam pencarian bahan di perpustakaan</a:t>
          </a:r>
          <a:endParaRPr lang="en-ID" sz="2000" dirty="0">
            <a:latin typeface="Candara" panose="020E0502030303020204" pitchFamily="34" charset="0"/>
          </a:endParaRPr>
        </a:p>
      </dgm:t>
    </dgm:pt>
    <dgm:pt modelId="{8E9E848F-845D-4223-B0A6-ADB4BEDFFB85}" type="parTrans" cxnId="{99F219EB-0319-4C90-ADE3-3E00C1A16CAC}">
      <dgm:prSet/>
      <dgm:spPr/>
      <dgm:t>
        <a:bodyPr/>
        <a:lstStyle/>
        <a:p>
          <a:endParaRPr lang="en-ID"/>
        </a:p>
      </dgm:t>
    </dgm:pt>
    <dgm:pt modelId="{F8ABF2D5-631B-4C98-87CB-EBD37F5B81C1}" type="sibTrans" cxnId="{99F219EB-0319-4C90-ADE3-3E00C1A16CAC}">
      <dgm:prSet/>
      <dgm:spPr/>
      <dgm:t>
        <a:bodyPr/>
        <a:lstStyle/>
        <a:p>
          <a:endParaRPr lang="en-ID"/>
        </a:p>
      </dgm:t>
    </dgm:pt>
    <dgm:pt modelId="{81BCCBA0-B147-4075-B903-074F593C9CE8}" type="pres">
      <dgm:prSet presAssocID="{BD580C00-5BA2-474F-927E-2FAA3CD3036C}" presName="Name0" presStyleCnt="0">
        <dgm:presLayoutVars>
          <dgm:dir/>
          <dgm:animLvl val="lvl"/>
          <dgm:resizeHandles val="exact"/>
        </dgm:presLayoutVars>
      </dgm:prSet>
      <dgm:spPr/>
    </dgm:pt>
    <dgm:pt modelId="{9DB04682-E397-4B74-9178-707EDABF6091}" type="pres">
      <dgm:prSet presAssocID="{2A6124B4-232D-453B-B7AD-53A16ED469E7}" presName="compositeNode" presStyleCnt="0">
        <dgm:presLayoutVars>
          <dgm:bulletEnabled val="1"/>
        </dgm:presLayoutVars>
      </dgm:prSet>
      <dgm:spPr/>
    </dgm:pt>
    <dgm:pt modelId="{4300039F-910C-4426-8B5A-38DEB2D9994D}" type="pres">
      <dgm:prSet presAssocID="{2A6124B4-232D-453B-B7AD-53A16ED469E7}" presName="bgRect" presStyleLbl="node1" presStyleIdx="0" presStyleCnt="3" custScaleX="98580" custScaleY="103308"/>
      <dgm:spPr/>
    </dgm:pt>
    <dgm:pt modelId="{6487BC5B-3DE6-466D-99A5-A80FE11CDF3C}" type="pres">
      <dgm:prSet presAssocID="{2A6124B4-232D-453B-B7AD-53A16ED469E7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2C7AFFFE-4E52-41EB-9108-5A96AACE9C86}" type="pres">
      <dgm:prSet presAssocID="{2A6124B4-232D-453B-B7AD-53A16ED469E7}" presName="childNode" presStyleLbl="node1" presStyleIdx="0" presStyleCnt="3">
        <dgm:presLayoutVars>
          <dgm:bulletEnabled val="1"/>
        </dgm:presLayoutVars>
      </dgm:prSet>
      <dgm:spPr/>
    </dgm:pt>
    <dgm:pt modelId="{0BC862B1-F744-4D81-9DD1-05040CEAE9FD}" type="pres">
      <dgm:prSet presAssocID="{DA123837-1A9B-4836-BA0D-90B49BA68952}" presName="hSp" presStyleCnt="0"/>
      <dgm:spPr/>
    </dgm:pt>
    <dgm:pt modelId="{9B618C0C-703B-4877-A1E5-DF030214080C}" type="pres">
      <dgm:prSet presAssocID="{DA123837-1A9B-4836-BA0D-90B49BA68952}" presName="vProcSp" presStyleCnt="0"/>
      <dgm:spPr/>
    </dgm:pt>
    <dgm:pt modelId="{F6EAA48D-20CC-4CE8-8868-FD70461CE46D}" type="pres">
      <dgm:prSet presAssocID="{DA123837-1A9B-4836-BA0D-90B49BA68952}" presName="vSp1" presStyleCnt="0"/>
      <dgm:spPr/>
    </dgm:pt>
    <dgm:pt modelId="{93B2285E-0737-4E7E-834D-CE1E8833948C}" type="pres">
      <dgm:prSet presAssocID="{DA123837-1A9B-4836-BA0D-90B49BA68952}" presName="simulatedConn" presStyleLbl="solidFgAcc1" presStyleIdx="0" presStyleCnt="2"/>
      <dgm:spPr/>
    </dgm:pt>
    <dgm:pt modelId="{4376F0DA-D75E-4FF2-9DD1-EAAA18EB8E0A}" type="pres">
      <dgm:prSet presAssocID="{DA123837-1A9B-4836-BA0D-90B49BA68952}" presName="vSp2" presStyleCnt="0"/>
      <dgm:spPr/>
    </dgm:pt>
    <dgm:pt modelId="{296D5480-4DB7-48C7-9B08-C80497D8ACF5}" type="pres">
      <dgm:prSet presAssocID="{DA123837-1A9B-4836-BA0D-90B49BA68952}" presName="sibTrans" presStyleCnt="0"/>
      <dgm:spPr/>
    </dgm:pt>
    <dgm:pt modelId="{0F5DADD4-DDBE-4F6E-9AF1-51ABB396C430}" type="pres">
      <dgm:prSet presAssocID="{D91DAA0A-FB1A-42C3-B62C-AC642FAA133C}" presName="compositeNode" presStyleCnt="0">
        <dgm:presLayoutVars>
          <dgm:bulletEnabled val="1"/>
        </dgm:presLayoutVars>
      </dgm:prSet>
      <dgm:spPr/>
    </dgm:pt>
    <dgm:pt modelId="{3D15E899-25AA-4925-B33F-20326335445F}" type="pres">
      <dgm:prSet presAssocID="{D91DAA0A-FB1A-42C3-B62C-AC642FAA133C}" presName="bgRect" presStyleLbl="node1" presStyleIdx="1" presStyleCnt="3"/>
      <dgm:spPr/>
    </dgm:pt>
    <dgm:pt modelId="{21AE3289-A138-4FD3-8E47-C9ED719C643F}" type="pres">
      <dgm:prSet presAssocID="{D91DAA0A-FB1A-42C3-B62C-AC642FAA133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617393A3-7B39-415D-BF5B-1A9512C42C94}" type="pres">
      <dgm:prSet presAssocID="{D91DAA0A-FB1A-42C3-B62C-AC642FAA133C}" presName="childNode" presStyleLbl="node1" presStyleIdx="1" presStyleCnt="3">
        <dgm:presLayoutVars>
          <dgm:bulletEnabled val="1"/>
        </dgm:presLayoutVars>
      </dgm:prSet>
      <dgm:spPr/>
    </dgm:pt>
    <dgm:pt modelId="{01EF28B9-B098-43FA-9124-13D26B6A83D6}" type="pres">
      <dgm:prSet presAssocID="{49EAD3B0-5F3C-4B95-95C9-C82BDEA83F64}" presName="hSp" presStyleCnt="0"/>
      <dgm:spPr/>
    </dgm:pt>
    <dgm:pt modelId="{28A37872-43B8-4699-BDA4-B16C9A82B1D3}" type="pres">
      <dgm:prSet presAssocID="{49EAD3B0-5F3C-4B95-95C9-C82BDEA83F64}" presName="vProcSp" presStyleCnt="0"/>
      <dgm:spPr/>
    </dgm:pt>
    <dgm:pt modelId="{98C73EA9-5F22-47FF-8C2E-774C0DC30801}" type="pres">
      <dgm:prSet presAssocID="{49EAD3B0-5F3C-4B95-95C9-C82BDEA83F64}" presName="vSp1" presStyleCnt="0"/>
      <dgm:spPr/>
    </dgm:pt>
    <dgm:pt modelId="{A8442B1A-D923-4FCF-BD9C-6B308D96629D}" type="pres">
      <dgm:prSet presAssocID="{49EAD3B0-5F3C-4B95-95C9-C82BDEA83F64}" presName="simulatedConn" presStyleLbl="solidFgAcc1" presStyleIdx="1" presStyleCnt="2"/>
      <dgm:spPr/>
    </dgm:pt>
    <dgm:pt modelId="{19A19985-9082-430B-98CE-EC4206C21DDE}" type="pres">
      <dgm:prSet presAssocID="{49EAD3B0-5F3C-4B95-95C9-C82BDEA83F64}" presName="vSp2" presStyleCnt="0"/>
      <dgm:spPr/>
    </dgm:pt>
    <dgm:pt modelId="{12DE591B-64BF-447A-8A04-9434F838FF03}" type="pres">
      <dgm:prSet presAssocID="{49EAD3B0-5F3C-4B95-95C9-C82BDEA83F64}" presName="sibTrans" presStyleCnt="0"/>
      <dgm:spPr/>
    </dgm:pt>
    <dgm:pt modelId="{6BEC48A2-0AF2-44B9-AB3A-D86D08690C7C}" type="pres">
      <dgm:prSet presAssocID="{CAF75BED-CEF2-46A5-8252-BAF14FA9F0E4}" presName="compositeNode" presStyleCnt="0">
        <dgm:presLayoutVars>
          <dgm:bulletEnabled val="1"/>
        </dgm:presLayoutVars>
      </dgm:prSet>
      <dgm:spPr/>
    </dgm:pt>
    <dgm:pt modelId="{091167E1-E687-4651-86AC-023F5CEF2D9C}" type="pres">
      <dgm:prSet presAssocID="{CAF75BED-CEF2-46A5-8252-BAF14FA9F0E4}" presName="bgRect" presStyleLbl="node1" presStyleIdx="2" presStyleCnt="3"/>
      <dgm:spPr/>
    </dgm:pt>
    <dgm:pt modelId="{F4DBB246-475A-445F-9DAA-56F74B79CDC7}" type="pres">
      <dgm:prSet presAssocID="{CAF75BED-CEF2-46A5-8252-BAF14FA9F0E4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F80509E-07EA-4F53-BAFB-E3637230259C}" type="pres">
      <dgm:prSet presAssocID="{CAF75BED-CEF2-46A5-8252-BAF14FA9F0E4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E6D5000-F98B-4576-928F-170B3BAD3496}" srcId="{BD580C00-5BA2-474F-927E-2FAA3CD3036C}" destId="{2A6124B4-232D-453B-B7AD-53A16ED469E7}" srcOrd="0" destOrd="0" parTransId="{51BB549D-2075-4440-AE74-CD9B8FFA374E}" sibTransId="{DA123837-1A9B-4836-BA0D-90B49BA68952}"/>
    <dgm:cxn modelId="{177E4B06-DC84-4319-A5F9-2167C30F84CD}" type="presOf" srcId="{2A6124B4-232D-453B-B7AD-53A16ED469E7}" destId="{6487BC5B-3DE6-466D-99A5-A80FE11CDF3C}" srcOrd="1" destOrd="0" presId="urn:microsoft.com/office/officeart/2005/8/layout/hProcess7"/>
    <dgm:cxn modelId="{451F0307-3B21-449D-A2AF-AFE39F240694}" srcId="{D91DAA0A-FB1A-42C3-B62C-AC642FAA133C}" destId="{E833BCEF-0B9F-4129-AA1E-DE17F8D05EEB}" srcOrd="0" destOrd="0" parTransId="{175A7C6A-2E8E-4178-800A-D3ED59EC4A0C}" sibTransId="{EC584B30-E6C2-4017-AAB6-216468855D5D}"/>
    <dgm:cxn modelId="{C4535112-D7B8-428F-8B30-45642F0BDF44}" type="presOf" srcId="{BD580C00-5BA2-474F-927E-2FAA3CD3036C}" destId="{81BCCBA0-B147-4075-B903-074F593C9CE8}" srcOrd="0" destOrd="0" presId="urn:microsoft.com/office/officeart/2005/8/layout/hProcess7"/>
    <dgm:cxn modelId="{4418D745-DECB-49D4-BC80-CFCC79D0275D}" type="presOf" srcId="{CAF75BED-CEF2-46A5-8252-BAF14FA9F0E4}" destId="{F4DBB246-475A-445F-9DAA-56F74B79CDC7}" srcOrd="1" destOrd="0" presId="urn:microsoft.com/office/officeart/2005/8/layout/hProcess7"/>
    <dgm:cxn modelId="{FA1F5D46-B3EB-4355-9B92-FB957D8A4BE3}" srcId="{BD580C00-5BA2-474F-927E-2FAA3CD3036C}" destId="{CAF75BED-CEF2-46A5-8252-BAF14FA9F0E4}" srcOrd="2" destOrd="0" parTransId="{2E4CACD9-F54B-4937-8998-9C63A6BEE686}" sibTransId="{898403BD-0DE4-43AF-B5E1-0DFAC93F492C}"/>
    <dgm:cxn modelId="{5A931A6A-F126-4159-B7CF-A442218ED19D}" type="presOf" srcId="{E833BCEF-0B9F-4129-AA1E-DE17F8D05EEB}" destId="{617393A3-7B39-415D-BF5B-1A9512C42C94}" srcOrd="0" destOrd="0" presId="urn:microsoft.com/office/officeart/2005/8/layout/hProcess7"/>
    <dgm:cxn modelId="{C2ABD558-CD33-4389-8212-8F87712A9DF6}" type="presOf" srcId="{CAF75BED-CEF2-46A5-8252-BAF14FA9F0E4}" destId="{091167E1-E687-4651-86AC-023F5CEF2D9C}" srcOrd="0" destOrd="0" presId="urn:microsoft.com/office/officeart/2005/8/layout/hProcess7"/>
    <dgm:cxn modelId="{EBA3BC80-77FC-4F9D-BD2E-2F488869EB47}" type="presOf" srcId="{D91DAA0A-FB1A-42C3-B62C-AC642FAA133C}" destId="{3D15E899-25AA-4925-B33F-20326335445F}" srcOrd="0" destOrd="0" presId="urn:microsoft.com/office/officeart/2005/8/layout/hProcess7"/>
    <dgm:cxn modelId="{D4C43F86-7E78-4ADC-93C5-B4FA820A6265}" type="presOf" srcId="{7162E1AE-E9FC-4812-8C83-7B156F9A55C4}" destId="{9F80509E-07EA-4F53-BAFB-E3637230259C}" srcOrd="0" destOrd="0" presId="urn:microsoft.com/office/officeart/2005/8/layout/hProcess7"/>
    <dgm:cxn modelId="{734BC2B5-55EC-4BC5-A8B6-51086BED9E06}" srcId="{BD580C00-5BA2-474F-927E-2FAA3CD3036C}" destId="{D91DAA0A-FB1A-42C3-B62C-AC642FAA133C}" srcOrd="1" destOrd="0" parTransId="{761DB718-75B3-4864-A705-B66D6B7020C8}" sibTransId="{49EAD3B0-5F3C-4B95-95C9-C82BDEA83F64}"/>
    <dgm:cxn modelId="{2C0DF2B9-66C9-439C-B920-3C521D976B67}" srcId="{2A6124B4-232D-453B-B7AD-53A16ED469E7}" destId="{0AA7887A-DC5B-4322-9CFF-0BEF6B3B8030}" srcOrd="0" destOrd="0" parTransId="{0C45E3E3-71EB-4913-B5EB-B86CAA09BD66}" sibTransId="{07FB071C-2759-4357-968F-78008C873363}"/>
    <dgm:cxn modelId="{08EE73CF-326F-463F-8390-18F1D420EB24}" type="presOf" srcId="{0AA7887A-DC5B-4322-9CFF-0BEF6B3B8030}" destId="{2C7AFFFE-4E52-41EB-9108-5A96AACE9C86}" srcOrd="0" destOrd="0" presId="urn:microsoft.com/office/officeart/2005/8/layout/hProcess7"/>
    <dgm:cxn modelId="{025E2AD3-A3BD-477D-93F5-FDB3A2B65B4F}" type="presOf" srcId="{2A6124B4-232D-453B-B7AD-53A16ED469E7}" destId="{4300039F-910C-4426-8B5A-38DEB2D9994D}" srcOrd="0" destOrd="0" presId="urn:microsoft.com/office/officeart/2005/8/layout/hProcess7"/>
    <dgm:cxn modelId="{59BBF2D5-DDA1-4283-81D2-994CD47D3B78}" type="presOf" srcId="{D91DAA0A-FB1A-42C3-B62C-AC642FAA133C}" destId="{21AE3289-A138-4FD3-8E47-C9ED719C643F}" srcOrd="1" destOrd="0" presId="urn:microsoft.com/office/officeart/2005/8/layout/hProcess7"/>
    <dgm:cxn modelId="{99F219EB-0319-4C90-ADE3-3E00C1A16CAC}" srcId="{CAF75BED-CEF2-46A5-8252-BAF14FA9F0E4}" destId="{7162E1AE-E9FC-4812-8C83-7B156F9A55C4}" srcOrd="0" destOrd="0" parTransId="{8E9E848F-845D-4223-B0A6-ADB4BEDFFB85}" sibTransId="{F8ABF2D5-631B-4C98-87CB-EBD37F5B81C1}"/>
    <dgm:cxn modelId="{3DE8414E-7928-4EDD-B341-2E9512EEE957}" type="presParOf" srcId="{81BCCBA0-B147-4075-B903-074F593C9CE8}" destId="{9DB04682-E397-4B74-9178-707EDABF6091}" srcOrd="0" destOrd="0" presId="urn:microsoft.com/office/officeart/2005/8/layout/hProcess7"/>
    <dgm:cxn modelId="{10F7FF18-DF11-4734-8060-0CA4A00DBABD}" type="presParOf" srcId="{9DB04682-E397-4B74-9178-707EDABF6091}" destId="{4300039F-910C-4426-8B5A-38DEB2D9994D}" srcOrd="0" destOrd="0" presId="urn:microsoft.com/office/officeart/2005/8/layout/hProcess7"/>
    <dgm:cxn modelId="{DC618F1F-3195-4BE7-9165-67B882621CDE}" type="presParOf" srcId="{9DB04682-E397-4B74-9178-707EDABF6091}" destId="{6487BC5B-3DE6-466D-99A5-A80FE11CDF3C}" srcOrd="1" destOrd="0" presId="urn:microsoft.com/office/officeart/2005/8/layout/hProcess7"/>
    <dgm:cxn modelId="{F8190256-FC86-4331-BBCE-BC5A1DAA96B7}" type="presParOf" srcId="{9DB04682-E397-4B74-9178-707EDABF6091}" destId="{2C7AFFFE-4E52-41EB-9108-5A96AACE9C86}" srcOrd="2" destOrd="0" presId="urn:microsoft.com/office/officeart/2005/8/layout/hProcess7"/>
    <dgm:cxn modelId="{EEE1123F-8CBE-4CCF-8C2D-2CB3FA16A2F6}" type="presParOf" srcId="{81BCCBA0-B147-4075-B903-074F593C9CE8}" destId="{0BC862B1-F744-4D81-9DD1-05040CEAE9FD}" srcOrd="1" destOrd="0" presId="urn:microsoft.com/office/officeart/2005/8/layout/hProcess7"/>
    <dgm:cxn modelId="{9215EDDE-3F9A-4D8B-BEA8-8978E7FB11C4}" type="presParOf" srcId="{81BCCBA0-B147-4075-B903-074F593C9CE8}" destId="{9B618C0C-703B-4877-A1E5-DF030214080C}" srcOrd="2" destOrd="0" presId="urn:microsoft.com/office/officeart/2005/8/layout/hProcess7"/>
    <dgm:cxn modelId="{381BE8E4-B5D7-4763-BC71-BF2E1D4BD58C}" type="presParOf" srcId="{9B618C0C-703B-4877-A1E5-DF030214080C}" destId="{F6EAA48D-20CC-4CE8-8868-FD70461CE46D}" srcOrd="0" destOrd="0" presId="urn:microsoft.com/office/officeart/2005/8/layout/hProcess7"/>
    <dgm:cxn modelId="{44E63825-76D3-489C-9491-9ABC0935DF53}" type="presParOf" srcId="{9B618C0C-703B-4877-A1E5-DF030214080C}" destId="{93B2285E-0737-4E7E-834D-CE1E8833948C}" srcOrd="1" destOrd="0" presId="urn:microsoft.com/office/officeart/2005/8/layout/hProcess7"/>
    <dgm:cxn modelId="{20F131B2-F3E6-4278-A076-F8C9422FA54C}" type="presParOf" srcId="{9B618C0C-703B-4877-A1E5-DF030214080C}" destId="{4376F0DA-D75E-4FF2-9DD1-EAAA18EB8E0A}" srcOrd="2" destOrd="0" presId="urn:microsoft.com/office/officeart/2005/8/layout/hProcess7"/>
    <dgm:cxn modelId="{7091A945-BA69-478D-A007-DBBC447D3403}" type="presParOf" srcId="{81BCCBA0-B147-4075-B903-074F593C9CE8}" destId="{296D5480-4DB7-48C7-9B08-C80497D8ACF5}" srcOrd="3" destOrd="0" presId="urn:microsoft.com/office/officeart/2005/8/layout/hProcess7"/>
    <dgm:cxn modelId="{5E4526AC-EBEB-4D38-9647-7100350E7D19}" type="presParOf" srcId="{81BCCBA0-B147-4075-B903-074F593C9CE8}" destId="{0F5DADD4-DDBE-4F6E-9AF1-51ABB396C430}" srcOrd="4" destOrd="0" presId="urn:microsoft.com/office/officeart/2005/8/layout/hProcess7"/>
    <dgm:cxn modelId="{C14065E5-92DB-401C-AF9A-9EED1D40B709}" type="presParOf" srcId="{0F5DADD4-DDBE-4F6E-9AF1-51ABB396C430}" destId="{3D15E899-25AA-4925-B33F-20326335445F}" srcOrd="0" destOrd="0" presId="urn:microsoft.com/office/officeart/2005/8/layout/hProcess7"/>
    <dgm:cxn modelId="{9396F2AD-D12C-4CD5-8FA4-2B38FC06D0C0}" type="presParOf" srcId="{0F5DADD4-DDBE-4F6E-9AF1-51ABB396C430}" destId="{21AE3289-A138-4FD3-8E47-C9ED719C643F}" srcOrd="1" destOrd="0" presId="urn:microsoft.com/office/officeart/2005/8/layout/hProcess7"/>
    <dgm:cxn modelId="{C877B31E-A10C-4893-836B-E235B8DB45E3}" type="presParOf" srcId="{0F5DADD4-DDBE-4F6E-9AF1-51ABB396C430}" destId="{617393A3-7B39-415D-BF5B-1A9512C42C94}" srcOrd="2" destOrd="0" presId="urn:microsoft.com/office/officeart/2005/8/layout/hProcess7"/>
    <dgm:cxn modelId="{76D7A6DB-31B5-402F-803C-4E8FC4F7CE87}" type="presParOf" srcId="{81BCCBA0-B147-4075-B903-074F593C9CE8}" destId="{01EF28B9-B098-43FA-9124-13D26B6A83D6}" srcOrd="5" destOrd="0" presId="urn:microsoft.com/office/officeart/2005/8/layout/hProcess7"/>
    <dgm:cxn modelId="{46ED1C27-543D-4423-9938-A989846B82E3}" type="presParOf" srcId="{81BCCBA0-B147-4075-B903-074F593C9CE8}" destId="{28A37872-43B8-4699-BDA4-B16C9A82B1D3}" srcOrd="6" destOrd="0" presId="urn:microsoft.com/office/officeart/2005/8/layout/hProcess7"/>
    <dgm:cxn modelId="{23F64273-FEC2-4068-AE9C-10174A46349A}" type="presParOf" srcId="{28A37872-43B8-4699-BDA4-B16C9A82B1D3}" destId="{98C73EA9-5F22-47FF-8C2E-774C0DC30801}" srcOrd="0" destOrd="0" presId="urn:microsoft.com/office/officeart/2005/8/layout/hProcess7"/>
    <dgm:cxn modelId="{E17A2DEB-4D86-4227-91B7-3ABA95E7D4D0}" type="presParOf" srcId="{28A37872-43B8-4699-BDA4-B16C9A82B1D3}" destId="{A8442B1A-D923-4FCF-BD9C-6B308D96629D}" srcOrd="1" destOrd="0" presId="urn:microsoft.com/office/officeart/2005/8/layout/hProcess7"/>
    <dgm:cxn modelId="{835490A1-9E67-410D-8093-EB0A8A93B845}" type="presParOf" srcId="{28A37872-43B8-4699-BDA4-B16C9A82B1D3}" destId="{19A19985-9082-430B-98CE-EC4206C21DDE}" srcOrd="2" destOrd="0" presId="urn:microsoft.com/office/officeart/2005/8/layout/hProcess7"/>
    <dgm:cxn modelId="{85649AF6-B1CB-49E4-8DA5-18A56E03F31A}" type="presParOf" srcId="{81BCCBA0-B147-4075-B903-074F593C9CE8}" destId="{12DE591B-64BF-447A-8A04-9434F838FF03}" srcOrd="7" destOrd="0" presId="urn:microsoft.com/office/officeart/2005/8/layout/hProcess7"/>
    <dgm:cxn modelId="{E5DFD13F-5ACC-45E9-ADD6-A763ADD5BD81}" type="presParOf" srcId="{81BCCBA0-B147-4075-B903-074F593C9CE8}" destId="{6BEC48A2-0AF2-44B9-AB3A-D86D08690C7C}" srcOrd="8" destOrd="0" presId="urn:microsoft.com/office/officeart/2005/8/layout/hProcess7"/>
    <dgm:cxn modelId="{8CF942BC-1AA4-4790-B047-8004A7123509}" type="presParOf" srcId="{6BEC48A2-0AF2-44B9-AB3A-D86D08690C7C}" destId="{091167E1-E687-4651-86AC-023F5CEF2D9C}" srcOrd="0" destOrd="0" presId="urn:microsoft.com/office/officeart/2005/8/layout/hProcess7"/>
    <dgm:cxn modelId="{8D754DC6-7C74-46AA-9FA0-E27EDB9D3086}" type="presParOf" srcId="{6BEC48A2-0AF2-44B9-AB3A-D86D08690C7C}" destId="{F4DBB246-475A-445F-9DAA-56F74B79CDC7}" srcOrd="1" destOrd="0" presId="urn:microsoft.com/office/officeart/2005/8/layout/hProcess7"/>
    <dgm:cxn modelId="{276A6CB9-2588-40EE-A231-076B446FC89B}" type="presParOf" srcId="{6BEC48A2-0AF2-44B9-AB3A-D86D08690C7C}" destId="{9F80509E-07EA-4F53-BAFB-E3637230259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A16D9-FAC2-4043-AF1E-431D10C84171}" type="doc">
      <dgm:prSet loTypeId="urn:microsoft.com/office/officeart/2008/layout/PictureAccent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B2C7F60A-E11D-4C4F-95C1-730A0902AB38}">
      <dgm:prSet phldrT="[Text]" custT="1"/>
      <dgm:spPr/>
      <dgm:t>
        <a:bodyPr/>
        <a:lstStyle/>
        <a:p>
          <a:pPr algn="just"/>
          <a:r>
            <a:rPr lang="id-ID" sz="2000" b="1">
              <a:latin typeface="Candara" panose="020E0502030303020204" pitchFamily="34" charset="0"/>
            </a:rPr>
            <a:t>Peran-peran yang dapat dilakukan perpustakaan untuk membangkitkan dan meningkatkan minat baca masyarakat yang dilayaninya (pemustaka)</a:t>
          </a:r>
          <a:endParaRPr lang="en-ID" sz="2000" b="1" dirty="0">
            <a:latin typeface="Candara" panose="020E0502030303020204" pitchFamily="34" charset="0"/>
          </a:endParaRPr>
        </a:p>
      </dgm:t>
    </dgm:pt>
    <dgm:pt modelId="{D55B54F0-B960-4F80-A290-EAE9C3EECC20}" type="parTrans" cxnId="{3751D086-6E6E-4F06-9F24-B698B17E01F3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FF7D0A1D-BE6F-4DE7-AA62-EE5B7E856354}" type="sibTrans" cxnId="{3751D086-6E6E-4F06-9F24-B698B17E01F3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3EEE5299-9FC7-4D97-8994-2254254C7BF7}">
      <dgm:prSet phldrT="[Text]" custT="1"/>
      <dgm:spPr/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2000" dirty="0">
              <a:latin typeface="Candara" panose="020E0502030303020204" pitchFamily="34" charset="0"/>
            </a:rPr>
            <a:t>Media antara pemakai dengan koleksi sebagai sumber informasi pengetahuan.</a:t>
          </a:r>
          <a:endParaRPr lang="en-ID" sz="2000" dirty="0">
            <a:latin typeface="Candara" panose="020E0502030303020204" pitchFamily="34" charset="0"/>
          </a:endParaRPr>
        </a:p>
      </dgm:t>
    </dgm:pt>
    <dgm:pt modelId="{2D16E9B7-3DE5-4098-B98E-CB1D927EC23C}" type="parTrans" cxnId="{A4AE3034-1229-4918-8140-A4986BE20D0E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1D888C1B-2B3D-48E3-9B2F-554BF209B2E9}" type="sibTrans" cxnId="{A4AE3034-1229-4918-8140-A4986BE20D0E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EC9E27AA-D754-4FD7-8EF6-F39C9982455C}">
      <dgm:prSet custT="1"/>
      <dgm:spPr/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2000">
              <a:latin typeface="Candara" panose="020E0502030303020204" pitchFamily="34" charset="0"/>
            </a:rPr>
            <a:t>Lembaga pengembangan minat dan budaya membaca serta pembangkit kesadaran pentingnya belajar sepanjang hayat.</a:t>
          </a:r>
          <a:endParaRPr lang="en-ID" sz="2000">
            <a:latin typeface="Candara" panose="020E0502030303020204" pitchFamily="34" charset="0"/>
          </a:endParaRPr>
        </a:p>
      </dgm:t>
    </dgm:pt>
    <dgm:pt modelId="{F6DADDBF-1DFD-431E-AC7D-CFFF3702C49D}" type="parTrans" cxnId="{AD996BD0-1EE4-4B22-92C2-1FF70CB90FDC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D5DF7445-52D3-4610-9E14-48C560BF8747}" type="sibTrans" cxnId="{AD996BD0-1EE4-4B22-92C2-1FF70CB90FDC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4BC76B5E-585A-4745-A503-C1A95DE3634B}">
      <dgm:prSet custT="1"/>
      <dgm:spPr/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2000" dirty="0">
              <a:latin typeface="Candara" panose="020E0502030303020204" pitchFamily="34" charset="0"/>
            </a:rPr>
            <a:t>Mengembangkan komunikasi antara pemakai dengan penyelenggara sehingga tercipta kolaborasi, </a:t>
          </a:r>
          <a:r>
            <a:rPr lang="id-ID" sz="2000" i="1" dirty="0">
              <a:latin typeface="Candara" panose="020E0502030303020204" pitchFamily="34" charset="0"/>
            </a:rPr>
            <a:t>sharing </a:t>
          </a:r>
          <a:r>
            <a:rPr lang="id-ID" sz="2000" dirty="0">
              <a:latin typeface="Candara" panose="020E0502030303020204" pitchFamily="34" charset="0"/>
            </a:rPr>
            <a:t>pengetahuan maupun komunikasi ilmiah lainnya.</a:t>
          </a:r>
          <a:endParaRPr lang="en-ID" sz="2000" dirty="0">
            <a:latin typeface="Candara" panose="020E0502030303020204" pitchFamily="34" charset="0"/>
          </a:endParaRPr>
        </a:p>
      </dgm:t>
    </dgm:pt>
    <dgm:pt modelId="{A91D4339-E873-41EE-BBF3-DF2E0F2441AD}" type="parTrans" cxnId="{4DD496BC-AF50-41F6-9D75-AEC1A4062A0D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2440B6BE-DA0B-4A53-91F3-61A42755F794}" type="sibTrans" cxnId="{4DD496BC-AF50-41F6-9D75-AEC1A4062A0D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92030D51-5227-44AD-9E83-126D9BB47D7F}">
      <dgm:prSet custT="1"/>
      <dgm:spPr/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2000">
              <a:latin typeface="Candara" panose="020E0502030303020204" pitchFamily="34" charset="0"/>
            </a:rPr>
            <a:t>Motivator, mediator, dan fasilitator bagi pemakai dalam usaha mencari, memanfaatkan dan mengembangkan ilmu pengetahuan dan pengalaman.</a:t>
          </a:r>
          <a:endParaRPr lang="en-ID" sz="2000">
            <a:latin typeface="Candara" panose="020E0502030303020204" pitchFamily="34" charset="0"/>
          </a:endParaRPr>
        </a:p>
      </dgm:t>
    </dgm:pt>
    <dgm:pt modelId="{90E919CB-0F94-4A7E-82F4-9F67BD73E917}" type="parTrans" cxnId="{A24CF444-6E24-4719-9944-89BE934D1DCE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F9C87DB0-C061-453D-981C-1FCBA3932BDC}" type="sibTrans" cxnId="{A24CF444-6E24-4719-9944-89BE934D1DCE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157A9D68-99E5-4D8D-90D7-498588035A48}">
      <dgm:prSet custT="1"/>
      <dgm:spPr/>
      <dgm:t>
        <a:bodyPr/>
        <a:lstStyle/>
        <a:p>
          <a:pPr algn="just">
            <a:buSzPts val="1000"/>
            <a:buFont typeface="Times New Roman" panose="02020603050405020304" pitchFamily="18" charset="0"/>
            <a:buAutoNum type="arabicPeriod"/>
          </a:pPr>
          <a:r>
            <a:rPr lang="id-ID" sz="2000">
              <a:latin typeface="Candara" panose="020E0502030303020204" pitchFamily="34" charset="0"/>
            </a:rPr>
            <a:t>Berperan sebagai agen pengubah, pembangunan, dan kebudayaan manusia.</a:t>
          </a:r>
          <a:endParaRPr lang="en-ID" sz="2000">
            <a:latin typeface="Candara" panose="020E0502030303020204" pitchFamily="34" charset="0"/>
          </a:endParaRPr>
        </a:p>
      </dgm:t>
    </dgm:pt>
    <dgm:pt modelId="{7AF5B2FA-6DE2-4119-8074-10D2B4E754C1}" type="parTrans" cxnId="{54B90854-E71A-462B-8BA1-DAE82925765A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DAB76065-D576-4ACA-B1CC-4675B607C032}" type="sibTrans" cxnId="{54B90854-E71A-462B-8BA1-DAE82925765A}">
      <dgm:prSet/>
      <dgm:spPr/>
      <dgm:t>
        <a:bodyPr/>
        <a:lstStyle/>
        <a:p>
          <a:pPr algn="just"/>
          <a:endParaRPr lang="en-ID" sz="2000">
            <a:latin typeface="Candara" panose="020E0502030303020204" pitchFamily="34" charset="0"/>
          </a:endParaRPr>
        </a:p>
      </dgm:t>
    </dgm:pt>
    <dgm:pt modelId="{B3BFAAC3-6E0A-4947-8C4A-05ADC24B2E7C}" type="pres">
      <dgm:prSet presAssocID="{95CA16D9-FAC2-4043-AF1E-431D10C8417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77D90A0-46E0-4213-93E5-4AF02A6E1F93}" type="pres">
      <dgm:prSet presAssocID="{B2C7F60A-E11D-4C4F-95C1-730A0902AB38}" presName="root" presStyleCnt="0">
        <dgm:presLayoutVars>
          <dgm:chMax/>
          <dgm:chPref val="4"/>
        </dgm:presLayoutVars>
      </dgm:prSet>
      <dgm:spPr/>
    </dgm:pt>
    <dgm:pt modelId="{B7376ECD-8F33-467F-9C39-2DD1E68A22A2}" type="pres">
      <dgm:prSet presAssocID="{B2C7F60A-E11D-4C4F-95C1-730A0902AB38}" presName="rootComposite" presStyleCnt="0">
        <dgm:presLayoutVars/>
      </dgm:prSet>
      <dgm:spPr/>
    </dgm:pt>
    <dgm:pt modelId="{2F5DFB3D-15AA-47C4-AB4E-C9A905EB82E3}" type="pres">
      <dgm:prSet presAssocID="{B2C7F60A-E11D-4C4F-95C1-730A0902AB38}" presName="rootText" presStyleLbl="node0" presStyleIdx="0" presStyleCnt="1">
        <dgm:presLayoutVars>
          <dgm:chMax/>
          <dgm:chPref val="4"/>
        </dgm:presLayoutVars>
      </dgm:prSet>
      <dgm:spPr/>
    </dgm:pt>
    <dgm:pt modelId="{7577A017-C285-4924-911F-4E82C062011E}" type="pres">
      <dgm:prSet presAssocID="{B2C7F60A-E11D-4C4F-95C1-730A0902AB38}" presName="childShape" presStyleCnt="0">
        <dgm:presLayoutVars>
          <dgm:chMax val="0"/>
          <dgm:chPref val="0"/>
        </dgm:presLayoutVars>
      </dgm:prSet>
      <dgm:spPr/>
    </dgm:pt>
    <dgm:pt modelId="{4C26FB52-5FAD-4A09-B8A6-43622CCC9B2F}" type="pres">
      <dgm:prSet presAssocID="{3EEE5299-9FC7-4D97-8994-2254254C7BF7}" presName="childComposite" presStyleCnt="0">
        <dgm:presLayoutVars>
          <dgm:chMax val="0"/>
          <dgm:chPref val="0"/>
        </dgm:presLayoutVars>
      </dgm:prSet>
      <dgm:spPr/>
    </dgm:pt>
    <dgm:pt modelId="{4BBDDE2A-34D7-44A9-A1A8-9E528187A376}" type="pres">
      <dgm:prSet presAssocID="{3EEE5299-9FC7-4D97-8994-2254254C7BF7}" presName="Image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2799C05-A75A-47E2-9033-D8077C0C1268}" type="pres">
      <dgm:prSet presAssocID="{3EEE5299-9FC7-4D97-8994-2254254C7BF7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35F590E4-001C-4048-AA17-B3C4596B5732}" type="pres">
      <dgm:prSet presAssocID="{EC9E27AA-D754-4FD7-8EF6-F39C9982455C}" presName="childComposite" presStyleCnt="0">
        <dgm:presLayoutVars>
          <dgm:chMax val="0"/>
          <dgm:chPref val="0"/>
        </dgm:presLayoutVars>
      </dgm:prSet>
      <dgm:spPr/>
    </dgm:pt>
    <dgm:pt modelId="{FFDB6110-6410-410E-AAF7-76D4722AD98E}" type="pres">
      <dgm:prSet presAssocID="{EC9E27AA-D754-4FD7-8EF6-F39C9982455C}" presName="Image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E99889C-46DC-419D-95B0-59FE70282167}" type="pres">
      <dgm:prSet presAssocID="{EC9E27AA-D754-4FD7-8EF6-F39C9982455C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E0BED973-4825-40B7-B70C-EA18C455389B}" type="pres">
      <dgm:prSet presAssocID="{4BC76B5E-585A-4745-A503-C1A95DE3634B}" presName="childComposite" presStyleCnt="0">
        <dgm:presLayoutVars>
          <dgm:chMax val="0"/>
          <dgm:chPref val="0"/>
        </dgm:presLayoutVars>
      </dgm:prSet>
      <dgm:spPr/>
    </dgm:pt>
    <dgm:pt modelId="{0D22E074-6BB9-45EF-A16B-1AA8F261B76D}" type="pres">
      <dgm:prSet presAssocID="{4BC76B5E-585A-4745-A503-C1A95DE3634B}" presName="Image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0F3A579-17FC-4BD7-943C-BC6FDC138872}" type="pres">
      <dgm:prSet presAssocID="{4BC76B5E-585A-4745-A503-C1A95DE3634B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86D7035F-7FBA-4C83-BD40-3631EBCDB1C2}" type="pres">
      <dgm:prSet presAssocID="{92030D51-5227-44AD-9E83-126D9BB47D7F}" presName="childComposite" presStyleCnt="0">
        <dgm:presLayoutVars>
          <dgm:chMax val="0"/>
          <dgm:chPref val="0"/>
        </dgm:presLayoutVars>
      </dgm:prSet>
      <dgm:spPr/>
    </dgm:pt>
    <dgm:pt modelId="{597F4F3F-A6D0-428C-B62A-9C04CFA962FE}" type="pres">
      <dgm:prSet presAssocID="{92030D51-5227-44AD-9E83-126D9BB47D7F}" presName="Image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A82B544-39BD-480F-B950-2FD536B5394F}" type="pres">
      <dgm:prSet presAssocID="{92030D51-5227-44AD-9E83-126D9BB47D7F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5F64B76B-F27D-4F44-B33E-372DD37FDF51}" type="pres">
      <dgm:prSet presAssocID="{157A9D68-99E5-4D8D-90D7-498588035A48}" presName="childComposite" presStyleCnt="0">
        <dgm:presLayoutVars>
          <dgm:chMax val="0"/>
          <dgm:chPref val="0"/>
        </dgm:presLayoutVars>
      </dgm:prSet>
      <dgm:spPr/>
    </dgm:pt>
    <dgm:pt modelId="{F4F5EA33-28EC-4F7C-9828-BB005FD8AD24}" type="pres">
      <dgm:prSet presAssocID="{157A9D68-99E5-4D8D-90D7-498588035A48}" presName="Image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E2D4391-64BD-4CF2-ADDB-2B25431472A6}" type="pres">
      <dgm:prSet presAssocID="{157A9D68-99E5-4D8D-90D7-498588035A48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4AE3034-1229-4918-8140-A4986BE20D0E}" srcId="{B2C7F60A-E11D-4C4F-95C1-730A0902AB38}" destId="{3EEE5299-9FC7-4D97-8994-2254254C7BF7}" srcOrd="0" destOrd="0" parTransId="{2D16E9B7-3DE5-4098-B98E-CB1D927EC23C}" sibTransId="{1D888C1B-2B3D-48E3-9B2F-554BF209B2E9}"/>
    <dgm:cxn modelId="{62359360-FD5F-46EF-A181-B21E19EB11F2}" type="presOf" srcId="{3EEE5299-9FC7-4D97-8994-2254254C7BF7}" destId="{02799C05-A75A-47E2-9033-D8077C0C1268}" srcOrd="0" destOrd="0" presId="urn:microsoft.com/office/officeart/2008/layout/PictureAccentList"/>
    <dgm:cxn modelId="{A5F90664-AA19-41DA-8CD8-24F1335918C2}" type="presOf" srcId="{B2C7F60A-E11D-4C4F-95C1-730A0902AB38}" destId="{2F5DFB3D-15AA-47C4-AB4E-C9A905EB82E3}" srcOrd="0" destOrd="0" presId="urn:microsoft.com/office/officeart/2008/layout/PictureAccentList"/>
    <dgm:cxn modelId="{A24CF444-6E24-4719-9944-89BE934D1DCE}" srcId="{B2C7F60A-E11D-4C4F-95C1-730A0902AB38}" destId="{92030D51-5227-44AD-9E83-126D9BB47D7F}" srcOrd="3" destOrd="0" parTransId="{90E919CB-0F94-4A7E-82F4-9F67BD73E917}" sibTransId="{F9C87DB0-C061-453D-981C-1FCBA3932BDC}"/>
    <dgm:cxn modelId="{36C44967-89C2-487C-B6BB-8D466107C005}" type="presOf" srcId="{95CA16D9-FAC2-4043-AF1E-431D10C84171}" destId="{B3BFAAC3-6E0A-4947-8C4A-05ADC24B2E7C}" srcOrd="0" destOrd="0" presId="urn:microsoft.com/office/officeart/2008/layout/PictureAccentList"/>
    <dgm:cxn modelId="{54B90854-E71A-462B-8BA1-DAE82925765A}" srcId="{B2C7F60A-E11D-4C4F-95C1-730A0902AB38}" destId="{157A9D68-99E5-4D8D-90D7-498588035A48}" srcOrd="4" destOrd="0" parTransId="{7AF5B2FA-6DE2-4119-8074-10D2B4E754C1}" sibTransId="{DAB76065-D576-4ACA-B1CC-4675B607C032}"/>
    <dgm:cxn modelId="{3751D086-6E6E-4F06-9F24-B698B17E01F3}" srcId="{95CA16D9-FAC2-4043-AF1E-431D10C84171}" destId="{B2C7F60A-E11D-4C4F-95C1-730A0902AB38}" srcOrd="0" destOrd="0" parTransId="{D55B54F0-B960-4F80-A290-EAE9C3EECC20}" sibTransId="{FF7D0A1D-BE6F-4DE7-AA62-EE5B7E856354}"/>
    <dgm:cxn modelId="{5D2E5C87-5EB8-4B54-AD94-47D3E4CDF8C4}" type="presOf" srcId="{92030D51-5227-44AD-9E83-126D9BB47D7F}" destId="{5A82B544-39BD-480F-B950-2FD536B5394F}" srcOrd="0" destOrd="0" presId="urn:microsoft.com/office/officeart/2008/layout/PictureAccentList"/>
    <dgm:cxn modelId="{4DD496BC-AF50-41F6-9D75-AEC1A4062A0D}" srcId="{B2C7F60A-E11D-4C4F-95C1-730A0902AB38}" destId="{4BC76B5E-585A-4745-A503-C1A95DE3634B}" srcOrd="2" destOrd="0" parTransId="{A91D4339-E873-41EE-BBF3-DF2E0F2441AD}" sibTransId="{2440B6BE-DA0B-4A53-91F3-61A42755F794}"/>
    <dgm:cxn modelId="{E3CE61BE-42C5-4088-BBCB-9315F739E119}" type="presOf" srcId="{EC9E27AA-D754-4FD7-8EF6-F39C9982455C}" destId="{8E99889C-46DC-419D-95B0-59FE70282167}" srcOrd="0" destOrd="0" presId="urn:microsoft.com/office/officeart/2008/layout/PictureAccentList"/>
    <dgm:cxn modelId="{A5B2A9C7-2D48-4848-A1D3-547EC10AC3C9}" type="presOf" srcId="{4BC76B5E-585A-4745-A503-C1A95DE3634B}" destId="{20F3A579-17FC-4BD7-943C-BC6FDC138872}" srcOrd="0" destOrd="0" presId="urn:microsoft.com/office/officeart/2008/layout/PictureAccentList"/>
    <dgm:cxn modelId="{AD996BD0-1EE4-4B22-92C2-1FF70CB90FDC}" srcId="{B2C7F60A-E11D-4C4F-95C1-730A0902AB38}" destId="{EC9E27AA-D754-4FD7-8EF6-F39C9982455C}" srcOrd="1" destOrd="0" parTransId="{F6DADDBF-1DFD-431E-AC7D-CFFF3702C49D}" sibTransId="{D5DF7445-52D3-4610-9E14-48C560BF8747}"/>
    <dgm:cxn modelId="{F03470D8-FEB1-4ADB-BB62-F445E529EF95}" type="presOf" srcId="{157A9D68-99E5-4D8D-90D7-498588035A48}" destId="{FE2D4391-64BD-4CF2-ADDB-2B25431472A6}" srcOrd="0" destOrd="0" presId="urn:microsoft.com/office/officeart/2008/layout/PictureAccentList"/>
    <dgm:cxn modelId="{DA517DEC-31CC-4661-A86B-99D4F1431571}" type="presParOf" srcId="{B3BFAAC3-6E0A-4947-8C4A-05ADC24B2E7C}" destId="{077D90A0-46E0-4213-93E5-4AF02A6E1F93}" srcOrd="0" destOrd="0" presId="urn:microsoft.com/office/officeart/2008/layout/PictureAccentList"/>
    <dgm:cxn modelId="{FF79DD2E-BE89-4E06-8A50-2D7B38A26541}" type="presParOf" srcId="{077D90A0-46E0-4213-93E5-4AF02A6E1F93}" destId="{B7376ECD-8F33-467F-9C39-2DD1E68A22A2}" srcOrd="0" destOrd="0" presId="urn:microsoft.com/office/officeart/2008/layout/PictureAccentList"/>
    <dgm:cxn modelId="{5D5A80E6-62A4-42B0-AAC0-4A5E2926DBB6}" type="presParOf" srcId="{B7376ECD-8F33-467F-9C39-2DD1E68A22A2}" destId="{2F5DFB3D-15AA-47C4-AB4E-C9A905EB82E3}" srcOrd="0" destOrd="0" presId="urn:microsoft.com/office/officeart/2008/layout/PictureAccentList"/>
    <dgm:cxn modelId="{245547FC-76F0-4310-9AF1-047DBC49DC52}" type="presParOf" srcId="{077D90A0-46E0-4213-93E5-4AF02A6E1F93}" destId="{7577A017-C285-4924-911F-4E82C062011E}" srcOrd="1" destOrd="0" presId="urn:microsoft.com/office/officeart/2008/layout/PictureAccentList"/>
    <dgm:cxn modelId="{1FF7A41A-79ED-45BD-A069-4A8C37B91AB5}" type="presParOf" srcId="{7577A017-C285-4924-911F-4E82C062011E}" destId="{4C26FB52-5FAD-4A09-B8A6-43622CCC9B2F}" srcOrd="0" destOrd="0" presId="urn:microsoft.com/office/officeart/2008/layout/PictureAccentList"/>
    <dgm:cxn modelId="{340E4BBA-7F71-4A6F-9661-C21102CD13D0}" type="presParOf" srcId="{4C26FB52-5FAD-4A09-B8A6-43622CCC9B2F}" destId="{4BBDDE2A-34D7-44A9-A1A8-9E528187A376}" srcOrd="0" destOrd="0" presId="urn:microsoft.com/office/officeart/2008/layout/PictureAccentList"/>
    <dgm:cxn modelId="{870C5CB3-87A9-4439-8335-8345BE40CC3D}" type="presParOf" srcId="{4C26FB52-5FAD-4A09-B8A6-43622CCC9B2F}" destId="{02799C05-A75A-47E2-9033-D8077C0C1268}" srcOrd="1" destOrd="0" presId="urn:microsoft.com/office/officeart/2008/layout/PictureAccentList"/>
    <dgm:cxn modelId="{53F9E8B0-F0DF-4B57-A444-9A9BD57EAB2F}" type="presParOf" srcId="{7577A017-C285-4924-911F-4E82C062011E}" destId="{35F590E4-001C-4048-AA17-B3C4596B5732}" srcOrd="1" destOrd="0" presId="urn:microsoft.com/office/officeart/2008/layout/PictureAccentList"/>
    <dgm:cxn modelId="{F5554DFF-E87A-4874-8966-584D0314C604}" type="presParOf" srcId="{35F590E4-001C-4048-AA17-B3C4596B5732}" destId="{FFDB6110-6410-410E-AAF7-76D4722AD98E}" srcOrd="0" destOrd="0" presId="urn:microsoft.com/office/officeart/2008/layout/PictureAccentList"/>
    <dgm:cxn modelId="{73561DF5-1B2A-4585-9E04-0C637A0FFA9D}" type="presParOf" srcId="{35F590E4-001C-4048-AA17-B3C4596B5732}" destId="{8E99889C-46DC-419D-95B0-59FE70282167}" srcOrd="1" destOrd="0" presId="urn:microsoft.com/office/officeart/2008/layout/PictureAccentList"/>
    <dgm:cxn modelId="{5E4F5C96-5CCE-402D-A814-3451D463B6BD}" type="presParOf" srcId="{7577A017-C285-4924-911F-4E82C062011E}" destId="{E0BED973-4825-40B7-B70C-EA18C455389B}" srcOrd="2" destOrd="0" presId="urn:microsoft.com/office/officeart/2008/layout/PictureAccentList"/>
    <dgm:cxn modelId="{8670F3C6-E650-44B3-9F49-B025984C5E88}" type="presParOf" srcId="{E0BED973-4825-40B7-B70C-EA18C455389B}" destId="{0D22E074-6BB9-45EF-A16B-1AA8F261B76D}" srcOrd="0" destOrd="0" presId="urn:microsoft.com/office/officeart/2008/layout/PictureAccentList"/>
    <dgm:cxn modelId="{BCC7D1DC-7F63-4114-9657-489920B6209F}" type="presParOf" srcId="{E0BED973-4825-40B7-B70C-EA18C455389B}" destId="{20F3A579-17FC-4BD7-943C-BC6FDC138872}" srcOrd="1" destOrd="0" presId="urn:microsoft.com/office/officeart/2008/layout/PictureAccentList"/>
    <dgm:cxn modelId="{115F94DC-EB1A-4785-9BF1-5FF9DE77023F}" type="presParOf" srcId="{7577A017-C285-4924-911F-4E82C062011E}" destId="{86D7035F-7FBA-4C83-BD40-3631EBCDB1C2}" srcOrd="3" destOrd="0" presId="urn:microsoft.com/office/officeart/2008/layout/PictureAccentList"/>
    <dgm:cxn modelId="{1B8AE744-546D-4443-921F-4E3F66906CB8}" type="presParOf" srcId="{86D7035F-7FBA-4C83-BD40-3631EBCDB1C2}" destId="{597F4F3F-A6D0-428C-B62A-9C04CFA962FE}" srcOrd="0" destOrd="0" presId="urn:microsoft.com/office/officeart/2008/layout/PictureAccentList"/>
    <dgm:cxn modelId="{A3A036CD-D10A-47F1-BFEA-FB57F5E23B48}" type="presParOf" srcId="{86D7035F-7FBA-4C83-BD40-3631EBCDB1C2}" destId="{5A82B544-39BD-480F-B950-2FD536B5394F}" srcOrd="1" destOrd="0" presId="urn:microsoft.com/office/officeart/2008/layout/PictureAccentList"/>
    <dgm:cxn modelId="{66419BFB-5E66-4EB4-8690-236909E9761D}" type="presParOf" srcId="{7577A017-C285-4924-911F-4E82C062011E}" destId="{5F64B76B-F27D-4F44-B33E-372DD37FDF51}" srcOrd="4" destOrd="0" presId="urn:microsoft.com/office/officeart/2008/layout/PictureAccentList"/>
    <dgm:cxn modelId="{AE83B0BA-58B7-417D-B15D-9E107B5B9C41}" type="presParOf" srcId="{5F64B76B-F27D-4F44-B33E-372DD37FDF51}" destId="{F4F5EA33-28EC-4F7C-9828-BB005FD8AD24}" srcOrd="0" destOrd="0" presId="urn:microsoft.com/office/officeart/2008/layout/PictureAccentList"/>
    <dgm:cxn modelId="{598C319C-B398-48C6-BC99-F698DC427292}" type="presParOf" srcId="{5F64B76B-F27D-4F44-B33E-372DD37FDF51}" destId="{FE2D4391-64BD-4CF2-ADDB-2B25431472A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97DFD-772A-4C8A-ABF1-0237410F6849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AB890E65-AD1E-4D24-8F20-F766296434A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id-ID" sz="2000" dirty="0">
              <a:latin typeface="Candara" panose="020E0502030303020204" pitchFamily="34" charset="0"/>
            </a:rPr>
            <a:t>Memperdalam dan menelusuri berbagai ilmu pengetahuan yang berkaitan dengan kebutuhan </a:t>
          </a:r>
          <a:r>
            <a:rPr lang="en-US" sz="2000" dirty="0" err="1">
              <a:latin typeface="Candara" panose="020E0502030303020204" pitchFamily="34" charset="0"/>
            </a:rPr>
            <a:t>masyarakat</a:t>
          </a:r>
          <a:r>
            <a:rPr lang="en-US" sz="2000" dirty="0">
              <a:latin typeface="Candara" panose="020E0502030303020204" pitchFamily="34" charset="0"/>
            </a:rPr>
            <a:t>, </a:t>
          </a:r>
          <a:r>
            <a:rPr lang="en-US" sz="2000" dirty="0" err="1">
              <a:latin typeface="Candara" panose="020E0502030303020204" pitchFamily="34" charset="0"/>
            </a:rPr>
            <a:t>sehingga</a:t>
          </a:r>
          <a:r>
            <a:rPr lang="en-US" sz="2000" dirty="0">
              <a:latin typeface="Candara" panose="020E0502030303020204" pitchFamily="34" charset="0"/>
            </a:rPr>
            <a:t> </a:t>
          </a:r>
          <a:r>
            <a:rPr lang="id-ID" sz="2000" dirty="0">
              <a:latin typeface="Candara" panose="020E0502030303020204" pitchFamily="34" charset="0"/>
            </a:rPr>
            <a:t>membentuk masyarakat yang memiliki inisiatif, daya kreatif, sikap kritis, rasional, dan obyektif.</a:t>
          </a:r>
          <a:endParaRPr lang="en-ID" sz="2000" dirty="0">
            <a:latin typeface="Candara" panose="020E0502030303020204" pitchFamily="34" charset="0"/>
          </a:endParaRPr>
        </a:p>
      </dgm:t>
    </dgm:pt>
    <dgm:pt modelId="{FE7D15C7-7DFE-4C26-809D-ACC6B64670F0}" type="parTrans" cxnId="{BBBE403C-97F2-404D-B53B-1FD4F68BA0B5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9AE1C002-89F8-4399-8129-2756224A62FE}" type="sibTrans" cxnId="{BBBE403C-97F2-404D-B53B-1FD4F68BA0B5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D82031F5-BC71-4D70-8DD6-E58BDDAF12F1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id-ID" sz="2000" dirty="0">
              <a:latin typeface="Candara" panose="020E0502030303020204" pitchFamily="34" charset="0"/>
            </a:rPr>
            <a:t>Meningkatkan apresiasi seni dan sastra serta seni budaya lainnya melalui cara membaca di perpustakaan.</a:t>
          </a:r>
          <a:endParaRPr lang="en-ID" sz="2000" dirty="0">
            <a:latin typeface="Candara" panose="020E0502030303020204" pitchFamily="34" charset="0"/>
          </a:endParaRPr>
        </a:p>
      </dgm:t>
    </dgm:pt>
    <dgm:pt modelId="{09200686-BC58-4888-AF68-097FEA5F5CA5}" type="parTrans" cxnId="{3D74D33A-495E-4178-A2D1-131B0F57E66A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AC746ED3-12CF-4351-BB1C-BE92065F2E2D}" type="sibTrans" cxnId="{3D74D33A-495E-4178-A2D1-131B0F57E66A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1726BC62-8FB4-423C-9832-18F17DA428F1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id-ID" sz="2000" dirty="0">
              <a:latin typeface="Candara" panose="020E0502030303020204" pitchFamily="34" charset="0"/>
            </a:rPr>
            <a:t>Mendidik masyarakat agar dapat mengisi waktu senggangnya dengan baik untuk kegiatannya di masa mendatang. </a:t>
          </a:r>
          <a:endParaRPr lang="en-ID" sz="2000" dirty="0">
            <a:latin typeface="Candara" panose="020E0502030303020204" pitchFamily="34" charset="0"/>
          </a:endParaRPr>
        </a:p>
      </dgm:t>
    </dgm:pt>
    <dgm:pt modelId="{031BEEF9-E56F-4B3E-A04F-FFFA1974A9C0}" type="parTrans" cxnId="{6ED8C044-1385-4220-A55D-15421CBE95F8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12ACCB4A-519B-460F-A34A-26FABDBC6DE2}" type="sibTrans" cxnId="{6ED8C044-1385-4220-A55D-15421CBE95F8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0C2A829D-BFA6-4730-B0AA-BE1F5F656120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id-ID" sz="2000" dirty="0">
              <a:latin typeface="Candara" panose="020E0502030303020204" pitchFamily="34" charset="0"/>
            </a:rPr>
            <a:t>Mempersiapkan masyarakat agar cepat tanggap terhadap informasi dan inovasi terbaru. </a:t>
          </a:r>
          <a:endParaRPr lang="en-ID" sz="2000" dirty="0">
            <a:latin typeface="Candara" panose="020E0502030303020204" pitchFamily="34" charset="0"/>
          </a:endParaRPr>
        </a:p>
      </dgm:t>
    </dgm:pt>
    <dgm:pt modelId="{F4683D73-A3A8-48E1-9BDB-762FA0A2D3DF}" type="parTrans" cxnId="{51133CA0-1E5B-4935-8B69-E6B874C9FF15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7449FBAD-53C9-43C9-BF27-2D6189478775}" type="sibTrans" cxnId="{51133CA0-1E5B-4935-8B69-E6B874C9FF15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93D3C98A-044B-482C-B0B8-FEE9C56B2254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id-ID" sz="2000" dirty="0">
              <a:latin typeface="Candara" panose="020E0502030303020204" pitchFamily="34" charset="0"/>
            </a:rPr>
            <a:t>Sebagai wahana pendidikan, penelitian, pelestarian, informasi, dan rekreasi untuk meningkatkan kecerdasan dan keberdayaan bangsa.</a:t>
          </a:r>
          <a:endParaRPr lang="en-ID" sz="2000" dirty="0">
            <a:latin typeface="Candara" panose="020E0502030303020204" pitchFamily="34" charset="0"/>
          </a:endParaRPr>
        </a:p>
      </dgm:t>
    </dgm:pt>
    <dgm:pt modelId="{881A294B-4A26-4595-9A1C-39C25626EA91}" type="parTrans" cxnId="{DB990BF3-528B-4528-976D-99E13748EDCF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12882394-7BF8-4C49-B5B2-E568F88BCF1D}" type="sibTrans" cxnId="{DB990BF3-528B-4528-976D-99E13748EDCF}">
      <dgm:prSet/>
      <dgm:spPr/>
      <dgm:t>
        <a:bodyPr/>
        <a:lstStyle/>
        <a:p>
          <a:endParaRPr lang="en-ID" sz="2000" dirty="0">
            <a:latin typeface="Candara" panose="020E0502030303020204" pitchFamily="34" charset="0"/>
          </a:endParaRPr>
        </a:p>
      </dgm:t>
    </dgm:pt>
    <dgm:pt modelId="{81576F23-D438-4ECE-91F7-131DD9E970DF}" type="pres">
      <dgm:prSet presAssocID="{DC797DFD-772A-4C8A-ABF1-0237410F6849}" presName="Name0" presStyleCnt="0">
        <dgm:presLayoutVars>
          <dgm:chMax val="7"/>
          <dgm:chPref val="7"/>
          <dgm:dir/>
        </dgm:presLayoutVars>
      </dgm:prSet>
      <dgm:spPr/>
    </dgm:pt>
    <dgm:pt modelId="{58971B39-992E-4EE8-A9FA-B3689B255265}" type="pres">
      <dgm:prSet presAssocID="{DC797DFD-772A-4C8A-ABF1-0237410F6849}" presName="Name1" presStyleCnt="0"/>
      <dgm:spPr/>
    </dgm:pt>
    <dgm:pt modelId="{6E912566-A3A4-46FB-A503-2E62A841EAC6}" type="pres">
      <dgm:prSet presAssocID="{DC797DFD-772A-4C8A-ABF1-0237410F6849}" presName="cycle" presStyleCnt="0"/>
      <dgm:spPr/>
    </dgm:pt>
    <dgm:pt modelId="{6E0CD568-F6D9-47D0-A136-07344EFC6BC9}" type="pres">
      <dgm:prSet presAssocID="{DC797DFD-772A-4C8A-ABF1-0237410F6849}" presName="srcNode" presStyleLbl="node1" presStyleIdx="0" presStyleCnt="5"/>
      <dgm:spPr/>
    </dgm:pt>
    <dgm:pt modelId="{5F679D1F-4917-4F84-AA1D-C149BB0E775B}" type="pres">
      <dgm:prSet presAssocID="{DC797DFD-772A-4C8A-ABF1-0237410F6849}" presName="conn" presStyleLbl="parChTrans1D2" presStyleIdx="0" presStyleCnt="1"/>
      <dgm:spPr/>
    </dgm:pt>
    <dgm:pt modelId="{B6146A3D-CDD4-41BE-B67C-A03CC3D924E3}" type="pres">
      <dgm:prSet presAssocID="{DC797DFD-772A-4C8A-ABF1-0237410F6849}" presName="extraNode" presStyleLbl="node1" presStyleIdx="0" presStyleCnt="5"/>
      <dgm:spPr/>
    </dgm:pt>
    <dgm:pt modelId="{4C580506-98AC-4FA4-93CA-28F7C1F9514C}" type="pres">
      <dgm:prSet presAssocID="{DC797DFD-772A-4C8A-ABF1-0237410F6849}" presName="dstNode" presStyleLbl="node1" presStyleIdx="0" presStyleCnt="5"/>
      <dgm:spPr/>
    </dgm:pt>
    <dgm:pt modelId="{5BF5D762-DA24-4C2B-B7C2-0D833E9153D6}" type="pres">
      <dgm:prSet presAssocID="{AB890E65-AD1E-4D24-8F20-F766296434AA}" presName="text_1" presStyleLbl="node1" presStyleIdx="0" presStyleCnt="5" custScaleY="124725">
        <dgm:presLayoutVars>
          <dgm:bulletEnabled val="1"/>
        </dgm:presLayoutVars>
      </dgm:prSet>
      <dgm:spPr/>
    </dgm:pt>
    <dgm:pt modelId="{7ECE7F8A-E1AA-4CF4-A987-A03EE5D677FB}" type="pres">
      <dgm:prSet presAssocID="{AB890E65-AD1E-4D24-8F20-F766296434AA}" presName="accent_1" presStyleCnt="0"/>
      <dgm:spPr/>
    </dgm:pt>
    <dgm:pt modelId="{D042E31F-F6D4-4D12-9AFB-0EB6F13B655F}" type="pres">
      <dgm:prSet presAssocID="{AB890E65-AD1E-4D24-8F20-F766296434AA}" presName="accentRepeatNode" presStyleLbl="solidFgAcc1" presStyleIdx="0" presStyleCnt="5"/>
      <dgm:spPr/>
    </dgm:pt>
    <dgm:pt modelId="{6E7FCA5E-E13D-4772-B9C7-91535AE83D33}" type="pres">
      <dgm:prSet presAssocID="{D82031F5-BC71-4D70-8DD6-E58BDDAF12F1}" presName="text_2" presStyleLbl="node1" presStyleIdx="1" presStyleCnt="5">
        <dgm:presLayoutVars>
          <dgm:bulletEnabled val="1"/>
        </dgm:presLayoutVars>
      </dgm:prSet>
      <dgm:spPr/>
    </dgm:pt>
    <dgm:pt modelId="{0E47CB2F-AD3B-40B1-BA8C-FB248D21A678}" type="pres">
      <dgm:prSet presAssocID="{D82031F5-BC71-4D70-8DD6-E58BDDAF12F1}" presName="accent_2" presStyleCnt="0"/>
      <dgm:spPr/>
    </dgm:pt>
    <dgm:pt modelId="{B85ABD6F-F5FE-4CEC-8017-4EA8275382ED}" type="pres">
      <dgm:prSet presAssocID="{D82031F5-BC71-4D70-8DD6-E58BDDAF12F1}" presName="accentRepeatNode" presStyleLbl="solidFgAcc1" presStyleIdx="1" presStyleCnt="5"/>
      <dgm:spPr/>
    </dgm:pt>
    <dgm:pt modelId="{0984354B-2924-4CF0-BC68-2D996D3FA99A}" type="pres">
      <dgm:prSet presAssocID="{1726BC62-8FB4-423C-9832-18F17DA428F1}" presName="text_3" presStyleLbl="node1" presStyleIdx="2" presStyleCnt="5">
        <dgm:presLayoutVars>
          <dgm:bulletEnabled val="1"/>
        </dgm:presLayoutVars>
      </dgm:prSet>
      <dgm:spPr/>
    </dgm:pt>
    <dgm:pt modelId="{6E312100-24A4-4EA6-A723-FE5D7506A84D}" type="pres">
      <dgm:prSet presAssocID="{1726BC62-8FB4-423C-9832-18F17DA428F1}" presName="accent_3" presStyleCnt="0"/>
      <dgm:spPr/>
    </dgm:pt>
    <dgm:pt modelId="{260707A2-5408-4996-A737-6CFFB8827C2C}" type="pres">
      <dgm:prSet presAssocID="{1726BC62-8FB4-423C-9832-18F17DA428F1}" presName="accentRepeatNode" presStyleLbl="solidFgAcc1" presStyleIdx="2" presStyleCnt="5"/>
      <dgm:spPr/>
    </dgm:pt>
    <dgm:pt modelId="{F1DBEC25-ACC7-45F3-90DA-B6A46811B942}" type="pres">
      <dgm:prSet presAssocID="{0C2A829D-BFA6-4730-B0AA-BE1F5F656120}" presName="text_4" presStyleLbl="node1" presStyleIdx="3" presStyleCnt="5">
        <dgm:presLayoutVars>
          <dgm:bulletEnabled val="1"/>
        </dgm:presLayoutVars>
      </dgm:prSet>
      <dgm:spPr/>
    </dgm:pt>
    <dgm:pt modelId="{6E66D531-5D43-4C60-A318-F4A2D94792CC}" type="pres">
      <dgm:prSet presAssocID="{0C2A829D-BFA6-4730-B0AA-BE1F5F656120}" presName="accent_4" presStyleCnt="0"/>
      <dgm:spPr/>
    </dgm:pt>
    <dgm:pt modelId="{D81B1F8A-8AA1-4BF1-A4E2-6C841D2095DB}" type="pres">
      <dgm:prSet presAssocID="{0C2A829D-BFA6-4730-B0AA-BE1F5F656120}" presName="accentRepeatNode" presStyleLbl="solidFgAcc1" presStyleIdx="3" presStyleCnt="5"/>
      <dgm:spPr/>
    </dgm:pt>
    <dgm:pt modelId="{33B045CC-2446-40E3-AD77-081FD6A77586}" type="pres">
      <dgm:prSet presAssocID="{93D3C98A-044B-482C-B0B8-FEE9C56B2254}" presName="text_5" presStyleLbl="node1" presStyleIdx="4" presStyleCnt="5" custLinFactNeighborX="1051" custLinFactNeighborY="-8499">
        <dgm:presLayoutVars>
          <dgm:bulletEnabled val="1"/>
        </dgm:presLayoutVars>
      </dgm:prSet>
      <dgm:spPr/>
    </dgm:pt>
    <dgm:pt modelId="{7ADE4FB6-1D45-4DB6-BEA4-ACA768CF7959}" type="pres">
      <dgm:prSet presAssocID="{93D3C98A-044B-482C-B0B8-FEE9C56B2254}" presName="accent_5" presStyleCnt="0"/>
      <dgm:spPr/>
    </dgm:pt>
    <dgm:pt modelId="{9D7DB8BB-D1EC-4E01-9073-FF96DAD1B83C}" type="pres">
      <dgm:prSet presAssocID="{93D3C98A-044B-482C-B0B8-FEE9C56B2254}" presName="accentRepeatNode" presStyleLbl="solidFgAcc1" presStyleIdx="4" presStyleCnt="5" custLinFactNeighborX="6966" custLinFactNeighborY="-8707"/>
      <dgm:spPr/>
    </dgm:pt>
  </dgm:ptLst>
  <dgm:cxnLst>
    <dgm:cxn modelId="{36F2450C-0823-4D96-8596-67BC3D2262C1}" type="presOf" srcId="{DC797DFD-772A-4C8A-ABF1-0237410F6849}" destId="{81576F23-D438-4ECE-91F7-131DD9E970DF}" srcOrd="0" destOrd="0" presId="urn:microsoft.com/office/officeart/2008/layout/VerticalCurvedList"/>
    <dgm:cxn modelId="{CAB5CD14-2A09-4508-88E0-6DE574513B70}" type="presOf" srcId="{93D3C98A-044B-482C-B0B8-FEE9C56B2254}" destId="{33B045CC-2446-40E3-AD77-081FD6A77586}" srcOrd="0" destOrd="0" presId="urn:microsoft.com/office/officeart/2008/layout/VerticalCurvedList"/>
    <dgm:cxn modelId="{3D74D33A-495E-4178-A2D1-131B0F57E66A}" srcId="{DC797DFD-772A-4C8A-ABF1-0237410F6849}" destId="{D82031F5-BC71-4D70-8DD6-E58BDDAF12F1}" srcOrd="1" destOrd="0" parTransId="{09200686-BC58-4888-AF68-097FEA5F5CA5}" sibTransId="{AC746ED3-12CF-4351-BB1C-BE92065F2E2D}"/>
    <dgm:cxn modelId="{BBBE403C-97F2-404D-B53B-1FD4F68BA0B5}" srcId="{DC797DFD-772A-4C8A-ABF1-0237410F6849}" destId="{AB890E65-AD1E-4D24-8F20-F766296434AA}" srcOrd="0" destOrd="0" parTransId="{FE7D15C7-7DFE-4C26-809D-ACC6B64670F0}" sibTransId="{9AE1C002-89F8-4399-8129-2756224A62FE}"/>
    <dgm:cxn modelId="{6ED8C044-1385-4220-A55D-15421CBE95F8}" srcId="{DC797DFD-772A-4C8A-ABF1-0237410F6849}" destId="{1726BC62-8FB4-423C-9832-18F17DA428F1}" srcOrd="2" destOrd="0" parTransId="{031BEEF9-E56F-4B3E-A04F-FFFA1974A9C0}" sibTransId="{12ACCB4A-519B-460F-A34A-26FABDBC6DE2}"/>
    <dgm:cxn modelId="{0352328E-57AB-4854-AF8B-39F4722A5DE1}" type="presOf" srcId="{AB890E65-AD1E-4D24-8F20-F766296434AA}" destId="{5BF5D762-DA24-4C2B-B7C2-0D833E9153D6}" srcOrd="0" destOrd="0" presId="urn:microsoft.com/office/officeart/2008/layout/VerticalCurvedList"/>
    <dgm:cxn modelId="{51133CA0-1E5B-4935-8B69-E6B874C9FF15}" srcId="{DC797DFD-772A-4C8A-ABF1-0237410F6849}" destId="{0C2A829D-BFA6-4730-B0AA-BE1F5F656120}" srcOrd="3" destOrd="0" parTransId="{F4683D73-A3A8-48E1-9BDB-762FA0A2D3DF}" sibTransId="{7449FBAD-53C9-43C9-BF27-2D6189478775}"/>
    <dgm:cxn modelId="{22DEF4C8-97AD-4F83-90CE-D4553753EA39}" type="presOf" srcId="{9AE1C002-89F8-4399-8129-2756224A62FE}" destId="{5F679D1F-4917-4F84-AA1D-C149BB0E775B}" srcOrd="0" destOrd="0" presId="urn:microsoft.com/office/officeart/2008/layout/VerticalCurvedList"/>
    <dgm:cxn modelId="{BFE4FCC8-4471-4CE9-9C71-296BD240C5A8}" type="presOf" srcId="{1726BC62-8FB4-423C-9832-18F17DA428F1}" destId="{0984354B-2924-4CF0-BC68-2D996D3FA99A}" srcOrd="0" destOrd="0" presId="urn:microsoft.com/office/officeart/2008/layout/VerticalCurvedList"/>
    <dgm:cxn modelId="{6348DFEF-AFDC-46C1-9E4C-12037B94FA93}" type="presOf" srcId="{0C2A829D-BFA6-4730-B0AA-BE1F5F656120}" destId="{F1DBEC25-ACC7-45F3-90DA-B6A46811B942}" srcOrd="0" destOrd="0" presId="urn:microsoft.com/office/officeart/2008/layout/VerticalCurvedList"/>
    <dgm:cxn modelId="{DB990BF3-528B-4528-976D-99E13748EDCF}" srcId="{DC797DFD-772A-4C8A-ABF1-0237410F6849}" destId="{93D3C98A-044B-482C-B0B8-FEE9C56B2254}" srcOrd="4" destOrd="0" parTransId="{881A294B-4A26-4595-9A1C-39C25626EA91}" sibTransId="{12882394-7BF8-4C49-B5B2-E568F88BCF1D}"/>
    <dgm:cxn modelId="{D685E3FB-7113-42C0-8458-A62E1406DCEE}" type="presOf" srcId="{D82031F5-BC71-4D70-8DD6-E58BDDAF12F1}" destId="{6E7FCA5E-E13D-4772-B9C7-91535AE83D33}" srcOrd="0" destOrd="0" presId="urn:microsoft.com/office/officeart/2008/layout/VerticalCurvedList"/>
    <dgm:cxn modelId="{FD0983FB-E04B-4D27-80B8-B59A2713D4A4}" type="presParOf" srcId="{81576F23-D438-4ECE-91F7-131DD9E970DF}" destId="{58971B39-992E-4EE8-A9FA-B3689B255265}" srcOrd="0" destOrd="0" presId="urn:microsoft.com/office/officeart/2008/layout/VerticalCurvedList"/>
    <dgm:cxn modelId="{3052C515-57C2-4CDB-BE37-5F8EE1FBC4F7}" type="presParOf" srcId="{58971B39-992E-4EE8-A9FA-B3689B255265}" destId="{6E912566-A3A4-46FB-A503-2E62A841EAC6}" srcOrd="0" destOrd="0" presId="urn:microsoft.com/office/officeart/2008/layout/VerticalCurvedList"/>
    <dgm:cxn modelId="{195ADDC7-92BC-46CE-B4C3-5E1E1EE75A51}" type="presParOf" srcId="{6E912566-A3A4-46FB-A503-2E62A841EAC6}" destId="{6E0CD568-F6D9-47D0-A136-07344EFC6BC9}" srcOrd="0" destOrd="0" presId="urn:microsoft.com/office/officeart/2008/layout/VerticalCurvedList"/>
    <dgm:cxn modelId="{5B603E85-C127-4D59-B828-215045897F0F}" type="presParOf" srcId="{6E912566-A3A4-46FB-A503-2E62A841EAC6}" destId="{5F679D1F-4917-4F84-AA1D-C149BB0E775B}" srcOrd="1" destOrd="0" presId="urn:microsoft.com/office/officeart/2008/layout/VerticalCurvedList"/>
    <dgm:cxn modelId="{8BCE20DC-B2DF-438E-B9FA-43A8B9853573}" type="presParOf" srcId="{6E912566-A3A4-46FB-A503-2E62A841EAC6}" destId="{B6146A3D-CDD4-41BE-B67C-A03CC3D924E3}" srcOrd="2" destOrd="0" presId="urn:microsoft.com/office/officeart/2008/layout/VerticalCurvedList"/>
    <dgm:cxn modelId="{FEF6D722-32BC-443B-9921-FCC144BE9DE4}" type="presParOf" srcId="{6E912566-A3A4-46FB-A503-2E62A841EAC6}" destId="{4C580506-98AC-4FA4-93CA-28F7C1F9514C}" srcOrd="3" destOrd="0" presId="urn:microsoft.com/office/officeart/2008/layout/VerticalCurvedList"/>
    <dgm:cxn modelId="{CB624328-1AC9-4A35-808D-9D7176D41CE0}" type="presParOf" srcId="{58971B39-992E-4EE8-A9FA-B3689B255265}" destId="{5BF5D762-DA24-4C2B-B7C2-0D833E9153D6}" srcOrd="1" destOrd="0" presId="urn:microsoft.com/office/officeart/2008/layout/VerticalCurvedList"/>
    <dgm:cxn modelId="{3F16C1F7-599A-47BB-9E1F-C082E05B5140}" type="presParOf" srcId="{58971B39-992E-4EE8-A9FA-B3689B255265}" destId="{7ECE7F8A-E1AA-4CF4-A987-A03EE5D677FB}" srcOrd="2" destOrd="0" presId="urn:microsoft.com/office/officeart/2008/layout/VerticalCurvedList"/>
    <dgm:cxn modelId="{3B9A6BEC-2BA4-4A81-A141-A364CFF5C296}" type="presParOf" srcId="{7ECE7F8A-E1AA-4CF4-A987-A03EE5D677FB}" destId="{D042E31F-F6D4-4D12-9AFB-0EB6F13B655F}" srcOrd="0" destOrd="0" presId="urn:microsoft.com/office/officeart/2008/layout/VerticalCurvedList"/>
    <dgm:cxn modelId="{D7CB7C57-BD3C-4D65-A2B7-1E6FAE5E77AA}" type="presParOf" srcId="{58971B39-992E-4EE8-A9FA-B3689B255265}" destId="{6E7FCA5E-E13D-4772-B9C7-91535AE83D33}" srcOrd="3" destOrd="0" presId="urn:microsoft.com/office/officeart/2008/layout/VerticalCurvedList"/>
    <dgm:cxn modelId="{64D2BF1F-672F-4EDE-B64F-178E1F165053}" type="presParOf" srcId="{58971B39-992E-4EE8-A9FA-B3689B255265}" destId="{0E47CB2F-AD3B-40B1-BA8C-FB248D21A678}" srcOrd="4" destOrd="0" presId="urn:microsoft.com/office/officeart/2008/layout/VerticalCurvedList"/>
    <dgm:cxn modelId="{BAA2730C-BE44-497E-AAF8-5F33566C6C2F}" type="presParOf" srcId="{0E47CB2F-AD3B-40B1-BA8C-FB248D21A678}" destId="{B85ABD6F-F5FE-4CEC-8017-4EA8275382ED}" srcOrd="0" destOrd="0" presId="urn:microsoft.com/office/officeart/2008/layout/VerticalCurvedList"/>
    <dgm:cxn modelId="{5C88F7F6-8E0F-45D5-A4D7-07CEC7440EE9}" type="presParOf" srcId="{58971B39-992E-4EE8-A9FA-B3689B255265}" destId="{0984354B-2924-4CF0-BC68-2D996D3FA99A}" srcOrd="5" destOrd="0" presId="urn:microsoft.com/office/officeart/2008/layout/VerticalCurvedList"/>
    <dgm:cxn modelId="{B03AAA08-8E85-4A8A-ADFB-F6A2B28DE805}" type="presParOf" srcId="{58971B39-992E-4EE8-A9FA-B3689B255265}" destId="{6E312100-24A4-4EA6-A723-FE5D7506A84D}" srcOrd="6" destOrd="0" presId="urn:microsoft.com/office/officeart/2008/layout/VerticalCurvedList"/>
    <dgm:cxn modelId="{5C87C016-063F-43E7-B510-C9DF742E1771}" type="presParOf" srcId="{6E312100-24A4-4EA6-A723-FE5D7506A84D}" destId="{260707A2-5408-4996-A737-6CFFB8827C2C}" srcOrd="0" destOrd="0" presId="urn:microsoft.com/office/officeart/2008/layout/VerticalCurvedList"/>
    <dgm:cxn modelId="{29A98FE1-68BA-4DD9-8007-544959488A99}" type="presParOf" srcId="{58971B39-992E-4EE8-A9FA-B3689B255265}" destId="{F1DBEC25-ACC7-45F3-90DA-B6A46811B942}" srcOrd="7" destOrd="0" presId="urn:microsoft.com/office/officeart/2008/layout/VerticalCurvedList"/>
    <dgm:cxn modelId="{5DFBCF37-6575-4D98-A8DC-AB94A74F0FFA}" type="presParOf" srcId="{58971B39-992E-4EE8-A9FA-B3689B255265}" destId="{6E66D531-5D43-4C60-A318-F4A2D94792CC}" srcOrd="8" destOrd="0" presId="urn:microsoft.com/office/officeart/2008/layout/VerticalCurvedList"/>
    <dgm:cxn modelId="{004A1408-D64A-4E85-B79C-8A19785AB3FB}" type="presParOf" srcId="{6E66D531-5D43-4C60-A318-F4A2D94792CC}" destId="{D81B1F8A-8AA1-4BF1-A4E2-6C841D2095DB}" srcOrd="0" destOrd="0" presId="urn:microsoft.com/office/officeart/2008/layout/VerticalCurvedList"/>
    <dgm:cxn modelId="{7723BDAE-0068-4D0C-8EE5-6F5060931EF4}" type="presParOf" srcId="{58971B39-992E-4EE8-A9FA-B3689B255265}" destId="{33B045CC-2446-40E3-AD77-081FD6A77586}" srcOrd="9" destOrd="0" presId="urn:microsoft.com/office/officeart/2008/layout/VerticalCurvedList"/>
    <dgm:cxn modelId="{F33C3514-04C7-4461-910E-1E154B81A18A}" type="presParOf" srcId="{58971B39-992E-4EE8-A9FA-B3689B255265}" destId="{7ADE4FB6-1D45-4DB6-BEA4-ACA768CF7959}" srcOrd="10" destOrd="0" presId="urn:microsoft.com/office/officeart/2008/layout/VerticalCurvedList"/>
    <dgm:cxn modelId="{56189E80-A372-4C6C-BAA6-BAA46297B32E}" type="presParOf" srcId="{7ADE4FB6-1D45-4DB6-BEA4-ACA768CF7959}" destId="{9D7DB8BB-D1EC-4E01-9073-FF96DAD1B8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241E4B-B79C-4CE1-A1A8-61499EB502F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A8918B84-5EFC-4AE3-AD6B-0D4D2149C852}">
      <dgm:prSet phldrT="[Text]"/>
      <dgm:spPr/>
      <dgm:t>
        <a:bodyPr/>
        <a:lstStyle/>
        <a:p>
          <a:r>
            <a:rPr lang="en-ID" b="1" dirty="0" err="1">
              <a:solidFill>
                <a:schemeClr val="accent2">
                  <a:lumMod val="50000"/>
                </a:schemeClr>
              </a:solidFill>
            </a:rPr>
            <a:t>Pelayanan</a:t>
          </a:r>
          <a:r>
            <a:rPr lang="en-ID" b="1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1" dirty="0" err="1">
              <a:solidFill>
                <a:schemeClr val="accent2">
                  <a:lumMod val="50000"/>
                </a:schemeClr>
              </a:solidFill>
            </a:rPr>
            <a:t>sirkulasi</a:t>
          </a:r>
          <a:r>
            <a:rPr lang="en-ID" b="1" dirty="0">
              <a:solidFill>
                <a:schemeClr val="accent2">
                  <a:lumMod val="50000"/>
                </a:schemeClr>
              </a:solidFill>
            </a:rPr>
            <a:t>: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suatu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kegiatan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pencatatan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sebagai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bukti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bahwa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pemakai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meminjam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pustaka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.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Tujuannya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agar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pemakai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dapat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menggunakan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pustaka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dengan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tepat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guna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dan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tepat</a:t>
          </a:r>
          <a:r>
            <a:rPr lang="en-ID" b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2">
                  <a:lumMod val="50000"/>
                </a:schemeClr>
              </a:solidFill>
            </a:rPr>
            <a:t>waktu</a:t>
          </a:r>
          <a:endParaRPr lang="en-ID" b="0" dirty="0">
            <a:solidFill>
              <a:schemeClr val="accent2">
                <a:lumMod val="50000"/>
              </a:schemeClr>
            </a:solidFill>
          </a:endParaRPr>
        </a:p>
      </dgm:t>
    </dgm:pt>
    <dgm:pt modelId="{C9CCEF95-2D0D-4F76-B768-D0512C11092D}" type="parTrans" cxnId="{1B7F0D5E-949C-4D54-8ACE-2E62F222EA48}">
      <dgm:prSet/>
      <dgm:spPr/>
      <dgm:t>
        <a:bodyPr/>
        <a:lstStyle/>
        <a:p>
          <a:endParaRPr lang="en-ID"/>
        </a:p>
      </dgm:t>
    </dgm:pt>
    <dgm:pt modelId="{5453CCC2-7707-44CC-87A7-2C4BEFED6EE8}" type="sibTrans" cxnId="{1B7F0D5E-949C-4D54-8ACE-2E62F222EA48}">
      <dgm:prSet/>
      <dgm:spPr/>
      <dgm:t>
        <a:bodyPr/>
        <a:lstStyle/>
        <a:p>
          <a:endParaRPr lang="en-ID"/>
        </a:p>
      </dgm:t>
    </dgm:pt>
    <dgm:pt modelId="{DD56BDFE-720F-4163-A532-1F0CCED56240}">
      <dgm:prSet phldrT="[Text]"/>
      <dgm:spPr/>
      <dgm:t>
        <a:bodyPr/>
        <a:lstStyle/>
        <a:p>
          <a:pPr marL="92075" indent="-92075">
            <a:buSzPts val="1000"/>
            <a:buFont typeface="Courier New" panose="02070309020205020404" pitchFamily="49" charset="0"/>
            <a:buChar char="o"/>
          </a:pPr>
          <a:r>
            <a:rPr lang="id-ID" i="0" dirty="0"/>
            <a:t>Pelayanan terbuka</a:t>
          </a:r>
          <a:r>
            <a:rPr lang="en-US" i="0" dirty="0"/>
            <a:t>: </a:t>
          </a:r>
          <a:r>
            <a:rPr lang="id-ID" i="0" dirty="0"/>
            <a:t>anggota atau peminjam dapat langsung memilih buku yang dikehendaki secara bebas pada rak buku dan jika mengalami kesulitan dapat meminta bantuan pada petugas perpustakaan.</a:t>
          </a:r>
          <a:endParaRPr lang="en-ID" i="0" dirty="0"/>
        </a:p>
      </dgm:t>
    </dgm:pt>
    <dgm:pt modelId="{3DB93E39-73C2-431F-A871-C121A5C9E364}" type="parTrans" cxnId="{BC4E0223-1026-488D-865E-39AD672E9B17}">
      <dgm:prSet/>
      <dgm:spPr/>
      <dgm:t>
        <a:bodyPr/>
        <a:lstStyle/>
        <a:p>
          <a:endParaRPr lang="en-ID"/>
        </a:p>
      </dgm:t>
    </dgm:pt>
    <dgm:pt modelId="{47F9F701-05F0-4970-A3BF-0011330E32BD}" type="sibTrans" cxnId="{BC4E0223-1026-488D-865E-39AD672E9B17}">
      <dgm:prSet/>
      <dgm:spPr/>
      <dgm:t>
        <a:bodyPr/>
        <a:lstStyle/>
        <a:p>
          <a:endParaRPr lang="en-ID"/>
        </a:p>
      </dgm:t>
    </dgm:pt>
    <dgm:pt modelId="{196E3CED-27F2-4C54-BC97-853072707A81}">
      <dgm:prSet phldrT="[Text]"/>
      <dgm:spPr/>
      <dgm:t>
        <a:bodyPr/>
        <a:lstStyle/>
        <a:p>
          <a:r>
            <a:rPr lang="en-ID" b="1" dirty="0" err="1">
              <a:solidFill>
                <a:schemeClr val="accent3">
                  <a:lumMod val="50000"/>
                </a:schemeClr>
              </a:solidFill>
            </a:rPr>
            <a:t>Pelayanan</a:t>
          </a:r>
          <a:r>
            <a:rPr lang="en-ID" b="1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1" dirty="0" err="1">
              <a:solidFill>
                <a:schemeClr val="accent3">
                  <a:lumMod val="50000"/>
                </a:schemeClr>
              </a:solidFill>
            </a:rPr>
            <a:t>Referensi</a:t>
          </a:r>
          <a:r>
            <a:rPr lang="en-ID" b="1" dirty="0">
              <a:solidFill>
                <a:schemeClr val="accent3">
                  <a:lumMod val="50000"/>
                </a:schemeClr>
              </a:solidFill>
            </a:rPr>
            <a:t> (</a:t>
          </a:r>
          <a:r>
            <a:rPr lang="en-ID" b="1" dirty="0" err="1">
              <a:solidFill>
                <a:schemeClr val="accent3">
                  <a:lumMod val="50000"/>
                </a:schemeClr>
              </a:solidFill>
            </a:rPr>
            <a:t>Rujukan</a:t>
          </a:r>
          <a:r>
            <a:rPr lang="en-ID" b="1" dirty="0">
              <a:solidFill>
                <a:schemeClr val="accent3">
                  <a:lumMod val="50000"/>
                </a:schemeClr>
              </a:solidFill>
            </a:rPr>
            <a:t>):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jasa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perpustakaan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yang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ditawarkan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untuk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menyediakan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informasi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kepada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pemustaka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dengan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memanfaatkan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koleksi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acuan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 yang </a:t>
          </a:r>
          <a:r>
            <a:rPr lang="en-ID" b="0" dirty="0" err="1">
              <a:solidFill>
                <a:schemeClr val="accent3">
                  <a:lumMod val="50000"/>
                </a:schemeClr>
              </a:solidFill>
            </a:rPr>
            <a:t>dimiliki</a:t>
          </a:r>
          <a:r>
            <a:rPr lang="en-ID" b="0" dirty="0">
              <a:solidFill>
                <a:schemeClr val="accent3">
                  <a:lumMod val="50000"/>
                </a:schemeClr>
              </a:solidFill>
            </a:rPr>
            <a:t>.</a:t>
          </a:r>
        </a:p>
      </dgm:t>
    </dgm:pt>
    <dgm:pt modelId="{ACAFF89E-152F-4317-A471-D16B3C6DF958}" type="parTrans" cxnId="{BD5DA216-CB30-4761-BDBB-38F67841359A}">
      <dgm:prSet/>
      <dgm:spPr/>
      <dgm:t>
        <a:bodyPr/>
        <a:lstStyle/>
        <a:p>
          <a:endParaRPr lang="en-ID"/>
        </a:p>
      </dgm:t>
    </dgm:pt>
    <dgm:pt modelId="{E119B1FA-3213-425D-AB0A-61A7E5E08490}" type="sibTrans" cxnId="{BD5DA216-CB30-4761-BDBB-38F67841359A}">
      <dgm:prSet/>
      <dgm:spPr/>
      <dgm:t>
        <a:bodyPr/>
        <a:lstStyle/>
        <a:p>
          <a:endParaRPr lang="en-ID"/>
        </a:p>
      </dgm:t>
    </dgm:pt>
    <dgm:pt modelId="{6CE48C25-18CB-4424-A8D6-464567F68917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v"/>
          </a:pPr>
          <a:r>
            <a:rPr lang="id-ID" i="0" dirty="0"/>
            <a:t>Bimbingan pemustaka</a:t>
          </a:r>
          <a:r>
            <a:rPr lang="en-US" i="0" dirty="0"/>
            <a:t> : </a:t>
          </a:r>
          <a:r>
            <a:rPr lang="id-ID" i="0" dirty="0"/>
            <a:t>staf referens membimbing masyarakat untuk mengidentifikasi pusat informasi yang sesuai dengan bidangnya</a:t>
          </a:r>
          <a:endParaRPr lang="en-ID" i="0" dirty="0"/>
        </a:p>
      </dgm:t>
    </dgm:pt>
    <dgm:pt modelId="{174910D5-E0AB-4CFF-A058-35C0FE1A7C8A}" type="parTrans" cxnId="{515C9474-67E4-4E7D-9A2D-647A06B1D313}">
      <dgm:prSet/>
      <dgm:spPr/>
      <dgm:t>
        <a:bodyPr/>
        <a:lstStyle/>
        <a:p>
          <a:endParaRPr lang="en-ID"/>
        </a:p>
      </dgm:t>
    </dgm:pt>
    <dgm:pt modelId="{E40F7AF4-7256-4B36-BAED-9F38DD1C41CE}" type="sibTrans" cxnId="{515C9474-67E4-4E7D-9A2D-647A06B1D313}">
      <dgm:prSet/>
      <dgm:spPr/>
      <dgm:t>
        <a:bodyPr/>
        <a:lstStyle/>
        <a:p>
          <a:endParaRPr lang="en-ID"/>
        </a:p>
      </dgm:t>
    </dgm:pt>
    <dgm:pt modelId="{4DD69FDD-0C90-4AF7-9779-7CE17C0F135E}">
      <dgm:prSet phldrT="[Text]"/>
      <dgm:spPr/>
      <dgm:t>
        <a:bodyPr/>
        <a:lstStyle/>
        <a:p>
          <a:r>
            <a:rPr lang="en-ID" b="1" dirty="0" err="1">
              <a:solidFill>
                <a:schemeClr val="accent4">
                  <a:lumMod val="50000"/>
                </a:schemeClr>
              </a:solidFill>
            </a:rPr>
            <a:t>Pelayanan</a:t>
          </a:r>
          <a:r>
            <a:rPr lang="en-ID" b="1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1" dirty="0" err="1">
              <a:solidFill>
                <a:schemeClr val="accent4">
                  <a:lumMod val="50000"/>
                </a:schemeClr>
              </a:solidFill>
            </a:rPr>
            <a:t>informasi</a:t>
          </a:r>
          <a:r>
            <a:rPr lang="en-US" b="1" dirty="0">
              <a:solidFill>
                <a:schemeClr val="accent4">
                  <a:lumMod val="50000"/>
                </a:schemeClr>
              </a:solidFill>
            </a:rPr>
            <a:t>: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pelayanan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yang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bersifat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memberi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tahu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para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pemakai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perpustakaan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tentang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segala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sesuatu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yang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berkaitan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dengan</a:t>
          </a:r>
          <a:r>
            <a:rPr lang="en-ID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b="0" dirty="0" err="1">
              <a:solidFill>
                <a:schemeClr val="accent4">
                  <a:lumMod val="50000"/>
                </a:schemeClr>
              </a:solidFill>
            </a:rPr>
            <a:t>perpustakaan</a:t>
          </a:r>
          <a:r>
            <a:rPr lang="en-ID" b="1" dirty="0">
              <a:solidFill>
                <a:schemeClr val="accent4">
                  <a:lumMod val="50000"/>
                </a:schemeClr>
              </a:solidFill>
            </a:rPr>
            <a:t>.</a:t>
          </a:r>
        </a:p>
      </dgm:t>
    </dgm:pt>
    <dgm:pt modelId="{50C47044-744E-416E-8801-01F4003897A4}" type="parTrans" cxnId="{799FF222-E803-438C-BBA3-F961E12B3332}">
      <dgm:prSet/>
      <dgm:spPr/>
      <dgm:t>
        <a:bodyPr/>
        <a:lstStyle/>
        <a:p>
          <a:endParaRPr lang="en-ID"/>
        </a:p>
      </dgm:t>
    </dgm:pt>
    <dgm:pt modelId="{E8598289-32DB-4B36-865A-02F5B7ACD72A}" type="sibTrans" cxnId="{799FF222-E803-438C-BBA3-F961E12B3332}">
      <dgm:prSet/>
      <dgm:spPr/>
      <dgm:t>
        <a:bodyPr/>
        <a:lstStyle/>
        <a:p>
          <a:endParaRPr lang="en-ID"/>
        </a:p>
      </dgm:t>
    </dgm:pt>
    <dgm:pt modelId="{6E18DAC0-3F55-4D6E-8B37-256327E0DB7A}">
      <dgm:prSet phldrT="[Text]"/>
      <dgm:spPr/>
      <dgm:t>
        <a:bodyPr/>
        <a:lstStyle/>
        <a:p>
          <a:r>
            <a:rPr lang="id-ID" dirty="0"/>
            <a:t>Tata cara penggunaan perpustakaan,</a:t>
          </a:r>
          <a:endParaRPr lang="en-ID" dirty="0"/>
        </a:p>
      </dgm:t>
    </dgm:pt>
    <dgm:pt modelId="{148E8260-B76F-4BD5-A526-659CFE60A681}" type="parTrans" cxnId="{35A5494F-EE4A-4C92-9C5F-4AAC4A9E1B3C}">
      <dgm:prSet/>
      <dgm:spPr/>
      <dgm:t>
        <a:bodyPr/>
        <a:lstStyle/>
        <a:p>
          <a:endParaRPr lang="en-ID"/>
        </a:p>
      </dgm:t>
    </dgm:pt>
    <dgm:pt modelId="{6D9C8153-5B50-4667-A775-7895D74FC0C5}" type="sibTrans" cxnId="{35A5494F-EE4A-4C92-9C5F-4AAC4A9E1B3C}">
      <dgm:prSet/>
      <dgm:spPr/>
      <dgm:t>
        <a:bodyPr/>
        <a:lstStyle/>
        <a:p>
          <a:endParaRPr lang="en-ID"/>
        </a:p>
      </dgm:t>
    </dgm:pt>
    <dgm:pt modelId="{6060F099-E23C-467A-95B5-DC57EA0A9BFA}">
      <dgm:prSet/>
      <dgm:spPr/>
      <dgm:t>
        <a:bodyPr/>
        <a:lstStyle/>
        <a:p>
          <a:pPr marL="92075" indent="-92075">
            <a:buFont typeface="Courier New" panose="02070309020205020404" pitchFamily="49" charset="0"/>
            <a:buChar char="o"/>
          </a:pPr>
          <a:endParaRPr lang="en-ID" i="0" dirty="0"/>
        </a:p>
      </dgm:t>
    </dgm:pt>
    <dgm:pt modelId="{602E1962-E7B1-4664-BD89-E2590DA3B480}" type="parTrans" cxnId="{9BF5AF3B-912F-4096-AFC7-0F826658E3D6}">
      <dgm:prSet/>
      <dgm:spPr/>
      <dgm:t>
        <a:bodyPr/>
        <a:lstStyle/>
        <a:p>
          <a:endParaRPr lang="en-ID"/>
        </a:p>
      </dgm:t>
    </dgm:pt>
    <dgm:pt modelId="{047B29AB-6908-4132-A2B8-13A34EEA44F4}" type="sibTrans" cxnId="{9BF5AF3B-912F-4096-AFC7-0F826658E3D6}">
      <dgm:prSet/>
      <dgm:spPr/>
      <dgm:t>
        <a:bodyPr/>
        <a:lstStyle/>
        <a:p>
          <a:endParaRPr lang="en-ID"/>
        </a:p>
      </dgm:t>
    </dgm:pt>
    <dgm:pt modelId="{26290C8E-041A-4BA7-A29B-16ED98C603E0}">
      <dgm:prSet/>
      <dgm:spPr/>
      <dgm:t>
        <a:bodyPr/>
        <a:lstStyle/>
        <a:p>
          <a:pPr marL="92075" indent="-92075">
            <a:buFont typeface="Courier New" panose="02070309020205020404" pitchFamily="49" charset="0"/>
            <a:buChar char="o"/>
          </a:pPr>
          <a:r>
            <a:rPr lang="id-ID" i="0" dirty="0"/>
            <a:t>Pelayanan tertutup</a:t>
          </a:r>
          <a:r>
            <a:rPr lang="en-US" i="0" dirty="0"/>
            <a:t>: </a:t>
          </a:r>
          <a:r>
            <a:rPr lang="id-ID" i="0" dirty="0"/>
            <a:t>peminjam</a:t>
          </a:r>
          <a:r>
            <a:rPr lang="en-US" i="0" dirty="0"/>
            <a:t>/ </a:t>
          </a:r>
          <a:r>
            <a:rPr lang="id-ID" i="0" dirty="0"/>
            <a:t>pengunjung tidak bisa langsung mengambil buku yang diinginkan pada rak buku, tetapi harus </a:t>
          </a:r>
          <a:r>
            <a:rPr lang="en-US" i="0" dirty="0" err="1"/>
            <a:t>melalui</a:t>
          </a:r>
          <a:r>
            <a:rPr lang="en-US" i="0" dirty="0"/>
            <a:t> </a:t>
          </a:r>
          <a:r>
            <a:rPr lang="id-ID" i="0" dirty="0"/>
            <a:t>petugas perpustakaan</a:t>
          </a:r>
          <a:r>
            <a:rPr lang="en-US" i="0" dirty="0"/>
            <a:t>.</a:t>
          </a:r>
          <a:endParaRPr lang="en-ID" i="0" dirty="0"/>
        </a:p>
      </dgm:t>
    </dgm:pt>
    <dgm:pt modelId="{2F778B0D-7308-4999-AECD-3ADCC116F771}" type="parTrans" cxnId="{EB886769-25B6-4EC9-B0DA-EFFB884324A7}">
      <dgm:prSet/>
      <dgm:spPr/>
      <dgm:t>
        <a:bodyPr/>
        <a:lstStyle/>
        <a:p>
          <a:endParaRPr lang="en-ID"/>
        </a:p>
      </dgm:t>
    </dgm:pt>
    <dgm:pt modelId="{FB993BFB-996E-4F76-960F-1D05953CDE01}" type="sibTrans" cxnId="{EB886769-25B6-4EC9-B0DA-EFFB884324A7}">
      <dgm:prSet/>
      <dgm:spPr/>
      <dgm:t>
        <a:bodyPr/>
        <a:lstStyle/>
        <a:p>
          <a:endParaRPr lang="en-ID"/>
        </a:p>
      </dgm:t>
    </dgm:pt>
    <dgm:pt modelId="{40A24A97-24F5-437D-93CB-1EE2825F7802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d-ID" i="0"/>
            <a:t>Jasa rujukan siaga (ready reference service)</a:t>
          </a:r>
          <a:r>
            <a:rPr lang="en-US" i="0"/>
            <a:t>: </a:t>
          </a:r>
          <a:r>
            <a:rPr lang="id-ID" i="0"/>
            <a:t>Jasa ini memberi jawaban atas pertanyaan khusus yang diberikan oleh pemustaka.</a:t>
          </a:r>
          <a:endParaRPr lang="en-ID" i="0" dirty="0"/>
        </a:p>
      </dgm:t>
    </dgm:pt>
    <dgm:pt modelId="{4AC82C9E-2F2B-445B-8D77-8D76BAED1C6C}" type="parTrans" cxnId="{4326C804-4CB7-4E3E-96E5-519456F8A79A}">
      <dgm:prSet/>
      <dgm:spPr/>
      <dgm:t>
        <a:bodyPr/>
        <a:lstStyle/>
        <a:p>
          <a:endParaRPr lang="en-ID"/>
        </a:p>
      </dgm:t>
    </dgm:pt>
    <dgm:pt modelId="{FFC64071-79BC-4E9C-9C1E-D2288887A8E0}" type="sibTrans" cxnId="{4326C804-4CB7-4E3E-96E5-519456F8A79A}">
      <dgm:prSet/>
      <dgm:spPr/>
      <dgm:t>
        <a:bodyPr/>
        <a:lstStyle/>
        <a:p>
          <a:endParaRPr lang="en-ID"/>
        </a:p>
      </dgm:t>
    </dgm:pt>
    <dgm:pt modelId="{959EA34C-D931-49E8-BA93-099206678778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d-ID" i="0" dirty="0"/>
            <a:t>Jasa referal (referal service)</a:t>
          </a:r>
          <a:r>
            <a:rPr lang="en-US" i="0" dirty="0"/>
            <a:t>: </a:t>
          </a:r>
          <a:r>
            <a:rPr lang="id-ID" i="0" dirty="0"/>
            <a:t>Jika pertanyaan dan permintaan pemustaka tidak dapat dijawab maka staf referens mengarahkannya ke perpustakaan, pusat informasi, atau individu lain yang dapat memberi bantuan.</a:t>
          </a:r>
          <a:endParaRPr lang="en-ID" i="0" dirty="0"/>
        </a:p>
      </dgm:t>
    </dgm:pt>
    <dgm:pt modelId="{F26CE71E-89DE-4882-8704-F0729D056765}" type="parTrans" cxnId="{AC947091-F471-403F-80C4-F40A98824578}">
      <dgm:prSet/>
      <dgm:spPr/>
      <dgm:t>
        <a:bodyPr/>
        <a:lstStyle/>
        <a:p>
          <a:endParaRPr lang="en-ID"/>
        </a:p>
      </dgm:t>
    </dgm:pt>
    <dgm:pt modelId="{517BF16D-F251-4EE4-BF52-11EB00F50590}" type="sibTrans" cxnId="{AC947091-F471-403F-80C4-F40A98824578}">
      <dgm:prSet/>
      <dgm:spPr/>
      <dgm:t>
        <a:bodyPr/>
        <a:lstStyle/>
        <a:p>
          <a:endParaRPr lang="en-ID"/>
        </a:p>
      </dgm:t>
    </dgm:pt>
    <dgm:pt modelId="{9B287FD3-DC99-4ECE-8CFB-6BDAD079A2C3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ID" i="0" dirty="0"/>
            <a:t>Jasa </a:t>
          </a:r>
          <a:r>
            <a:rPr lang="en-ID" i="0" dirty="0" err="1"/>
            <a:t>telusur</a:t>
          </a:r>
          <a:r>
            <a:rPr lang="en-ID" i="0" dirty="0"/>
            <a:t> </a:t>
          </a:r>
          <a:r>
            <a:rPr lang="en-ID" i="0" dirty="0" err="1"/>
            <a:t>pustaka</a:t>
          </a:r>
          <a:r>
            <a:rPr lang="en-ID" i="0" dirty="0"/>
            <a:t> (literature search)</a:t>
          </a:r>
          <a:r>
            <a:rPr lang="en-US" i="0" dirty="0"/>
            <a:t>: </a:t>
          </a:r>
          <a:r>
            <a:rPr lang="en-ID" i="0" dirty="0"/>
            <a:t>Jasa </a:t>
          </a:r>
          <a:r>
            <a:rPr lang="en-ID" i="0" dirty="0" err="1"/>
            <a:t>ini</a:t>
          </a:r>
          <a:r>
            <a:rPr lang="en-ID" i="0" dirty="0"/>
            <a:t> </a:t>
          </a:r>
          <a:r>
            <a:rPr lang="en-ID" i="0" dirty="0" err="1"/>
            <a:t>menyediakan</a:t>
          </a:r>
          <a:r>
            <a:rPr lang="en-ID" i="0" dirty="0"/>
            <a:t> </a:t>
          </a:r>
          <a:r>
            <a:rPr lang="en-ID" i="0" dirty="0" err="1"/>
            <a:t>pemustaka</a:t>
          </a:r>
          <a:r>
            <a:rPr lang="en-ID" i="0" dirty="0"/>
            <a:t>, </a:t>
          </a:r>
          <a:r>
            <a:rPr lang="en-ID" i="0" dirty="0" err="1"/>
            <a:t>utamanya</a:t>
          </a:r>
          <a:r>
            <a:rPr lang="en-ID" i="0" dirty="0"/>
            <a:t> </a:t>
          </a:r>
          <a:r>
            <a:rPr lang="en-ID" i="0" dirty="0" err="1"/>
            <a:t>peneliti</a:t>
          </a:r>
          <a:r>
            <a:rPr lang="en-ID" i="0" dirty="0"/>
            <a:t>, </a:t>
          </a:r>
          <a:r>
            <a:rPr lang="en-ID" i="0" dirty="0" err="1"/>
            <a:t>dengan</a:t>
          </a:r>
          <a:r>
            <a:rPr lang="en-ID" i="0" dirty="0"/>
            <a:t> daftar </a:t>
          </a:r>
          <a:r>
            <a:rPr lang="en-ID" i="0" dirty="0" err="1"/>
            <a:t>dokumen</a:t>
          </a:r>
          <a:r>
            <a:rPr lang="en-ID" i="0" dirty="0"/>
            <a:t> </a:t>
          </a:r>
          <a:r>
            <a:rPr lang="en-ID" i="0" dirty="0" err="1"/>
            <a:t>sesuai</a:t>
          </a:r>
          <a:r>
            <a:rPr lang="en-ID" i="0" dirty="0"/>
            <a:t> </a:t>
          </a:r>
          <a:r>
            <a:rPr lang="en-ID" i="0" dirty="0" err="1"/>
            <a:t>bidang</a:t>
          </a:r>
          <a:r>
            <a:rPr lang="en-ID" i="0" dirty="0"/>
            <a:t> </a:t>
          </a:r>
          <a:r>
            <a:rPr lang="en-ID" i="0" dirty="0" err="1"/>
            <a:t>atau</a:t>
          </a:r>
          <a:r>
            <a:rPr lang="en-ID" i="0" dirty="0"/>
            <a:t> </a:t>
          </a:r>
          <a:r>
            <a:rPr lang="en-ID" i="0" dirty="0" err="1"/>
            <a:t>topik</a:t>
          </a:r>
          <a:r>
            <a:rPr lang="en-ID" i="0" dirty="0"/>
            <a:t> yang </a:t>
          </a:r>
          <a:r>
            <a:rPr lang="en-ID" i="0" dirty="0" err="1"/>
            <a:t>diminta</a:t>
          </a:r>
          <a:r>
            <a:rPr lang="en-ID" i="0" dirty="0"/>
            <a:t>.</a:t>
          </a:r>
        </a:p>
      </dgm:t>
    </dgm:pt>
    <dgm:pt modelId="{8DD5151A-964E-4349-8A53-73E8365E1AEF}" type="parTrans" cxnId="{EE4D1BBB-92C4-4265-BB45-6AE151100AFB}">
      <dgm:prSet/>
      <dgm:spPr/>
      <dgm:t>
        <a:bodyPr/>
        <a:lstStyle/>
        <a:p>
          <a:endParaRPr lang="en-ID"/>
        </a:p>
      </dgm:t>
    </dgm:pt>
    <dgm:pt modelId="{D2DD18FD-1F6D-488B-BEA3-D25B78FACD9A}" type="sibTrans" cxnId="{EE4D1BBB-92C4-4265-BB45-6AE151100AFB}">
      <dgm:prSet/>
      <dgm:spPr/>
      <dgm:t>
        <a:bodyPr/>
        <a:lstStyle/>
        <a:p>
          <a:endParaRPr lang="en-ID"/>
        </a:p>
      </dgm:t>
    </dgm:pt>
    <dgm:pt modelId="{2F261E6D-28A9-486C-BF24-A062CA54746C}">
      <dgm:prSet/>
      <dgm:spPr/>
      <dgm:t>
        <a:bodyPr/>
        <a:lstStyle/>
        <a:p>
          <a:r>
            <a:rPr lang="id-ID"/>
            <a:t>Alur kegiatan perpustakaan, </a:t>
          </a:r>
          <a:endParaRPr lang="en-ID" dirty="0"/>
        </a:p>
      </dgm:t>
    </dgm:pt>
    <dgm:pt modelId="{1143D9A3-655C-4323-ADFF-4E87FBC79735}" type="parTrans" cxnId="{9360FBDA-C0FD-48C8-933F-0705981388A2}">
      <dgm:prSet/>
      <dgm:spPr/>
      <dgm:t>
        <a:bodyPr/>
        <a:lstStyle/>
        <a:p>
          <a:endParaRPr lang="en-ID"/>
        </a:p>
      </dgm:t>
    </dgm:pt>
    <dgm:pt modelId="{FD56F6BC-B0BC-4A8E-BD98-AF2934D15AA7}" type="sibTrans" cxnId="{9360FBDA-C0FD-48C8-933F-0705981388A2}">
      <dgm:prSet/>
      <dgm:spPr/>
      <dgm:t>
        <a:bodyPr/>
        <a:lstStyle/>
        <a:p>
          <a:endParaRPr lang="en-ID"/>
        </a:p>
      </dgm:t>
    </dgm:pt>
    <dgm:pt modelId="{59CE25C6-F71F-4D14-8B43-D4A5E19DC13A}">
      <dgm:prSet/>
      <dgm:spPr/>
      <dgm:t>
        <a:bodyPr/>
        <a:lstStyle/>
        <a:p>
          <a:r>
            <a:rPr lang="id-ID" dirty="0"/>
            <a:t>Pemberian informasi lainnya seperti buku baru, </a:t>
          </a:r>
          <a:endParaRPr lang="en-ID" dirty="0"/>
        </a:p>
      </dgm:t>
    </dgm:pt>
    <dgm:pt modelId="{59D92CFA-383F-4650-A5CA-5EAD1CE49D77}" type="parTrans" cxnId="{834BF23B-8130-4D56-B7F4-15CDD6E59ECE}">
      <dgm:prSet/>
      <dgm:spPr/>
      <dgm:t>
        <a:bodyPr/>
        <a:lstStyle/>
        <a:p>
          <a:endParaRPr lang="en-ID"/>
        </a:p>
      </dgm:t>
    </dgm:pt>
    <dgm:pt modelId="{6F200BA2-F011-4555-96F1-4B656B053DD9}" type="sibTrans" cxnId="{834BF23B-8130-4D56-B7F4-15CDD6E59ECE}">
      <dgm:prSet/>
      <dgm:spPr/>
      <dgm:t>
        <a:bodyPr/>
        <a:lstStyle/>
        <a:p>
          <a:endParaRPr lang="en-ID"/>
        </a:p>
      </dgm:t>
    </dgm:pt>
    <dgm:pt modelId="{222C3857-8159-4742-91A6-736DD8FDBC97}">
      <dgm:prSet/>
      <dgm:spPr/>
      <dgm:t>
        <a:bodyPr/>
        <a:lstStyle/>
        <a:p>
          <a:r>
            <a:rPr lang="id-ID" dirty="0"/>
            <a:t>Rencana promosi perpustakaan, </a:t>
          </a:r>
          <a:endParaRPr lang="en-ID" dirty="0"/>
        </a:p>
      </dgm:t>
    </dgm:pt>
    <dgm:pt modelId="{4495E856-D291-47FD-A4F0-7356CE9A08E3}" type="parTrans" cxnId="{3B9AE95E-B824-4470-8C0B-F6C1C298753E}">
      <dgm:prSet/>
      <dgm:spPr/>
      <dgm:t>
        <a:bodyPr/>
        <a:lstStyle/>
        <a:p>
          <a:endParaRPr lang="en-ID"/>
        </a:p>
      </dgm:t>
    </dgm:pt>
    <dgm:pt modelId="{2D7E1A5D-57D9-462D-AFA3-3723DCC715C4}" type="sibTrans" cxnId="{3B9AE95E-B824-4470-8C0B-F6C1C298753E}">
      <dgm:prSet/>
      <dgm:spPr/>
      <dgm:t>
        <a:bodyPr/>
        <a:lstStyle/>
        <a:p>
          <a:endParaRPr lang="en-ID"/>
        </a:p>
      </dgm:t>
    </dgm:pt>
    <dgm:pt modelId="{0EC61711-61A9-4E02-86B5-5BF8B8E91C3B}">
      <dgm:prSet/>
      <dgm:spPr/>
      <dgm:t>
        <a:bodyPr/>
        <a:lstStyle/>
        <a:p>
          <a:r>
            <a:rPr lang="id-ID" dirty="0"/>
            <a:t>Pameran buku, dan sebagainy</a:t>
          </a:r>
          <a:r>
            <a:rPr lang="en-US" dirty="0"/>
            <a:t>a.</a:t>
          </a:r>
          <a:endParaRPr lang="en-ID" dirty="0"/>
        </a:p>
      </dgm:t>
    </dgm:pt>
    <dgm:pt modelId="{413CB78C-20C4-4471-A548-0722BC19C6D7}" type="parTrans" cxnId="{762E83BF-3CAE-44E6-9035-8C90A5C4534F}">
      <dgm:prSet/>
      <dgm:spPr/>
      <dgm:t>
        <a:bodyPr/>
        <a:lstStyle/>
        <a:p>
          <a:endParaRPr lang="en-ID"/>
        </a:p>
      </dgm:t>
    </dgm:pt>
    <dgm:pt modelId="{DD655773-2110-41B1-B86A-F37A702B38F0}" type="sibTrans" cxnId="{762E83BF-3CAE-44E6-9035-8C90A5C4534F}">
      <dgm:prSet/>
      <dgm:spPr/>
      <dgm:t>
        <a:bodyPr/>
        <a:lstStyle/>
        <a:p>
          <a:endParaRPr lang="en-ID"/>
        </a:p>
      </dgm:t>
    </dgm:pt>
    <dgm:pt modelId="{B320A6CA-97FF-49AE-902E-B70A692C0737}" type="pres">
      <dgm:prSet presAssocID="{5E241E4B-B79C-4CE1-A1A8-61499EB502FB}" presName="Name0" presStyleCnt="0">
        <dgm:presLayoutVars>
          <dgm:dir/>
          <dgm:animLvl val="lvl"/>
          <dgm:resizeHandles val="exact"/>
        </dgm:presLayoutVars>
      </dgm:prSet>
      <dgm:spPr/>
    </dgm:pt>
    <dgm:pt modelId="{938EB215-F914-4CAF-B9EB-FFC3AF50F3FA}" type="pres">
      <dgm:prSet presAssocID="{A8918B84-5EFC-4AE3-AD6B-0D4D2149C852}" presName="composite" presStyleCnt="0"/>
      <dgm:spPr/>
    </dgm:pt>
    <dgm:pt modelId="{61B1268B-58AE-43D3-BB35-758D8E4DC783}" type="pres">
      <dgm:prSet presAssocID="{A8918B84-5EFC-4AE3-AD6B-0D4D2149C85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FBB786F-81B4-4DDE-9367-47E895B1ADDD}" type="pres">
      <dgm:prSet presAssocID="{A8918B84-5EFC-4AE3-AD6B-0D4D2149C852}" presName="desTx" presStyleLbl="alignAccFollowNode1" presStyleIdx="0" presStyleCnt="3">
        <dgm:presLayoutVars>
          <dgm:bulletEnabled val="1"/>
        </dgm:presLayoutVars>
      </dgm:prSet>
      <dgm:spPr/>
    </dgm:pt>
    <dgm:pt modelId="{EF8D084C-2473-4D17-BA7A-90F7B1F6E4C0}" type="pres">
      <dgm:prSet presAssocID="{5453CCC2-7707-44CC-87A7-2C4BEFED6EE8}" presName="space" presStyleCnt="0"/>
      <dgm:spPr/>
    </dgm:pt>
    <dgm:pt modelId="{B9CCE44A-71BB-463A-AC05-CF1A5167E378}" type="pres">
      <dgm:prSet presAssocID="{196E3CED-27F2-4C54-BC97-853072707A81}" presName="composite" presStyleCnt="0"/>
      <dgm:spPr/>
    </dgm:pt>
    <dgm:pt modelId="{305E0DBA-E81F-416C-BACE-B4439A0F966C}" type="pres">
      <dgm:prSet presAssocID="{196E3CED-27F2-4C54-BC97-853072707A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AA4582-9368-4BB9-90DA-323B85B6D0BB}" type="pres">
      <dgm:prSet presAssocID="{196E3CED-27F2-4C54-BC97-853072707A81}" presName="desTx" presStyleLbl="alignAccFollowNode1" presStyleIdx="1" presStyleCnt="3">
        <dgm:presLayoutVars>
          <dgm:bulletEnabled val="1"/>
        </dgm:presLayoutVars>
      </dgm:prSet>
      <dgm:spPr/>
    </dgm:pt>
    <dgm:pt modelId="{727070BB-565A-403F-BD21-34A908E717A8}" type="pres">
      <dgm:prSet presAssocID="{E119B1FA-3213-425D-AB0A-61A7E5E08490}" presName="space" presStyleCnt="0"/>
      <dgm:spPr/>
    </dgm:pt>
    <dgm:pt modelId="{5F7960FC-98F3-4EB7-B671-6ED76DBDDB15}" type="pres">
      <dgm:prSet presAssocID="{4DD69FDD-0C90-4AF7-9779-7CE17C0F135E}" presName="composite" presStyleCnt="0"/>
      <dgm:spPr/>
    </dgm:pt>
    <dgm:pt modelId="{AEF92AB8-9BC3-4421-ADF5-59576D4999C3}" type="pres">
      <dgm:prSet presAssocID="{4DD69FDD-0C90-4AF7-9779-7CE17C0F135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891C68A-5A0A-4244-AFBE-0AB2C60CD381}" type="pres">
      <dgm:prSet presAssocID="{4DD69FDD-0C90-4AF7-9779-7CE17C0F135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6E75502-CCD3-450D-95C8-2F24920C0E9A}" type="presOf" srcId="{DD56BDFE-720F-4163-A532-1F0CCED56240}" destId="{8FBB786F-81B4-4DDE-9367-47E895B1ADDD}" srcOrd="0" destOrd="0" presId="urn:microsoft.com/office/officeart/2005/8/layout/hList1"/>
    <dgm:cxn modelId="{4326C804-4CB7-4E3E-96E5-519456F8A79A}" srcId="{196E3CED-27F2-4C54-BC97-853072707A81}" destId="{40A24A97-24F5-437D-93CB-1EE2825F7802}" srcOrd="1" destOrd="0" parTransId="{4AC82C9E-2F2B-445B-8D77-8D76BAED1C6C}" sibTransId="{FFC64071-79BC-4E9C-9C1E-D2288887A8E0}"/>
    <dgm:cxn modelId="{B2DC1B06-9A7B-44E8-8043-67BC89BB25B5}" type="presOf" srcId="{26290C8E-041A-4BA7-A29B-16ED98C603E0}" destId="{8FBB786F-81B4-4DDE-9367-47E895B1ADDD}" srcOrd="0" destOrd="2" presId="urn:microsoft.com/office/officeart/2005/8/layout/hList1"/>
    <dgm:cxn modelId="{1794D114-FB16-4876-BA94-10E738702BA0}" type="presOf" srcId="{6060F099-E23C-467A-95B5-DC57EA0A9BFA}" destId="{8FBB786F-81B4-4DDE-9367-47E895B1ADDD}" srcOrd="0" destOrd="1" presId="urn:microsoft.com/office/officeart/2005/8/layout/hList1"/>
    <dgm:cxn modelId="{BD5DA216-CB30-4761-BDBB-38F67841359A}" srcId="{5E241E4B-B79C-4CE1-A1A8-61499EB502FB}" destId="{196E3CED-27F2-4C54-BC97-853072707A81}" srcOrd="1" destOrd="0" parTransId="{ACAFF89E-152F-4317-A471-D16B3C6DF958}" sibTransId="{E119B1FA-3213-425D-AB0A-61A7E5E08490}"/>
    <dgm:cxn modelId="{799FF222-E803-438C-BBA3-F961E12B3332}" srcId="{5E241E4B-B79C-4CE1-A1A8-61499EB502FB}" destId="{4DD69FDD-0C90-4AF7-9779-7CE17C0F135E}" srcOrd="2" destOrd="0" parTransId="{50C47044-744E-416E-8801-01F4003897A4}" sibTransId="{E8598289-32DB-4B36-865A-02F5B7ACD72A}"/>
    <dgm:cxn modelId="{BC4E0223-1026-488D-865E-39AD672E9B17}" srcId="{A8918B84-5EFC-4AE3-AD6B-0D4D2149C852}" destId="{DD56BDFE-720F-4163-A532-1F0CCED56240}" srcOrd="0" destOrd="0" parTransId="{3DB93E39-73C2-431F-A871-C121A5C9E364}" sibTransId="{47F9F701-05F0-4970-A3BF-0011330E32BD}"/>
    <dgm:cxn modelId="{389FD925-6635-47F9-A34A-DB22C2804F1D}" type="presOf" srcId="{196E3CED-27F2-4C54-BC97-853072707A81}" destId="{305E0DBA-E81F-416C-BACE-B4439A0F966C}" srcOrd="0" destOrd="0" presId="urn:microsoft.com/office/officeart/2005/8/layout/hList1"/>
    <dgm:cxn modelId="{86E0292D-20BF-464B-923F-2A7FFCA9BB8B}" type="presOf" srcId="{6E18DAC0-3F55-4D6E-8B37-256327E0DB7A}" destId="{D891C68A-5A0A-4244-AFBE-0AB2C60CD381}" srcOrd="0" destOrd="0" presId="urn:microsoft.com/office/officeart/2005/8/layout/hList1"/>
    <dgm:cxn modelId="{9BF5AF3B-912F-4096-AFC7-0F826658E3D6}" srcId="{A8918B84-5EFC-4AE3-AD6B-0D4D2149C852}" destId="{6060F099-E23C-467A-95B5-DC57EA0A9BFA}" srcOrd="1" destOrd="0" parTransId="{602E1962-E7B1-4664-BD89-E2590DA3B480}" sibTransId="{047B29AB-6908-4132-A2B8-13A34EEA44F4}"/>
    <dgm:cxn modelId="{834BF23B-8130-4D56-B7F4-15CDD6E59ECE}" srcId="{4DD69FDD-0C90-4AF7-9779-7CE17C0F135E}" destId="{59CE25C6-F71F-4D14-8B43-D4A5E19DC13A}" srcOrd="2" destOrd="0" parTransId="{59D92CFA-383F-4650-A5CA-5EAD1CE49D77}" sibTransId="{6F200BA2-F011-4555-96F1-4B656B053DD9}"/>
    <dgm:cxn modelId="{1B7F0D5E-949C-4D54-8ACE-2E62F222EA48}" srcId="{5E241E4B-B79C-4CE1-A1A8-61499EB502FB}" destId="{A8918B84-5EFC-4AE3-AD6B-0D4D2149C852}" srcOrd="0" destOrd="0" parTransId="{C9CCEF95-2D0D-4F76-B768-D0512C11092D}" sibTransId="{5453CCC2-7707-44CC-87A7-2C4BEFED6EE8}"/>
    <dgm:cxn modelId="{3B9AE95E-B824-4470-8C0B-F6C1C298753E}" srcId="{4DD69FDD-0C90-4AF7-9779-7CE17C0F135E}" destId="{222C3857-8159-4742-91A6-736DD8FDBC97}" srcOrd="3" destOrd="0" parTransId="{4495E856-D291-47FD-A4F0-7356CE9A08E3}" sibTransId="{2D7E1A5D-57D9-462D-AFA3-3723DCC715C4}"/>
    <dgm:cxn modelId="{EB886769-25B6-4EC9-B0DA-EFFB884324A7}" srcId="{6060F099-E23C-467A-95B5-DC57EA0A9BFA}" destId="{26290C8E-041A-4BA7-A29B-16ED98C603E0}" srcOrd="0" destOrd="0" parTransId="{2F778B0D-7308-4999-AECD-3ADCC116F771}" sibTransId="{FB993BFB-996E-4F76-960F-1D05953CDE01}"/>
    <dgm:cxn modelId="{35A5494F-EE4A-4C92-9C5F-4AAC4A9E1B3C}" srcId="{4DD69FDD-0C90-4AF7-9779-7CE17C0F135E}" destId="{6E18DAC0-3F55-4D6E-8B37-256327E0DB7A}" srcOrd="0" destOrd="0" parTransId="{148E8260-B76F-4BD5-A526-659CFE60A681}" sibTransId="{6D9C8153-5B50-4667-A775-7895D74FC0C5}"/>
    <dgm:cxn modelId="{515C9474-67E4-4E7D-9A2D-647A06B1D313}" srcId="{196E3CED-27F2-4C54-BC97-853072707A81}" destId="{6CE48C25-18CB-4424-A8D6-464567F68917}" srcOrd="0" destOrd="0" parTransId="{174910D5-E0AB-4CFF-A058-35C0FE1A7C8A}" sibTransId="{E40F7AF4-7256-4B36-BAED-9F38DD1C41CE}"/>
    <dgm:cxn modelId="{169A0555-9CD3-4FE8-812E-E1691D798FF8}" type="presOf" srcId="{2F261E6D-28A9-486C-BF24-A062CA54746C}" destId="{D891C68A-5A0A-4244-AFBE-0AB2C60CD381}" srcOrd="0" destOrd="1" presId="urn:microsoft.com/office/officeart/2005/8/layout/hList1"/>
    <dgm:cxn modelId="{2FD9A881-70CF-4E12-A53B-40DC20F2C71A}" type="presOf" srcId="{222C3857-8159-4742-91A6-736DD8FDBC97}" destId="{D891C68A-5A0A-4244-AFBE-0AB2C60CD381}" srcOrd="0" destOrd="3" presId="urn:microsoft.com/office/officeart/2005/8/layout/hList1"/>
    <dgm:cxn modelId="{15A4A584-8FD3-4066-B96A-0B142A65A589}" type="presOf" srcId="{6CE48C25-18CB-4424-A8D6-464567F68917}" destId="{FAAA4582-9368-4BB9-90DA-323B85B6D0BB}" srcOrd="0" destOrd="0" presId="urn:microsoft.com/office/officeart/2005/8/layout/hList1"/>
    <dgm:cxn modelId="{25FA1989-23A4-44D3-BD49-C206EECCF2F1}" type="presOf" srcId="{59CE25C6-F71F-4D14-8B43-D4A5E19DC13A}" destId="{D891C68A-5A0A-4244-AFBE-0AB2C60CD381}" srcOrd="0" destOrd="2" presId="urn:microsoft.com/office/officeart/2005/8/layout/hList1"/>
    <dgm:cxn modelId="{AC947091-F471-403F-80C4-F40A98824578}" srcId="{196E3CED-27F2-4C54-BC97-853072707A81}" destId="{959EA34C-D931-49E8-BA93-099206678778}" srcOrd="2" destOrd="0" parTransId="{F26CE71E-89DE-4882-8704-F0729D056765}" sibTransId="{517BF16D-F251-4EE4-BF52-11EB00F50590}"/>
    <dgm:cxn modelId="{47957095-7D26-4354-93E6-B617B58F8E5A}" type="presOf" srcId="{959EA34C-D931-49E8-BA93-099206678778}" destId="{FAAA4582-9368-4BB9-90DA-323B85B6D0BB}" srcOrd="0" destOrd="2" presId="urn:microsoft.com/office/officeart/2005/8/layout/hList1"/>
    <dgm:cxn modelId="{0F4CA0A1-AA7E-4AC3-88A2-A0808F45129E}" type="presOf" srcId="{A8918B84-5EFC-4AE3-AD6B-0D4D2149C852}" destId="{61B1268B-58AE-43D3-BB35-758D8E4DC783}" srcOrd="0" destOrd="0" presId="urn:microsoft.com/office/officeart/2005/8/layout/hList1"/>
    <dgm:cxn modelId="{F86035AD-D237-4671-ADA3-2F5D60F630FA}" type="presOf" srcId="{40A24A97-24F5-437D-93CB-1EE2825F7802}" destId="{FAAA4582-9368-4BB9-90DA-323B85B6D0BB}" srcOrd="0" destOrd="1" presId="urn:microsoft.com/office/officeart/2005/8/layout/hList1"/>
    <dgm:cxn modelId="{292A6CBA-F57F-434F-BB3A-6C86F216FCD0}" type="presOf" srcId="{5E241E4B-B79C-4CE1-A1A8-61499EB502FB}" destId="{B320A6CA-97FF-49AE-902E-B70A692C0737}" srcOrd="0" destOrd="0" presId="urn:microsoft.com/office/officeart/2005/8/layout/hList1"/>
    <dgm:cxn modelId="{EE4D1BBB-92C4-4265-BB45-6AE151100AFB}" srcId="{196E3CED-27F2-4C54-BC97-853072707A81}" destId="{9B287FD3-DC99-4ECE-8CFB-6BDAD079A2C3}" srcOrd="3" destOrd="0" parTransId="{8DD5151A-964E-4349-8A53-73E8365E1AEF}" sibTransId="{D2DD18FD-1F6D-488B-BEA3-D25B78FACD9A}"/>
    <dgm:cxn modelId="{0ABFD3BD-6362-4CAC-B26B-4363D2DE368F}" type="presOf" srcId="{9B287FD3-DC99-4ECE-8CFB-6BDAD079A2C3}" destId="{FAAA4582-9368-4BB9-90DA-323B85B6D0BB}" srcOrd="0" destOrd="3" presId="urn:microsoft.com/office/officeart/2005/8/layout/hList1"/>
    <dgm:cxn modelId="{762E83BF-3CAE-44E6-9035-8C90A5C4534F}" srcId="{4DD69FDD-0C90-4AF7-9779-7CE17C0F135E}" destId="{0EC61711-61A9-4E02-86B5-5BF8B8E91C3B}" srcOrd="4" destOrd="0" parTransId="{413CB78C-20C4-4471-A548-0722BC19C6D7}" sibTransId="{DD655773-2110-41B1-B86A-F37A702B38F0}"/>
    <dgm:cxn modelId="{9DBC9FD0-3B25-479C-B72D-9E0C6ABDCC87}" type="presOf" srcId="{4DD69FDD-0C90-4AF7-9779-7CE17C0F135E}" destId="{AEF92AB8-9BC3-4421-ADF5-59576D4999C3}" srcOrd="0" destOrd="0" presId="urn:microsoft.com/office/officeart/2005/8/layout/hList1"/>
    <dgm:cxn modelId="{9360FBDA-C0FD-48C8-933F-0705981388A2}" srcId="{4DD69FDD-0C90-4AF7-9779-7CE17C0F135E}" destId="{2F261E6D-28A9-486C-BF24-A062CA54746C}" srcOrd="1" destOrd="0" parTransId="{1143D9A3-655C-4323-ADFF-4E87FBC79735}" sibTransId="{FD56F6BC-B0BC-4A8E-BD98-AF2934D15AA7}"/>
    <dgm:cxn modelId="{081F8FF9-F213-402F-BE2E-AEABB6C32A9A}" type="presOf" srcId="{0EC61711-61A9-4E02-86B5-5BF8B8E91C3B}" destId="{D891C68A-5A0A-4244-AFBE-0AB2C60CD381}" srcOrd="0" destOrd="4" presId="urn:microsoft.com/office/officeart/2005/8/layout/hList1"/>
    <dgm:cxn modelId="{04C32DDE-9A8B-48D4-ABF6-2465F360946E}" type="presParOf" srcId="{B320A6CA-97FF-49AE-902E-B70A692C0737}" destId="{938EB215-F914-4CAF-B9EB-FFC3AF50F3FA}" srcOrd="0" destOrd="0" presId="urn:microsoft.com/office/officeart/2005/8/layout/hList1"/>
    <dgm:cxn modelId="{6520FA34-94E3-4CC1-8985-5AA99989EA68}" type="presParOf" srcId="{938EB215-F914-4CAF-B9EB-FFC3AF50F3FA}" destId="{61B1268B-58AE-43D3-BB35-758D8E4DC783}" srcOrd="0" destOrd="0" presId="urn:microsoft.com/office/officeart/2005/8/layout/hList1"/>
    <dgm:cxn modelId="{44DBEC57-BDDE-4FE4-8A49-8910D5788B5D}" type="presParOf" srcId="{938EB215-F914-4CAF-B9EB-FFC3AF50F3FA}" destId="{8FBB786F-81B4-4DDE-9367-47E895B1ADDD}" srcOrd="1" destOrd="0" presId="urn:microsoft.com/office/officeart/2005/8/layout/hList1"/>
    <dgm:cxn modelId="{5950B998-136B-4053-A180-5B3EF085F998}" type="presParOf" srcId="{B320A6CA-97FF-49AE-902E-B70A692C0737}" destId="{EF8D084C-2473-4D17-BA7A-90F7B1F6E4C0}" srcOrd="1" destOrd="0" presId="urn:microsoft.com/office/officeart/2005/8/layout/hList1"/>
    <dgm:cxn modelId="{07CA6F67-2443-4918-B396-0A3D5490DA4B}" type="presParOf" srcId="{B320A6CA-97FF-49AE-902E-B70A692C0737}" destId="{B9CCE44A-71BB-463A-AC05-CF1A5167E378}" srcOrd="2" destOrd="0" presId="urn:microsoft.com/office/officeart/2005/8/layout/hList1"/>
    <dgm:cxn modelId="{02296C24-28DA-41E4-BE7B-87132F56C146}" type="presParOf" srcId="{B9CCE44A-71BB-463A-AC05-CF1A5167E378}" destId="{305E0DBA-E81F-416C-BACE-B4439A0F966C}" srcOrd="0" destOrd="0" presId="urn:microsoft.com/office/officeart/2005/8/layout/hList1"/>
    <dgm:cxn modelId="{B96A7CCD-1A3B-4DB1-A83D-25D81400B05A}" type="presParOf" srcId="{B9CCE44A-71BB-463A-AC05-CF1A5167E378}" destId="{FAAA4582-9368-4BB9-90DA-323B85B6D0BB}" srcOrd="1" destOrd="0" presId="urn:microsoft.com/office/officeart/2005/8/layout/hList1"/>
    <dgm:cxn modelId="{1A988C6E-80EE-40F4-B20F-C945EE5A2DC0}" type="presParOf" srcId="{B320A6CA-97FF-49AE-902E-B70A692C0737}" destId="{727070BB-565A-403F-BD21-34A908E717A8}" srcOrd="3" destOrd="0" presId="urn:microsoft.com/office/officeart/2005/8/layout/hList1"/>
    <dgm:cxn modelId="{F754F983-B16C-4B92-AF76-32E828C36E29}" type="presParOf" srcId="{B320A6CA-97FF-49AE-902E-B70A692C0737}" destId="{5F7960FC-98F3-4EB7-B671-6ED76DBDDB15}" srcOrd="4" destOrd="0" presId="urn:microsoft.com/office/officeart/2005/8/layout/hList1"/>
    <dgm:cxn modelId="{A4F70004-8405-4C72-BD4C-A24ACF208688}" type="presParOf" srcId="{5F7960FC-98F3-4EB7-B671-6ED76DBDDB15}" destId="{AEF92AB8-9BC3-4421-ADF5-59576D4999C3}" srcOrd="0" destOrd="0" presId="urn:microsoft.com/office/officeart/2005/8/layout/hList1"/>
    <dgm:cxn modelId="{2AFB547D-946D-4DE3-A769-2DF6BED7D388}" type="presParOf" srcId="{5F7960FC-98F3-4EB7-B671-6ED76DBDDB15}" destId="{D891C68A-5A0A-4244-AFBE-0AB2C60CD3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963EEA-F23E-4344-8F9E-1B77CE39CF31}" type="doc">
      <dgm:prSet loTypeId="urn:microsoft.com/office/officeart/2008/layout/PictureAccent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4CBD1042-B9E2-4806-8001-E9F5DBA59842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Promosi perpustakaan tidak hanya memberikan dorongan dan menggalakkan saja melainkan lebih jauh dari itu yakni mengenalkan, memberikan bimbingan, menanamkan pengertian, pengarahan, dan peningkatan kualitas pendayagunaan perpustakaan oleh masyarakat.</a:t>
          </a:r>
          <a:endParaRPr lang="en-ID" sz="2000" dirty="0">
            <a:latin typeface="Candara" panose="020E0502030303020204" pitchFamily="34" charset="0"/>
          </a:endParaRPr>
        </a:p>
      </dgm:t>
    </dgm:pt>
    <dgm:pt modelId="{FDAD4A7A-05C2-4626-875B-972FEB20137E}" type="parTrans" cxnId="{6AB40FD4-8040-43FE-B8D4-31F018A3CA81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A58396B7-A90A-4EBE-8A4B-62CA3E4E40F6}" type="sibTrans" cxnId="{6AB40FD4-8040-43FE-B8D4-31F018A3CA81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61627338-1CDB-46BD-B201-A91903044302}">
      <dgm:prSet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Hasil dari promosi adalah tumbuhnya kesadaran sampai tindakan untuk memanfaatkannya</a:t>
          </a:r>
          <a:endParaRPr lang="en-ID" sz="2000" dirty="0">
            <a:latin typeface="Candara" panose="020E0502030303020204" pitchFamily="34" charset="0"/>
          </a:endParaRPr>
        </a:p>
      </dgm:t>
    </dgm:pt>
    <dgm:pt modelId="{F787AC15-468E-4576-A07D-76A30FF38C74}" type="parTrans" cxnId="{9F3C82E8-7663-481E-87FB-91A9486B6B44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863832C3-EFEF-44E4-8CBE-60CE26BC38D1}" type="sibTrans" cxnId="{9F3C82E8-7663-481E-87FB-91A9486B6B44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1BC5C2DA-40BD-4CC6-93F6-FAFB486D1250}">
      <dgm:prSet phldrT="[Text]" custT="1"/>
      <dgm:spPr/>
      <dgm:t>
        <a:bodyPr/>
        <a:lstStyle/>
        <a:p>
          <a:r>
            <a:rPr lang="en-US" sz="2000" dirty="0" err="1">
              <a:latin typeface="Candara" panose="020E0502030303020204" pitchFamily="34" charset="0"/>
            </a:rPr>
            <a:t>Mempromosikan</a:t>
          </a:r>
          <a:r>
            <a:rPr lang="en-US" sz="2000" dirty="0">
              <a:latin typeface="Candara" panose="020E0502030303020204" pitchFamily="34" charset="0"/>
            </a:rPr>
            <a:t> p</a:t>
          </a:r>
          <a:r>
            <a:rPr lang="id-ID" sz="2000" dirty="0">
              <a:latin typeface="Candara" panose="020E0502030303020204" pitchFamily="34" charset="0"/>
            </a:rPr>
            <a:t>erpustakaan </a:t>
          </a:r>
          <a:r>
            <a:rPr lang="en-US" sz="2000" dirty="0" err="1">
              <a:latin typeface="Candara" panose="020E0502030303020204" pitchFamily="34" charset="0"/>
            </a:rPr>
            <a:t>adalah</a:t>
          </a:r>
          <a:r>
            <a:rPr lang="id-ID" sz="2000" dirty="0">
              <a:latin typeface="Candara" panose="020E0502030303020204" pitchFamily="34" charset="0"/>
            </a:rPr>
            <a:t> memperkenalkan sesuatu hal kepada sekelompok orang atau masyarakat luas guna menarik minat agar mereka dapat memahami dan mendayagunakan apa yang diperkenalkan</a:t>
          </a:r>
          <a:endParaRPr lang="en-ID" sz="2000" dirty="0">
            <a:latin typeface="Candara" panose="020E0502030303020204" pitchFamily="34" charset="0"/>
          </a:endParaRPr>
        </a:p>
      </dgm:t>
    </dgm:pt>
    <dgm:pt modelId="{9595E491-C8E0-4754-84F0-338E2FE09B55}" type="sibTrans" cxnId="{3766D9D3-07A5-46D5-B6B3-9094AE61AB8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19BDD983-5407-4FF6-8BF5-C3DF3E24207A}" type="parTrans" cxnId="{3766D9D3-07A5-46D5-B6B3-9094AE61AB8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1F153B53-A1C3-4FF5-936D-854E3F667B98}" type="pres">
      <dgm:prSet presAssocID="{2A963EEA-F23E-4344-8F9E-1B77CE39CF3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3FC7E26-AAF9-4AAB-AD8D-C07FFB762163}" type="pres">
      <dgm:prSet presAssocID="{1BC5C2DA-40BD-4CC6-93F6-FAFB486D1250}" presName="root" presStyleCnt="0">
        <dgm:presLayoutVars>
          <dgm:chMax/>
          <dgm:chPref val="4"/>
        </dgm:presLayoutVars>
      </dgm:prSet>
      <dgm:spPr/>
    </dgm:pt>
    <dgm:pt modelId="{7B56D3AD-78BE-4D86-8732-471EAB1175F6}" type="pres">
      <dgm:prSet presAssocID="{1BC5C2DA-40BD-4CC6-93F6-FAFB486D1250}" presName="rootComposite" presStyleCnt="0">
        <dgm:presLayoutVars/>
      </dgm:prSet>
      <dgm:spPr/>
    </dgm:pt>
    <dgm:pt modelId="{2C72732E-BFC9-487F-9CC3-2677F550DC60}" type="pres">
      <dgm:prSet presAssocID="{1BC5C2DA-40BD-4CC6-93F6-FAFB486D1250}" presName="rootText" presStyleLbl="node0" presStyleIdx="0" presStyleCnt="1">
        <dgm:presLayoutVars>
          <dgm:chMax/>
          <dgm:chPref val="4"/>
        </dgm:presLayoutVars>
      </dgm:prSet>
      <dgm:spPr/>
    </dgm:pt>
    <dgm:pt modelId="{460A00F7-4BE0-4CA8-B8DA-DEAB8097543B}" type="pres">
      <dgm:prSet presAssocID="{1BC5C2DA-40BD-4CC6-93F6-FAFB486D1250}" presName="childShape" presStyleCnt="0">
        <dgm:presLayoutVars>
          <dgm:chMax val="0"/>
          <dgm:chPref val="0"/>
        </dgm:presLayoutVars>
      </dgm:prSet>
      <dgm:spPr/>
    </dgm:pt>
    <dgm:pt modelId="{12C65D8A-1B37-4428-BBFE-5BD52C9D5BC0}" type="pres">
      <dgm:prSet presAssocID="{4CBD1042-B9E2-4806-8001-E9F5DBA59842}" presName="childComposite" presStyleCnt="0">
        <dgm:presLayoutVars>
          <dgm:chMax val="0"/>
          <dgm:chPref val="0"/>
        </dgm:presLayoutVars>
      </dgm:prSet>
      <dgm:spPr/>
    </dgm:pt>
    <dgm:pt modelId="{6DD05965-0944-48D2-9263-0A0D94747738}" type="pres">
      <dgm:prSet presAssocID="{4CBD1042-B9E2-4806-8001-E9F5DBA59842}" presName="Image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RTL"/>
        </a:ext>
      </dgm:extLst>
    </dgm:pt>
    <dgm:pt modelId="{82EF3BFF-2A3D-4CA1-9767-3A3FABC8D251}" type="pres">
      <dgm:prSet presAssocID="{4CBD1042-B9E2-4806-8001-E9F5DBA59842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D183AA80-5327-4E60-ADEB-961F8C70DD76}" type="pres">
      <dgm:prSet presAssocID="{61627338-1CDB-46BD-B201-A91903044302}" presName="childComposite" presStyleCnt="0">
        <dgm:presLayoutVars>
          <dgm:chMax val="0"/>
          <dgm:chPref val="0"/>
        </dgm:presLayoutVars>
      </dgm:prSet>
      <dgm:spPr/>
    </dgm:pt>
    <dgm:pt modelId="{D4BF1437-8207-40E5-B0EA-BC7F609778C7}" type="pres">
      <dgm:prSet presAssocID="{61627338-1CDB-46BD-B201-A91903044302}" presName="Image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139D94FE-AD42-4590-869D-0528E4033F2F}" type="pres">
      <dgm:prSet presAssocID="{61627338-1CDB-46BD-B201-A91903044302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5018F0F-FF5E-49A6-A26C-ED5BDDF47405}" type="presOf" srcId="{4CBD1042-B9E2-4806-8001-E9F5DBA59842}" destId="{82EF3BFF-2A3D-4CA1-9767-3A3FABC8D251}" srcOrd="0" destOrd="0" presId="urn:microsoft.com/office/officeart/2008/layout/PictureAccentList"/>
    <dgm:cxn modelId="{21BAF169-F123-4F6A-B6EF-656CBB93CE42}" type="presOf" srcId="{2A963EEA-F23E-4344-8F9E-1B77CE39CF31}" destId="{1F153B53-A1C3-4FF5-936D-854E3F667B98}" srcOrd="0" destOrd="0" presId="urn:microsoft.com/office/officeart/2008/layout/PictureAccentList"/>
    <dgm:cxn modelId="{8807DB98-7C5D-4ADB-A9A9-A7A022771DE8}" type="presOf" srcId="{1BC5C2DA-40BD-4CC6-93F6-FAFB486D1250}" destId="{2C72732E-BFC9-487F-9CC3-2677F550DC60}" srcOrd="0" destOrd="0" presId="urn:microsoft.com/office/officeart/2008/layout/PictureAccentList"/>
    <dgm:cxn modelId="{3C1E49C0-001D-4B52-9540-AFE9A13C1A1D}" type="presOf" srcId="{61627338-1CDB-46BD-B201-A91903044302}" destId="{139D94FE-AD42-4590-869D-0528E4033F2F}" srcOrd="0" destOrd="0" presId="urn:microsoft.com/office/officeart/2008/layout/PictureAccentList"/>
    <dgm:cxn modelId="{3766D9D3-07A5-46D5-B6B3-9094AE61AB8D}" srcId="{2A963EEA-F23E-4344-8F9E-1B77CE39CF31}" destId="{1BC5C2DA-40BD-4CC6-93F6-FAFB486D1250}" srcOrd="0" destOrd="0" parTransId="{19BDD983-5407-4FF6-8BF5-C3DF3E24207A}" sibTransId="{9595E491-C8E0-4754-84F0-338E2FE09B55}"/>
    <dgm:cxn modelId="{6AB40FD4-8040-43FE-B8D4-31F018A3CA81}" srcId="{1BC5C2DA-40BD-4CC6-93F6-FAFB486D1250}" destId="{4CBD1042-B9E2-4806-8001-E9F5DBA59842}" srcOrd="0" destOrd="0" parTransId="{FDAD4A7A-05C2-4626-875B-972FEB20137E}" sibTransId="{A58396B7-A90A-4EBE-8A4B-62CA3E4E40F6}"/>
    <dgm:cxn modelId="{9F3C82E8-7663-481E-87FB-91A9486B6B44}" srcId="{1BC5C2DA-40BD-4CC6-93F6-FAFB486D1250}" destId="{61627338-1CDB-46BD-B201-A91903044302}" srcOrd="1" destOrd="0" parTransId="{F787AC15-468E-4576-A07D-76A30FF38C74}" sibTransId="{863832C3-EFEF-44E4-8CBE-60CE26BC38D1}"/>
    <dgm:cxn modelId="{59753FAD-FA2D-4F0B-AB2F-7082957276DA}" type="presParOf" srcId="{1F153B53-A1C3-4FF5-936D-854E3F667B98}" destId="{E3FC7E26-AAF9-4AAB-AD8D-C07FFB762163}" srcOrd="0" destOrd="0" presId="urn:microsoft.com/office/officeart/2008/layout/PictureAccentList"/>
    <dgm:cxn modelId="{865D2590-B95F-4F4C-BA4C-4141941431C2}" type="presParOf" srcId="{E3FC7E26-AAF9-4AAB-AD8D-C07FFB762163}" destId="{7B56D3AD-78BE-4D86-8732-471EAB1175F6}" srcOrd="0" destOrd="0" presId="urn:microsoft.com/office/officeart/2008/layout/PictureAccentList"/>
    <dgm:cxn modelId="{0D2162EB-088D-4524-91D6-E40EAC4B2572}" type="presParOf" srcId="{7B56D3AD-78BE-4D86-8732-471EAB1175F6}" destId="{2C72732E-BFC9-487F-9CC3-2677F550DC60}" srcOrd="0" destOrd="0" presId="urn:microsoft.com/office/officeart/2008/layout/PictureAccentList"/>
    <dgm:cxn modelId="{E5E1B52D-C755-4AF1-B046-E6B908E37CC6}" type="presParOf" srcId="{E3FC7E26-AAF9-4AAB-AD8D-C07FFB762163}" destId="{460A00F7-4BE0-4CA8-B8DA-DEAB8097543B}" srcOrd="1" destOrd="0" presId="urn:microsoft.com/office/officeart/2008/layout/PictureAccentList"/>
    <dgm:cxn modelId="{1CBBC356-B0BB-44E8-B571-7E4CC9B2AF37}" type="presParOf" srcId="{460A00F7-4BE0-4CA8-B8DA-DEAB8097543B}" destId="{12C65D8A-1B37-4428-BBFE-5BD52C9D5BC0}" srcOrd="0" destOrd="0" presId="urn:microsoft.com/office/officeart/2008/layout/PictureAccentList"/>
    <dgm:cxn modelId="{AFBA7758-A99D-4CE6-8538-D61621192062}" type="presParOf" srcId="{12C65D8A-1B37-4428-BBFE-5BD52C9D5BC0}" destId="{6DD05965-0944-48D2-9263-0A0D94747738}" srcOrd="0" destOrd="0" presId="urn:microsoft.com/office/officeart/2008/layout/PictureAccentList"/>
    <dgm:cxn modelId="{95B77784-F3FB-4BA9-ADF2-817E7A5E162D}" type="presParOf" srcId="{12C65D8A-1B37-4428-BBFE-5BD52C9D5BC0}" destId="{82EF3BFF-2A3D-4CA1-9767-3A3FABC8D251}" srcOrd="1" destOrd="0" presId="urn:microsoft.com/office/officeart/2008/layout/PictureAccentList"/>
    <dgm:cxn modelId="{A1040E96-7ED2-4754-BAEA-CD8F1B8C821A}" type="presParOf" srcId="{460A00F7-4BE0-4CA8-B8DA-DEAB8097543B}" destId="{D183AA80-5327-4E60-ADEB-961F8C70DD76}" srcOrd="1" destOrd="0" presId="urn:microsoft.com/office/officeart/2008/layout/PictureAccentList"/>
    <dgm:cxn modelId="{F44D48D2-0906-438E-B448-B269239BE5F7}" type="presParOf" srcId="{D183AA80-5327-4E60-ADEB-961F8C70DD76}" destId="{D4BF1437-8207-40E5-B0EA-BC7F609778C7}" srcOrd="0" destOrd="0" presId="urn:microsoft.com/office/officeart/2008/layout/PictureAccentList"/>
    <dgm:cxn modelId="{8CF28047-F60E-4F5E-A50D-BFA9DF0754BF}" type="presParOf" srcId="{D183AA80-5327-4E60-ADEB-961F8C70DD76}" destId="{139D94FE-AD42-4590-869D-0528E4033F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11B127-296A-40ED-809F-CBBDC7A83876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84DC6609-87BA-429B-8480-477064AE4C0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1200" dirty="0">
              <a:latin typeface="Candara" panose="020E0502030303020204" pitchFamily="34" charset="0"/>
            </a:rPr>
            <a:t>Memperkenalkan fungsi perpustakaan kepada masyarakat pemakai.</a:t>
          </a:r>
          <a:endParaRPr lang="en-ID" sz="1200" dirty="0">
            <a:latin typeface="Candara" panose="020E0502030303020204" pitchFamily="34" charset="0"/>
          </a:endParaRPr>
        </a:p>
      </dgm:t>
    </dgm:pt>
    <dgm:pt modelId="{23CC52B4-FEBB-4A8C-BF60-F61FACAC1C37}" type="parTrans" cxnId="{F6EAFDAF-5E2F-4AD4-8AE5-2E7E8A97EA62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3C60BFE2-FC37-4CCB-A956-612C4A3B7ABF}" type="sibTrans" cxnId="{F6EAFDAF-5E2F-4AD4-8AE5-2E7E8A97EA62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D9274308-DAD5-4926-B716-7FF3192C700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id-ID" sz="1200">
              <a:latin typeface="Candara" panose="020E0502030303020204" pitchFamily="34" charset="0"/>
            </a:rPr>
            <a:t>Mendorong minat baca dan mendorong masyarakat agar menggunakan koleksi perpustakaan semaksimal mungkin serta menambah jumlah orang yang membaca.</a:t>
          </a:r>
          <a:endParaRPr lang="en-ID" sz="1200">
            <a:latin typeface="Candara" panose="020E0502030303020204" pitchFamily="34" charset="0"/>
          </a:endParaRPr>
        </a:p>
      </dgm:t>
    </dgm:pt>
    <dgm:pt modelId="{76F5A9C5-F441-4CBF-B54E-C9AF62BF3C1F}" type="parTrans" cxnId="{DC9D74C1-8A8D-4C02-841B-D41AAF8A0B90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953EF322-770A-4AB3-A599-381E81D7DD35}" type="sibTrans" cxnId="{DC9D74C1-8A8D-4C02-841B-D41AAF8A0B90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9E7D7ADF-C136-44EF-AC80-4600B311C98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id-ID" sz="1200">
              <a:latin typeface="Candara" panose="020E0502030303020204" pitchFamily="34" charset="0"/>
            </a:rPr>
            <a:t>Memperkenalkan pelayanan dan jasa perpustakaan kepada masyarakat.</a:t>
          </a:r>
          <a:endParaRPr lang="en-ID" sz="1200">
            <a:latin typeface="Candara" panose="020E0502030303020204" pitchFamily="34" charset="0"/>
          </a:endParaRPr>
        </a:p>
      </dgm:t>
    </dgm:pt>
    <dgm:pt modelId="{44E0D080-3D20-49BC-A47E-F8F3FD4459C6}" type="parTrans" cxnId="{30268750-C9FA-4AFC-80A5-826695A8645B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17AADF33-2A03-4064-9D23-6638E3EB50BF}" type="sibTrans" cxnId="{30268750-C9FA-4AFC-80A5-826695A8645B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DBA16F32-F333-4826-86EB-D45CAFE74295}">
      <dgm:prSet custT="1"/>
      <dgm:spPr/>
      <dgm:t>
        <a:bodyPr/>
        <a:lstStyle/>
        <a:p>
          <a:pPr algn="ctr">
            <a:buFont typeface="+mj-lt"/>
            <a:buAutoNum type="arabicPeriod"/>
          </a:pPr>
          <a:r>
            <a:rPr lang="id-ID" sz="1200" dirty="0">
              <a:latin typeface="Candara" panose="020E0502030303020204" pitchFamily="34" charset="0"/>
            </a:rPr>
            <a:t>Memberikan kesadaran </a:t>
          </a:r>
          <a:r>
            <a:rPr lang="id-ID" sz="1200">
              <a:latin typeface="Candara" panose="020E0502030303020204" pitchFamily="34" charset="0"/>
            </a:rPr>
            <a:t>masyarakat adanya </a:t>
          </a:r>
          <a:r>
            <a:rPr lang="id-ID" sz="1200" dirty="0">
              <a:latin typeface="Candara" panose="020E0502030303020204" pitchFamily="34" charset="0"/>
            </a:rPr>
            <a:t>pelayanan perpustakaan dan penggunaannya, serta mengembangkan pengertian masyarakat, agar mendukung kegiatan perpustakaan.</a:t>
          </a:r>
          <a:endParaRPr lang="en-ID" sz="1200" dirty="0">
            <a:latin typeface="Candara" panose="020E0502030303020204" pitchFamily="34" charset="0"/>
          </a:endParaRPr>
        </a:p>
      </dgm:t>
    </dgm:pt>
    <dgm:pt modelId="{3DDF46E1-046D-4751-8FC2-75CEE807C1FC}" type="parTrans" cxnId="{800AE18F-3418-4465-A2BC-F83323FC1585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8D56654C-8C03-449D-851A-0F1D4759F7D7}" type="sibTrans" cxnId="{800AE18F-3418-4465-A2BC-F83323FC1585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7231D724-E214-4C4F-BF4C-388BEB4A3CDE}">
      <dgm:prSet custT="1"/>
      <dgm:spPr/>
      <dgm:t>
        <a:bodyPr/>
        <a:lstStyle/>
        <a:p>
          <a:r>
            <a:rPr lang="id-ID" sz="1200">
              <a:latin typeface="Candara" panose="020E0502030303020204" pitchFamily="34" charset="0"/>
            </a:rPr>
            <a:t>Memasyarakatkan slogan “tak kenal maka tak sayang”</a:t>
          </a:r>
          <a:endParaRPr lang="en-ID" sz="1200">
            <a:latin typeface="Candara" panose="020E0502030303020204" pitchFamily="34" charset="0"/>
          </a:endParaRPr>
        </a:p>
      </dgm:t>
    </dgm:pt>
    <dgm:pt modelId="{F083D91D-37D2-4A94-9450-7D073F2B2A18}" type="parTrans" cxnId="{2B83DC0C-E8AC-4ADE-A0FD-7F034694A488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1C6B9EEE-F1B4-4502-AC5F-45B00B5B5C3E}" type="sibTrans" cxnId="{2B83DC0C-E8AC-4ADE-A0FD-7F034694A488}">
      <dgm:prSet/>
      <dgm:spPr/>
      <dgm:t>
        <a:bodyPr/>
        <a:lstStyle/>
        <a:p>
          <a:endParaRPr lang="en-ID" sz="1200">
            <a:latin typeface="Candara" panose="020E0502030303020204" pitchFamily="34" charset="0"/>
          </a:endParaRPr>
        </a:p>
      </dgm:t>
    </dgm:pt>
    <dgm:pt modelId="{FCAE6766-6DCB-4B5B-9D2F-1FC4629349C1}" type="pres">
      <dgm:prSet presAssocID="{5111B127-296A-40ED-809F-CBBDC7A8387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BD0B7B4-9449-4DFD-ADD4-38ABFC0B96C7}" type="pres">
      <dgm:prSet presAssocID="{7231D724-E214-4C4F-BF4C-388BEB4A3CDE}" presName="Accent5" presStyleCnt="0"/>
      <dgm:spPr/>
    </dgm:pt>
    <dgm:pt modelId="{5853BCD2-D3EF-4933-AEEF-5C066E1DE316}" type="pres">
      <dgm:prSet presAssocID="{7231D724-E214-4C4F-BF4C-388BEB4A3CDE}" presName="Accent" presStyleLbl="node1" presStyleIdx="0" presStyleCnt="5"/>
      <dgm:spPr/>
    </dgm:pt>
    <dgm:pt modelId="{32FCD32D-5792-4B28-9D99-802D2903B89E}" type="pres">
      <dgm:prSet presAssocID="{7231D724-E214-4C4F-BF4C-388BEB4A3CDE}" presName="ParentBackground5" presStyleCnt="0"/>
      <dgm:spPr/>
    </dgm:pt>
    <dgm:pt modelId="{8E4ABF99-756C-4898-B7B0-DBD286261C36}" type="pres">
      <dgm:prSet presAssocID="{7231D724-E214-4C4F-BF4C-388BEB4A3CDE}" presName="ParentBackground" presStyleLbl="fgAcc1" presStyleIdx="0" presStyleCnt="5"/>
      <dgm:spPr/>
    </dgm:pt>
    <dgm:pt modelId="{463C4403-0D93-46FD-B331-0F8C2B26145E}" type="pres">
      <dgm:prSet presAssocID="{7231D724-E214-4C4F-BF4C-388BEB4A3CD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5FCC884-98E7-4A38-9F89-EB027D5C23A1}" type="pres">
      <dgm:prSet presAssocID="{DBA16F32-F333-4826-86EB-D45CAFE74295}" presName="Accent4" presStyleCnt="0"/>
      <dgm:spPr/>
    </dgm:pt>
    <dgm:pt modelId="{043D3CD5-E3C2-451E-8EA4-128FE0F8DB4F}" type="pres">
      <dgm:prSet presAssocID="{DBA16F32-F333-4826-86EB-D45CAFE74295}" presName="Accent" presStyleLbl="node1" presStyleIdx="1" presStyleCnt="5"/>
      <dgm:spPr/>
    </dgm:pt>
    <dgm:pt modelId="{844ECF90-DA41-4B92-A3B9-3FFB7711716E}" type="pres">
      <dgm:prSet presAssocID="{DBA16F32-F333-4826-86EB-D45CAFE74295}" presName="ParentBackground4" presStyleCnt="0"/>
      <dgm:spPr/>
    </dgm:pt>
    <dgm:pt modelId="{E45DBB43-015F-4F3D-AE33-137A04E9AA29}" type="pres">
      <dgm:prSet presAssocID="{DBA16F32-F333-4826-86EB-D45CAFE74295}" presName="ParentBackground" presStyleLbl="fgAcc1" presStyleIdx="1" presStyleCnt="5"/>
      <dgm:spPr/>
    </dgm:pt>
    <dgm:pt modelId="{3320F240-7F98-42FE-98CB-582DAC70FDC5}" type="pres">
      <dgm:prSet presAssocID="{DBA16F32-F333-4826-86EB-D45CAFE7429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7C953A-F283-40BD-9299-DDA38151F922}" type="pres">
      <dgm:prSet presAssocID="{9E7D7ADF-C136-44EF-AC80-4600B311C98E}" presName="Accent3" presStyleCnt="0"/>
      <dgm:spPr/>
    </dgm:pt>
    <dgm:pt modelId="{E634C729-F393-40B8-991B-E7191D65134F}" type="pres">
      <dgm:prSet presAssocID="{9E7D7ADF-C136-44EF-AC80-4600B311C98E}" presName="Accent" presStyleLbl="node1" presStyleIdx="2" presStyleCnt="5"/>
      <dgm:spPr/>
    </dgm:pt>
    <dgm:pt modelId="{10ECA09C-A8D0-44F7-BDE8-1BB2A1301FC9}" type="pres">
      <dgm:prSet presAssocID="{9E7D7ADF-C136-44EF-AC80-4600B311C98E}" presName="ParentBackground3" presStyleCnt="0"/>
      <dgm:spPr/>
    </dgm:pt>
    <dgm:pt modelId="{4AFA170F-3B77-40D4-A51E-BE155D9B6E34}" type="pres">
      <dgm:prSet presAssocID="{9E7D7ADF-C136-44EF-AC80-4600B311C98E}" presName="ParentBackground" presStyleLbl="fgAcc1" presStyleIdx="2" presStyleCnt="5"/>
      <dgm:spPr/>
    </dgm:pt>
    <dgm:pt modelId="{0B6A2E33-58EC-48A0-AF68-F78A75F875B7}" type="pres">
      <dgm:prSet presAssocID="{9E7D7ADF-C136-44EF-AC80-4600B311C98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B79869D-C6EC-46D4-B284-6D1866BE8F75}" type="pres">
      <dgm:prSet presAssocID="{D9274308-DAD5-4926-B716-7FF3192C700E}" presName="Accent2" presStyleCnt="0"/>
      <dgm:spPr/>
    </dgm:pt>
    <dgm:pt modelId="{A32F590C-D80D-4C77-B257-2DA1A27BC8D2}" type="pres">
      <dgm:prSet presAssocID="{D9274308-DAD5-4926-B716-7FF3192C700E}" presName="Accent" presStyleLbl="node1" presStyleIdx="3" presStyleCnt="5"/>
      <dgm:spPr/>
    </dgm:pt>
    <dgm:pt modelId="{E8F77A80-5BC0-47BF-A429-496EECB78078}" type="pres">
      <dgm:prSet presAssocID="{D9274308-DAD5-4926-B716-7FF3192C700E}" presName="ParentBackground2" presStyleCnt="0"/>
      <dgm:spPr/>
    </dgm:pt>
    <dgm:pt modelId="{B7AF406B-58DB-41E9-8FF9-C95A257F8959}" type="pres">
      <dgm:prSet presAssocID="{D9274308-DAD5-4926-B716-7FF3192C700E}" presName="ParentBackground" presStyleLbl="fgAcc1" presStyleIdx="3" presStyleCnt="5"/>
      <dgm:spPr/>
    </dgm:pt>
    <dgm:pt modelId="{8D2F0B17-99B4-4E41-A7F0-CDE88EFD40C3}" type="pres">
      <dgm:prSet presAssocID="{D9274308-DAD5-4926-B716-7FF3192C70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EF9652D-8C00-4B43-A005-D04AEB24E16F}" type="pres">
      <dgm:prSet presAssocID="{84DC6609-87BA-429B-8480-477064AE4C06}" presName="Accent1" presStyleCnt="0"/>
      <dgm:spPr/>
    </dgm:pt>
    <dgm:pt modelId="{C188294F-8F6E-47B0-B6A0-CC7F1DA3B29A}" type="pres">
      <dgm:prSet presAssocID="{84DC6609-87BA-429B-8480-477064AE4C06}" presName="Accent" presStyleLbl="node1" presStyleIdx="4" presStyleCnt="5"/>
      <dgm:spPr/>
    </dgm:pt>
    <dgm:pt modelId="{0261617F-C3A1-4A60-B9EC-809894CFCEEC}" type="pres">
      <dgm:prSet presAssocID="{84DC6609-87BA-429B-8480-477064AE4C06}" presName="ParentBackground1" presStyleCnt="0"/>
      <dgm:spPr/>
    </dgm:pt>
    <dgm:pt modelId="{11FD46D8-44F3-47BC-BAED-2DE13D160D97}" type="pres">
      <dgm:prSet presAssocID="{84DC6609-87BA-429B-8480-477064AE4C06}" presName="ParentBackground" presStyleLbl="fgAcc1" presStyleIdx="4" presStyleCnt="5"/>
      <dgm:spPr/>
    </dgm:pt>
    <dgm:pt modelId="{ED0AF09A-705C-45D1-B615-EC571CEF800E}" type="pres">
      <dgm:prSet presAssocID="{84DC6609-87BA-429B-8480-477064AE4C0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B83DC0C-E8AC-4ADE-A0FD-7F034694A488}" srcId="{5111B127-296A-40ED-809F-CBBDC7A83876}" destId="{7231D724-E214-4C4F-BF4C-388BEB4A3CDE}" srcOrd="4" destOrd="0" parTransId="{F083D91D-37D2-4A94-9450-7D073F2B2A18}" sibTransId="{1C6B9EEE-F1B4-4502-AC5F-45B00B5B5C3E}"/>
    <dgm:cxn modelId="{28922C2A-3967-41DF-A8DA-17845ACECA80}" type="presOf" srcId="{5111B127-296A-40ED-809F-CBBDC7A83876}" destId="{FCAE6766-6DCB-4B5B-9D2F-1FC4629349C1}" srcOrd="0" destOrd="0" presId="urn:microsoft.com/office/officeart/2011/layout/CircleProcess"/>
    <dgm:cxn modelId="{68FC433D-3621-4191-932E-2832990CAE7D}" type="presOf" srcId="{9E7D7ADF-C136-44EF-AC80-4600B311C98E}" destId="{4AFA170F-3B77-40D4-A51E-BE155D9B6E34}" srcOrd="0" destOrd="0" presId="urn:microsoft.com/office/officeart/2011/layout/CircleProcess"/>
    <dgm:cxn modelId="{C060EB4F-B225-49FE-A02C-C3BE8872B12B}" type="presOf" srcId="{9E7D7ADF-C136-44EF-AC80-4600B311C98E}" destId="{0B6A2E33-58EC-48A0-AF68-F78A75F875B7}" srcOrd="1" destOrd="0" presId="urn:microsoft.com/office/officeart/2011/layout/CircleProcess"/>
    <dgm:cxn modelId="{30268750-C9FA-4AFC-80A5-826695A8645B}" srcId="{5111B127-296A-40ED-809F-CBBDC7A83876}" destId="{9E7D7ADF-C136-44EF-AC80-4600B311C98E}" srcOrd="2" destOrd="0" parTransId="{44E0D080-3D20-49BC-A47E-F8F3FD4459C6}" sibTransId="{17AADF33-2A03-4064-9D23-6638E3EB50BF}"/>
    <dgm:cxn modelId="{3368927F-D52A-46A0-A491-AD5C9C409438}" type="presOf" srcId="{84DC6609-87BA-429B-8480-477064AE4C06}" destId="{11FD46D8-44F3-47BC-BAED-2DE13D160D97}" srcOrd="0" destOrd="0" presId="urn:microsoft.com/office/officeart/2011/layout/CircleProcess"/>
    <dgm:cxn modelId="{800AE18F-3418-4465-A2BC-F83323FC1585}" srcId="{5111B127-296A-40ED-809F-CBBDC7A83876}" destId="{DBA16F32-F333-4826-86EB-D45CAFE74295}" srcOrd="3" destOrd="0" parTransId="{3DDF46E1-046D-4751-8FC2-75CEE807C1FC}" sibTransId="{8D56654C-8C03-449D-851A-0F1D4759F7D7}"/>
    <dgm:cxn modelId="{01176196-219A-42CC-8FE7-906A28E99D2B}" type="presOf" srcId="{DBA16F32-F333-4826-86EB-D45CAFE74295}" destId="{3320F240-7F98-42FE-98CB-582DAC70FDC5}" srcOrd="1" destOrd="0" presId="urn:microsoft.com/office/officeart/2011/layout/CircleProcess"/>
    <dgm:cxn modelId="{94FFF796-2D6D-4D93-BC1F-B23077F3BB25}" type="presOf" srcId="{DBA16F32-F333-4826-86EB-D45CAFE74295}" destId="{E45DBB43-015F-4F3D-AE33-137A04E9AA29}" srcOrd="0" destOrd="0" presId="urn:microsoft.com/office/officeart/2011/layout/CircleProcess"/>
    <dgm:cxn modelId="{1A5E6398-2724-4E9E-99A6-878A36DA6EF9}" type="presOf" srcId="{D9274308-DAD5-4926-B716-7FF3192C700E}" destId="{B7AF406B-58DB-41E9-8FF9-C95A257F8959}" srcOrd="0" destOrd="0" presId="urn:microsoft.com/office/officeart/2011/layout/CircleProcess"/>
    <dgm:cxn modelId="{6B640A99-5FA5-460A-9456-6C500424E9AD}" type="presOf" srcId="{7231D724-E214-4C4F-BF4C-388BEB4A3CDE}" destId="{8E4ABF99-756C-4898-B7B0-DBD286261C36}" srcOrd="0" destOrd="0" presId="urn:microsoft.com/office/officeart/2011/layout/CircleProcess"/>
    <dgm:cxn modelId="{CF25E5A7-19C6-4FF0-B647-07F588E82303}" type="presOf" srcId="{7231D724-E214-4C4F-BF4C-388BEB4A3CDE}" destId="{463C4403-0D93-46FD-B331-0F8C2B26145E}" srcOrd="1" destOrd="0" presId="urn:microsoft.com/office/officeart/2011/layout/CircleProcess"/>
    <dgm:cxn modelId="{59D79CAE-55B4-47AB-AC02-2DAD143E2119}" type="presOf" srcId="{84DC6609-87BA-429B-8480-477064AE4C06}" destId="{ED0AF09A-705C-45D1-B615-EC571CEF800E}" srcOrd="1" destOrd="0" presId="urn:microsoft.com/office/officeart/2011/layout/CircleProcess"/>
    <dgm:cxn modelId="{F6EAFDAF-5E2F-4AD4-8AE5-2E7E8A97EA62}" srcId="{5111B127-296A-40ED-809F-CBBDC7A83876}" destId="{84DC6609-87BA-429B-8480-477064AE4C06}" srcOrd="0" destOrd="0" parTransId="{23CC52B4-FEBB-4A8C-BF60-F61FACAC1C37}" sibTransId="{3C60BFE2-FC37-4CCB-A956-612C4A3B7ABF}"/>
    <dgm:cxn modelId="{DC9D74C1-8A8D-4C02-841B-D41AAF8A0B90}" srcId="{5111B127-296A-40ED-809F-CBBDC7A83876}" destId="{D9274308-DAD5-4926-B716-7FF3192C700E}" srcOrd="1" destOrd="0" parTransId="{76F5A9C5-F441-4CBF-B54E-C9AF62BF3C1F}" sibTransId="{953EF322-770A-4AB3-A599-381E81D7DD35}"/>
    <dgm:cxn modelId="{AAEF60E0-52FE-467C-83CC-8FACC8CB3CFA}" type="presOf" srcId="{D9274308-DAD5-4926-B716-7FF3192C700E}" destId="{8D2F0B17-99B4-4E41-A7F0-CDE88EFD40C3}" srcOrd="1" destOrd="0" presId="urn:microsoft.com/office/officeart/2011/layout/CircleProcess"/>
    <dgm:cxn modelId="{3B75C772-BA35-49B4-BF39-0FB409D3CC60}" type="presParOf" srcId="{FCAE6766-6DCB-4B5B-9D2F-1FC4629349C1}" destId="{CBD0B7B4-9449-4DFD-ADD4-38ABFC0B96C7}" srcOrd="0" destOrd="0" presId="urn:microsoft.com/office/officeart/2011/layout/CircleProcess"/>
    <dgm:cxn modelId="{D5C82960-BF93-4866-8C8F-2C5DF1FE50AE}" type="presParOf" srcId="{CBD0B7B4-9449-4DFD-ADD4-38ABFC0B96C7}" destId="{5853BCD2-D3EF-4933-AEEF-5C066E1DE316}" srcOrd="0" destOrd="0" presId="urn:microsoft.com/office/officeart/2011/layout/CircleProcess"/>
    <dgm:cxn modelId="{249F8880-C361-4265-8BE3-8C52FE4325C9}" type="presParOf" srcId="{FCAE6766-6DCB-4B5B-9D2F-1FC4629349C1}" destId="{32FCD32D-5792-4B28-9D99-802D2903B89E}" srcOrd="1" destOrd="0" presId="urn:microsoft.com/office/officeart/2011/layout/CircleProcess"/>
    <dgm:cxn modelId="{7C62B817-9F34-41B3-BED8-954338C487F8}" type="presParOf" srcId="{32FCD32D-5792-4B28-9D99-802D2903B89E}" destId="{8E4ABF99-756C-4898-B7B0-DBD286261C36}" srcOrd="0" destOrd="0" presId="urn:microsoft.com/office/officeart/2011/layout/CircleProcess"/>
    <dgm:cxn modelId="{F5498312-D3EA-4AD5-A5C6-6116BCFBCA8A}" type="presParOf" srcId="{FCAE6766-6DCB-4B5B-9D2F-1FC4629349C1}" destId="{463C4403-0D93-46FD-B331-0F8C2B26145E}" srcOrd="2" destOrd="0" presId="urn:microsoft.com/office/officeart/2011/layout/CircleProcess"/>
    <dgm:cxn modelId="{6F0149D2-17A0-4C7E-B39B-805E8C73E45D}" type="presParOf" srcId="{FCAE6766-6DCB-4B5B-9D2F-1FC4629349C1}" destId="{05FCC884-98E7-4A38-9F89-EB027D5C23A1}" srcOrd="3" destOrd="0" presId="urn:microsoft.com/office/officeart/2011/layout/CircleProcess"/>
    <dgm:cxn modelId="{6D85EDDA-260E-487C-9FDB-6E30F66BAA6A}" type="presParOf" srcId="{05FCC884-98E7-4A38-9F89-EB027D5C23A1}" destId="{043D3CD5-E3C2-451E-8EA4-128FE0F8DB4F}" srcOrd="0" destOrd="0" presId="urn:microsoft.com/office/officeart/2011/layout/CircleProcess"/>
    <dgm:cxn modelId="{0D65DFE5-B5C2-4F6C-BD13-7B977C3B6F0E}" type="presParOf" srcId="{FCAE6766-6DCB-4B5B-9D2F-1FC4629349C1}" destId="{844ECF90-DA41-4B92-A3B9-3FFB7711716E}" srcOrd="4" destOrd="0" presId="urn:microsoft.com/office/officeart/2011/layout/CircleProcess"/>
    <dgm:cxn modelId="{179FB9E3-9134-45CC-AC5D-518EAC15872D}" type="presParOf" srcId="{844ECF90-DA41-4B92-A3B9-3FFB7711716E}" destId="{E45DBB43-015F-4F3D-AE33-137A04E9AA29}" srcOrd="0" destOrd="0" presId="urn:microsoft.com/office/officeart/2011/layout/CircleProcess"/>
    <dgm:cxn modelId="{7669D7E1-1C98-4067-9AB7-2562AFB1AC80}" type="presParOf" srcId="{FCAE6766-6DCB-4B5B-9D2F-1FC4629349C1}" destId="{3320F240-7F98-42FE-98CB-582DAC70FDC5}" srcOrd="5" destOrd="0" presId="urn:microsoft.com/office/officeart/2011/layout/CircleProcess"/>
    <dgm:cxn modelId="{480F8D61-6D8A-4F9D-82AD-EFE9264D0F22}" type="presParOf" srcId="{FCAE6766-6DCB-4B5B-9D2F-1FC4629349C1}" destId="{6C7C953A-F283-40BD-9299-DDA38151F922}" srcOrd="6" destOrd="0" presId="urn:microsoft.com/office/officeart/2011/layout/CircleProcess"/>
    <dgm:cxn modelId="{1115F75B-4AEF-46A6-9019-E32A8100851C}" type="presParOf" srcId="{6C7C953A-F283-40BD-9299-DDA38151F922}" destId="{E634C729-F393-40B8-991B-E7191D65134F}" srcOrd="0" destOrd="0" presId="urn:microsoft.com/office/officeart/2011/layout/CircleProcess"/>
    <dgm:cxn modelId="{557122D6-BB08-43EE-9358-F3A08FFC1480}" type="presParOf" srcId="{FCAE6766-6DCB-4B5B-9D2F-1FC4629349C1}" destId="{10ECA09C-A8D0-44F7-BDE8-1BB2A1301FC9}" srcOrd="7" destOrd="0" presId="urn:microsoft.com/office/officeart/2011/layout/CircleProcess"/>
    <dgm:cxn modelId="{0869227F-04AF-4AA3-95BA-E54D3686B220}" type="presParOf" srcId="{10ECA09C-A8D0-44F7-BDE8-1BB2A1301FC9}" destId="{4AFA170F-3B77-40D4-A51E-BE155D9B6E34}" srcOrd="0" destOrd="0" presId="urn:microsoft.com/office/officeart/2011/layout/CircleProcess"/>
    <dgm:cxn modelId="{98C2D69F-74AD-4AE6-8C87-D572D6F55195}" type="presParOf" srcId="{FCAE6766-6DCB-4B5B-9D2F-1FC4629349C1}" destId="{0B6A2E33-58EC-48A0-AF68-F78A75F875B7}" srcOrd="8" destOrd="0" presId="urn:microsoft.com/office/officeart/2011/layout/CircleProcess"/>
    <dgm:cxn modelId="{C043F89B-94BD-4449-8902-8C23943C63E8}" type="presParOf" srcId="{FCAE6766-6DCB-4B5B-9D2F-1FC4629349C1}" destId="{2B79869D-C6EC-46D4-B284-6D1866BE8F75}" srcOrd="9" destOrd="0" presId="urn:microsoft.com/office/officeart/2011/layout/CircleProcess"/>
    <dgm:cxn modelId="{E0BD48D4-5D47-49ED-96A6-E19071F9C02A}" type="presParOf" srcId="{2B79869D-C6EC-46D4-B284-6D1866BE8F75}" destId="{A32F590C-D80D-4C77-B257-2DA1A27BC8D2}" srcOrd="0" destOrd="0" presId="urn:microsoft.com/office/officeart/2011/layout/CircleProcess"/>
    <dgm:cxn modelId="{4C0A12DC-5BD2-4FB6-8D9C-A26117A89F67}" type="presParOf" srcId="{FCAE6766-6DCB-4B5B-9D2F-1FC4629349C1}" destId="{E8F77A80-5BC0-47BF-A429-496EECB78078}" srcOrd="10" destOrd="0" presId="urn:microsoft.com/office/officeart/2011/layout/CircleProcess"/>
    <dgm:cxn modelId="{EF58C2D3-31B9-46F2-BD5E-92299AFE9906}" type="presParOf" srcId="{E8F77A80-5BC0-47BF-A429-496EECB78078}" destId="{B7AF406B-58DB-41E9-8FF9-C95A257F8959}" srcOrd="0" destOrd="0" presId="urn:microsoft.com/office/officeart/2011/layout/CircleProcess"/>
    <dgm:cxn modelId="{6E112BD3-AC53-4CED-BCC9-0AD117C6BB19}" type="presParOf" srcId="{FCAE6766-6DCB-4B5B-9D2F-1FC4629349C1}" destId="{8D2F0B17-99B4-4E41-A7F0-CDE88EFD40C3}" srcOrd="11" destOrd="0" presId="urn:microsoft.com/office/officeart/2011/layout/CircleProcess"/>
    <dgm:cxn modelId="{D4E9B002-36DA-44E0-B049-66C92CFC9881}" type="presParOf" srcId="{FCAE6766-6DCB-4B5B-9D2F-1FC4629349C1}" destId="{AEF9652D-8C00-4B43-A005-D04AEB24E16F}" srcOrd="12" destOrd="0" presId="urn:microsoft.com/office/officeart/2011/layout/CircleProcess"/>
    <dgm:cxn modelId="{4A97056E-4816-4B09-8B5E-CF2ED9DC23D6}" type="presParOf" srcId="{AEF9652D-8C00-4B43-A005-D04AEB24E16F}" destId="{C188294F-8F6E-47B0-B6A0-CC7F1DA3B29A}" srcOrd="0" destOrd="0" presId="urn:microsoft.com/office/officeart/2011/layout/CircleProcess"/>
    <dgm:cxn modelId="{0F2B1021-094C-4DA1-A7C7-4B3618B5CAF0}" type="presParOf" srcId="{FCAE6766-6DCB-4B5B-9D2F-1FC4629349C1}" destId="{0261617F-C3A1-4A60-B9EC-809894CFCEEC}" srcOrd="13" destOrd="0" presId="urn:microsoft.com/office/officeart/2011/layout/CircleProcess"/>
    <dgm:cxn modelId="{FBD0D70F-5BFF-4858-B46B-0A8A27E0D157}" type="presParOf" srcId="{0261617F-C3A1-4A60-B9EC-809894CFCEEC}" destId="{11FD46D8-44F3-47BC-BAED-2DE13D160D97}" srcOrd="0" destOrd="0" presId="urn:microsoft.com/office/officeart/2011/layout/CircleProcess"/>
    <dgm:cxn modelId="{8DE3AFFF-701D-41DB-B23F-67E628329261}" type="presParOf" srcId="{FCAE6766-6DCB-4B5B-9D2F-1FC4629349C1}" destId="{ED0AF09A-705C-45D1-B615-EC571CEF800E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D0B0E5-2A78-4630-A452-85E439679CE5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7E10303E-FDF5-496E-912D-23CDD2F2833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Memberi informasi</a:t>
          </a:r>
          <a:endParaRPr lang="en-ID" dirty="0">
            <a:latin typeface="Candara" panose="020E0502030303020204" pitchFamily="34" charset="0"/>
          </a:endParaRPr>
        </a:p>
      </dgm:t>
    </dgm:pt>
    <dgm:pt modelId="{F61CCD23-1178-4AF3-BFF6-2AB950E88D04}" type="parTrans" cxnId="{D11D9C8D-26FE-4C77-8F38-7564DD1AEBD7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73F4D07C-778E-4920-9F68-9CD709FFD47D}" type="sibTrans" cxnId="{D11D9C8D-26FE-4C77-8F38-7564DD1AEBD7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9A6504ED-420B-461C-878A-14BF35BF2F3A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Sebagai pemberi informasi kepada pencari informasi </a:t>
          </a:r>
          <a:endParaRPr lang="en-ID" dirty="0">
            <a:latin typeface="Candara" panose="020E0502030303020204" pitchFamily="34" charset="0"/>
          </a:endParaRPr>
        </a:p>
      </dgm:t>
    </dgm:pt>
    <dgm:pt modelId="{B1A16102-A7F4-415C-9F28-5DFFA0B78E0C}" type="sibTrans" cxnId="{7A1E5E6C-2079-4D35-8512-7EB1CABC9F9E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B300F6F7-8C50-4030-AE56-E3B9D6B66BFB}" type="parTrans" cxnId="{7A1E5E6C-2079-4D35-8512-7EB1CABC9F9E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871C62DA-6153-4312-A9E2-208CB5602F5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Membujuk dan merayu</a:t>
          </a:r>
          <a:endParaRPr lang="en-ID" dirty="0">
            <a:latin typeface="Candara" panose="020E0502030303020204" pitchFamily="34" charset="0"/>
          </a:endParaRPr>
        </a:p>
      </dgm:t>
    </dgm:pt>
    <dgm:pt modelId="{BCFFA653-25E6-4BD9-A8D2-01F24E937502}" type="sibTrans" cxnId="{26CEDB1E-8025-415B-BD9B-B9D2E8913C33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2C7C2247-0036-4460-9046-DD27124EC700}" type="parTrans" cxnId="{26CEDB1E-8025-415B-BD9B-B9D2E8913C33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EA3D95BA-38EE-44CF-B020-ACF34BEB95CF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Sebagai alat untuk membujuk dan merayu calon pencari informasi untuk ke perpustakaan keliling. Promosi biasanya disajikan dalam bentuk yang menarik.</a:t>
          </a:r>
          <a:endParaRPr lang="en-ID" dirty="0">
            <a:latin typeface="Candara" panose="020E0502030303020204" pitchFamily="34" charset="0"/>
          </a:endParaRPr>
        </a:p>
      </dgm:t>
    </dgm:pt>
    <dgm:pt modelId="{0E789620-4E14-42AA-8D02-48DEAC2C78CF}" type="sibTrans" cxnId="{EA63060F-E9FF-4400-B757-9F8F1AA4AD09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40D97413-2942-4DF2-9AD2-401D590A51C1}" type="parTrans" cxnId="{EA63060F-E9FF-4400-B757-9F8F1AA4AD09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D77B4343-6471-42F3-8622-D0748F6C7DB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Menciptakan kesan</a:t>
          </a:r>
          <a:endParaRPr lang="en-ID" dirty="0">
            <a:latin typeface="Candara" panose="020E0502030303020204" pitchFamily="34" charset="0"/>
          </a:endParaRPr>
        </a:p>
      </dgm:t>
    </dgm:pt>
    <dgm:pt modelId="{60085D0E-1177-47A1-8D1E-285F0A586105}" type="parTrans" cxnId="{EAE3F697-9EA6-4935-ACB0-FACEBC9A4E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AD1B23AA-AE9D-4B4E-9DC5-23F6106A00C6}" type="sibTrans" cxnId="{EAE3F697-9EA6-4935-ACB0-FACEBC9A4E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11A586F3-8C62-4B9C-87F0-FB936EDA279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Alat komunikasi</a:t>
          </a:r>
          <a:endParaRPr lang="en-ID" dirty="0">
            <a:latin typeface="Candara" panose="020E0502030303020204" pitchFamily="34" charset="0"/>
          </a:endParaRPr>
        </a:p>
      </dgm:t>
    </dgm:pt>
    <dgm:pt modelId="{6DC85D47-0A2E-474A-923B-21AA12521AA5}" type="parTrans" cxnId="{BEB9CAA3-F725-4A66-B4C7-E0B6C73E9B6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E702FC69-33A7-4B4D-8B5B-67A2CAFA4589}" type="sibTrans" cxnId="{BEB9CAA3-F725-4A66-B4C7-E0B6C73E9B6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72D691CA-AB34-4F8A-A968-05164BD6661D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Menciptakan suatu kesan bagi yang mencari informasi dan mempengaruhinya untuk mencari informasi ke perpustakaan</a:t>
          </a:r>
          <a:endParaRPr lang="en-ID" dirty="0">
            <a:latin typeface="Candara" panose="020E0502030303020204" pitchFamily="34" charset="0"/>
          </a:endParaRPr>
        </a:p>
      </dgm:t>
    </dgm:pt>
    <dgm:pt modelId="{1C59511D-FB56-4134-A730-0E203760C1F4}" type="parTrans" cxnId="{256A0F6D-F032-4092-B486-207FBCC4358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AD54CA50-42B0-4D4F-9178-4052E3573825}" type="sibTrans" cxnId="{256A0F6D-F032-4092-B486-207FBCC4358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480C2E92-7F56-4398-A4B4-186F8CC38141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Secara </a:t>
          </a:r>
          <a:r>
            <a:rPr lang="en-US" dirty="0">
              <a:latin typeface="Candara" panose="020E0502030303020204" pitchFamily="34" charset="0"/>
            </a:rPr>
            <a:t>    </a:t>
          </a:r>
          <a:r>
            <a:rPr lang="id-ID" dirty="0">
              <a:latin typeface="Candara" panose="020E0502030303020204" pitchFamily="34" charset="0"/>
            </a:rPr>
            <a:t>tidak langsung telah berkomunikasi dengan masyarakat luas. Perpustakaan memberikan informasi tanggapan tentang sumber ilmu yang ditawarkan</a:t>
          </a:r>
          <a:endParaRPr lang="en-ID" dirty="0">
            <a:latin typeface="Candara" panose="020E0502030303020204" pitchFamily="34" charset="0"/>
          </a:endParaRPr>
        </a:p>
      </dgm:t>
    </dgm:pt>
    <dgm:pt modelId="{769BB751-DA7A-4ED5-A30F-3692E7A6F259}" type="parTrans" cxnId="{F8123F0D-597C-41AA-B058-3AC81033CF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AD557B60-8D40-421B-9EFC-82C53DAF87B9}" type="sibTrans" cxnId="{F8123F0D-597C-41AA-B058-3AC81033CF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B8BA84F8-13E3-4967-8038-79A0DC4D2077}" type="pres">
      <dgm:prSet presAssocID="{84D0B0E5-2A78-4630-A452-85E439679CE5}" presName="linear" presStyleCnt="0">
        <dgm:presLayoutVars>
          <dgm:animLvl val="lvl"/>
          <dgm:resizeHandles val="exact"/>
        </dgm:presLayoutVars>
      </dgm:prSet>
      <dgm:spPr/>
    </dgm:pt>
    <dgm:pt modelId="{02285ACD-5347-497B-837C-31623DF3B848}" type="pres">
      <dgm:prSet presAssocID="{7E10303E-FDF5-496E-912D-23CDD2F283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49D3AA-2C7A-436E-AC3B-BF3627B3D8F8}" type="pres">
      <dgm:prSet presAssocID="{7E10303E-FDF5-496E-912D-23CDD2F28338}" presName="childText" presStyleLbl="revTx" presStyleIdx="0" presStyleCnt="4">
        <dgm:presLayoutVars>
          <dgm:bulletEnabled val="1"/>
        </dgm:presLayoutVars>
      </dgm:prSet>
      <dgm:spPr/>
    </dgm:pt>
    <dgm:pt modelId="{323D51B4-6D04-4A91-9255-BA3BCE45B8F2}" type="pres">
      <dgm:prSet presAssocID="{871C62DA-6153-4312-A9E2-208CB5602F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DD198B-BD9B-47CB-8900-D3961BC31B99}" type="pres">
      <dgm:prSet presAssocID="{871C62DA-6153-4312-A9E2-208CB5602F5E}" presName="childText" presStyleLbl="revTx" presStyleIdx="1" presStyleCnt="4">
        <dgm:presLayoutVars>
          <dgm:bulletEnabled val="1"/>
        </dgm:presLayoutVars>
      </dgm:prSet>
      <dgm:spPr/>
    </dgm:pt>
    <dgm:pt modelId="{F15512E3-8589-4EC9-B006-E9CC0591F42E}" type="pres">
      <dgm:prSet presAssocID="{D77B4343-6471-42F3-8622-D0748F6C7D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8BDF18-B0C3-45FE-B959-E18ACC1C5F47}" type="pres">
      <dgm:prSet presAssocID="{D77B4343-6471-42F3-8622-D0748F6C7DB2}" presName="childText" presStyleLbl="revTx" presStyleIdx="2" presStyleCnt="4">
        <dgm:presLayoutVars>
          <dgm:bulletEnabled val="1"/>
        </dgm:presLayoutVars>
      </dgm:prSet>
      <dgm:spPr/>
    </dgm:pt>
    <dgm:pt modelId="{31BE72B6-DDBC-461B-A89C-81A949259159}" type="pres">
      <dgm:prSet presAssocID="{11A586F3-8C62-4B9C-87F0-FB936EDA279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9C94BF-876E-4F11-AAAC-009B47E1378D}" type="pres">
      <dgm:prSet presAssocID="{11A586F3-8C62-4B9C-87F0-FB936EDA279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F273802-A979-4359-BC98-679C55CF0962}" type="presOf" srcId="{480C2E92-7F56-4398-A4B4-186F8CC38141}" destId="{439C94BF-876E-4F11-AAAC-009B47E1378D}" srcOrd="0" destOrd="0" presId="urn:microsoft.com/office/officeart/2005/8/layout/vList2"/>
    <dgm:cxn modelId="{F8123F0D-597C-41AA-B058-3AC81033CF8B}" srcId="{11A586F3-8C62-4B9C-87F0-FB936EDA2793}" destId="{480C2E92-7F56-4398-A4B4-186F8CC38141}" srcOrd="0" destOrd="0" parTransId="{769BB751-DA7A-4ED5-A30F-3692E7A6F259}" sibTransId="{AD557B60-8D40-421B-9EFC-82C53DAF87B9}"/>
    <dgm:cxn modelId="{EA63060F-E9FF-4400-B757-9F8F1AA4AD09}" srcId="{871C62DA-6153-4312-A9E2-208CB5602F5E}" destId="{EA3D95BA-38EE-44CF-B020-ACF34BEB95CF}" srcOrd="0" destOrd="0" parTransId="{40D97413-2942-4DF2-9AD2-401D590A51C1}" sibTransId="{0E789620-4E14-42AA-8D02-48DEAC2C78CF}"/>
    <dgm:cxn modelId="{8648A210-018D-4FBF-9246-40850C0230D5}" type="presOf" srcId="{11A586F3-8C62-4B9C-87F0-FB936EDA2793}" destId="{31BE72B6-DDBC-461B-A89C-81A949259159}" srcOrd="0" destOrd="0" presId="urn:microsoft.com/office/officeart/2005/8/layout/vList2"/>
    <dgm:cxn modelId="{EE81091E-EDEC-4AC4-BB22-7D84E5751FE3}" type="presOf" srcId="{7E10303E-FDF5-496E-912D-23CDD2F28338}" destId="{02285ACD-5347-497B-837C-31623DF3B848}" srcOrd="0" destOrd="0" presId="urn:microsoft.com/office/officeart/2005/8/layout/vList2"/>
    <dgm:cxn modelId="{26CEDB1E-8025-415B-BD9B-B9D2E8913C33}" srcId="{84D0B0E5-2A78-4630-A452-85E439679CE5}" destId="{871C62DA-6153-4312-A9E2-208CB5602F5E}" srcOrd="1" destOrd="0" parTransId="{2C7C2247-0036-4460-9046-DD27124EC700}" sibTransId="{BCFFA653-25E6-4BD9-A8D2-01F24E937502}"/>
    <dgm:cxn modelId="{14DAD134-76A1-42F8-B3B7-6683506D6ED6}" type="presOf" srcId="{D77B4343-6471-42F3-8622-D0748F6C7DB2}" destId="{F15512E3-8589-4EC9-B006-E9CC0591F42E}" srcOrd="0" destOrd="0" presId="urn:microsoft.com/office/officeart/2005/8/layout/vList2"/>
    <dgm:cxn modelId="{DA3DFE5D-BE5F-4D26-B0ED-6AC460FECE4B}" type="presOf" srcId="{EA3D95BA-38EE-44CF-B020-ACF34BEB95CF}" destId="{CCDD198B-BD9B-47CB-8900-D3961BC31B99}" srcOrd="0" destOrd="0" presId="urn:microsoft.com/office/officeart/2005/8/layout/vList2"/>
    <dgm:cxn modelId="{7A1E5E6C-2079-4D35-8512-7EB1CABC9F9E}" srcId="{7E10303E-FDF5-496E-912D-23CDD2F28338}" destId="{9A6504ED-420B-461C-878A-14BF35BF2F3A}" srcOrd="0" destOrd="0" parTransId="{B300F6F7-8C50-4030-AE56-E3B9D6B66BFB}" sibTransId="{B1A16102-A7F4-415C-9F28-5DFFA0B78E0C}"/>
    <dgm:cxn modelId="{256A0F6D-F032-4092-B486-207FBCC43584}" srcId="{D77B4343-6471-42F3-8622-D0748F6C7DB2}" destId="{72D691CA-AB34-4F8A-A968-05164BD6661D}" srcOrd="0" destOrd="0" parTransId="{1C59511D-FB56-4134-A730-0E203760C1F4}" sibTransId="{AD54CA50-42B0-4D4F-9178-4052E3573825}"/>
    <dgm:cxn modelId="{D11D9C8D-26FE-4C77-8F38-7564DD1AEBD7}" srcId="{84D0B0E5-2A78-4630-A452-85E439679CE5}" destId="{7E10303E-FDF5-496E-912D-23CDD2F28338}" srcOrd="0" destOrd="0" parTransId="{F61CCD23-1178-4AF3-BFF6-2AB950E88D04}" sibTransId="{73F4D07C-778E-4920-9F68-9CD709FFD47D}"/>
    <dgm:cxn modelId="{EA389394-6F60-4FA2-B7D6-D5EB8818CEBE}" type="presOf" srcId="{871C62DA-6153-4312-A9E2-208CB5602F5E}" destId="{323D51B4-6D04-4A91-9255-BA3BCE45B8F2}" srcOrd="0" destOrd="0" presId="urn:microsoft.com/office/officeart/2005/8/layout/vList2"/>
    <dgm:cxn modelId="{EAE3F697-9EA6-4935-ACB0-FACEBC9A4E8B}" srcId="{84D0B0E5-2A78-4630-A452-85E439679CE5}" destId="{D77B4343-6471-42F3-8622-D0748F6C7DB2}" srcOrd="2" destOrd="0" parTransId="{60085D0E-1177-47A1-8D1E-285F0A586105}" sibTransId="{AD1B23AA-AE9D-4B4E-9DC5-23F6106A00C6}"/>
    <dgm:cxn modelId="{C4A3919A-841E-41C6-B2DD-629B6325AEDB}" type="presOf" srcId="{72D691CA-AB34-4F8A-A968-05164BD6661D}" destId="{1B8BDF18-B0C3-45FE-B959-E18ACC1C5F47}" srcOrd="0" destOrd="0" presId="urn:microsoft.com/office/officeart/2005/8/layout/vList2"/>
    <dgm:cxn modelId="{BEB9CAA3-F725-4A66-B4C7-E0B6C73E9B64}" srcId="{84D0B0E5-2A78-4630-A452-85E439679CE5}" destId="{11A586F3-8C62-4B9C-87F0-FB936EDA2793}" srcOrd="3" destOrd="0" parTransId="{6DC85D47-0A2E-474A-923B-21AA12521AA5}" sibTransId="{E702FC69-33A7-4B4D-8B5B-67A2CAFA4589}"/>
    <dgm:cxn modelId="{3E1994C6-DBEB-470B-A074-1CA73ABA8D58}" type="presOf" srcId="{84D0B0E5-2A78-4630-A452-85E439679CE5}" destId="{B8BA84F8-13E3-4967-8038-79A0DC4D2077}" srcOrd="0" destOrd="0" presId="urn:microsoft.com/office/officeart/2005/8/layout/vList2"/>
    <dgm:cxn modelId="{80AE8CF1-B93F-47C9-B3D4-20AF5B3A05DA}" type="presOf" srcId="{9A6504ED-420B-461C-878A-14BF35BF2F3A}" destId="{9B49D3AA-2C7A-436E-AC3B-BF3627B3D8F8}" srcOrd="0" destOrd="0" presId="urn:microsoft.com/office/officeart/2005/8/layout/vList2"/>
    <dgm:cxn modelId="{D05831D7-C19F-4C31-96DC-0AF8F142855D}" type="presParOf" srcId="{B8BA84F8-13E3-4967-8038-79A0DC4D2077}" destId="{02285ACD-5347-497B-837C-31623DF3B848}" srcOrd="0" destOrd="0" presId="urn:microsoft.com/office/officeart/2005/8/layout/vList2"/>
    <dgm:cxn modelId="{64270626-0459-4B8D-A66C-F1476DD3E2C6}" type="presParOf" srcId="{B8BA84F8-13E3-4967-8038-79A0DC4D2077}" destId="{9B49D3AA-2C7A-436E-AC3B-BF3627B3D8F8}" srcOrd="1" destOrd="0" presId="urn:microsoft.com/office/officeart/2005/8/layout/vList2"/>
    <dgm:cxn modelId="{44793A5F-8328-477A-8F18-98F74D36F4DB}" type="presParOf" srcId="{B8BA84F8-13E3-4967-8038-79A0DC4D2077}" destId="{323D51B4-6D04-4A91-9255-BA3BCE45B8F2}" srcOrd="2" destOrd="0" presId="urn:microsoft.com/office/officeart/2005/8/layout/vList2"/>
    <dgm:cxn modelId="{03B3AE5C-B105-496F-BF04-0544439B1574}" type="presParOf" srcId="{B8BA84F8-13E3-4967-8038-79A0DC4D2077}" destId="{CCDD198B-BD9B-47CB-8900-D3961BC31B99}" srcOrd="3" destOrd="0" presId="urn:microsoft.com/office/officeart/2005/8/layout/vList2"/>
    <dgm:cxn modelId="{F8D1B0DB-C047-4834-AB6D-587F532BA6A5}" type="presParOf" srcId="{B8BA84F8-13E3-4967-8038-79A0DC4D2077}" destId="{F15512E3-8589-4EC9-B006-E9CC0591F42E}" srcOrd="4" destOrd="0" presId="urn:microsoft.com/office/officeart/2005/8/layout/vList2"/>
    <dgm:cxn modelId="{AB748D25-8C83-4E44-9E63-81D58B9571A2}" type="presParOf" srcId="{B8BA84F8-13E3-4967-8038-79A0DC4D2077}" destId="{1B8BDF18-B0C3-45FE-B959-E18ACC1C5F47}" srcOrd="5" destOrd="0" presId="urn:microsoft.com/office/officeart/2005/8/layout/vList2"/>
    <dgm:cxn modelId="{3AC6F1D8-1DB9-4606-A65F-E6D87BA7F4BB}" type="presParOf" srcId="{B8BA84F8-13E3-4967-8038-79A0DC4D2077}" destId="{31BE72B6-DDBC-461B-A89C-81A949259159}" srcOrd="6" destOrd="0" presId="urn:microsoft.com/office/officeart/2005/8/layout/vList2"/>
    <dgm:cxn modelId="{85C7358F-22F6-4F9E-A3DE-321D2DD5798E}" type="presParOf" srcId="{B8BA84F8-13E3-4967-8038-79A0DC4D2077}" destId="{439C94BF-876E-4F11-AAAC-009B47E1378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D0B0E5-2A78-4630-A452-85E439679CE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7E10303E-FDF5-496E-912D-23CDD2F2833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Lokasi</a:t>
          </a:r>
          <a:endParaRPr lang="en-ID" b="1" dirty="0">
            <a:latin typeface="Candara" panose="020E0502030303020204" pitchFamily="34" charset="0"/>
          </a:endParaRPr>
        </a:p>
      </dgm:t>
    </dgm:pt>
    <dgm:pt modelId="{F61CCD23-1178-4AF3-BFF6-2AB950E88D04}" type="parTrans" cxnId="{D11D9C8D-26FE-4C77-8F38-7564DD1AEBD7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73F4D07C-778E-4920-9F68-9CD709FFD47D}" type="sibTrans" cxnId="{D11D9C8D-26FE-4C77-8F38-7564DD1AEBD7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9A6504ED-420B-461C-878A-14BF35BF2F3A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Sebaiknya tempat itu terletak di bagian yang mudah dapat dicapai sehingga memudahkan waktu membaca atau meminjam dan mengembalikan buku</a:t>
          </a:r>
          <a:endParaRPr lang="en-ID" dirty="0">
            <a:latin typeface="Candara" panose="020E0502030303020204" pitchFamily="34" charset="0"/>
          </a:endParaRPr>
        </a:p>
      </dgm:t>
    </dgm:pt>
    <dgm:pt modelId="{B1A16102-A7F4-415C-9F28-5DFFA0B78E0C}" type="sibTrans" cxnId="{7A1E5E6C-2079-4D35-8512-7EB1CABC9F9E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B300F6F7-8C50-4030-AE56-E3B9D6B66BFB}" type="parTrans" cxnId="{7A1E5E6C-2079-4D35-8512-7EB1CABC9F9E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871C62DA-6153-4312-A9E2-208CB5602F5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Ruang</a:t>
          </a:r>
          <a:endParaRPr lang="en-ID" dirty="0">
            <a:latin typeface="Candara" panose="020E0502030303020204" pitchFamily="34" charset="0"/>
          </a:endParaRPr>
        </a:p>
      </dgm:t>
    </dgm:pt>
    <dgm:pt modelId="{BCFFA653-25E6-4BD9-A8D2-01F24E937502}" type="sibTrans" cxnId="{26CEDB1E-8025-415B-BD9B-B9D2E8913C33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2C7C2247-0036-4460-9046-DD27124EC700}" type="parTrans" cxnId="{26CEDB1E-8025-415B-BD9B-B9D2E8913C33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EA3D95BA-38EE-44CF-B020-ACF34BEB95CF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Ruang harus bersih, perjalanan dan pergantian udara harus teratur sehingga tidak terasa panas, pengap atau terlalu dingin</a:t>
          </a:r>
          <a:endParaRPr lang="en-ID" dirty="0">
            <a:latin typeface="Candara" panose="020E0502030303020204" pitchFamily="34" charset="0"/>
          </a:endParaRPr>
        </a:p>
      </dgm:t>
    </dgm:pt>
    <dgm:pt modelId="{0E789620-4E14-42AA-8D02-48DEAC2C78CF}" type="sibTrans" cxnId="{EA63060F-E9FF-4400-B757-9F8F1AA4AD09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40D97413-2942-4DF2-9AD2-401D590A51C1}" type="parTrans" cxnId="{EA63060F-E9FF-4400-B757-9F8F1AA4AD09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D77B4343-6471-42F3-8622-D0748F6C7DB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Petugas</a:t>
          </a:r>
          <a:endParaRPr lang="en-ID" dirty="0">
            <a:latin typeface="Candara" panose="020E0502030303020204" pitchFamily="34" charset="0"/>
          </a:endParaRPr>
        </a:p>
      </dgm:t>
    </dgm:pt>
    <dgm:pt modelId="{60085D0E-1177-47A1-8D1E-285F0A586105}" type="parTrans" cxnId="{EAE3F697-9EA6-4935-ACB0-FACEBC9A4E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AD1B23AA-AE9D-4B4E-9DC5-23F6106A00C6}" type="sibTrans" cxnId="{EAE3F697-9EA6-4935-ACB0-FACEBC9A4E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11A586F3-8C62-4B9C-87F0-FB936EDA279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>
              <a:latin typeface="Candara" panose="020E0502030303020204" pitchFamily="34" charset="0"/>
            </a:rPr>
            <a:t>Penyediaan bahan dan sarana</a:t>
          </a:r>
          <a:endParaRPr lang="en-ID" b="1" dirty="0">
            <a:latin typeface="Candara" panose="020E0502030303020204" pitchFamily="34" charset="0"/>
          </a:endParaRPr>
        </a:p>
      </dgm:t>
    </dgm:pt>
    <dgm:pt modelId="{6DC85D47-0A2E-474A-923B-21AA12521AA5}" type="parTrans" cxnId="{BEB9CAA3-F725-4A66-B4C7-E0B6C73E9B6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E702FC69-33A7-4B4D-8B5B-67A2CAFA4589}" type="sibTrans" cxnId="{BEB9CAA3-F725-4A66-B4C7-E0B6C73E9B6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72D691CA-AB34-4F8A-A968-05164BD6661D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Petugas harus mempunyai tanggung jawab dan mencintai pekerjaannya serta selalu berprakarsa mengadakan perubahan dan perbaikan</a:t>
          </a:r>
          <a:endParaRPr lang="en-ID" dirty="0">
            <a:latin typeface="Candara" panose="020E0502030303020204" pitchFamily="34" charset="0"/>
          </a:endParaRPr>
        </a:p>
      </dgm:t>
    </dgm:pt>
    <dgm:pt modelId="{1C59511D-FB56-4134-A730-0E203760C1F4}" type="parTrans" cxnId="{256A0F6D-F032-4092-B486-207FBCC4358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AD54CA50-42B0-4D4F-9178-4052E3573825}" type="sibTrans" cxnId="{256A0F6D-F032-4092-B486-207FBCC43584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480C2E92-7F56-4398-A4B4-186F8CC38141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Diusahakan agar pengadaan bahan diarahkan kepada tujuan untuk memenuhi keperluan pemakai, sehingga sarana untuk mencapai bahan yang diperlukan oleh pembaca hendaknya disediakan selengkap mungkin</a:t>
          </a:r>
          <a:endParaRPr lang="en-ID" dirty="0">
            <a:latin typeface="Candara" panose="020E0502030303020204" pitchFamily="34" charset="0"/>
          </a:endParaRPr>
        </a:p>
      </dgm:t>
    </dgm:pt>
    <dgm:pt modelId="{769BB751-DA7A-4ED5-A30F-3692E7A6F259}" type="parTrans" cxnId="{F8123F0D-597C-41AA-B058-3AC81033CF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AD557B60-8D40-421B-9EFC-82C53DAF87B9}" type="sibTrans" cxnId="{F8123F0D-597C-41AA-B058-3AC81033CF8B}">
      <dgm:prSet/>
      <dgm:spPr/>
      <dgm:t>
        <a:bodyPr/>
        <a:lstStyle/>
        <a:p>
          <a:endParaRPr lang="en-ID" dirty="0">
            <a:latin typeface="Candara" panose="020E0502030303020204" pitchFamily="34" charset="0"/>
          </a:endParaRPr>
        </a:p>
      </dgm:t>
    </dgm:pt>
    <dgm:pt modelId="{B8BA84F8-13E3-4967-8038-79A0DC4D2077}" type="pres">
      <dgm:prSet presAssocID="{84D0B0E5-2A78-4630-A452-85E439679CE5}" presName="linear" presStyleCnt="0">
        <dgm:presLayoutVars>
          <dgm:animLvl val="lvl"/>
          <dgm:resizeHandles val="exact"/>
        </dgm:presLayoutVars>
      </dgm:prSet>
      <dgm:spPr/>
    </dgm:pt>
    <dgm:pt modelId="{02285ACD-5347-497B-837C-31623DF3B848}" type="pres">
      <dgm:prSet presAssocID="{7E10303E-FDF5-496E-912D-23CDD2F283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49D3AA-2C7A-436E-AC3B-BF3627B3D8F8}" type="pres">
      <dgm:prSet presAssocID="{7E10303E-FDF5-496E-912D-23CDD2F28338}" presName="childText" presStyleLbl="revTx" presStyleIdx="0" presStyleCnt="4">
        <dgm:presLayoutVars>
          <dgm:bulletEnabled val="1"/>
        </dgm:presLayoutVars>
      </dgm:prSet>
      <dgm:spPr/>
    </dgm:pt>
    <dgm:pt modelId="{323D51B4-6D04-4A91-9255-BA3BCE45B8F2}" type="pres">
      <dgm:prSet presAssocID="{871C62DA-6153-4312-A9E2-208CB5602F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DD198B-BD9B-47CB-8900-D3961BC31B99}" type="pres">
      <dgm:prSet presAssocID="{871C62DA-6153-4312-A9E2-208CB5602F5E}" presName="childText" presStyleLbl="revTx" presStyleIdx="1" presStyleCnt="4">
        <dgm:presLayoutVars>
          <dgm:bulletEnabled val="1"/>
        </dgm:presLayoutVars>
      </dgm:prSet>
      <dgm:spPr/>
    </dgm:pt>
    <dgm:pt modelId="{F15512E3-8589-4EC9-B006-E9CC0591F42E}" type="pres">
      <dgm:prSet presAssocID="{D77B4343-6471-42F3-8622-D0748F6C7D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8BDF18-B0C3-45FE-B959-E18ACC1C5F47}" type="pres">
      <dgm:prSet presAssocID="{D77B4343-6471-42F3-8622-D0748F6C7DB2}" presName="childText" presStyleLbl="revTx" presStyleIdx="2" presStyleCnt="4">
        <dgm:presLayoutVars>
          <dgm:bulletEnabled val="1"/>
        </dgm:presLayoutVars>
      </dgm:prSet>
      <dgm:spPr/>
    </dgm:pt>
    <dgm:pt modelId="{31BE72B6-DDBC-461B-A89C-81A949259159}" type="pres">
      <dgm:prSet presAssocID="{11A586F3-8C62-4B9C-87F0-FB936EDA2793}" presName="parentText" presStyleLbl="node1" presStyleIdx="3" presStyleCnt="4" custLinFactNeighborX="435">
        <dgm:presLayoutVars>
          <dgm:chMax val="0"/>
          <dgm:bulletEnabled val="1"/>
        </dgm:presLayoutVars>
      </dgm:prSet>
      <dgm:spPr/>
    </dgm:pt>
    <dgm:pt modelId="{439C94BF-876E-4F11-AAAC-009B47E1378D}" type="pres">
      <dgm:prSet presAssocID="{11A586F3-8C62-4B9C-87F0-FB936EDA279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F273802-A979-4359-BC98-679C55CF0962}" type="presOf" srcId="{480C2E92-7F56-4398-A4B4-186F8CC38141}" destId="{439C94BF-876E-4F11-AAAC-009B47E1378D}" srcOrd="0" destOrd="0" presId="urn:microsoft.com/office/officeart/2005/8/layout/vList2"/>
    <dgm:cxn modelId="{F8123F0D-597C-41AA-B058-3AC81033CF8B}" srcId="{11A586F3-8C62-4B9C-87F0-FB936EDA2793}" destId="{480C2E92-7F56-4398-A4B4-186F8CC38141}" srcOrd="0" destOrd="0" parTransId="{769BB751-DA7A-4ED5-A30F-3692E7A6F259}" sibTransId="{AD557B60-8D40-421B-9EFC-82C53DAF87B9}"/>
    <dgm:cxn modelId="{EA63060F-E9FF-4400-B757-9F8F1AA4AD09}" srcId="{871C62DA-6153-4312-A9E2-208CB5602F5E}" destId="{EA3D95BA-38EE-44CF-B020-ACF34BEB95CF}" srcOrd="0" destOrd="0" parTransId="{40D97413-2942-4DF2-9AD2-401D590A51C1}" sibTransId="{0E789620-4E14-42AA-8D02-48DEAC2C78CF}"/>
    <dgm:cxn modelId="{8648A210-018D-4FBF-9246-40850C0230D5}" type="presOf" srcId="{11A586F3-8C62-4B9C-87F0-FB936EDA2793}" destId="{31BE72B6-DDBC-461B-A89C-81A949259159}" srcOrd="0" destOrd="0" presId="urn:microsoft.com/office/officeart/2005/8/layout/vList2"/>
    <dgm:cxn modelId="{EE81091E-EDEC-4AC4-BB22-7D84E5751FE3}" type="presOf" srcId="{7E10303E-FDF5-496E-912D-23CDD2F28338}" destId="{02285ACD-5347-497B-837C-31623DF3B848}" srcOrd="0" destOrd="0" presId="urn:microsoft.com/office/officeart/2005/8/layout/vList2"/>
    <dgm:cxn modelId="{26CEDB1E-8025-415B-BD9B-B9D2E8913C33}" srcId="{84D0B0E5-2A78-4630-A452-85E439679CE5}" destId="{871C62DA-6153-4312-A9E2-208CB5602F5E}" srcOrd="1" destOrd="0" parTransId="{2C7C2247-0036-4460-9046-DD27124EC700}" sibTransId="{BCFFA653-25E6-4BD9-A8D2-01F24E937502}"/>
    <dgm:cxn modelId="{14DAD134-76A1-42F8-B3B7-6683506D6ED6}" type="presOf" srcId="{D77B4343-6471-42F3-8622-D0748F6C7DB2}" destId="{F15512E3-8589-4EC9-B006-E9CC0591F42E}" srcOrd="0" destOrd="0" presId="urn:microsoft.com/office/officeart/2005/8/layout/vList2"/>
    <dgm:cxn modelId="{DA3DFE5D-BE5F-4D26-B0ED-6AC460FECE4B}" type="presOf" srcId="{EA3D95BA-38EE-44CF-B020-ACF34BEB95CF}" destId="{CCDD198B-BD9B-47CB-8900-D3961BC31B99}" srcOrd="0" destOrd="0" presId="urn:microsoft.com/office/officeart/2005/8/layout/vList2"/>
    <dgm:cxn modelId="{7A1E5E6C-2079-4D35-8512-7EB1CABC9F9E}" srcId="{7E10303E-FDF5-496E-912D-23CDD2F28338}" destId="{9A6504ED-420B-461C-878A-14BF35BF2F3A}" srcOrd="0" destOrd="0" parTransId="{B300F6F7-8C50-4030-AE56-E3B9D6B66BFB}" sibTransId="{B1A16102-A7F4-415C-9F28-5DFFA0B78E0C}"/>
    <dgm:cxn modelId="{256A0F6D-F032-4092-B486-207FBCC43584}" srcId="{D77B4343-6471-42F3-8622-D0748F6C7DB2}" destId="{72D691CA-AB34-4F8A-A968-05164BD6661D}" srcOrd="0" destOrd="0" parTransId="{1C59511D-FB56-4134-A730-0E203760C1F4}" sibTransId="{AD54CA50-42B0-4D4F-9178-4052E3573825}"/>
    <dgm:cxn modelId="{D11D9C8D-26FE-4C77-8F38-7564DD1AEBD7}" srcId="{84D0B0E5-2A78-4630-A452-85E439679CE5}" destId="{7E10303E-FDF5-496E-912D-23CDD2F28338}" srcOrd="0" destOrd="0" parTransId="{F61CCD23-1178-4AF3-BFF6-2AB950E88D04}" sibTransId="{73F4D07C-778E-4920-9F68-9CD709FFD47D}"/>
    <dgm:cxn modelId="{EA389394-6F60-4FA2-B7D6-D5EB8818CEBE}" type="presOf" srcId="{871C62DA-6153-4312-A9E2-208CB5602F5E}" destId="{323D51B4-6D04-4A91-9255-BA3BCE45B8F2}" srcOrd="0" destOrd="0" presId="urn:microsoft.com/office/officeart/2005/8/layout/vList2"/>
    <dgm:cxn modelId="{EAE3F697-9EA6-4935-ACB0-FACEBC9A4E8B}" srcId="{84D0B0E5-2A78-4630-A452-85E439679CE5}" destId="{D77B4343-6471-42F3-8622-D0748F6C7DB2}" srcOrd="2" destOrd="0" parTransId="{60085D0E-1177-47A1-8D1E-285F0A586105}" sibTransId="{AD1B23AA-AE9D-4B4E-9DC5-23F6106A00C6}"/>
    <dgm:cxn modelId="{C4A3919A-841E-41C6-B2DD-629B6325AEDB}" type="presOf" srcId="{72D691CA-AB34-4F8A-A968-05164BD6661D}" destId="{1B8BDF18-B0C3-45FE-B959-E18ACC1C5F47}" srcOrd="0" destOrd="0" presId="urn:microsoft.com/office/officeart/2005/8/layout/vList2"/>
    <dgm:cxn modelId="{BEB9CAA3-F725-4A66-B4C7-E0B6C73E9B64}" srcId="{84D0B0E5-2A78-4630-A452-85E439679CE5}" destId="{11A586F3-8C62-4B9C-87F0-FB936EDA2793}" srcOrd="3" destOrd="0" parTransId="{6DC85D47-0A2E-474A-923B-21AA12521AA5}" sibTransId="{E702FC69-33A7-4B4D-8B5B-67A2CAFA4589}"/>
    <dgm:cxn modelId="{3E1994C6-DBEB-470B-A074-1CA73ABA8D58}" type="presOf" srcId="{84D0B0E5-2A78-4630-A452-85E439679CE5}" destId="{B8BA84F8-13E3-4967-8038-79A0DC4D2077}" srcOrd="0" destOrd="0" presId="urn:microsoft.com/office/officeart/2005/8/layout/vList2"/>
    <dgm:cxn modelId="{80AE8CF1-B93F-47C9-B3D4-20AF5B3A05DA}" type="presOf" srcId="{9A6504ED-420B-461C-878A-14BF35BF2F3A}" destId="{9B49D3AA-2C7A-436E-AC3B-BF3627B3D8F8}" srcOrd="0" destOrd="0" presId="urn:microsoft.com/office/officeart/2005/8/layout/vList2"/>
    <dgm:cxn modelId="{D05831D7-C19F-4C31-96DC-0AF8F142855D}" type="presParOf" srcId="{B8BA84F8-13E3-4967-8038-79A0DC4D2077}" destId="{02285ACD-5347-497B-837C-31623DF3B848}" srcOrd="0" destOrd="0" presId="urn:microsoft.com/office/officeart/2005/8/layout/vList2"/>
    <dgm:cxn modelId="{64270626-0459-4B8D-A66C-F1476DD3E2C6}" type="presParOf" srcId="{B8BA84F8-13E3-4967-8038-79A0DC4D2077}" destId="{9B49D3AA-2C7A-436E-AC3B-BF3627B3D8F8}" srcOrd="1" destOrd="0" presId="urn:microsoft.com/office/officeart/2005/8/layout/vList2"/>
    <dgm:cxn modelId="{44793A5F-8328-477A-8F18-98F74D36F4DB}" type="presParOf" srcId="{B8BA84F8-13E3-4967-8038-79A0DC4D2077}" destId="{323D51B4-6D04-4A91-9255-BA3BCE45B8F2}" srcOrd="2" destOrd="0" presId="urn:microsoft.com/office/officeart/2005/8/layout/vList2"/>
    <dgm:cxn modelId="{03B3AE5C-B105-496F-BF04-0544439B1574}" type="presParOf" srcId="{B8BA84F8-13E3-4967-8038-79A0DC4D2077}" destId="{CCDD198B-BD9B-47CB-8900-D3961BC31B99}" srcOrd="3" destOrd="0" presId="urn:microsoft.com/office/officeart/2005/8/layout/vList2"/>
    <dgm:cxn modelId="{F8D1B0DB-C047-4834-AB6D-587F532BA6A5}" type="presParOf" srcId="{B8BA84F8-13E3-4967-8038-79A0DC4D2077}" destId="{F15512E3-8589-4EC9-B006-E9CC0591F42E}" srcOrd="4" destOrd="0" presId="urn:microsoft.com/office/officeart/2005/8/layout/vList2"/>
    <dgm:cxn modelId="{AB748D25-8C83-4E44-9E63-81D58B9571A2}" type="presParOf" srcId="{B8BA84F8-13E3-4967-8038-79A0DC4D2077}" destId="{1B8BDF18-B0C3-45FE-B959-E18ACC1C5F47}" srcOrd="5" destOrd="0" presId="urn:microsoft.com/office/officeart/2005/8/layout/vList2"/>
    <dgm:cxn modelId="{3AC6F1D8-1DB9-4606-A65F-E6D87BA7F4BB}" type="presParOf" srcId="{B8BA84F8-13E3-4967-8038-79A0DC4D2077}" destId="{31BE72B6-DDBC-461B-A89C-81A949259159}" srcOrd="6" destOrd="0" presId="urn:microsoft.com/office/officeart/2005/8/layout/vList2"/>
    <dgm:cxn modelId="{85C7358F-22F6-4F9E-A3DE-321D2DD5798E}" type="presParOf" srcId="{B8BA84F8-13E3-4967-8038-79A0DC4D2077}" destId="{439C94BF-876E-4F11-AAAC-009B47E1378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104360-8C3D-4EEF-9056-2AC5B603E1D3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B3BE890A-D2C0-408E-BA75-B2DA25FD70D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/>
            <a:t>Ceramah Perpustakaan</a:t>
          </a:r>
          <a:endParaRPr lang="en-ID" dirty="0"/>
        </a:p>
      </dgm:t>
    </dgm:pt>
    <dgm:pt modelId="{90F449A8-5ABA-464E-9DAE-3F27EA906685}" type="parTrans" cxnId="{057B7956-207F-4F44-B396-CAE5B5E161F1}">
      <dgm:prSet/>
      <dgm:spPr/>
      <dgm:t>
        <a:bodyPr/>
        <a:lstStyle/>
        <a:p>
          <a:endParaRPr lang="en-ID"/>
        </a:p>
      </dgm:t>
    </dgm:pt>
    <dgm:pt modelId="{E5F957F7-8584-4DA0-AC5B-F5BB2CA611EC}" type="sibTrans" cxnId="{057B7956-207F-4F44-B396-CAE5B5E161F1}">
      <dgm:prSet/>
      <dgm:spPr/>
      <dgm:t>
        <a:bodyPr/>
        <a:lstStyle/>
        <a:p>
          <a:endParaRPr lang="en-ID"/>
        </a:p>
      </dgm:t>
    </dgm:pt>
    <dgm:pt modelId="{93349BEC-0FC1-478A-B255-0F0059524E7D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Pustakawan dapat langsung bertatap muka dan sekaligus menjangkau masyarakat luas memberikan penerangan dan dorongan agar masyarakat mau berkunjung ke perpustakaan dan memanfaatkannya</a:t>
          </a:r>
          <a:endParaRPr lang="en-ID" dirty="0">
            <a:latin typeface="Candara" panose="020E0502030303020204" pitchFamily="34" charset="0"/>
          </a:endParaRPr>
        </a:p>
      </dgm:t>
    </dgm:pt>
    <dgm:pt modelId="{553B404B-76F8-4D31-ACC4-6DA8DFD6C549}" type="parTrans" cxnId="{00341A60-0614-4A6B-B121-6785D6DD003E}">
      <dgm:prSet/>
      <dgm:spPr/>
      <dgm:t>
        <a:bodyPr/>
        <a:lstStyle/>
        <a:p>
          <a:endParaRPr lang="en-ID"/>
        </a:p>
      </dgm:t>
    </dgm:pt>
    <dgm:pt modelId="{E9DE92E5-3724-4166-8F85-2567F4E01E38}" type="sibTrans" cxnId="{00341A60-0614-4A6B-B121-6785D6DD003E}">
      <dgm:prSet/>
      <dgm:spPr/>
      <dgm:t>
        <a:bodyPr/>
        <a:lstStyle/>
        <a:p>
          <a:endParaRPr lang="en-ID"/>
        </a:p>
      </dgm:t>
    </dgm:pt>
    <dgm:pt modelId="{B6A8DDEF-BFDE-446B-B101-186AF192FB8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i="1" dirty="0"/>
            <a:t>Dysplay</a:t>
          </a:r>
          <a:endParaRPr lang="en-ID" dirty="0"/>
        </a:p>
      </dgm:t>
    </dgm:pt>
    <dgm:pt modelId="{26DF3AE2-BAC4-4FC1-954A-67BFE5864D6D}" type="parTrans" cxnId="{FD001B35-0A48-4822-ADAF-CF02216ED6B3}">
      <dgm:prSet/>
      <dgm:spPr/>
      <dgm:t>
        <a:bodyPr/>
        <a:lstStyle/>
        <a:p>
          <a:endParaRPr lang="en-ID"/>
        </a:p>
      </dgm:t>
    </dgm:pt>
    <dgm:pt modelId="{48F4B76F-B3C7-4455-9FCD-B697814AE299}" type="sibTrans" cxnId="{FD001B35-0A48-4822-ADAF-CF02216ED6B3}">
      <dgm:prSet/>
      <dgm:spPr/>
      <dgm:t>
        <a:bodyPr/>
        <a:lstStyle/>
        <a:p>
          <a:endParaRPr lang="en-ID"/>
        </a:p>
      </dgm:t>
    </dgm:pt>
    <dgm:pt modelId="{0EFAC5EC-A812-415B-80F3-72109CD4D53A}">
      <dgm:prSet phldrT="[Text]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id-ID" dirty="0">
              <a:latin typeface="Candara" panose="020E0502030303020204" pitchFamily="34" charset="0"/>
            </a:rPr>
            <a:t>Usaha mempertunjukkan, memperagakan atau pameran kecil berupa pajangan buku-buku atau bahan-bahan lainnya yang ada di perpustakaan</a:t>
          </a:r>
          <a:endParaRPr lang="en-ID" dirty="0">
            <a:latin typeface="Candara" panose="020E0502030303020204" pitchFamily="34" charset="0"/>
          </a:endParaRPr>
        </a:p>
      </dgm:t>
    </dgm:pt>
    <dgm:pt modelId="{CCAAB760-55C4-4D70-9B16-5BBEA3CFD834}" type="parTrans" cxnId="{95409E3C-E924-4CAF-867E-8DF721175B18}">
      <dgm:prSet/>
      <dgm:spPr/>
      <dgm:t>
        <a:bodyPr/>
        <a:lstStyle/>
        <a:p>
          <a:endParaRPr lang="en-ID"/>
        </a:p>
      </dgm:t>
    </dgm:pt>
    <dgm:pt modelId="{6FE5DAC3-185C-46D2-A3F9-2980CE8EBD52}" type="sibTrans" cxnId="{95409E3C-E924-4CAF-867E-8DF721175B18}">
      <dgm:prSet/>
      <dgm:spPr/>
      <dgm:t>
        <a:bodyPr/>
        <a:lstStyle/>
        <a:p>
          <a:endParaRPr lang="en-ID"/>
        </a:p>
      </dgm:t>
    </dgm:pt>
    <dgm:pt modelId="{CCE93089-855C-4B09-B174-D109749D148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/>
            <a:t>Pemutaran Film</a:t>
          </a:r>
          <a:endParaRPr lang="en-ID" dirty="0"/>
        </a:p>
      </dgm:t>
    </dgm:pt>
    <dgm:pt modelId="{93A4AF0D-E451-4594-91E4-2CA57C676D58}" type="parTrans" cxnId="{44B58C07-52FF-4830-8B66-030E61B0F683}">
      <dgm:prSet/>
      <dgm:spPr/>
      <dgm:t>
        <a:bodyPr/>
        <a:lstStyle/>
        <a:p>
          <a:endParaRPr lang="en-ID"/>
        </a:p>
      </dgm:t>
    </dgm:pt>
    <dgm:pt modelId="{E1674F61-7923-4524-B41B-5B1136F9BD60}" type="sibTrans" cxnId="{44B58C07-52FF-4830-8B66-030E61B0F683}">
      <dgm:prSet/>
      <dgm:spPr/>
      <dgm:t>
        <a:bodyPr/>
        <a:lstStyle/>
        <a:p>
          <a:endParaRPr lang="en-ID"/>
        </a:p>
      </dgm:t>
    </dgm:pt>
    <dgm:pt modelId="{78233924-FB33-4D1E-A3C9-5EDF82E43B10}">
      <dgm:prSet phldrT="[Text]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id-ID" dirty="0">
              <a:latin typeface="Candara" panose="020E0502030303020204" pitchFamily="34" charset="0"/>
            </a:rPr>
            <a:t>Salah satu media visual yang amat penting dan efisien dalam pelaksanaan kegiatan promosi perpustakaan, karena melalui film dapat memberikan keterangan, pendapat, pendidikan dan hiburan</a:t>
          </a:r>
          <a:endParaRPr lang="en-ID" dirty="0">
            <a:latin typeface="Candara" panose="020E0502030303020204" pitchFamily="34" charset="0"/>
          </a:endParaRPr>
        </a:p>
      </dgm:t>
    </dgm:pt>
    <dgm:pt modelId="{33DA300E-593A-412B-BC86-2D9504A6EE73}" type="parTrans" cxnId="{83365D16-72A7-4971-8667-CD489A0F276B}">
      <dgm:prSet/>
      <dgm:spPr/>
      <dgm:t>
        <a:bodyPr/>
        <a:lstStyle/>
        <a:p>
          <a:endParaRPr lang="en-ID"/>
        </a:p>
      </dgm:t>
    </dgm:pt>
    <dgm:pt modelId="{047B66A7-1A44-49F5-ABFE-FE0F839095EF}" type="sibTrans" cxnId="{83365D16-72A7-4971-8667-CD489A0F276B}">
      <dgm:prSet/>
      <dgm:spPr/>
      <dgm:t>
        <a:bodyPr/>
        <a:lstStyle/>
        <a:p>
          <a:endParaRPr lang="en-ID"/>
        </a:p>
      </dgm:t>
    </dgm:pt>
    <dgm:pt modelId="{BB94F6D7-7EBB-420A-AC28-736C3153772D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/>
            <a:t>Pameran Perpustakaan</a:t>
          </a:r>
          <a:endParaRPr lang="en-ID" dirty="0"/>
        </a:p>
      </dgm:t>
    </dgm:pt>
    <dgm:pt modelId="{354F1A8D-D7C3-44B8-9D0F-DADA3F8D8490}" type="parTrans" cxnId="{656057DE-51FB-4F81-8EBC-6CE9232E3CB0}">
      <dgm:prSet/>
      <dgm:spPr/>
      <dgm:t>
        <a:bodyPr/>
        <a:lstStyle/>
        <a:p>
          <a:endParaRPr lang="en-ID"/>
        </a:p>
      </dgm:t>
    </dgm:pt>
    <dgm:pt modelId="{0EC3DDD7-A02B-4CAA-A024-D709E8C43BB5}" type="sibTrans" cxnId="{656057DE-51FB-4F81-8EBC-6CE9232E3CB0}">
      <dgm:prSet/>
      <dgm:spPr/>
      <dgm:t>
        <a:bodyPr/>
        <a:lstStyle/>
        <a:p>
          <a:endParaRPr lang="en-ID"/>
        </a:p>
      </dgm:t>
    </dgm:pt>
    <dgm:pt modelId="{4E917F0B-3A66-4E68-A3D1-5BAA5220D3AB}">
      <dgm:prSet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id-ID" dirty="0">
              <a:latin typeface="Candara" panose="020E0502030303020204" pitchFamily="34" charset="0"/>
            </a:rPr>
            <a:t>Melalui pameran, pustakawan berusaha menyajikan berbagai aspek jasa informasi</a:t>
          </a:r>
          <a:endParaRPr lang="en-ID" dirty="0">
            <a:latin typeface="Candara" panose="020E0502030303020204" pitchFamily="34" charset="0"/>
          </a:endParaRPr>
        </a:p>
      </dgm:t>
    </dgm:pt>
    <dgm:pt modelId="{6BD613B9-551C-407D-A590-1023DF97C6E5}" type="parTrans" cxnId="{70A49CF7-1DF9-439C-97F6-0931288B4EC6}">
      <dgm:prSet/>
      <dgm:spPr/>
      <dgm:t>
        <a:bodyPr/>
        <a:lstStyle/>
        <a:p>
          <a:endParaRPr lang="en-ID"/>
        </a:p>
      </dgm:t>
    </dgm:pt>
    <dgm:pt modelId="{6916B042-F966-42FC-A3F4-28455597241A}" type="sibTrans" cxnId="{70A49CF7-1DF9-439C-97F6-0931288B4EC6}">
      <dgm:prSet/>
      <dgm:spPr/>
      <dgm:t>
        <a:bodyPr/>
        <a:lstStyle/>
        <a:p>
          <a:endParaRPr lang="en-ID"/>
        </a:p>
      </dgm:t>
    </dgm:pt>
    <dgm:pt modelId="{1F784F84-E573-41A8-93BE-C51C945C768C}">
      <dgm:prSet phldrT="[Text]"/>
      <dgm:spPr/>
      <dgm:t>
        <a:bodyPr/>
        <a:lstStyle/>
        <a:p>
          <a:r>
            <a:rPr lang="id-ID" b="1" dirty="0"/>
            <a:t>Papan Reklame</a:t>
          </a:r>
          <a:endParaRPr lang="en-ID" dirty="0"/>
        </a:p>
      </dgm:t>
    </dgm:pt>
    <dgm:pt modelId="{ACFB5B07-9779-4BE8-BD41-F331520FA3FF}" type="parTrans" cxnId="{7C6F11D7-35DE-43EF-A7EB-DB607A0AA5AE}">
      <dgm:prSet/>
      <dgm:spPr/>
      <dgm:t>
        <a:bodyPr/>
        <a:lstStyle/>
        <a:p>
          <a:endParaRPr lang="en-ID"/>
        </a:p>
      </dgm:t>
    </dgm:pt>
    <dgm:pt modelId="{DF1D1C02-21CC-4CCC-B5F2-0B5EFE5AA3F1}" type="sibTrans" cxnId="{7C6F11D7-35DE-43EF-A7EB-DB607A0AA5AE}">
      <dgm:prSet/>
      <dgm:spPr/>
      <dgm:t>
        <a:bodyPr/>
        <a:lstStyle/>
        <a:p>
          <a:endParaRPr lang="en-ID"/>
        </a:p>
      </dgm:t>
    </dgm:pt>
    <dgm:pt modelId="{E99BA08E-8203-4A0C-8128-98E972D04A08}">
      <dgm:prSet phldrT="[Text]"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Mengadakan pengumuman-pengumuman atau propaganda agar perpustakaan dapat dimanfaatkan. </a:t>
          </a:r>
          <a:endParaRPr lang="en-ID" dirty="0">
            <a:latin typeface="Candara" panose="020E0502030303020204" pitchFamily="34" charset="0"/>
          </a:endParaRPr>
        </a:p>
      </dgm:t>
    </dgm:pt>
    <dgm:pt modelId="{C834ADFF-928A-4223-AB09-7A4EF2CE80EE}" type="parTrans" cxnId="{3AB7DE6B-F13C-43D3-8471-131432172BE2}">
      <dgm:prSet/>
      <dgm:spPr/>
      <dgm:t>
        <a:bodyPr/>
        <a:lstStyle/>
        <a:p>
          <a:endParaRPr lang="en-ID"/>
        </a:p>
      </dgm:t>
    </dgm:pt>
    <dgm:pt modelId="{CC443C5F-1464-49D0-B87E-79E8A78DB155}" type="sibTrans" cxnId="{3AB7DE6B-F13C-43D3-8471-131432172BE2}">
      <dgm:prSet/>
      <dgm:spPr/>
      <dgm:t>
        <a:bodyPr/>
        <a:lstStyle/>
        <a:p>
          <a:endParaRPr lang="en-ID"/>
        </a:p>
      </dgm:t>
    </dgm:pt>
    <dgm:pt modelId="{C216E3CF-22D0-4517-AB65-4F31665A223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/>
            <a:t>Spanduk</a:t>
          </a:r>
          <a:endParaRPr lang="en-ID" dirty="0"/>
        </a:p>
      </dgm:t>
    </dgm:pt>
    <dgm:pt modelId="{75C72FF0-A1B5-459A-AF9A-1C7A67D5F041}" type="parTrans" cxnId="{D1170DE3-A045-4942-A233-31DE928BDED8}">
      <dgm:prSet/>
      <dgm:spPr/>
      <dgm:t>
        <a:bodyPr/>
        <a:lstStyle/>
        <a:p>
          <a:endParaRPr lang="en-ID"/>
        </a:p>
      </dgm:t>
    </dgm:pt>
    <dgm:pt modelId="{1B232AC4-1C3D-42B9-9D14-8378D9CA4A0F}" type="sibTrans" cxnId="{D1170DE3-A045-4942-A233-31DE928BDED8}">
      <dgm:prSet/>
      <dgm:spPr/>
      <dgm:t>
        <a:bodyPr/>
        <a:lstStyle/>
        <a:p>
          <a:endParaRPr lang="en-ID"/>
        </a:p>
      </dgm:t>
    </dgm:pt>
    <dgm:pt modelId="{3389B6BA-3587-4F2C-98D4-CB1941E32BC9}">
      <dgm:prSet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Spanduk termasuk alat reklame, jadi pengaruhnya sama dengan papan reklame bagi masyarakat</a:t>
          </a:r>
          <a:endParaRPr lang="en-ID" dirty="0">
            <a:latin typeface="Candara" panose="020E0502030303020204" pitchFamily="34" charset="0"/>
          </a:endParaRPr>
        </a:p>
      </dgm:t>
    </dgm:pt>
    <dgm:pt modelId="{FC1D367D-09D1-4514-B544-A9E340EDF141}" type="parTrans" cxnId="{E484C5B8-015E-4CF7-A84F-F30C7C0E7EC6}">
      <dgm:prSet/>
      <dgm:spPr/>
      <dgm:t>
        <a:bodyPr/>
        <a:lstStyle/>
        <a:p>
          <a:endParaRPr lang="en-ID"/>
        </a:p>
      </dgm:t>
    </dgm:pt>
    <dgm:pt modelId="{2296EC6A-864B-411D-8C56-EAAFC9A9AB8C}" type="sibTrans" cxnId="{E484C5B8-015E-4CF7-A84F-F30C7C0E7EC6}">
      <dgm:prSet/>
      <dgm:spPr/>
      <dgm:t>
        <a:bodyPr/>
        <a:lstStyle/>
        <a:p>
          <a:endParaRPr lang="en-ID"/>
        </a:p>
      </dgm:t>
    </dgm:pt>
    <dgm:pt modelId="{07D848C0-DB75-4B58-8E39-B3457BDFC244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/>
            <a:t>Poster</a:t>
          </a:r>
          <a:endParaRPr lang="en-ID" dirty="0"/>
        </a:p>
      </dgm:t>
    </dgm:pt>
    <dgm:pt modelId="{2B66DE5D-01E7-444B-B0F9-F09CF40D162E}" type="parTrans" cxnId="{C7A2E65A-5BEB-4AB8-93BB-1F81A4EBB77C}">
      <dgm:prSet/>
      <dgm:spPr/>
      <dgm:t>
        <a:bodyPr/>
        <a:lstStyle/>
        <a:p>
          <a:endParaRPr lang="en-ID"/>
        </a:p>
      </dgm:t>
    </dgm:pt>
    <dgm:pt modelId="{8E4D4635-E7F7-4134-8872-F4918D40F01B}" type="sibTrans" cxnId="{C7A2E65A-5BEB-4AB8-93BB-1F81A4EBB77C}">
      <dgm:prSet/>
      <dgm:spPr/>
      <dgm:t>
        <a:bodyPr/>
        <a:lstStyle/>
        <a:p>
          <a:endParaRPr lang="en-ID"/>
        </a:p>
      </dgm:t>
    </dgm:pt>
    <dgm:pt modelId="{35F8A4C4-D115-43E6-96E3-E29B57741396}">
      <dgm:prSet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Materi yang disampaikan pun sama dengan jenis reklame lain, dengan menyampaikan kata-kata yang bersifat provokatif dan mampu memotivasi masyarakat untuk berkunjung ke perpustakaan</a:t>
          </a:r>
          <a:endParaRPr lang="en-ID" dirty="0">
            <a:latin typeface="Candara" panose="020E0502030303020204" pitchFamily="34" charset="0"/>
          </a:endParaRPr>
        </a:p>
      </dgm:t>
    </dgm:pt>
    <dgm:pt modelId="{1A911B5F-C3E1-4378-B5A0-82C4FED36174}" type="parTrans" cxnId="{6E7AA3D8-4D86-476C-8CF3-EBD8D0B459BD}">
      <dgm:prSet/>
      <dgm:spPr/>
      <dgm:t>
        <a:bodyPr/>
        <a:lstStyle/>
        <a:p>
          <a:endParaRPr lang="en-ID"/>
        </a:p>
      </dgm:t>
    </dgm:pt>
    <dgm:pt modelId="{45E1028C-3BE5-47E6-9731-B34EA45A0238}" type="sibTrans" cxnId="{6E7AA3D8-4D86-476C-8CF3-EBD8D0B459BD}">
      <dgm:prSet/>
      <dgm:spPr/>
      <dgm:t>
        <a:bodyPr/>
        <a:lstStyle/>
        <a:p>
          <a:endParaRPr lang="en-ID"/>
        </a:p>
      </dgm:t>
    </dgm:pt>
    <dgm:pt modelId="{8CFB1DF5-A233-4468-8A04-042BDEF3E82C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/>
            <a:t>Daftar Tambahan Buku (</a:t>
          </a:r>
          <a:r>
            <a:rPr lang="id-ID" b="1" i="1" dirty="0"/>
            <a:t>Accession List</a:t>
          </a:r>
          <a:r>
            <a:rPr lang="id-ID" b="1" dirty="0"/>
            <a:t>)</a:t>
          </a:r>
          <a:endParaRPr lang="en-ID" dirty="0"/>
        </a:p>
      </dgm:t>
    </dgm:pt>
    <dgm:pt modelId="{1446F4B5-354F-4267-8F62-5C159316CA50}" type="parTrans" cxnId="{45C4B651-8BF3-41BC-B76D-0C42244D0CB7}">
      <dgm:prSet/>
      <dgm:spPr/>
      <dgm:t>
        <a:bodyPr/>
        <a:lstStyle/>
        <a:p>
          <a:endParaRPr lang="en-ID"/>
        </a:p>
      </dgm:t>
    </dgm:pt>
    <dgm:pt modelId="{A9314A91-647F-43EA-A2DB-D92B235C25EC}" type="sibTrans" cxnId="{45C4B651-8BF3-41BC-B76D-0C42244D0CB7}">
      <dgm:prSet/>
      <dgm:spPr/>
      <dgm:t>
        <a:bodyPr/>
        <a:lstStyle/>
        <a:p>
          <a:endParaRPr lang="en-ID"/>
        </a:p>
      </dgm:t>
    </dgm:pt>
    <dgm:pt modelId="{6BBD03F9-3B78-4111-9417-5136E2CD62CB}">
      <dgm:prSet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Daftar ini dapat dibuat berupa </a:t>
          </a:r>
          <a:r>
            <a:rPr lang="en-US" dirty="0">
              <a:latin typeface="Candara" panose="020E0502030303020204" pitchFamily="34" charset="0"/>
            </a:rPr>
            <a:t>daftar </a:t>
          </a:r>
          <a:r>
            <a:rPr lang="en-US" dirty="0" err="1">
              <a:latin typeface="Candara" panose="020E0502030303020204" pitchFamily="34" charset="0"/>
            </a:rPr>
            <a:t>buku</a:t>
          </a:r>
          <a:r>
            <a:rPr lang="en-US" dirty="0">
              <a:latin typeface="Candara" panose="020E0502030303020204" pitchFamily="34" charset="0"/>
            </a:rPr>
            <a:t> </a:t>
          </a:r>
          <a:r>
            <a:rPr lang="en-US" dirty="0" err="1">
              <a:latin typeface="Candara" panose="020E0502030303020204" pitchFamily="34" charset="0"/>
            </a:rPr>
            <a:t>baru</a:t>
          </a:r>
          <a:r>
            <a:rPr lang="id-ID" dirty="0">
              <a:latin typeface="Candara" panose="020E0502030303020204" pitchFamily="34" charset="0"/>
            </a:rPr>
            <a:t> yang menarik, berupa brosur dan disebarluaskan secara gratis kepada setiap anggota, pengunjung biasa dan setiap orang yang diketahui alamatnya</a:t>
          </a:r>
          <a:endParaRPr lang="en-ID" dirty="0">
            <a:latin typeface="Candara" panose="020E0502030303020204" pitchFamily="34" charset="0"/>
          </a:endParaRPr>
        </a:p>
      </dgm:t>
    </dgm:pt>
    <dgm:pt modelId="{0D848C25-03A7-4BE7-AC83-29148315AB08}" type="parTrans" cxnId="{73CD647A-FCF6-49CC-9A5B-6C8A93194693}">
      <dgm:prSet/>
      <dgm:spPr/>
      <dgm:t>
        <a:bodyPr/>
        <a:lstStyle/>
        <a:p>
          <a:endParaRPr lang="en-ID"/>
        </a:p>
      </dgm:t>
    </dgm:pt>
    <dgm:pt modelId="{E780ACAD-B4D0-4740-993D-5E659424005A}" type="sibTrans" cxnId="{73CD647A-FCF6-49CC-9A5B-6C8A93194693}">
      <dgm:prSet/>
      <dgm:spPr/>
      <dgm:t>
        <a:bodyPr/>
        <a:lstStyle/>
        <a:p>
          <a:endParaRPr lang="en-ID"/>
        </a:p>
      </dgm:t>
    </dgm:pt>
    <dgm:pt modelId="{37D45731-D077-407C-A964-9D24159C20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b="1" dirty="0"/>
            <a:t>Kerja Sama antara Staf Perpustakaan dengan Pemuka Masyarakat</a:t>
          </a:r>
          <a:endParaRPr lang="en-ID" dirty="0"/>
        </a:p>
      </dgm:t>
    </dgm:pt>
    <dgm:pt modelId="{56EED81B-58AB-4F8D-B4C3-418411EE4F56}" type="parTrans" cxnId="{0B1CFA32-7E82-483C-B032-57D0B2209C39}">
      <dgm:prSet/>
      <dgm:spPr/>
      <dgm:t>
        <a:bodyPr/>
        <a:lstStyle/>
        <a:p>
          <a:endParaRPr lang="en-ID"/>
        </a:p>
      </dgm:t>
    </dgm:pt>
    <dgm:pt modelId="{6AE69FCC-CC72-4EF4-B14D-515EDE145A15}" type="sibTrans" cxnId="{0B1CFA32-7E82-483C-B032-57D0B2209C39}">
      <dgm:prSet/>
      <dgm:spPr/>
      <dgm:t>
        <a:bodyPr/>
        <a:lstStyle/>
        <a:p>
          <a:endParaRPr lang="en-ID"/>
        </a:p>
      </dgm:t>
    </dgm:pt>
    <dgm:pt modelId="{65B3D437-6176-4546-B11E-69F86F80EA16}">
      <dgm:prSet/>
      <dgm:spPr/>
      <dgm:t>
        <a:bodyPr/>
        <a:lstStyle/>
        <a:p>
          <a:r>
            <a:rPr lang="id-ID" dirty="0">
              <a:latin typeface="Candara" panose="020E0502030303020204" pitchFamily="34" charset="0"/>
            </a:rPr>
            <a:t>Pustakawan dapat bekerja sama dengan tokoh masyarakat untuk mendorong masyarakat agar dapat memanfaatkan perpustaka</a:t>
          </a:r>
          <a:endParaRPr lang="en-ID" dirty="0">
            <a:latin typeface="Candara" panose="020E0502030303020204" pitchFamily="34" charset="0"/>
          </a:endParaRPr>
        </a:p>
      </dgm:t>
    </dgm:pt>
    <dgm:pt modelId="{630B9219-8758-4FAE-8052-9CB44E080D40}" type="parTrans" cxnId="{89C289E5-BB05-4708-A8F7-8D6505144E60}">
      <dgm:prSet/>
      <dgm:spPr/>
      <dgm:t>
        <a:bodyPr/>
        <a:lstStyle/>
        <a:p>
          <a:endParaRPr lang="en-ID"/>
        </a:p>
      </dgm:t>
    </dgm:pt>
    <dgm:pt modelId="{ECB62B66-2E6D-4577-858B-54F14C22C050}" type="sibTrans" cxnId="{89C289E5-BB05-4708-A8F7-8D6505144E60}">
      <dgm:prSet/>
      <dgm:spPr/>
      <dgm:t>
        <a:bodyPr/>
        <a:lstStyle/>
        <a:p>
          <a:endParaRPr lang="en-ID"/>
        </a:p>
      </dgm:t>
    </dgm:pt>
    <dgm:pt modelId="{6A2484CB-75EB-454F-A81A-2E1DBE326FD2}" type="pres">
      <dgm:prSet presAssocID="{93104360-8C3D-4EEF-9056-2AC5B603E1D3}" presName="Name0" presStyleCnt="0">
        <dgm:presLayoutVars>
          <dgm:dir/>
          <dgm:animLvl val="lvl"/>
          <dgm:resizeHandles val="exact"/>
        </dgm:presLayoutVars>
      </dgm:prSet>
      <dgm:spPr/>
    </dgm:pt>
    <dgm:pt modelId="{3C41A1AC-39A4-44FE-A4B5-FD72FAAB621F}" type="pres">
      <dgm:prSet presAssocID="{B3BE890A-D2C0-408E-BA75-B2DA25FD70DD}" presName="linNode" presStyleCnt="0"/>
      <dgm:spPr/>
    </dgm:pt>
    <dgm:pt modelId="{74CA13F7-17E6-4C9D-BE88-C715B50A6BD8}" type="pres">
      <dgm:prSet presAssocID="{B3BE890A-D2C0-408E-BA75-B2DA25FD70DD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76CB14F6-DDF4-45AB-A223-6ACD8593FEF8}" type="pres">
      <dgm:prSet presAssocID="{B3BE890A-D2C0-408E-BA75-B2DA25FD70DD}" presName="descendantText" presStyleLbl="alignAccFollowNode1" presStyleIdx="0" presStyleCnt="9" custLinFactNeighborY="0">
        <dgm:presLayoutVars>
          <dgm:bulletEnabled val="1"/>
        </dgm:presLayoutVars>
      </dgm:prSet>
      <dgm:spPr/>
    </dgm:pt>
    <dgm:pt modelId="{D9BFBE4A-CE63-42DB-91D1-842671286B69}" type="pres">
      <dgm:prSet presAssocID="{E5F957F7-8584-4DA0-AC5B-F5BB2CA611EC}" presName="sp" presStyleCnt="0"/>
      <dgm:spPr/>
    </dgm:pt>
    <dgm:pt modelId="{541E6220-5B04-429F-99EE-75E36675829F}" type="pres">
      <dgm:prSet presAssocID="{BB94F6D7-7EBB-420A-AC28-736C3153772D}" presName="linNode" presStyleCnt="0"/>
      <dgm:spPr/>
    </dgm:pt>
    <dgm:pt modelId="{0474E3E2-C464-4C21-953D-FC9E53BCF119}" type="pres">
      <dgm:prSet presAssocID="{BB94F6D7-7EBB-420A-AC28-736C3153772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76E220D7-72D2-49CE-A6B5-2FD7DA2102F1}" type="pres">
      <dgm:prSet presAssocID="{BB94F6D7-7EBB-420A-AC28-736C3153772D}" presName="descendantText" presStyleLbl="alignAccFollowNode1" presStyleIdx="1" presStyleCnt="9" custLinFactNeighborY="0">
        <dgm:presLayoutVars>
          <dgm:bulletEnabled val="1"/>
        </dgm:presLayoutVars>
      </dgm:prSet>
      <dgm:spPr/>
    </dgm:pt>
    <dgm:pt modelId="{9F900375-0E6D-45D2-942F-A804EC86372A}" type="pres">
      <dgm:prSet presAssocID="{0EC3DDD7-A02B-4CAA-A024-D709E8C43BB5}" presName="sp" presStyleCnt="0"/>
      <dgm:spPr/>
    </dgm:pt>
    <dgm:pt modelId="{E4C37ACB-6172-410E-85FB-28A3346EC04B}" type="pres">
      <dgm:prSet presAssocID="{B6A8DDEF-BFDE-446B-B101-186AF192FB8E}" presName="linNode" presStyleCnt="0"/>
      <dgm:spPr/>
    </dgm:pt>
    <dgm:pt modelId="{04B9CDA7-E033-46E0-B758-B45D4DBB7B9F}" type="pres">
      <dgm:prSet presAssocID="{B6A8DDEF-BFDE-446B-B101-186AF192FB8E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B25CDF80-3D6C-4AD3-AEF3-CF97F4D1AF82}" type="pres">
      <dgm:prSet presAssocID="{B6A8DDEF-BFDE-446B-B101-186AF192FB8E}" presName="descendantText" presStyleLbl="alignAccFollowNode1" presStyleIdx="2" presStyleCnt="9" custLinFactNeighborY="0">
        <dgm:presLayoutVars>
          <dgm:bulletEnabled val="1"/>
        </dgm:presLayoutVars>
      </dgm:prSet>
      <dgm:spPr/>
    </dgm:pt>
    <dgm:pt modelId="{1A8FB4D7-86EF-47AA-8BA3-363855096F98}" type="pres">
      <dgm:prSet presAssocID="{48F4B76F-B3C7-4455-9FCD-B697814AE299}" presName="sp" presStyleCnt="0"/>
      <dgm:spPr/>
    </dgm:pt>
    <dgm:pt modelId="{A2CC741F-86EE-4A4D-B391-2029FFD859AE}" type="pres">
      <dgm:prSet presAssocID="{CCE93089-855C-4B09-B174-D109749D1483}" presName="linNode" presStyleCnt="0"/>
      <dgm:spPr/>
    </dgm:pt>
    <dgm:pt modelId="{B03B1151-62C1-428C-8670-3D6324D3A8FA}" type="pres">
      <dgm:prSet presAssocID="{CCE93089-855C-4B09-B174-D109749D1483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7767A638-7FE3-406E-9825-CC1EB38CEB72}" type="pres">
      <dgm:prSet presAssocID="{CCE93089-855C-4B09-B174-D109749D1483}" presName="descendantText" presStyleLbl="alignAccFollowNode1" presStyleIdx="3" presStyleCnt="9" custLinFactNeighborY="0">
        <dgm:presLayoutVars>
          <dgm:bulletEnabled val="1"/>
        </dgm:presLayoutVars>
      </dgm:prSet>
      <dgm:spPr/>
    </dgm:pt>
    <dgm:pt modelId="{A3DCDA50-1DCC-413E-83EA-79773A923406}" type="pres">
      <dgm:prSet presAssocID="{E1674F61-7923-4524-B41B-5B1136F9BD60}" presName="sp" presStyleCnt="0"/>
      <dgm:spPr/>
    </dgm:pt>
    <dgm:pt modelId="{5B7CFE6B-CC59-421A-A45C-35ED02986B94}" type="pres">
      <dgm:prSet presAssocID="{1F784F84-E573-41A8-93BE-C51C945C768C}" presName="linNode" presStyleCnt="0"/>
      <dgm:spPr/>
    </dgm:pt>
    <dgm:pt modelId="{CBEB9B3F-A9A8-47D1-A5DD-A1E7514B6C92}" type="pres">
      <dgm:prSet presAssocID="{1F784F84-E573-41A8-93BE-C51C945C768C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DF12E22E-AB40-4052-BF6D-642537B139F7}" type="pres">
      <dgm:prSet presAssocID="{1F784F84-E573-41A8-93BE-C51C945C768C}" presName="descendantText" presStyleLbl="alignAccFollowNode1" presStyleIdx="4" presStyleCnt="9" custLinFactNeighborY="0">
        <dgm:presLayoutVars>
          <dgm:bulletEnabled val="1"/>
        </dgm:presLayoutVars>
      </dgm:prSet>
      <dgm:spPr/>
    </dgm:pt>
    <dgm:pt modelId="{14012A16-E001-4197-B99C-36F891A3819D}" type="pres">
      <dgm:prSet presAssocID="{DF1D1C02-21CC-4CCC-B5F2-0B5EFE5AA3F1}" presName="sp" presStyleCnt="0"/>
      <dgm:spPr/>
    </dgm:pt>
    <dgm:pt modelId="{55F45082-F121-417B-88C3-C0727B0B3EA3}" type="pres">
      <dgm:prSet presAssocID="{C216E3CF-22D0-4517-AB65-4F31665A223D}" presName="linNode" presStyleCnt="0"/>
      <dgm:spPr/>
    </dgm:pt>
    <dgm:pt modelId="{205708FA-2707-4798-86FB-5C8EE11507D4}" type="pres">
      <dgm:prSet presAssocID="{C216E3CF-22D0-4517-AB65-4F31665A223D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4BB5B6A8-8977-4091-B861-A7E0C5FD57E4}" type="pres">
      <dgm:prSet presAssocID="{C216E3CF-22D0-4517-AB65-4F31665A223D}" presName="descendantText" presStyleLbl="alignAccFollowNode1" presStyleIdx="5" presStyleCnt="9" custLinFactNeighborY="0">
        <dgm:presLayoutVars>
          <dgm:bulletEnabled val="1"/>
        </dgm:presLayoutVars>
      </dgm:prSet>
      <dgm:spPr/>
    </dgm:pt>
    <dgm:pt modelId="{BEFC65B2-6AB0-469E-8A0E-D8D419C25171}" type="pres">
      <dgm:prSet presAssocID="{1B232AC4-1C3D-42B9-9D14-8378D9CA4A0F}" presName="sp" presStyleCnt="0"/>
      <dgm:spPr/>
    </dgm:pt>
    <dgm:pt modelId="{050CEE79-8507-4478-A98D-2821C9EA659F}" type="pres">
      <dgm:prSet presAssocID="{07D848C0-DB75-4B58-8E39-B3457BDFC244}" presName="linNode" presStyleCnt="0"/>
      <dgm:spPr/>
    </dgm:pt>
    <dgm:pt modelId="{2ED3AE32-479B-44DE-864C-9BAD56962E1A}" type="pres">
      <dgm:prSet presAssocID="{07D848C0-DB75-4B58-8E39-B3457BDFC244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1D565EA4-5514-4227-9CDA-D9128C69B0DE}" type="pres">
      <dgm:prSet presAssocID="{07D848C0-DB75-4B58-8E39-B3457BDFC244}" presName="descendantText" presStyleLbl="alignAccFollowNode1" presStyleIdx="6" presStyleCnt="9" custLinFactNeighborY="0">
        <dgm:presLayoutVars>
          <dgm:bulletEnabled val="1"/>
        </dgm:presLayoutVars>
      </dgm:prSet>
      <dgm:spPr/>
    </dgm:pt>
    <dgm:pt modelId="{E482C819-2807-4593-83D3-D595B07AFF33}" type="pres">
      <dgm:prSet presAssocID="{8E4D4635-E7F7-4134-8872-F4918D40F01B}" presName="sp" presStyleCnt="0"/>
      <dgm:spPr/>
    </dgm:pt>
    <dgm:pt modelId="{088D718F-7C34-4DD6-9D9D-ECA7C9CDDD4A}" type="pres">
      <dgm:prSet presAssocID="{8CFB1DF5-A233-4468-8A04-042BDEF3E82C}" presName="linNode" presStyleCnt="0"/>
      <dgm:spPr/>
    </dgm:pt>
    <dgm:pt modelId="{7859AF98-C25F-4E2D-94BD-412361A5F52C}" type="pres">
      <dgm:prSet presAssocID="{8CFB1DF5-A233-4468-8A04-042BDEF3E82C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AC7C8E3-7A9B-449C-8253-B4E2142B0DFD}" type="pres">
      <dgm:prSet presAssocID="{8CFB1DF5-A233-4468-8A04-042BDEF3E82C}" presName="descendantText" presStyleLbl="alignAccFollowNode1" presStyleIdx="7" presStyleCnt="9" custLinFactNeighborY="0">
        <dgm:presLayoutVars>
          <dgm:bulletEnabled val="1"/>
        </dgm:presLayoutVars>
      </dgm:prSet>
      <dgm:spPr/>
    </dgm:pt>
    <dgm:pt modelId="{CDCEFE25-9696-49CA-8053-2F91B3419183}" type="pres">
      <dgm:prSet presAssocID="{A9314A91-647F-43EA-A2DB-D92B235C25EC}" presName="sp" presStyleCnt="0"/>
      <dgm:spPr/>
    </dgm:pt>
    <dgm:pt modelId="{C70C615B-66BC-4837-8247-CA2B91213B8C}" type="pres">
      <dgm:prSet presAssocID="{37D45731-D077-407C-A964-9D24159C20A3}" presName="linNode" presStyleCnt="0"/>
      <dgm:spPr/>
    </dgm:pt>
    <dgm:pt modelId="{7EC0C4AE-0EFE-4449-A0AD-550E73C97F04}" type="pres">
      <dgm:prSet presAssocID="{37D45731-D077-407C-A964-9D24159C20A3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7BBA673D-8737-4AED-8CD9-7A00EDC466DD}" type="pres">
      <dgm:prSet presAssocID="{37D45731-D077-407C-A964-9D24159C20A3}" presName="descendantText" presStyleLbl="alignAccFollowNode1" presStyleIdx="8" presStyleCnt="9" custLinFactNeighborY="0">
        <dgm:presLayoutVars>
          <dgm:bulletEnabled val="1"/>
        </dgm:presLayoutVars>
      </dgm:prSet>
      <dgm:spPr/>
    </dgm:pt>
  </dgm:ptLst>
  <dgm:cxnLst>
    <dgm:cxn modelId="{44B58C07-52FF-4830-8B66-030E61B0F683}" srcId="{93104360-8C3D-4EEF-9056-2AC5B603E1D3}" destId="{CCE93089-855C-4B09-B174-D109749D1483}" srcOrd="3" destOrd="0" parTransId="{93A4AF0D-E451-4594-91E4-2CA57C676D58}" sibTransId="{E1674F61-7923-4524-B41B-5B1136F9BD60}"/>
    <dgm:cxn modelId="{83365D16-72A7-4971-8667-CD489A0F276B}" srcId="{CCE93089-855C-4B09-B174-D109749D1483}" destId="{78233924-FB33-4D1E-A3C9-5EDF82E43B10}" srcOrd="0" destOrd="0" parTransId="{33DA300E-593A-412B-BC86-2D9504A6EE73}" sibTransId="{047B66A7-1A44-49F5-ABFE-FE0F839095EF}"/>
    <dgm:cxn modelId="{3C96CC25-D061-4B31-8D03-8F676D2E156D}" type="presOf" srcId="{6BBD03F9-3B78-4111-9417-5136E2CD62CB}" destId="{0AC7C8E3-7A9B-449C-8253-B4E2142B0DFD}" srcOrd="0" destOrd="0" presId="urn:microsoft.com/office/officeart/2005/8/layout/vList5"/>
    <dgm:cxn modelId="{0B1CFA32-7E82-483C-B032-57D0B2209C39}" srcId="{93104360-8C3D-4EEF-9056-2AC5B603E1D3}" destId="{37D45731-D077-407C-A964-9D24159C20A3}" srcOrd="8" destOrd="0" parTransId="{56EED81B-58AB-4F8D-B4C3-418411EE4F56}" sibTransId="{6AE69FCC-CC72-4EF4-B14D-515EDE145A15}"/>
    <dgm:cxn modelId="{FD001B35-0A48-4822-ADAF-CF02216ED6B3}" srcId="{93104360-8C3D-4EEF-9056-2AC5B603E1D3}" destId="{B6A8DDEF-BFDE-446B-B101-186AF192FB8E}" srcOrd="2" destOrd="0" parTransId="{26DF3AE2-BAC4-4FC1-954A-67BFE5864D6D}" sibTransId="{48F4B76F-B3C7-4455-9FCD-B697814AE299}"/>
    <dgm:cxn modelId="{95409E3C-E924-4CAF-867E-8DF721175B18}" srcId="{B6A8DDEF-BFDE-446B-B101-186AF192FB8E}" destId="{0EFAC5EC-A812-415B-80F3-72109CD4D53A}" srcOrd="0" destOrd="0" parTransId="{CCAAB760-55C4-4D70-9B16-5BBEA3CFD834}" sibTransId="{6FE5DAC3-185C-46D2-A3F9-2980CE8EBD52}"/>
    <dgm:cxn modelId="{00341A60-0614-4A6B-B121-6785D6DD003E}" srcId="{B3BE890A-D2C0-408E-BA75-B2DA25FD70DD}" destId="{93349BEC-0FC1-478A-B255-0F0059524E7D}" srcOrd="0" destOrd="0" parTransId="{553B404B-76F8-4D31-ACC4-6DA8DFD6C549}" sibTransId="{E9DE92E5-3724-4166-8F85-2567F4E01E38}"/>
    <dgm:cxn modelId="{D4F51342-7C4F-491B-9975-B5306AA0179C}" type="presOf" srcId="{35F8A4C4-D115-43E6-96E3-E29B57741396}" destId="{1D565EA4-5514-4227-9CDA-D9128C69B0DE}" srcOrd="0" destOrd="0" presId="urn:microsoft.com/office/officeart/2005/8/layout/vList5"/>
    <dgm:cxn modelId="{E57E4763-D311-4604-B937-1DA8A49D9618}" type="presOf" srcId="{C216E3CF-22D0-4517-AB65-4F31665A223D}" destId="{205708FA-2707-4798-86FB-5C8EE11507D4}" srcOrd="0" destOrd="0" presId="urn:microsoft.com/office/officeart/2005/8/layout/vList5"/>
    <dgm:cxn modelId="{9051156B-74B6-4CEE-B739-70F50572E134}" type="presOf" srcId="{CCE93089-855C-4B09-B174-D109749D1483}" destId="{B03B1151-62C1-428C-8670-3D6324D3A8FA}" srcOrd="0" destOrd="0" presId="urn:microsoft.com/office/officeart/2005/8/layout/vList5"/>
    <dgm:cxn modelId="{3AB7DE6B-F13C-43D3-8471-131432172BE2}" srcId="{1F784F84-E573-41A8-93BE-C51C945C768C}" destId="{E99BA08E-8203-4A0C-8128-98E972D04A08}" srcOrd="0" destOrd="0" parTransId="{C834ADFF-928A-4223-AB09-7A4EF2CE80EE}" sibTransId="{CC443C5F-1464-49D0-B87E-79E8A78DB155}"/>
    <dgm:cxn modelId="{45C4B651-8BF3-41BC-B76D-0C42244D0CB7}" srcId="{93104360-8C3D-4EEF-9056-2AC5B603E1D3}" destId="{8CFB1DF5-A233-4468-8A04-042BDEF3E82C}" srcOrd="7" destOrd="0" parTransId="{1446F4B5-354F-4267-8F62-5C159316CA50}" sibTransId="{A9314A91-647F-43EA-A2DB-D92B235C25EC}"/>
    <dgm:cxn modelId="{057B7956-207F-4F44-B396-CAE5B5E161F1}" srcId="{93104360-8C3D-4EEF-9056-2AC5B603E1D3}" destId="{B3BE890A-D2C0-408E-BA75-B2DA25FD70DD}" srcOrd="0" destOrd="0" parTransId="{90F449A8-5ABA-464E-9DAE-3F27EA906685}" sibTransId="{E5F957F7-8584-4DA0-AC5B-F5BB2CA611EC}"/>
    <dgm:cxn modelId="{73CD647A-FCF6-49CC-9A5B-6C8A93194693}" srcId="{8CFB1DF5-A233-4468-8A04-042BDEF3E82C}" destId="{6BBD03F9-3B78-4111-9417-5136E2CD62CB}" srcOrd="0" destOrd="0" parTransId="{0D848C25-03A7-4BE7-AC83-29148315AB08}" sibTransId="{E780ACAD-B4D0-4740-993D-5E659424005A}"/>
    <dgm:cxn modelId="{C7A2E65A-5BEB-4AB8-93BB-1F81A4EBB77C}" srcId="{93104360-8C3D-4EEF-9056-2AC5B603E1D3}" destId="{07D848C0-DB75-4B58-8E39-B3457BDFC244}" srcOrd="6" destOrd="0" parTransId="{2B66DE5D-01E7-444B-B0F9-F09CF40D162E}" sibTransId="{8E4D4635-E7F7-4134-8872-F4918D40F01B}"/>
    <dgm:cxn modelId="{C4FDFB7E-72E7-4B04-AD64-49516DFC4F2B}" type="presOf" srcId="{8CFB1DF5-A233-4468-8A04-042BDEF3E82C}" destId="{7859AF98-C25F-4E2D-94BD-412361A5F52C}" srcOrd="0" destOrd="0" presId="urn:microsoft.com/office/officeart/2005/8/layout/vList5"/>
    <dgm:cxn modelId="{055CBD82-EC26-40DD-8C84-72ED8E07F41F}" type="presOf" srcId="{BB94F6D7-7EBB-420A-AC28-736C3153772D}" destId="{0474E3E2-C464-4C21-953D-FC9E53BCF119}" srcOrd="0" destOrd="0" presId="urn:microsoft.com/office/officeart/2005/8/layout/vList5"/>
    <dgm:cxn modelId="{C4F9C294-E11A-45EE-9D98-7B0BC98B30CC}" type="presOf" srcId="{93349BEC-0FC1-478A-B255-0F0059524E7D}" destId="{76CB14F6-DDF4-45AB-A223-6ACD8593FEF8}" srcOrd="0" destOrd="0" presId="urn:microsoft.com/office/officeart/2005/8/layout/vList5"/>
    <dgm:cxn modelId="{42B8C394-A89E-4CA2-B46B-FC8404317782}" type="presOf" srcId="{37D45731-D077-407C-A964-9D24159C20A3}" destId="{7EC0C4AE-0EFE-4449-A0AD-550E73C97F04}" srcOrd="0" destOrd="0" presId="urn:microsoft.com/office/officeart/2005/8/layout/vList5"/>
    <dgm:cxn modelId="{DAAF8E9F-73F7-4FDC-976D-394A6FDA7AC5}" type="presOf" srcId="{93104360-8C3D-4EEF-9056-2AC5B603E1D3}" destId="{6A2484CB-75EB-454F-A81A-2E1DBE326FD2}" srcOrd="0" destOrd="0" presId="urn:microsoft.com/office/officeart/2005/8/layout/vList5"/>
    <dgm:cxn modelId="{505776A5-A855-4403-9FCF-D37615AA3554}" type="presOf" srcId="{65B3D437-6176-4546-B11E-69F86F80EA16}" destId="{7BBA673D-8737-4AED-8CD9-7A00EDC466DD}" srcOrd="0" destOrd="0" presId="urn:microsoft.com/office/officeart/2005/8/layout/vList5"/>
    <dgm:cxn modelId="{3484F0A7-962F-4DE9-A5F4-F6BA32785136}" type="presOf" srcId="{78233924-FB33-4D1E-A3C9-5EDF82E43B10}" destId="{7767A638-7FE3-406E-9825-CC1EB38CEB72}" srcOrd="0" destOrd="0" presId="urn:microsoft.com/office/officeart/2005/8/layout/vList5"/>
    <dgm:cxn modelId="{A1BB24B4-6241-420C-B2B7-E750C4DB50D9}" type="presOf" srcId="{B3BE890A-D2C0-408E-BA75-B2DA25FD70DD}" destId="{74CA13F7-17E6-4C9D-BE88-C715B50A6BD8}" srcOrd="0" destOrd="0" presId="urn:microsoft.com/office/officeart/2005/8/layout/vList5"/>
    <dgm:cxn modelId="{E484C5B8-015E-4CF7-A84F-F30C7C0E7EC6}" srcId="{C216E3CF-22D0-4517-AB65-4F31665A223D}" destId="{3389B6BA-3587-4F2C-98D4-CB1941E32BC9}" srcOrd="0" destOrd="0" parTransId="{FC1D367D-09D1-4514-B544-A9E340EDF141}" sibTransId="{2296EC6A-864B-411D-8C56-EAAFC9A9AB8C}"/>
    <dgm:cxn modelId="{84FFFCB9-6955-45CF-A5C9-79E6BA6347A5}" type="presOf" srcId="{E99BA08E-8203-4A0C-8128-98E972D04A08}" destId="{DF12E22E-AB40-4052-BF6D-642537B139F7}" srcOrd="0" destOrd="0" presId="urn:microsoft.com/office/officeart/2005/8/layout/vList5"/>
    <dgm:cxn modelId="{5D0049BB-288F-4195-860D-5CEE5E9C455F}" type="presOf" srcId="{1F784F84-E573-41A8-93BE-C51C945C768C}" destId="{CBEB9B3F-A9A8-47D1-A5DD-A1E7514B6C92}" srcOrd="0" destOrd="0" presId="urn:microsoft.com/office/officeart/2005/8/layout/vList5"/>
    <dgm:cxn modelId="{42BFF9CC-7A52-4519-BE38-05CE73E5BF52}" type="presOf" srcId="{B6A8DDEF-BFDE-446B-B101-186AF192FB8E}" destId="{04B9CDA7-E033-46E0-B758-B45D4DBB7B9F}" srcOrd="0" destOrd="0" presId="urn:microsoft.com/office/officeart/2005/8/layout/vList5"/>
    <dgm:cxn modelId="{7C6F11D7-35DE-43EF-A7EB-DB607A0AA5AE}" srcId="{93104360-8C3D-4EEF-9056-2AC5B603E1D3}" destId="{1F784F84-E573-41A8-93BE-C51C945C768C}" srcOrd="4" destOrd="0" parTransId="{ACFB5B07-9779-4BE8-BD41-F331520FA3FF}" sibTransId="{DF1D1C02-21CC-4CCC-B5F2-0B5EFE5AA3F1}"/>
    <dgm:cxn modelId="{6E7AA3D8-4D86-476C-8CF3-EBD8D0B459BD}" srcId="{07D848C0-DB75-4B58-8E39-B3457BDFC244}" destId="{35F8A4C4-D115-43E6-96E3-E29B57741396}" srcOrd="0" destOrd="0" parTransId="{1A911B5F-C3E1-4378-B5A0-82C4FED36174}" sibTransId="{45E1028C-3BE5-47E6-9731-B34EA45A0238}"/>
    <dgm:cxn modelId="{656057DE-51FB-4F81-8EBC-6CE9232E3CB0}" srcId="{93104360-8C3D-4EEF-9056-2AC5B603E1D3}" destId="{BB94F6D7-7EBB-420A-AC28-736C3153772D}" srcOrd="1" destOrd="0" parTransId="{354F1A8D-D7C3-44B8-9D0F-DADA3F8D8490}" sibTransId="{0EC3DDD7-A02B-4CAA-A024-D709E8C43BB5}"/>
    <dgm:cxn modelId="{D1170DE3-A045-4942-A233-31DE928BDED8}" srcId="{93104360-8C3D-4EEF-9056-2AC5B603E1D3}" destId="{C216E3CF-22D0-4517-AB65-4F31665A223D}" srcOrd="5" destOrd="0" parTransId="{75C72FF0-A1B5-459A-AF9A-1C7A67D5F041}" sibTransId="{1B232AC4-1C3D-42B9-9D14-8378D9CA4A0F}"/>
    <dgm:cxn modelId="{89C289E5-BB05-4708-A8F7-8D6505144E60}" srcId="{37D45731-D077-407C-A964-9D24159C20A3}" destId="{65B3D437-6176-4546-B11E-69F86F80EA16}" srcOrd="0" destOrd="0" parTransId="{630B9219-8758-4FAE-8052-9CB44E080D40}" sibTransId="{ECB62B66-2E6D-4577-858B-54F14C22C050}"/>
    <dgm:cxn modelId="{02FD53F0-BD67-4615-B825-6EE388326B6D}" type="presOf" srcId="{07D848C0-DB75-4B58-8E39-B3457BDFC244}" destId="{2ED3AE32-479B-44DE-864C-9BAD56962E1A}" srcOrd="0" destOrd="0" presId="urn:microsoft.com/office/officeart/2005/8/layout/vList5"/>
    <dgm:cxn modelId="{404181F3-232E-42FE-B859-90231635BF93}" type="presOf" srcId="{0EFAC5EC-A812-415B-80F3-72109CD4D53A}" destId="{B25CDF80-3D6C-4AD3-AEF3-CF97F4D1AF82}" srcOrd="0" destOrd="0" presId="urn:microsoft.com/office/officeart/2005/8/layout/vList5"/>
    <dgm:cxn modelId="{70A49CF7-1DF9-439C-97F6-0931288B4EC6}" srcId="{BB94F6D7-7EBB-420A-AC28-736C3153772D}" destId="{4E917F0B-3A66-4E68-A3D1-5BAA5220D3AB}" srcOrd="0" destOrd="0" parTransId="{6BD613B9-551C-407D-A590-1023DF97C6E5}" sibTransId="{6916B042-F966-42FC-A3F4-28455597241A}"/>
    <dgm:cxn modelId="{125059F8-1CEA-47A6-92D2-0A66D9130AB6}" type="presOf" srcId="{3389B6BA-3587-4F2C-98D4-CB1941E32BC9}" destId="{4BB5B6A8-8977-4091-B861-A7E0C5FD57E4}" srcOrd="0" destOrd="0" presId="urn:microsoft.com/office/officeart/2005/8/layout/vList5"/>
    <dgm:cxn modelId="{389EAFFB-4CFE-4457-94A2-F78EF290D656}" type="presOf" srcId="{4E917F0B-3A66-4E68-A3D1-5BAA5220D3AB}" destId="{76E220D7-72D2-49CE-A6B5-2FD7DA2102F1}" srcOrd="0" destOrd="0" presId="urn:microsoft.com/office/officeart/2005/8/layout/vList5"/>
    <dgm:cxn modelId="{F2F8CD39-234A-4199-B366-F5D8F0A9B65B}" type="presParOf" srcId="{6A2484CB-75EB-454F-A81A-2E1DBE326FD2}" destId="{3C41A1AC-39A4-44FE-A4B5-FD72FAAB621F}" srcOrd="0" destOrd="0" presId="urn:microsoft.com/office/officeart/2005/8/layout/vList5"/>
    <dgm:cxn modelId="{AF927938-F761-452F-9A3B-ABEE8DBD4F94}" type="presParOf" srcId="{3C41A1AC-39A4-44FE-A4B5-FD72FAAB621F}" destId="{74CA13F7-17E6-4C9D-BE88-C715B50A6BD8}" srcOrd="0" destOrd="0" presId="urn:microsoft.com/office/officeart/2005/8/layout/vList5"/>
    <dgm:cxn modelId="{991EF37B-AD92-4D54-A21A-2619BF4F412D}" type="presParOf" srcId="{3C41A1AC-39A4-44FE-A4B5-FD72FAAB621F}" destId="{76CB14F6-DDF4-45AB-A223-6ACD8593FEF8}" srcOrd="1" destOrd="0" presId="urn:microsoft.com/office/officeart/2005/8/layout/vList5"/>
    <dgm:cxn modelId="{BB7D6533-D80B-4AED-95DF-766E0F3D1F17}" type="presParOf" srcId="{6A2484CB-75EB-454F-A81A-2E1DBE326FD2}" destId="{D9BFBE4A-CE63-42DB-91D1-842671286B69}" srcOrd="1" destOrd="0" presId="urn:microsoft.com/office/officeart/2005/8/layout/vList5"/>
    <dgm:cxn modelId="{BA7C0D27-E15F-45D3-A83B-E45A34B7C3DF}" type="presParOf" srcId="{6A2484CB-75EB-454F-A81A-2E1DBE326FD2}" destId="{541E6220-5B04-429F-99EE-75E36675829F}" srcOrd="2" destOrd="0" presId="urn:microsoft.com/office/officeart/2005/8/layout/vList5"/>
    <dgm:cxn modelId="{9B441EED-7BD1-4B43-863E-1FC29FC0087B}" type="presParOf" srcId="{541E6220-5B04-429F-99EE-75E36675829F}" destId="{0474E3E2-C464-4C21-953D-FC9E53BCF119}" srcOrd="0" destOrd="0" presId="urn:microsoft.com/office/officeart/2005/8/layout/vList5"/>
    <dgm:cxn modelId="{1F7E9B2F-CD23-4F09-9DCC-DD0630B3A2D2}" type="presParOf" srcId="{541E6220-5B04-429F-99EE-75E36675829F}" destId="{76E220D7-72D2-49CE-A6B5-2FD7DA2102F1}" srcOrd="1" destOrd="0" presId="urn:microsoft.com/office/officeart/2005/8/layout/vList5"/>
    <dgm:cxn modelId="{C6AC740D-8F4D-4BD6-AFC8-B4B37E2B024A}" type="presParOf" srcId="{6A2484CB-75EB-454F-A81A-2E1DBE326FD2}" destId="{9F900375-0E6D-45D2-942F-A804EC86372A}" srcOrd="3" destOrd="0" presId="urn:microsoft.com/office/officeart/2005/8/layout/vList5"/>
    <dgm:cxn modelId="{540BA812-52A5-4B6F-AD45-9D4E6D00CD6D}" type="presParOf" srcId="{6A2484CB-75EB-454F-A81A-2E1DBE326FD2}" destId="{E4C37ACB-6172-410E-85FB-28A3346EC04B}" srcOrd="4" destOrd="0" presId="urn:microsoft.com/office/officeart/2005/8/layout/vList5"/>
    <dgm:cxn modelId="{F9D0ADD3-C4BD-4EB4-A298-BBEF7549483B}" type="presParOf" srcId="{E4C37ACB-6172-410E-85FB-28A3346EC04B}" destId="{04B9CDA7-E033-46E0-B758-B45D4DBB7B9F}" srcOrd="0" destOrd="0" presId="urn:microsoft.com/office/officeart/2005/8/layout/vList5"/>
    <dgm:cxn modelId="{4AE54919-3F06-4FB0-9BBA-FA95F83788C1}" type="presParOf" srcId="{E4C37ACB-6172-410E-85FB-28A3346EC04B}" destId="{B25CDF80-3D6C-4AD3-AEF3-CF97F4D1AF82}" srcOrd="1" destOrd="0" presId="urn:microsoft.com/office/officeart/2005/8/layout/vList5"/>
    <dgm:cxn modelId="{1F7C907B-426B-41AA-B591-95D9DE3F478E}" type="presParOf" srcId="{6A2484CB-75EB-454F-A81A-2E1DBE326FD2}" destId="{1A8FB4D7-86EF-47AA-8BA3-363855096F98}" srcOrd="5" destOrd="0" presId="urn:microsoft.com/office/officeart/2005/8/layout/vList5"/>
    <dgm:cxn modelId="{2CA74DE9-773D-45AF-9D64-2DCEB4801B8C}" type="presParOf" srcId="{6A2484CB-75EB-454F-A81A-2E1DBE326FD2}" destId="{A2CC741F-86EE-4A4D-B391-2029FFD859AE}" srcOrd="6" destOrd="0" presId="urn:microsoft.com/office/officeart/2005/8/layout/vList5"/>
    <dgm:cxn modelId="{DC53187E-B8C7-49A6-85C4-30D287F28D5B}" type="presParOf" srcId="{A2CC741F-86EE-4A4D-B391-2029FFD859AE}" destId="{B03B1151-62C1-428C-8670-3D6324D3A8FA}" srcOrd="0" destOrd="0" presId="urn:microsoft.com/office/officeart/2005/8/layout/vList5"/>
    <dgm:cxn modelId="{000E9EE0-1A9E-49C7-A96B-E6ECBCD21DA3}" type="presParOf" srcId="{A2CC741F-86EE-4A4D-B391-2029FFD859AE}" destId="{7767A638-7FE3-406E-9825-CC1EB38CEB72}" srcOrd="1" destOrd="0" presId="urn:microsoft.com/office/officeart/2005/8/layout/vList5"/>
    <dgm:cxn modelId="{A0504BA9-6B9D-40EB-B88A-659664A5506D}" type="presParOf" srcId="{6A2484CB-75EB-454F-A81A-2E1DBE326FD2}" destId="{A3DCDA50-1DCC-413E-83EA-79773A923406}" srcOrd="7" destOrd="0" presId="urn:microsoft.com/office/officeart/2005/8/layout/vList5"/>
    <dgm:cxn modelId="{AB037EDC-504C-4609-910C-9BA884170609}" type="presParOf" srcId="{6A2484CB-75EB-454F-A81A-2E1DBE326FD2}" destId="{5B7CFE6B-CC59-421A-A45C-35ED02986B94}" srcOrd="8" destOrd="0" presId="urn:microsoft.com/office/officeart/2005/8/layout/vList5"/>
    <dgm:cxn modelId="{4B21E2D8-6069-4AC5-8CB7-A01E1BF70DA8}" type="presParOf" srcId="{5B7CFE6B-CC59-421A-A45C-35ED02986B94}" destId="{CBEB9B3F-A9A8-47D1-A5DD-A1E7514B6C92}" srcOrd="0" destOrd="0" presId="urn:microsoft.com/office/officeart/2005/8/layout/vList5"/>
    <dgm:cxn modelId="{465AD2AC-F159-4758-A7F8-919AC437ED8F}" type="presParOf" srcId="{5B7CFE6B-CC59-421A-A45C-35ED02986B94}" destId="{DF12E22E-AB40-4052-BF6D-642537B139F7}" srcOrd="1" destOrd="0" presId="urn:microsoft.com/office/officeart/2005/8/layout/vList5"/>
    <dgm:cxn modelId="{23AE6B81-8807-4735-A655-DE8C227AF783}" type="presParOf" srcId="{6A2484CB-75EB-454F-A81A-2E1DBE326FD2}" destId="{14012A16-E001-4197-B99C-36F891A3819D}" srcOrd="9" destOrd="0" presId="urn:microsoft.com/office/officeart/2005/8/layout/vList5"/>
    <dgm:cxn modelId="{975FF8D1-CEDD-4D9F-B191-256B9E321CF1}" type="presParOf" srcId="{6A2484CB-75EB-454F-A81A-2E1DBE326FD2}" destId="{55F45082-F121-417B-88C3-C0727B0B3EA3}" srcOrd="10" destOrd="0" presId="urn:microsoft.com/office/officeart/2005/8/layout/vList5"/>
    <dgm:cxn modelId="{C4E1151A-A6C5-45C9-8A4C-B1A8ED2F97BB}" type="presParOf" srcId="{55F45082-F121-417B-88C3-C0727B0B3EA3}" destId="{205708FA-2707-4798-86FB-5C8EE11507D4}" srcOrd="0" destOrd="0" presId="urn:microsoft.com/office/officeart/2005/8/layout/vList5"/>
    <dgm:cxn modelId="{128376FD-C85E-4A65-83EE-F186A58092C7}" type="presParOf" srcId="{55F45082-F121-417B-88C3-C0727B0B3EA3}" destId="{4BB5B6A8-8977-4091-B861-A7E0C5FD57E4}" srcOrd="1" destOrd="0" presId="urn:microsoft.com/office/officeart/2005/8/layout/vList5"/>
    <dgm:cxn modelId="{D9C5C4C6-A108-4CCF-8414-2495D6E10D8B}" type="presParOf" srcId="{6A2484CB-75EB-454F-A81A-2E1DBE326FD2}" destId="{BEFC65B2-6AB0-469E-8A0E-D8D419C25171}" srcOrd="11" destOrd="0" presId="urn:microsoft.com/office/officeart/2005/8/layout/vList5"/>
    <dgm:cxn modelId="{83525B44-7EA6-490D-89B6-2D84BB0E68C1}" type="presParOf" srcId="{6A2484CB-75EB-454F-A81A-2E1DBE326FD2}" destId="{050CEE79-8507-4478-A98D-2821C9EA659F}" srcOrd="12" destOrd="0" presId="urn:microsoft.com/office/officeart/2005/8/layout/vList5"/>
    <dgm:cxn modelId="{E7C6CC2D-C82B-470A-BED0-FC4306E1EABB}" type="presParOf" srcId="{050CEE79-8507-4478-A98D-2821C9EA659F}" destId="{2ED3AE32-479B-44DE-864C-9BAD56962E1A}" srcOrd="0" destOrd="0" presId="urn:microsoft.com/office/officeart/2005/8/layout/vList5"/>
    <dgm:cxn modelId="{DA28EC92-F31A-4C19-B029-1F4669D75BB3}" type="presParOf" srcId="{050CEE79-8507-4478-A98D-2821C9EA659F}" destId="{1D565EA4-5514-4227-9CDA-D9128C69B0DE}" srcOrd="1" destOrd="0" presId="urn:microsoft.com/office/officeart/2005/8/layout/vList5"/>
    <dgm:cxn modelId="{AE22F139-A65E-42DA-B7EA-C5B118C18A45}" type="presParOf" srcId="{6A2484CB-75EB-454F-A81A-2E1DBE326FD2}" destId="{E482C819-2807-4593-83D3-D595B07AFF33}" srcOrd="13" destOrd="0" presId="urn:microsoft.com/office/officeart/2005/8/layout/vList5"/>
    <dgm:cxn modelId="{8C473BEC-1625-4A1E-AA00-E41679880AAC}" type="presParOf" srcId="{6A2484CB-75EB-454F-A81A-2E1DBE326FD2}" destId="{088D718F-7C34-4DD6-9D9D-ECA7C9CDDD4A}" srcOrd="14" destOrd="0" presId="urn:microsoft.com/office/officeart/2005/8/layout/vList5"/>
    <dgm:cxn modelId="{96937D1B-4372-48C5-B983-9C6E675FC9FB}" type="presParOf" srcId="{088D718F-7C34-4DD6-9D9D-ECA7C9CDDD4A}" destId="{7859AF98-C25F-4E2D-94BD-412361A5F52C}" srcOrd="0" destOrd="0" presId="urn:microsoft.com/office/officeart/2005/8/layout/vList5"/>
    <dgm:cxn modelId="{2A401397-A2E2-43C0-96A2-85D3ADEC6927}" type="presParOf" srcId="{088D718F-7C34-4DD6-9D9D-ECA7C9CDDD4A}" destId="{0AC7C8E3-7A9B-449C-8253-B4E2142B0DFD}" srcOrd="1" destOrd="0" presId="urn:microsoft.com/office/officeart/2005/8/layout/vList5"/>
    <dgm:cxn modelId="{05763D2B-DD36-46DB-B0CA-D0B9DFC9FA4D}" type="presParOf" srcId="{6A2484CB-75EB-454F-A81A-2E1DBE326FD2}" destId="{CDCEFE25-9696-49CA-8053-2F91B3419183}" srcOrd="15" destOrd="0" presId="urn:microsoft.com/office/officeart/2005/8/layout/vList5"/>
    <dgm:cxn modelId="{AA045065-FA46-4871-BDA4-BDFB2462773F}" type="presParOf" srcId="{6A2484CB-75EB-454F-A81A-2E1DBE326FD2}" destId="{C70C615B-66BC-4837-8247-CA2B91213B8C}" srcOrd="16" destOrd="0" presId="urn:microsoft.com/office/officeart/2005/8/layout/vList5"/>
    <dgm:cxn modelId="{F5FB3ED0-34F9-442A-80A3-C462C80637ED}" type="presParOf" srcId="{C70C615B-66BC-4837-8247-CA2B91213B8C}" destId="{7EC0C4AE-0EFE-4449-A0AD-550E73C97F04}" srcOrd="0" destOrd="0" presId="urn:microsoft.com/office/officeart/2005/8/layout/vList5"/>
    <dgm:cxn modelId="{8BE8003F-3A7F-4D0C-B5AA-9467909A93C6}" type="presParOf" srcId="{C70C615B-66BC-4837-8247-CA2B91213B8C}" destId="{7BBA673D-8737-4AED-8CD9-7A00EDC466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36E1A-4A98-44C4-A404-A845EE31C4EB}">
      <dsp:nvSpPr>
        <dsp:cNvPr id="0" name=""/>
        <dsp:cNvSpPr/>
      </dsp:nvSpPr>
      <dsp:spPr>
        <a:xfrm rot="10800000">
          <a:off x="1820239" y="1752"/>
          <a:ext cx="6347897" cy="88533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40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Candara" panose="020E0502030303020204" pitchFamily="34" charset="0"/>
            </a:rPr>
            <a:t>Menjelaskan fungsi perpustakaan dalam menumbuhkan minat baca masyarakat</a:t>
          </a:r>
          <a:endParaRPr lang="en-ID" sz="2000" kern="1200">
            <a:latin typeface="Candara" panose="020E0502030303020204" pitchFamily="34" charset="0"/>
          </a:endParaRPr>
        </a:p>
      </dsp:txBody>
      <dsp:txXfrm rot="10800000">
        <a:off x="2041572" y="1752"/>
        <a:ext cx="6126564" cy="885332"/>
      </dsp:txXfrm>
    </dsp:sp>
    <dsp:sp modelId="{178BF262-BE28-4E3D-9BAA-42292227FCAC}">
      <dsp:nvSpPr>
        <dsp:cNvPr id="0" name=""/>
        <dsp:cNvSpPr/>
      </dsp:nvSpPr>
      <dsp:spPr>
        <a:xfrm>
          <a:off x="1377573" y="1752"/>
          <a:ext cx="885332" cy="88533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2000" r="-22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8DDA80-AA5E-46D6-A650-CDEAA470CE04}">
      <dsp:nvSpPr>
        <dsp:cNvPr id="0" name=""/>
        <dsp:cNvSpPr/>
      </dsp:nvSpPr>
      <dsp:spPr>
        <a:xfrm rot="10800000">
          <a:off x="1820239" y="1151362"/>
          <a:ext cx="6347897" cy="88533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40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Candara" panose="020E0502030303020204" pitchFamily="34" charset="0"/>
            </a:rPr>
            <a:t>Menjelaskan fungsi perpustakaan bagi masyarakat</a:t>
          </a:r>
          <a:endParaRPr lang="en-ID" sz="2000" kern="1200">
            <a:latin typeface="Candara" panose="020E0502030303020204" pitchFamily="34" charset="0"/>
          </a:endParaRPr>
        </a:p>
      </dsp:txBody>
      <dsp:txXfrm rot="10800000">
        <a:off x="2041572" y="1151362"/>
        <a:ext cx="6126564" cy="885332"/>
      </dsp:txXfrm>
    </dsp:sp>
    <dsp:sp modelId="{C4AA5DCE-06A2-4BFB-89AC-CF33B9CDE4DD}">
      <dsp:nvSpPr>
        <dsp:cNvPr id="0" name=""/>
        <dsp:cNvSpPr/>
      </dsp:nvSpPr>
      <dsp:spPr>
        <a:xfrm>
          <a:off x="1377573" y="1151362"/>
          <a:ext cx="885332" cy="88533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D405AFD-D9A3-43CA-9E03-FC9EC7ED3499}">
      <dsp:nvSpPr>
        <dsp:cNvPr id="0" name=""/>
        <dsp:cNvSpPr/>
      </dsp:nvSpPr>
      <dsp:spPr>
        <a:xfrm rot="10800000">
          <a:off x="1820239" y="2300973"/>
          <a:ext cx="6347897" cy="885332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40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Candara" panose="020E0502030303020204" pitchFamily="34" charset="0"/>
            </a:rPr>
            <a:t>Menjelaskan pelayanan perpustakaan sebagai pendukung lingkungan belajar yang menyenangkan</a:t>
          </a:r>
          <a:endParaRPr lang="en-ID" sz="2000" kern="1200">
            <a:latin typeface="Candara" panose="020E0502030303020204" pitchFamily="34" charset="0"/>
          </a:endParaRPr>
        </a:p>
      </dsp:txBody>
      <dsp:txXfrm rot="10800000">
        <a:off x="2041572" y="2300973"/>
        <a:ext cx="6126564" cy="885332"/>
      </dsp:txXfrm>
    </dsp:sp>
    <dsp:sp modelId="{D919F260-1440-4D85-81C5-4E623400C1C9}">
      <dsp:nvSpPr>
        <dsp:cNvPr id="0" name=""/>
        <dsp:cNvSpPr/>
      </dsp:nvSpPr>
      <dsp:spPr>
        <a:xfrm>
          <a:off x="1377573" y="2258769"/>
          <a:ext cx="885332" cy="88533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27000" b="-2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6B51F8D-D31A-41E1-A46A-2AA38E43DD6B}">
      <dsp:nvSpPr>
        <dsp:cNvPr id="0" name=""/>
        <dsp:cNvSpPr/>
      </dsp:nvSpPr>
      <dsp:spPr>
        <a:xfrm rot="10800000">
          <a:off x="1820239" y="3450583"/>
          <a:ext cx="6347897" cy="88533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40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Menjelaskan pentingnya kegiatan promosi dalam memasrakatkan perpustakaan</a:t>
          </a:r>
          <a:endParaRPr lang="en-ID" sz="2000" kern="1200">
            <a:latin typeface="Candara" panose="020E0502030303020204" pitchFamily="34" charset="0"/>
          </a:endParaRPr>
        </a:p>
      </dsp:txBody>
      <dsp:txXfrm rot="10800000">
        <a:off x="2041572" y="3450583"/>
        <a:ext cx="6126564" cy="885332"/>
      </dsp:txXfrm>
    </dsp:sp>
    <dsp:sp modelId="{70A7E279-6A30-4B51-A7CB-086491F2B21F}">
      <dsp:nvSpPr>
        <dsp:cNvPr id="0" name=""/>
        <dsp:cNvSpPr/>
      </dsp:nvSpPr>
      <dsp:spPr>
        <a:xfrm>
          <a:off x="1377573" y="3450583"/>
          <a:ext cx="885332" cy="885332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0039F-910C-4426-8B5A-38DEB2D9994D}">
      <dsp:nvSpPr>
        <dsp:cNvPr id="0" name=""/>
        <dsp:cNvSpPr/>
      </dsp:nvSpPr>
      <dsp:spPr>
        <a:xfrm>
          <a:off x="1430" y="778256"/>
          <a:ext cx="3078520" cy="3871402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200" b="1" kern="1200" dirty="0">
              <a:latin typeface="Candara" panose="020E0502030303020204" pitchFamily="34" charset="0"/>
            </a:rPr>
            <a:t>Staf </a:t>
          </a:r>
          <a:r>
            <a:rPr lang="id-ID" sz="2400" b="1" kern="1200" dirty="0">
              <a:latin typeface="Candara" panose="020E0502030303020204" pitchFamily="34" charset="0"/>
            </a:rPr>
            <a:t>Perpustakaan</a:t>
          </a:r>
          <a:endParaRPr lang="en-ID" sz="2400" kern="1200" dirty="0"/>
        </a:p>
      </dsp:txBody>
      <dsp:txXfrm rot="16200000">
        <a:off x="-1277992" y="2057679"/>
        <a:ext cx="3174550" cy="615704"/>
      </dsp:txXfrm>
    </dsp:sp>
    <dsp:sp modelId="{2C7AFFFE-4E52-41EB-9108-5A96AACE9C86}">
      <dsp:nvSpPr>
        <dsp:cNvPr id="0" name=""/>
        <dsp:cNvSpPr/>
      </dsp:nvSpPr>
      <dsp:spPr>
        <a:xfrm>
          <a:off x="620349" y="778256"/>
          <a:ext cx="2293497" cy="38714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Staf perpustakaan merupakan daya tarik tersendiri dari pemakai untuk selalu menggunakan perpustakaan</a:t>
          </a:r>
          <a:r>
            <a:rPr lang="en-US" sz="2000" kern="1200" dirty="0">
              <a:latin typeface="Candara" panose="020E0502030303020204" pitchFamily="34" charset="0"/>
            </a:rPr>
            <a:t> </a:t>
          </a:r>
          <a:r>
            <a:rPr lang="en-US" sz="2000" kern="1200" dirty="0" err="1">
              <a:latin typeface="Candara" panose="020E0502030303020204" pitchFamily="34" charset="0"/>
            </a:rPr>
            <a:t>maka</a:t>
          </a:r>
          <a:r>
            <a:rPr lang="en-US" sz="2000" kern="1200" dirty="0">
              <a:latin typeface="Candara" panose="020E0502030303020204" pitchFamily="34" charset="0"/>
            </a:rPr>
            <a:t> </a:t>
          </a:r>
          <a:r>
            <a:rPr lang="en-US" sz="2000" kern="1200" dirty="0" err="1">
              <a:latin typeface="Candara" panose="020E0502030303020204" pitchFamily="34" charset="0"/>
            </a:rPr>
            <a:t>perlu</a:t>
          </a:r>
          <a:r>
            <a:rPr lang="en-US" sz="2000" kern="1200" dirty="0">
              <a:latin typeface="Candara" panose="020E0502030303020204" pitchFamily="34" charset="0"/>
            </a:rPr>
            <a:t> </a:t>
          </a:r>
          <a:r>
            <a:rPr lang="id-ID" sz="2000" kern="1200" dirty="0">
              <a:latin typeface="Candara" panose="020E0502030303020204" pitchFamily="34" charset="0"/>
            </a:rPr>
            <a:t>ditempatkan tenaga-tenaga yang berkompeten terutama bagian pelayanan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620349" y="778256"/>
        <a:ext cx="2293497" cy="3871402"/>
      </dsp:txXfrm>
    </dsp:sp>
    <dsp:sp modelId="{3D15E899-25AA-4925-B33F-20326335445F}">
      <dsp:nvSpPr>
        <dsp:cNvPr id="0" name=""/>
        <dsp:cNvSpPr/>
      </dsp:nvSpPr>
      <dsp:spPr>
        <a:xfrm>
          <a:off x="3189251" y="778256"/>
          <a:ext cx="3122864" cy="3747437"/>
        </a:xfrm>
        <a:prstGeom prst="roundRect">
          <a:avLst>
            <a:gd name="adj" fmla="val 5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1" kern="1200" dirty="0">
              <a:latin typeface="Candara" panose="020E0502030303020204" pitchFamily="34" charset="0"/>
            </a:rPr>
            <a:t>Koleksi Perpustakaan</a:t>
          </a:r>
          <a:endParaRPr lang="en-ID" sz="2400" kern="1200" dirty="0">
            <a:latin typeface="Candara" panose="020E0502030303020204" pitchFamily="34" charset="0"/>
          </a:endParaRPr>
        </a:p>
      </dsp:txBody>
      <dsp:txXfrm rot="16200000">
        <a:off x="1965088" y="2002419"/>
        <a:ext cx="3072898" cy="624572"/>
      </dsp:txXfrm>
    </dsp:sp>
    <dsp:sp modelId="{93B2285E-0737-4E7E-834D-CE1E8833948C}">
      <dsp:nvSpPr>
        <dsp:cNvPr id="0" name=""/>
        <dsp:cNvSpPr/>
      </dsp:nvSpPr>
      <dsp:spPr>
        <a:xfrm rot="5400000">
          <a:off x="2929329" y="3758624"/>
          <a:ext cx="551071" cy="46842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393A3-7B39-415D-BF5B-1A9512C42C94}">
      <dsp:nvSpPr>
        <dsp:cNvPr id="0" name=""/>
        <dsp:cNvSpPr/>
      </dsp:nvSpPr>
      <dsp:spPr>
        <a:xfrm>
          <a:off x="3813824" y="778256"/>
          <a:ext cx="2326534" cy="37474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Kekuatan koleksi perpustakaan tidak hanya tergantung kepada segi kua</a:t>
          </a:r>
          <a:r>
            <a:rPr lang="en-US" sz="2000" kern="1200" dirty="0" err="1">
              <a:latin typeface="Candara" panose="020E0502030303020204" pitchFamily="34" charset="0"/>
            </a:rPr>
            <a:t>ntita</a:t>
          </a:r>
          <a:r>
            <a:rPr lang="id-ID" sz="2000" kern="1200" dirty="0">
              <a:latin typeface="Candara" panose="020E0502030303020204" pitchFamily="34" charset="0"/>
            </a:rPr>
            <a:t>s saja, namun juga dipengaruhi oleh segi kualitas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3813824" y="778256"/>
        <a:ext cx="2326534" cy="3747437"/>
      </dsp:txXfrm>
    </dsp:sp>
    <dsp:sp modelId="{091167E1-E687-4651-86AC-023F5CEF2D9C}">
      <dsp:nvSpPr>
        <dsp:cNvPr id="0" name=""/>
        <dsp:cNvSpPr/>
      </dsp:nvSpPr>
      <dsp:spPr>
        <a:xfrm>
          <a:off x="6421416" y="778256"/>
          <a:ext cx="3122864" cy="3747437"/>
        </a:xfrm>
        <a:prstGeom prst="roundRect">
          <a:avLst>
            <a:gd name="adj" fmla="val 5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000" b="1" kern="1200" dirty="0">
              <a:latin typeface="Candara" panose="020E0502030303020204" pitchFamily="34" charset="0"/>
            </a:rPr>
            <a:t>Pengorganisasian</a:t>
          </a:r>
          <a:r>
            <a:rPr lang="id-ID" sz="2200" b="1" kern="1200" dirty="0">
              <a:latin typeface="Candara" panose="020E0502030303020204" pitchFamily="34" charset="0"/>
            </a:rPr>
            <a:t> Bahan</a:t>
          </a:r>
          <a:endParaRPr lang="en-ID" sz="2200" kern="1200" dirty="0">
            <a:latin typeface="Candara" panose="020E0502030303020204" pitchFamily="34" charset="0"/>
          </a:endParaRPr>
        </a:p>
      </dsp:txBody>
      <dsp:txXfrm rot="16200000">
        <a:off x="5197253" y="2002419"/>
        <a:ext cx="3072898" cy="624572"/>
      </dsp:txXfrm>
    </dsp:sp>
    <dsp:sp modelId="{A8442B1A-D923-4FCF-BD9C-6B308D96629D}">
      <dsp:nvSpPr>
        <dsp:cNvPr id="0" name=""/>
        <dsp:cNvSpPr/>
      </dsp:nvSpPr>
      <dsp:spPr>
        <a:xfrm rot="5400000">
          <a:off x="6161494" y="3758624"/>
          <a:ext cx="551071" cy="46842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0509E-07EA-4F53-BAFB-E3637230259C}">
      <dsp:nvSpPr>
        <dsp:cNvPr id="0" name=""/>
        <dsp:cNvSpPr/>
      </dsp:nvSpPr>
      <dsp:spPr>
        <a:xfrm>
          <a:off x="7045989" y="778256"/>
          <a:ext cx="2326534" cy="37474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Klasifikasi dan katalog, keduanya dapat membantu pengunjung dalam pencarian bahan di perpustakaan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7045989" y="778256"/>
        <a:ext cx="2326534" cy="3747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DFB3D-15AA-47C4-AB4E-C9A905EB82E3}">
      <dsp:nvSpPr>
        <dsp:cNvPr id="0" name=""/>
        <dsp:cNvSpPr/>
      </dsp:nvSpPr>
      <dsp:spPr>
        <a:xfrm>
          <a:off x="3118720" y="62"/>
          <a:ext cx="9379037" cy="763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>
              <a:latin typeface="Candara" panose="020E0502030303020204" pitchFamily="34" charset="0"/>
            </a:rPr>
            <a:t>Peran-peran yang dapat dilakukan perpustakaan untuk membangkitkan dan meningkatkan minat baca masyarakat yang dilayaninya (pemustaka)</a:t>
          </a:r>
          <a:endParaRPr lang="en-ID" sz="2000" b="1" kern="1200" dirty="0">
            <a:latin typeface="Candara" panose="020E0502030303020204" pitchFamily="34" charset="0"/>
          </a:endParaRPr>
        </a:p>
      </dsp:txBody>
      <dsp:txXfrm>
        <a:off x="3141089" y="22431"/>
        <a:ext cx="9334299" cy="718981"/>
      </dsp:txXfrm>
    </dsp:sp>
    <dsp:sp modelId="{4BBDDE2A-34D7-44A9-A1A8-9E528187A376}">
      <dsp:nvSpPr>
        <dsp:cNvPr id="0" name=""/>
        <dsp:cNvSpPr/>
      </dsp:nvSpPr>
      <dsp:spPr>
        <a:xfrm>
          <a:off x="3118720" y="901251"/>
          <a:ext cx="763719" cy="76371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799C05-A75A-47E2-9033-D8077C0C1268}">
      <dsp:nvSpPr>
        <dsp:cNvPr id="0" name=""/>
        <dsp:cNvSpPr/>
      </dsp:nvSpPr>
      <dsp:spPr>
        <a:xfrm>
          <a:off x="3928263" y="901251"/>
          <a:ext cx="8569494" cy="7637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000" kern="1200" dirty="0">
              <a:latin typeface="Candara" panose="020E0502030303020204" pitchFamily="34" charset="0"/>
            </a:rPr>
            <a:t>Media antara pemakai dengan koleksi sebagai sumber informasi pengetahuan.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3965551" y="938539"/>
        <a:ext cx="8494918" cy="689143"/>
      </dsp:txXfrm>
    </dsp:sp>
    <dsp:sp modelId="{FFDB6110-6410-410E-AAF7-76D4722AD98E}">
      <dsp:nvSpPr>
        <dsp:cNvPr id="0" name=""/>
        <dsp:cNvSpPr/>
      </dsp:nvSpPr>
      <dsp:spPr>
        <a:xfrm>
          <a:off x="3118720" y="1756617"/>
          <a:ext cx="763719" cy="76371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99889C-46DC-419D-95B0-59FE70282167}">
      <dsp:nvSpPr>
        <dsp:cNvPr id="0" name=""/>
        <dsp:cNvSpPr/>
      </dsp:nvSpPr>
      <dsp:spPr>
        <a:xfrm>
          <a:off x="3928263" y="1756617"/>
          <a:ext cx="8569494" cy="7637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000" kern="1200">
              <a:latin typeface="Candara" panose="020E0502030303020204" pitchFamily="34" charset="0"/>
            </a:rPr>
            <a:t>Lembaga pengembangan minat dan budaya membaca serta pembangkit kesadaran pentingnya belajar sepanjang hayat.</a:t>
          </a:r>
          <a:endParaRPr lang="en-ID" sz="2000" kern="1200">
            <a:latin typeface="Candara" panose="020E0502030303020204" pitchFamily="34" charset="0"/>
          </a:endParaRPr>
        </a:p>
      </dsp:txBody>
      <dsp:txXfrm>
        <a:off x="3965551" y="1793905"/>
        <a:ext cx="8494918" cy="689143"/>
      </dsp:txXfrm>
    </dsp:sp>
    <dsp:sp modelId="{0D22E074-6BB9-45EF-A16B-1AA8F261B76D}">
      <dsp:nvSpPr>
        <dsp:cNvPr id="0" name=""/>
        <dsp:cNvSpPr/>
      </dsp:nvSpPr>
      <dsp:spPr>
        <a:xfrm>
          <a:off x="3118720" y="2611983"/>
          <a:ext cx="763719" cy="76371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3A579-17FC-4BD7-943C-BC6FDC138872}">
      <dsp:nvSpPr>
        <dsp:cNvPr id="0" name=""/>
        <dsp:cNvSpPr/>
      </dsp:nvSpPr>
      <dsp:spPr>
        <a:xfrm>
          <a:off x="3928263" y="2611983"/>
          <a:ext cx="8569494" cy="7637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000" kern="1200" dirty="0">
              <a:latin typeface="Candara" panose="020E0502030303020204" pitchFamily="34" charset="0"/>
            </a:rPr>
            <a:t>Mengembangkan komunikasi antara pemakai dengan penyelenggara sehingga tercipta kolaborasi, </a:t>
          </a:r>
          <a:r>
            <a:rPr lang="id-ID" sz="2000" i="1" kern="1200" dirty="0">
              <a:latin typeface="Candara" panose="020E0502030303020204" pitchFamily="34" charset="0"/>
            </a:rPr>
            <a:t>sharing </a:t>
          </a:r>
          <a:r>
            <a:rPr lang="id-ID" sz="2000" kern="1200" dirty="0">
              <a:latin typeface="Candara" panose="020E0502030303020204" pitchFamily="34" charset="0"/>
            </a:rPr>
            <a:t>pengetahuan maupun komunikasi ilmiah lainnya.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3965551" y="2649271"/>
        <a:ext cx="8494918" cy="689143"/>
      </dsp:txXfrm>
    </dsp:sp>
    <dsp:sp modelId="{597F4F3F-A6D0-428C-B62A-9C04CFA962FE}">
      <dsp:nvSpPr>
        <dsp:cNvPr id="0" name=""/>
        <dsp:cNvSpPr/>
      </dsp:nvSpPr>
      <dsp:spPr>
        <a:xfrm>
          <a:off x="3118720" y="3467349"/>
          <a:ext cx="763719" cy="76371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82B544-39BD-480F-B950-2FD536B5394F}">
      <dsp:nvSpPr>
        <dsp:cNvPr id="0" name=""/>
        <dsp:cNvSpPr/>
      </dsp:nvSpPr>
      <dsp:spPr>
        <a:xfrm>
          <a:off x="3928263" y="3467349"/>
          <a:ext cx="8569494" cy="7637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000" kern="1200">
              <a:latin typeface="Candara" panose="020E0502030303020204" pitchFamily="34" charset="0"/>
            </a:rPr>
            <a:t>Motivator, mediator, dan fasilitator bagi pemakai dalam usaha mencari, memanfaatkan dan mengembangkan ilmu pengetahuan dan pengalaman.</a:t>
          </a:r>
          <a:endParaRPr lang="en-ID" sz="2000" kern="1200">
            <a:latin typeface="Candara" panose="020E0502030303020204" pitchFamily="34" charset="0"/>
          </a:endParaRPr>
        </a:p>
      </dsp:txBody>
      <dsp:txXfrm>
        <a:off x="3965551" y="3504637"/>
        <a:ext cx="8494918" cy="689143"/>
      </dsp:txXfrm>
    </dsp:sp>
    <dsp:sp modelId="{F4F5EA33-28EC-4F7C-9828-BB005FD8AD24}">
      <dsp:nvSpPr>
        <dsp:cNvPr id="0" name=""/>
        <dsp:cNvSpPr/>
      </dsp:nvSpPr>
      <dsp:spPr>
        <a:xfrm>
          <a:off x="3118720" y="4322715"/>
          <a:ext cx="763719" cy="76371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2D4391-64BD-4CF2-ADDB-2B25431472A6}">
      <dsp:nvSpPr>
        <dsp:cNvPr id="0" name=""/>
        <dsp:cNvSpPr/>
      </dsp:nvSpPr>
      <dsp:spPr>
        <a:xfrm>
          <a:off x="3928263" y="4322715"/>
          <a:ext cx="8569494" cy="7637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000" kern="1200">
              <a:latin typeface="Candara" panose="020E0502030303020204" pitchFamily="34" charset="0"/>
            </a:rPr>
            <a:t>Berperan sebagai agen pengubah, pembangunan, dan kebudayaan manusia.</a:t>
          </a:r>
          <a:endParaRPr lang="en-ID" sz="2000" kern="1200">
            <a:latin typeface="Candara" panose="020E0502030303020204" pitchFamily="34" charset="0"/>
          </a:endParaRPr>
        </a:p>
      </dsp:txBody>
      <dsp:txXfrm>
        <a:off x="3965551" y="4360003"/>
        <a:ext cx="8494918" cy="689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79D1F-4917-4F84-AA1D-C149BB0E775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5D762-DA24-4C2B-B7C2-0D833E9153D6}">
      <dsp:nvSpPr>
        <dsp:cNvPr id="0" name=""/>
        <dsp:cNvSpPr/>
      </dsp:nvSpPr>
      <dsp:spPr>
        <a:xfrm>
          <a:off x="509717" y="254796"/>
          <a:ext cx="11230436" cy="8450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id-ID" sz="2000" kern="1200" dirty="0">
              <a:latin typeface="Candara" panose="020E0502030303020204" pitchFamily="34" charset="0"/>
            </a:rPr>
            <a:t>Memperdalam dan menelusuri berbagai ilmu pengetahuan yang berkaitan dengan kebutuhan </a:t>
          </a:r>
          <a:r>
            <a:rPr lang="en-US" sz="2000" kern="1200" dirty="0" err="1">
              <a:latin typeface="Candara" panose="020E0502030303020204" pitchFamily="34" charset="0"/>
            </a:rPr>
            <a:t>masyarakat</a:t>
          </a:r>
          <a:r>
            <a:rPr lang="en-US" sz="2000" kern="1200" dirty="0">
              <a:latin typeface="Candara" panose="020E0502030303020204" pitchFamily="34" charset="0"/>
            </a:rPr>
            <a:t>, </a:t>
          </a:r>
          <a:r>
            <a:rPr lang="en-US" sz="2000" kern="1200" dirty="0" err="1">
              <a:latin typeface="Candara" panose="020E0502030303020204" pitchFamily="34" charset="0"/>
            </a:rPr>
            <a:t>sehingga</a:t>
          </a:r>
          <a:r>
            <a:rPr lang="en-US" sz="2000" kern="1200" dirty="0">
              <a:latin typeface="Candara" panose="020E0502030303020204" pitchFamily="34" charset="0"/>
            </a:rPr>
            <a:t> </a:t>
          </a:r>
          <a:r>
            <a:rPr lang="id-ID" sz="2000" kern="1200" dirty="0">
              <a:latin typeface="Candara" panose="020E0502030303020204" pitchFamily="34" charset="0"/>
            </a:rPr>
            <a:t>membentuk masyarakat yang memiliki inisiatif, daya kreatif, sikap kritis, rasional, dan obyektif.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509717" y="254796"/>
        <a:ext cx="11230436" cy="845074"/>
      </dsp:txXfrm>
    </dsp:sp>
    <dsp:sp modelId="{D042E31F-F6D4-4D12-9AFB-0EB6F13B655F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7FCA5E-E13D-4772-B9C7-91535AE83D33}">
      <dsp:nvSpPr>
        <dsp:cNvPr id="0" name=""/>
        <dsp:cNvSpPr/>
      </dsp:nvSpPr>
      <dsp:spPr>
        <a:xfrm>
          <a:off x="995230" y="1354558"/>
          <a:ext cx="10744923" cy="67755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id-ID" sz="2000" kern="1200" dirty="0">
              <a:latin typeface="Candara" panose="020E0502030303020204" pitchFamily="34" charset="0"/>
            </a:rPr>
            <a:t>Meningkatkan apresiasi seni dan sastra serta seni budaya lainnya melalui cara membaca di perpustakaan.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995230" y="1354558"/>
        <a:ext cx="10744923" cy="677550"/>
      </dsp:txXfrm>
    </dsp:sp>
    <dsp:sp modelId="{B85ABD6F-F5FE-4CEC-8017-4EA8275382ED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84354B-2924-4CF0-BC68-2D996D3FA99A}">
      <dsp:nvSpPr>
        <dsp:cNvPr id="0" name=""/>
        <dsp:cNvSpPr/>
      </dsp:nvSpPr>
      <dsp:spPr>
        <a:xfrm>
          <a:off x="1144243" y="2370558"/>
          <a:ext cx="10595910" cy="67755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id-ID" sz="2000" kern="1200" dirty="0">
              <a:latin typeface="Candara" panose="020E0502030303020204" pitchFamily="34" charset="0"/>
            </a:rPr>
            <a:t>Mendidik masyarakat agar dapat mengisi waktu senggangnya dengan baik untuk kegiatannya di masa mendatang. 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1144243" y="2370558"/>
        <a:ext cx="10595910" cy="677550"/>
      </dsp:txXfrm>
    </dsp:sp>
    <dsp:sp modelId="{260707A2-5408-4996-A737-6CFFB8827C2C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DBEC25-ACC7-45F3-90DA-B6A46811B942}">
      <dsp:nvSpPr>
        <dsp:cNvPr id="0" name=""/>
        <dsp:cNvSpPr/>
      </dsp:nvSpPr>
      <dsp:spPr>
        <a:xfrm>
          <a:off x="995230" y="3386558"/>
          <a:ext cx="10744923" cy="67755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id-ID" sz="2000" kern="1200" dirty="0">
              <a:latin typeface="Candara" panose="020E0502030303020204" pitchFamily="34" charset="0"/>
            </a:rPr>
            <a:t>Mempersiapkan masyarakat agar cepat tanggap terhadap informasi dan inovasi terbaru. 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995230" y="3386558"/>
        <a:ext cx="10744923" cy="677550"/>
      </dsp:txXfrm>
    </dsp:sp>
    <dsp:sp modelId="{D81B1F8A-8AA1-4BF1-A4E2-6C841D2095D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B045CC-2446-40E3-AD77-081FD6A77586}">
      <dsp:nvSpPr>
        <dsp:cNvPr id="0" name=""/>
        <dsp:cNvSpPr/>
      </dsp:nvSpPr>
      <dsp:spPr>
        <a:xfrm>
          <a:off x="586299" y="4344973"/>
          <a:ext cx="11230436" cy="67755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id-ID" sz="2000" kern="1200" dirty="0">
              <a:latin typeface="Candara" panose="020E0502030303020204" pitchFamily="34" charset="0"/>
            </a:rPr>
            <a:t>Sebagai wahana pendidikan, penelitian, pelestarian, informasi, dan rekreasi untuk meningkatkan kecerdasan dan keberdayaan bangsa.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586299" y="4344973"/>
        <a:ext cx="11230436" cy="677550"/>
      </dsp:txXfrm>
    </dsp:sp>
    <dsp:sp modelId="{9D7DB8BB-D1EC-4E01-9073-FF96DAD1B83C}">
      <dsp:nvSpPr>
        <dsp:cNvPr id="0" name=""/>
        <dsp:cNvSpPr/>
      </dsp:nvSpPr>
      <dsp:spPr>
        <a:xfrm>
          <a:off x="145246" y="4244121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1268B-58AE-43D3-BB35-758D8E4DC783}">
      <dsp:nvSpPr>
        <dsp:cNvPr id="0" name=""/>
        <dsp:cNvSpPr/>
      </dsp:nvSpPr>
      <dsp:spPr>
        <a:xfrm>
          <a:off x="3116" y="401674"/>
          <a:ext cx="3038577" cy="1031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b="1" kern="1200" dirty="0" err="1">
              <a:solidFill>
                <a:schemeClr val="accent2">
                  <a:lumMod val="50000"/>
                </a:schemeClr>
              </a:solidFill>
            </a:rPr>
            <a:t>Pelayanan</a:t>
          </a:r>
          <a:r>
            <a:rPr lang="en-ID" sz="1300" b="1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1" kern="1200" dirty="0" err="1">
              <a:solidFill>
                <a:schemeClr val="accent2">
                  <a:lumMod val="50000"/>
                </a:schemeClr>
              </a:solidFill>
            </a:rPr>
            <a:t>sirkulasi</a:t>
          </a:r>
          <a:r>
            <a:rPr lang="en-ID" sz="1300" b="1" kern="1200" dirty="0">
              <a:solidFill>
                <a:schemeClr val="accent2">
                  <a:lumMod val="50000"/>
                </a:schemeClr>
              </a:solidFill>
            </a:rPr>
            <a:t>: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suatu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kegiatan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pencatatan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sebagai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bukti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bahwa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pemakai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meminjam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pustaka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.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Tujuannya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agar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pemakai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dapat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menggunakan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pustaka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dengan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tepat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guna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dan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tepat</a:t>
          </a:r>
          <a:r>
            <a:rPr lang="en-ID" sz="1300" b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2">
                  <a:lumMod val="50000"/>
                </a:schemeClr>
              </a:solidFill>
            </a:rPr>
            <a:t>waktu</a:t>
          </a:r>
          <a:endParaRPr lang="en-ID" sz="1300" b="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116" y="401674"/>
        <a:ext cx="3038577" cy="1031455"/>
      </dsp:txXfrm>
    </dsp:sp>
    <dsp:sp modelId="{8FBB786F-81B4-4DDE-9367-47E895B1ADDD}">
      <dsp:nvSpPr>
        <dsp:cNvPr id="0" name=""/>
        <dsp:cNvSpPr/>
      </dsp:nvSpPr>
      <dsp:spPr>
        <a:xfrm>
          <a:off x="3116" y="1433129"/>
          <a:ext cx="3038577" cy="3715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92075" lvl="1" indent="-92075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id-ID" sz="1300" i="0" kern="1200" dirty="0"/>
            <a:t>Pelayanan terbuka</a:t>
          </a:r>
          <a:r>
            <a:rPr lang="en-US" sz="1300" i="0" kern="1200" dirty="0"/>
            <a:t>: </a:t>
          </a:r>
          <a:r>
            <a:rPr lang="id-ID" sz="1300" i="0" kern="1200" dirty="0"/>
            <a:t>anggota atau peminjam dapat langsung memilih buku yang dikehendaki secara bebas pada rak buku dan jika mengalami kesulitan dapat meminta bantuan pada petugas perpustakaan.</a:t>
          </a:r>
          <a:endParaRPr lang="en-ID" sz="1300" i="0" kern="1200" dirty="0"/>
        </a:p>
        <a:p>
          <a:pPr marL="92075" lvl="1" indent="-92075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D" sz="1300" i="0" kern="1200" dirty="0"/>
        </a:p>
        <a:p>
          <a:pPr marL="92075" lvl="2" indent="-92075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id-ID" sz="1300" i="0" kern="1200" dirty="0"/>
            <a:t>Pelayanan tertutup</a:t>
          </a:r>
          <a:r>
            <a:rPr lang="en-US" sz="1300" i="0" kern="1200" dirty="0"/>
            <a:t>: </a:t>
          </a:r>
          <a:r>
            <a:rPr lang="id-ID" sz="1300" i="0" kern="1200" dirty="0"/>
            <a:t>peminjam</a:t>
          </a:r>
          <a:r>
            <a:rPr lang="en-US" sz="1300" i="0" kern="1200" dirty="0"/>
            <a:t>/ </a:t>
          </a:r>
          <a:r>
            <a:rPr lang="id-ID" sz="1300" i="0" kern="1200" dirty="0"/>
            <a:t>pengunjung tidak bisa langsung mengambil buku yang diinginkan pada rak buku, tetapi harus </a:t>
          </a:r>
          <a:r>
            <a:rPr lang="en-US" sz="1300" i="0" kern="1200" dirty="0" err="1"/>
            <a:t>melalui</a:t>
          </a:r>
          <a:r>
            <a:rPr lang="en-US" sz="1300" i="0" kern="1200" dirty="0"/>
            <a:t> </a:t>
          </a:r>
          <a:r>
            <a:rPr lang="id-ID" sz="1300" i="0" kern="1200" dirty="0"/>
            <a:t>petugas perpustakaan</a:t>
          </a:r>
          <a:r>
            <a:rPr lang="en-US" sz="1300" i="0" kern="1200" dirty="0"/>
            <a:t>.</a:t>
          </a:r>
          <a:endParaRPr lang="en-ID" sz="1300" i="0" kern="1200" dirty="0"/>
        </a:p>
      </dsp:txBody>
      <dsp:txXfrm>
        <a:off x="3116" y="1433129"/>
        <a:ext cx="3038577" cy="3715700"/>
      </dsp:txXfrm>
    </dsp:sp>
    <dsp:sp modelId="{305E0DBA-E81F-416C-BACE-B4439A0F966C}">
      <dsp:nvSpPr>
        <dsp:cNvPr id="0" name=""/>
        <dsp:cNvSpPr/>
      </dsp:nvSpPr>
      <dsp:spPr>
        <a:xfrm>
          <a:off x="3467094" y="401674"/>
          <a:ext cx="3038577" cy="10314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b="1" kern="1200" dirty="0" err="1">
              <a:solidFill>
                <a:schemeClr val="accent3">
                  <a:lumMod val="50000"/>
                </a:schemeClr>
              </a:solidFill>
            </a:rPr>
            <a:t>Pelayanan</a:t>
          </a:r>
          <a:r>
            <a:rPr lang="en-ID" sz="1300" b="1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1" kern="1200" dirty="0" err="1">
              <a:solidFill>
                <a:schemeClr val="accent3">
                  <a:lumMod val="50000"/>
                </a:schemeClr>
              </a:solidFill>
            </a:rPr>
            <a:t>Referensi</a:t>
          </a:r>
          <a:r>
            <a:rPr lang="en-ID" sz="1300" b="1" kern="1200" dirty="0">
              <a:solidFill>
                <a:schemeClr val="accent3">
                  <a:lumMod val="50000"/>
                </a:schemeClr>
              </a:solidFill>
            </a:rPr>
            <a:t> (</a:t>
          </a:r>
          <a:r>
            <a:rPr lang="en-ID" sz="1300" b="1" kern="1200" dirty="0" err="1">
              <a:solidFill>
                <a:schemeClr val="accent3">
                  <a:lumMod val="50000"/>
                </a:schemeClr>
              </a:solidFill>
            </a:rPr>
            <a:t>Rujukan</a:t>
          </a:r>
          <a:r>
            <a:rPr lang="en-ID" sz="1300" b="1" kern="1200" dirty="0">
              <a:solidFill>
                <a:schemeClr val="accent3">
                  <a:lumMod val="50000"/>
                </a:schemeClr>
              </a:solidFill>
            </a:rPr>
            <a:t>):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jasa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perpustakaan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yang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ditawarkan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untuk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menyediakan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informasi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kepada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pemustaka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dengan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memanfaatkan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koleksi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acuan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 yang </a:t>
          </a:r>
          <a:r>
            <a:rPr lang="en-ID" sz="1300" b="0" kern="1200" dirty="0" err="1">
              <a:solidFill>
                <a:schemeClr val="accent3">
                  <a:lumMod val="50000"/>
                </a:schemeClr>
              </a:solidFill>
            </a:rPr>
            <a:t>dimiliki</a:t>
          </a:r>
          <a:r>
            <a:rPr lang="en-ID" sz="1300" b="0" kern="1200" dirty="0">
              <a:solidFill>
                <a:schemeClr val="accent3">
                  <a:lumMod val="50000"/>
                </a:schemeClr>
              </a:solidFill>
            </a:rPr>
            <a:t>.</a:t>
          </a:r>
        </a:p>
      </dsp:txBody>
      <dsp:txXfrm>
        <a:off x="3467094" y="401674"/>
        <a:ext cx="3038577" cy="1031455"/>
      </dsp:txXfrm>
    </dsp:sp>
    <dsp:sp modelId="{FAAA4582-9368-4BB9-90DA-323B85B6D0BB}">
      <dsp:nvSpPr>
        <dsp:cNvPr id="0" name=""/>
        <dsp:cNvSpPr/>
      </dsp:nvSpPr>
      <dsp:spPr>
        <a:xfrm>
          <a:off x="3467094" y="1433129"/>
          <a:ext cx="3038577" cy="37157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v"/>
          </a:pPr>
          <a:r>
            <a:rPr lang="id-ID" sz="1300" i="0" kern="1200" dirty="0"/>
            <a:t>Bimbingan pemustaka</a:t>
          </a:r>
          <a:r>
            <a:rPr lang="en-US" sz="1300" i="0" kern="1200" dirty="0"/>
            <a:t> : </a:t>
          </a:r>
          <a:r>
            <a:rPr lang="id-ID" sz="1300" i="0" kern="1200" dirty="0"/>
            <a:t>staf referens membimbing masyarakat untuk mengidentifikasi pusat informasi yang sesuai dengan bidangnya</a:t>
          </a:r>
          <a:endParaRPr lang="en-ID" sz="13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d-ID" sz="1300" i="0" kern="1200"/>
            <a:t>Jasa rujukan siaga (ready reference service)</a:t>
          </a:r>
          <a:r>
            <a:rPr lang="en-US" sz="1300" i="0" kern="1200"/>
            <a:t>: </a:t>
          </a:r>
          <a:r>
            <a:rPr lang="id-ID" sz="1300" i="0" kern="1200"/>
            <a:t>Jasa ini memberi jawaban atas pertanyaan khusus yang diberikan oleh pemustaka.</a:t>
          </a:r>
          <a:endParaRPr lang="en-ID" sz="13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d-ID" sz="1300" i="0" kern="1200" dirty="0"/>
            <a:t>Jasa referal (referal service)</a:t>
          </a:r>
          <a:r>
            <a:rPr lang="en-US" sz="1300" i="0" kern="1200" dirty="0"/>
            <a:t>: </a:t>
          </a:r>
          <a:r>
            <a:rPr lang="id-ID" sz="1300" i="0" kern="1200" dirty="0"/>
            <a:t>Jika pertanyaan dan permintaan pemustaka tidak dapat dijawab maka staf referens mengarahkannya ke perpustakaan, pusat informasi, atau individu lain yang dapat memberi bantuan.</a:t>
          </a:r>
          <a:endParaRPr lang="en-ID" sz="13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ID" sz="1300" i="0" kern="1200" dirty="0"/>
            <a:t>Jasa </a:t>
          </a:r>
          <a:r>
            <a:rPr lang="en-ID" sz="1300" i="0" kern="1200" dirty="0" err="1"/>
            <a:t>telusur</a:t>
          </a:r>
          <a:r>
            <a:rPr lang="en-ID" sz="1300" i="0" kern="1200" dirty="0"/>
            <a:t> </a:t>
          </a:r>
          <a:r>
            <a:rPr lang="en-ID" sz="1300" i="0" kern="1200" dirty="0" err="1"/>
            <a:t>pustaka</a:t>
          </a:r>
          <a:r>
            <a:rPr lang="en-ID" sz="1300" i="0" kern="1200" dirty="0"/>
            <a:t> (literature search)</a:t>
          </a:r>
          <a:r>
            <a:rPr lang="en-US" sz="1300" i="0" kern="1200" dirty="0"/>
            <a:t>: </a:t>
          </a:r>
          <a:r>
            <a:rPr lang="en-ID" sz="1300" i="0" kern="1200" dirty="0"/>
            <a:t>Jasa </a:t>
          </a:r>
          <a:r>
            <a:rPr lang="en-ID" sz="1300" i="0" kern="1200" dirty="0" err="1"/>
            <a:t>ini</a:t>
          </a:r>
          <a:r>
            <a:rPr lang="en-ID" sz="1300" i="0" kern="1200" dirty="0"/>
            <a:t> </a:t>
          </a:r>
          <a:r>
            <a:rPr lang="en-ID" sz="1300" i="0" kern="1200" dirty="0" err="1"/>
            <a:t>menyediakan</a:t>
          </a:r>
          <a:r>
            <a:rPr lang="en-ID" sz="1300" i="0" kern="1200" dirty="0"/>
            <a:t> </a:t>
          </a:r>
          <a:r>
            <a:rPr lang="en-ID" sz="1300" i="0" kern="1200" dirty="0" err="1"/>
            <a:t>pemustaka</a:t>
          </a:r>
          <a:r>
            <a:rPr lang="en-ID" sz="1300" i="0" kern="1200" dirty="0"/>
            <a:t>, </a:t>
          </a:r>
          <a:r>
            <a:rPr lang="en-ID" sz="1300" i="0" kern="1200" dirty="0" err="1"/>
            <a:t>utamanya</a:t>
          </a:r>
          <a:r>
            <a:rPr lang="en-ID" sz="1300" i="0" kern="1200" dirty="0"/>
            <a:t> </a:t>
          </a:r>
          <a:r>
            <a:rPr lang="en-ID" sz="1300" i="0" kern="1200" dirty="0" err="1"/>
            <a:t>peneliti</a:t>
          </a:r>
          <a:r>
            <a:rPr lang="en-ID" sz="1300" i="0" kern="1200" dirty="0"/>
            <a:t>, </a:t>
          </a:r>
          <a:r>
            <a:rPr lang="en-ID" sz="1300" i="0" kern="1200" dirty="0" err="1"/>
            <a:t>dengan</a:t>
          </a:r>
          <a:r>
            <a:rPr lang="en-ID" sz="1300" i="0" kern="1200" dirty="0"/>
            <a:t> daftar </a:t>
          </a:r>
          <a:r>
            <a:rPr lang="en-ID" sz="1300" i="0" kern="1200" dirty="0" err="1"/>
            <a:t>dokumen</a:t>
          </a:r>
          <a:r>
            <a:rPr lang="en-ID" sz="1300" i="0" kern="1200" dirty="0"/>
            <a:t> </a:t>
          </a:r>
          <a:r>
            <a:rPr lang="en-ID" sz="1300" i="0" kern="1200" dirty="0" err="1"/>
            <a:t>sesuai</a:t>
          </a:r>
          <a:r>
            <a:rPr lang="en-ID" sz="1300" i="0" kern="1200" dirty="0"/>
            <a:t> </a:t>
          </a:r>
          <a:r>
            <a:rPr lang="en-ID" sz="1300" i="0" kern="1200" dirty="0" err="1"/>
            <a:t>bidang</a:t>
          </a:r>
          <a:r>
            <a:rPr lang="en-ID" sz="1300" i="0" kern="1200" dirty="0"/>
            <a:t> </a:t>
          </a:r>
          <a:r>
            <a:rPr lang="en-ID" sz="1300" i="0" kern="1200" dirty="0" err="1"/>
            <a:t>atau</a:t>
          </a:r>
          <a:r>
            <a:rPr lang="en-ID" sz="1300" i="0" kern="1200" dirty="0"/>
            <a:t> </a:t>
          </a:r>
          <a:r>
            <a:rPr lang="en-ID" sz="1300" i="0" kern="1200" dirty="0" err="1"/>
            <a:t>topik</a:t>
          </a:r>
          <a:r>
            <a:rPr lang="en-ID" sz="1300" i="0" kern="1200" dirty="0"/>
            <a:t> yang </a:t>
          </a:r>
          <a:r>
            <a:rPr lang="en-ID" sz="1300" i="0" kern="1200" dirty="0" err="1"/>
            <a:t>diminta</a:t>
          </a:r>
          <a:r>
            <a:rPr lang="en-ID" sz="1300" i="0" kern="1200" dirty="0"/>
            <a:t>.</a:t>
          </a:r>
        </a:p>
      </dsp:txBody>
      <dsp:txXfrm>
        <a:off x="3467094" y="1433129"/>
        <a:ext cx="3038577" cy="3715700"/>
      </dsp:txXfrm>
    </dsp:sp>
    <dsp:sp modelId="{AEF92AB8-9BC3-4421-ADF5-59576D4999C3}">
      <dsp:nvSpPr>
        <dsp:cNvPr id="0" name=""/>
        <dsp:cNvSpPr/>
      </dsp:nvSpPr>
      <dsp:spPr>
        <a:xfrm>
          <a:off x="6931073" y="401674"/>
          <a:ext cx="3038577" cy="10314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b="1" kern="1200" dirty="0" err="1">
              <a:solidFill>
                <a:schemeClr val="accent4">
                  <a:lumMod val="50000"/>
                </a:schemeClr>
              </a:solidFill>
            </a:rPr>
            <a:t>Pelayanan</a:t>
          </a:r>
          <a:r>
            <a:rPr lang="en-ID" sz="1300" b="1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1" kern="1200" dirty="0" err="1">
              <a:solidFill>
                <a:schemeClr val="accent4">
                  <a:lumMod val="50000"/>
                </a:schemeClr>
              </a:solidFill>
            </a:rPr>
            <a:t>informasi</a:t>
          </a:r>
          <a:r>
            <a:rPr lang="en-US" sz="1300" b="1" kern="1200" dirty="0">
              <a:solidFill>
                <a:schemeClr val="accent4">
                  <a:lumMod val="50000"/>
                </a:schemeClr>
              </a:solidFill>
            </a:rPr>
            <a:t>: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pelayanan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yang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bersifat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memberi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tahu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para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pemakai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perpustakaan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tentang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segala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sesuatu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yang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berkaitan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dengan</a:t>
          </a:r>
          <a:r>
            <a:rPr lang="en-ID" sz="13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D" sz="1300" b="0" kern="1200" dirty="0" err="1">
              <a:solidFill>
                <a:schemeClr val="accent4">
                  <a:lumMod val="50000"/>
                </a:schemeClr>
              </a:solidFill>
            </a:rPr>
            <a:t>perpustakaan</a:t>
          </a:r>
          <a:r>
            <a:rPr lang="en-ID" sz="1300" b="1" kern="1200" dirty="0">
              <a:solidFill>
                <a:schemeClr val="accent4">
                  <a:lumMod val="50000"/>
                </a:schemeClr>
              </a:solidFill>
            </a:rPr>
            <a:t>.</a:t>
          </a:r>
        </a:p>
      </dsp:txBody>
      <dsp:txXfrm>
        <a:off x="6931073" y="401674"/>
        <a:ext cx="3038577" cy="1031455"/>
      </dsp:txXfrm>
    </dsp:sp>
    <dsp:sp modelId="{D891C68A-5A0A-4244-AFBE-0AB2C60CD381}">
      <dsp:nvSpPr>
        <dsp:cNvPr id="0" name=""/>
        <dsp:cNvSpPr/>
      </dsp:nvSpPr>
      <dsp:spPr>
        <a:xfrm>
          <a:off x="6931073" y="1433129"/>
          <a:ext cx="3038577" cy="37157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/>
            <a:t>Tata cara penggunaan perpustakaan,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/>
            <a:t>Alur kegiatan perpustakaan, 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/>
            <a:t>Pemberian informasi lainnya seperti buku baru, 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/>
            <a:t>Rencana promosi perpustakaan, 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/>
            <a:t>Pameran buku, dan sebagainy</a:t>
          </a:r>
          <a:r>
            <a:rPr lang="en-US" sz="1300" kern="1200" dirty="0"/>
            <a:t>a.</a:t>
          </a:r>
          <a:endParaRPr lang="en-ID" sz="1300" kern="1200" dirty="0"/>
        </a:p>
      </dsp:txBody>
      <dsp:txXfrm>
        <a:off x="6931073" y="1433129"/>
        <a:ext cx="3038577" cy="3715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2732E-BFC9-487F-9CC3-2677F550DC60}">
      <dsp:nvSpPr>
        <dsp:cNvPr id="0" name=""/>
        <dsp:cNvSpPr/>
      </dsp:nvSpPr>
      <dsp:spPr>
        <a:xfrm>
          <a:off x="0" y="474133"/>
          <a:ext cx="10286274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ndara" panose="020E0502030303020204" pitchFamily="34" charset="0"/>
            </a:rPr>
            <a:t>Mempromosikan</a:t>
          </a:r>
          <a:r>
            <a:rPr lang="en-US" sz="2000" kern="1200" dirty="0">
              <a:latin typeface="Candara" panose="020E0502030303020204" pitchFamily="34" charset="0"/>
            </a:rPr>
            <a:t> p</a:t>
          </a:r>
          <a:r>
            <a:rPr lang="id-ID" sz="2000" kern="1200" dirty="0">
              <a:latin typeface="Candara" panose="020E0502030303020204" pitchFamily="34" charset="0"/>
            </a:rPr>
            <a:t>erpustakaan </a:t>
          </a:r>
          <a:r>
            <a:rPr lang="en-US" sz="2000" kern="1200" dirty="0" err="1">
              <a:latin typeface="Candara" panose="020E0502030303020204" pitchFamily="34" charset="0"/>
            </a:rPr>
            <a:t>adalah</a:t>
          </a:r>
          <a:r>
            <a:rPr lang="id-ID" sz="2000" kern="1200" dirty="0">
              <a:latin typeface="Candara" panose="020E0502030303020204" pitchFamily="34" charset="0"/>
            </a:rPr>
            <a:t> memperkenalkan sesuatu hal kepada sekelompok orang atau masyarakat luas guna menarik minat agar mereka dapat memahami dan mendayagunakan apa yang diperkenalkan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39677" y="513810"/>
        <a:ext cx="10206920" cy="1275312"/>
      </dsp:txXfrm>
    </dsp:sp>
    <dsp:sp modelId="{6DD05965-0944-48D2-9263-0A0D94747738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EF3BFF-2A3D-4CA1-9767-3A3FABC8D251}">
      <dsp:nvSpPr>
        <dsp:cNvPr id="0" name=""/>
        <dsp:cNvSpPr/>
      </dsp:nvSpPr>
      <dsp:spPr>
        <a:xfrm>
          <a:off x="1435946" y="2072640"/>
          <a:ext cx="8850327" cy="135466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Promosi perpustakaan tidak hanya memberikan dorongan dan menggalakkan saja melainkan lebih jauh dari itu yakni mengenalkan, memberikan bimbingan, menanamkan pengertian, pengarahan, dan peningkatan kualitas pendayagunaan perpustakaan oleh masyarakat.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1502087" y="2138781"/>
        <a:ext cx="8718045" cy="1222384"/>
      </dsp:txXfrm>
    </dsp:sp>
    <dsp:sp modelId="{D4BF1437-8207-40E5-B0EA-BC7F609778C7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D94FE-AD42-4590-869D-0528E4033F2F}">
      <dsp:nvSpPr>
        <dsp:cNvPr id="0" name=""/>
        <dsp:cNvSpPr/>
      </dsp:nvSpPr>
      <dsp:spPr>
        <a:xfrm>
          <a:off x="1435946" y="3589866"/>
          <a:ext cx="8850327" cy="135466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Hasil dari promosi adalah tumbuhnya kesadaran sampai tindakan untuk memanfaatkannya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1502087" y="3656007"/>
        <a:ext cx="8718045" cy="1222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3BCD2-D3EF-4933-AEEF-5C066E1DE316}">
      <dsp:nvSpPr>
        <dsp:cNvPr id="0" name=""/>
        <dsp:cNvSpPr/>
      </dsp:nvSpPr>
      <dsp:spPr>
        <a:xfrm>
          <a:off x="9930140" y="1577230"/>
          <a:ext cx="2264233" cy="2264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ABF99-756C-4898-B7B0-DBD286261C36}">
      <dsp:nvSpPr>
        <dsp:cNvPr id="0" name=""/>
        <dsp:cNvSpPr/>
      </dsp:nvSpPr>
      <dsp:spPr>
        <a:xfrm>
          <a:off x="10004851" y="1652730"/>
          <a:ext cx="2113605" cy="21136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>
              <a:latin typeface="Candara" panose="020E0502030303020204" pitchFamily="34" charset="0"/>
            </a:rPr>
            <a:t>Memasyarakatkan slogan “tak kenal maka tak sayang”</a:t>
          </a:r>
          <a:endParaRPr lang="en-ID" sz="1200" kern="1200">
            <a:latin typeface="Candara" panose="020E0502030303020204" pitchFamily="34" charset="0"/>
          </a:endParaRPr>
        </a:p>
      </dsp:txBody>
      <dsp:txXfrm>
        <a:off x="10307311" y="1954730"/>
        <a:ext cx="1509890" cy="1509603"/>
      </dsp:txXfrm>
    </dsp:sp>
    <dsp:sp modelId="{043D3CD5-E3C2-451E-8EA4-128FE0F8DB4F}">
      <dsp:nvSpPr>
        <dsp:cNvPr id="0" name=""/>
        <dsp:cNvSpPr/>
      </dsp:nvSpPr>
      <dsp:spPr>
        <a:xfrm rot="2700000">
          <a:off x="7588916" y="1577347"/>
          <a:ext cx="2263971" cy="2263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DBB43-015F-4F3D-AE33-137A04E9AA29}">
      <dsp:nvSpPr>
        <dsp:cNvPr id="0" name=""/>
        <dsp:cNvSpPr/>
      </dsp:nvSpPr>
      <dsp:spPr>
        <a:xfrm>
          <a:off x="7665907" y="1652730"/>
          <a:ext cx="2113605" cy="21136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200" kern="1200" dirty="0">
              <a:latin typeface="Candara" panose="020E0502030303020204" pitchFamily="34" charset="0"/>
            </a:rPr>
            <a:t>Memberikan kesadaran </a:t>
          </a:r>
          <a:r>
            <a:rPr lang="id-ID" sz="1200" kern="1200">
              <a:latin typeface="Candara" panose="020E0502030303020204" pitchFamily="34" charset="0"/>
            </a:rPr>
            <a:t>masyarakat adanya </a:t>
          </a:r>
          <a:r>
            <a:rPr lang="id-ID" sz="1200" kern="1200" dirty="0">
              <a:latin typeface="Candara" panose="020E0502030303020204" pitchFamily="34" charset="0"/>
            </a:rPr>
            <a:t>pelayanan perpustakaan dan penggunaannya, serta mengembangkan pengertian masyarakat, agar mendukung kegiatan perpustakaan.</a:t>
          </a:r>
          <a:endParaRPr lang="en-ID" sz="1200" kern="1200" dirty="0">
            <a:latin typeface="Candara" panose="020E0502030303020204" pitchFamily="34" charset="0"/>
          </a:endParaRPr>
        </a:p>
      </dsp:txBody>
      <dsp:txXfrm>
        <a:off x="7967162" y="1954730"/>
        <a:ext cx="1509890" cy="1509603"/>
      </dsp:txXfrm>
    </dsp:sp>
    <dsp:sp modelId="{E634C729-F393-40B8-991B-E7191D65134F}">
      <dsp:nvSpPr>
        <dsp:cNvPr id="0" name=""/>
        <dsp:cNvSpPr/>
      </dsp:nvSpPr>
      <dsp:spPr>
        <a:xfrm rot="2700000">
          <a:off x="5249972" y="1577347"/>
          <a:ext cx="2263971" cy="2263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FA170F-3B77-40D4-A51E-BE155D9B6E34}">
      <dsp:nvSpPr>
        <dsp:cNvPr id="0" name=""/>
        <dsp:cNvSpPr/>
      </dsp:nvSpPr>
      <dsp:spPr>
        <a:xfrm>
          <a:off x="5325757" y="1652730"/>
          <a:ext cx="2113605" cy="21136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200" kern="1200">
              <a:latin typeface="Candara" panose="020E0502030303020204" pitchFamily="34" charset="0"/>
            </a:rPr>
            <a:t>Memperkenalkan pelayanan dan jasa perpustakaan kepada masyarakat.</a:t>
          </a:r>
          <a:endParaRPr lang="en-ID" sz="1200" kern="1200">
            <a:latin typeface="Candara" panose="020E0502030303020204" pitchFamily="34" charset="0"/>
          </a:endParaRPr>
        </a:p>
      </dsp:txBody>
      <dsp:txXfrm>
        <a:off x="5627012" y="1954730"/>
        <a:ext cx="1509890" cy="1509603"/>
      </dsp:txXfrm>
    </dsp:sp>
    <dsp:sp modelId="{A32F590C-D80D-4C77-B257-2DA1A27BC8D2}">
      <dsp:nvSpPr>
        <dsp:cNvPr id="0" name=""/>
        <dsp:cNvSpPr/>
      </dsp:nvSpPr>
      <dsp:spPr>
        <a:xfrm rot="2700000">
          <a:off x="2909822" y="1577347"/>
          <a:ext cx="2263971" cy="2263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AF406B-58DB-41E9-8FF9-C95A257F8959}">
      <dsp:nvSpPr>
        <dsp:cNvPr id="0" name=""/>
        <dsp:cNvSpPr/>
      </dsp:nvSpPr>
      <dsp:spPr>
        <a:xfrm>
          <a:off x="2985608" y="1652730"/>
          <a:ext cx="2113605" cy="21136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200" kern="1200">
              <a:latin typeface="Candara" panose="020E0502030303020204" pitchFamily="34" charset="0"/>
            </a:rPr>
            <a:t>Mendorong minat baca dan mendorong masyarakat agar menggunakan koleksi perpustakaan semaksimal mungkin serta menambah jumlah orang yang membaca.</a:t>
          </a:r>
          <a:endParaRPr lang="en-ID" sz="1200" kern="1200">
            <a:latin typeface="Candara" panose="020E0502030303020204" pitchFamily="34" charset="0"/>
          </a:endParaRPr>
        </a:p>
      </dsp:txBody>
      <dsp:txXfrm>
        <a:off x="3288068" y="1954730"/>
        <a:ext cx="1509890" cy="1509603"/>
      </dsp:txXfrm>
    </dsp:sp>
    <dsp:sp modelId="{C188294F-8F6E-47B0-B6A0-CC7F1DA3B29A}">
      <dsp:nvSpPr>
        <dsp:cNvPr id="0" name=""/>
        <dsp:cNvSpPr/>
      </dsp:nvSpPr>
      <dsp:spPr>
        <a:xfrm rot="2700000">
          <a:off x="569673" y="1577347"/>
          <a:ext cx="2263971" cy="2263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D46D8-44F3-47BC-BAED-2DE13D160D97}">
      <dsp:nvSpPr>
        <dsp:cNvPr id="0" name=""/>
        <dsp:cNvSpPr/>
      </dsp:nvSpPr>
      <dsp:spPr>
        <a:xfrm>
          <a:off x="645458" y="1652730"/>
          <a:ext cx="2113605" cy="21136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200" kern="1200" dirty="0">
              <a:latin typeface="Candara" panose="020E0502030303020204" pitchFamily="34" charset="0"/>
            </a:rPr>
            <a:t>Memperkenalkan fungsi perpustakaan kepada masyarakat pemakai.</a:t>
          </a:r>
          <a:endParaRPr lang="en-ID" sz="1200" kern="1200" dirty="0">
            <a:latin typeface="Candara" panose="020E0502030303020204" pitchFamily="34" charset="0"/>
          </a:endParaRPr>
        </a:p>
      </dsp:txBody>
      <dsp:txXfrm>
        <a:off x="947918" y="1954730"/>
        <a:ext cx="1509890" cy="1509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85ACD-5347-497B-837C-31623DF3B848}">
      <dsp:nvSpPr>
        <dsp:cNvPr id="0" name=""/>
        <dsp:cNvSpPr/>
      </dsp:nvSpPr>
      <dsp:spPr>
        <a:xfrm>
          <a:off x="0" y="119132"/>
          <a:ext cx="9706708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1" kern="1200" dirty="0">
              <a:latin typeface="Candara" panose="020E0502030303020204" pitchFamily="34" charset="0"/>
            </a:rPr>
            <a:t>Memberi informasi</a:t>
          </a:r>
          <a:endParaRPr lang="en-ID" sz="2400" kern="1200" dirty="0">
            <a:latin typeface="Candara" panose="020E0502030303020204" pitchFamily="34" charset="0"/>
          </a:endParaRPr>
        </a:p>
      </dsp:txBody>
      <dsp:txXfrm>
        <a:off x="28100" y="147232"/>
        <a:ext cx="9650508" cy="519439"/>
      </dsp:txXfrm>
    </dsp:sp>
    <dsp:sp modelId="{9B49D3AA-2C7A-436E-AC3B-BF3627B3D8F8}">
      <dsp:nvSpPr>
        <dsp:cNvPr id="0" name=""/>
        <dsp:cNvSpPr/>
      </dsp:nvSpPr>
      <dsp:spPr>
        <a:xfrm>
          <a:off x="0" y="694771"/>
          <a:ext cx="970670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900" kern="1200" dirty="0">
              <a:latin typeface="Candara" panose="020E0502030303020204" pitchFamily="34" charset="0"/>
            </a:rPr>
            <a:t>Sebagai pemberi informasi kepada pencari informasi </a:t>
          </a:r>
          <a:endParaRPr lang="en-ID" sz="1900" kern="1200" dirty="0">
            <a:latin typeface="Candara" panose="020E0502030303020204" pitchFamily="34" charset="0"/>
          </a:endParaRPr>
        </a:p>
      </dsp:txBody>
      <dsp:txXfrm>
        <a:off x="0" y="694771"/>
        <a:ext cx="9706708" cy="397440"/>
      </dsp:txXfrm>
    </dsp:sp>
    <dsp:sp modelId="{323D51B4-6D04-4A91-9255-BA3BCE45B8F2}">
      <dsp:nvSpPr>
        <dsp:cNvPr id="0" name=""/>
        <dsp:cNvSpPr/>
      </dsp:nvSpPr>
      <dsp:spPr>
        <a:xfrm>
          <a:off x="0" y="1092211"/>
          <a:ext cx="9706708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1" kern="1200" dirty="0">
              <a:latin typeface="Candara" panose="020E0502030303020204" pitchFamily="34" charset="0"/>
            </a:rPr>
            <a:t>Membujuk dan merayu</a:t>
          </a:r>
          <a:endParaRPr lang="en-ID" sz="2400" kern="1200" dirty="0">
            <a:latin typeface="Candara" panose="020E0502030303020204" pitchFamily="34" charset="0"/>
          </a:endParaRPr>
        </a:p>
      </dsp:txBody>
      <dsp:txXfrm>
        <a:off x="28100" y="1120311"/>
        <a:ext cx="9650508" cy="519439"/>
      </dsp:txXfrm>
    </dsp:sp>
    <dsp:sp modelId="{CCDD198B-BD9B-47CB-8900-D3961BC31B99}">
      <dsp:nvSpPr>
        <dsp:cNvPr id="0" name=""/>
        <dsp:cNvSpPr/>
      </dsp:nvSpPr>
      <dsp:spPr>
        <a:xfrm>
          <a:off x="0" y="1667851"/>
          <a:ext cx="970670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900" kern="1200" dirty="0">
              <a:latin typeface="Candara" panose="020E0502030303020204" pitchFamily="34" charset="0"/>
            </a:rPr>
            <a:t>Sebagai alat untuk membujuk dan merayu calon pencari informasi untuk ke perpustakaan keliling. Promosi biasanya disajikan dalam bentuk yang menarik.</a:t>
          </a:r>
          <a:endParaRPr lang="en-ID" sz="1900" kern="1200" dirty="0">
            <a:latin typeface="Candara" panose="020E0502030303020204" pitchFamily="34" charset="0"/>
          </a:endParaRPr>
        </a:p>
      </dsp:txBody>
      <dsp:txXfrm>
        <a:off x="0" y="1667851"/>
        <a:ext cx="9706708" cy="596160"/>
      </dsp:txXfrm>
    </dsp:sp>
    <dsp:sp modelId="{F15512E3-8589-4EC9-B006-E9CC0591F42E}">
      <dsp:nvSpPr>
        <dsp:cNvPr id="0" name=""/>
        <dsp:cNvSpPr/>
      </dsp:nvSpPr>
      <dsp:spPr>
        <a:xfrm>
          <a:off x="0" y="2264011"/>
          <a:ext cx="9706708" cy="5756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1" kern="1200" dirty="0">
              <a:latin typeface="Candara" panose="020E0502030303020204" pitchFamily="34" charset="0"/>
            </a:rPr>
            <a:t>Menciptakan kesan</a:t>
          </a:r>
          <a:endParaRPr lang="en-ID" sz="2400" kern="1200" dirty="0">
            <a:latin typeface="Candara" panose="020E0502030303020204" pitchFamily="34" charset="0"/>
          </a:endParaRPr>
        </a:p>
      </dsp:txBody>
      <dsp:txXfrm>
        <a:off x="28100" y="2292111"/>
        <a:ext cx="9650508" cy="519439"/>
      </dsp:txXfrm>
    </dsp:sp>
    <dsp:sp modelId="{1B8BDF18-B0C3-45FE-B959-E18ACC1C5F47}">
      <dsp:nvSpPr>
        <dsp:cNvPr id="0" name=""/>
        <dsp:cNvSpPr/>
      </dsp:nvSpPr>
      <dsp:spPr>
        <a:xfrm>
          <a:off x="0" y="2839651"/>
          <a:ext cx="970670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900" kern="1200" dirty="0">
              <a:latin typeface="Candara" panose="020E0502030303020204" pitchFamily="34" charset="0"/>
            </a:rPr>
            <a:t>Menciptakan suatu kesan bagi yang mencari informasi dan mempengaruhinya untuk mencari informasi ke perpustakaan</a:t>
          </a:r>
          <a:endParaRPr lang="en-ID" sz="1900" kern="1200" dirty="0">
            <a:latin typeface="Candara" panose="020E0502030303020204" pitchFamily="34" charset="0"/>
          </a:endParaRPr>
        </a:p>
      </dsp:txBody>
      <dsp:txXfrm>
        <a:off x="0" y="2839651"/>
        <a:ext cx="9706708" cy="596160"/>
      </dsp:txXfrm>
    </dsp:sp>
    <dsp:sp modelId="{31BE72B6-DDBC-461B-A89C-81A949259159}">
      <dsp:nvSpPr>
        <dsp:cNvPr id="0" name=""/>
        <dsp:cNvSpPr/>
      </dsp:nvSpPr>
      <dsp:spPr>
        <a:xfrm>
          <a:off x="0" y="3435812"/>
          <a:ext cx="9706708" cy="5756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1" kern="1200" dirty="0">
              <a:latin typeface="Candara" panose="020E0502030303020204" pitchFamily="34" charset="0"/>
            </a:rPr>
            <a:t>Alat komunikasi</a:t>
          </a:r>
          <a:endParaRPr lang="en-ID" sz="2400" kern="1200" dirty="0">
            <a:latin typeface="Candara" panose="020E0502030303020204" pitchFamily="34" charset="0"/>
          </a:endParaRPr>
        </a:p>
      </dsp:txBody>
      <dsp:txXfrm>
        <a:off x="28100" y="3463912"/>
        <a:ext cx="9650508" cy="519439"/>
      </dsp:txXfrm>
    </dsp:sp>
    <dsp:sp modelId="{439C94BF-876E-4F11-AAAC-009B47E1378D}">
      <dsp:nvSpPr>
        <dsp:cNvPr id="0" name=""/>
        <dsp:cNvSpPr/>
      </dsp:nvSpPr>
      <dsp:spPr>
        <a:xfrm>
          <a:off x="0" y="4011452"/>
          <a:ext cx="970670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900" kern="1200" dirty="0">
              <a:latin typeface="Candara" panose="020E0502030303020204" pitchFamily="34" charset="0"/>
            </a:rPr>
            <a:t>Secara </a:t>
          </a:r>
          <a:r>
            <a:rPr lang="en-US" sz="1900" kern="1200" dirty="0">
              <a:latin typeface="Candara" panose="020E0502030303020204" pitchFamily="34" charset="0"/>
            </a:rPr>
            <a:t>    </a:t>
          </a:r>
          <a:r>
            <a:rPr lang="id-ID" sz="1900" kern="1200" dirty="0">
              <a:latin typeface="Candara" panose="020E0502030303020204" pitchFamily="34" charset="0"/>
            </a:rPr>
            <a:t>tidak langsung telah berkomunikasi dengan masyarakat luas. Perpustakaan memberikan informasi tanggapan tentang sumber ilmu yang ditawarkan</a:t>
          </a:r>
          <a:endParaRPr lang="en-ID" sz="1900" kern="1200" dirty="0">
            <a:latin typeface="Candara" panose="020E0502030303020204" pitchFamily="34" charset="0"/>
          </a:endParaRPr>
        </a:p>
      </dsp:txBody>
      <dsp:txXfrm>
        <a:off x="0" y="4011452"/>
        <a:ext cx="9706708" cy="596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85ACD-5347-497B-837C-31623DF3B848}">
      <dsp:nvSpPr>
        <dsp:cNvPr id="0" name=""/>
        <dsp:cNvSpPr/>
      </dsp:nvSpPr>
      <dsp:spPr>
        <a:xfrm>
          <a:off x="0" y="118299"/>
          <a:ext cx="9706708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200" b="1" kern="1200" dirty="0">
              <a:latin typeface="Candara" panose="020E0502030303020204" pitchFamily="34" charset="0"/>
            </a:rPr>
            <a:t>Lokasi</a:t>
          </a:r>
          <a:endParaRPr lang="en-ID" sz="2200" b="1" kern="1200" dirty="0">
            <a:latin typeface="Candara" panose="020E0502030303020204" pitchFamily="34" charset="0"/>
          </a:endParaRPr>
        </a:p>
      </dsp:txBody>
      <dsp:txXfrm>
        <a:off x="25759" y="144058"/>
        <a:ext cx="9655190" cy="476152"/>
      </dsp:txXfrm>
    </dsp:sp>
    <dsp:sp modelId="{9B49D3AA-2C7A-436E-AC3B-BF3627B3D8F8}">
      <dsp:nvSpPr>
        <dsp:cNvPr id="0" name=""/>
        <dsp:cNvSpPr/>
      </dsp:nvSpPr>
      <dsp:spPr>
        <a:xfrm>
          <a:off x="0" y="645969"/>
          <a:ext cx="9706708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>
              <a:latin typeface="Candara" panose="020E0502030303020204" pitchFamily="34" charset="0"/>
            </a:rPr>
            <a:t>Sebaiknya tempat itu terletak di bagian yang mudah dapat dicapai sehingga memudahkan waktu membaca atau meminjam dan mengembalikan buku</a:t>
          </a:r>
          <a:endParaRPr lang="en-ID" sz="1700" kern="1200" dirty="0">
            <a:latin typeface="Candara" panose="020E0502030303020204" pitchFamily="34" charset="0"/>
          </a:endParaRPr>
        </a:p>
      </dsp:txBody>
      <dsp:txXfrm>
        <a:off x="0" y="645969"/>
        <a:ext cx="9706708" cy="535095"/>
      </dsp:txXfrm>
    </dsp:sp>
    <dsp:sp modelId="{323D51B4-6D04-4A91-9255-BA3BCE45B8F2}">
      <dsp:nvSpPr>
        <dsp:cNvPr id="0" name=""/>
        <dsp:cNvSpPr/>
      </dsp:nvSpPr>
      <dsp:spPr>
        <a:xfrm>
          <a:off x="0" y="1181064"/>
          <a:ext cx="9706708" cy="52767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200" b="1" kern="1200" dirty="0">
              <a:latin typeface="Candara" panose="020E0502030303020204" pitchFamily="34" charset="0"/>
            </a:rPr>
            <a:t>Ruang</a:t>
          </a:r>
          <a:endParaRPr lang="en-ID" sz="2200" kern="1200" dirty="0">
            <a:latin typeface="Candara" panose="020E0502030303020204" pitchFamily="34" charset="0"/>
          </a:endParaRPr>
        </a:p>
      </dsp:txBody>
      <dsp:txXfrm>
        <a:off x="25759" y="1206823"/>
        <a:ext cx="9655190" cy="476152"/>
      </dsp:txXfrm>
    </dsp:sp>
    <dsp:sp modelId="{CCDD198B-BD9B-47CB-8900-D3961BC31B99}">
      <dsp:nvSpPr>
        <dsp:cNvPr id="0" name=""/>
        <dsp:cNvSpPr/>
      </dsp:nvSpPr>
      <dsp:spPr>
        <a:xfrm>
          <a:off x="0" y="1708734"/>
          <a:ext cx="9706708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>
              <a:latin typeface="Candara" panose="020E0502030303020204" pitchFamily="34" charset="0"/>
            </a:rPr>
            <a:t>Ruang harus bersih, perjalanan dan pergantian udara harus teratur sehingga tidak terasa panas, pengap atau terlalu dingin</a:t>
          </a:r>
          <a:endParaRPr lang="en-ID" sz="1700" kern="1200" dirty="0">
            <a:latin typeface="Candara" panose="020E0502030303020204" pitchFamily="34" charset="0"/>
          </a:endParaRPr>
        </a:p>
      </dsp:txBody>
      <dsp:txXfrm>
        <a:off x="0" y="1708734"/>
        <a:ext cx="9706708" cy="535095"/>
      </dsp:txXfrm>
    </dsp:sp>
    <dsp:sp modelId="{F15512E3-8589-4EC9-B006-E9CC0591F42E}">
      <dsp:nvSpPr>
        <dsp:cNvPr id="0" name=""/>
        <dsp:cNvSpPr/>
      </dsp:nvSpPr>
      <dsp:spPr>
        <a:xfrm>
          <a:off x="0" y="2243829"/>
          <a:ext cx="9706708" cy="52767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200" b="1" kern="1200" dirty="0">
              <a:latin typeface="Candara" panose="020E0502030303020204" pitchFamily="34" charset="0"/>
            </a:rPr>
            <a:t>Petugas</a:t>
          </a:r>
          <a:endParaRPr lang="en-ID" sz="2200" kern="1200" dirty="0">
            <a:latin typeface="Candara" panose="020E0502030303020204" pitchFamily="34" charset="0"/>
          </a:endParaRPr>
        </a:p>
      </dsp:txBody>
      <dsp:txXfrm>
        <a:off x="25759" y="2269588"/>
        <a:ext cx="9655190" cy="476152"/>
      </dsp:txXfrm>
    </dsp:sp>
    <dsp:sp modelId="{1B8BDF18-B0C3-45FE-B959-E18ACC1C5F47}">
      <dsp:nvSpPr>
        <dsp:cNvPr id="0" name=""/>
        <dsp:cNvSpPr/>
      </dsp:nvSpPr>
      <dsp:spPr>
        <a:xfrm>
          <a:off x="0" y="2771499"/>
          <a:ext cx="9706708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>
              <a:latin typeface="Candara" panose="020E0502030303020204" pitchFamily="34" charset="0"/>
            </a:rPr>
            <a:t>Petugas harus mempunyai tanggung jawab dan mencintai pekerjaannya serta selalu berprakarsa mengadakan perubahan dan perbaikan</a:t>
          </a:r>
          <a:endParaRPr lang="en-ID" sz="1700" kern="1200" dirty="0">
            <a:latin typeface="Candara" panose="020E0502030303020204" pitchFamily="34" charset="0"/>
          </a:endParaRPr>
        </a:p>
      </dsp:txBody>
      <dsp:txXfrm>
        <a:off x="0" y="2771499"/>
        <a:ext cx="9706708" cy="535095"/>
      </dsp:txXfrm>
    </dsp:sp>
    <dsp:sp modelId="{31BE72B6-DDBC-461B-A89C-81A949259159}">
      <dsp:nvSpPr>
        <dsp:cNvPr id="0" name=""/>
        <dsp:cNvSpPr/>
      </dsp:nvSpPr>
      <dsp:spPr>
        <a:xfrm>
          <a:off x="0" y="3306594"/>
          <a:ext cx="9706708" cy="52767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200" b="1" kern="1200" dirty="0">
              <a:latin typeface="Candara" panose="020E0502030303020204" pitchFamily="34" charset="0"/>
            </a:rPr>
            <a:t>Penyediaan bahan dan sarana</a:t>
          </a:r>
          <a:endParaRPr lang="en-ID" sz="2200" b="1" kern="1200" dirty="0">
            <a:latin typeface="Candara" panose="020E0502030303020204" pitchFamily="34" charset="0"/>
          </a:endParaRPr>
        </a:p>
      </dsp:txBody>
      <dsp:txXfrm>
        <a:off x="25759" y="3332353"/>
        <a:ext cx="9655190" cy="476152"/>
      </dsp:txXfrm>
    </dsp:sp>
    <dsp:sp modelId="{439C94BF-876E-4F11-AAAC-009B47E1378D}">
      <dsp:nvSpPr>
        <dsp:cNvPr id="0" name=""/>
        <dsp:cNvSpPr/>
      </dsp:nvSpPr>
      <dsp:spPr>
        <a:xfrm>
          <a:off x="0" y="3834264"/>
          <a:ext cx="9706708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8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>
              <a:latin typeface="Candara" panose="020E0502030303020204" pitchFamily="34" charset="0"/>
            </a:rPr>
            <a:t>Diusahakan agar pengadaan bahan diarahkan kepada tujuan untuk memenuhi keperluan pemakai, sehingga sarana untuk mencapai bahan yang diperlukan oleh pembaca hendaknya disediakan selengkap mungkin</a:t>
          </a:r>
          <a:endParaRPr lang="en-ID" sz="1700" kern="1200" dirty="0">
            <a:latin typeface="Candara" panose="020E0502030303020204" pitchFamily="34" charset="0"/>
          </a:endParaRPr>
        </a:p>
      </dsp:txBody>
      <dsp:txXfrm>
        <a:off x="0" y="3834264"/>
        <a:ext cx="9706708" cy="7741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B14F6-DDF4-45AB-A223-6ACD8593FEF8}">
      <dsp:nvSpPr>
        <dsp:cNvPr id="0" name=""/>
        <dsp:cNvSpPr/>
      </dsp:nvSpPr>
      <dsp:spPr>
        <a:xfrm rot="5400000">
          <a:off x="7475518" y="-3336752"/>
          <a:ext cx="460904" cy="72526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Candara" panose="020E0502030303020204" pitchFamily="34" charset="0"/>
            </a:rPr>
            <a:t>Pustakawan dapat langsung bertatap muka dan sekaligus menjangkau masyarakat luas memberikan penerangan dan dorongan agar masyarakat mau berkunjung ke perpustakaan dan memanfaatkannya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81633"/>
        <a:ext cx="7230178" cy="415906"/>
      </dsp:txXfrm>
    </dsp:sp>
    <dsp:sp modelId="{74CA13F7-17E6-4C9D-BE88-C715B50A6BD8}">
      <dsp:nvSpPr>
        <dsp:cNvPr id="0" name=""/>
        <dsp:cNvSpPr/>
      </dsp:nvSpPr>
      <dsp:spPr>
        <a:xfrm>
          <a:off x="0" y="1521"/>
          <a:ext cx="4079631" cy="576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Ceramah Perpustakaan</a:t>
          </a:r>
          <a:endParaRPr lang="en-ID" sz="1600" kern="1200" dirty="0"/>
        </a:p>
      </dsp:txBody>
      <dsp:txXfrm>
        <a:off x="28124" y="29645"/>
        <a:ext cx="4023383" cy="519882"/>
      </dsp:txXfrm>
    </dsp:sp>
    <dsp:sp modelId="{76E220D7-72D2-49CE-A6B5-2FD7DA2102F1}">
      <dsp:nvSpPr>
        <dsp:cNvPr id="0" name=""/>
        <dsp:cNvSpPr/>
      </dsp:nvSpPr>
      <dsp:spPr>
        <a:xfrm rot="5400000">
          <a:off x="7475518" y="-2731815"/>
          <a:ext cx="460904" cy="725267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id-ID" sz="1200" kern="1200" dirty="0">
              <a:latin typeface="Candara" panose="020E0502030303020204" pitchFamily="34" charset="0"/>
            </a:rPr>
            <a:t>Melalui pameran, pustakawan berusaha menyajikan berbagai aspek jasa informasi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686570"/>
        <a:ext cx="7230178" cy="415906"/>
      </dsp:txXfrm>
    </dsp:sp>
    <dsp:sp modelId="{0474E3E2-C464-4C21-953D-FC9E53BCF119}">
      <dsp:nvSpPr>
        <dsp:cNvPr id="0" name=""/>
        <dsp:cNvSpPr/>
      </dsp:nvSpPr>
      <dsp:spPr>
        <a:xfrm>
          <a:off x="0" y="606458"/>
          <a:ext cx="4079631" cy="5761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Pameran Perpustakaan</a:t>
          </a:r>
          <a:endParaRPr lang="en-ID" sz="1600" kern="1200" dirty="0"/>
        </a:p>
      </dsp:txBody>
      <dsp:txXfrm>
        <a:off x="28124" y="634582"/>
        <a:ext cx="4023383" cy="519882"/>
      </dsp:txXfrm>
    </dsp:sp>
    <dsp:sp modelId="{B25CDF80-3D6C-4AD3-AEF3-CF97F4D1AF82}">
      <dsp:nvSpPr>
        <dsp:cNvPr id="0" name=""/>
        <dsp:cNvSpPr/>
      </dsp:nvSpPr>
      <dsp:spPr>
        <a:xfrm rot="5400000">
          <a:off x="7475518" y="-2126878"/>
          <a:ext cx="460904" cy="725267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id-ID" sz="1200" kern="1200" dirty="0">
              <a:latin typeface="Candara" panose="020E0502030303020204" pitchFamily="34" charset="0"/>
            </a:rPr>
            <a:t>Usaha mempertunjukkan, memperagakan atau pameran kecil berupa pajangan buku-buku atau bahan-bahan lainnya yang ada di perpustakaan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1291507"/>
        <a:ext cx="7230178" cy="415906"/>
      </dsp:txXfrm>
    </dsp:sp>
    <dsp:sp modelId="{04B9CDA7-E033-46E0-B758-B45D4DBB7B9F}">
      <dsp:nvSpPr>
        <dsp:cNvPr id="0" name=""/>
        <dsp:cNvSpPr/>
      </dsp:nvSpPr>
      <dsp:spPr>
        <a:xfrm>
          <a:off x="0" y="1211394"/>
          <a:ext cx="4079631" cy="5761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i="1" kern="1200" dirty="0"/>
            <a:t>Dysplay</a:t>
          </a:r>
          <a:endParaRPr lang="en-ID" sz="1600" kern="1200" dirty="0"/>
        </a:p>
      </dsp:txBody>
      <dsp:txXfrm>
        <a:off x="28124" y="1239518"/>
        <a:ext cx="4023383" cy="519882"/>
      </dsp:txXfrm>
    </dsp:sp>
    <dsp:sp modelId="{7767A638-7FE3-406E-9825-CC1EB38CEB72}">
      <dsp:nvSpPr>
        <dsp:cNvPr id="0" name=""/>
        <dsp:cNvSpPr/>
      </dsp:nvSpPr>
      <dsp:spPr>
        <a:xfrm rot="5400000">
          <a:off x="7475518" y="-1521942"/>
          <a:ext cx="460904" cy="725267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•"/>
          </a:pPr>
          <a:r>
            <a:rPr lang="id-ID" sz="1200" kern="1200" dirty="0">
              <a:latin typeface="Candara" panose="020E0502030303020204" pitchFamily="34" charset="0"/>
            </a:rPr>
            <a:t>Salah satu media visual yang amat penting dan efisien dalam pelaksanaan kegiatan promosi perpustakaan, karena melalui film dapat memberikan keterangan, pendapat, pendidikan dan hiburan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1896443"/>
        <a:ext cx="7230178" cy="415906"/>
      </dsp:txXfrm>
    </dsp:sp>
    <dsp:sp modelId="{B03B1151-62C1-428C-8670-3D6324D3A8FA}">
      <dsp:nvSpPr>
        <dsp:cNvPr id="0" name=""/>
        <dsp:cNvSpPr/>
      </dsp:nvSpPr>
      <dsp:spPr>
        <a:xfrm>
          <a:off x="0" y="1816331"/>
          <a:ext cx="4079631" cy="5761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Pemutaran Film</a:t>
          </a:r>
          <a:endParaRPr lang="en-ID" sz="1600" kern="1200" dirty="0"/>
        </a:p>
      </dsp:txBody>
      <dsp:txXfrm>
        <a:off x="28124" y="1844455"/>
        <a:ext cx="4023383" cy="519882"/>
      </dsp:txXfrm>
    </dsp:sp>
    <dsp:sp modelId="{DF12E22E-AB40-4052-BF6D-642537B139F7}">
      <dsp:nvSpPr>
        <dsp:cNvPr id="0" name=""/>
        <dsp:cNvSpPr/>
      </dsp:nvSpPr>
      <dsp:spPr>
        <a:xfrm rot="5400000">
          <a:off x="7475518" y="-917005"/>
          <a:ext cx="460904" cy="725267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Candara" panose="020E0502030303020204" pitchFamily="34" charset="0"/>
            </a:rPr>
            <a:t>Mengadakan pengumuman-pengumuman atau propaganda agar perpustakaan dapat dimanfaatkan. 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2501380"/>
        <a:ext cx="7230178" cy="415906"/>
      </dsp:txXfrm>
    </dsp:sp>
    <dsp:sp modelId="{CBEB9B3F-A9A8-47D1-A5DD-A1E7514B6C92}">
      <dsp:nvSpPr>
        <dsp:cNvPr id="0" name=""/>
        <dsp:cNvSpPr/>
      </dsp:nvSpPr>
      <dsp:spPr>
        <a:xfrm>
          <a:off x="0" y="2421268"/>
          <a:ext cx="4079631" cy="5761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kern="1200" dirty="0"/>
            <a:t>Papan Reklame</a:t>
          </a:r>
          <a:endParaRPr lang="en-ID" sz="1600" kern="1200" dirty="0"/>
        </a:p>
      </dsp:txBody>
      <dsp:txXfrm>
        <a:off x="28124" y="2449392"/>
        <a:ext cx="4023383" cy="519882"/>
      </dsp:txXfrm>
    </dsp:sp>
    <dsp:sp modelId="{4BB5B6A8-8977-4091-B861-A7E0C5FD57E4}">
      <dsp:nvSpPr>
        <dsp:cNvPr id="0" name=""/>
        <dsp:cNvSpPr/>
      </dsp:nvSpPr>
      <dsp:spPr>
        <a:xfrm rot="5400000">
          <a:off x="7475518" y="-312068"/>
          <a:ext cx="460904" cy="72526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Candara" panose="020E0502030303020204" pitchFamily="34" charset="0"/>
            </a:rPr>
            <a:t>Spanduk termasuk alat reklame, jadi pengaruhnya sama dengan papan reklame bagi masyarakat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3106317"/>
        <a:ext cx="7230178" cy="415906"/>
      </dsp:txXfrm>
    </dsp:sp>
    <dsp:sp modelId="{205708FA-2707-4798-86FB-5C8EE11507D4}">
      <dsp:nvSpPr>
        <dsp:cNvPr id="0" name=""/>
        <dsp:cNvSpPr/>
      </dsp:nvSpPr>
      <dsp:spPr>
        <a:xfrm>
          <a:off x="0" y="3026205"/>
          <a:ext cx="4079631" cy="576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Spanduk</a:t>
          </a:r>
          <a:endParaRPr lang="en-ID" sz="1600" kern="1200" dirty="0"/>
        </a:p>
      </dsp:txBody>
      <dsp:txXfrm>
        <a:off x="28124" y="3054329"/>
        <a:ext cx="4023383" cy="519882"/>
      </dsp:txXfrm>
    </dsp:sp>
    <dsp:sp modelId="{1D565EA4-5514-4227-9CDA-D9128C69B0DE}">
      <dsp:nvSpPr>
        <dsp:cNvPr id="0" name=""/>
        <dsp:cNvSpPr/>
      </dsp:nvSpPr>
      <dsp:spPr>
        <a:xfrm rot="5400000">
          <a:off x="7475518" y="292868"/>
          <a:ext cx="460904" cy="725267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Candara" panose="020E0502030303020204" pitchFamily="34" charset="0"/>
            </a:rPr>
            <a:t>Materi yang disampaikan pun sama dengan jenis reklame lain, dengan menyampaikan kata-kata yang bersifat provokatif dan mampu memotivasi masyarakat untuk berkunjung ke perpustakaan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3711254"/>
        <a:ext cx="7230178" cy="415906"/>
      </dsp:txXfrm>
    </dsp:sp>
    <dsp:sp modelId="{2ED3AE32-479B-44DE-864C-9BAD56962E1A}">
      <dsp:nvSpPr>
        <dsp:cNvPr id="0" name=""/>
        <dsp:cNvSpPr/>
      </dsp:nvSpPr>
      <dsp:spPr>
        <a:xfrm>
          <a:off x="0" y="3631141"/>
          <a:ext cx="4079631" cy="5761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Poster</a:t>
          </a:r>
          <a:endParaRPr lang="en-ID" sz="1600" kern="1200" dirty="0"/>
        </a:p>
      </dsp:txBody>
      <dsp:txXfrm>
        <a:off x="28124" y="3659265"/>
        <a:ext cx="4023383" cy="519882"/>
      </dsp:txXfrm>
    </dsp:sp>
    <dsp:sp modelId="{0AC7C8E3-7A9B-449C-8253-B4E2142B0DFD}">
      <dsp:nvSpPr>
        <dsp:cNvPr id="0" name=""/>
        <dsp:cNvSpPr/>
      </dsp:nvSpPr>
      <dsp:spPr>
        <a:xfrm rot="5400000">
          <a:off x="7475518" y="897804"/>
          <a:ext cx="460904" cy="725267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Candara" panose="020E0502030303020204" pitchFamily="34" charset="0"/>
            </a:rPr>
            <a:t>Daftar ini dapat dibuat berupa </a:t>
          </a:r>
          <a:r>
            <a:rPr lang="en-US" sz="1200" kern="1200" dirty="0">
              <a:latin typeface="Candara" panose="020E0502030303020204" pitchFamily="34" charset="0"/>
            </a:rPr>
            <a:t>daftar </a:t>
          </a:r>
          <a:r>
            <a:rPr lang="en-US" sz="1200" kern="1200" dirty="0" err="1">
              <a:latin typeface="Candara" panose="020E0502030303020204" pitchFamily="34" charset="0"/>
            </a:rPr>
            <a:t>buku</a:t>
          </a:r>
          <a:r>
            <a:rPr lang="en-US" sz="1200" kern="1200" dirty="0">
              <a:latin typeface="Candara" panose="020E0502030303020204" pitchFamily="34" charset="0"/>
            </a:rPr>
            <a:t> </a:t>
          </a:r>
          <a:r>
            <a:rPr lang="en-US" sz="1200" kern="1200" dirty="0" err="1">
              <a:latin typeface="Candara" panose="020E0502030303020204" pitchFamily="34" charset="0"/>
            </a:rPr>
            <a:t>baru</a:t>
          </a:r>
          <a:r>
            <a:rPr lang="id-ID" sz="1200" kern="1200" dirty="0">
              <a:latin typeface="Candara" panose="020E0502030303020204" pitchFamily="34" charset="0"/>
            </a:rPr>
            <a:t> yang menarik, berupa brosur dan disebarluaskan secara gratis kepada setiap anggota, pengunjung biasa dan setiap orang yang diketahui alamatnya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4316190"/>
        <a:ext cx="7230178" cy="415906"/>
      </dsp:txXfrm>
    </dsp:sp>
    <dsp:sp modelId="{7859AF98-C25F-4E2D-94BD-412361A5F52C}">
      <dsp:nvSpPr>
        <dsp:cNvPr id="0" name=""/>
        <dsp:cNvSpPr/>
      </dsp:nvSpPr>
      <dsp:spPr>
        <a:xfrm>
          <a:off x="0" y="4236078"/>
          <a:ext cx="4079631" cy="5761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Daftar Tambahan Buku (</a:t>
          </a:r>
          <a:r>
            <a:rPr lang="id-ID" sz="1600" b="1" i="1" kern="1200" dirty="0"/>
            <a:t>Accession List</a:t>
          </a:r>
          <a:r>
            <a:rPr lang="id-ID" sz="1600" b="1" kern="1200" dirty="0"/>
            <a:t>)</a:t>
          </a:r>
          <a:endParaRPr lang="en-ID" sz="1600" kern="1200" dirty="0"/>
        </a:p>
      </dsp:txBody>
      <dsp:txXfrm>
        <a:off x="28124" y="4264202"/>
        <a:ext cx="4023383" cy="519882"/>
      </dsp:txXfrm>
    </dsp:sp>
    <dsp:sp modelId="{7BBA673D-8737-4AED-8CD9-7A00EDC466DD}">
      <dsp:nvSpPr>
        <dsp:cNvPr id="0" name=""/>
        <dsp:cNvSpPr/>
      </dsp:nvSpPr>
      <dsp:spPr>
        <a:xfrm rot="5400000">
          <a:off x="7475518" y="1502741"/>
          <a:ext cx="460904" cy="725267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Candara" panose="020E0502030303020204" pitchFamily="34" charset="0"/>
            </a:rPr>
            <a:t>Pustakawan dapat bekerja sama dengan tokoh masyarakat untuk mendorong masyarakat agar dapat memanfaatkan perpustaka</a:t>
          </a:r>
          <a:endParaRPr lang="en-ID" sz="1200" kern="1200" dirty="0">
            <a:latin typeface="Candara" panose="020E0502030303020204" pitchFamily="34" charset="0"/>
          </a:endParaRPr>
        </a:p>
      </dsp:txBody>
      <dsp:txXfrm rot="-5400000">
        <a:off x="4079632" y="4921127"/>
        <a:ext cx="7230178" cy="415906"/>
      </dsp:txXfrm>
    </dsp:sp>
    <dsp:sp modelId="{7EC0C4AE-0EFE-4449-A0AD-550E73C97F04}">
      <dsp:nvSpPr>
        <dsp:cNvPr id="0" name=""/>
        <dsp:cNvSpPr/>
      </dsp:nvSpPr>
      <dsp:spPr>
        <a:xfrm>
          <a:off x="0" y="4841015"/>
          <a:ext cx="4079631" cy="5761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Kerja Sama antara Staf Perpustakaan dengan Pemuka Masyarakat</a:t>
          </a:r>
          <a:endParaRPr lang="en-ID" sz="1600" kern="1200" dirty="0"/>
        </a:p>
      </dsp:txBody>
      <dsp:txXfrm>
        <a:off x="28124" y="4869139"/>
        <a:ext cx="4023383" cy="519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1271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5524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151930"/>
            <a:ext cx="2452688" cy="31789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151930"/>
            <a:ext cx="7215188" cy="31789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2708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8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496964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3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2150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1603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4983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4129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0703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12675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4423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9866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3255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8420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31076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78594"/>
            <a:ext cx="2452688" cy="5786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78594"/>
            <a:ext cx="7215188" cy="5786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46637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092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735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413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306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3639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5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52324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4102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74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2782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586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45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68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3269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297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337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5875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3536156"/>
            <a:ext cx="9810750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151930"/>
            <a:ext cx="981075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4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3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78594"/>
            <a:ext cx="9810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1946672"/>
            <a:ext cx="9810750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5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3260-B92D-477E-9BA8-858F8F09AA4E}" type="datetimeFigureOut">
              <a:rPr lang="en-ID" smtClean="0"/>
              <a:t>06/08/2022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C9E5-A6B1-739F-5A83-A43CCCAA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87" y="1477108"/>
            <a:ext cx="10697625" cy="2087040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PERAN PERPUSTAKAAN DALAM MEMBINA MINAT BACA</a:t>
            </a: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</a:b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</a:b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INISIASI KE-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3</a:t>
            </a:r>
            <a:endParaRPr lang="en-ID" sz="32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AAAC7-270F-73DD-2D66-61E0EA9D959B}"/>
              </a:ext>
            </a:extLst>
          </p:cNvPr>
          <p:cNvSpPr txBox="1">
            <a:spLocks/>
          </p:cNvSpPr>
          <p:nvPr/>
        </p:nvSpPr>
        <p:spPr bwMode="auto">
          <a:xfrm>
            <a:off x="1915886" y="3564148"/>
            <a:ext cx="7808760" cy="12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1pPr>
            <a:lvl2pPr marL="32145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2pPr>
            <a:lvl3pPr marL="642915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3pPr>
            <a:lvl4pPr marL="964372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4pPr>
            <a:lvl5pPr marL="128582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5pPr>
            <a:lvl6pPr marL="160728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6pPr>
            <a:lvl7pPr marL="1928744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7pPr>
            <a:lvl8pPr marL="2250201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8pPr>
            <a:lvl9pPr marL="257165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Mata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Kuliah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Pembinaan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Minat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Baca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Program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Studi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Perpustakaan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(S1)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</a:b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Fakultas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Hukum,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Sosial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, dan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Politik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cs typeface="Aparajita" pitchFamily="34" charset="0"/>
              <a:sym typeface="Gill San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sym typeface="Gill San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endParaRPr kumimoji="0" lang="en-ID" sz="2000" b="0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sym typeface="Gill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50E46-E9E6-11C9-2B4A-1C9027058BEA}"/>
              </a:ext>
            </a:extLst>
          </p:cNvPr>
          <p:cNvSpPr txBox="1"/>
          <p:nvPr/>
        </p:nvSpPr>
        <p:spPr>
          <a:xfrm>
            <a:off x="2866571" y="4934134"/>
            <a:ext cx="6458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Penulis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  	 : Anjas Alifah Bakry,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S.Hum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,. M.A.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Email     	 : anjasbakry@gmail.com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Penelaah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	 :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Surya Adi Sasmita, S.Hum., M.A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ill Sans"/>
              <a:ea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0820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391508" y="318101"/>
            <a:ext cx="10171678" cy="849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4138" indent="-84138" algn="ctr">
              <a:spcBef>
                <a:spcPts val="505"/>
              </a:spcBef>
              <a:spcAft>
                <a:spcPts val="0"/>
              </a:spcAf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Langkah-langkah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Promosi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</a:t>
            </a:r>
            <a:endParaRPr lang="en-ID" sz="3200" b="1" kern="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A91D01-D907-F65D-6206-2B15CCF36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029265"/>
              </p:ext>
            </p:extLst>
          </p:nvPr>
        </p:nvGraphicFramePr>
        <p:xfrm>
          <a:off x="343876" y="1268306"/>
          <a:ext cx="113323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48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785403" y="205560"/>
            <a:ext cx="9946596" cy="11027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505"/>
              </a:spcBef>
              <a:spcAft>
                <a:spcPts val="0"/>
              </a:spcAf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Faktor Penunjang Kegiatan 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endParaRPr lang="en-US" sz="3200" b="1" spc="-2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505"/>
              </a:spcBef>
              <a:spcAft>
                <a:spcPts val="0"/>
              </a:spcAf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Promosi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</a:t>
            </a:r>
            <a:endParaRPr lang="en-ID" sz="3200" b="1" kern="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9E4188-5367-9425-3C5E-A112C97E3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372722"/>
              </p:ext>
            </p:extLst>
          </p:nvPr>
        </p:nvGraphicFramePr>
        <p:xfrm>
          <a:off x="1497427" y="1015087"/>
          <a:ext cx="9545712" cy="542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5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25" y="1290702"/>
            <a:ext cx="9810750" cy="1714500"/>
          </a:xfrm>
        </p:spPr>
        <p:txBody>
          <a:bodyPr/>
          <a:lstStyle/>
          <a:p>
            <a:r>
              <a:rPr lang="id-ID" dirty="0">
                <a:solidFill>
                  <a:schemeClr val="accent6">
                    <a:lumMod val="50000"/>
                  </a:schemeClr>
                </a:solidFill>
                <a:latin typeface="Franklin Gothic Demi" panose="020B0703020102020204" pitchFamily="34" charset="0"/>
              </a:rPr>
              <a:t>TERIMAKASIH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3429000"/>
            <a:ext cx="9983592" cy="2591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Daftar Pustaka: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Sudarsana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2014.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Baca. Tangerang Selatan: Universitas Terbuka.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Rosidi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Ajip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2016.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Baca, Bahasa dan Sastra. Bandung: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Remaja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7516" indent="0">
              <a:buNone/>
            </a:pPr>
            <a:endParaRPr lang="en-US" sz="2400" dirty="0"/>
          </a:p>
          <a:p>
            <a:pPr marL="187516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338938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32169"/>
            <a:ext cx="10487644" cy="8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418465" algn="l"/>
              </a:tabLst>
            </a:pP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Capaian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Pembelajaran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79B9E37-851C-443A-63F3-007E0D29A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179459"/>
              </p:ext>
            </p:extLst>
          </p:nvPr>
        </p:nvGraphicFramePr>
        <p:xfrm>
          <a:off x="2031999" y="1800665"/>
          <a:ext cx="9545711" cy="4337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17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32169"/>
            <a:ext cx="10487644" cy="8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4184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Menumbuhkan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Minat</a:t>
            </a:r>
            <a:r>
              <a:rPr lang="id-ID" sz="3200" b="1" spc="-1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Baca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FD94AE1-9889-30C2-5D2D-6DF79DD5C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10567"/>
              </p:ext>
            </p:extLst>
          </p:nvPr>
        </p:nvGraphicFramePr>
        <p:xfrm>
          <a:off x="-1073663" y="1439334"/>
          <a:ext cx="15616479" cy="5086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53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60305"/>
            <a:ext cx="10487644" cy="8354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Fungsi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</a:t>
            </a:r>
            <a:r>
              <a:rPr lang="id-ID" sz="3200" b="1" spc="1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Bagi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Masyarakat</a:t>
            </a:r>
            <a:endParaRPr kumimoji="0" lang="en-ID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Georgia" panose="02040502050405020303" pitchFamily="18" charset="0"/>
              <a:sym typeface="Gill San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A0B4DB-85F0-4AFB-86F7-ECBF4A936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933784"/>
              </p:ext>
            </p:extLst>
          </p:nvPr>
        </p:nvGraphicFramePr>
        <p:xfrm>
          <a:off x="187632" y="1439333"/>
          <a:ext cx="118167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1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61476" y="289966"/>
            <a:ext cx="10487644" cy="8354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Pelayanan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</a:t>
            </a:r>
            <a:endParaRPr kumimoji="0" lang="en-ID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Georgia" panose="02040502050405020303" pitchFamily="18" charset="0"/>
              <a:sym typeface="Gill San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A4EB77-34D6-BC8A-046C-0402C6043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805618"/>
              </p:ext>
            </p:extLst>
          </p:nvPr>
        </p:nvGraphicFramePr>
        <p:xfrm>
          <a:off x="1561736" y="1125416"/>
          <a:ext cx="9972767" cy="5550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78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18101"/>
            <a:ext cx="10487644" cy="849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1960">
              <a:spcBef>
                <a:spcPts val="505"/>
              </a:spcBef>
              <a:spcAft>
                <a:spcPts val="0"/>
              </a:spcAft>
            </a:pPr>
            <a:r>
              <a:rPr lang="id-ID" sz="3200" b="1" kern="0" spc="85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Memasyarakatkan</a:t>
            </a:r>
            <a:r>
              <a:rPr lang="id-ID" sz="3200" b="1" kern="0" spc="30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85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Perpustakaan</a:t>
            </a:r>
            <a:endParaRPr lang="en-ID" sz="3200" b="1" kern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C7719F2-96F8-E205-494A-97C1BC5EB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108686"/>
              </p:ext>
            </p:extLst>
          </p:nvPr>
        </p:nvGraphicFramePr>
        <p:xfrm>
          <a:off x="1404983" y="1121232"/>
          <a:ext cx="102862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64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18101"/>
            <a:ext cx="10487644" cy="849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buSzPts val="1000"/>
              <a:tabLst>
                <a:tab pos="4184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Tujuan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Promosi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FF9038-881E-F805-8B8C-83BAA5FAD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37970"/>
              </p:ext>
            </p:extLst>
          </p:nvPr>
        </p:nvGraphicFramePr>
        <p:xfrm>
          <a:off x="0" y="742859"/>
          <a:ext cx="122951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97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18101"/>
            <a:ext cx="10487644" cy="849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1960">
              <a:spcBef>
                <a:spcPts val="505"/>
              </a:spcBef>
              <a:spcAft>
                <a:spcPts val="0"/>
              </a:spcAf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Fungsi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Promosi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</a:t>
            </a:r>
            <a:endParaRPr lang="en-ID" sz="3200" b="1" kern="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06E06BB-FEDA-41F0-12B1-A903163D7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763420"/>
              </p:ext>
            </p:extLst>
          </p:nvPr>
        </p:nvGraphicFramePr>
        <p:xfrm>
          <a:off x="1069145" y="1392703"/>
          <a:ext cx="9706708" cy="472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03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1997613" y="360304"/>
            <a:ext cx="10579642" cy="849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buSzPts val="1000"/>
              <a:tabLst>
                <a:tab pos="8756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Strategi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Promosi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Dalam</a:t>
            </a:r>
            <a:r>
              <a:rPr lang="id-ID" sz="3200" b="1" spc="1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Pelayanan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Perpustakaan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F67B2D8-FA63-9350-1A03-5BC28EDD7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030452"/>
              </p:ext>
            </p:extLst>
          </p:nvPr>
        </p:nvGraphicFramePr>
        <p:xfrm>
          <a:off x="1069145" y="1392703"/>
          <a:ext cx="9706708" cy="472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3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T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T" id="{134C65F7-6784-4CFA-A8EC-DA2D9928622B}" vid="{DB1EE5B5-DDBC-4CF2-9B21-279D64A5532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U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1" id="{F5A83426-FC09-4DE3-A26C-4DBB06122BF4}" vid="{C15E8C60-B518-46DA-90C7-EF0177D5EF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3103</TotalTime>
  <Words>1125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Courier New</vt:lpstr>
      <vt:lpstr>Franklin Gothic Demi</vt:lpstr>
      <vt:lpstr>Georgia</vt:lpstr>
      <vt:lpstr>Gill Sans</vt:lpstr>
      <vt:lpstr>Symbol</vt:lpstr>
      <vt:lpstr>Times New Roman</vt:lpstr>
      <vt:lpstr>Wingdings</vt:lpstr>
      <vt:lpstr>UT</vt:lpstr>
      <vt:lpstr>Custom Design</vt:lpstr>
      <vt:lpstr>Title &amp; Bullets - 2 Column</vt:lpstr>
      <vt:lpstr>1_UT1</vt:lpstr>
      <vt:lpstr>PERAN PERPUSTAKAAN DALAM MEMBINA MINAT BACA  INISIASI KE-3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INISIASI KE-</dc:title>
  <dc:creator>Anjas Alifah Bakry</dc:creator>
  <cp:lastModifiedBy>Anjas Alifah Bakry</cp:lastModifiedBy>
  <cp:revision>6</cp:revision>
  <dcterms:created xsi:type="dcterms:W3CDTF">2022-08-03T14:08:38Z</dcterms:created>
  <dcterms:modified xsi:type="dcterms:W3CDTF">2022-08-06T11:32:53Z</dcterms:modified>
</cp:coreProperties>
</file>