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76" r:id="rId6"/>
    <p:sldId id="266" r:id="rId7"/>
    <p:sldId id="271" r:id="rId8"/>
    <p:sldId id="267" r:id="rId9"/>
    <p:sldId id="272" r:id="rId10"/>
    <p:sldId id="273" r:id="rId11"/>
    <p:sldId id="274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1B1"/>
    <a:srgbClr val="DE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117A5-310A-4D40-9249-A06B798324D6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8D58EE0B-270B-4F49-8139-B63F36FE191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 err="1">
              <a:effectLst/>
              <a:latin typeface="Candara" panose="020E0502030303020204" pitchFamily="34" charset="0"/>
            </a:rPr>
            <a:t>Menjelaskan</a:t>
          </a:r>
          <a:r>
            <a:rPr lang="en-US" sz="1800" dirty="0">
              <a:effectLst/>
              <a:latin typeface="Candara" panose="020E0502030303020204" pitchFamily="34" charset="0"/>
            </a:rPr>
            <a:t> strategi yang </a:t>
          </a:r>
          <a:r>
            <a:rPr lang="en-US" sz="1800" dirty="0" err="1">
              <a:effectLst/>
              <a:latin typeface="Candara" panose="020E0502030303020204" pitchFamily="34" charset="0"/>
            </a:rPr>
            <a:t>dapat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diterapkan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dalam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pembinaan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minat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baca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anak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usia</a:t>
          </a:r>
          <a:r>
            <a:rPr lang="en-US" sz="1800" dirty="0">
              <a:effectLst/>
              <a:latin typeface="Candara" panose="020E0502030303020204" pitchFamily="34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</a:rPr>
            <a:t>dini</a:t>
          </a:r>
          <a:endParaRPr lang="en-ID" sz="1800" dirty="0">
            <a:latin typeface="Candara" panose="020E0502030303020204" pitchFamily="34" charset="0"/>
          </a:endParaRPr>
        </a:p>
      </dgm:t>
    </dgm:pt>
    <dgm:pt modelId="{94C50250-E91F-4D8B-B9A9-2E83E790461D}" type="parTrans" cxnId="{50F56804-1D40-4156-A598-E2F9C25F5A22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EBF5CE13-B66E-4CF7-B483-56D6FD183E97}" type="sibTrans" cxnId="{50F56804-1D40-4156-A598-E2F9C25F5A22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E5A0967-901B-4EE7-A7C3-B08D6A0E659D}">
      <dgm:prSet custT="1"/>
      <dgm:spPr/>
      <dgm:t>
        <a:bodyPr/>
        <a:lstStyle/>
        <a:p>
          <a:r>
            <a:rPr lang="en-US" sz="1800">
              <a:effectLst/>
              <a:latin typeface="Candara" panose="020E0502030303020204" pitchFamily="34" charset="0"/>
            </a:rPr>
            <a:t>Menjelaskan kiat-kiat dalam memupuk kebiasan membaca anak dan remaja</a:t>
          </a:r>
          <a:endParaRPr lang="en-ID" sz="1800" dirty="0">
            <a:effectLst/>
            <a:latin typeface="Candara" panose="020E0502030303020204" pitchFamily="34" charset="0"/>
          </a:endParaRPr>
        </a:p>
      </dgm:t>
    </dgm:pt>
    <dgm:pt modelId="{DD7F0C9F-2FC0-44D6-B5E8-C3C2D4F42600}" type="parTrans" cxnId="{39E9C1FF-0C1B-4BA4-AE96-11FE31310C9C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09233FC4-B93F-48FE-BF66-AD6C0884DEDE}" type="sibTrans" cxnId="{39E9C1FF-0C1B-4BA4-AE96-11FE31310C9C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98242463-42F1-4313-924E-A24EA72B17FA}">
      <dgm:prSet custT="1"/>
      <dgm:spPr/>
      <dgm:t>
        <a:bodyPr/>
        <a:lstStyle/>
        <a:p>
          <a:r>
            <a:rPr lang="en-US" sz="1800">
              <a:effectLst/>
              <a:latin typeface="Candara" panose="020E0502030303020204" pitchFamily="34" charset="0"/>
            </a:rPr>
            <a:t>Menjelaskan strategi penerapan pembinaan minat baca melalui keluarga</a:t>
          </a:r>
          <a:endParaRPr lang="en-ID" sz="1800" dirty="0">
            <a:effectLst/>
            <a:latin typeface="Candara" panose="020E0502030303020204" pitchFamily="34" charset="0"/>
          </a:endParaRPr>
        </a:p>
      </dgm:t>
    </dgm:pt>
    <dgm:pt modelId="{30B7819C-15E7-4F8B-9BA8-EF2FFEE2876B}" type="parTrans" cxnId="{EB2BCC5F-5408-4BDE-A06A-61C32D5C0F95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F4CD972B-87ED-4803-9E27-B8C02080B00B}" type="sibTrans" cxnId="{EB2BCC5F-5408-4BDE-A06A-61C32D5C0F95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51E80687-66AB-469D-8A9E-7746EE7D3D9D}">
      <dgm:prSet custT="1"/>
      <dgm:spPr/>
      <dgm:t>
        <a:bodyPr/>
        <a:lstStyle/>
        <a:p>
          <a:r>
            <a:rPr lang="en-US" sz="1800">
              <a:effectLst/>
              <a:latin typeface="Candara" panose="020E0502030303020204" pitchFamily="34" charset="0"/>
            </a:rPr>
            <a:t>Menjelaskan strategi penerapan pembinaan minat baca masyarakat berdasar jenis perpustakaan</a:t>
          </a:r>
          <a:endParaRPr lang="en-ID" sz="1800" dirty="0">
            <a:effectLst/>
            <a:latin typeface="Candara" panose="020E050203030302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5686CB6-6B71-49F4-BD01-77823DC0893A}" type="parTrans" cxnId="{4FE8C0BC-95A2-4E13-9A82-42C47DA4F3B6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3810A8D9-69F3-460E-AE41-8C619809E140}" type="sibTrans" cxnId="{4FE8C0BC-95A2-4E13-9A82-42C47DA4F3B6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65CAF617-C1CA-4191-B1FF-0A416164799F}" type="pres">
      <dgm:prSet presAssocID="{129117A5-310A-4D40-9249-A06B798324D6}" presName="Name0" presStyleCnt="0">
        <dgm:presLayoutVars>
          <dgm:dir/>
          <dgm:resizeHandles val="exact"/>
        </dgm:presLayoutVars>
      </dgm:prSet>
      <dgm:spPr/>
    </dgm:pt>
    <dgm:pt modelId="{1EA52FE8-4D0D-4A74-992A-E31E7AFB8F50}" type="pres">
      <dgm:prSet presAssocID="{129117A5-310A-4D40-9249-A06B798324D6}" presName="bkgdShp" presStyleLbl="alignAccFollowNode1" presStyleIdx="0" presStyleCnt="1"/>
      <dgm:spPr/>
    </dgm:pt>
    <dgm:pt modelId="{FBBAB8EE-A56A-4F3D-A7BD-6C25FF65AED0}" type="pres">
      <dgm:prSet presAssocID="{129117A5-310A-4D40-9249-A06B798324D6}" presName="linComp" presStyleCnt="0"/>
      <dgm:spPr/>
    </dgm:pt>
    <dgm:pt modelId="{4C7985BF-F773-49FA-969E-FA3687503DD2}" type="pres">
      <dgm:prSet presAssocID="{8D58EE0B-270B-4F49-8139-B63F36FE1910}" presName="compNode" presStyleCnt="0"/>
      <dgm:spPr/>
    </dgm:pt>
    <dgm:pt modelId="{EE25FF14-4D17-4D3B-B419-E592FF121B24}" type="pres">
      <dgm:prSet presAssocID="{8D58EE0B-270B-4F49-8139-B63F36FE1910}" presName="node" presStyleLbl="node1" presStyleIdx="0" presStyleCnt="4">
        <dgm:presLayoutVars>
          <dgm:bulletEnabled val="1"/>
        </dgm:presLayoutVars>
      </dgm:prSet>
      <dgm:spPr/>
    </dgm:pt>
    <dgm:pt modelId="{D493CFB2-2148-420C-99A1-1E181A927F8E}" type="pres">
      <dgm:prSet presAssocID="{8D58EE0B-270B-4F49-8139-B63F36FE1910}" presName="invisiNode" presStyleLbl="node1" presStyleIdx="0" presStyleCnt="4"/>
      <dgm:spPr/>
    </dgm:pt>
    <dgm:pt modelId="{6910FB18-E2E2-4E83-ABCA-A10F48C39B67}" type="pres">
      <dgm:prSet presAssocID="{8D58EE0B-270B-4F49-8139-B63F36FE1910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Woman with baby"/>
        </a:ext>
      </dgm:extLst>
    </dgm:pt>
    <dgm:pt modelId="{AD38556B-B726-4584-AF1E-9FB9341FC05E}" type="pres">
      <dgm:prSet presAssocID="{EBF5CE13-B66E-4CF7-B483-56D6FD183E97}" presName="sibTrans" presStyleLbl="sibTrans2D1" presStyleIdx="0" presStyleCnt="0"/>
      <dgm:spPr/>
    </dgm:pt>
    <dgm:pt modelId="{12450934-7D77-4586-AC7B-4386D7A02944}" type="pres">
      <dgm:prSet presAssocID="{8E5A0967-901B-4EE7-A7C3-B08D6A0E659D}" presName="compNode" presStyleCnt="0"/>
      <dgm:spPr/>
    </dgm:pt>
    <dgm:pt modelId="{58A9E2F1-4836-4344-8FE9-0E86635DE34A}" type="pres">
      <dgm:prSet presAssocID="{8E5A0967-901B-4EE7-A7C3-B08D6A0E659D}" presName="node" presStyleLbl="node1" presStyleIdx="1" presStyleCnt="4">
        <dgm:presLayoutVars>
          <dgm:bulletEnabled val="1"/>
        </dgm:presLayoutVars>
      </dgm:prSet>
      <dgm:spPr/>
    </dgm:pt>
    <dgm:pt modelId="{24E42BDF-AAFB-40E7-B1D5-D1E90844C574}" type="pres">
      <dgm:prSet presAssocID="{8E5A0967-901B-4EE7-A7C3-B08D6A0E659D}" presName="invisiNode" presStyleLbl="node1" presStyleIdx="1" presStyleCnt="4"/>
      <dgm:spPr/>
    </dgm:pt>
    <dgm:pt modelId="{64733FD9-5629-4E2B-B7BE-EC547FD69637}" type="pres">
      <dgm:prSet presAssocID="{8E5A0967-901B-4EE7-A7C3-B08D6A0E659D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7E8FC4E-2C0B-4327-AFFD-B814B9852182}" type="pres">
      <dgm:prSet presAssocID="{09233FC4-B93F-48FE-BF66-AD6C0884DEDE}" presName="sibTrans" presStyleLbl="sibTrans2D1" presStyleIdx="0" presStyleCnt="0"/>
      <dgm:spPr/>
    </dgm:pt>
    <dgm:pt modelId="{97491776-0C38-48C7-8EC6-F30CCDBC3958}" type="pres">
      <dgm:prSet presAssocID="{98242463-42F1-4313-924E-A24EA72B17FA}" presName="compNode" presStyleCnt="0"/>
      <dgm:spPr/>
    </dgm:pt>
    <dgm:pt modelId="{8FEE4560-E104-419A-AA4F-1E990EA41E35}" type="pres">
      <dgm:prSet presAssocID="{98242463-42F1-4313-924E-A24EA72B17FA}" presName="node" presStyleLbl="node1" presStyleIdx="2" presStyleCnt="4">
        <dgm:presLayoutVars>
          <dgm:bulletEnabled val="1"/>
        </dgm:presLayoutVars>
      </dgm:prSet>
      <dgm:spPr/>
    </dgm:pt>
    <dgm:pt modelId="{696AB1AC-54E9-410B-BDF5-9411D09C7DC3}" type="pres">
      <dgm:prSet presAssocID="{98242463-42F1-4313-924E-A24EA72B17FA}" presName="invisiNode" presStyleLbl="node1" presStyleIdx="2" presStyleCnt="4"/>
      <dgm:spPr/>
    </dgm:pt>
    <dgm:pt modelId="{2A1D5056-274C-40A5-998C-2CD837EE85C0}" type="pres">
      <dgm:prSet presAssocID="{98242463-42F1-4313-924E-A24EA72B17F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AB76DC34-CF82-411B-AB06-3A84A45A954A}" type="pres">
      <dgm:prSet presAssocID="{F4CD972B-87ED-4803-9E27-B8C02080B00B}" presName="sibTrans" presStyleLbl="sibTrans2D1" presStyleIdx="0" presStyleCnt="0"/>
      <dgm:spPr/>
    </dgm:pt>
    <dgm:pt modelId="{16E5B219-9B2E-472E-9AD9-9DF867D0D2C7}" type="pres">
      <dgm:prSet presAssocID="{51E80687-66AB-469D-8A9E-7746EE7D3D9D}" presName="compNode" presStyleCnt="0"/>
      <dgm:spPr/>
    </dgm:pt>
    <dgm:pt modelId="{97447977-1EFA-468B-913D-746233C08EEA}" type="pres">
      <dgm:prSet presAssocID="{51E80687-66AB-469D-8A9E-7746EE7D3D9D}" presName="node" presStyleLbl="node1" presStyleIdx="3" presStyleCnt="4">
        <dgm:presLayoutVars>
          <dgm:bulletEnabled val="1"/>
        </dgm:presLayoutVars>
      </dgm:prSet>
      <dgm:spPr/>
    </dgm:pt>
    <dgm:pt modelId="{A280A302-D70A-410C-BF02-6B82B7382178}" type="pres">
      <dgm:prSet presAssocID="{51E80687-66AB-469D-8A9E-7746EE7D3D9D}" presName="invisiNode" presStyleLbl="node1" presStyleIdx="3" presStyleCnt="4"/>
      <dgm:spPr/>
    </dgm:pt>
    <dgm:pt modelId="{5EE6A176-9FA3-441C-BB1E-42F86FC07210}" type="pres">
      <dgm:prSet presAssocID="{51E80687-66AB-469D-8A9E-7746EE7D3D9D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</dgm:ptLst>
  <dgm:cxnLst>
    <dgm:cxn modelId="{50F56804-1D40-4156-A598-E2F9C25F5A22}" srcId="{129117A5-310A-4D40-9249-A06B798324D6}" destId="{8D58EE0B-270B-4F49-8139-B63F36FE1910}" srcOrd="0" destOrd="0" parTransId="{94C50250-E91F-4D8B-B9A9-2E83E790461D}" sibTransId="{EBF5CE13-B66E-4CF7-B483-56D6FD183E97}"/>
    <dgm:cxn modelId="{D1F4BB0D-9C9C-404E-8D8E-17D68C2F6D66}" type="presOf" srcId="{51E80687-66AB-469D-8A9E-7746EE7D3D9D}" destId="{97447977-1EFA-468B-913D-746233C08EEA}" srcOrd="0" destOrd="0" presId="urn:microsoft.com/office/officeart/2005/8/layout/pList2"/>
    <dgm:cxn modelId="{EC752A18-7B9D-477A-959F-AD3D9BF62221}" type="presOf" srcId="{129117A5-310A-4D40-9249-A06B798324D6}" destId="{65CAF617-C1CA-4191-B1FF-0A416164799F}" srcOrd="0" destOrd="0" presId="urn:microsoft.com/office/officeart/2005/8/layout/pList2"/>
    <dgm:cxn modelId="{9CE31A22-8719-48FA-AAC9-706E826F1E75}" type="presOf" srcId="{8E5A0967-901B-4EE7-A7C3-B08D6A0E659D}" destId="{58A9E2F1-4836-4344-8FE9-0E86635DE34A}" srcOrd="0" destOrd="0" presId="urn:microsoft.com/office/officeart/2005/8/layout/pList2"/>
    <dgm:cxn modelId="{EA62C93F-BEFB-4D79-849C-6169DC586B6E}" type="presOf" srcId="{8D58EE0B-270B-4F49-8139-B63F36FE1910}" destId="{EE25FF14-4D17-4D3B-B419-E592FF121B24}" srcOrd="0" destOrd="0" presId="urn:microsoft.com/office/officeart/2005/8/layout/pList2"/>
    <dgm:cxn modelId="{EB2BCC5F-5408-4BDE-A06A-61C32D5C0F95}" srcId="{129117A5-310A-4D40-9249-A06B798324D6}" destId="{98242463-42F1-4313-924E-A24EA72B17FA}" srcOrd="2" destOrd="0" parTransId="{30B7819C-15E7-4F8B-9BA8-EF2FFEE2876B}" sibTransId="{F4CD972B-87ED-4803-9E27-B8C02080B00B}"/>
    <dgm:cxn modelId="{3D945959-5597-42BD-9FC9-5B8CE97C2CBD}" type="presOf" srcId="{09233FC4-B93F-48FE-BF66-AD6C0884DEDE}" destId="{D7E8FC4E-2C0B-4327-AFFD-B814B9852182}" srcOrd="0" destOrd="0" presId="urn:microsoft.com/office/officeart/2005/8/layout/pList2"/>
    <dgm:cxn modelId="{F536097B-A876-4377-B8F6-73BCB1D01EC5}" type="presOf" srcId="{EBF5CE13-B66E-4CF7-B483-56D6FD183E97}" destId="{AD38556B-B726-4584-AF1E-9FB9341FC05E}" srcOrd="0" destOrd="0" presId="urn:microsoft.com/office/officeart/2005/8/layout/pList2"/>
    <dgm:cxn modelId="{4FE8C0BC-95A2-4E13-9A82-42C47DA4F3B6}" srcId="{129117A5-310A-4D40-9249-A06B798324D6}" destId="{51E80687-66AB-469D-8A9E-7746EE7D3D9D}" srcOrd="3" destOrd="0" parTransId="{D5686CB6-6B71-49F4-BD01-77823DC0893A}" sibTransId="{3810A8D9-69F3-460E-AE41-8C619809E140}"/>
    <dgm:cxn modelId="{D44F4CD2-0C50-4657-9E02-26CACC26A807}" type="presOf" srcId="{F4CD972B-87ED-4803-9E27-B8C02080B00B}" destId="{AB76DC34-CF82-411B-AB06-3A84A45A954A}" srcOrd="0" destOrd="0" presId="urn:microsoft.com/office/officeart/2005/8/layout/pList2"/>
    <dgm:cxn modelId="{046E27F4-C459-4DF4-9D24-F7C038AC9C22}" type="presOf" srcId="{98242463-42F1-4313-924E-A24EA72B17FA}" destId="{8FEE4560-E104-419A-AA4F-1E990EA41E35}" srcOrd="0" destOrd="0" presId="urn:microsoft.com/office/officeart/2005/8/layout/pList2"/>
    <dgm:cxn modelId="{39E9C1FF-0C1B-4BA4-AE96-11FE31310C9C}" srcId="{129117A5-310A-4D40-9249-A06B798324D6}" destId="{8E5A0967-901B-4EE7-A7C3-B08D6A0E659D}" srcOrd="1" destOrd="0" parTransId="{DD7F0C9F-2FC0-44D6-B5E8-C3C2D4F42600}" sibTransId="{09233FC4-B93F-48FE-BF66-AD6C0884DEDE}"/>
    <dgm:cxn modelId="{B1BF5688-CDB3-4279-A7D4-37FCEAA2CE1D}" type="presParOf" srcId="{65CAF617-C1CA-4191-B1FF-0A416164799F}" destId="{1EA52FE8-4D0D-4A74-992A-E31E7AFB8F50}" srcOrd="0" destOrd="0" presId="urn:microsoft.com/office/officeart/2005/8/layout/pList2"/>
    <dgm:cxn modelId="{4C73E331-D988-4158-837E-859824E77CB0}" type="presParOf" srcId="{65CAF617-C1CA-4191-B1FF-0A416164799F}" destId="{FBBAB8EE-A56A-4F3D-A7BD-6C25FF65AED0}" srcOrd="1" destOrd="0" presId="urn:microsoft.com/office/officeart/2005/8/layout/pList2"/>
    <dgm:cxn modelId="{152D4FFA-0DE0-4020-85D7-77B0B8C6C9B1}" type="presParOf" srcId="{FBBAB8EE-A56A-4F3D-A7BD-6C25FF65AED0}" destId="{4C7985BF-F773-49FA-969E-FA3687503DD2}" srcOrd="0" destOrd="0" presId="urn:microsoft.com/office/officeart/2005/8/layout/pList2"/>
    <dgm:cxn modelId="{36C2CE85-A08D-4179-B52E-47F54CD81C80}" type="presParOf" srcId="{4C7985BF-F773-49FA-969E-FA3687503DD2}" destId="{EE25FF14-4D17-4D3B-B419-E592FF121B24}" srcOrd="0" destOrd="0" presId="urn:microsoft.com/office/officeart/2005/8/layout/pList2"/>
    <dgm:cxn modelId="{9C8D25BD-B0C6-4135-B16F-12B1AE422393}" type="presParOf" srcId="{4C7985BF-F773-49FA-969E-FA3687503DD2}" destId="{D493CFB2-2148-420C-99A1-1E181A927F8E}" srcOrd="1" destOrd="0" presId="urn:microsoft.com/office/officeart/2005/8/layout/pList2"/>
    <dgm:cxn modelId="{C9A845F5-D1BE-4BAE-A581-6DF4EC21180A}" type="presParOf" srcId="{4C7985BF-F773-49FA-969E-FA3687503DD2}" destId="{6910FB18-E2E2-4E83-ABCA-A10F48C39B67}" srcOrd="2" destOrd="0" presId="urn:microsoft.com/office/officeart/2005/8/layout/pList2"/>
    <dgm:cxn modelId="{25F09238-6CD3-40B2-8C0C-CAF25C4FE280}" type="presParOf" srcId="{FBBAB8EE-A56A-4F3D-A7BD-6C25FF65AED0}" destId="{AD38556B-B726-4584-AF1E-9FB9341FC05E}" srcOrd="1" destOrd="0" presId="urn:microsoft.com/office/officeart/2005/8/layout/pList2"/>
    <dgm:cxn modelId="{9454B36B-9D79-4C2F-AB72-4768085E81EB}" type="presParOf" srcId="{FBBAB8EE-A56A-4F3D-A7BD-6C25FF65AED0}" destId="{12450934-7D77-4586-AC7B-4386D7A02944}" srcOrd="2" destOrd="0" presId="urn:microsoft.com/office/officeart/2005/8/layout/pList2"/>
    <dgm:cxn modelId="{6D24E58A-562C-4789-859E-A90A1B42854E}" type="presParOf" srcId="{12450934-7D77-4586-AC7B-4386D7A02944}" destId="{58A9E2F1-4836-4344-8FE9-0E86635DE34A}" srcOrd="0" destOrd="0" presId="urn:microsoft.com/office/officeart/2005/8/layout/pList2"/>
    <dgm:cxn modelId="{E1BA8DD9-77A9-44E6-9125-B6DE9C1B18C7}" type="presParOf" srcId="{12450934-7D77-4586-AC7B-4386D7A02944}" destId="{24E42BDF-AAFB-40E7-B1D5-D1E90844C574}" srcOrd="1" destOrd="0" presId="urn:microsoft.com/office/officeart/2005/8/layout/pList2"/>
    <dgm:cxn modelId="{5802A5C3-F57B-4DC3-89F9-7EF4AFDDA12D}" type="presParOf" srcId="{12450934-7D77-4586-AC7B-4386D7A02944}" destId="{64733FD9-5629-4E2B-B7BE-EC547FD69637}" srcOrd="2" destOrd="0" presId="urn:microsoft.com/office/officeart/2005/8/layout/pList2"/>
    <dgm:cxn modelId="{83F8E1A2-6138-4816-B181-A0F910AE35DC}" type="presParOf" srcId="{FBBAB8EE-A56A-4F3D-A7BD-6C25FF65AED0}" destId="{D7E8FC4E-2C0B-4327-AFFD-B814B9852182}" srcOrd="3" destOrd="0" presId="urn:microsoft.com/office/officeart/2005/8/layout/pList2"/>
    <dgm:cxn modelId="{79B659CB-9D6F-4BAE-9059-B9FC696B8B06}" type="presParOf" srcId="{FBBAB8EE-A56A-4F3D-A7BD-6C25FF65AED0}" destId="{97491776-0C38-48C7-8EC6-F30CCDBC3958}" srcOrd="4" destOrd="0" presId="urn:microsoft.com/office/officeart/2005/8/layout/pList2"/>
    <dgm:cxn modelId="{30D1DCB8-3896-4A48-AC20-4793DAC436A6}" type="presParOf" srcId="{97491776-0C38-48C7-8EC6-F30CCDBC3958}" destId="{8FEE4560-E104-419A-AA4F-1E990EA41E35}" srcOrd="0" destOrd="0" presId="urn:microsoft.com/office/officeart/2005/8/layout/pList2"/>
    <dgm:cxn modelId="{9EC86628-B843-4ED1-B94D-94AE90AFA164}" type="presParOf" srcId="{97491776-0C38-48C7-8EC6-F30CCDBC3958}" destId="{696AB1AC-54E9-410B-BDF5-9411D09C7DC3}" srcOrd="1" destOrd="0" presId="urn:microsoft.com/office/officeart/2005/8/layout/pList2"/>
    <dgm:cxn modelId="{757BC679-4695-4A7E-B1AE-F687810E5082}" type="presParOf" srcId="{97491776-0C38-48C7-8EC6-F30CCDBC3958}" destId="{2A1D5056-274C-40A5-998C-2CD837EE85C0}" srcOrd="2" destOrd="0" presId="urn:microsoft.com/office/officeart/2005/8/layout/pList2"/>
    <dgm:cxn modelId="{1708193B-FF48-416C-A2D3-C763DA8E3D22}" type="presParOf" srcId="{FBBAB8EE-A56A-4F3D-A7BD-6C25FF65AED0}" destId="{AB76DC34-CF82-411B-AB06-3A84A45A954A}" srcOrd="5" destOrd="0" presId="urn:microsoft.com/office/officeart/2005/8/layout/pList2"/>
    <dgm:cxn modelId="{CA8FF052-4AA4-406C-9469-EBB002C83A31}" type="presParOf" srcId="{FBBAB8EE-A56A-4F3D-A7BD-6C25FF65AED0}" destId="{16E5B219-9B2E-472E-9AD9-9DF867D0D2C7}" srcOrd="6" destOrd="0" presId="urn:microsoft.com/office/officeart/2005/8/layout/pList2"/>
    <dgm:cxn modelId="{34385E82-3675-4B95-90EF-72A4A5E994CD}" type="presParOf" srcId="{16E5B219-9B2E-472E-9AD9-9DF867D0D2C7}" destId="{97447977-1EFA-468B-913D-746233C08EEA}" srcOrd="0" destOrd="0" presId="urn:microsoft.com/office/officeart/2005/8/layout/pList2"/>
    <dgm:cxn modelId="{8C8FB0F7-B2FD-460D-91C4-3F872C584C78}" type="presParOf" srcId="{16E5B219-9B2E-472E-9AD9-9DF867D0D2C7}" destId="{A280A302-D70A-410C-BF02-6B82B7382178}" srcOrd="1" destOrd="0" presId="urn:microsoft.com/office/officeart/2005/8/layout/pList2"/>
    <dgm:cxn modelId="{2E1A89F7-2FC2-459C-963A-8D120B98C4DD}" type="presParOf" srcId="{16E5B219-9B2E-472E-9AD9-9DF867D0D2C7}" destId="{5EE6A176-9FA3-441C-BB1E-42F86FC0721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B7E3A1-7DE4-49DC-9B48-2B0F41EE898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585CFC03-F497-4CB8-B381-3DBB29234C32}">
      <dgm:prSet phldrT="[Text]" custT="1"/>
      <dgm:spPr/>
      <dgm:t>
        <a:bodyPr/>
        <a:lstStyle/>
        <a:p>
          <a:pPr algn="just"/>
          <a:r>
            <a:rPr lang="ms-MY" sz="2000" b="1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rPr>
            <a:t>Perpustakaan sekolah diadakan bukan lagi hanya sekedar melayani selera para siswa untuk membaca buku-buku, namun juga mengasah otak, memperluas dan memperdalam pengetahuan, melahirkan kecekatan serta membantu siswa dalam aktivitas-aktivitas yang kurikuler dan ekstra kurikuler</a:t>
          </a:r>
          <a:endParaRPr lang="en-ID" sz="2000" b="1" dirty="0">
            <a:solidFill>
              <a:schemeClr val="tx2">
                <a:lumMod val="50000"/>
              </a:schemeClr>
            </a:solidFill>
            <a:latin typeface="Candara" panose="020E0502030303020204" pitchFamily="34" charset="0"/>
          </a:endParaRPr>
        </a:p>
      </dgm:t>
    </dgm:pt>
    <dgm:pt modelId="{FBC6BB1C-AEEB-45BE-A034-E72B710B8B95}" type="parTrans" cxnId="{ACB8A57F-A374-4DE2-8EF3-5FABF5297201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44DF4F57-AC81-4571-B598-F8B27CF907D2}" type="sibTrans" cxnId="{ACB8A57F-A374-4DE2-8EF3-5FABF5297201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EE231EA2-C17D-45C4-99B8-43CCF8C9F5C5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None/>
          </a:pPr>
          <a:r>
            <a:rPr lang="ms-MY" sz="2000" b="1" dirty="0">
              <a:latin typeface="Candara" panose="020E0502030303020204" pitchFamily="34" charset="0"/>
            </a:rPr>
            <a:t>Peran Kepala Sekolah</a:t>
          </a:r>
          <a:endParaRPr lang="en-ID" sz="2000" dirty="0">
            <a:latin typeface="Candara" panose="020E0502030303020204" pitchFamily="34" charset="0"/>
          </a:endParaRPr>
        </a:p>
      </dgm:t>
    </dgm:pt>
    <dgm:pt modelId="{5081ED56-8BCC-4A33-8717-5DAAF6729AA9}" type="parTrans" cxnId="{6A149AF8-C092-444E-82D5-C50F14FADB97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0206F90D-6D48-4C39-8103-6246CB102B2D}" type="sibTrans" cxnId="{6A149AF8-C092-444E-82D5-C50F14FADB97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2677753A-8DC2-415E-BA57-4841262084E5}">
      <dgm:prSet phldrT="[Text]" custT="1"/>
      <dgm:spPr/>
      <dgm:t>
        <a:bodyPr/>
        <a:lstStyle/>
        <a:p>
          <a:r>
            <a:rPr lang="ms-MY" sz="1800" dirty="0">
              <a:latin typeface="Candara" panose="020E0502030303020204" pitchFamily="34" charset="0"/>
            </a:rPr>
            <a:t>Kepala Sekolah mempunyai peran yang sangat penting dalam menyelenggarakan perpustakaan sekolah sehingga diharapkan dapat menstimulisasi guru dan siswa dalam proses belajar mengajar dengan baik.</a:t>
          </a:r>
          <a:endParaRPr lang="en-ID" sz="1800" dirty="0">
            <a:latin typeface="Candara" panose="020E0502030303020204" pitchFamily="34" charset="0"/>
          </a:endParaRPr>
        </a:p>
      </dgm:t>
    </dgm:pt>
    <dgm:pt modelId="{21548C98-BC22-477B-9BA2-F9899D0BB533}" type="parTrans" cxnId="{2A4AB666-E5AA-460E-849C-D6CA259DEC50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FB7DD219-378F-4DC2-98E8-D0AAA7249F9E}" type="sibTrans" cxnId="{2A4AB666-E5AA-460E-849C-D6CA259DEC50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7BBBFD6B-7958-464C-97FC-2D1FA2CEC486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None/>
          </a:pPr>
          <a:r>
            <a:rPr lang="ms-MY" sz="2000" b="1" dirty="0">
              <a:latin typeface="Candara" panose="020E0502030303020204" pitchFamily="34" charset="0"/>
            </a:rPr>
            <a:t>Peran Guru</a:t>
          </a:r>
          <a:endParaRPr lang="en-ID" sz="2000" dirty="0">
            <a:latin typeface="Candara" panose="020E0502030303020204" pitchFamily="34" charset="0"/>
          </a:endParaRPr>
        </a:p>
      </dgm:t>
    </dgm:pt>
    <dgm:pt modelId="{BED68489-9CB0-4B0E-9B20-56F8FD96981C}" type="parTrans" cxnId="{E8A30D9D-0B2B-472D-BF69-182FE859B25A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5C2DFD35-AF14-4B26-BAB3-7BFDD5226226}" type="sibTrans" cxnId="{E8A30D9D-0B2B-472D-BF69-182FE859B25A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4AB3B75-C906-4294-B911-F68BD18E1CB6}">
      <dgm:prSet phldrT="[Text]" custT="1"/>
      <dgm:spPr/>
      <dgm:t>
        <a:bodyPr/>
        <a:lstStyle/>
        <a:p>
          <a:r>
            <a:rPr lang="ms-MY" sz="1800" dirty="0">
              <a:latin typeface="Candara" panose="020E0502030303020204" pitchFamily="34" charset="0"/>
            </a:rPr>
            <a:t>Guru membantu pustakawan dalam hal memberikan informasi tentang hubungan perpustakaan dengan pengajaran yang diberikan di kelas.</a:t>
          </a:r>
          <a:endParaRPr lang="en-ID" sz="1800" dirty="0">
            <a:latin typeface="Candara" panose="020E0502030303020204" pitchFamily="34" charset="0"/>
          </a:endParaRPr>
        </a:p>
      </dgm:t>
    </dgm:pt>
    <dgm:pt modelId="{071D6704-97F4-429F-8A64-F492045006D8}" type="parTrans" cxnId="{AD5447B2-4AFE-4B60-9C49-8220AA603D59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4532D0B3-ED94-4241-AAF4-F3D3BB59ACBD}" type="sibTrans" cxnId="{AD5447B2-4AFE-4B60-9C49-8220AA603D59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9E4F491C-91DF-41FD-8A82-3808F42413F2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2000" b="1" dirty="0"/>
            <a:t>Peran Pustakawan Sekolah</a:t>
          </a:r>
          <a:endParaRPr lang="en-ID" sz="2000" dirty="0">
            <a:latin typeface="Candara" panose="020E0502030303020204" pitchFamily="34" charset="0"/>
          </a:endParaRPr>
        </a:p>
      </dgm:t>
    </dgm:pt>
    <dgm:pt modelId="{0ED26968-185B-469F-8035-3FEB1E94A1CB}" type="parTrans" cxnId="{06F5FB67-D8D3-4BA2-9BB6-C93C44466300}">
      <dgm:prSet/>
      <dgm:spPr/>
      <dgm:t>
        <a:bodyPr/>
        <a:lstStyle/>
        <a:p>
          <a:endParaRPr lang="en-ID"/>
        </a:p>
      </dgm:t>
    </dgm:pt>
    <dgm:pt modelId="{980934F9-4C69-485F-BC4F-6D6177658893}" type="sibTrans" cxnId="{06F5FB67-D8D3-4BA2-9BB6-C93C44466300}">
      <dgm:prSet/>
      <dgm:spPr/>
      <dgm:t>
        <a:bodyPr/>
        <a:lstStyle/>
        <a:p>
          <a:endParaRPr lang="en-ID"/>
        </a:p>
      </dgm:t>
    </dgm:pt>
    <dgm:pt modelId="{88D810A6-ED39-413B-95D3-1B67E69B71BB}">
      <dgm:prSet phldrT="[Text]" custT="1"/>
      <dgm:spPr/>
      <dgm:t>
        <a:bodyPr/>
        <a:lstStyle/>
        <a:p>
          <a:r>
            <a:rPr lang="ms-MY" sz="1800" dirty="0"/>
            <a:t>Pustakawan melalui kemampuan dan keaktifan dalam mengelola dan menjalankan fungsi perpustakaan secara optimal dan maksimal, akan dapat menumbuhkan dan meningkatkan minat membaca siswa.</a:t>
          </a:r>
          <a:endParaRPr lang="en-ID" sz="1800" dirty="0">
            <a:latin typeface="Candara" panose="020E0502030303020204" pitchFamily="34" charset="0"/>
          </a:endParaRPr>
        </a:p>
      </dgm:t>
    </dgm:pt>
    <dgm:pt modelId="{9857D13D-BA18-42A7-8F1B-8B33F7C060C4}" type="parTrans" cxnId="{78F46DF3-01FD-42C1-888F-0152BFB74DD4}">
      <dgm:prSet/>
      <dgm:spPr/>
      <dgm:t>
        <a:bodyPr/>
        <a:lstStyle/>
        <a:p>
          <a:endParaRPr lang="en-ID"/>
        </a:p>
      </dgm:t>
    </dgm:pt>
    <dgm:pt modelId="{5ADD63D8-072C-452C-928C-D6B2E1CFD436}" type="sibTrans" cxnId="{78F46DF3-01FD-42C1-888F-0152BFB74DD4}">
      <dgm:prSet/>
      <dgm:spPr/>
      <dgm:t>
        <a:bodyPr/>
        <a:lstStyle/>
        <a:p>
          <a:endParaRPr lang="en-ID"/>
        </a:p>
      </dgm:t>
    </dgm:pt>
    <dgm:pt modelId="{C534EBDD-CB0F-4975-89EB-B49EE21338D6}" type="pres">
      <dgm:prSet presAssocID="{F3B7E3A1-7DE4-49DC-9B48-2B0F41EE8989}" presName="linear" presStyleCnt="0">
        <dgm:presLayoutVars>
          <dgm:animLvl val="lvl"/>
          <dgm:resizeHandles val="exact"/>
        </dgm:presLayoutVars>
      </dgm:prSet>
      <dgm:spPr/>
    </dgm:pt>
    <dgm:pt modelId="{D69E3A98-E9AD-4D25-AD54-067514632EBC}" type="pres">
      <dgm:prSet presAssocID="{585CFC03-F497-4CB8-B381-3DBB29234C32}" presName="parentText" presStyleLbl="node1" presStyleIdx="0" presStyleCnt="4" custScaleY="92250">
        <dgm:presLayoutVars>
          <dgm:chMax val="0"/>
          <dgm:bulletEnabled val="1"/>
        </dgm:presLayoutVars>
      </dgm:prSet>
      <dgm:spPr/>
    </dgm:pt>
    <dgm:pt modelId="{D58FDE8C-A14F-4710-936B-0320E74FD221}" type="pres">
      <dgm:prSet presAssocID="{44DF4F57-AC81-4571-B598-F8B27CF907D2}" presName="spacer" presStyleCnt="0"/>
      <dgm:spPr/>
    </dgm:pt>
    <dgm:pt modelId="{F38DFD02-E2D0-4D76-80D5-B347EDAE1460}" type="pres">
      <dgm:prSet presAssocID="{EE231EA2-C17D-45C4-99B8-43CCF8C9F5C5}" presName="parentText" presStyleLbl="node1" presStyleIdx="1" presStyleCnt="4" custScaleY="41224">
        <dgm:presLayoutVars>
          <dgm:chMax val="0"/>
          <dgm:bulletEnabled val="1"/>
        </dgm:presLayoutVars>
      </dgm:prSet>
      <dgm:spPr/>
    </dgm:pt>
    <dgm:pt modelId="{AA89F7E4-409C-4F0E-81C8-998AF0626D77}" type="pres">
      <dgm:prSet presAssocID="{EE231EA2-C17D-45C4-99B8-43CCF8C9F5C5}" presName="childText" presStyleLbl="revTx" presStyleIdx="0" presStyleCnt="3" custScaleY="63480">
        <dgm:presLayoutVars>
          <dgm:bulletEnabled val="1"/>
        </dgm:presLayoutVars>
      </dgm:prSet>
      <dgm:spPr/>
    </dgm:pt>
    <dgm:pt modelId="{AD5B61BA-A4FF-4025-A98A-D485327EEDE1}" type="pres">
      <dgm:prSet presAssocID="{7BBBFD6B-7958-464C-97FC-2D1FA2CEC486}" presName="parentText" presStyleLbl="node1" presStyleIdx="2" presStyleCnt="4" custScaleY="45558">
        <dgm:presLayoutVars>
          <dgm:chMax val="0"/>
          <dgm:bulletEnabled val="1"/>
        </dgm:presLayoutVars>
      </dgm:prSet>
      <dgm:spPr/>
    </dgm:pt>
    <dgm:pt modelId="{205B2D3B-A6C9-468F-8964-30805D454761}" type="pres">
      <dgm:prSet presAssocID="{7BBBFD6B-7958-464C-97FC-2D1FA2CEC486}" presName="childText" presStyleLbl="revTx" presStyleIdx="1" presStyleCnt="3" custScaleY="64406">
        <dgm:presLayoutVars>
          <dgm:bulletEnabled val="1"/>
        </dgm:presLayoutVars>
      </dgm:prSet>
      <dgm:spPr/>
    </dgm:pt>
    <dgm:pt modelId="{726F3FBC-0D81-4DED-9A4C-3499E804FD26}" type="pres">
      <dgm:prSet presAssocID="{9E4F491C-91DF-41FD-8A82-3808F42413F2}" presName="parentText" presStyleLbl="node1" presStyleIdx="3" presStyleCnt="4" custScaleY="44428">
        <dgm:presLayoutVars>
          <dgm:chMax val="0"/>
          <dgm:bulletEnabled val="1"/>
        </dgm:presLayoutVars>
      </dgm:prSet>
      <dgm:spPr/>
    </dgm:pt>
    <dgm:pt modelId="{80997985-29D2-4B4E-9336-0FCCE2F81BB6}" type="pres">
      <dgm:prSet presAssocID="{9E4F491C-91DF-41FD-8A82-3808F42413F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281830A-20D7-4D66-A508-1F7F0D66D1B1}" type="presOf" srcId="{EE231EA2-C17D-45C4-99B8-43CCF8C9F5C5}" destId="{F38DFD02-E2D0-4D76-80D5-B347EDAE1460}" srcOrd="0" destOrd="0" presId="urn:microsoft.com/office/officeart/2005/8/layout/vList2"/>
    <dgm:cxn modelId="{BC888C38-AD25-47C6-BDBC-7EB3D19E7D89}" type="presOf" srcId="{88D810A6-ED39-413B-95D3-1B67E69B71BB}" destId="{80997985-29D2-4B4E-9336-0FCCE2F81BB6}" srcOrd="0" destOrd="0" presId="urn:microsoft.com/office/officeart/2005/8/layout/vList2"/>
    <dgm:cxn modelId="{456E6D3D-AE18-4758-9806-4B4E004C504C}" type="presOf" srcId="{7BBBFD6B-7958-464C-97FC-2D1FA2CEC486}" destId="{AD5B61BA-A4FF-4025-A98A-D485327EEDE1}" srcOrd="0" destOrd="0" presId="urn:microsoft.com/office/officeart/2005/8/layout/vList2"/>
    <dgm:cxn modelId="{2A4AB666-E5AA-460E-849C-D6CA259DEC50}" srcId="{EE231EA2-C17D-45C4-99B8-43CCF8C9F5C5}" destId="{2677753A-8DC2-415E-BA57-4841262084E5}" srcOrd="0" destOrd="0" parTransId="{21548C98-BC22-477B-9BA2-F9899D0BB533}" sibTransId="{FB7DD219-378F-4DC2-98E8-D0AAA7249F9E}"/>
    <dgm:cxn modelId="{06F5FB67-D8D3-4BA2-9BB6-C93C44466300}" srcId="{F3B7E3A1-7DE4-49DC-9B48-2B0F41EE8989}" destId="{9E4F491C-91DF-41FD-8A82-3808F42413F2}" srcOrd="3" destOrd="0" parTransId="{0ED26968-185B-469F-8035-3FEB1E94A1CB}" sibTransId="{980934F9-4C69-485F-BC4F-6D6177658893}"/>
    <dgm:cxn modelId="{ACB8A57F-A374-4DE2-8EF3-5FABF5297201}" srcId="{F3B7E3A1-7DE4-49DC-9B48-2B0F41EE8989}" destId="{585CFC03-F497-4CB8-B381-3DBB29234C32}" srcOrd="0" destOrd="0" parTransId="{FBC6BB1C-AEEB-45BE-A034-E72B710B8B95}" sibTransId="{44DF4F57-AC81-4571-B598-F8B27CF907D2}"/>
    <dgm:cxn modelId="{E8A30D9D-0B2B-472D-BF69-182FE859B25A}" srcId="{F3B7E3A1-7DE4-49DC-9B48-2B0F41EE8989}" destId="{7BBBFD6B-7958-464C-97FC-2D1FA2CEC486}" srcOrd="2" destOrd="0" parTransId="{BED68489-9CB0-4B0E-9B20-56F8FD96981C}" sibTransId="{5C2DFD35-AF14-4B26-BAB3-7BFDD5226226}"/>
    <dgm:cxn modelId="{AD5447B2-4AFE-4B60-9C49-8220AA603D59}" srcId="{7BBBFD6B-7958-464C-97FC-2D1FA2CEC486}" destId="{14AB3B75-C906-4294-B911-F68BD18E1CB6}" srcOrd="0" destOrd="0" parTransId="{071D6704-97F4-429F-8A64-F492045006D8}" sibTransId="{4532D0B3-ED94-4241-AAF4-F3D3BB59ACBD}"/>
    <dgm:cxn modelId="{DF2B0DB8-E83C-4065-BDE5-60E689CC4ACC}" type="presOf" srcId="{2677753A-8DC2-415E-BA57-4841262084E5}" destId="{AA89F7E4-409C-4F0E-81C8-998AF0626D77}" srcOrd="0" destOrd="0" presId="urn:microsoft.com/office/officeart/2005/8/layout/vList2"/>
    <dgm:cxn modelId="{61A5C0C0-5429-4A86-8318-942DFDEFB43E}" type="presOf" srcId="{9E4F491C-91DF-41FD-8A82-3808F42413F2}" destId="{726F3FBC-0D81-4DED-9A4C-3499E804FD26}" srcOrd="0" destOrd="0" presId="urn:microsoft.com/office/officeart/2005/8/layout/vList2"/>
    <dgm:cxn modelId="{96C8F5DC-F8E0-4FC2-B14A-E1C972DB28D8}" type="presOf" srcId="{14AB3B75-C906-4294-B911-F68BD18E1CB6}" destId="{205B2D3B-A6C9-468F-8964-30805D454761}" srcOrd="0" destOrd="0" presId="urn:microsoft.com/office/officeart/2005/8/layout/vList2"/>
    <dgm:cxn modelId="{78F46DF3-01FD-42C1-888F-0152BFB74DD4}" srcId="{9E4F491C-91DF-41FD-8A82-3808F42413F2}" destId="{88D810A6-ED39-413B-95D3-1B67E69B71BB}" srcOrd="0" destOrd="0" parTransId="{9857D13D-BA18-42A7-8F1B-8B33F7C060C4}" sibTransId="{5ADD63D8-072C-452C-928C-D6B2E1CFD436}"/>
    <dgm:cxn modelId="{E60B38F5-298A-48DB-8EAD-BDD4A55F5F59}" type="presOf" srcId="{585CFC03-F497-4CB8-B381-3DBB29234C32}" destId="{D69E3A98-E9AD-4D25-AD54-067514632EBC}" srcOrd="0" destOrd="0" presId="urn:microsoft.com/office/officeart/2005/8/layout/vList2"/>
    <dgm:cxn modelId="{A14BFAF7-97B8-499B-B904-B13D67816951}" type="presOf" srcId="{F3B7E3A1-7DE4-49DC-9B48-2B0F41EE8989}" destId="{C534EBDD-CB0F-4975-89EB-B49EE21338D6}" srcOrd="0" destOrd="0" presId="urn:microsoft.com/office/officeart/2005/8/layout/vList2"/>
    <dgm:cxn modelId="{6A149AF8-C092-444E-82D5-C50F14FADB97}" srcId="{F3B7E3A1-7DE4-49DC-9B48-2B0F41EE8989}" destId="{EE231EA2-C17D-45C4-99B8-43CCF8C9F5C5}" srcOrd="1" destOrd="0" parTransId="{5081ED56-8BCC-4A33-8717-5DAAF6729AA9}" sibTransId="{0206F90D-6D48-4C39-8103-6246CB102B2D}"/>
    <dgm:cxn modelId="{95979792-6A4D-4EE7-A135-5233916BC41C}" type="presParOf" srcId="{C534EBDD-CB0F-4975-89EB-B49EE21338D6}" destId="{D69E3A98-E9AD-4D25-AD54-067514632EBC}" srcOrd="0" destOrd="0" presId="urn:microsoft.com/office/officeart/2005/8/layout/vList2"/>
    <dgm:cxn modelId="{8AD70C63-460B-42B3-B5A4-6CC160633E1F}" type="presParOf" srcId="{C534EBDD-CB0F-4975-89EB-B49EE21338D6}" destId="{D58FDE8C-A14F-4710-936B-0320E74FD221}" srcOrd="1" destOrd="0" presId="urn:microsoft.com/office/officeart/2005/8/layout/vList2"/>
    <dgm:cxn modelId="{4C725CA2-6F60-4617-901A-AC31E7BAB67A}" type="presParOf" srcId="{C534EBDD-CB0F-4975-89EB-B49EE21338D6}" destId="{F38DFD02-E2D0-4D76-80D5-B347EDAE1460}" srcOrd="2" destOrd="0" presId="urn:microsoft.com/office/officeart/2005/8/layout/vList2"/>
    <dgm:cxn modelId="{980987DC-7A4B-4D6E-B79D-AB30EE7D722A}" type="presParOf" srcId="{C534EBDD-CB0F-4975-89EB-B49EE21338D6}" destId="{AA89F7E4-409C-4F0E-81C8-998AF0626D77}" srcOrd="3" destOrd="0" presId="urn:microsoft.com/office/officeart/2005/8/layout/vList2"/>
    <dgm:cxn modelId="{0F403659-2279-4FF0-9A1A-50DAFB0035F5}" type="presParOf" srcId="{C534EBDD-CB0F-4975-89EB-B49EE21338D6}" destId="{AD5B61BA-A4FF-4025-A98A-D485327EEDE1}" srcOrd="4" destOrd="0" presId="urn:microsoft.com/office/officeart/2005/8/layout/vList2"/>
    <dgm:cxn modelId="{F5C37697-32E8-4F01-A2C6-548DDFDECD2E}" type="presParOf" srcId="{C534EBDD-CB0F-4975-89EB-B49EE21338D6}" destId="{205B2D3B-A6C9-468F-8964-30805D454761}" srcOrd="5" destOrd="0" presId="urn:microsoft.com/office/officeart/2005/8/layout/vList2"/>
    <dgm:cxn modelId="{39033516-64EC-4778-AAF7-DDD2544C3E14}" type="presParOf" srcId="{C534EBDD-CB0F-4975-89EB-B49EE21338D6}" destId="{726F3FBC-0D81-4DED-9A4C-3499E804FD26}" srcOrd="6" destOrd="0" presId="urn:microsoft.com/office/officeart/2005/8/layout/vList2"/>
    <dgm:cxn modelId="{8310F10A-81C7-4396-963A-ECD4950D6F54}" type="presParOf" srcId="{C534EBDD-CB0F-4975-89EB-B49EE21338D6}" destId="{80997985-29D2-4B4E-9336-0FCCE2F81BB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87A38-29A3-4296-843B-3938B372003E}" type="doc">
      <dgm:prSet loTypeId="urn:microsoft.com/office/officeart/2008/layout/Picture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93C11A4C-720A-4672-A70F-B085E88440A7}">
      <dgm:prSet phldrT="[Text]" custT="1"/>
      <dgm:spPr/>
      <dgm:t>
        <a:bodyPr/>
        <a:lstStyle/>
        <a:p>
          <a:pPr algn="l"/>
          <a:r>
            <a:rPr lang="ms-MY" sz="1800" b="1" dirty="0">
              <a:solidFill>
                <a:schemeClr val="tx1"/>
              </a:solidFill>
              <a:latin typeface="Candara" panose="020E0502030303020204" pitchFamily="34" charset="0"/>
            </a:rPr>
            <a:t>Strategi yang dapat diterapkan untuk menumbuhkan minat baca anak usia dini</a:t>
          </a:r>
          <a:endParaRPr lang="en-ID" sz="1800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3E1FB8F4-EEFE-436A-ABE6-4029E766B25A}" type="parTrans" cxnId="{50025F9B-514E-44FB-BCCA-FEFAD9162C2D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19EF30C-6F2E-4A84-A703-39DFB332468F}" type="sibTrans" cxnId="{50025F9B-514E-44FB-BCCA-FEFAD9162C2D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38B0916B-E495-4060-AFCF-FAEBD9AC3834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Biasakan anak dibacakan cerita sejak kecil, bahkan jika perlu sejak bayi dalam kandungan, ibu membacakan buku untuknya.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3D3C262-D511-44A9-8E0D-3F3836102095}" type="parTrans" cxnId="{FBC1A518-0443-4DEC-9778-078316D28781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275432A-881C-4B77-872E-B6E714A3BD7A}" type="sibTrans" cxnId="{FBC1A518-0443-4DEC-9778-078316D28781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213F5229-58DD-482D-ADD3-1DFE1B8BD77C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Setelah anak berusia balita, belikan buku yang memiliki warna-warni menarik.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30AE598-CCCE-48D9-ADF8-AEEDC3AA32FC}" type="parTrans" cxnId="{6F96FB2F-3C46-45FD-98F5-021E704B6509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4DCD99B-B47A-4E49-9209-67598396EBA8}" type="sibTrans" cxnId="{6F96FB2F-3C46-45FD-98F5-021E704B6509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C3A7C22-936F-4FB5-8798-B3378571C866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Bacakan buku setiap malam sebelum tidur.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024F513-47E2-4FBD-930A-8DF20042ACAD}" type="parTrans" cxnId="{0FD868EE-07BC-44E2-9558-85FB1955C4AE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97B33B8-8F22-4ED5-86E3-FA4E276B4446}" type="sibTrans" cxnId="{0FD868EE-07BC-44E2-9558-85FB1955C4AE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51490D46-33E6-4E63-BC3F-10709FE36E1B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Jika anak ingin ikut bercerita, biarkan dia mengembangkan imajinasinya. Jangan dipotong untuk meluruskan jalan cerita. Imajinasi anak lebih penting daripada </a:t>
          </a:r>
          <a:r>
            <a:rPr lang="ms-MY" sz="1600" i="1" dirty="0">
              <a:solidFill>
                <a:schemeClr val="tx1"/>
              </a:solidFill>
              <a:latin typeface="Candara" panose="020E0502030303020204" pitchFamily="34" charset="0"/>
            </a:rPr>
            <a:t>ending </a:t>
          </a: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yang sesuai buku.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4DD2474-AA27-4B76-8CB2-5A58EE3E5143}" type="parTrans" cxnId="{CDA67ABF-5637-4832-90A0-713E10850AFC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F692818-D72F-4B6F-9C0F-9372E19FC0A8}" type="sibTrans" cxnId="{CDA67ABF-5637-4832-90A0-713E10850AFC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0788331F-F0BF-4382-B5B0-6110D61D9665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Biasakan anak menceritakan kembali apa yang sudah dibacanya agar mendapatkan pemahaman.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7BA86634-3887-4A69-AA7C-B4ABF7FBDD73}" type="parTrans" cxnId="{9D87A604-B59C-4CE7-8DE7-84D814F320A0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C57FBBB-4323-4D57-BC1F-0CC808E45232}" type="sibTrans" cxnId="{9D87A604-B59C-4CE7-8DE7-84D814F320A0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8A4A842-A681-4E79-ACC3-368E9074449D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Jika anak sudah dapat membaca sendiri, biasakan dia membaca buku sendiri.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D770E37-AD78-4BC3-92C2-E9D051C3EEEA}" type="parTrans" cxnId="{789F6072-2928-4593-AF5B-087B413AFF66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AD0B91DA-94D5-4E8B-B10E-4A15E9C081AF}" type="sibTrans" cxnId="{789F6072-2928-4593-AF5B-087B413AFF66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D40BD52-3CA4-48E9-BB72-456F8F0F1F24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Belikan satu buku setiap satu bulan atau dua bulan sekali. Biarkan si kecil memilih buku yang disukainya namun tetap diarahkan.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1AFA09B-D02B-4BA4-B077-75D7D3797602}" type="parTrans" cxnId="{C30E7E8C-9FC0-444E-872C-85FD441CDC69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80CA6BE-3694-48BC-B00B-718761AA7D5C}" type="sibTrans" cxnId="{C30E7E8C-9FC0-444E-872C-85FD441CDC69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215632E3-7F56-4C74-BDAB-7440CCAEE780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Beri hadiah buku sebagai hadiah ulang tahunnya.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3EED4EB-8222-41A1-945F-63DF49121759}" type="parTrans" cxnId="{7242691C-AF47-41AE-AAF0-E9B700D42146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0138307C-AE70-4E88-8A57-40B6BF1F21BA}" type="sibTrans" cxnId="{7242691C-AF47-41AE-AAF0-E9B700D42146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FBA738F-5820-4C39-92A0-B2AD81BAD681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solidFill>
                <a:schemeClr val="tx1"/>
              </a:solidFill>
              <a:latin typeface="Candara" panose="020E0502030303020204" pitchFamily="34" charset="0"/>
            </a:rPr>
            <a:t>Ajak si kecil ke toko buku yang memiliki sudut khusus untuk anak, dan biarkan dia mengeksplorasi buku-buku yang ada di sana.</a:t>
          </a:r>
          <a:endParaRPr lang="en-ID" sz="16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73B80624-F690-4C95-8025-5CCEB2CEB2E1}" type="parTrans" cxnId="{37BADA5B-6C2A-4239-A5C0-54B94AF74EE1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9CDCBF-F35D-4C86-BDE5-815FBA8D15CB}" type="sibTrans" cxnId="{37BADA5B-6C2A-4239-A5C0-54B94AF74EE1}">
      <dgm:prSet/>
      <dgm:spPr/>
      <dgm:t>
        <a:bodyPr/>
        <a:lstStyle/>
        <a:p>
          <a:pPr algn="l"/>
          <a:endParaRPr lang="en-ID" sz="1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17B2463-6A54-4951-8DE5-D5F6B0A67564}" type="pres">
      <dgm:prSet presAssocID="{24387A38-29A3-4296-843B-3938B372003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5E31910-1744-4CB9-829F-90EEBEFCCCCB}" type="pres">
      <dgm:prSet presAssocID="{93C11A4C-720A-4672-A70F-B085E88440A7}" presName="root" presStyleCnt="0">
        <dgm:presLayoutVars>
          <dgm:chMax/>
          <dgm:chPref val="4"/>
        </dgm:presLayoutVars>
      </dgm:prSet>
      <dgm:spPr/>
    </dgm:pt>
    <dgm:pt modelId="{B641CF70-56A1-4369-8972-2B1A9521FA70}" type="pres">
      <dgm:prSet presAssocID="{93C11A4C-720A-4672-A70F-B085E88440A7}" presName="rootComposite" presStyleCnt="0">
        <dgm:presLayoutVars/>
      </dgm:prSet>
      <dgm:spPr/>
    </dgm:pt>
    <dgm:pt modelId="{49DF0F3B-9752-4193-9703-8C7565356555}" type="pres">
      <dgm:prSet presAssocID="{93C11A4C-720A-4672-A70F-B085E88440A7}" presName="rootText" presStyleLbl="node0" presStyleIdx="0" presStyleCnt="1" custLinFactNeighborX="-118">
        <dgm:presLayoutVars>
          <dgm:chMax/>
          <dgm:chPref val="4"/>
        </dgm:presLayoutVars>
      </dgm:prSet>
      <dgm:spPr/>
    </dgm:pt>
    <dgm:pt modelId="{694F4C89-6335-44EA-97E8-861710F3067A}" type="pres">
      <dgm:prSet presAssocID="{93C11A4C-720A-4672-A70F-B085E88440A7}" presName="childShape" presStyleCnt="0">
        <dgm:presLayoutVars>
          <dgm:chMax val="0"/>
          <dgm:chPref val="0"/>
        </dgm:presLayoutVars>
      </dgm:prSet>
      <dgm:spPr/>
    </dgm:pt>
    <dgm:pt modelId="{762FFC56-59F5-44EA-B808-73F8799CDB77}" type="pres">
      <dgm:prSet presAssocID="{38B0916B-E495-4060-AFCF-FAEBD9AC3834}" presName="childComposite" presStyleCnt="0">
        <dgm:presLayoutVars>
          <dgm:chMax val="0"/>
          <dgm:chPref val="0"/>
        </dgm:presLayoutVars>
      </dgm:prSet>
      <dgm:spPr/>
    </dgm:pt>
    <dgm:pt modelId="{7C61AE3E-2EA5-4FD9-887D-F8A033FA556F}" type="pres">
      <dgm:prSet presAssocID="{38B0916B-E495-4060-AFCF-FAEBD9AC3834}" presName="Image" presStyleLbl="nod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8AF0877-5942-40FF-B271-0EA271FEF85F}" type="pres">
      <dgm:prSet presAssocID="{38B0916B-E495-4060-AFCF-FAEBD9AC3834}" presName="childText" presStyleLbl="lnNode1" presStyleIdx="0" presStyleCnt="9">
        <dgm:presLayoutVars>
          <dgm:chMax val="0"/>
          <dgm:chPref val="0"/>
          <dgm:bulletEnabled val="1"/>
        </dgm:presLayoutVars>
      </dgm:prSet>
      <dgm:spPr/>
    </dgm:pt>
    <dgm:pt modelId="{053DD1AE-C5FE-46E8-ADF4-2D4B4B662D2B}" type="pres">
      <dgm:prSet presAssocID="{213F5229-58DD-482D-ADD3-1DFE1B8BD77C}" presName="childComposite" presStyleCnt="0">
        <dgm:presLayoutVars>
          <dgm:chMax val="0"/>
          <dgm:chPref val="0"/>
        </dgm:presLayoutVars>
      </dgm:prSet>
      <dgm:spPr/>
    </dgm:pt>
    <dgm:pt modelId="{897D4114-A294-4266-93DD-BE4EFCECD17D}" type="pres">
      <dgm:prSet presAssocID="{213F5229-58DD-482D-ADD3-1DFE1B8BD77C}" presName="Image" presStyleLbl="nod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4718BE8-0676-4CFD-A268-A362533EDF99}" type="pres">
      <dgm:prSet presAssocID="{213F5229-58DD-482D-ADD3-1DFE1B8BD77C}" presName="childText" presStyleLbl="lnNode1" presStyleIdx="1" presStyleCnt="9">
        <dgm:presLayoutVars>
          <dgm:chMax val="0"/>
          <dgm:chPref val="0"/>
          <dgm:bulletEnabled val="1"/>
        </dgm:presLayoutVars>
      </dgm:prSet>
      <dgm:spPr/>
    </dgm:pt>
    <dgm:pt modelId="{4603F934-7E85-457E-970C-9B3436FC62DA}" type="pres">
      <dgm:prSet presAssocID="{9C3A7C22-936F-4FB5-8798-B3378571C866}" presName="childComposite" presStyleCnt="0">
        <dgm:presLayoutVars>
          <dgm:chMax val="0"/>
          <dgm:chPref val="0"/>
        </dgm:presLayoutVars>
      </dgm:prSet>
      <dgm:spPr/>
    </dgm:pt>
    <dgm:pt modelId="{2D85D322-48E3-4431-802B-E0D1F4E98203}" type="pres">
      <dgm:prSet presAssocID="{9C3A7C22-936F-4FB5-8798-B3378571C866}" presName="Image" presStyleLbl="nod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2255468-AD76-4012-9088-2081F5E95922}" type="pres">
      <dgm:prSet presAssocID="{9C3A7C22-936F-4FB5-8798-B3378571C866}" presName="childText" presStyleLbl="lnNode1" presStyleIdx="2" presStyleCnt="9">
        <dgm:presLayoutVars>
          <dgm:chMax val="0"/>
          <dgm:chPref val="0"/>
          <dgm:bulletEnabled val="1"/>
        </dgm:presLayoutVars>
      </dgm:prSet>
      <dgm:spPr/>
    </dgm:pt>
    <dgm:pt modelId="{5045306E-3901-456E-8431-7F864D6B2862}" type="pres">
      <dgm:prSet presAssocID="{51490D46-33E6-4E63-BC3F-10709FE36E1B}" presName="childComposite" presStyleCnt="0">
        <dgm:presLayoutVars>
          <dgm:chMax val="0"/>
          <dgm:chPref val="0"/>
        </dgm:presLayoutVars>
      </dgm:prSet>
      <dgm:spPr/>
    </dgm:pt>
    <dgm:pt modelId="{819DE5F5-8777-47B4-BA36-6A2521040D3C}" type="pres">
      <dgm:prSet presAssocID="{51490D46-33E6-4E63-BC3F-10709FE36E1B}" presName="Image" presStyleLbl="nod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5E99715-A450-404A-ABCA-D402520B50BB}" type="pres">
      <dgm:prSet presAssocID="{51490D46-33E6-4E63-BC3F-10709FE36E1B}" presName="childText" presStyleLbl="lnNode1" presStyleIdx="3" presStyleCnt="9">
        <dgm:presLayoutVars>
          <dgm:chMax val="0"/>
          <dgm:chPref val="0"/>
          <dgm:bulletEnabled val="1"/>
        </dgm:presLayoutVars>
      </dgm:prSet>
      <dgm:spPr/>
    </dgm:pt>
    <dgm:pt modelId="{019835AE-DED0-4846-95C6-6C6663466A90}" type="pres">
      <dgm:prSet presAssocID="{0788331F-F0BF-4382-B5B0-6110D61D9665}" presName="childComposite" presStyleCnt="0">
        <dgm:presLayoutVars>
          <dgm:chMax val="0"/>
          <dgm:chPref val="0"/>
        </dgm:presLayoutVars>
      </dgm:prSet>
      <dgm:spPr/>
    </dgm:pt>
    <dgm:pt modelId="{6DBA7C93-7BDF-4C15-B4F4-1E72FCF6D4EE}" type="pres">
      <dgm:prSet presAssocID="{0788331F-F0BF-4382-B5B0-6110D61D9665}" presName="Image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2270AF-179B-41BA-B184-3C6741E53B72}" type="pres">
      <dgm:prSet presAssocID="{0788331F-F0BF-4382-B5B0-6110D61D9665}" presName="childText" presStyleLbl="lnNode1" presStyleIdx="4" presStyleCnt="9">
        <dgm:presLayoutVars>
          <dgm:chMax val="0"/>
          <dgm:chPref val="0"/>
          <dgm:bulletEnabled val="1"/>
        </dgm:presLayoutVars>
      </dgm:prSet>
      <dgm:spPr/>
    </dgm:pt>
    <dgm:pt modelId="{25115423-84D3-488E-82BC-7A64F8E66F24}" type="pres">
      <dgm:prSet presAssocID="{C8A4A842-A681-4E79-ACC3-368E9074449D}" presName="childComposite" presStyleCnt="0">
        <dgm:presLayoutVars>
          <dgm:chMax val="0"/>
          <dgm:chPref val="0"/>
        </dgm:presLayoutVars>
      </dgm:prSet>
      <dgm:spPr/>
    </dgm:pt>
    <dgm:pt modelId="{C2CCD987-28A2-47DA-89BB-742738873F54}" type="pres">
      <dgm:prSet presAssocID="{C8A4A842-A681-4E79-ACC3-368E9074449D}" presName="Image" presStyleLbl="node1" presStyleIdx="5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7BC9693-596F-492D-B955-403B3471E3C6}" type="pres">
      <dgm:prSet presAssocID="{C8A4A842-A681-4E79-ACC3-368E9074449D}" presName="childText" presStyleLbl="lnNode1" presStyleIdx="5" presStyleCnt="9">
        <dgm:presLayoutVars>
          <dgm:chMax val="0"/>
          <dgm:chPref val="0"/>
          <dgm:bulletEnabled val="1"/>
        </dgm:presLayoutVars>
      </dgm:prSet>
      <dgm:spPr/>
    </dgm:pt>
    <dgm:pt modelId="{19F64344-C00D-40B3-9D98-CEA3A6522DA5}" type="pres">
      <dgm:prSet presAssocID="{ED40BD52-3CA4-48E9-BB72-456F8F0F1F24}" presName="childComposite" presStyleCnt="0">
        <dgm:presLayoutVars>
          <dgm:chMax val="0"/>
          <dgm:chPref val="0"/>
        </dgm:presLayoutVars>
      </dgm:prSet>
      <dgm:spPr/>
    </dgm:pt>
    <dgm:pt modelId="{527D2593-116A-486E-AD15-B621A1FB4FEF}" type="pres">
      <dgm:prSet presAssocID="{ED40BD52-3CA4-48E9-BB72-456F8F0F1F24}" presName="Image" presStyleLbl="node1" presStyleIdx="6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999E877-3B81-4A10-A8BD-45C1C9E0D1EC}" type="pres">
      <dgm:prSet presAssocID="{ED40BD52-3CA4-48E9-BB72-456F8F0F1F24}" presName="childText" presStyleLbl="lnNode1" presStyleIdx="6" presStyleCnt="9">
        <dgm:presLayoutVars>
          <dgm:chMax val="0"/>
          <dgm:chPref val="0"/>
          <dgm:bulletEnabled val="1"/>
        </dgm:presLayoutVars>
      </dgm:prSet>
      <dgm:spPr/>
    </dgm:pt>
    <dgm:pt modelId="{35E54075-581F-4223-9A7B-C70BFC37720A}" type="pres">
      <dgm:prSet presAssocID="{215632E3-7F56-4C74-BDAB-7440CCAEE780}" presName="childComposite" presStyleCnt="0">
        <dgm:presLayoutVars>
          <dgm:chMax val="0"/>
          <dgm:chPref val="0"/>
        </dgm:presLayoutVars>
      </dgm:prSet>
      <dgm:spPr/>
    </dgm:pt>
    <dgm:pt modelId="{F74233B3-266E-4265-8EC4-877C276B3BCA}" type="pres">
      <dgm:prSet presAssocID="{215632E3-7F56-4C74-BDAB-7440CCAEE780}" presName="Image" presStyleLbl="node1" presStyleIdx="7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01B2C55-2718-4B41-8A62-3647D47BFF36}" type="pres">
      <dgm:prSet presAssocID="{215632E3-7F56-4C74-BDAB-7440CCAEE780}" presName="childText" presStyleLbl="lnNode1" presStyleIdx="7" presStyleCnt="9">
        <dgm:presLayoutVars>
          <dgm:chMax val="0"/>
          <dgm:chPref val="0"/>
          <dgm:bulletEnabled val="1"/>
        </dgm:presLayoutVars>
      </dgm:prSet>
      <dgm:spPr/>
    </dgm:pt>
    <dgm:pt modelId="{AC6D4264-4AFE-448B-A631-089483984856}" type="pres">
      <dgm:prSet presAssocID="{6FBA738F-5820-4C39-92A0-B2AD81BAD681}" presName="childComposite" presStyleCnt="0">
        <dgm:presLayoutVars>
          <dgm:chMax val="0"/>
          <dgm:chPref val="0"/>
        </dgm:presLayoutVars>
      </dgm:prSet>
      <dgm:spPr/>
    </dgm:pt>
    <dgm:pt modelId="{BF9F3223-8D77-46B6-A5D7-3AA9AFC41B33}" type="pres">
      <dgm:prSet presAssocID="{6FBA738F-5820-4C39-92A0-B2AD81BAD681}" presName="Image" presStyleLbl="node1" presStyleIdx="8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9A30547-A0BA-4EA2-B566-7BA90024EF09}" type="pres">
      <dgm:prSet presAssocID="{6FBA738F-5820-4C39-92A0-B2AD81BAD681}" presName="childText" presStyleLbl="ln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9D87A604-B59C-4CE7-8DE7-84D814F320A0}" srcId="{93C11A4C-720A-4672-A70F-B085E88440A7}" destId="{0788331F-F0BF-4382-B5B0-6110D61D9665}" srcOrd="4" destOrd="0" parTransId="{7BA86634-3887-4A69-AA7C-B4ABF7FBDD73}" sibTransId="{1C57FBBB-4323-4D57-BC1F-0CC808E45232}"/>
    <dgm:cxn modelId="{52240B0C-236F-49C6-82E5-1CDDC97B8503}" type="presOf" srcId="{213F5229-58DD-482D-ADD3-1DFE1B8BD77C}" destId="{64718BE8-0676-4CFD-A268-A362533EDF99}" srcOrd="0" destOrd="0" presId="urn:microsoft.com/office/officeart/2008/layout/PictureAccentList"/>
    <dgm:cxn modelId="{FBC1A518-0443-4DEC-9778-078316D28781}" srcId="{93C11A4C-720A-4672-A70F-B085E88440A7}" destId="{38B0916B-E495-4060-AFCF-FAEBD9AC3834}" srcOrd="0" destOrd="0" parTransId="{63D3C262-D511-44A9-8E0D-3F3836102095}" sibTransId="{B275432A-881C-4B77-872E-B6E714A3BD7A}"/>
    <dgm:cxn modelId="{E94B101B-0FA5-406F-8EED-163D1AEC10A4}" type="presOf" srcId="{9C3A7C22-936F-4FB5-8798-B3378571C866}" destId="{12255468-AD76-4012-9088-2081F5E95922}" srcOrd="0" destOrd="0" presId="urn:microsoft.com/office/officeart/2008/layout/PictureAccentList"/>
    <dgm:cxn modelId="{7242691C-AF47-41AE-AAF0-E9B700D42146}" srcId="{93C11A4C-720A-4672-A70F-B085E88440A7}" destId="{215632E3-7F56-4C74-BDAB-7440CCAEE780}" srcOrd="7" destOrd="0" parTransId="{B3EED4EB-8222-41A1-945F-63DF49121759}" sibTransId="{0138307C-AE70-4E88-8A57-40B6BF1F21BA}"/>
    <dgm:cxn modelId="{D6ABA82B-1A18-4769-958A-983A7C7248E8}" type="presOf" srcId="{0788331F-F0BF-4382-B5B0-6110D61D9665}" destId="{AB2270AF-179B-41BA-B184-3C6741E53B72}" srcOrd="0" destOrd="0" presId="urn:microsoft.com/office/officeart/2008/layout/PictureAccentList"/>
    <dgm:cxn modelId="{6F96FB2F-3C46-45FD-98F5-021E704B6509}" srcId="{93C11A4C-720A-4672-A70F-B085E88440A7}" destId="{213F5229-58DD-482D-ADD3-1DFE1B8BD77C}" srcOrd="1" destOrd="0" parTransId="{630AE598-CCCE-48D9-ADF8-AEEDC3AA32FC}" sibTransId="{F4DCD99B-B47A-4E49-9209-67598396EBA8}"/>
    <dgm:cxn modelId="{6E64D130-02A1-407A-A507-99A83D9F740A}" type="presOf" srcId="{38B0916B-E495-4060-AFCF-FAEBD9AC3834}" destId="{B8AF0877-5942-40FF-B271-0EA271FEF85F}" srcOrd="0" destOrd="0" presId="urn:microsoft.com/office/officeart/2008/layout/PictureAccentList"/>
    <dgm:cxn modelId="{BBD93B3E-2F1B-49D3-ABF0-CD053D03B4A4}" type="presOf" srcId="{6FBA738F-5820-4C39-92A0-B2AD81BAD681}" destId="{B9A30547-A0BA-4EA2-B566-7BA90024EF09}" srcOrd="0" destOrd="0" presId="urn:microsoft.com/office/officeart/2008/layout/PictureAccentList"/>
    <dgm:cxn modelId="{37BADA5B-6C2A-4239-A5C0-54B94AF74EE1}" srcId="{93C11A4C-720A-4672-A70F-B085E88440A7}" destId="{6FBA738F-5820-4C39-92A0-B2AD81BAD681}" srcOrd="8" destOrd="0" parTransId="{73B80624-F690-4C95-8025-5CCEB2CEB2E1}" sibTransId="{B69CDCBF-F35D-4C86-BDE5-815FBA8D15CB}"/>
    <dgm:cxn modelId="{B0E8BF41-1A5D-43A7-8ADF-57FAD5E2802C}" type="presOf" srcId="{51490D46-33E6-4E63-BC3F-10709FE36E1B}" destId="{05E99715-A450-404A-ABCA-D402520B50BB}" srcOrd="0" destOrd="0" presId="urn:microsoft.com/office/officeart/2008/layout/PictureAccentList"/>
    <dgm:cxn modelId="{789F6072-2928-4593-AF5B-087B413AFF66}" srcId="{93C11A4C-720A-4672-A70F-B085E88440A7}" destId="{C8A4A842-A681-4E79-ACC3-368E9074449D}" srcOrd="5" destOrd="0" parTransId="{BD770E37-AD78-4BC3-92C2-E9D051C3EEEA}" sibTransId="{AD0B91DA-94D5-4E8B-B10E-4A15E9C081AF}"/>
    <dgm:cxn modelId="{C30E7E8C-9FC0-444E-872C-85FD441CDC69}" srcId="{93C11A4C-720A-4672-A70F-B085E88440A7}" destId="{ED40BD52-3CA4-48E9-BB72-456F8F0F1F24}" srcOrd="6" destOrd="0" parTransId="{E1AFA09B-D02B-4BA4-B077-75D7D3797602}" sibTransId="{980CA6BE-3694-48BC-B00B-718761AA7D5C}"/>
    <dgm:cxn modelId="{50025F9B-514E-44FB-BCCA-FEFAD9162C2D}" srcId="{24387A38-29A3-4296-843B-3938B372003E}" destId="{93C11A4C-720A-4672-A70F-B085E88440A7}" srcOrd="0" destOrd="0" parTransId="{3E1FB8F4-EEFE-436A-ABE6-4029E766B25A}" sibTransId="{119EF30C-6F2E-4A84-A703-39DFB332468F}"/>
    <dgm:cxn modelId="{0813259E-D869-4901-95C9-2CDE3FC22555}" type="presOf" srcId="{215632E3-7F56-4C74-BDAB-7440CCAEE780}" destId="{201B2C55-2718-4B41-8A62-3647D47BFF36}" srcOrd="0" destOrd="0" presId="urn:microsoft.com/office/officeart/2008/layout/PictureAccentList"/>
    <dgm:cxn modelId="{5CCDE8B8-16E1-457A-8ECD-60F599493CAA}" type="presOf" srcId="{C8A4A842-A681-4E79-ACC3-368E9074449D}" destId="{E7BC9693-596F-492D-B955-403B3471E3C6}" srcOrd="0" destOrd="0" presId="urn:microsoft.com/office/officeart/2008/layout/PictureAccentList"/>
    <dgm:cxn modelId="{CDA67ABF-5637-4832-90A0-713E10850AFC}" srcId="{93C11A4C-720A-4672-A70F-B085E88440A7}" destId="{51490D46-33E6-4E63-BC3F-10709FE36E1B}" srcOrd="3" destOrd="0" parTransId="{C4DD2474-AA27-4B76-8CB2-5A58EE3E5143}" sibTransId="{6F692818-D72F-4B6F-9C0F-9372E19FC0A8}"/>
    <dgm:cxn modelId="{798B45DB-2429-4226-A382-1FFDE667A5B1}" type="presOf" srcId="{ED40BD52-3CA4-48E9-BB72-456F8F0F1F24}" destId="{0999E877-3B81-4A10-A8BD-45C1C9E0D1EC}" srcOrd="0" destOrd="0" presId="urn:microsoft.com/office/officeart/2008/layout/PictureAccentList"/>
    <dgm:cxn modelId="{13C99DDB-063A-4ADB-8C08-A0E7AA5049A2}" type="presOf" srcId="{24387A38-29A3-4296-843B-3938B372003E}" destId="{E17B2463-6A54-4951-8DE5-D5F6B0A67564}" srcOrd="0" destOrd="0" presId="urn:microsoft.com/office/officeart/2008/layout/PictureAccentList"/>
    <dgm:cxn modelId="{4A1320ED-732D-4AC8-877B-AECC9EBC05B4}" type="presOf" srcId="{93C11A4C-720A-4672-A70F-B085E88440A7}" destId="{49DF0F3B-9752-4193-9703-8C7565356555}" srcOrd="0" destOrd="0" presId="urn:microsoft.com/office/officeart/2008/layout/PictureAccentList"/>
    <dgm:cxn modelId="{0FD868EE-07BC-44E2-9558-85FB1955C4AE}" srcId="{93C11A4C-720A-4672-A70F-B085E88440A7}" destId="{9C3A7C22-936F-4FB5-8798-B3378571C866}" srcOrd="2" destOrd="0" parTransId="{6024F513-47E2-4FBD-930A-8DF20042ACAD}" sibTransId="{E97B33B8-8F22-4ED5-86E3-FA4E276B4446}"/>
    <dgm:cxn modelId="{5768D2B3-2CD8-400D-B138-068ABD9EE623}" type="presParOf" srcId="{E17B2463-6A54-4951-8DE5-D5F6B0A67564}" destId="{35E31910-1744-4CB9-829F-90EEBEFCCCCB}" srcOrd="0" destOrd="0" presId="urn:microsoft.com/office/officeart/2008/layout/PictureAccentList"/>
    <dgm:cxn modelId="{6D8D45D7-847C-44D0-BF4E-7FCF19CDACBA}" type="presParOf" srcId="{35E31910-1744-4CB9-829F-90EEBEFCCCCB}" destId="{B641CF70-56A1-4369-8972-2B1A9521FA70}" srcOrd="0" destOrd="0" presId="urn:microsoft.com/office/officeart/2008/layout/PictureAccentList"/>
    <dgm:cxn modelId="{F96B4265-92F4-44C1-ADAB-B59DD945699E}" type="presParOf" srcId="{B641CF70-56A1-4369-8972-2B1A9521FA70}" destId="{49DF0F3B-9752-4193-9703-8C7565356555}" srcOrd="0" destOrd="0" presId="urn:microsoft.com/office/officeart/2008/layout/PictureAccentList"/>
    <dgm:cxn modelId="{0947C74B-83FA-46E9-820D-E091AE2C80A9}" type="presParOf" srcId="{35E31910-1744-4CB9-829F-90EEBEFCCCCB}" destId="{694F4C89-6335-44EA-97E8-861710F3067A}" srcOrd="1" destOrd="0" presId="urn:microsoft.com/office/officeart/2008/layout/PictureAccentList"/>
    <dgm:cxn modelId="{AB3081F0-A205-4312-AA5A-B1E46E8474E4}" type="presParOf" srcId="{694F4C89-6335-44EA-97E8-861710F3067A}" destId="{762FFC56-59F5-44EA-B808-73F8799CDB77}" srcOrd="0" destOrd="0" presId="urn:microsoft.com/office/officeart/2008/layout/PictureAccentList"/>
    <dgm:cxn modelId="{CA89594D-C455-47E3-BB89-EE029E21A646}" type="presParOf" srcId="{762FFC56-59F5-44EA-B808-73F8799CDB77}" destId="{7C61AE3E-2EA5-4FD9-887D-F8A033FA556F}" srcOrd="0" destOrd="0" presId="urn:microsoft.com/office/officeart/2008/layout/PictureAccentList"/>
    <dgm:cxn modelId="{416D77C4-DEF2-4121-A86D-2415CBB4F8EC}" type="presParOf" srcId="{762FFC56-59F5-44EA-B808-73F8799CDB77}" destId="{B8AF0877-5942-40FF-B271-0EA271FEF85F}" srcOrd="1" destOrd="0" presId="urn:microsoft.com/office/officeart/2008/layout/PictureAccentList"/>
    <dgm:cxn modelId="{DA677C0E-AD42-420D-941C-807D2F48839B}" type="presParOf" srcId="{694F4C89-6335-44EA-97E8-861710F3067A}" destId="{053DD1AE-C5FE-46E8-ADF4-2D4B4B662D2B}" srcOrd="1" destOrd="0" presId="urn:microsoft.com/office/officeart/2008/layout/PictureAccentList"/>
    <dgm:cxn modelId="{F3241A91-4C84-48EB-A055-4C9CE856EFA7}" type="presParOf" srcId="{053DD1AE-C5FE-46E8-ADF4-2D4B4B662D2B}" destId="{897D4114-A294-4266-93DD-BE4EFCECD17D}" srcOrd="0" destOrd="0" presId="urn:microsoft.com/office/officeart/2008/layout/PictureAccentList"/>
    <dgm:cxn modelId="{8AE63285-008A-4ECE-B92F-F6A273AE0BDC}" type="presParOf" srcId="{053DD1AE-C5FE-46E8-ADF4-2D4B4B662D2B}" destId="{64718BE8-0676-4CFD-A268-A362533EDF99}" srcOrd="1" destOrd="0" presId="urn:microsoft.com/office/officeart/2008/layout/PictureAccentList"/>
    <dgm:cxn modelId="{16F41A8E-0EDA-4213-B275-AF3D2F6B83AC}" type="presParOf" srcId="{694F4C89-6335-44EA-97E8-861710F3067A}" destId="{4603F934-7E85-457E-970C-9B3436FC62DA}" srcOrd="2" destOrd="0" presId="urn:microsoft.com/office/officeart/2008/layout/PictureAccentList"/>
    <dgm:cxn modelId="{56DC360B-98DF-4497-B1CF-EBF896561B1E}" type="presParOf" srcId="{4603F934-7E85-457E-970C-9B3436FC62DA}" destId="{2D85D322-48E3-4431-802B-E0D1F4E98203}" srcOrd="0" destOrd="0" presId="urn:microsoft.com/office/officeart/2008/layout/PictureAccentList"/>
    <dgm:cxn modelId="{0EC427E0-4637-4203-B8C0-162F42430783}" type="presParOf" srcId="{4603F934-7E85-457E-970C-9B3436FC62DA}" destId="{12255468-AD76-4012-9088-2081F5E95922}" srcOrd="1" destOrd="0" presId="urn:microsoft.com/office/officeart/2008/layout/PictureAccentList"/>
    <dgm:cxn modelId="{78C5DD7C-1959-42C0-B09C-A455B1961362}" type="presParOf" srcId="{694F4C89-6335-44EA-97E8-861710F3067A}" destId="{5045306E-3901-456E-8431-7F864D6B2862}" srcOrd="3" destOrd="0" presId="urn:microsoft.com/office/officeart/2008/layout/PictureAccentList"/>
    <dgm:cxn modelId="{C7CB5B50-0EAF-4CAB-B0E4-F097467D5E82}" type="presParOf" srcId="{5045306E-3901-456E-8431-7F864D6B2862}" destId="{819DE5F5-8777-47B4-BA36-6A2521040D3C}" srcOrd="0" destOrd="0" presId="urn:microsoft.com/office/officeart/2008/layout/PictureAccentList"/>
    <dgm:cxn modelId="{AAA4BA20-6A0E-4A5B-A6A3-39A205ADAF8B}" type="presParOf" srcId="{5045306E-3901-456E-8431-7F864D6B2862}" destId="{05E99715-A450-404A-ABCA-D402520B50BB}" srcOrd="1" destOrd="0" presId="urn:microsoft.com/office/officeart/2008/layout/PictureAccentList"/>
    <dgm:cxn modelId="{D2DED219-76A2-4DB6-A3B5-7B83EB0A5881}" type="presParOf" srcId="{694F4C89-6335-44EA-97E8-861710F3067A}" destId="{019835AE-DED0-4846-95C6-6C6663466A90}" srcOrd="4" destOrd="0" presId="urn:microsoft.com/office/officeart/2008/layout/PictureAccentList"/>
    <dgm:cxn modelId="{2C49C527-527E-4FE0-B54A-3C7AFFFD06C1}" type="presParOf" srcId="{019835AE-DED0-4846-95C6-6C6663466A90}" destId="{6DBA7C93-7BDF-4C15-B4F4-1E72FCF6D4EE}" srcOrd="0" destOrd="0" presId="urn:microsoft.com/office/officeart/2008/layout/PictureAccentList"/>
    <dgm:cxn modelId="{662F522C-6977-4C41-9A23-25C3C20AB66B}" type="presParOf" srcId="{019835AE-DED0-4846-95C6-6C6663466A90}" destId="{AB2270AF-179B-41BA-B184-3C6741E53B72}" srcOrd="1" destOrd="0" presId="urn:microsoft.com/office/officeart/2008/layout/PictureAccentList"/>
    <dgm:cxn modelId="{8256D628-6F16-4F64-92EB-CF745C913853}" type="presParOf" srcId="{694F4C89-6335-44EA-97E8-861710F3067A}" destId="{25115423-84D3-488E-82BC-7A64F8E66F24}" srcOrd="5" destOrd="0" presId="urn:microsoft.com/office/officeart/2008/layout/PictureAccentList"/>
    <dgm:cxn modelId="{984EAD71-00BE-4979-9C3D-687BA5A876C3}" type="presParOf" srcId="{25115423-84D3-488E-82BC-7A64F8E66F24}" destId="{C2CCD987-28A2-47DA-89BB-742738873F54}" srcOrd="0" destOrd="0" presId="urn:microsoft.com/office/officeart/2008/layout/PictureAccentList"/>
    <dgm:cxn modelId="{EB5BA0EE-AE82-4F8B-B655-CB02079DF7C2}" type="presParOf" srcId="{25115423-84D3-488E-82BC-7A64F8E66F24}" destId="{E7BC9693-596F-492D-B955-403B3471E3C6}" srcOrd="1" destOrd="0" presId="urn:microsoft.com/office/officeart/2008/layout/PictureAccentList"/>
    <dgm:cxn modelId="{7E11AD83-2750-46E0-8980-3507B788A39F}" type="presParOf" srcId="{694F4C89-6335-44EA-97E8-861710F3067A}" destId="{19F64344-C00D-40B3-9D98-CEA3A6522DA5}" srcOrd="6" destOrd="0" presId="urn:microsoft.com/office/officeart/2008/layout/PictureAccentList"/>
    <dgm:cxn modelId="{D87C2725-2E50-4EBC-A15C-2D41ACDDA8DF}" type="presParOf" srcId="{19F64344-C00D-40B3-9D98-CEA3A6522DA5}" destId="{527D2593-116A-486E-AD15-B621A1FB4FEF}" srcOrd="0" destOrd="0" presId="urn:microsoft.com/office/officeart/2008/layout/PictureAccentList"/>
    <dgm:cxn modelId="{DD2B91BA-4F15-412A-AC48-F382EE324264}" type="presParOf" srcId="{19F64344-C00D-40B3-9D98-CEA3A6522DA5}" destId="{0999E877-3B81-4A10-A8BD-45C1C9E0D1EC}" srcOrd="1" destOrd="0" presId="urn:microsoft.com/office/officeart/2008/layout/PictureAccentList"/>
    <dgm:cxn modelId="{DAE80CA9-5E65-4F9B-B2A6-231DD7513023}" type="presParOf" srcId="{694F4C89-6335-44EA-97E8-861710F3067A}" destId="{35E54075-581F-4223-9A7B-C70BFC37720A}" srcOrd="7" destOrd="0" presId="urn:microsoft.com/office/officeart/2008/layout/PictureAccentList"/>
    <dgm:cxn modelId="{467D52A3-EB42-4356-982B-A7FD230BF9A8}" type="presParOf" srcId="{35E54075-581F-4223-9A7B-C70BFC37720A}" destId="{F74233B3-266E-4265-8EC4-877C276B3BCA}" srcOrd="0" destOrd="0" presId="urn:microsoft.com/office/officeart/2008/layout/PictureAccentList"/>
    <dgm:cxn modelId="{C7BF4ECB-EEBE-4564-8068-3C74A093D79C}" type="presParOf" srcId="{35E54075-581F-4223-9A7B-C70BFC37720A}" destId="{201B2C55-2718-4B41-8A62-3647D47BFF36}" srcOrd="1" destOrd="0" presId="urn:microsoft.com/office/officeart/2008/layout/PictureAccentList"/>
    <dgm:cxn modelId="{BB7E7421-B3F8-4A15-AC92-5BDEC9B934A8}" type="presParOf" srcId="{694F4C89-6335-44EA-97E8-861710F3067A}" destId="{AC6D4264-4AFE-448B-A631-089483984856}" srcOrd="8" destOrd="0" presId="urn:microsoft.com/office/officeart/2008/layout/PictureAccentList"/>
    <dgm:cxn modelId="{53E8286A-7802-411F-A741-A868496A2E80}" type="presParOf" srcId="{AC6D4264-4AFE-448B-A631-089483984856}" destId="{BF9F3223-8D77-46B6-A5D7-3AA9AFC41B33}" srcOrd="0" destOrd="0" presId="urn:microsoft.com/office/officeart/2008/layout/PictureAccentList"/>
    <dgm:cxn modelId="{EE19AA35-869E-439D-8072-322A0A52E0CB}" type="presParOf" srcId="{AC6D4264-4AFE-448B-A631-089483984856}" destId="{B9A30547-A0BA-4EA2-B566-7BA90024EF0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0AA17-BDFA-439B-9459-2C3E07A32F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D9A7B99-E2D2-4DBA-A997-FEE1D32DF402}">
      <dgm:prSet phldrT="[Text]" custT="1"/>
      <dgm:spPr>
        <a:solidFill>
          <a:srgbClr val="DE3636"/>
        </a:solidFill>
      </dgm:spPr>
      <dgm:t>
        <a:bodyPr/>
        <a:lstStyle/>
        <a:p>
          <a:r>
            <a:rPr lang="id-ID" sz="1600" b="1" dirty="0">
              <a:latin typeface="Candara" panose="020E0502030303020204" pitchFamily="34" charset="0"/>
            </a:rPr>
            <a:t>Gagasan bahwa ada kontinum perkembangan kemampuan membaca, dari anak usia prasekolah hingga yang sudah menjadi pembaca fasih, dikatakan sebagai </a:t>
          </a:r>
          <a:r>
            <a:rPr lang="id-ID" sz="1600" b="1" i="1" dirty="0">
              <a:latin typeface="Candara" panose="020E0502030303020204" pitchFamily="34" charset="0"/>
            </a:rPr>
            <a:t>emergent literacy</a:t>
          </a:r>
          <a:r>
            <a:rPr lang="id-ID" sz="1600" b="1" dirty="0">
              <a:latin typeface="Candara" panose="020E0502030303020204" pitchFamily="34" charset="0"/>
            </a:rPr>
            <a:t>.</a:t>
          </a:r>
          <a:endParaRPr lang="en-ID" sz="1600" b="1" dirty="0">
            <a:latin typeface="Candara" panose="020E0502030303020204" pitchFamily="34" charset="0"/>
          </a:endParaRPr>
        </a:p>
      </dgm:t>
    </dgm:pt>
    <dgm:pt modelId="{3D74B800-0D41-4446-900F-932AF2864306}" type="par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9C6D9D6A-2930-4F78-8BB1-B259B7457B54}" type="sib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2EBC2A6-5E92-4DA6-B944-46F3A13C4D5F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Language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Membaca merupakan kemampuan bahasa, dan anak-anak harus cakap dengan bahasa tutur. 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F278A385-5571-4646-8037-008E4D73040C}" type="par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359ED8D-0AC1-45C3-A6FE-2F9E20718149}" type="sib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90E079E4-411E-463B-866A-0D5C5BB5C389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Convention of sprint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Anak-anak yang dipaparkan kepada pembacaan di rumah melalui penemuan cetak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E945552B-36D2-4C56-A5EA-11357793EBBD}" type="parTrans" cxnId="{FE2BFDD2-9957-45D4-BE06-D48664E2926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CD10EB52-7524-484D-8502-522A73C0B686}" type="sibTrans" cxnId="{FE2BFDD2-9957-45D4-BE06-D48664E2926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4C597396-3E66-43EB-9EF0-0B77EF2B1897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Knowledge of letters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pengetahuan huruf sangat kritis bagi kemampuan baca. 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3EA0E546-0014-4BE6-A1B5-1796F52147B2}" type="parTrans" cxnId="{244B02DD-2FE8-4BB2-B8BA-DBE9A31E48C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C247B221-93A2-47FA-BDF1-82EC6C8E9D12}" type="sibTrans" cxnId="{244B02DD-2FE8-4BB2-B8BA-DBE9A31E48C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A4145497-439F-4857-BDBE-FB3E1D1A1BD8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Linguistic awareness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harus belajar mengidentifikasi tidak saja huruf melainkan unit linguistik, seperti fonem, silabel, dan kata. 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2A8C8E1D-077B-4491-B2AC-9028057FEDCA}" type="parTrans" cxnId="{64E5A355-8E6B-4024-82F9-61EF05339EE5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07AE01C-109F-4084-92C1-6E5ACBD2E381}" type="sibTrans" cxnId="{64E5A355-8E6B-4024-82F9-61EF05339EE5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DE9307D8-DB1B-45AD-8051-87CED079B8E0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Correspondency phoneme-grapheme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Ketika anak sudah memahami bagaimana mensegmentasikan dan mendiskriminasikan beragam suara bahasa maka mereka harus mempelajari bagaimana suara ini sesuai dengan huruf tertulis. 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D1186ADE-87E0-453B-8606-4E94A0B18D29}" type="parTrans" cxnId="{2FCE7DA8-4348-465A-B916-AE35AF1CB558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1C4007D5-9761-4B25-8CFC-C761B66521A3}" type="sibTrans" cxnId="{2FCE7DA8-4348-465A-B916-AE35AF1CB558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39CD8781-598C-4AF0-8551-0ABB547E6E0F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Emergent reading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</a:t>
          </a:r>
          <a:r>
            <a:rPr lang="en-US" sz="1600" dirty="0" err="1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akan</a:t>
          </a:r>
          <a:r>
            <a:rPr lang="en-US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mengambil buku yang belum akrab bagi mereka dan pura-pura membaca, membuat narasi sesuai dengan gambar di halaman tersebut.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B154649B-2400-417D-AAD8-14C9A4DE0AB8}" type="parTrans" cxnId="{E3D42A4C-9588-49C0-90D4-EB157A6DD40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F2D7CB6C-7409-4A6A-8722-D248B1925A83}" type="sibTrans" cxnId="{E3D42A4C-9588-49C0-90D4-EB157A6DD400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6396459C-2CDF-495A-A669-FC524FD2E63C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Emergent writing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juga </a:t>
          </a:r>
          <a:r>
            <a:rPr lang="en-US" sz="1600" dirty="0" err="1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akan</a:t>
          </a:r>
          <a:r>
            <a:rPr lang="en-US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sering berpura-pura menulis, membuat garis lekuk (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squiggle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) pada sebuah halaman untuk “menuliskan” nama atau cerita mereka, atau merangkai huruf yang benar untuk menghasilkan sesuatu yang menurut mereka sesuai dengan cerita.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441958A6-CD64-48DD-ADF3-1C182EB44835}" type="parTrans" cxnId="{D9259A1F-1775-44FF-9EC6-0B6CA3BEB2E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0D0A9721-785F-41F4-A4DB-8D0E7B9E901B}" type="sibTrans" cxnId="{D9259A1F-1775-44FF-9EC6-0B6CA3BEB2E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DDCA5F77-26D9-4DCE-9A22-9DDA4F419845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Motivation of print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Beberapa bukti mengindikasikan bahwa anak kecil lebih tertarik dalam 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print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(huruf cetak) dan membaca memiliki 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skill emergent literacy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yang lebih besar ketimbang yang kurang termotivasi untuk melakukannya. 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16AD6EA3-8C62-43DB-B6A6-AA8013BF498C}" type="parTrans" cxnId="{3DB4EA93-948D-443E-86B7-719FC6C23402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6A9F32AE-974C-451E-909D-7934AF544AAD}" type="sibTrans" cxnId="{3DB4EA93-948D-443E-86B7-719FC6C23402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A453004A-AF53-4BC6-9C07-3B817D61E12C}">
      <dgm:prSet custT="1"/>
      <dgm:spPr>
        <a:solidFill>
          <a:srgbClr val="F1B1B1">
            <a:alpha val="89804"/>
          </a:srgbClr>
        </a:solidFill>
      </dgm:spPr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Other Cognitive Skill</a:t>
          </a:r>
          <a:r>
            <a:rPr lang="id-ID" sz="1600" i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Kemampuan kognitif individu, di samping yang berkaitan dengan bahasa dan kesadaran linguistik mempengaruhi kemampuan baca anak-anak</a:t>
          </a:r>
          <a:endParaRPr lang="en-ID" sz="16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738614A1-53FD-41BE-AE89-EAA0A0E549DD}" type="parTrans" cxnId="{C169A7D5-226D-4584-8FE7-987503D9204B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77EE65F9-6E5D-48F6-95DC-620DEDC56CCB}" type="sibTrans" cxnId="{C169A7D5-226D-4584-8FE7-987503D9204B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5F55D805-FD7A-48AF-A940-2B1E0BCE66B9}" type="pres">
      <dgm:prSet presAssocID="{B3B0AA17-BDFA-439B-9459-2C3E07A32F6B}" presName="Name0" presStyleCnt="0">
        <dgm:presLayoutVars>
          <dgm:dir/>
          <dgm:animLvl val="lvl"/>
          <dgm:resizeHandles val="exact"/>
        </dgm:presLayoutVars>
      </dgm:prSet>
      <dgm:spPr/>
    </dgm:pt>
    <dgm:pt modelId="{29CAF0DE-5F31-40AF-A1EB-C57F3E4B1B13}" type="pres">
      <dgm:prSet presAssocID="{AD9A7B99-E2D2-4DBA-A997-FEE1D32DF402}" presName="linNode" presStyleCnt="0"/>
      <dgm:spPr/>
    </dgm:pt>
    <dgm:pt modelId="{0BBAB1EB-A88D-4088-968C-CDC7B25877D5}" type="pres">
      <dgm:prSet presAssocID="{AD9A7B99-E2D2-4DBA-A997-FEE1D32DF402}" presName="parentText" presStyleLbl="node1" presStyleIdx="0" presStyleCnt="1" custScaleY="63526" custLinFactNeighborX="1770">
        <dgm:presLayoutVars>
          <dgm:chMax val="1"/>
          <dgm:bulletEnabled val="1"/>
        </dgm:presLayoutVars>
      </dgm:prSet>
      <dgm:spPr/>
    </dgm:pt>
    <dgm:pt modelId="{DB9C3D0A-818B-4EDB-AADD-5A883910CD70}" type="pres">
      <dgm:prSet presAssocID="{AD9A7B99-E2D2-4DBA-A997-FEE1D32DF402}" presName="descendantText" presStyleLbl="alignAccFollowNode1" presStyleIdx="0" presStyleCnt="1" custScaleX="180361" custScaleY="116509">
        <dgm:presLayoutVars>
          <dgm:bulletEnabled val="1"/>
        </dgm:presLayoutVars>
      </dgm:prSet>
      <dgm:spPr/>
    </dgm:pt>
  </dgm:ptLst>
  <dgm:cxnLst>
    <dgm:cxn modelId="{4E417E00-11F9-4F07-A712-4781B8CB082D}" type="presOf" srcId="{A453004A-AF53-4BC6-9C07-3B817D61E12C}" destId="{DB9C3D0A-818B-4EDB-AADD-5A883910CD70}" srcOrd="0" destOrd="8" presId="urn:microsoft.com/office/officeart/2005/8/layout/vList5"/>
    <dgm:cxn modelId="{815EA40B-3950-4C6B-B64B-0EF9BE5DC218}" type="presOf" srcId="{B3B0AA17-BDFA-439B-9459-2C3E07A32F6B}" destId="{5F55D805-FD7A-48AF-A940-2B1E0BCE66B9}" srcOrd="0" destOrd="0" presId="urn:microsoft.com/office/officeart/2005/8/layout/vList5"/>
    <dgm:cxn modelId="{D9259A1F-1775-44FF-9EC6-0B6CA3BEB2E6}" srcId="{AD9A7B99-E2D2-4DBA-A997-FEE1D32DF402}" destId="{6396459C-2CDF-495A-A669-FC524FD2E63C}" srcOrd="6" destOrd="0" parTransId="{441958A6-CD64-48DD-ADF3-1C182EB44835}" sibTransId="{0D0A9721-785F-41F4-A4DB-8D0E7B9E901B}"/>
    <dgm:cxn modelId="{39D04D31-70C0-407F-826B-F4B1E9E4A43B}" type="presOf" srcId="{DDCA5F77-26D9-4DCE-9A22-9DDA4F419845}" destId="{DB9C3D0A-818B-4EDB-AADD-5A883910CD70}" srcOrd="0" destOrd="7" presId="urn:microsoft.com/office/officeart/2005/8/layout/vList5"/>
    <dgm:cxn modelId="{D1F13436-EDA2-4B15-B944-A2CAE37E161A}" type="presOf" srcId="{DE9307D8-DB1B-45AD-8051-87CED079B8E0}" destId="{DB9C3D0A-818B-4EDB-AADD-5A883910CD70}" srcOrd="0" destOrd="4" presId="urn:microsoft.com/office/officeart/2005/8/layout/vList5"/>
    <dgm:cxn modelId="{A4EB3F3D-C927-402E-A934-7BA404DEA3DA}" type="presOf" srcId="{6396459C-2CDF-495A-A669-FC524FD2E63C}" destId="{DB9C3D0A-818B-4EDB-AADD-5A883910CD70}" srcOrd="0" destOrd="6" presId="urn:microsoft.com/office/officeart/2005/8/layout/vList5"/>
    <dgm:cxn modelId="{673C4061-6D97-4246-B98D-01D5A4B5CF96}" srcId="{AD9A7B99-E2D2-4DBA-A997-FEE1D32DF402}" destId="{82EBC2A6-5E92-4DA6-B944-46F3A13C4D5F}" srcOrd="0" destOrd="0" parTransId="{F278A385-5571-4646-8037-008E4D73040C}" sibTransId="{8359ED8D-0AC1-45C3-A6FE-2F9E20718149}"/>
    <dgm:cxn modelId="{A57FD046-AA60-4129-8B33-4141519AD05D}" type="presOf" srcId="{90E079E4-411E-463B-866A-0D5C5BB5C389}" destId="{DB9C3D0A-818B-4EDB-AADD-5A883910CD70}" srcOrd="0" destOrd="1" presId="urn:microsoft.com/office/officeart/2005/8/layout/vList5"/>
    <dgm:cxn modelId="{E3D42A4C-9588-49C0-90D4-EB157A6DD400}" srcId="{AD9A7B99-E2D2-4DBA-A997-FEE1D32DF402}" destId="{39CD8781-598C-4AF0-8551-0ABB547E6E0F}" srcOrd="5" destOrd="0" parTransId="{B154649B-2400-417D-AAD8-14C9A4DE0AB8}" sibTransId="{F2D7CB6C-7409-4A6A-8722-D248B1925A83}"/>
    <dgm:cxn modelId="{74DF916F-7009-45AF-9A40-1ECE3787CE1F}" srcId="{B3B0AA17-BDFA-439B-9459-2C3E07A32F6B}" destId="{AD9A7B99-E2D2-4DBA-A997-FEE1D32DF402}" srcOrd="0" destOrd="0" parTransId="{3D74B800-0D41-4446-900F-932AF2864306}" sibTransId="{9C6D9D6A-2930-4F78-8BB1-B259B7457B54}"/>
    <dgm:cxn modelId="{A2A9E172-DC6A-41CC-B413-94A8E2BF7F12}" type="presOf" srcId="{4C597396-3E66-43EB-9EF0-0B77EF2B1897}" destId="{DB9C3D0A-818B-4EDB-AADD-5A883910CD70}" srcOrd="0" destOrd="2" presId="urn:microsoft.com/office/officeart/2005/8/layout/vList5"/>
    <dgm:cxn modelId="{64E5A355-8E6B-4024-82F9-61EF05339EE5}" srcId="{AD9A7B99-E2D2-4DBA-A997-FEE1D32DF402}" destId="{A4145497-439F-4857-BDBE-FB3E1D1A1BD8}" srcOrd="3" destOrd="0" parTransId="{2A8C8E1D-077B-4491-B2AC-9028057FEDCA}" sibTransId="{807AE01C-109F-4084-92C1-6E5ACBD2E381}"/>
    <dgm:cxn modelId="{2C8AB358-741E-43CB-86E4-DA38EF673C7D}" type="presOf" srcId="{A4145497-439F-4857-BDBE-FB3E1D1A1BD8}" destId="{DB9C3D0A-818B-4EDB-AADD-5A883910CD70}" srcOrd="0" destOrd="3" presId="urn:microsoft.com/office/officeart/2005/8/layout/vList5"/>
    <dgm:cxn modelId="{A73BEF83-E090-4FC4-8334-23735B1AB315}" type="presOf" srcId="{39CD8781-598C-4AF0-8551-0ABB547E6E0F}" destId="{DB9C3D0A-818B-4EDB-AADD-5A883910CD70}" srcOrd="0" destOrd="5" presId="urn:microsoft.com/office/officeart/2005/8/layout/vList5"/>
    <dgm:cxn modelId="{3DB4EA93-948D-443E-86B7-719FC6C23402}" srcId="{AD9A7B99-E2D2-4DBA-A997-FEE1D32DF402}" destId="{DDCA5F77-26D9-4DCE-9A22-9DDA4F419845}" srcOrd="7" destOrd="0" parTransId="{16AD6EA3-8C62-43DB-B6A6-AA8013BF498C}" sibTransId="{6A9F32AE-974C-451E-909D-7934AF544AAD}"/>
    <dgm:cxn modelId="{2FCE7DA8-4348-465A-B916-AE35AF1CB558}" srcId="{AD9A7B99-E2D2-4DBA-A997-FEE1D32DF402}" destId="{DE9307D8-DB1B-45AD-8051-87CED079B8E0}" srcOrd="4" destOrd="0" parTransId="{D1186ADE-87E0-453B-8606-4E94A0B18D29}" sibTransId="{1C4007D5-9761-4B25-8CFC-C761B66521A3}"/>
    <dgm:cxn modelId="{519378BC-249C-42BD-85EA-CF4D80A23CC2}" type="presOf" srcId="{82EBC2A6-5E92-4DA6-B944-46F3A13C4D5F}" destId="{DB9C3D0A-818B-4EDB-AADD-5A883910CD70}" srcOrd="0" destOrd="0" presId="urn:microsoft.com/office/officeart/2005/8/layout/vList5"/>
    <dgm:cxn modelId="{2B911BCE-2C28-40B0-8E46-FB9E9CEE4BFB}" type="presOf" srcId="{AD9A7B99-E2D2-4DBA-A997-FEE1D32DF402}" destId="{0BBAB1EB-A88D-4088-968C-CDC7B25877D5}" srcOrd="0" destOrd="0" presId="urn:microsoft.com/office/officeart/2005/8/layout/vList5"/>
    <dgm:cxn modelId="{FE2BFDD2-9957-45D4-BE06-D48664E29260}" srcId="{AD9A7B99-E2D2-4DBA-A997-FEE1D32DF402}" destId="{90E079E4-411E-463B-866A-0D5C5BB5C389}" srcOrd="1" destOrd="0" parTransId="{E945552B-36D2-4C56-A5EA-11357793EBBD}" sibTransId="{CD10EB52-7524-484D-8502-522A73C0B686}"/>
    <dgm:cxn modelId="{C169A7D5-226D-4584-8FE7-987503D9204B}" srcId="{AD9A7B99-E2D2-4DBA-A997-FEE1D32DF402}" destId="{A453004A-AF53-4BC6-9C07-3B817D61E12C}" srcOrd="8" destOrd="0" parTransId="{738614A1-53FD-41BE-AE89-EAA0A0E549DD}" sibTransId="{77EE65F9-6E5D-48F6-95DC-620DEDC56CCB}"/>
    <dgm:cxn modelId="{244B02DD-2FE8-4BB2-B8BA-DBE9A31E48C0}" srcId="{AD9A7B99-E2D2-4DBA-A997-FEE1D32DF402}" destId="{4C597396-3E66-43EB-9EF0-0B77EF2B1897}" srcOrd="2" destOrd="0" parTransId="{3EA0E546-0014-4BE6-A1B5-1796F52147B2}" sibTransId="{C247B221-93A2-47FA-BDF1-82EC6C8E9D12}"/>
    <dgm:cxn modelId="{480694BB-EB81-4448-AAA8-AEB84E6CEF93}" type="presParOf" srcId="{5F55D805-FD7A-48AF-A940-2B1E0BCE66B9}" destId="{29CAF0DE-5F31-40AF-A1EB-C57F3E4B1B13}" srcOrd="0" destOrd="0" presId="urn:microsoft.com/office/officeart/2005/8/layout/vList5"/>
    <dgm:cxn modelId="{8E093640-B0DC-49B1-88A8-F59B97F6992F}" type="presParOf" srcId="{29CAF0DE-5F31-40AF-A1EB-C57F3E4B1B13}" destId="{0BBAB1EB-A88D-4088-968C-CDC7B25877D5}" srcOrd="0" destOrd="0" presId="urn:microsoft.com/office/officeart/2005/8/layout/vList5"/>
    <dgm:cxn modelId="{50B61C61-D183-43BC-AE37-C37C46FA43D1}" type="presParOf" srcId="{29CAF0DE-5F31-40AF-A1EB-C57F3E4B1B13}" destId="{DB9C3D0A-818B-4EDB-AADD-5A883910CD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94760-1DD6-4024-B937-BAC2BAE08072}" type="doc">
      <dgm:prSet loTypeId="urn:microsoft.com/office/officeart/2008/layout/Pictu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91B059FA-F624-497D-B6C0-3CF38C65C0C2}">
      <dgm:prSet phldrT="[Text]" custT="1"/>
      <dgm:spPr/>
      <dgm:t>
        <a:bodyPr/>
        <a:lstStyle/>
        <a:p>
          <a:r>
            <a:rPr lang="ms-MY" sz="1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Memperkenalkan buku pada anak tentu harus disesuaikan dengan usia anak</a:t>
          </a:r>
          <a:endParaRPr lang="en-ID" sz="1600" b="1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B12F281B-D50A-40AF-9A70-E5B561C932DB}" type="parTrans" cxnId="{5A4E14BD-7010-4E23-9FF7-114D4C3E6FFE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D2A83844-7D2D-4695-BAA5-F2CE6C306DCE}" type="sibTrans" cxnId="{5A4E14BD-7010-4E23-9FF7-114D4C3E6FFE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6EAFC814-7300-45AA-84D2-1FAABFA399B0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latin typeface="Candara" panose="020E0502030303020204" pitchFamily="34" charset="0"/>
            </a:rPr>
            <a:t>Usia fantasi anak, umur 2-4 tahun</a:t>
          </a:r>
          <a:endParaRPr lang="en-ID" sz="1600" dirty="0">
            <a:latin typeface="Candara" panose="020E0502030303020204" pitchFamily="34" charset="0"/>
          </a:endParaRPr>
        </a:p>
      </dgm:t>
    </dgm:pt>
    <dgm:pt modelId="{0C4CBAE6-B8E2-4AA5-ADE2-30CD4A6DD111}" type="parTrans" cxnId="{45055D8C-81F3-4AE3-A733-9FB332C0F88D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58A99C0C-4C9C-4097-87F4-48C5EEC5DD9B}" type="sibTrans" cxnId="{45055D8C-81F3-4AE3-A733-9FB332C0F88D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0A2EF6C7-C9DE-424F-9ED4-F8355470762C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latin typeface="Candara" panose="020E0502030303020204" pitchFamily="34" charset="0"/>
            </a:rPr>
            <a:t>Usia dongeng, umur 4-8 tahun</a:t>
          </a:r>
          <a:endParaRPr lang="en-ID" sz="1600" dirty="0">
            <a:latin typeface="Candara" panose="020E0502030303020204" pitchFamily="34" charset="0"/>
          </a:endParaRPr>
        </a:p>
      </dgm:t>
    </dgm:pt>
    <dgm:pt modelId="{549B6C26-7A14-4131-899E-124039937F01}" type="parTrans" cxnId="{92C053A9-9D26-4277-8A8C-E585EAD67A97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EE26A8FC-B871-4317-868E-6C046F5D6FEB}" type="sibTrans" cxnId="{92C053A9-9D26-4277-8A8C-E585EAD67A97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00CAEC24-9851-498F-B005-986A0014650B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latin typeface="Candara" panose="020E0502030303020204" pitchFamily="34" charset="0"/>
            </a:rPr>
            <a:t>Usia petualangan, umur8-12 tahun</a:t>
          </a:r>
          <a:endParaRPr lang="en-ID" sz="1600" dirty="0">
            <a:latin typeface="Candara" panose="020E0502030303020204" pitchFamily="34" charset="0"/>
          </a:endParaRPr>
        </a:p>
      </dgm:t>
    </dgm:pt>
    <dgm:pt modelId="{D8850675-7B04-4424-B003-C9A7D06C94BA}" type="parTrans" cxnId="{6BA6ECBA-5D29-4B5D-929B-9E48EA8CFDB2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4C3CD7F0-3993-47B0-88C6-10DBCF1235B9}" type="sibTrans" cxnId="{6BA6ECBA-5D29-4B5D-929B-9E48EA8CFDB2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331331D5-4812-4EEA-A718-4AE2E2966A23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latin typeface="Candara" panose="020E0502030303020204" pitchFamily="34" charset="0"/>
            </a:rPr>
            <a:t>Usia kepahlawanan, umur 12-15 tahun</a:t>
          </a:r>
          <a:endParaRPr lang="en-ID" sz="1600" dirty="0">
            <a:latin typeface="Candara" panose="020E0502030303020204" pitchFamily="34" charset="0"/>
          </a:endParaRPr>
        </a:p>
      </dgm:t>
    </dgm:pt>
    <dgm:pt modelId="{F7FA1BA2-1303-4E9A-B1AC-BC2D6EEA9E05}" type="parTrans" cxnId="{E6DD6844-CD22-4C79-8DA5-E7C0F0553A92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816A51D1-90D7-4D20-92A7-E9EB3D736E51}" type="sibTrans" cxnId="{E6DD6844-CD22-4C79-8DA5-E7C0F0553A92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3B814D10-BEA0-4FB8-A6F5-FFF17CD96742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ms-MY" sz="1600" dirty="0">
              <a:latin typeface="Candara" panose="020E0502030303020204" pitchFamily="34" charset="0"/>
            </a:rPr>
            <a:t>Usia lirih dan romantis, umur 15 - 20 tahun</a:t>
          </a:r>
          <a:endParaRPr lang="en-ID" sz="1600" dirty="0">
            <a:latin typeface="Candara" panose="020E0502030303020204" pitchFamily="34" charset="0"/>
          </a:endParaRPr>
        </a:p>
      </dgm:t>
    </dgm:pt>
    <dgm:pt modelId="{63EA0633-2985-412A-A779-E5629AA57BD8}" type="parTrans" cxnId="{02D6EFF3-243A-4F39-85DE-F7AE58119E1A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6CD40A72-BD81-4BC4-8092-568769821432}" type="sibTrans" cxnId="{02D6EFF3-243A-4F39-85DE-F7AE58119E1A}">
      <dgm:prSet/>
      <dgm:spPr/>
      <dgm:t>
        <a:bodyPr/>
        <a:lstStyle/>
        <a:p>
          <a:endParaRPr lang="en-ID" sz="1600" dirty="0">
            <a:latin typeface="Candara" panose="020E0502030303020204" pitchFamily="34" charset="0"/>
          </a:endParaRPr>
        </a:p>
      </dgm:t>
    </dgm:pt>
    <dgm:pt modelId="{5624672E-020D-4CD4-A664-2A5C6E3CBD44}" type="pres">
      <dgm:prSet presAssocID="{5DA94760-1DD6-4024-B937-BAC2BAE0807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11929851-221E-43E5-A79B-A60CD1D890C0}" type="pres">
      <dgm:prSet presAssocID="{91B059FA-F624-497D-B6C0-3CF38C65C0C2}" presName="root" presStyleCnt="0">
        <dgm:presLayoutVars>
          <dgm:chMax/>
          <dgm:chPref val="4"/>
        </dgm:presLayoutVars>
      </dgm:prSet>
      <dgm:spPr/>
    </dgm:pt>
    <dgm:pt modelId="{B50E3F7C-A220-4A6C-B323-11A4DDE207D2}" type="pres">
      <dgm:prSet presAssocID="{91B059FA-F624-497D-B6C0-3CF38C65C0C2}" presName="rootComposite" presStyleCnt="0">
        <dgm:presLayoutVars/>
      </dgm:prSet>
      <dgm:spPr/>
    </dgm:pt>
    <dgm:pt modelId="{D627EF63-7409-419B-8725-5EE7939672CE}" type="pres">
      <dgm:prSet presAssocID="{91B059FA-F624-497D-B6C0-3CF38C65C0C2}" presName="rootText" presStyleLbl="node0" presStyleIdx="0" presStyleCnt="1" custScaleX="103259">
        <dgm:presLayoutVars>
          <dgm:chMax/>
          <dgm:chPref val="4"/>
        </dgm:presLayoutVars>
      </dgm:prSet>
      <dgm:spPr/>
    </dgm:pt>
    <dgm:pt modelId="{0CC3E638-A7DC-4839-AE2E-C2A7CFC9C4A8}" type="pres">
      <dgm:prSet presAssocID="{91B059FA-F624-497D-B6C0-3CF38C65C0C2}" presName="childShape" presStyleCnt="0">
        <dgm:presLayoutVars>
          <dgm:chMax val="0"/>
          <dgm:chPref val="0"/>
        </dgm:presLayoutVars>
      </dgm:prSet>
      <dgm:spPr/>
    </dgm:pt>
    <dgm:pt modelId="{9142EEF5-2256-4433-86DA-70A1D1F40423}" type="pres">
      <dgm:prSet presAssocID="{6EAFC814-7300-45AA-84D2-1FAABFA399B0}" presName="childComposite" presStyleCnt="0">
        <dgm:presLayoutVars>
          <dgm:chMax val="0"/>
          <dgm:chPref val="0"/>
        </dgm:presLayoutVars>
      </dgm:prSet>
      <dgm:spPr/>
    </dgm:pt>
    <dgm:pt modelId="{8F0167E5-4D1F-4EF8-A842-8950F2FC2EC5}" type="pres">
      <dgm:prSet presAssocID="{6EAFC814-7300-45AA-84D2-1FAABFA399B0}" presName="Image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F8E3B0B0-6FA3-425C-ABE1-B01CEF8893D2}" type="pres">
      <dgm:prSet presAssocID="{6EAFC814-7300-45AA-84D2-1FAABFA399B0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2B580676-98BD-429F-95C1-EF237C07220A}" type="pres">
      <dgm:prSet presAssocID="{0A2EF6C7-C9DE-424F-9ED4-F8355470762C}" presName="childComposite" presStyleCnt="0">
        <dgm:presLayoutVars>
          <dgm:chMax val="0"/>
          <dgm:chPref val="0"/>
        </dgm:presLayoutVars>
      </dgm:prSet>
      <dgm:spPr/>
    </dgm:pt>
    <dgm:pt modelId="{CDDF048B-BC03-4D7A-BAA7-9AD58EBDAFFE}" type="pres">
      <dgm:prSet presAssocID="{0A2EF6C7-C9DE-424F-9ED4-F8355470762C}" presName="Image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EBE4B37B-FBA2-4B86-A4CD-4B24B2500303}" type="pres">
      <dgm:prSet presAssocID="{0A2EF6C7-C9DE-424F-9ED4-F8355470762C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347B8E56-95F9-49F9-BADA-E17C0BE77DDE}" type="pres">
      <dgm:prSet presAssocID="{00CAEC24-9851-498F-B005-986A0014650B}" presName="childComposite" presStyleCnt="0">
        <dgm:presLayoutVars>
          <dgm:chMax val="0"/>
          <dgm:chPref val="0"/>
        </dgm:presLayoutVars>
      </dgm:prSet>
      <dgm:spPr/>
    </dgm:pt>
    <dgm:pt modelId="{C15ADC2F-EDD7-44AF-AC82-673D0E5FA3AA}" type="pres">
      <dgm:prSet presAssocID="{00CAEC24-9851-498F-B005-986A0014650B}" presName="Image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9D26B03-4FDC-4B19-BC8A-C0D7BA9F8586}" type="pres">
      <dgm:prSet presAssocID="{00CAEC24-9851-498F-B005-986A0014650B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F840F773-8EA9-4E2A-B792-324026A5D82F}" type="pres">
      <dgm:prSet presAssocID="{331331D5-4812-4EEA-A718-4AE2E2966A23}" presName="childComposite" presStyleCnt="0">
        <dgm:presLayoutVars>
          <dgm:chMax val="0"/>
          <dgm:chPref val="0"/>
        </dgm:presLayoutVars>
      </dgm:prSet>
      <dgm:spPr/>
    </dgm:pt>
    <dgm:pt modelId="{1227AE0D-E661-482D-B758-F0C95E609D3A}" type="pres">
      <dgm:prSet presAssocID="{331331D5-4812-4EEA-A718-4AE2E2966A23}" presName="Image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B7AE14A-6A25-434A-BE7D-A07A1DFD5F21}" type="pres">
      <dgm:prSet presAssocID="{331331D5-4812-4EEA-A718-4AE2E2966A23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FD6E4E0E-5825-4E6A-B291-F82DE8EB77AD}" type="pres">
      <dgm:prSet presAssocID="{3B814D10-BEA0-4FB8-A6F5-FFF17CD96742}" presName="childComposite" presStyleCnt="0">
        <dgm:presLayoutVars>
          <dgm:chMax val="0"/>
          <dgm:chPref val="0"/>
        </dgm:presLayoutVars>
      </dgm:prSet>
      <dgm:spPr/>
    </dgm:pt>
    <dgm:pt modelId="{BF37D926-8ED3-46D6-8B9B-2C552B3B60A1}" type="pres">
      <dgm:prSet presAssocID="{3B814D10-BEA0-4FB8-A6F5-FFF17CD96742}" presName="Image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5325CF64-1D27-49A4-B5B0-6DEC8C19E9B1}" type="pres">
      <dgm:prSet presAssocID="{3B814D10-BEA0-4FB8-A6F5-FFF17CD96742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4203022-AD88-4B97-9720-996F10B5ECD8}" type="presOf" srcId="{00CAEC24-9851-498F-B005-986A0014650B}" destId="{79D26B03-4FDC-4B19-BC8A-C0D7BA9F8586}" srcOrd="0" destOrd="0" presId="urn:microsoft.com/office/officeart/2008/layout/PictureAccentList"/>
    <dgm:cxn modelId="{E6DD6844-CD22-4C79-8DA5-E7C0F0553A92}" srcId="{91B059FA-F624-497D-B6C0-3CF38C65C0C2}" destId="{331331D5-4812-4EEA-A718-4AE2E2966A23}" srcOrd="3" destOrd="0" parTransId="{F7FA1BA2-1303-4E9A-B1AC-BC2D6EEA9E05}" sibTransId="{816A51D1-90D7-4D20-92A7-E9EB3D736E51}"/>
    <dgm:cxn modelId="{5F50344C-55AB-49CF-AD8D-68B2ABB89A02}" type="presOf" srcId="{91B059FA-F624-497D-B6C0-3CF38C65C0C2}" destId="{D627EF63-7409-419B-8725-5EE7939672CE}" srcOrd="0" destOrd="0" presId="urn:microsoft.com/office/officeart/2008/layout/PictureAccentList"/>
    <dgm:cxn modelId="{BFB26350-4159-4506-A89E-D65DDED27C74}" type="presOf" srcId="{331331D5-4812-4EEA-A718-4AE2E2966A23}" destId="{6B7AE14A-6A25-434A-BE7D-A07A1DFD5F21}" srcOrd="0" destOrd="0" presId="urn:microsoft.com/office/officeart/2008/layout/PictureAccentList"/>
    <dgm:cxn modelId="{2F90B374-1528-4F86-A580-4736DFF10572}" type="presOf" srcId="{5DA94760-1DD6-4024-B937-BAC2BAE08072}" destId="{5624672E-020D-4CD4-A664-2A5C6E3CBD44}" srcOrd="0" destOrd="0" presId="urn:microsoft.com/office/officeart/2008/layout/PictureAccentList"/>
    <dgm:cxn modelId="{29DE027A-B9D0-4236-9775-333CFAE46967}" type="presOf" srcId="{6EAFC814-7300-45AA-84D2-1FAABFA399B0}" destId="{F8E3B0B0-6FA3-425C-ABE1-B01CEF8893D2}" srcOrd="0" destOrd="0" presId="urn:microsoft.com/office/officeart/2008/layout/PictureAccentList"/>
    <dgm:cxn modelId="{45055D8C-81F3-4AE3-A733-9FB332C0F88D}" srcId="{91B059FA-F624-497D-B6C0-3CF38C65C0C2}" destId="{6EAFC814-7300-45AA-84D2-1FAABFA399B0}" srcOrd="0" destOrd="0" parTransId="{0C4CBAE6-B8E2-4AA5-ADE2-30CD4A6DD111}" sibTransId="{58A99C0C-4C9C-4097-87F4-48C5EEC5DD9B}"/>
    <dgm:cxn modelId="{92C053A9-9D26-4277-8A8C-E585EAD67A97}" srcId="{91B059FA-F624-497D-B6C0-3CF38C65C0C2}" destId="{0A2EF6C7-C9DE-424F-9ED4-F8355470762C}" srcOrd="1" destOrd="0" parTransId="{549B6C26-7A14-4131-899E-124039937F01}" sibTransId="{EE26A8FC-B871-4317-868E-6C046F5D6FEB}"/>
    <dgm:cxn modelId="{6BA6ECBA-5D29-4B5D-929B-9E48EA8CFDB2}" srcId="{91B059FA-F624-497D-B6C0-3CF38C65C0C2}" destId="{00CAEC24-9851-498F-B005-986A0014650B}" srcOrd="2" destOrd="0" parTransId="{D8850675-7B04-4424-B003-C9A7D06C94BA}" sibTransId="{4C3CD7F0-3993-47B0-88C6-10DBCF1235B9}"/>
    <dgm:cxn modelId="{5A4E14BD-7010-4E23-9FF7-114D4C3E6FFE}" srcId="{5DA94760-1DD6-4024-B937-BAC2BAE08072}" destId="{91B059FA-F624-497D-B6C0-3CF38C65C0C2}" srcOrd="0" destOrd="0" parTransId="{B12F281B-D50A-40AF-9A70-E5B561C932DB}" sibTransId="{D2A83844-7D2D-4695-BAA5-F2CE6C306DCE}"/>
    <dgm:cxn modelId="{5DA629D9-78E2-4255-A102-F5A2865CEAA2}" type="presOf" srcId="{0A2EF6C7-C9DE-424F-9ED4-F8355470762C}" destId="{EBE4B37B-FBA2-4B86-A4CD-4B24B2500303}" srcOrd="0" destOrd="0" presId="urn:microsoft.com/office/officeart/2008/layout/PictureAccentList"/>
    <dgm:cxn modelId="{05A2AEDD-0AFE-433E-8314-F482940D9CED}" type="presOf" srcId="{3B814D10-BEA0-4FB8-A6F5-FFF17CD96742}" destId="{5325CF64-1D27-49A4-B5B0-6DEC8C19E9B1}" srcOrd="0" destOrd="0" presId="urn:microsoft.com/office/officeart/2008/layout/PictureAccentList"/>
    <dgm:cxn modelId="{02D6EFF3-243A-4F39-85DE-F7AE58119E1A}" srcId="{91B059FA-F624-497D-B6C0-3CF38C65C0C2}" destId="{3B814D10-BEA0-4FB8-A6F5-FFF17CD96742}" srcOrd="4" destOrd="0" parTransId="{63EA0633-2985-412A-A779-E5629AA57BD8}" sibTransId="{6CD40A72-BD81-4BC4-8092-568769821432}"/>
    <dgm:cxn modelId="{EB7C33B7-F6BE-438D-83DC-2F267DA9CAF0}" type="presParOf" srcId="{5624672E-020D-4CD4-A664-2A5C6E3CBD44}" destId="{11929851-221E-43E5-A79B-A60CD1D890C0}" srcOrd="0" destOrd="0" presId="urn:microsoft.com/office/officeart/2008/layout/PictureAccentList"/>
    <dgm:cxn modelId="{C8215381-24B2-451B-BE15-3F5BEFC4C321}" type="presParOf" srcId="{11929851-221E-43E5-A79B-A60CD1D890C0}" destId="{B50E3F7C-A220-4A6C-B323-11A4DDE207D2}" srcOrd="0" destOrd="0" presId="urn:microsoft.com/office/officeart/2008/layout/PictureAccentList"/>
    <dgm:cxn modelId="{E3E58C15-2DBC-45F0-B7E7-B5FA2ABDD9D4}" type="presParOf" srcId="{B50E3F7C-A220-4A6C-B323-11A4DDE207D2}" destId="{D627EF63-7409-419B-8725-5EE7939672CE}" srcOrd="0" destOrd="0" presId="urn:microsoft.com/office/officeart/2008/layout/PictureAccentList"/>
    <dgm:cxn modelId="{E96912F6-F218-44D6-B668-209A061FAFFE}" type="presParOf" srcId="{11929851-221E-43E5-A79B-A60CD1D890C0}" destId="{0CC3E638-A7DC-4839-AE2E-C2A7CFC9C4A8}" srcOrd="1" destOrd="0" presId="urn:microsoft.com/office/officeart/2008/layout/PictureAccentList"/>
    <dgm:cxn modelId="{DA5A69AE-6F34-45ED-9DC8-F0F3717912B7}" type="presParOf" srcId="{0CC3E638-A7DC-4839-AE2E-C2A7CFC9C4A8}" destId="{9142EEF5-2256-4433-86DA-70A1D1F40423}" srcOrd="0" destOrd="0" presId="urn:microsoft.com/office/officeart/2008/layout/PictureAccentList"/>
    <dgm:cxn modelId="{4FB6A268-4949-4DC2-A017-94AB040C486A}" type="presParOf" srcId="{9142EEF5-2256-4433-86DA-70A1D1F40423}" destId="{8F0167E5-4D1F-4EF8-A842-8950F2FC2EC5}" srcOrd="0" destOrd="0" presId="urn:microsoft.com/office/officeart/2008/layout/PictureAccentList"/>
    <dgm:cxn modelId="{BE70EAE6-BC35-463A-A82A-DDA37A4DE3B9}" type="presParOf" srcId="{9142EEF5-2256-4433-86DA-70A1D1F40423}" destId="{F8E3B0B0-6FA3-425C-ABE1-B01CEF8893D2}" srcOrd="1" destOrd="0" presId="urn:microsoft.com/office/officeart/2008/layout/PictureAccentList"/>
    <dgm:cxn modelId="{E4ADC27E-64DF-4CED-980A-919CB6C10DB9}" type="presParOf" srcId="{0CC3E638-A7DC-4839-AE2E-C2A7CFC9C4A8}" destId="{2B580676-98BD-429F-95C1-EF237C07220A}" srcOrd="1" destOrd="0" presId="urn:microsoft.com/office/officeart/2008/layout/PictureAccentList"/>
    <dgm:cxn modelId="{29AAA86B-8067-46B3-B6E6-4D2A044751E8}" type="presParOf" srcId="{2B580676-98BD-429F-95C1-EF237C07220A}" destId="{CDDF048B-BC03-4D7A-BAA7-9AD58EBDAFFE}" srcOrd="0" destOrd="0" presId="urn:microsoft.com/office/officeart/2008/layout/PictureAccentList"/>
    <dgm:cxn modelId="{D3B02D6B-0ABC-45C3-982A-9344E958DF87}" type="presParOf" srcId="{2B580676-98BD-429F-95C1-EF237C07220A}" destId="{EBE4B37B-FBA2-4B86-A4CD-4B24B2500303}" srcOrd="1" destOrd="0" presId="urn:microsoft.com/office/officeart/2008/layout/PictureAccentList"/>
    <dgm:cxn modelId="{C2CC7608-07C1-4054-9F3D-704A41AE0FBE}" type="presParOf" srcId="{0CC3E638-A7DC-4839-AE2E-C2A7CFC9C4A8}" destId="{347B8E56-95F9-49F9-BADA-E17C0BE77DDE}" srcOrd="2" destOrd="0" presId="urn:microsoft.com/office/officeart/2008/layout/PictureAccentList"/>
    <dgm:cxn modelId="{55DEB7DD-4C44-4115-8DA4-6714822D08B6}" type="presParOf" srcId="{347B8E56-95F9-49F9-BADA-E17C0BE77DDE}" destId="{C15ADC2F-EDD7-44AF-AC82-673D0E5FA3AA}" srcOrd="0" destOrd="0" presId="urn:microsoft.com/office/officeart/2008/layout/PictureAccentList"/>
    <dgm:cxn modelId="{C8F91CF2-2BA5-4B8D-A892-98F4B7798529}" type="presParOf" srcId="{347B8E56-95F9-49F9-BADA-E17C0BE77DDE}" destId="{79D26B03-4FDC-4B19-BC8A-C0D7BA9F8586}" srcOrd="1" destOrd="0" presId="urn:microsoft.com/office/officeart/2008/layout/PictureAccentList"/>
    <dgm:cxn modelId="{2EB7417F-3710-495D-99A7-94F46E6BB429}" type="presParOf" srcId="{0CC3E638-A7DC-4839-AE2E-C2A7CFC9C4A8}" destId="{F840F773-8EA9-4E2A-B792-324026A5D82F}" srcOrd="3" destOrd="0" presId="urn:microsoft.com/office/officeart/2008/layout/PictureAccentList"/>
    <dgm:cxn modelId="{82E931C8-594A-47D3-AAF3-A117F1B95BC8}" type="presParOf" srcId="{F840F773-8EA9-4E2A-B792-324026A5D82F}" destId="{1227AE0D-E661-482D-B758-F0C95E609D3A}" srcOrd="0" destOrd="0" presId="urn:microsoft.com/office/officeart/2008/layout/PictureAccentList"/>
    <dgm:cxn modelId="{2EF97AEC-1BF3-49CA-8413-2CD52CB7340A}" type="presParOf" srcId="{F840F773-8EA9-4E2A-B792-324026A5D82F}" destId="{6B7AE14A-6A25-434A-BE7D-A07A1DFD5F21}" srcOrd="1" destOrd="0" presId="urn:microsoft.com/office/officeart/2008/layout/PictureAccentList"/>
    <dgm:cxn modelId="{9E5E9B34-0DE3-4393-858F-8210C10CD89C}" type="presParOf" srcId="{0CC3E638-A7DC-4839-AE2E-C2A7CFC9C4A8}" destId="{FD6E4E0E-5825-4E6A-B291-F82DE8EB77AD}" srcOrd="4" destOrd="0" presId="urn:microsoft.com/office/officeart/2008/layout/PictureAccentList"/>
    <dgm:cxn modelId="{AD899D3F-EE54-499F-84B5-61C2B310A5EB}" type="presParOf" srcId="{FD6E4E0E-5825-4E6A-B291-F82DE8EB77AD}" destId="{BF37D926-8ED3-46D6-8B9B-2C552B3B60A1}" srcOrd="0" destOrd="0" presId="urn:microsoft.com/office/officeart/2008/layout/PictureAccentList"/>
    <dgm:cxn modelId="{8B41D145-79E6-4A91-9AED-A7B9FDF6B7E8}" type="presParOf" srcId="{FD6E4E0E-5825-4E6A-B291-F82DE8EB77AD}" destId="{5325CF64-1D27-49A4-B5B0-6DEC8C19E9B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B0AA17-BDFA-439B-9459-2C3E07A32F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D9A7B99-E2D2-4DBA-A997-FEE1D32DF402}">
      <dgm:prSet phldrT="[Text]" custT="1"/>
      <dgm:spPr>
        <a:solidFill>
          <a:srgbClr val="DE3636"/>
        </a:solidFill>
      </dgm:spPr>
      <dgm:t>
        <a:bodyPr/>
        <a:lstStyle/>
        <a:p>
          <a:r>
            <a:rPr lang="id-ID" sz="2400" b="1" dirty="0">
              <a:latin typeface="Candara" panose="020E0502030303020204" pitchFamily="34" charset="0"/>
            </a:rPr>
            <a:t>Kiat-kiat untuk Pembaca Usia Prasekolah dan Pemula</a:t>
          </a:r>
          <a:endParaRPr lang="en-ID" sz="2400" b="1" dirty="0">
            <a:latin typeface="Candara" panose="020E0502030303020204" pitchFamily="34" charset="0"/>
          </a:endParaRPr>
        </a:p>
      </dgm:t>
    </dgm:pt>
    <dgm:pt modelId="{3D74B800-0D41-4446-900F-932AF2864306}" type="par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9C6D9D6A-2930-4F78-8BB1-B259B7457B54}" type="sib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2EBC2A6-5E92-4DA6-B944-46F3A13C4D5F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Membawa anak-anak sesering mungkin ke perpustakaan ketika mereka masih kecil dan senang bepergian.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F278A385-5571-4646-8037-008E4D73040C}" type="par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359ED8D-0AC1-45C3-A6FE-2F9E20718149}" type="sib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C66AC2A6-DB02-4623-9921-976FDF4FFB14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Mengajak anak-anak ke toko buku sesering mungkin, dan biarkanlah mereka membeli buku-buku yang mereka senangi.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0DE3EAC3-C2C2-4C41-B235-37334036A6DB}" type="parTrans" cxnId="{D57CEDA6-098F-43BA-B493-257881DA231F}">
      <dgm:prSet/>
      <dgm:spPr/>
      <dgm:t>
        <a:bodyPr/>
        <a:lstStyle/>
        <a:p>
          <a:endParaRPr lang="en-ID"/>
        </a:p>
      </dgm:t>
    </dgm:pt>
    <dgm:pt modelId="{F628A36F-9834-46B3-8D43-EC425652A218}" type="sibTrans" cxnId="{D57CEDA6-098F-43BA-B493-257881DA231F}">
      <dgm:prSet/>
      <dgm:spPr/>
      <dgm:t>
        <a:bodyPr/>
        <a:lstStyle/>
        <a:p>
          <a:endParaRPr lang="en-ID"/>
        </a:p>
      </dgm:t>
    </dgm:pt>
    <dgm:pt modelId="{F2A7E722-527B-4D71-803C-47A34CF3E0E8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Belilah sebanyak mungkin buku-buku bergambar di bursa buku murah atau pasar loak.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1D57EAEC-7926-4B36-8DC2-2EE5C8190A27}" type="parTrans" cxnId="{DC8B3ED6-062F-4786-AB66-526A33094556}">
      <dgm:prSet/>
      <dgm:spPr/>
      <dgm:t>
        <a:bodyPr/>
        <a:lstStyle/>
        <a:p>
          <a:endParaRPr lang="en-ID"/>
        </a:p>
      </dgm:t>
    </dgm:pt>
    <dgm:pt modelId="{D48B181D-9782-4EB4-B4F8-5096EB11C24C}" type="sibTrans" cxnId="{DC8B3ED6-062F-4786-AB66-526A33094556}">
      <dgm:prSet/>
      <dgm:spPr/>
      <dgm:t>
        <a:bodyPr/>
        <a:lstStyle/>
        <a:p>
          <a:endParaRPr lang="en-ID"/>
        </a:p>
      </dgm:t>
    </dgm:pt>
    <dgm:pt modelId="{5597611B-A70A-4A73-BE57-F95949A4854E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Sisihkan lebih banyak uang untuk membeli buku dari pada menyewa video kartun Disney.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B6CE430A-F3C2-4A73-8261-B5A8D0C73645}" type="parTrans" cxnId="{0D6E1119-1F0E-444D-A5E6-B3085D5E9E89}">
      <dgm:prSet/>
      <dgm:spPr/>
      <dgm:t>
        <a:bodyPr/>
        <a:lstStyle/>
        <a:p>
          <a:endParaRPr lang="en-ID"/>
        </a:p>
      </dgm:t>
    </dgm:pt>
    <dgm:pt modelId="{977C159D-EEA1-493B-BE57-6AAB2490C8A5}" type="sibTrans" cxnId="{0D6E1119-1F0E-444D-A5E6-B3085D5E9E89}">
      <dgm:prSet/>
      <dgm:spPr/>
      <dgm:t>
        <a:bodyPr/>
        <a:lstStyle/>
        <a:p>
          <a:endParaRPr lang="en-ID"/>
        </a:p>
      </dgm:t>
    </dgm:pt>
    <dgm:pt modelId="{1D0093F5-F115-4649-A32A-F77CE06D7ED8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Jadikan saat membacakan cerita merupakan saat yang menyenangkan dan mengasyikkan bagi anak Anda.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99409C12-CB8C-496D-8B5E-0548DEF62E53}" type="parTrans" cxnId="{BD27E2A7-91A4-4E7B-94A9-CBA81252002D}">
      <dgm:prSet/>
      <dgm:spPr/>
      <dgm:t>
        <a:bodyPr/>
        <a:lstStyle/>
        <a:p>
          <a:endParaRPr lang="en-ID"/>
        </a:p>
      </dgm:t>
    </dgm:pt>
    <dgm:pt modelId="{16E6F34E-DA0F-4DD1-87BB-D025D4F9B7B8}" type="sibTrans" cxnId="{BD27E2A7-91A4-4E7B-94A9-CBA81252002D}">
      <dgm:prSet/>
      <dgm:spPr/>
      <dgm:t>
        <a:bodyPr/>
        <a:lstStyle/>
        <a:p>
          <a:endParaRPr lang="en-ID"/>
        </a:p>
      </dgm:t>
    </dgm:pt>
    <dgm:pt modelId="{E8F5B36F-D18A-45CB-A39A-379BE2AC3D98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Jangan terlalu sering membacakan cerita untuk anak-anak Anda agar mereka tidak terlalu bergantung pada Anda dalam mendapatkan kegembiraan membaca.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678BECB8-ED54-41A3-85AE-C3864E38CE99}" type="parTrans" cxnId="{088C0375-A641-4E89-8F8E-71EB14E9177C}">
      <dgm:prSet/>
      <dgm:spPr/>
      <dgm:t>
        <a:bodyPr/>
        <a:lstStyle/>
        <a:p>
          <a:endParaRPr lang="en-ID"/>
        </a:p>
      </dgm:t>
    </dgm:pt>
    <dgm:pt modelId="{FB791FBF-C505-4916-B6C5-C39B38DB3E75}" type="sibTrans" cxnId="{088C0375-A641-4E89-8F8E-71EB14E9177C}">
      <dgm:prSet/>
      <dgm:spPr/>
      <dgm:t>
        <a:bodyPr/>
        <a:lstStyle/>
        <a:p>
          <a:endParaRPr lang="en-ID"/>
        </a:p>
      </dgm:t>
    </dgm:pt>
    <dgm:pt modelId="{FEFD31BE-672E-45EA-8C7A-5CAC5E403A79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Jangan khawatir bila anak-anak Anda masih menyukai buku-buku bergambar sementara teman-teman sebayanya telah mulai membaca buku-buku tanpa gambar.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905E1486-4BA7-4C2C-902E-5F4668103C15}" type="parTrans" cxnId="{83EC8259-F3CD-4F53-875E-57A1494179CF}">
      <dgm:prSet/>
      <dgm:spPr/>
      <dgm:t>
        <a:bodyPr/>
        <a:lstStyle/>
        <a:p>
          <a:endParaRPr lang="en-ID"/>
        </a:p>
      </dgm:t>
    </dgm:pt>
    <dgm:pt modelId="{BF9AE850-6718-4927-B0F7-01F6C2641C18}" type="sibTrans" cxnId="{83EC8259-F3CD-4F53-875E-57A1494179CF}">
      <dgm:prSet/>
      <dgm:spPr/>
      <dgm:t>
        <a:bodyPr/>
        <a:lstStyle/>
        <a:p>
          <a:endParaRPr lang="en-ID"/>
        </a:p>
      </dgm:t>
    </dgm:pt>
    <dgm:pt modelId="{5F55D805-FD7A-48AF-A940-2B1E0BCE66B9}" type="pres">
      <dgm:prSet presAssocID="{B3B0AA17-BDFA-439B-9459-2C3E07A32F6B}" presName="Name0" presStyleCnt="0">
        <dgm:presLayoutVars>
          <dgm:dir/>
          <dgm:animLvl val="lvl"/>
          <dgm:resizeHandles val="exact"/>
        </dgm:presLayoutVars>
      </dgm:prSet>
      <dgm:spPr/>
    </dgm:pt>
    <dgm:pt modelId="{29CAF0DE-5F31-40AF-A1EB-C57F3E4B1B13}" type="pres">
      <dgm:prSet presAssocID="{AD9A7B99-E2D2-4DBA-A997-FEE1D32DF402}" presName="linNode" presStyleCnt="0"/>
      <dgm:spPr/>
    </dgm:pt>
    <dgm:pt modelId="{0BBAB1EB-A88D-4088-968C-CDC7B25877D5}" type="pres">
      <dgm:prSet presAssocID="{AD9A7B99-E2D2-4DBA-A997-FEE1D32DF402}" presName="parentText" presStyleLbl="node1" presStyleIdx="0" presStyleCnt="1" custScaleY="63526" custLinFactNeighborX="1770">
        <dgm:presLayoutVars>
          <dgm:chMax val="1"/>
          <dgm:bulletEnabled val="1"/>
        </dgm:presLayoutVars>
      </dgm:prSet>
      <dgm:spPr/>
    </dgm:pt>
    <dgm:pt modelId="{DB9C3D0A-818B-4EDB-AADD-5A883910CD70}" type="pres">
      <dgm:prSet presAssocID="{AD9A7B99-E2D2-4DBA-A997-FEE1D32DF402}" presName="descendantText" presStyleLbl="alignAccFollowNode1" presStyleIdx="0" presStyleCnt="1" custScaleX="203443" custScaleY="111402">
        <dgm:presLayoutVars>
          <dgm:bulletEnabled val="1"/>
        </dgm:presLayoutVars>
      </dgm:prSet>
      <dgm:spPr/>
    </dgm:pt>
  </dgm:ptLst>
  <dgm:cxnLst>
    <dgm:cxn modelId="{815EA40B-3950-4C6B-B64B-0EF9BE5DC218}" type="presOf" srcId="{B3B0AA17-BDFA-439B-9459-2C3E07A32F6B}" destId="{5F55D805-FD7A-48AF-A940-2B1E0BCE66B9}" srcOrd="0" destOrd="0" presId="urn:microsoft.com/office/officeart/2005/8/layout/vList5"/>
    <dgm:cxn modelId="{0D6E1119-1F0E-444D-A5E6-B3085D5E9E89}" srcId="{AD9A7B99-E2D2-4DBA-A997-FEE1D32DF402}" destId="{5597611B-A70A-4A73-BE57-F95949A4854E}" srcOrd="3" destOrd="0" parTransId="{B6CE430A-F3C2-4A73-8261-B5A8D0C73645}" sibTransId="{977C159D-EEA1-493B-BE57-6AAB2490C8A5}"/>
    <dgm:cxn modelId="{A50A3F22-9AFD-463C-93FA-D66302385C03}" type="presOf" srcId="{1D0093F5-F115-4649-A32A-F77CE06D7ED8}" destId="{DB9C3D0A-818B-4EDB-AADD-5A883910CD70}" srcOrd="0" destOrd="4" presId="urn:microsoft.com/office/officeart/2005/8/layout/vList5"/>
    <dgm:cxn modelId="{8BB79422-FF2A-4D32-98A5-EC298F0EDE43}" type="presOf" srcId="{5597611B-A70A-4A73-BE57-F95949A4854E}" destId="{DB9C3D0A-818B-4EDB-AADD-5A883910CD70}" srcOrd="0" destOrd="3" presId="urn:microsoft.com/office/officeart/2005/8/layout/vList5"/>
    <dgm:cxn modelId="{16F6DF22-F151-4024-B392-4EED267245C1}" type="presOf" srcId="{F2A7E722-527B-4D71-803C-47A34CF3E0E8}" destId="{DB9C3D0A-818B-4EDB-AADD-5A883910CD70}" srcOrd="0" destOrd="2" presId="urn:microsoft.com/office/officeart/2005/8/layout/vList5"/>
    <dgm:cxn modelId="{673C4061-6D97-4246-B98D-01D5A4B5CF96}" srcId="{AD9A7B99-E2D2-4DBA-A997-FEE1D32DF402}" destId="{82EBC2A6-5E92-4DA6-B944-46F3A13C4D5F}" srcOrd="0" destOrd="0" parTransId="{F278A385-5571-4646-8037-008E4D73040C}" sibTransId="{8359ED8D-0AC1-45C3-A6FE-2F9E20718149}"/>
    <dgm:cxn modelId="{74DF916F-7009-45AF-9A40-1ECE3787CE1F}" srcId="{B3B0AA17-BDFA-439B-9459-2C3E07A32F6B}" destId="{AD9A7B99-E2D2-4DBA-A997-FEE1D32DF402}" srcOrd="0" destOrd="0" parTransId="{3D74B800-0D41-4446-900F-932AF2864306}" sibTransId="{9C6D9D6A-2930-4F78-8BB1-B259B7457B54}"/>
    <dgm:cxn modelId="{8B879571-13EF-437B-8D0E-5B605CC88317}" type="presOf" srcId="{E8F5B36F-D18A-45CB-A39A-379BE2AC3D98}" destId="{DB9C3D0A-818B-4EDB-AADD-5A883910CD70}" srcOrd="0" destOrd="5" presId="urn:microsoft.com/office/officeart/2005/8/layout/vList5"/>
    <dgm:cxn modelId="{088C0375-A641-4E89-8F8E-71EB14E9177C}" srcId="{AD9A7B99-E2D2-4DBA-A997-FEE1D32DF402}" destId="{E8F5B36F-D18A-45CB-A39A-379BE2AC3D98}" srcOrd="5" destOrd="0" parTransId="{678BECB8-ED54-41A3-85AE-C3864E38CE99}" sibTransId="{FB791FBF-C505-4916-B6C5-C39B38DB3E75}"/>
    <dgm:cxn modelId="{83EC8259-F3CD-4F53-875E-57A1494179CF}" srcId="{AD9A7B99-E2D2-4DBA-A997-FEE1D32DF402}" destId="{FEFD31BE-672E-45EA-8C7A-5CAC5E403A79}" srcOrd="6" destOrd="0" parTransId="{905E1486-4BA7-4C2C-902E-5F4668103C15}" sibTransId="{BF9AE850-6718-4927-B0F7-01F6C2641C18}"/>
    <dgm:cxn modelId="{D57CEDA6-098F-43BA-B493-257881DA231F}" srcId="{AD9A7B99-E2D2-4DBA-A997-FEE1D32DF402}" destId="{C66AC2A6-DB02-4623-9921-976FDF4FFB14}" srcOrd="1" destOrd="0" parTransId="{0DE3EAC3-C2C2-4C41-B235-37334036A6DB}" sibTransId="{F628A36F-9834-46B3-8D43-EC425652A218}"/>
    <dgm:cxn modelId="{BD27E2A7-91A4-4E7B-94A9-CBA81252002D}" srcId="{AD9A7B99-E2D2-4DBA-A997-FEE1D32DF402}" destId="{1D0093F5-F115-4649-A32A-F77CE06D7ED8}" srcOrd="4" destOrd="0" parTransId="{99409C12-CB8C-496D-8B5E-0548DEF62E53}" sibTransId="{16E6F34E-DA0F-4DD1-87BB-D025D4F9B7B8}"/>
    <dgm:cxn modelId="{519378BC-249C-42BD-85EA-CF4D80A23CC2}" type="presOf" srcId="{82EBC2A6-5E92-4DA6-B944-46F3A13C4D5F}" destId="{DB9C3D0A-818B-4EDB-AADD-5A883910CD70}" srcOrd="0" destOrd="0" presId="urn:microsoft.com/office/officeart/2005/8/layout/vList5"/>
    <dgm:cxn modelId="{3C5B67C1-46A2-4F72-ADF3-192B666473EB}" type="presOf" srcId="{FEFD31BE-672E-45EA-8C7A-5CAC5E403A79}" destId="{DB9C3D0A-818B-4EDB-AADD-5A883910CD70}" srcOrd="0" destOrd="6" presId="urn:microsoft.com/office/officeart/2005/8/layout/vList5"/>
    <dgm:cxn modelId="{143A92C1-64D2-4123-99C1-D7DC899455B9}" type="presOf" srcId="{C66AC2A6-DB02-4623-9921-976FDF4FFB14}" destId="{DB9C3D0A-818B-4EDB-AADD-5A883910CD70}" srcOrd="0" destOrd="1" presId="urn:microsoft.com/office/officeart/2005/8/layout/vList5"/>
    <dgm:cxn modelId="{2B911BCE-2C28-40B0-8E46-FB9E9CEE4BFB}" type="presOf" srcId="{AD9A7B99-E2D2-4DBA-A997-FEE1D32DF402}" destId="{0BBAB1EB-A88D-4088-968C-CDC7B25877D5}" srcOrd="0" destOrd="0" presId="urn:microsoft.com/office/officeart/2005/8/layout/vList5"/>
    <dgm:cxn modelId="{DC8B3ED6-062F-4786-AB66-526A33094556}" srcId="{AD9A7B99-E2D2-4DBA-A997-FEE1D32DF402}" destId="{F2A7E722-527B-4D71-803C-47A34CF3E0E8}" srcOrd="2" destOrd="0" parTransId="{1D57EAEC-7926-4B36-8DC2-2EE5C8190A27}" sibTransId="{D48B181D-9782-4EB4-B4F8-5096EB11C24C}"/>
    <dgm:cxn modelId="{480694BB-EB81-4448-AAA8-AEB84E6CEF93}" type="presParOf" srcId="{5F55D805-FD7A-48AF-A940-2B1E0BCE66B9}" destId="{29CAF0DE-5F31-40AF-A1EB-C57F3E4B1B13}" srcOrd="0" destOrd="0" presId="urn:microsoft.com/office/officeart/2005/8/layout/vList5"/>
    <dgm:cxn modelId="{8E093640-B0DC-49B1-88A8-F59B97F6992F}" type="presParOf" srcId="{29CAF0DE-5F31-40AF-A1EB-C57F3E4B1B13}" destId="{0BBAB1EB-A88D-4088-968C-CDC7B25877D5}" srcOrd="0" destOrd="0" presId="urn:microsoft.com/office/officeart/2005/8/layout/vList5"/>
    <dgm:cxn modelId="{50B61C61-D183-43BC-AE37-C37C46FA43D1}" type="presParOf" srcId="{29CAF0DE-5F31-40AF-A1EB-C57F3E4B1B13}" destId="{DB9C3D0A-818B-4EDB-AADD-5A883910CD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B0AA17-BDFA-439B-9459-2C3E07A32F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D9A7B99-E2D2-4DBA-A997-FEE1D32DF402}">
      <dgm:prSet phldrT="[Text]" custT="1"/>
      <dgm:spPr>
        <a:solidFill>
          <a:srgbClr val="DE3636"/>
        </a:solidFill>
      </dgm:spPr>
      <dgm:t>
        <a:bodyPr/>
        <a:lstStyle/>
        <a:p>
          <a:r>
            <a:rPr lang="id-ID" sz="2400" b="1" dirty="0">
              <a:latin typeface="Candara" panose="020E0502030303020204" pitchFamily="34" charset="0"/>
            </a:rPr>
            <a:t>Kiat-kiat untuk Anak-anak Sekolah Dasar</a:t>
          </a:r>
          <a:endParaRPr lang="en-ID" sz="2400" b="1" dirty="0">
            <a:latin typeface="Candara" panose="020E0502030303020204" pitchFamily="34" charset="0"/>
          </a:endParaRPr>
        </a:p>
      </dgm:t>
    </dgm:pt>
    <dgm:pt modelId="{3D74B800-0D41-4446-900F-932AF2864306}" type="par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9C6D9D6A-2930-4F78-8BB1-B259B7457B54}" type="sib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2EBC2A6-5E92-4DA6-B944-46F3A13C4D5F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Cermati agar si anak tidak menjadwalkan terlalu banyak aktivitas untuk anak-anak Anda, sehingga mereka kekurangan waktu untuk membaca.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F278A385-5571-4646-8037-008E4D73040C}" type="par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359ED8D-0AC1-45C3-A6FE-2F9E20718149}" type="sib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17D0DA7E-FF6D-4443-8970-1641FD66FCD0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Dorong anak-anak   membaca   buku-buku   serial   seperti   buku-buku </a:t>
          </a:r>
          <a:r>
            <a:rPr lang="id-ID" sz="2000" i="1" dirty="0">
              <a:latin typeface="Candara" panose="020E0502030303020204" pitchFamily="34" charset="0"/>
            </a:rPr>
            <a:t>American Girl </a:t>
          </a:r>
          <a:r>
            <a:rPr lang="id-ID" sz="2000" dirty="0">
              <a:latin typeface="Candara" panose="020E0502030303020204" pitchFamily="34" charset="0"/>
            </a:rPr>
            <a:t>atau sebangsanya.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68394192-C1D4-4DE3-B8BE-09BAA4CAC018}" type="parTrans" cxnId="{F29E9D67-9F2F-4FB7-B304-5B64497F8245}">
      <dgm:prSet/>
      <dgm:spPr/>
      <dgm:t>
        <a:bodyPr/>
        <a:lstStyle/>
        <a:p>
          <a:endParaRPr lang="en-ID"/>
        </a:p>
      </dgm:t>
    </dgm:pt>
    <dgm:pt modelId="{1D661CF1-773A-4221-BC22-A9E277561060}" type="sibTrans" cxnId="{F29E9D67-9F2F-4FB7-B304-5B64497F8245}">
      <dgm:prSet/>
      <dgm:spPr/>
      <dgm:t>
        <a:bodyPr/>
        <a:lstStyle/>
        <a:p>
          <a:endParaRPr lang="en-ID"/>
        </a:p>
      </dgm:t>
    </dgm:pt>
    <dgm:pt modelId="{A213EF81-92BE-43CA-B2DD-70C8EB5BDC4A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Keluarkan uang untuk membelikan buku dan majalah bagi anak-anak Anda sebanyak yang Anda keluarkan untuk hiburan dan aktivitas olah raga mereka.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D5D9030C-DF43-4CB9-AF66-FB6AA6C00D00}" type="parTrans" cxnId="{11592AA3-B60E-48A7-B442-E279DD2D4904}">
      <dgm:prSet/>
      <dgm:spPr/>
      <dgm:t>
        <a:bodyPr/>
        <a:lstStyle/>
        <a:p>
          <a:endParaRPr lang="en-ID"/>
        </a:p>
      </dgm:t>
    </dgm:pt>
    <dgm:pt modelId="{CBE6537C-F2F3-4E6A-99A4-95C4673E78E1}" type="sibTrans" cxnId="{11592AA3-B60E-48A7-B442-E279DD2D4904}">
      <dgm:prSet/>
      <dgm:spPr/>
      <dgm:t>
        <a:bodyPr/>
        <a:lstStyle/>
        <a:p>
          <a:endParaRPr lang="en-ID"/>
        </a:p>
      </dgm:t>
    </dgm:pt>
    <dgm:pt modelId="{4E1916A8-FA4A-4A7A-90E1-508FF7C9E3EB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Dukunglah pengembangan hobi seperti mengoleksi koin, boneka atau kartu olah raga, sehingga anak-anak dapat menjadi fanatik dengan hobi mereka.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0B8B1A9B-A760-4704-8C02-BACCAC95DD51}" type="parTrans" cxnId="{4D06E80D-21D3-41A7-8363-3044221C7E38}">
      <dgm:prSet/>
      <dgm:spPr/>
      <dgm:t>
        <a:bodyPr/>
        <a:lstStyle/>
        <a:p>
          <a:endParaRPr lang="en-ID"/>
        </a:p>
      </dgm:t>
    </dgm:pt>
    <dgm:pt modelId="{B98EBD42-7DAA-445F-B47A-F7D0E6E35E28}" type="sibTrans" cxnId="{4D06E80D-21D3-41A7-8363-3044221C7E38}">
      <dgm:prSet/>
      <dgm:spPr/>
      <dgm:t>
        <a:bodyPr/>
        <a:lstStyle/>
        <a:p>
          <a:endParaRPr lang="en-ID"/>
        </a:p>
      </dgm:t>
    </dgm:pt>
    <dgm:pt modelId="{6DC13E7C-E477-44C1-92D8-60C4539B4BCC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Cermati perkembangan selera membaca anak Anda. Pada umumnya, sebagian anak-anak, kebanyakan anak laki-laki, menyukai buku-buku yang bertemakan kebaikan melawan kejahatan.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8F24E8E6-80B9-4810-A548-03990ED0F376}" type="parTrans" cxnId="{A9DD75F7-7A26-4D79-B624-F671F35D73FC}">
      <dgm:prSet/>
      <dgm:spPr/>
      <dgm:t>
        <a:bodyPr/>
        <a:lstStyle/>
        <a:p>
          <a:endParaRPr lang="en-ID"/>
        </a:p>
      </dgm:t>
    </dgm:pt>
    <dgm:pt modelId="{9B10BD8A-0A56-438B-99F0-BE12C5719A81}" type="sibTrans" cxnId="{A9DD75F7-7A26-4D79-B624-F671F35D73FC}">
      <dgm:prSet/>
      <dgm:spPr/>
      <dgm:t>
        <a:bodyPr/>
        <a:lstStyle/>
        <a:p>
          <a:endParaRPr lang="en-ID"/>
        </a:p>
      </dgm:t>
    </dgm:pt>
    <dgm:pt modelId="{67297729-04BD-484B-A886-5E2013E42D69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265113" indent="-2651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Jika Anda mempunyai seorang anak perempuan yang suka berkhayal dan bermain dengan boneka serta main binatang, carilah buku-buku yang memiliki unsur-unsur imajinatif atau sihir.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2FCB5CB7-3733-4463-9556-03DA7E753C0E}" type="parTrans" cxnId="{E5048F70-3756-482B-92F6-61DE6DF58FA6}">
      <dgm:prSet/>
      <dgm:spPr/>
      <dgm:t>
        <a:bodyPr/>
        <a:lstStyle/>
        <a:p>
          <a:endParaRPr lang="en-ID"/>
        </a:p>
      </dgm:t>
    </dgm:pt>
    <dgm:pt modelId="{837DADB0-0DA3-4A9D-A1B4-70E4A0C978F3}" type="sibTrans" cxnId="{E5048F70-3756-482B-92F6-61DE6DF58FA6}">
      <dgm:prSet/>
      <dgm:spPr/>
      <dgm:t>
        <a:bodyPr/>
        <a:lstStyle/>
        <a:p>
          <a:endParaRPr lang="en-ID"/>
        </a:p>
      </dgm:t>
    </dgm:pt>
    <dgm:pt modelId="{5F55D805-FD7A-48AF-A940-2B1E0BCE66B9}" type="pres">
      <dgm:prSet presAssocID="{B3B0AA17-BDFA-439B-9459-2C3E07A32F6B}" presName="Name0" presStyleCnt="0">
        <dgm:presLayoutVars>
          <dgm:dir/>
          <dgm:animLvl val="lvl"/>
          <dgm:resizeHandles val="exact"/>
        </dgm:presLayoutVars>
      </dgm:prSet>
      <dgm:spPr/>
    </dgm:pt>
    <dgm:pt modelId="{29CAF0DE-5F31-40AF-A1EB-C57F3E4B1B13}" type="pres">
      <dgm:prSet presAssocID="{AD9A7B99-E2D2-4DBA-A997-FEE1D32DF402}" presName="linNode" presStyleCnt="0"/>
      <dgm:spPr/>
    </dgm:pt>
    <dgm:pt modelId="{0BBAB1EB-A88D-4088-968C-CDC7B25877D5}" type="pres">
      <dgm:prSet presAssocID="{AD9A7B99-E2D2-4DBA-A997-FEE1D32DF402}" presName="parentText" presStyleLbl="node1" presStyleIdx="0" presStyleCnt="1" custScaleY="63526" custLinFactNeighborX="1770">
        <dgm:presLayoutVars>
          <dgm:chMax val="1"/>
          <dgm:bulletEnabled val="1"/>
        </dgm:presLayoutVars>
      </dgm:prSet>
      <dgm:spPr/>
    </dgm:pt>
    <dgm:pt modelId="{DB9C3D0A-818B-4EDB-AADD-5A883910CD70}" type="pres">
      <dgm:prSet presAssocID="{AD9A7B99-E2D2-4DBA-A997-FEE1D32DF402}" presName="descendantText" presStyleLbl="alignAccFollowNode1" presStyleIdx="0" presStyleCnt="1" custScaleX="203443" custScaleY="105439">
        <dgm:presLayoutVars>
          <dgm:bulletEnabled val="1"/>
        </dgm:presLayoutVars>
      </dgm:prSet>
      <dgm:spPr/>
    </dgm:pt>
  </dgm:ptLst>
  <dgm:cxnLst>
    <dgm:cxn modelId="{815EA40B-3950-4C6B-B64B-0EF9BE5DC218}" type="presOf" srcId="{B3B0AA17-BDFA-439B-9459-2C3E07A32F6B}" destId="{5F55D805-FD7A-48AF-A940-2B1E0BCE66B9}" srcOrd="0" destOrd="0" presId="urn:microsoft.com/office/officeart/2005/8/layout/vList5"/>
    <dgm:cxn modelId="{4D06E80D-21D3-41A7-8363-3044221C7E38}" srcId="{AD9A7B99-E2D2-4DBA-A997-FEE1D32DF402}" destId="{4E1916A8-FA4A-4A7A-90E1-508FF7C9E3EB}" srcOrd="3" destOrd="0" parTransId="{0B8B1A9B-A760-4704-8C02-BACCAC95DD51}" sibTransId="{B98EBD42-7DAA-445F-B47A-F7D0E6E35E28}"/>
    <dgm:cxn modelId="{673C4061-6D97-4246-B98D-01D5A4B5CF96}" srcId="{AD9A7B99-E2D2-4DBA-A997-FEE1D32DF402}" destId="{82EBC2A6-5E92-4DA6-B944-46F3A13C4D5F}" srcOrd="0" destOrd="0" parTransId="{F278A385-5571-4646-8037-008E4D73040C}" sibTransId="{8359ED8D-0AC1-45C3-A6FE-2F9E20718149}"/>
    <dgm:cxn modelId="{F29E9D67-9F2F-4FB7-B304-5B64497F8245}" srcId="{AD9A7B99-E2D2-4DBA-A997-FEE1D32DF402}" destId="{17D0DA7E-FF6D-4443-8970-1641FD66FCD0}" srcOrd="1" destOrd="0" parTransId="{68394192-C1D4-4DE3-B8BE-09BAA4CAC018}" sibTransId="{1D661CF1-773A-4221-BC22-A9E277561060}"/>
    <dgm:cxn modelId="{74DF916F-7009-45AF-9A40-1ECE3787CE1F}" srcId="{B3B0AA17-BDFA-439B-9459-2C3E07A32F6B}" destId="{AD9A7B99-E2D2-4DBA-A997-FEE1D32DF402}" srcOrd="0" destOrd="0" parTransId="{3D74B800-0D41-4446-900F-932AF2864306}" sibTransId="{9C6D9D6A-2930-4F78-8BB1-B259B7457B54}"/>
    <dgm:cxn modelId="{E5048F70-3756-482B-92F6-61DE6DF58FA6}" srcId="{AD9A7B99-E2D2-4DBA-A997-FEE1D32DF402}" destId="{67297729-04BD-484B-A886-5E2013E42D69}" srcOrd="5" destOrd="0" parTransId="{2FCB5CB7-3733-4463-9556-03DA7E753C0E}" sibTransId="{837DADB0-0DA3-4A9D-A1B4-70E4A0C978F3}"/>
    <dgm:cxn modelId="{23CC127A-E9BC-4449-969F-683D3E39AAD0}" type="presOf" srcId="{17D0DA7E-FF6D-4443-8970-1641FD66FCD0}" destId="{DB9C3D0A-818B-4EDB-AADD-5A883910CD70}" srcOrd="0" destOrd="1" presId="urn:microsoft.com/office/officeart/2005/8/layout/vList5"/>
    <dgm:cxn modelId="{6E5CED86-F443-4426-AA49-3DDE83BFA7FE}" type="presOf" srcId="{6DC13E7C-E477-44C1-92D8-60C4539B4BCC}" destId="{DB9C3D0A-818B-4EDB-AADD-5A883910CD70}" srcOrd="0" destOrd="4" presId="urn:microsoft.com/office/officeart/2005/8/layout/vList5"/>
    <dgm:cxn modelId="{11592AA3-B60E-48A7-B442-E279DD2D4904}" srcId="{AD9A7B99-E2D2-4DBA-A997-FEE1D32DF402}" destId="{A213EF81-92BE-43CA-B2DD-70C8EB5BDC4A}" srcOrd="2" destOrd="0" parTransId="{D5D9030C-DF43-4CB9-AF66-FB6AA6C00D00}" sibTransId="{CBE6537C-F2F3-4E6A-99A4-95C4673E78E1}"/>
    <dgm:cxn modelId="{2E8910B0-8FE3-4883-903E-9B4BACA896CF}" type="presOf" srcId="{67297729-04BD-484B-A886-5E2013E42D69}" destId="{DB9C3D0A-818B-4EDB-AADD-5A883910CD70}" srcOrd="0" destOrd="5" presId="urn:microsoft.com/office/officeart/2005/8/layout/vList5"/>
    <dgm:cxn modelId="{519378BC-249C-42BD-85EA-CF4D80A23CC2}" type="presOf" srcId="{82EBC2A6-5E92-4DA6-B944-46F3A13C4D5F}" destId="{DB9C3D0A-818B-4EDB-AADD-5A883910CD70}" srcOrd="0" destOrd="0" presId="urn:microsoft.com/office/officeart/2005/8/layout/vList5"/>
    <dgm:cxn modelId="{E56B17CE-B5BF-49B6-A6EF-B864CF99B222}" type="presOf" srcId="{4E1916A8-FA4A-4A7A-90E1-508FF7C9E3EB}" destId="{DB9C3D0A-818B-4EDB-AADD-5A883910CD70}" srcOrd="0" destOrd="3" presId="urn:microsoft.com/office/officeart/2005/8/layout/vList5"/>
    <dgm:cxn modelId="{2B911BCE-2C28-40B0-8E46-FB9E9CEE4BFB}" type="presOf" srcId="{AD9A7B99-E2D2-4DBA-A997-FEE1D32DF402}" destId="{0BBAB1EB-A88D-4088-968C-CDC7B25877D5}" srcOrd="0" destOrd="0" presId="urn:microsoft.com/office/officeart/2005/8/layout/vList5"/>
    <dgm:cxn modelId="{3DFE72D3-F8FD-466A-9FD5-529C7204A148}" type="presOf" srcId="{A213EF81-92BE-43CA-B2DD-70C8EB5BDC4A}" destId="{DB9C3D0A-818B-4EDB-AADD-5A883910CD70}" srcOrd="0" destOrd="2" presId="urn:microsoft.com/office/officeart/2005/8/layout/vList5"/>
    <dgm:cxn modelId="{A9DD75F7-7A26-4D79-B624-F671F35D73FC}" srcId="{AD9A7B99-E2D2-4DBA-A997-FEE1D32DF402}" destId="{6DC13E7C-E477-44C1-92D8-60C4539B4BCC}" srcOrd="4" destOrd="0" parTransId="{8F24E8E6-80B9-4810-A548-03990ED0F376}" sibTransId="{9B10BD8A-0A56-438B-99F0-BE12C5719A81}"/>
    <dgm:cxn modelId="{480694BB-EB81-4448-AAA8-AEB84E6CEF93}" type="presParOf" srcId="{5F55D805-FD7A-48AF-A940-2B1E0BCE66B9}" destId="{29CAF0DE-5F31-40AF-A1EB-C57F3E4B1B13}" srcOrd="0" destOrd="0" presId="urn:microsoft.com/office/officeart/2005/8/layout/vList5"/>
    <dgm:cxn modelId="{8E093640-B0DC-49B1-88A8-F59B97F6992F}" type="presParOf" srcId="{29CAF0DE-5F31-40AF-A1EB-C57F3E4B1B13}" destId="{0BBAB1EB-A88D-4088-968C-CDC7B25877D5}" srcOrd="0" destOrd="0" presId="urn:microsoft.com/office/officeart/2005/8/layout/vList5"/>
    <dgm:cxn modelId="{50B61C61-D183-43BC-AE37-C37C46FA43D1}" type="presParOf" srcId="{29CAF0DE-5F31-40AF-A1EB-C57F3E4B1B13}" destId="{DB9C3D0A-818B-4EDB-AADD-5A883910CD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B0AA17-BDFA-439B-9459-2C3E07A32F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D9A7B99-E2D2-4DBA-A997-FEE1D32DF402}">
      <dgm:prSet phldrT="[Text]" custT="1"/>
      <dgm:spPr>
        <a:solidFill>
          <a:srgbClr val="DE3636"/>
        </a:solidFill>
      </dgm:spPr>
      <dgm:t>
        <a:bodyPr/>
        <a:lstStyle/>
        <a:p>
          <a:r>
            <a:rPr lang="id-ID" sz="2400" b="1" dirty="0">
              <a:latin typeface="Candara" panose="020E0502030303020204" pitchFamily="34" charset="0"/>
            </a:rPr>
            <a:t>Kiat-kiat untuk Para Remaja</a:t>
          </a:r>
          <a:endParaRPr lang="en-ID" sz="2400" b="1" dirty="0">
            <a:latin typeface="Candara" panose="020E0502030303020204" pitchFamily="34" charset="0"/>
          </a:endParaRPr>
        </a:p>
      </dgm:t>
    </dgm:pt>
    <dgm:pt modelId="{3D74B800-0D41-4446-900F-932AF2864306}" type="par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9C6D9D6A-2930-4F78-8BB1-B259B7457B54}" type="sibTrans" cxnId="{74DF916F-7009-45AF-9A40-1ECE3787CE1F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2EBC2A6-5E92-4DA6-B944-46F3A13C4D5F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Cobalah untuk meningkatkan bacaan anak remaja Anda ke bacaan karya penulis dewasa.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F278A385-5571-4646-8037-008E4D73040C}" type="par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8359ED8D-0AC1-45C3-A6FE-2F9E20718149}" type="sibTrans" cxnId="{673C4061-6D97-4246-B98D-01D5A4B5CF96}">
      <dgm:prSet/>
      <dgm:spPr/>
      <dgm:t>
        <a:bodyPr/>
        <a:lstStyle/>
        <a:p>
          <a:endParaRPr lang="en-ID" sz="1600">
            <a:latin typeface="Candara" panose="020E0502030303020204" pitchFamily="34" charset="0"/>
          </a:endParaRPr>
        </a:p>
      </dgm:t>
    </dgm:pt>
    <dgm:pt modelId="{17857BFE-EA3B-46E5-92ED-D71BAA7EFA7F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Carilah pengarang dewasa yang menulis jenis buku-buku yang disukai remaja Anda.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A9EF9E00-56EC-4A3C-A204-510B40F59DD5}" type="parTrans" cxnId="{34C4F73E-D6DC-4111-AC66-4C331A80ED02}">
      <dgm:prSet/>
      <dgm:spPr/>
      <dgm:t>
        <a:bodyPr/>
        <a:lstStyle/>
        <a:p>
          <a:endParaRPr lang="en-ID"/>
        </a:p>
      </dgm:t>
    </dgm:pt>
    <dgm:pt modelId="{9E34D3B6-665E-436F-8441-171D16133096}" type="sibTrans" cxnId="{34C4F73E-D6DC-4111-AC66-4C331A80ED02}">
      <dgm:prSet/>
      <dgm:spPr/>
      <dgm:t>
        <a:bodyPr/>
        <a:lstStyle/>
        <a:p>
          <a:endParaRPr lang="en-ID"/>
        </a:p>
      </dgm:t>
    </dgm:pt>
    <dgm:pt modelId="{67EC4D2F-15F8-4802-9544-D2A467F627A5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Ketika remaja mulai menyetir mobil, berikan daftar belanja yang membuat mereka harus ke toko buku atau kios majalah. Katakanlah bahwa Anda akan mengganti uang buku atau majalah yang mereka beli;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8DE7F215-8221-4144-BCC4-070A9A2F80EA}" type="parTrans" cxnId="{94A756A8-C296-4A9A-A1A1-AEB05536295F}">
      <dgm:prSet/>
      <dgm:spPr/>
      <dgm:t>
        <a:bodyPr/>
        <a:lstStyle/>
        <a:p>
          <a:endParaRPr lang="en-ID"/>
        </a:p>
      </dgm:t>
    </dgm:pt>
    <dgm:pt modelId="{AF021847-E79C-45F2-A685-D8DD2AB8120F}" type="sibTrans" cxnId="{94A756A8-C296-4A9A-A1A1-AEB05536295F}">
      <dgm:prSet/>
      <dgm:spPr/>
      <dgm:t>
        <a:bodyPr/>
        <a:lstStyle/>
        <a:p>
          <a:endParaRPr lang="en-ID"/>
        </a:p>
      </dgm:t>
    </dgm:pt>
    <dgm:pt modelId="{2A4100AE-65A8-4FE4-821F-961DF681110E}">
      <dgm:prSet phldrT="[Text]" custT="1"/>
      <dgm:spPr>
        <a:solidFill>
          <a:srgbClr val="F1B1B1">
            <a:alpha val="89804"/>
          </a:srgbClr>
        </a:solidFill>
      </dgm:spPr>
      <dgm:t>
        <a:bodyPr/>
        <a:lstStyle/>
        <a:p>
          <a:pPr marL="354013" indent="-354013" algn="just">
            <a:buSzPts val="1000"/>
            <a:buFont typeface="Courier New" panose="02070309020205020404" pitchFamily="49" charset="0"/>
            <a:buChar char="o"/>
          </a:pPr>
          <a:r>
            <a:rPr lang="id-ID" sz="2000" dirty="0">
              <a:latin typeface="Candara" panose="020E0502030303020204" pitchFamily="34" charset="0"/>
            </a:rPr>
            <a:t>Bersikap simpati ketika remaja sedang mengalami gejolak pasang surut kehidupan remaja. Sediakan pula buku-buku yang memberikan pemecahan masalah yang sedang dihadapinya.</a:t>
          </a:r>
          <a:endParaRPr lang="en-ID" sz="20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gm:t>
    </dgm:pt>
    <dgm:pt modelId="{3361ABBF-A1B6-4BB0-8704-0F2C17599E57}" type="parTrans" cxnId="{F4822FE5-2997-4F7A-907E-80CE6AA34C41}">
      <dgm:prSet/>
      <dgm:spPr/>
      <dgm:t>
        <a:bodyPr/>
        <a:lstStyle/>
        <a:p>
          <a:endParaRPr lang="en-ID"/>
        </a:p>
      </dgm:t>
    </dgm:pt>
    <dgm:pt modelId="{2789CF56-41DC-4176-A180-C7BED36C9BAA}" type="sibTrans" cxnId="{F4822FE5-2997-4F7A-907E-80CE6AA34C41}">
      <dgm:prSet/>
      <dgm:spPr/>
      <dgm:t>
        <a:bodyPr/>
        <a:lstStyle/>
        <a:p>
          <a:endParaRPr lang="en-ID"/>
        </a:p>
      </dgm:t>
    </dgm:pt>
    <dgm:pt modelId="{5F55D805-FD7A-48AF-A940-2B1E0BCE66B9}" type="pres">
      <dgm:prSet presAssocID="{B3B0AA17-BDFA-439B-9459-2C3E07A32F6B}" presName="Name0" presStyleCnt="0">
        <dgm:presLayoutVars>
          <dgm:dir/>
          <dgm:animLvl val="lvl"/>
          <dgm:resizeHandles val="exact"/>
        </dgm:presLayoutVars>
      </dgm:prSet>
      <dgm:spPr/>
    </dgm:pt>
    <dgm:pt modelId="{29CAF0DE-5F31-40AF-A1EB-C57F3E4B1B13}" type="pres">
      <dgm:prSet presAssocID="{AD9A7B99-E2D2-4DBA-A997-FEE1D32DF402}" presName="linNode" presStyleCnt="0"/>
      <dgm:spPr/>
    </dgm:pt>
    <dgm:pt modelId="{0BBAB1EB-A88D-4088-968C-CDC7B25877D5}" type="pres">
      <dgm:prSet presAssocID="{AD9A7B99-E2D2-4DBA-A997-FEE1D32DF402}" presName="parentText" presStyleLbl="node1" presStyleIdx="0" presStyleCnt="1" custScaleY="63526" custLinFactNeighborX="1770">
        <dgm:presLayoutVars>
          <dgm:chMax val="1"/>
          <dgm:bulletEnabled val="1"/>
        </dgm:presLayoutVars>
      </dgm:prSet>
      <dgm:spPr/>
    </dgm:pt>
    <dgm:pt modelId="{DB9C3D0A-818B-4EDB-AADD-5A883910CD70}" type="pres">
      <dgm:prSet presAssocID="{AD9A7B99-E2D2-4DBA-A997-FEE1D32DF402}" presName="descendantText" presStyleLbl="alignAccFollowNode1" presStyleIdx="0" presStyleCnt="1" custScaleX="203443" custScaleY="78276">
        <dgm:presLayoutVars>
          <dgm:bulletEnabled val="1"/>
        </dgm:presLayoutVars>
      </dgm:prSet>
      <dgm:spPr/>
    </dgm:pt>
  </dgm:ptLst>
  <dgm:cxnLst>
    <dgm:cxn modelId="{815EA40B-3950-4C6B-B64B-0EF9BE5DC218}" type="presOf" srcId="{B3B0AA17-BDFA-439B-9459-2C3E07A32F6B}" destId="{5F55D805-FD7A-48AF-A940-2B1E0BCE66B9}" srcOrd="0" destOrd="0" presId="urn:microsoft.com/office/officeart/2005/8/layout/vList5"/>
    <dgm:cxn modelId="{39210814-DD72-4CAA-94C7-BC206A411F9A}" type="presOf" srcId="{17857BFE-EA3B-46E5-92ED-D71BAA7EFA7F}" destId="{DB9C3D0A-818B-4EDB-AADD-5A883910CD70}" srcOrd="0" destOrd="1" presId="urn:microsoft.com/office/officeart/2005/8/layout/vList5"/>
    <dgm:cxn modelId="{34C4F73E-D6DC-4111-AC66-4C331A80ED02}" srcId="{AD9A7B99-E2D2-4DBA-A997-FEE1D32DF402}" destId="{17857BFE-EA3B-46E5-92ED-D71BAA7EFA7F}" srcOrd="1" destOrd="0" parTransId="{A9EF9E00-56EC-4A3C-A204-510B40F59DD5}" sibTransId="{9E34D3B6-665E-436F-8441-171D16133096}"/>
    <dgm:cxn modelId="{673C4061-6D97-4246-B98D-01D5A4B5CF96}" srcId="{AD9A7B99-E2D2-4DBA-A997-FEE1D32DF402}" destId="{82EBC2A6-5E92-4DA6-B944-46F3A13C4D5F}" srcOrd="0" destOrd="0" parTransId="{F278A385-5571-4646-8037-008E4D73040C}" sibTransId="{8359ED8D-0AC1-45C3-A6FE-2F9E20718149}"/>
    <dgm:cxn modelId="{EFB0136F-503C-4060-BFCD-61CD806CE763}" type="presOf" srcId="{2A4100AE-65A8-4FE4-821F-961DF681110E}" destId="{DB9C3D0A-818B-4EDB-AADD-5A883910CD70}" srcOrd="0" destOrd="3" presId="urn:microsoft.com/office/officeart/2005/8/layout/vList5"/>
    <dgm:cxn modelId="{74DF916F-7009-45AF-9A40-1ECE3787CE1F}" srcId="{B3B0AA17-BDFA-439B-9459-2C3E07A32F6B}" destId="{AD9A7B99-E2D2-4DBA-A997-FEE1D32DF402}" srcOrd="0" destOrd="0" parTransId="{3D74B800-0D41-4446-900F-932AF2864306}" sibTransId="{9C6D9D6A-2930-4F78-8BB1-B259B7457B54}"/>
    <dgm:cxn modelId="{3323257B-90EE-4932-9981-E7D8EF492D92}" type="presOf" srcId="{67EC4D2F-15F8-4802-9544-D2A467F627A5}" destId="{DB9C3D0A-818B-4EDB-AADD-5A883910CD70}" srcOrd="0" destOrd="2" presId="urn:microsoft.com/office/officeart/2005/8/layout/vList5"/>
    <dgm:cxn modelId="{94A756A8-C296-4A9A-A1A1-AEB05536295F}" srcId="{AD9A7B99-E2D2-4DBA-A997-FEE1D32DF402}" destId="{67EC4D2F-15F8-4802-9544-D2A467F627A5}" srcOrd="2" destOrd="0" parTransId="{8DE7F215-8221-4144-BCC4-070A9A2F80EA}" sibTransId="{AF021847-E79C-45F2-A685-D8DD2AB8120F}"/>
    <dgm:cxn modelId="{519378BC-249C-42BD-85EA-CF4D80A23CC2}" type="presOf" srcId="{82EBC2A6-5E92-4DA6-B944-46F3A13C4D5F}" destId="{DB9C3D0A-818B-4EDB-AADD-5A883910CD70}" srcOrd="0" destOrd="0" presId="urn:microsoft.com/office/officeart/2005/8/layout/vList5"/>
    <dgm:cxn modelId="{2B911BCE-2C28-40B0-8E46-FB9E9CEE4BFB}" type="presOf" srcId="{AD9A7B99-E2D2-4DBA-A997-FEE1D32DF402}" destId="{0BBAB1EB-A88D-4088-968C-CDC7B25877D5}" srcOrd="0" destOrd="0" presId="urn:microsoft.com/office/officeart/2005/8/layout/vList5"/>
    <dgm:cxn modelId="{F4822FE5-2997-4F7A-907E-80CE6AA34C41}" srcId="{AD9A7B99-E2D2-4DBA-A997-FEE1D32DF402}" destId="{2A4100AE-65A8-4FE4-821F-961DF681110E}" srcOrd="3" destOrd="0" parTransId="{3361ABBF-A1B6-4BB0-8704-0F2C17599E57}" sibTransId="{2789CF56-41DC-4176-A180-C7BED36C9BAA}"/>
    <dgm:cxn modelId="{480694BB-EB81-4448-AAA8-AEB84E6CEF93}" type="presParOf" srcId="{5F55D805-FD7A-48AF-A940-2B1E0BCE66B9}" destId="{29CAF0DE-5F31-40AF-A1EB-C57F3E4B1B13}" srcOrd="0" destOrd="0" presId="urn:microsoft.com/office/officeart/2005/8/layout/vList5"/>
    <dgm:cxn modelId="{8E093640-B0DC-49B1-88A8-F59B97F6992F}" type="presParOf" srcId="{29CAF0DE-5F31-40AF-A1EB-C57F3E4B1B13}" destId="{0BBAB1EB-A88D-4088-968C-CDC7B25877D5}" srcOrd="0" destOrd="0" presId="urn:microsoft.com/office/officeart/2005/8/layout/vList5"/>
    <dgm:cxn modelId="{50B61C61-D183-43BC-AE37-C37C46FA43D1}" type="presParOf" srcId="{29CAF0DE-5F31-40AF-A1EB-C57F3E4B1B13}" destId="{DB9C3D0A-818B-4EDB-AADD-5A883910CD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52257B-DABD-457E-A6C8-7ABF6A9F8A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DCEDD7B0-FF00-44B4-AEB5-F1393FF7B422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>
              <a:latin typeface="Candara" panose="020E0502030303020204" pitchFamily="34" charset="0"/>
            </a:rPr>
            <a:t>Membantu Anak Berpikir Kreatif</a:t>
          </a:r>
          <a:endParaRPr lang="en-ID" dirty="0">
            <a:latin typeface="Candara" panose="020E0502030303020204" pitchFamily="34" charset="0"/>
          </a:endParaRPr>
        </a:p>
      </dgm:t>
    </dgm:pt>
    <dgm:pt modelId="{9D224E80-133A-406B-9F76-50C0708359FD}" type="parTrans" cxnId="{781C64F3-96E6-4191-91DD-FE3479F7F7EA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71768565-7CB4-43E5-AF63-9C387B3330D9}" type="sibTrans" cxnId="{781C64F3-96E6-4191-91DD-FE3479F7F7EA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DA5626BF-21E9-41B4-A3C5-D9E66A48495E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Kita bisa melatih anak berpikir kreatif dengan cara mengajukan pertanyaan-pertanyaan tertentu, dan anak diminta untuk memberikan alasan tentang apa-apa yang kita tanyakan. </a:t>
          </a:r>
          <a:endParaRPr lang="en-ID" dirty="0">
            <a:latin typeface="Candara" panose="020E0502030303020204" pitchFamily="34" charset="0"/>
          </a:endParaRPr>
        </a:p>
      </dgm:t>
    </dgm:pt>
    <dgm:pt modelId="{0B061D66-9BCD-4827-932F-8C9E8701372E}" type="parTrans" cxnId="{74FC1A32-CB96-488E-9654-9339B0F427B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4B9521CE-8852-43A6-954C-8C0CFCEF4A14}" type="sibTrans" cxnId="{74FC1A32-CB96-488E-9654-9339B0F427B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CDF60B45-7985-47A7-944D-8BA51D98EB51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>
              <a:latin typeface="Candara" panose="020E0502030303020204" pitchFamily="34" charset="0"/>
            </a:rPr>
            <a:t>Melatih Anak Berdikusi</a:t>
          </a:r>
          <a:endParaRPr lang="en-ID" dirty="0">
            <a:latin typeface="Candara" panose="020E0502030303020204" pitchFamily="34" charset="0"/>
          </a:endParaRPr>
        </a:p>
      </dgm:t>
    </dgm:pt>
    <dgm:pt modelId="{B1401931-42DE-4494-A830-78C49A1E9397}" type="parTrans" cxnId="{88392E5F-9992-452D-BB8F-3C9AF6DDE628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059C6DF6-599E-4E67-BABD-CD01909B2E2D}" type="sibTrans" cxnId="{88392E5F-9992-452D-BB8F-3C9AF6DDE628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393E721C-BC33-47A3-93DC-A152E1031CEB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Ketika anak mengungkapkan sebuah pendapat, ajaklah dia untuk menemukan alasan, mengapa ia mengungkapkan hal tersebut. </a:t>
          </a:r>
          <a:endParaRPr lang="en-ID" dirty="0">
            <a:latin typeface="Candara" panose="020E0502030303020204" pitchFamily="34" charset="0"/>
          </a:endParaRPr>
        </a:p>
      </dgm:t>
    </dgm:pt>
    <dgm:pt modelId="{689C4A00-D312-4D64-92D0-F500AE2D7F2B}" type="parTrans" cxnId="{F0E42E51-B92C-4062-B119-53AE966AC35E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206BA066-515C-4A45-8F0F-69245077C405}" type="sibTrans" cxnId="{F0E42E51-B92C-4062-B119-53AE966AC35E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D34725F8-3B99-49B4-AF51-FB2E3D0E6365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>
              <a:latin typeface="Candara" panose="020E0502030303020204" pitchFamily="34" charset="0"/>
            </a:rPr>
            <a:t>Menghindari Kesalahan Memotivasi Anak</a:t>
          </a:r>
          <a:endParaRPr lang="en-ID" dirty="0">
            <a:latin typeface="Candara" panose="020E0502030303020204" pitchFamily="34" charset="0"/>
          </a:endParaRPr>
        </a:p>
      </dgm:t>
    </dgm:pt>
    <dgm:pt modelId="{E2185CE4-84B6-4DFE-81F9-3591AAD16E78}" type="parTrans" cxnId="{3909BCBF-5109-4AF2-92D9-B39D17358E8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786FCBB9-5E56-4BC9-9082-C4A42346A0E6}" type="sibTrans" cxnId="{3909BCBF-5109-4AF2-92D9-B39D17358E8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4C2AE46A-0656-4543-B7E6-D9BB2C4AF7F5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Membuat anak bersalah ketika ia tidak berbuat sesuai dengan keinginan orang tua dengan harapan anak termotivasi untuk berbuat lebih baik (baca: menurut orang tua), justru akan membuat anak tidak percaya diri.</a:t>
          </a:r>
          <a:endParaRPr lang="en-ID" dirty="0">
            <a:latin typeface="Candara" panose="020E0502030303020204" pitchFamily="34" charset="0"/>
          </a:endParaRPr>
        </a:p>
      </dgm:t>
    </dgm:pt>
    <dgm:pt modelId="{C8B5DA68-9970-4E4A-86AE-628CE9188AAC}" type="parTrans" cxnId="{CA6A663E-F21F-4B9E-9724-970623BB38B0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1282AEBC-0257-4650-A834-34A5BF08134A}" type="sibTrans" cxnId="{CA6A663E-F21F-4B9E-9724-970623BB38B0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33880992-04D3-4E07-803A-ED8B599EA73A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>
              <a:latin typeface="Candara" panose="020E0502030303020204" pitchFamily="34" charset="0"/>
            </a:rPr>
            <a:t>Menanamkan Kebiasaan Membaca</a:t>
          </a:r>
          <a:endParaRPr lang="en-ID" dirty="0">
            <a:latin typeface="Candara" panose="020E0502030303020204" pitchFamily="34" charset="0"/>
          </a:endParaRPr>
        </a:p>
      </dgm:t>
    </dgm:pt>
    <dgm:pt modelId="{63807EF7-963B-45E8-B56A-D5BC04F9A182}" type="parTrans" cxnId="{93CEAD1D-7D5C-48FF-A828-B78F2CD37C1E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BB2CCDC0-3F12-46D3-9A41-73720545293E}" type="sibTrans" cxnId="{93CEAD1D-7D5C-48FF-A828-B78F2CD37C1E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56694FFE-6C9B-4B17-A846-9791AD714744}">
      <dgm:prSet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Menumbuhkan minat baca pada anak, tidak perlu menunggu dia berumur dua hingga enam tahun. Hal tersebut penting untuk merangsang kemampuan kognisi, komunikasi, sosial, dan afeksi anak</a:t>
          </a:r>
          <a:endParaRPr lang="en-ID" dirty="0">
            <a:latin typeface="Candara" panose="020E0502030303020204" pitchFamily="34" charset="0"/>
          </a:endParaRPr>
        </a:p>
      </dgm:t>
    </dgm:pt>
    <dgm:pt modelId="{BA3F3009-15F4-4682-AA40-4E5E25A8B90A}" type="parTrans" cxnId="{9DF7ACCC-F4D6-43D7-9277-0D2110088073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CA6C7639-55AB-412F-AD03-1A7EE5B7CA4A}" type="sibTrans" cxnId="{9DF7ACCC-F4D6-43D7-9277-0D2110088073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747FE8AA-2528-4468-A57A-780FF08A0753}" type="pres">
      <dgm:prSet presAssocID="{8652257B-DABD-457E-A6C8-7ABF6A9F8A4B}" presName="Name0" presStyleCnt="0">
        <dgm:presLayoutVars>
          <dgm:dir/>
          <dgm:animLvl val="lvl"/>
          <dgm:resizeHandles val="exact"/>
        </dgm:presLayoutVars>
      </dgm:prSet>
      <dgm:spPr/>
    </dgm:pt>
    <dgm:pt modelId="{37661F11-09BA-442D-9A5A-131024A9A970}" type="pres">
      <dgm:prSet presAssocID="{DCEDD7B0-FF00-44B4-AEB5-F1393FF7B422}" presName="composite" presStyleCnt="0"/>
      <dgm:spPr/>
    </dgm:pt>
    <dgm:pt modelId="{774C16B6-1E81-4AC2-917B-8AE2EFAA7739}" type="pres">
      <dgm:prSet presAssocID="{DCEDD7B0-FF00-44B4-AEB5-F1393FF7B42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2B8ED75-8AA5-47BD-8532-18CA71E9E36A}" type="pres">
      <dgm:prSet presAssocID="{DCEDD7B0-FF00-44B4-AEB5-F1393FF7B422}" presName="desTx" presStyleLbl="alignAccFollowNode1" presStyleIdx="0" presStyleCnt="4">
        <dgm:presLayoutVars>
          <dgm:bulletEnabled val="1"/>
        </dgm:presLayoutVars>
      </dgm:prSet>
      <dgm:spPr/>
    </dgm:pt>
    <dgm:pt modelId="{D1445DE5-2D75-4FC3-9B27-46C432AA191B}" type="pres">
      <dgm:prSet presAssocID="{71768565-7CB4-43E5-AF63-9C387B3330D9}" presName="space" presStyleCnt="0"/>
      <dgm:spPr/>
    </dgm:pt>
    <dgm:pt modelId="{3BD33047-C0B6-453B-BFF3-77F8E2CE59DB}" type="pres">
      <dgm:prSet presAssocID="{CDF60B45-7985-47A7-944D-8BA51D98EB51}" presName="composite" presStyleCnt="0"/>
      <dgm:spPr/>
    </dgm:pt>
    <dgm:pt modelId="{CC61C8C1-DBAE-4388-A97B-9FA9F51EE2DE}" type="pres">
      <dgm:prSet presAssocID="{CDF60B45-7985-47A7-944D-8BA51D98EB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C6B4C9-9A3F-4D16-937D-0C587DF0B158}" type="pres">
      <dgm:prSet presAssocID="{CDF60B45-7985-47A7-944D-8BA51D98EB51}" presName="desTx" presStyleLbl="alignAccFollowNode1" presStyleIdx="1" presStyleCnt="4">
        <dgm:presLayoutVars>
          <dgm:bulletEnabled val="1"/>
        </dgm:presLayoutVars>
      </dgm:prSet>
      <dgm:spPr/>
    </dgm:pt>
    <dgm:pt modelId="{554A6989-E130-4574-9016-EBC4DC5F4A6A}" type="pres">
      <dgm:prSet presAssocID="{059C6DF6-599E-4E67-BABD-CD01909B2E2D}" presName="space" presStyleCnt="0"/>
      <dgm:spPr/>
    </dgm:pt>
    <dgm:pt modelId="{6D6AED6B-A07B-4011-8C4A-DA536C35D3C7}" type="pres">
      <dgm:prSet presAssocID="{33880992-04D3-4E07-803A-ED8B599EA73A}" presName="composite" presStyleCnt="0"/>
      <dgm:spPr/>
    </dgm:pt>
    <dgm:pt modelId="{FEFDFBAC-3DAB-4119-BEB2-E1CE0AD17CB2}" type="pres">
      <dgm:prSet presAssocID="{33880992-04D3-4E07-803A-ED8B599EA73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985E5CB-1D2E-474F-A4F1-918E0059A1EF}" type="pres">
      <dgm:prSet presAssocID="{33880992-04D3-4E07-803A-ED8B599EA73A}" presName="desTx" presStyleLbl="alignAccFollowNode1" presStyleIdx="2" presStyleCnt="4">
        <dgm:presLayoutVars>
          <dgm:bulletEnabled val="1"/>
        </dgm:presLayoutVars>
      </dgm:prSet>
      <dgm:spPr/>
    </dgm:pt>
    <dgm:pt modelId="{6D7AD1F1-8A94-4011-B36D-A69DC22E5CAB}" type="pres">
      <dgm:prSet presAssocID="{BB2CCDC0-3F12-46D3-9A41-73720545293E}" presName="space" presStyleCnt="0"/>
      <dgm:spPr/>
    </dgm:pt>
    <dgm:pt modelId="{CA6FE900-1F5A-47E1-BD57-A54BB5E37C97}" type="pres">
      <dgm:prSet presAssocID="{D34725F8-3B99-49B4-AF51-FB2E3D0E6365}" presName="composite" presStyleCnt="0"/>
      <dgm:spPr/>
    </dgm:pt>
    <dgm:pt modelId="{FDDA1D78-AB08-46F8-9EBF-00A11227BF22}" type="pres">
      <dgm:prSet presAssocID="{D34725F8-3B99-49B4-AF51-FB2E3D0E636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767027-BA5F-42C4-A89F-32375D40D4B9}" type="pres">
      <dgm:prSet presAssocID="{D34725F8-3B99-49B4-AF51-FB2E3D0E636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47BB20D-9429-4E68-BC03-795EFAFD9923}" type="presOf" srcId="{56694FFE-6C9B-4B17-A846-9791AD714744}" destId="{9985E5CB-1D2E-474F-A4F1-918E0059A1EF}" srcOrd="0" destOrd="0" presId="urn:microsoft.com/office/officeart/2005/8/layout/hList1"/>
    <dgm:cxn modelId="{93CEAD1D-7D5C-48FF-A828-B78F2CD37C1E}" srcId="{8652257B-DABD-457E-A6C8-7ABF6A9F8A4B}" destId="{33880992-04D3-4E07-803A-ED8B599EA73A}" srcOrd="2" destOrd="0" parTransId="{63807EF7-963B-45E8-B56A-D5BC04F9A182}" sibTransId="{BB2CCDC0-3F12-46D3-9A41-73720545293E}"/>
    <dgm:cxn modelId="{E0D4DC29-6685-49EA-8FFC-69385B9B4D42}" type="presOf" srcId="{33880992-04D3-4E07-803A-ED8B599EA73A}" destId="{FEFDFBAC-3DAB-4119-BEB2-E1CE0AD17CB2}" srcOrd="0" destOrd="0" presId="urn:microsoft.com/office/officeart/2005/8/layout/hList1"/>
    <dgm:cxn modelId="{74FC1A32-CB96-488E-9654-9339B0F427BF}" srcId="{DCEDD7B0-FF00-44B4-AEB5-F1393FF7B422}" destId="{DA5626BF-21E9-41B4-A3C5-D9E66A48495E}" srcOrd="0" destOrd="0" parTransId="{0B061D66-9BCD-4827-932F-8C9E8701372E}" sibTransId="{4B9521CE-8852-43A6-954C-8C0CFCEF4A14}"/>
    <dgm:cxn modelId="{F77BD23A-5EFB-433B-BC36-CF40CA142DDE}" type="presOf" srcId="{8652257B-DABD-457E-A6C8-7ABF6A9F8A4B}" destId="{747FE8AA-2528-4468-A57A-780FF08A0753}" srcOrd="0" destOrd="0" presId="urn:microsoft.com/office/officeart/2005/8/layout/hList1"/>
    <dgm:cxn modelId="{CA6A663E-F21F-4B9E-9724-970623BB38B0}" srcId="{D34725F8-3B99-49B4-AF51-FB2E3D0E6365}" destId="{4C2AE46A-0656-4543-B7E6-D9BB2C4AF7F5}" srcOrd="0" destOrd="0" parTransId="{C8B5DA68-9970-4E4A-86AE-628CE9188AAC}" sibTransId="{1282AEBC-0257-4650-A834-34A5BF08134A}"/>
    <dgm:cxn modelId="{88392E5F-9992-452D-BB8F-3C9AF6DDE628}" srcId="{8652257B-DABD-457E-A6C8-7ABF6A9F8A4B}" destId="{CDF60B45-7985-47A7-944D-8BA51D98EB51}" srcOrd="1" destOrd="0" parTransId="{B1401931-42DE-4494-A830-78C49A1E9397}" sibTransId="{059C6DF6-599E-4E67-BABD-CD01909B2E2D}"/>
    <dgm:cxn modelId="{F04B0F4A-68D9-449C-81D5-EB88FBB1AD55}" type="presOf" srcId="{DA5626BF-21E9-41B4-A3C5-D9E66A48495E}" destId="{62B8ED75-8AA5-47BD-8532-18CA71E9E36A}" srcOrd="0" destOrd="0" presId="urn:microsoft.com/office/officeart/2005/8/layout/hList1"/>
    <dgm:cxn modelId="{BCEEF070-E528-4170-B63C-20362E7C11F0}" type="presOf" srcId="{CDF60B45-7985-47A7-944D-8BA51D98EB51}" destId="{CC61C8C1-DBAE-4388-A97B-9FA9F51EE2DE}" srcOrd="0" destOrd="0" presId="urn:microsoft.com/office/officeart/2005/8/layout/hList1"/>
    <dgm:cxn modelId="{F0E42E51-B92C-4062-B119-53AE966AC35E}" srcId="{CDF60B45-7985-47A7-944D-8BA51D98EB51}" destId="{393E721C-BC33-47A3-93DC-A152E1031CEB}" srcOrd="0" destOrd="0" parTransId="{689C4A00-D312-4D64-92D0-F500AE2D7F2B}" sibTransId="{206BA066-515C-4A45-8F0F-69245077C405}"/>
    <dgm:cxn modelId="{D70A4D74-B6EC-438A-BD1F-E99FAC22977B}" type="presOf" srcId="{DCEDD7B0-FF00-44B4-AEB5-F1393FF7B422}" destId="{774C16B6-1E81-4AC2-917B-8AE2EFAA7739}" srcOrd="0" destOrd="0" presId="urn:microsoft.com/office/officeart/2005/8/layout/hList1"/>
    <dgm:cxn modelId="{783E6875-D776-49B5-BBF2-890273AD07F6}" type="presOf" srcId="{4C2AE46A-0656-4543-B7E6-D9BB2C4AF7F5}" destId="{E3767027-BA5F-42C4-A89F-32375D40D4B9}" srcOrd="0" destOrd="0" presId="urn:microsoft.com/office/officeart/2005/8/layout/hList1"/>
    <dgm:cxn modelId="{4A7B89A2-539E-40B3-A10B-3BD3D8889437}" type="presOf" srcId="{D34725F8-3B99-49B4-AF51-FB2E3D0E6365}" destId="{FDDA1D78-AB08-46F8-9EBF-00A11227BF22}" srcOrd="0" destOrd="0" presId="urn:microsoft.com/office/officeart/2005/8/layout/hList1"/>
    <dgm:cxn modelId="{3909BCBF-5109-4AF2-92D9-B39D17358E8F}" srcId="{8652257B-DABD-457E-A6C8-7ABF6A9F8A4B}" destId="{D34725F8-3B99-49B4-AF51-FB2E3D0E6365}" srcOrd="3" destOrd="0" parTransId="{E2185CE4-84B6-4DFE-81F9-3591AAD16E78}" sibTransId="{786FCBB9-5E56-4BC9-9082-C4A42346A0E6}"/>
    <dgm:cxn modelId="{9DF7ACCC-F4D6-43D7-9277-0D2110088073}" srcId="{33880992-04D3-4E07-803A-ED8B599EA73A}" destId="{56694FFE-6C9B-4B17-A846-9791AD714744}" srcOrd="0" destOrd="0" parTransId="{BA3F3009-15F4-4682-AA40-4E5E25A8B90A}" sibTransId="{CA6C7639-55AB-412F-AD03-1A7EE5B7CA4A}"/>
    <dgm:cxn modelId="{2A58BBD0-EBB3-423E-B5D2-E81E1CB931C8}" type="presOf" srcId="{393E721C-BC33-47A3-93DC-A152E1031CEB}" destId="{94C6B4C9-9A3F-4D16-937D-0C587DF0B158}" srcOrd="0" destOrd="0" presId="urn:microsoft.com/office/officeart/2005/8/layout/hList1"/>
    <dgm:cxn modelId="{781C64F3-96E6-4191-91DD-FE3479F7F7EA}" srcId="{8652257B-DABD-457E-A6C8-7ABF6A9F8A4B}" destId="{DCEDD7B0-FF00-44B4-AEB5-F1393FF7B422}" srcOrd="0" destOrd="0" parTransId="{9D224E80-133A-406B-9F76-50C0708359FD}" sibTransId="{71768565-7CB4-43E5-AF63-9C387B3330D9}"/>
    <dgm:cxn modelId="{60E87FB3-8B09-4CB5-B473-B748415506CB}" type="presParOf" srcId="{747FE8AA-2528-4468-A57A-780FF08A0753}" destId="{37661F11-09BA-442D-9A5A-131024A9A970}" srcOrd="0" destOrd="0" presId="urn:microsoft.com/office/officeart/2005/8/layout/hList1"/>
    <dgm:cxn modelId="{0754AF7F-619F-4C82-BEDF-504679F47A9A}" type="presParOf" srcId="{37661F11-09BA-442D-9A5A-131024A9A970}" destId="{774C16B6-1E81-4AC2-917B-8AE2EFAA7739}" srcOrd="0" destOrd="0" presId="urn:microsoft.com/office/officeart/2005/8/layout/hList1"/>
    <dgm:cxn modelId="{5E626B07-53CB-438D-B9B9-05D09CC77E8A}" type="presParOf" srcId="{37661F11-09BA-442D-9A5A-131024A9A970}" destId="{62B8ED75-8AA5-47BD-8532-18CA71E9E36A}" srcOrd="1" destOrd="0" presId="urn:microsoft.com/office/officeart/2005/8/layout/hList1"/>
    <dgm:cxn modelId="{AC556F96-AECF-4194-B3E2-F176A577034C}" type="presParOf" srcId="{747FE8AA-2528-4468-A57A-780FF08A0753}" destId="{D1445DE5-2D75-4FC3-9B27-46C432AA191B}" srcOrd="1" destOrd="0" presId="urn:microsoft.com/office/officeart/2005/8/layout/hList1"/>
    <dgm:cxn modelId="{BF2C4EA1-8D71-4CB4-AA5B-F4315BFF89D2}" type="presParOf" srcId="{747FE8AA-2528-4468-A57A-780FF08A0753}" destId="{3BD33047-C0B6-453B-BFF3-77F8E2CE59DB}" srcOrd="2" destOrd="0" presId="urn:microsoft.com/office/officeart/2005/8/layout/hList1"/>
    <dgm:cxn modelId="{4C3DC146-3AC7-4F00-9815-D05C14ACFFE3}" type="presParOf" srcId="{3BD33047-C0B6-453B-BFF3-77F8E2CE59DB}" destId="{CC61C8C1-DBAE-4388-A97B-9FA9F51EE2DE}" srcOrd="0" destOrd="0" presId="urn:microsoft.com/office/officeart/2005/8/layout/hList1"/>
    <dgm:cxn modelId="{6B813DF6-D497-46BA-9B02-5C41E8A1BBD3}" type="presParOf" srcId="{3BD33047-C0B6-453B-BFF3-77F8E2CE59DB}" destId="{94C6B4C9-9A3F-4D16-937D-0C587DF0B158}" srcOrd="1" destOrd="0" presId="urn:microsoft.com/office/officeart/2005/8/layout/hList1"/>
    <dgm:cxn modelId="{042F0B66-8C5E-4AE1-9DAC-8E78AED9B8B8}" type="presParOf" srcId="{747FE8AA-2528-4468-A57A-780FF08A0753}" destId="{554A6989-E130-4574-9016-EBC4DC5F4A6A}" srcOrd="3" destOrd="0" presId="urn:microsoft.com/office/officeart/2005/8/layout/hList1"/>
    <dgm:cxn modelId="{38B6F88D-505A-4FD8-9D18-FDD1ED51E96A}" type="presParOf" srcId="{747FE8AA-2528-4468-A57A-780FF08A0753}" destId="{6D6AED6B-A07B-4011-8C4A-DA536C35D3C7}" srcOrd="4" destOrd="0" presId="urn:microsoft.com/office/officeart/2005/8/layout/hList1"/>
    <dgm:cxn modelId="{1F5944D7-8F99-42E5-9D08-EA2D28FA4F9D}" type="presParOf" srcId="{6D6AED6B-A07B-4011-8C4A-DA536C35D3C7}" destId="{FEFDFBAC-3DAB-4119-BEB2-E1CE0AD17CB2}" srcOrd="0" destOrd="0" presId="urn:microsoft.com/office/officeart/2005/8/layout/hList1"/>
    <dgm:cxn modelId="{C1CF17A5-BB7D-4ADA-9A1D-56DE84131F2A}" type="presParOf" srcId="{6D6AED6B-A07B-4011-8C4A-DA536C35D3C7}" destId="{9985E5CB-1D2E-474F-A4F1-918E0059A1EF}" srcOrd="1" destOrd="0" presId="urn:microsoft.com/office/officeart/2005/8/layout/hList1"/>
    <dgm:cxn modelId="{24EF97D7-EBF4-4F6C-87A4-EFD4D1750418}" type="presParOf" srcId="{747FE8AA-2528-4468-A57A-780FF08A0753}" destId="{6D7AD1F1-8A94-4011-B36D-A69DC22E5CAB}" srcOrd="5" destOrd="0" presId="urn:microsoft.com/office/officeart/2005/8/layout/hList1"/>
    <dgm:cxn modelId="{1E460C87-5685-41CF-9102-0E8D731B49C3}" type="presParOf" srcId="{747FE8AA-2528-4468-A57A-780FF08A0753}" destId="{CA6FE900-1F5A-47E1-BD57-A54BB5E37C97}" srcOrd="6" destOrd="0" presId="urn:microsoft.com/office/officeart/2005/8/layout/hList1"/>
    <dgm:cxn modelId="{714030DB-062A-454F-BD14-898FB7B7BC27}" type="presParOf" srcId="{CA6FE900-1F5A-47E1-BD57-A54BB5E37C97}" destId="{FDDA1D78-AB08-46F8-9EBF-00A11227BF22}" srcOrd="0" destOrd="0" presId="urn:microsoft.com/office/officeart/2005/8/layout/hList1"/>
    <dgm:cxn modelId="{F248C0DF-192D-4341-ADD0-7F6DF1908A71}" type="presParOf" srcId="{CA6FE900-1F5A-47E1-BD57-A54BB5E37C97}" destId="{E3767027-BA5F-42C4-A89F-32375D40D4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235E65-AE39-4569-80EE-0532FC2BC5DB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5213A9CE-F934-4C81-BF9E-0A6258A60127}">
      <dgm:prSet custT="1"/>
      <dgm:spPr/>
      <dgm:t>
        <a:bodyPr/>
        <a:lstStyle/>
        <a:p>
          <a:r>
            <a:rPr lang="id-ID" sz="2000" b="1" dirty="0">
              <a:latin typeface="Candara" panose="020E0502030303020204" pitchFamily="34" charset="0"/>
            </a:rPr>
            <a:t>Tiga faktor upaya yang perlu dilaksanakan dalam membina minat baca pemakai perpustakaan umum </a:t>
          </a:r>
          <a:endParaRPr lang="en-ID" sz="2000" b="1" dirty="0">
            <a:latin typeface="Candara" panose="020E0502030303020204" pitchFamily="34" charset="0"/>
          </a:endParaRPr>
        </a:p>
      </dgm:t>
    </dgm:pt>
    <dgm:pt modelId="{AFDBD620-0432-41FB-AB1A-10736F69F7AB}" type="parTrans" cxnId="{AB18AFE3-8A9A-4323-B89E-ABF472CD277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AC5AEE30-9FE6-4D8B-B536-2A1624A7E324}" type="sibTrans" cxnId="{AB18AFE3-8A9A-4323-B89E-ABF472CD277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4282D1FE-076D-4CA7-949C-412A9DF221C4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Faktor pembinaan pemakai jasa perpustakaan</a:t>
          </a:r>
          <a:endParaRPr lang="en-ID" sz="2000" dirty="0">
            <a:latin typeface="Candara" panose="020E0502030303020204" pitchFamily="34" charset="0"/>
          </a:endParaRPr>
        </a:p>
      </dgm:t>
    </dgm:pt>
    <dgm:pt modelId="{541C8025-B261-4FD7-8A0A-5FFF164E042C}" type="parTrans" cxnId="{218CE1F9-A374-4213-AD1B-ACB9E180C53B}">
      <dgm:prSet custT="1"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A356350B-C462-41DF-ACEE-75484C61367C}" type="sibTrans" cxnId="{218CE1F9-A374-4213-AD1B-ACB9E180C53B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2113D8D5-E986-4000-B90E-737705B32B16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Faktor pembinaan sikap pustakawan selaku pengelola perpustakaan </a:t>
          </a:r>
          <a:endParaRPr lang="en-ID" sz="2000" dirty="0">
            <a:latin typeface="Candara" panose="020E0502030303020204" pitchFamily="34" charset="0"/>
          </a:endParaRPr>
        </a:p>
      </dgm:t>
    </dgm:pt>
    <dgm:pt modelId="{E3F148BD-996B-4465-9148-4890C537B7DC}" type="parTrans" cxnId="{05C42C87-2FE1-4F76-82C7-AE896096352B}">
      <dgm:prSet custT="1"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4EEF3511-00A5-4F82-B928-2A56D66FEF75}" type="sibTrans" cxnId="{05C42C87-2FE1-4F76-82C7-AE896096352B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6AC67058-0EBA-4713-BDA1-EEA37F6463E9}">
      <dgm:prSet phldrT="[Text]" custT="1"/>
      <dgm:spPr/>
      <dgm:t>
        <a:bodyPr/>
        <a:lstStyle/>
        <a:p>
          <a:r>
            <a:rPr lang="id-ID" sz="2000">
              <a:latin typeface="Candara" panose="020E0502030303020204" pitchFamily="34" charset="0"/>
            </a:rPr>
            <a:t>Faktor pembinaan fisik perpustakaan sebagai sarana baca</a:t>
          </a:r>
          <a:endParaRPr lang="en-ID" sz="2000" dirty="0">
            <a:latin typeface="Candara" panose="020E0502030303020204" pitchFamily="34" charset="0"/>
          </a:endParaRPr>
        </a:p>
      </dgm:t>
    </dgm:pt>
    <dgm:pt modelId="{5C0193ED-FD92-4FA8-B1F0-16C92D2D9FAD}" type="parTrans" cxnId="{25CB9A97-45CE-4467-8670-1801BC22B74D}">
      <dgm:prSet custT="1"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29528C69-56E1-42A0-8E24-2002C1330C66}" type="sibTrans" cxnId="{25CB9A97-45CE-4467-8670-1801BC22B74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D472E08E-6873-41F6-976D-AA24C93F850A}" type="pres">
      <dgm:prSet presAssocID="{B0235E65-AE39-4569-80EE-0532FC2BC5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134C6A-9EED-4B34-80E7-61BACC92402F}" type="pres">
      <dgm:prSet presAssocID="{5213A9CE-F934-4C81-BF9E-0A6258A60127}" presName="root1" presStyleCnt="0"/>
      <dgm:spPr/>
    </dgm:pt>
    <dgm:pt modelId="{C0F57E16-FDA4-4473-AAA0-598BFC11D6B3}" type="pres">
      <dgm:prSet presAssocID="{5213A9CE-F934-4C81-BF9E-0A6258A60127}" presName="LevelOneTextNode" presStyleLbl="node0" presStyleIdx="0" presStyleCnt="1" custScaleX="113869" custScaleY="123854">
        <dgm:presLayoutVars>
          <dgm:chPref val="3"/>
        </dgm:presLayoutVars>
      </dgm:prSet>
      <dgm:spPr/>
    </dgm:pt>
    <dgm:pt modelId="{7C8D2DD4-5849-4D59-ACCD-2F5B2BB83B76}" type="pres">
      <dgm:prSet presAssocID="{5213A9CE-F934-4C81-BF9E-0A6258A60127}" presName="level2hierChild" presStyleCnt="0"/>
      <dgm:spPr/>
    </dgm:pt>
    <dgm:pt modelId="{0AC8EAAF-1489-45C9-A925-B310ABBE1C53}" type="pres">
      <dgm:prSet presAssocID="{541C8025-B261-4FD7-8A0A-5FFF164E042C}" presName="conn2-1" presStyleLbl="parChTrans1D2" presStyleIdx="0" presStyleCnt="3"/>
      <dgm:spPr/>
    </dgm:pt>
    <dgm:pt modelId="{3F12A27E-8112-494C-B414-6F229BC26B32}" type="pres">
      <dgm:prSet presAssocID="{541C8025-B261-4FD7-8A0A-5FFF164E042C}" presName="connTx" presStyleLbl="parChTrans1D2" presStyleIdx="0" presStyleCnt="3"/>
      <dgm:spPr/>
    </dgm:pt>
    <dgm:pt modelId="{9C2928F2-0C78-45BC-9136-53028E4192A5}" type="pres">
      <dgm:prSet presAssocID="{4282D1FE-076D-4CA7-949C-412A9DF221C4}" presName="root2" presStyleCnt="0"/>
      <dgm:spPr/>
    </dgm:pt>
    <dgm:pt modelId="{1A452F80-9207-411F-828A-242F4337A7AA}" type="pres">
      <dgm:prSet presAssocID="{4282D1FE-076D-4CA7-949C-412A9DF221C4}" presName="LevelTwoTextNode" presStyleLbl="node2" presStyleIdx="0" presStyleCnt="3">
        <dgm:presLayoutVars>
          <dgm:chPref val="3"/>
        </dgm:presLayoutVars>
      </dgm:prSet>
      <dgm:spPr/>
    </dgm:pt>
    <dgm:pt modelId="{0635FBCB-265B-40C9-A5C1-23688689DA2E}" type="pres">
      <dgm:prSet presAssocID="{4282D1FE-076D-4CA7-949C-412A9DF221C4}" presName="level3hierChild" presStyleCnt="0"/>
      <dgm:spPr/>
    </dgm:pt>
    <dgm:pt modelId="{4C7EFF35-FCEB-4981-9F25-CE43F0916190}" type="pres">
      <dgm:prSet presAssocID="{E3F148BD-996B-4465-9148-4890C537B7DC}" presName="conn2-1" presStyleLbl="parChTrans1D2" presStyleIdx="1" presStyleCnt="3"/>
      <dgm:spPr/>
    </dgm:pt>
    <dgm:pt modelId="{FAB5826D-0345-4AAF-BF31-CD69F32E49B5}" type="pres">
      <dgm:prSet presAssocID="{E3F148BD-996B-4465-9148-4890C537B7DC}" presName="connTx" presStyleLbl="parChTrans1D2" presStyleIdx="1" presStyleCnt="3"/>
      <dgm:spPr/>
    </dgm:pt>
    <dgm:pt modelId="{563C5809-DF8B-4F97-BDE8-79CB7EA1CEC9}" type="pres">
      <dgm:prSet presAssocID="{2113D8D5-E986-4000-B90E-737705B32B16}" presName="root2" presStyleCnt="0"/>
      <dgm:spPr/>
    </dgm:pt>
    <dgm:pt modelId="{BB51558E-7167-417F-AD05-6DA08B97C4EE}" type="pres">
      <dgm:prSet presAssocID="{2113D8D5-E986-4000-B90E-737705B32B16}" presName="LevelTwoTextNode" presStyleLbl="node2" presStyleIdx="1" presStyleCnt="3">
        <dgm:presLayoutVars>
          <dgm:chPref val="3"/>
        </dgm:presLayoutVars>
      </dgm:prSet>
      <dgm:spPr/>
    </dgm:pt>
    <dgm:pt modelId="{942D9549-CB0C-4D8F-8758-B0A80FD79242}" type="pres">
      <dgm:prSet presAssocID="{2113D8D5-E986-4000-B90E-737705B32B16}" presName="level3hierChild" presStyleCnt="0"/>
      <dgm:spPr/>
    </dgm:pt>
    <dgm:pt modelId="{DC93A029-CD70-4A08-B41E-2FA78EB56DD9}" type="pres">
      <dgm:prSet presAssocID="{5C0193ED-FD92-4FA8-B1F0-16C92D2D9FAD}" presName="conn2-1" presStyleLbl="parChTrans1D2" presStyleIdx="2" presStyleCnt="3"/>
      <dgm:spPr/>
    </dgm:pt>
    <dgm:pt modelId="{A490108F-5EBF-45C9-B07E-0F84B60AEC98}" type="pres">
      <dgm:prSet presAssocID="{5C0193ED-FD92-4FA8-B1F0-16C92D2D9FAD}" presName="connTx" presStyleLbl="parChTrans1D2" presStyleIdx="2" presStyleCnt="3"/>
      <dgm:spPr/>
    </dgm:pt>
    <dgm:pt modelId="{5D8B60E9-BC83-415F-9B8D-F62040196256}" type="pres">
      <dgm:prSet presAssocID="{6AC67058-0EBA-4713-BDA1-EEA37F6463E9}" presName="root2" presStyleCnt="0"/>
      <dgm:spPr/>
    </dgm:pt>
    <dgm:pt modelId="{83D2F50A-7DFC-4BF3-B8F4-C0DE4E8FFD1E}" type="pres">
      <dgm:prSet presAssocID="{6AC67058-0EBA-4713-BDA1-EEA37F6463E9}" presName="LevelTwoTextNode" presStyleLbl="node2" presStyleIdx="2" presStyleCnt="3">
        <dgm:presLayoutVars>
          <dgm:chPref val="3"/>
        </dgm:presLayoutVars>
      </dgm:prSet>
      <dgm:spPr/>
    </dgm:pt>
    <dgm:pt modelId="{140EDE10-3B53-49DF-91A2-EC2A50004D4A}" type="pres">
      <dgm:prSet presAssocID="{6AC67058-0EBA-4713-BDA1-EEA37F6463E9}" presName="level3hierChild" presStyleCnt="0"/>
      <dgm:spPr/>
    </dgm:pt>
  </dgm:ptLst>
  <dgm:cxnLst>
    <dgm:cxn modelId="{EA91E121-DFCD-4D05-9429-12D9CDFCA294}" type="presOf" srcId="{B0235E65-AE39-4569-80EE-0532FC2BC5DB}" destId="{D472E08E-6873-41F6-976D-AA24C93F850A}" srcOrd="0" destOrd="0" presId="urn:microsoft.com/office/officeart/2005/8/layout/hierarchy2"/>
    <dgm:cxn modelId="{D6592424-9C06-49F3-BA24-5FF02E579F46}" type="presOf" srcId="{541C8025-B261-4FD7-8A0A-5FFF164E042C}" destId="{0AC8EAAF-1489-45C9-A925-B310ABBE1C53}" srcOrd="0" destOrd="0" presId="urn:microsoft.com/office/officeart/2005/8/layout/hierarchy2"/>
    <dgm:cxn modelId="{C454383D-933A-460C-8553-A03164C5F657}" type="presOf" srcId="{E3F148BD-996B-4465-9148-4890C537B7DC}" destId="{FAB5826D-0345-4AAF-BF31-CD69F32E49B5}" srcOrd="1" destOrd="0" presId="urn:microsoft.com/office/officeart/2005/8/layout/hierarchy2"/>
    <dgm:cxn modelId="{322C9854-FCC6-4093-A088-6F1EFB64526D}" type="presOf" srcId="{E3F148BD-996B-4465-9148-4890C537B7DC}" destId="{4C7EFF35-FCEB-4981-9F25-CE43F0916190}" srcOrd="0" destOrd="0" presId="urn:microsoft.com/office/officeart/2005/8/layout/hierarchy2"/>
    <dgm:cxn modelId="{05C42C87-2FE1-4F76-82C7-AE896096352B}" srcId="{5213A9CE-F934-4C81-BF9E-0A6258A60127}" destId="{2113D8D5-E986-4000-B90E-737705B32B16}" srcOrd="1" destOrd="0" parTransId="{E3F148BD-996B-4465-9148-4890C537B7DC}" sibTransId="{4EEF3511-00A5-4F82-B928-2A56D66FEF75}"/>
    <dgm:cxn modelId="{25CB9A97-45CE-4467-8670-1801BC22B74D}" srcId="{5213A9CE-F934-4C81-BF9E-0A6258A60127}" destId="{6AC67058-0EBA-4713-BDA1-EEA37F6463E9}" srcOrd="2" destOrd="0" parTransId="{5C0193ED-FD92-4FA8-B1F0-16C92D2D9FAD}" sibTransId="{29528C69-56E1-42A0-8E24-2002C1330C66}"/>
    <dgm:cxn modelId="{F954349A-866F-438A-BFA4-BD018BD4CB9B}" type="presOf" srcId="{541C8025-B261-4FD7-8A0A-5FFF164E042C}" destId="{3F12A27E-8112-494C-B414-6F229BC26B32}" srcOrd="1" destOrd="0" presId="urn:microsoft.com/office/officeart/2005/8/layout/hierarchy2"/>
    <dgm:cxn modelId="{EF9C7DB6-6600-4EFC-B9AD-549DAABA8705}" type="presOf" srcId="{6AC67058-0EBA-4713-BDA1-EEA37F6463E9}" destId="{83D2F50A-7DFC-4BF3-B8F4-C0DE4E8FFD1E}" srcOrd="0" destOrd="0" presId="urn:microsoft.com/office/officeart/2005/8/layout/hierarchy2"/>
    <dgm:cxn modelId="{C3FB69DC-3B63-4C69-A415-24952B523006}" type="presOf" srcId="{4282D1FE-076D-4CA7-949C-412A9DF221C4}" destId="{1A452F80-9207-411F-828A-242F4337A7AA}" srcOrd="0" destOrd="0" presId="urn:microsoft.com/office/officeart/2005/8/layout/hierarchy2"/>
    <dgm:cxn modelId="{AB18AFE3-8A9A-4323-B89E-ABF472CD277D}" srcId="{B0235E65-AE39-4569-80EE-0532FC2BC5DB}" destId="{5213A9CE-F934-4C81-BF9E-0A6258A60127}" srcOrd="0" destOrd="0" parTransId="{AFDBD620-0432-41FB-AB1A-10736F69F7AB}" sibTransId="{AC5AEE30-9FE6-4D8B-B536-2A1624A7E324}"/>
    <dgm:cxn modelId="{A24AFDE4-06DB-4D55-AF10-3D7CF67DB71D}" type="presOf" srcId="{5213A9CE-F934-4C81-BF9E-0A6258A60127}" destId="{C0F57E16-FDA4-4473-AAA0-598BFC11D6B3}" srcOrd="0" destOrd="0" presId="urn:microsoft.com/office/officeart/2005/8/layout/hierarchy2"/>
    <dgm:cxn modelId="{B7AF13EC-488C-46F0-ABAC-5590283A379C}" type="presOf" srcId="{5C0193ED-FD92-4FA8-B1F0-16C92D2D9FAD}" destId="{A490108F-5EBF-45C9-B07E-0F84B60AEC98}" srcOrd="1" destOrd="0" presId="urn:microsoft.com/office/officeart/2005/8/layout/hierarchy2"/>
    <dgm:cxn modelId="{958D59F7-89A5-446D-BCAE-6859F8AA28DB}" type="presOf" srcId="{2113D8D5-E986-4000-B90E-737705B32B16}" destId="{BB51558E-7167-417F-AD05-6DA08B97C4EE}" srcOrd="0" destOrd="0" presId="urn:microsoft.com/office/officeart/2005/8/layout/hierarchy2"/>
    <dgm:cxn modelId="{2FD2DFF9-0815-4FC0-BF97-1574DCA85E8C}" type="presOf" srcId="{5C0193ED-FD92-4FA8-B1F0-16C92D2D9FAD}" destId="{DC93A029-CD70-4A08-B41E-2FA78EB56DD9}" srcOrd="0" destOrd="0" presId="urn:microsoft.com/office/officeart/2005/8/layout/hierarchy2"/>
    <dgm:cxn modelId="{218CE1F9-A374-4213-AD1B-ACB9E180C53B}" srcId="{5213A9CE-F934-4C81-BF9E-0A6258A60127}" destId="{4282D1FE-076D-4CA7-949C-412A9DF221C4}" srcOrd="0" destOrd="0" parTransId="{541C8025-B261-4FD7-8A0A-5FFF164E042C}" sibTransId="{A356350B-C462-41DF-ACEE-75484C61367C}"/>
    <dgm:cxn modelId="{8D9427BB-00AC-453C-AD03-E2F6DE28997B}" type="presParOf" srcId="{D472E08E-6873-41F6-976D-AA24C93F850A}" destId="{9D134C6A-9EED-4B34-80E7-61BACC92402F}" srcOrd="0" destOrd="0" presId="urn:microsoft.com/office/officeart/2005/8/layout/hierarchy2"/>
    <dgm:cxn modelId="{4E9942DD-515A-4DEC-843E-0AC2D7E1E94E}" type="presParOf" srcId="{9D134C6A-9EED-4B34-80E7-61BACC92402F}" destId="{C0F57E16-FDA4-4473-AAA0-598BFC11D6B3}" srcOrd="0" destOrd="0" presId="urn:microsoft.com/office/officeart/2005/8/layout/hierarchy2"/>
    <dgm:cxn modelId="{96C4FE89-FED8-48F5-A28B-202E9A5858DD}" type="presParOf" srcId="{9D134C6A-9EED-4B34-80E7-61BACC92402F}" destId="{7C8D2DD4-5849-4D59-ACCD-2F5B2BB83B76}" srcOrd="1" destOrd="0" presId="urn:microsoft.com/office/officeart/2005/8/layout/hierarchy2"/>
    <dgm:cxn modelId="{A5EA28D0-1CB5-479F-BC1A-7FC7CA45C528}" type="presParOf" srcId="{7C8D2DD4-5849-4D59-ACCD-2F5B2BB83B76}" destId="{0AC8EAAF-1489-45C9-A925-B310ABBE1C53}" srcOrd="0" destOrd="0" presId="urn:microsoft.com/office/officeart/2005/8/layout/hierarchy2"/>
    <dgm:cxn modelId="{586A5AC4-0871-47F3-A230-1B4479ABFAAE}" type="presParOf" srcId="{0AC8EAAF-1489-45C9-A925-B310ABBE1C53}" destId="{3F12A27E-8112-494C-B414-6F229BC26B32}" srcOrd="0" destOrd="0" presId="urn:microsoft.com/office/officeart/2005/8/layout/hierarchy2"/>
    <dgm:cxn modelId="{8E078B6B-CBE1-4E9F-B204-3B3246AE7BC7}" type="presParOf" srcId="{7C8D2DD4-5849-4D59-ACCD-2F5B2BB83B76}" destId="{9C2928F2-0C78-45BC-9136-53028E4192A5}" srcOrd="1" destOrd="0" presId="urn:microsoft.com/office/officeart/2005/8/layout/hierarchy2"/>
    <dgm:cxn modelId="{6820FD7F-8F77-448B-A847-CAC5A01F3DEE}" type="presParOf" srcId="{9C2928F2-0C78-45BC-9136-53028E4192A5}" destId="{1A452F80-9207-411F-828A-242F4337A7AA}" srcOrd="0" destOrd="0" presId="urn:microsoft.com/office/officeart/2005/8/layout/hierarchy2"/>
    <dgm:cxn modelId="{0DA22910-07DE-4CB5-B6B7-A2080A0600B1}" type="presParOf" srcId="{9C2928F2-0C78-45BC-9136-53028E4192A5}" destId="{0635FBCB-265B-40C9-A5C1-23688689DA2E}" srcOrd="1" destOrd="0" presId="urn:microsoft.com/office/officeart/2005/8/layout/hierarchy2"/>
    <dgm:cxn modelId="{7E5B84D6-E094-4A14-9A67-505E26115717}" type="presParOf" srcId="{7C8D2DD4-5849-4D59-ACCD-2F5B2BB83B76}" destId="{4C7EFF35-FCEB-4981-9F25-CE43F0916190}" srcOrd="2" destOrd="0" presId="urn:microsoft.com/office/officeart/2005/8/layout/hierarchy2"/>
    <dgm:cxn modelId="{21B96241-672F-4FD5-BC45-81FF4CA4B3BC}" type="presParOf" srcId="{4C7EFF35-FCEB-4981-9F25-CE43F0916190}" destId="{FAB5826D-0345-4AAF-BF31-CD69F32E49B5}" srcOrd="0" destOrd="0" presId="urn:microsoft.com/office/officeart/2005/8/layout/hierarchy2"/>
    <dgm:cxn modelId="{118EDB78-B05D-4DDD-B57D-E17C7EC34695}" type="presParOf" srcId="{7C8D2DD4-5849-4D59-ACCD-2F5B2BB83B76}" destId="{563C5809-DF8B-4F97-BDE8-79CB7EA1CEC9}" srcOrd="3" destOrd="0" presId="urn:microsoft.com/office/officeart/2005/8/layout/hierarchy2"/>
    <dgm:cxn modelId="{682CEE4D-4AA6-4B2E-9C1C-F1B2873D8D8A}" type="presParOf" srcId="{563C5809-DF8B-4F97-BDE8-79CB7EA1CEC9}" destId="{BB51558E-7167-417F-AD05-6DA08B97C4EE}" srcOrd="0" destOrd="0" presId="urn:microsoft.com/office/officeart/2005/8/layout/hierarchy2"/>
    <dgm:cxn modelId="{B084FA42-025A-47AD-BCBE-E5E36DCD34EF}" type="presParOf" srcId="{563C5809-DF8B-4F97-BDE8-79CB7EA1CEC9}" destId="{942D9549-CB0C-4D8F-8758-B0A80FD79242}" srcOrd="1" destOrd="0" presId="urn:microsoft.com/office/officeart/2005/8/layout/hierarchy2"/>
    <dgm:cxn modelId="{F19AFC59-9F60-43BB-892E-FE69935532F4}" type="presParOf" srcId="{7C8D2DD4-5849-4D59-ACCD-2F5B2BB83B76}" destId="{DC93A029-CD70-4A08-B41E-2FA78EB56DD9}" srcOrd="4" destOrd="0" presId="urn:microsoft.com/office/officeart/2005/8/layout/hierarchy2"/>
    <dgm:cxn modelId="{3ECC58FD-F904-4760-970B-D6C085C68F96}" type="presParOf" srcId="{DC93A029-CD70-4A08-B41E-2FA78EB56DD9}" destId="{A490108F-5EBF-45C9-B07E-0F84B60AEC98}" srcOrd="0" destOrd="0" presId="urn:microsoft.com/office/officeart/2005/8/layout/hierarchy2"/>
    <dgm:cxn modelId="{744C6B61-DCE8-4CE2-9F2A-9E2E0B9406C1}" type="presParOf" srcId="{7C8D2DD4-5849-4D59-ACCD-2F5B2BB83B76}" destId="{5D8B60E9-BC83-415F-9B8D-F62040196256}" srcOrd="5" destOrd="0" presId="urn:microsoft.com/office/officeart/2005/8/layout/hierarchy2"/>
    <dgm:cxn modelId="{380D41B5-A0A3-47FB-A2E3-B8397F1CA86A}" type="presParOf" srcId="{5D8B60E9-BC83-415F-9B8D-F62040196256}" destId="{83D2F50A-7DFC-4BF3-B8F4-C0DE4E8FFD1E}" srcOrd="0" destOrd="0" presId="urn:microsoft.com/office/officeart/2005/8/layout/hierarchy2"/>
    <dgm:cxn modelId="{BF5C90FF-F69A-46E1-AA01-27BB31B10E23}" type="presParOf" srcId="{5D8B60E9-BC83-415F-9B8D-F62040196256}" destId="{140EDE10-3B53-49DF-91A2-EC2A50004D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2FE8-4D0D-4A74-992A-E31E7AFB8F50}">
      <dsp:nvSpPr>
        <dsp:cNvPr id="0" name=""/>
        <dsp:cNvSpPr/>
      </dsp:nvSpPr>
      <dsp:spPr>
        <a:xfrm>
          <a:off x="0" y="0"/>
          <a:ext cx="9953674" cy="1991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0FB18-E2E2-4E83-ABCA-A10F48C39B67}">
      <dsp:nvSpPr>
        <dsp:cNvPr id="0" name=""/>
        <dsp:cNvSpPr/>
      </dsp:nvSpPr>
      <dsp:spPr>
        <a:xfrm>
          <a:off x="301351" y="265595"/>
          <a:ext cx="2174644" cy="14607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5FF14-4D17-4D3B-B419-E592FF121B24}">
      <dsp:nvSpPr>
        <dsp:cNvPr id="0" name=""/>
        <dsp:cNvSpPr/>
      </dsp:nvSpPr>
      <dsp:spPr>
        <a:xfrm rot="10800000">
          <a:off x="301351" y="1991966"/>
          <a:ext cx="2174644" cy="24346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 err="1">
              <a:effectLst/>
              <a:latin typeface="Candara" panose="020E0502030303020204" pitchFamily="34" charset="0"/>
            </a:rPr>
            <a:t>Menjelaskan</a:t>
          </a:r>
          <a:r>
            <a:rPr lang="en-US" sz="1800" kern="1200" dirty="0">
              <a:effectLst/>
              <a:latin typeface="Candara" panose="020E0502030303020204" pitchFamily="34" charset="0"/>
            </a:rPr>
            <a:t> strategi yang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dapat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diterapkan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dalam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pembinaan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minat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baca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anak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usia</a:t>
          </a:r>
          <a:r>
            <a:rPr lang="en-US" sz="1800" kern="1200" dirty="0">
              <a:effectLst/>
              <a:latin typeface="Candara" panose="020E0502030303020204" pitchFamily="34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</a:rPr>
            <a:t>dini</a:t>
          </a:r>
          <a:endParaRPr lang="en-ID" sz="1800" kern="1200" dirty="0">
            <a:latin typeface="Candara" panose="020E0502030303020204" pitchFamily="34" charset="0"/>
          </a:endParaRPr>
        </a:p>
      </dsp:txBody>
      <dsp:txXfrm rot="10800000">
        <a:off x="368229" y="1991966"/>
        <a:ext cx="2040888" cy="2367747"/>
      </dsp:txXfrm>
    </dsp:sp>
    <dsp:sp modelId="{64733FD9-5629-4E2B-B7BE-EC547FD69637}">
      <dsp:nvSpPr>
        <dsp:cNvPr id="0" name=""/>
        <dsp:cNvSpPr/>
      </dsp:nvSpPr>
      <dsp:spPr>
        <a:xfrm>
          <a:off x="2693460" y="265595"/>
          <a:ext cx="2174644" cy="14607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9E2F1-4836-4344-8FE9-0E86635DE34A}">
      <dsp:nvSpPr>
        <dsp:cNvPr id="0" name=""/>
        <dsp:cNvSpPr/>
      </dsp:nvSpPr>
      <dsp:spPr>
        <a:xfrm rot="10800000">
          <a:off x="2693460" y="1991966"/>
          <a:ext cx="2174644" cy="24346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effectLst/>
              <a:latin typeface="Candara" panose="020E0502030303020204" pitchFamily="34" charset="0"/>
            </a:rPr>
            <a:t>Menjelaskan kiat-kiat dalam memupuk kebiasan membaca anak dan remaja</a:t>
          </a:r>
          <a:endParaRPr lang="en-ID" sz="1800" kern="1200" dirty="0">
            <a:effectLst/>
            <a:latin typeface="Candara" panose="020E0502030303020204" pitchFamily="34" charset="0"/>
          </a:endParaRPr>
        </a:p>
      </dsp:txBody>
      <dsp:txXfrm rot="10800000">
        <a:off x="2760338" y="1991966"/>
        <a:ext cx="2040888" cy="2367747"/>
      </dsp:txXfrm>
    </dsp:sp>
    <dsp:sp modelId="{2A1D5056-274C-40A5-998C-2CD837EE85C0}">
      <dsp:nvSpPr>
        <dsp:cNvPr id="0" name=""/>
        <dsp:cNvSpPr/>
      </dsp:nvSpPr>
      <dsp:spPr>
        <a:xfrm>
          <a:off x="5085569" y="265595"/>
          <a:ext cx="2174644" cy="14607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E4560-E104-419A-AA4F-1E990EA41E35}">
      <dsp:nvSpPr>
        <dsp:cNvPr id="0" name=""/>
        <dsp:cNvSpPr/>
      </dsp:nvSpPr>
      <dsp:spPr>
        <a:xfrm rot="10800000">
          <a:off x="5085569" y="1991966"/>
          <a:ext cx="2174644" cy="24346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effectLst/>
              <a:latin typeface="Candara" panose="020E0502030303020204" pitchFamily="34" charset="0"/>
            </a:rPr>
            <a:t>Menjelaskan strategi penerapan pembinaan minat baca melalui keluarga</a:t>
          </a:r>
          <a:endParaRPr lang="en-ID" sz="1800" kern="1200" dirty="0">
            <a:effectLst/>
            <a:latin typeface="Candara" panose="020E0502030303020204" pitchFamily="34" charset="0"/>
          </a:endParaRPr>
        </a:p>
      </dsp:txBody>
      <dsp:txXfrm rot="10800000">
        <a:off x="5152447" y="1991966"/>
        <a:ext cx="2040888" cy="2367747"/>
      </dsp:txXfrm>
    </dsp:sp>
    <dsp:sp modelId="{5EE6A176-9FA3-441C-BB1E-42F86FC07210}">
      <dsp:nvSpPr>
        <dsp:cNvPr id="0" name=""/>
        <dsp:cNvSpPr/>
      </dsp:nvSpPr>
      <dsp:spPr>
        <a:xfrm>
          <a:off x="7477678" y="265595"/>
          <a:ext cx="2174644" cy="14607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47977-1EFA-468B-913D-746233C08EEA}">
      <dsp:nvSpPr>
        <dsp:cNvPr id="0" name=""/>
        <dsp:cNvSpPr/>
      </dsp:nvSpPr>
      <dsp:spPr>
        <a:xfrm rot="10800000">
          <a:off x="7477678" y="1991966"/>
          <a:ext cx="2174644" cy="24346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effectLst/>
              <a:latin typeface="Candara" panose="020E0502030303020204" pitchFamily="34" charset="0"/>
            </a:rPr>
            <a:t>Menjelaskan strategi penerapan pembinaan minat baca masyarakat berdasar jenis perpustakaan</a:t>
          </a:r>
          <a:endParaRPr lang="en-ID" sz="1800" kern="1200" dirty="0">
            <a:effectLst/>
            <a:latin typeface="Candara" panose="020E050203030302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 rot="10800000">
        <a:off x="7544556" y="1991966"/>
        <a:ext cx="2040888" cy="23677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E3A98-E9AD-4D25-AD54-067514632EBC}">
      <dsp:nvSpPr>
        <dsp:cNvPr id="0" name=""/>
        <dsp:cNvSpPr/>
      </dsp:nvSpPr>
      <dsp:spPr>
        <a:xfrm>
          <a:off x="0" y="4239"/>
          <a:ext cx="11810356" cy="10361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s-MY" sz="2000" b="1" kern="12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rPr>
            <a:t>Perpustakaan sekolah diadakan bukan lagi hanya sekedar melayani selera para siswa untuk membaca buku-buku, namun juga mengasah otak, memperluas dan memperdalam pengetahuan, melahirkan kecekatan serta membantu siswa dalam aktivitas-aktivitas yang kurikuler dan ekstra kurikuler</a:t>
          </a:r>
          <a:endParaRPr lang="en-ID" sz="2000" b="1" kern="1200" dirty="0">
            <a:solidFill>
              <a:schemeClr val="tx2">
                <a:lumMod val="50000"/>
              </a:schemeClr>
            </a:solidFill>
            <a:latin typeface="Candara" panose="020E0502030303020204" pitchFamily="34" charset="0"/>
          </a:endParaRPr>
        </a:p>
      </dsp:txBody>
      <dsp:txXfrm>
        <a:off x="50581" y="54820"/>
        <a:ext cx="11709194" cy="934990"/>
      </dsp:txXfrm>
    </dsp:sp>
    <dsp:sp modelId="{F38DFD02-E2D0-4D76-80D5-B347EDAE1460}">
      <dsp:nvSpPr>
        <dsp:cNvPr id="0" name=""/>
        <dsp:cNvSpPr/>
      </dsp:nvSpPr>
      <dsp:spPr>
        <a:xfrm>
          <a:off x="0" y="1213191"/>
          <a:ext cx="11810356" cy="463027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2000" b="1" kern="1200" dirty="0">
              <a:latin typeface="Candara" panose="020E0502030303020204" pitchFamily="34" charset="0"/>
            </a:rPr>
            <a:t>Peran Kepala Sekolah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22603" y="1235794"/>
        <a:ext cx="11765150" cy="417821"/>
      </dsp:txXfrm>
    </dsp:sp>
    <dsp:sp modelId="{AA89F7E4-409C-4F0E-81C8-998AF0626D77}">
      <dsp:nvSpPr>
        <dsp:cNvPr id="0" name=""/>
        <dsp:cNvSpPr/>
      </dsp:nvSpPr>
      <dsp:spPr>
        <a:xfrm>
          <a:off x="0" y="1676219"/>
          <a:ext cx="11810356" cy="630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97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ms-MY" sz="1800" kern="1200" dirty="0">
              <a:latin typeface="Candara" panose="020E0502030303020204" pitchFamily="34" charset="0"/>
            </a:rPr>
            <a:t>Kepala Sekolah mempunyai peran yang sangat penting dalam menyelenggarakan perpustakaan sekolah sehingga diharapkan dapat menstimulisasi guru dan siswa dalam proses belajar mengajar dengan baik.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0" y="1676219"/>
        <a:ext cx="11810356" cy="630737"/>
      </dsp:txXfrm>
    </dsp:sp>
    <dsp:sp modelId="{AD5B61BA-A4FF-4025-A98A-D485327EEDE1}">
      <dsp:nvSpPr>
        <dsp:cNvPr id="0" name=""/>
        <dsp:cNvSpPr/>
      </dsp:nvSpPr>
      <dsp:spPr>
        <a:xfrm>
          <a:off x="0" y="2306957"/>
          <a:ext cx="11810356" cy="511707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2000" b="1" kern="1200" dirty="0">
              <a:latin typeface="Candara" panose="020E0502030303020204" pitchFamily="34" charset="0"/>
            </a:rPr>
            <a:t>Peran Guru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24979" y="2331936"/>
        <a:ext cx="11760398" cy="461749"/>
      </dsp:txXfrm>
    </dsp:sp>
    <dsp:sp modelId="{205B2D3B-A6C9-468F-8964-30805D454761}">
      <dsp:nvSpPr>
        <dsp:cNvPr id="0" name=""/>
        <dsp:cNvSpPr/>
      </dsp:nvSpPr>
      <dsp:spPr>
        <a:xfrm>
          <a:off x="0" y="2818664"/>
          <a:ext cx="11810356" cy="63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97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ms-MY" sz="1800" kern="1200" dirty="0">
              <a:latin typeface="Candara" panose="020E0502030303020204" pitchFamily="34" charset="0"/>
            </a:rPr>
            <a:t>Guru membantu pustakawan dalam hal memberikan informasi tentang hubungan perpustakaan dengan pengajaran yang diberikan di kelas.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0" y="2818664"/>
        <a:ext cx="11810356" cy="639938"/>
      </dsp:txXfrm>
    </dsp:sp>
    <dsp:sp modelId="{726F3FBC-0D81-4DED-9A4C-3499E804FD26}">
      <dsp:nvSpPr>
        <dsp:cNvPr id="0" name=""/>
        <dsp:cNvSpPr/>
      </dsp:nvSpPr>
      <dsp:spPr>
        <a:xfrm>
          <a:off x="0" y="3458602"/>
          <a:ext cx="11810356" cy="49901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2000" b="1" kern="1200" dirty="0"/>
            <a:t>Peran Pustakawan Sekolah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24360" y="3482962"/>
        <a:ext cx="11761636" cy="450295"/>
      </dsp:txXfrm>
    </dsp:sp>
    <dsp:sp modelId="{80997985-29D2-4B4E-9336-0FCCE2F81BB6}">
      <dsp:nvSpPr>
        <dsp:cNvPr id="0" name=""/>
        <dsp:cNvSpPr/>
      </dsp:nvSpPr>
      <dsp:spPr>
        <a:xfrm>
          <a:off x="0" y="3957618"/>
          <a:ext cx="11810356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97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ms-MY" sz="1800" kern="1200" dirty="0"/>
            <a:t>Pustakawan melalui kemampuan dan keaktifan dalam mengelola dan menjalankan fungsi perpustakaan secara optimal dan maksimal, akan dapat menumbuhkan dan meningkatkan minat membaca siswa.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0" y="3957618"/>
        <a:ext cx="11810356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F0F3B-9752-4193-9703-8C7565356555}">
      <dsp:nvSpPr>
        <dsp:cNvPr id="0" name=""/>
        <dsp:cNvSpPr/>
      </dsp:nvSpPr>
      <dsp:spPr>
        <a:xfrm>
          <a:off x="8208042" y="1347"/>
          <a:ext cx="9201663" cy="482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s-MY" sz="1800" b="1" kern="1200" dirty="0">
              <a:solidFill>
                <a:schemeClr val="tx1"/>
              </a:solidFill>
              <a:latin typeface="Candara" panose="020E0502030303020204" pitchFamily="34" charset="0"/>
            </a:rPr>
            <a:t>Strategi yang dapat diterapkan untuk menumbuhkan minat baca anak usia dini</a:t>
          </a:r>
          <a:endParaRPr lang="en-ID" sz="18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222188" y="15493"/>
        <a:ext cx="9173371" cy="454694"/>
      </dsp:txXfrm>
    </dsp:sp>
    <dsp:sp modelId="{7C61AE3E-2EA5-4FD9-887D-F8A033FA556F}">
      <dsp:nvSpPr>
        <dsp:cNvPr id="0" name=""/>
        <dsp:cNvSpPr/>
      </dsp:nvSpPr>
      <dsp:spPr>
        <a:xfrm>
          <a:off x="8218900" y="571270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AF0877-5942-40FF-B271-0EA271FEF85F}">
      <dsp:nvSpPr>
        <dsp:cNvPr id="0" name=""/>
        <dsp:cNvSpPr/>
      </dsp:nvSpPr>
      <dsp:spPr>
        <a:xfrm>
          <a:off x="8730866" y="571270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Biasakan anak dibacakan cerita sejak kecil, bahkan jika perlu sejak bayi dalam kandungan, ibu membacakan buku untuknya.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594852"/>
        <a:ext cx="8642534" cy="435822"/>
      </dsp:txXfrm>
    </dsp:sp>
    <dsp:sp modelId="{897D4114-A294-4266-93DD-BE4EFCECD17D}">
      <dsp:nvSpPr>
        <dsp:cNvPr id="0" name=""/>
        <dsp:cNvSpPr/>
      </dsp:nvSpPr>
      <dsp:spPr>
        <a:xfrm>
          <a:off x="8218900" y="1112215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718BE8-0676-4CFD-A268-A362533EDF99}">
      <dsp:nvSpPr>
        <dsp:cNvPr id="0" name=""/>
        <dsp:cNvSpPr/>
      </dsp:nvSpPr>
      <dsp:spPr>
        <a:xfrm>
          <a:off x="8730866" y="1112215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Setelah anak berusia balita, belikan buku yang memiliki warna-warni menarik.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1135797"/>
        <a:ext cx="8642534" cy="435822"/>
      </dsp:txXfrm>
    </dsp:sp>
    <dsp:sp modelId="{2D85D322-48E3-4431-802B-E0D1F4E98203}">
      <dsp:nvSpPr>
        <dsp:cNvPr id="0" name=""/>
        <dsp:cNvSpPr/>
      </dsp:nvSpPr>
      <dsp:spPr>
        <a:xfrm>
          <a:off x="8218900" y="1653160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255468-AD76-4012-9088-2081F5E95922}">
      <dsp:nvSpPr>
        <dsp:cNvPr id="0" name=""/>
        <dsp:cNvSpPr/>
      </dsp:nvSpPr>
      <dsp:spPr>
        <a:xfrm>
          <a:off x="8730866" y="1653160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Bacakan buku setiap malam sebelum tidur.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1676742"/>
        <a:ext cx="8642534" cy="435822"/>
      </dsp:txXfrm>
    </dsp:sp>
    <dsp:sp modelId="{819DE5F5-8777-47B4-BA36-6A2521040D3C}">
      <dsp:nvSpPr>
        <dsp:cNvPr id="0" name=""/>
        <dsp:cNvSpPr/>
      </dsp:nvSpPr>
      <dsp:spPr>
        <a:xfrm>
          <a:off x="8218900" y="2194104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99715-A450-404A-ABCA-D402520B50BB}">
      <dsp:nvSpPr>
        <dsp:cNvPr id="0" name=""/>
        <dsp:cNvSpPr/>
      </dsp:nvSpPr>
      <dsp:spPr>
        <a:xfrm>
          <a:off x="8730866" y="2194104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Jika anak ingin ikut bercerita, biarkan dia mengembangkan imajinasinya. Jangan dipotong untuk meluruskan jalan cerita. Imajinasi anak lebih penting daripada </a:t>
          </a:r>
          <a:r>
            <a:rPr lang="ms-MY" sz="1600" i="1" kern="1200" dirty="0">
              <a:solidFill>
                <a:schemeClr val="tx1"/>
              </a:solidFill>
              <a:latin typeface="Candara" panose="020E0502030303020204" pitchFamily="34" charset="0"/>
            </a:rPr>
            <a:t>ending </a:t>
          </a: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yang sesuai buku.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2217686"/>
        <a:ext cx="8642534" cy="435822"/>
      </dsp:txXfrm>
    </dsp:sp>
    <dsp:sp modelId="{6DBA7C93-7BDF-4C15-B4F4-1E72FCF6D4EE}">
      <dsp:nvSpPr>
        <dsp:cNvPr id="0" name=""/>
        <dsp:cNvSpPr/>
      </dsp:nvSpPr>
      <dsp:spPr>
        <a:xfrm>
          <a:off x="8218900" y="2735049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2270AF-179B-41BA-B184-3C6741E53B72}">
      <dsp:nvSpPr>
        <dsp:cNvPr id="0" name=""/>
        <dsp:cNvSpPr/>
      </dsp:nvSpPr>
      <dsp:spPr>
        <a:xfrm>
          <a:off x="8730866" y="2735049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Biasakan anak menceritakan kembali apa yang sudah dibacanya agar mendapatkan pemahaman.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2758631"/>
        <a:ext cx="8642534" cy="435822"/>
      </dsp:txXfrm>
    </dsp:sp>
    <dsp:sp modelId="{C2CCD987-28A2-47DA-89BB-742738873F54}">
      <dsp:nvSpPr>
        <dsp:cNvPr id="0" name=""/>
        <dsp:cNvSpPr/>
      </dsp:nvSpPr>
      <dsp:spPr>
        <a:xfrm>
          <a:off x="8218900" y="3275993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BC9693-596F-492D-B955-403B3471E3C6}">
      <dsp:nvSpPr>
        <dsp:cNvPr id="0" name=""/>
        <dsp:cNvSpPr/>
      </dsp:nvSpPr>
      <dsp:spPr>
        <a:xfrm>
          <a:off x="8730866" y="3275993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Jika anak sudah dapat membaca sendiri, biasakan dia membaca buku sendiri.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3299575"/>
        <a:ext cx="8642534" cy="435822"/>
      </dsp:txXfrm>
    </dsp:sp>
    <dsp:sp modelId="{527D2593-116A-486E-AD15-B621A1FB4FEF}">
      <dsp:nvSpPr>
        <dsp:cNvPr id="0" name=""/>
        <dsp:cNvSpPr/>
      </dsp:nvSpPr>
      <dsp:spPr>
        <a:xfrm>
          <a:off x="8218900" y="3816938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99E877-3B81-4A10-A8BD-45C1C9E0D1EC}">
      <dsp:nvSpPr>
        <dsp:cNvPr id="0" name=""/>
        <dsp:cNvSpPr/>
      </dsp:nvSpPr>
      <dsp:spPr>
        <a:xfrm>
          <a:off x="8730866" y="3816938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Belikan satu buku setiap satu bulan atau dua bulan sekali. Biarkan si kecil memilih buku yang disukainya namun tetap diarahkan.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3840520"/>
        <a:ext cx="8642534" cy="435822"/>
      </dsp:txXfrm>
    </dsp:sp>
    <dsp:sp modelId="{F74233B3-266E-4265-8EC4-877C276B3BCA}">
      <dsp:nvSpPr>
        <dsp:cNvPr id="0" name=""/>
        <dsp:cNvSpPr/>
      </dsp:nvSpPr>
      <dsp:spPr>
        <a:xfrm>
          <a:off x="8218900" y="4357883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1B2C55-2718-4B41-8A62-3647D47BFF36}">
      <dsp:nvSpPr>
        <dsp:cNvPr id="0" name=""/>
        <dsp:cNvSpPr/>
      </dsp:nvSpPr>
      <dsp:spPr>
        <a:xfrm>
          <a:off x="8730866" y="4357883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Beri hadiah buku sebagai hadiah ulang tahunnya.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4381465"/>
        <a:ext cx="8642534" cy="435822"/>
      </dsp:txXfrm>
    </dsp:sp>
    <dsp:sp modelId="{BF9F3223-8D77-46B6-A5D7-3AA9AFC41B33}">
      <dsp:nvSpPr>
        <dsp:cNvPr id="0" name=""/>
        <dsp:cNvSpPr/>
      </dsp:nvSpPr>
      <dsp:spPr>
        <a:xfrm>
          <a:off x="8218900" y="4898827"/>
          <a:ext cx="482986" cy="48298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30547-A0BA-4EA2-B566-7BA90024EF09}">
      <dsp:nvSpPr>
        <dsp:cNvPr id="0" name=""/>
        <dsp:cNvSpPr/>
      </dsp:nvSpPr>
      <dsp:spPr>
        <a:xfrm>
          <a:off x="8730866" y="4898827"/>
          <a:ext cx="8689698" cy="4829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solidFill>
                <a:schemeClr val="tx1"/>
              </a:solidFill>
              <a:latin typeface="Candara" panose="020E0502030303020204" pitchFamily="34" charset="0"/>
            </a:rPr>
            <a:t>Ajak si kecil ke toko buku yang memiliki sudut khusus untuk anak, dan biarkan dia mengeksplorasi buku-buku yang ada di sana.</a:t>
          </a:r>
          <a:endParaRPr lang="en-ID" sz="16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8754448" y="4922409"/>
        <a:ext cx="8642534" cy="435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C3D0A-818B-4EDB-AADD-5A883910CD70}">
      <dsp:nvSpPr>
        <dsp:cNvPr id="0" name=""/>
        <dsp:cNvSpPr/>
      </dsp:nvSpPr>
      <dsp:spPr>
        <a:xfrm rot="5400000">
          <a:off x="4728602" y="-1722962"/>
          <a:ext cx="5187120" cy="9016514"/>
        </a:xfrm>
        <a:prstGeom prst="round2SameRect">
          <a:avLst/>
        </a:prstGeom>
        <a:solidFill>
          <a:srgbClr val="F1B1B1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Language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Membaca merupakan kemampuan bahasa, dan anak-anak harus cakap dengan bahasa tutur. 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Convention of sprint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Anak-anak yang dipaparkan kepada pembacaan di rumah melalui penemuan cetak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Knowledge of letters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pengetahuan huruf sangat kritis bagi kemampuan baca. 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Linguistic awareness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harus belajar mengidentifikasi tidak saja huruf melainkan unit linguistik, seperti fonem, silabel, dan kata. 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Correspondency phoneme-grapheme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Ketika anak sudah memahami bagaimana mensegmentasikan dan mendiskriminasikan beragam suara bahasa maka mereka harus mempelajari bagaimana suara ini sesuai dengan huruf tertulis. 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Emergent reading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</a:t>
          </a:r>
          <a:r>
            <a:rPr lang="en-US" sz="1600" kern="1200" dirty="0" err="1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akan</a:t>
          </a:r>
          <a:r>
            <a:rPr lang="en-US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mengambil buku yang belum akrab bagi mereka dan pura-pura membaca, membuat narasi sesuai dengan gambar di halaman tersebut.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Emergent writing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Anak juga </a:t>
          </a:r>
          <a:r>
            <a:rPr lang="en-US" sz="1600" kern="1200" dirty="0" err="1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akan</a:t>
          </a:r>
          <a:r>
            <a:rPr lang="en-US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sering berpura-pura menulis, membuat garis lekuk (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squiggle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) pada sebuah halaman untuk “menuliskan” nama atau cerita mereka, atau merangkai huruf yang benar untuk menghasilkan sesuatu yang menurut mereka sesuai dengan cerita.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Motivation of print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Beberapa bukti mengindikasikan bahwa anak kecil lebih tertarik dalam 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print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(huruf cetak) dan membaca memiliki 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skill emergent literacy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yang lebih besar ketimbang yang kurang termotivasi untuk melakukannya. 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Times New Roman" panose="02020603050405020304" pitchFamily="18" charset="0"/>
            <a:buAutoNum type="arabicPeriod"/>
          </a:pPr>
          <a:r>
            <a:rPr lang="id-ID" sz="1600" b="1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Other Cognitive Skill</a:t>
          </a:r>
          <a:r>
            <a:rPr lang="id-ID" sz="1600" i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. </a:t>
          </a:r>
          <a:r>
            <a:rPr lang="id-ID" sz="1600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Kemampuan kognitif individu, di samping yang berkaitan dengan bahasa dan kesadaran linguistik mempengaruhi kemampuan baca anak-anak</a:t>
          </a:r>
          <a:endParaRPr lang="en-ID" sz="16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sp:txBody>
      <dsp:txXfrm rot="-5400000">
        <a:off x="2813905" y="444949"/>
        <a:ext cx="8763300" cy="4680692"/>
      </dsp:txXfrm>
    </dsp:sp>
    <dsp:sp modelId="{0BBAB1EB-A88D-4088-968C-CDC7B25877D5}">
      <dsp:nvSpPr>
        <dsp:cNvPr id="0" name=""/>
        <dsp:cNvSpPr/>
      </dsp:nvSpPr>
      <dsp:spPr>
        <a:xfrm>
          <a:off x="90369" y="1017636"/>
          <a:ext cx="2812020" cy="3535317"/>
        </a:xfrm>
        <a:prstGeom prst="roundRect">
          <a:avLst/>
        </a:prstGeom>
        <a:solidFill>
          <a:srgbClr val="DE36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 dirty="0">
              <a:latin typeface="Candara" panose="020E0502030303020204" pitchFamily="34" charset="0"/>
            </a:rPr>
            <a:t>Gagasan bahwa ada kontinum perkembangan kemampuan membaca, dari anak usia prasekolah hingga yang sudah menjadi pembaca fasih, dikatakan sebagai </a:t>
          </a:r>
          <a:r>
            <a:rPr lang="id-ID" sz="1600" b="1" i="1" kern="1200" dirty="0">
              <a:latin typeface="Candara" panose="020E0502030303020204" pitchFamily="34" charset="0"/>
            </a:rPr>
            <a:t>emergent literacy</a:t>
          </a:r>
          <a:r>
            <a:rPr lang="id-ID" sz="1600" b="1" kern="1200" dirty="0">
              <a:latin typeface="Candara" panose="020E0502030303020204" pitchFamily="34" charset="0"/>
            </a:rPr>
            <a:t>.</a:t>
          </a:r>
          <a:endParaRPr lang="en-ID" sz="1600" b="1" kern="1200" dirty="0">
            <a:latin typeface="Candara" panose="020E0502030303020204" pitchFamily="34" charset="0"/>
          </a:endParaRPr>
        </a:p>
      </dsp:txBody>
      <dsp:txXfrm>
        <a:off x="227641" y="1154908"/>
        <a:ext cx="2537476" cy="3260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7EF63-7409-419B-8725-5EE7939672CE}">
      <dsp:nvSpPr>
        <dsp:cNvPr id="0" name=""/>
        <dsp:cNvSpPr/>
      </dsp:nvSpPr>
      <dsp:spPr>
        <a:xfrm>
          <a:off x="1728852" y="53"/>
          <a:ext cx="5645327" cy="66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s-MY" sz="1600" b="1" kern="12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rPr>
            <a:t>Memperkenalkan buku pada anak tentu harus disesuaikan dengan usia anak</a:t>
          </a:r>
          <a:endParaRPr lang="en-ID" sz="1600" b="1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sp:txBody>
      <dsp:txXfrm>
        <a:off x="1748193" y="19394"/>
        <a:ext cx="5606645" cy="621665"/>
      </dsp:txXfrm>
    </dsp:sp>
    <dsp:sp modelId="{8F0167E5-4D1F-4EF8-A842-8950F2FC2EC5}">
      <dsp:nvSpPr>
        <dsp:cNvPr id="0" name=""/>
        <dsp:cNvSpPr/>
      </dsp:nvSpPr>
      <dsp:spPr>
        <a:xfrm>
          <a:off x="1817939" y="779263"/>
          <a:ext cx="660347" cy="66034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3B0B0-6FA3-425C-ABE1-B01CEF8893D2}">
      <dsp:nvSpPr>
        <dsp:cNvPr id="0" name=""/>
        <dsp:cNvSpPr/>
      </dsp:nvSpPr>
      <dsp:spPr>
        <a:xfrm>
          <a:off x="2517908" y="779263"/>
          <a:ext cx="4767184" cy="66034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latin typeface="Candara" panose="020E0502030303020204" pitchFamily="34" charset="0"/>
            </a:rPr>
            <a:t>Usia fantasi anak, umur 2-4 tahun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550149" y="811504"/>
        <a:ext cx="4702702" cy="595865"/>
      </dsp:txXfrm>
    </dsp:sp>
    <dsp:sp modelId="{CDDF048B-BC03-4D7A-BAA7-9AD58EBDAFFE}">
      <dsp:nvSpPr>
        <dsp:cNvPr id="0" name=""/>
        <dsp:cNvSpPr/>
      </dsp:nvSpPr>
      <dsp:spPr>
        <a:xfrm>
          <a:off x="1817939" y="1518853"/>
          <a:ext cx="660347" cy="66034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B37B-FBA2-4B86-A4CD-4B24B2500303}">
      <dsp:nvSpPr>
        <dsp:cNvPr id="0" name=""/>
        <dsp:cNvSpPr/>
      </dsp:nvSpPr>
      <dsp:spPr>
        <a:xfrm>
          <a:off x="2517908" y="1518853"/>
          <a:ext cx="4767184" cy="660347"/>
        </a:xfrm>
        <a:prstGeom prst="roundRect">
          <a:avLst>
            <a:gd name="adj" fmla="val 1667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latin typeface="Candara" panose="020E0502030303020204" pitchFamily="34" charset="0"/>
            </a:rPr>
            <a:t>Usia dongeng, umur 4-8 tahun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550149" y="1551094"/>
        <a:ext cx="4702702" cy="595865"/>
      </dsp:txXfrm>
    </dsp:sp>
    <dsp:sp modelId="{C15ADC2F-EDD7-44AF-AC82-673D0E5FA3AA}">
      <dsp:nvSpPr>
        <dsp:cNvPr id="0" name=""/>
        <dsp:cNvSpPr/>
      </dsp:nvSpPr>
      <dsp:spPr>
        <a:xfrm>
          <a:off x="1817939" y="2258442"/>
          <a:ext cx="660347" cy="66034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26B03-4FDC-4B19-BC8A-C0D7BA9F8586}">
      <dsp:nvSpPr>
        <dsp:cNvPr id="0" name=""/>
        <dsp:cNvSpPr/>
      </dsp:nvSpPr>
      <dsp:spPr>
        <a:xfrm>
          <a:off x="2517908" y="2258442"/>
          <a:ext cx="4767184" cy="660347"/>
        </a:xfrm>
        <a:prstGeom prst="roundRect">
          <a:avLst>
            <a:gd name="adj" fmla="val 1667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latin typeface="Candara" panose="020E0502030303020204" pitchFamily="34" charset="0"/>
            </a:rPr>
            <a:t>Usia petualangan, umur8-12 tahun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550149" y="2290683"/>
        <a:ext cx="4702702" cy="595865"/>
      </dsp:txXfrm>
    </dsp:sp>
    <dsp:sp modelId="{1227AE0D-E661-482D-B758-F0C95E609D3A}">
      <dsp:nvSpPr>
        <dsp:cNvPr id="0" name=""/>
        <dsp:cNvSpPr/>
      </dsp:nvSpPr>
      <dsp:spPr>
        <a:xfrm>
          <a:off x="1817939" y="2998032"/>
          <a:ext cx="660347" cy="66034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AE14A-6A25-434A-BE7D-A07A1DFD5F21}">
      <dsp:nvSpPr>
        <dsp:cNvPr id="0" name=""/>
        <dsp:cNvSpPr/>
      </dsp:nvSpPr>
      <dsp:spPr>
        <a:xfrm>
          <a:off x="2517908" y="2998032"/>
          <a:ext cx="4767184" cy="660347"/>
        </a:xfrm>
        <a:prstGeom prst="roundRect">
          <a:avLst>
            <a:gd name="adj" fmla="val 1667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latin typeface="Candara" panose="020E0502030303020204" pitchFamily="34" charset="0"/>
            </a:rPr>
            <a:t>Usia kepahlawanan, umur 12-15 tahun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550149" y="3030273"/>
        <a:ext cx="4702702" cy="595865"/>
      </dsp:txXfrm>
    </dsp:sp>
    <dsp:sp modelId="{BF37D926-8ED3-46D6-8B9B-2C552B3B60A1}">
      <dsp:nvSpPr>
        <dsp:cNvPr id="0" name=""/>
        <dsp:cNvSpPr/>
      </dsp:nvSpPr>
      <dsp:spPr>
        <a:xfrm>
          <a:off x="1817939" y="3737621"/>
          <a:ext cx="660347" cy="66034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CF64-1D27-49A4-B5B0-6DEC8C19E9B1}">
      <dsp:nvSpPr>
        <dsp:cNvPr id="0" name=""/>
        <dsp:cNvSpPr/>
      </dsp:nvSpPr>
      <dsp:spPr>
        <a:xfrm>
          <a:off x="2517908" y="3737621"/>
          <a:ext cx="4767184" cy="660347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ms-MY" sz="1600" kern="1200" dirty="0">
              <a:latin typeface="Candara" panose="020E0502030303020204" pitchFamily="34" charset="0"/>
            </a:rPr>
            <a:t>Usia lirih dan romantis, umur 15 - 20 tahun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550149" y="3769862"/>
        <a:ext cx="4702702" cy="595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C3D0A-818B-4EDB-AADD-5A883910CD70}">
      <dsp:nvSpPr>
        <dsp:cNvPr id="0" name=""/>
        <dsp:cNvSpPr/>
      </dsp:nvSpPr>
      <dsp:spPr>
        <a:xfrm rot="5400000">
          <a:off x="4633762" y="-1794655"/>
          <a:ext cx="4959750" cy="9159901"/>
        </a:xfrm>
        <a:prstGeom prst="round2SameRect">
          <a:avLst/>
        </a:prstGeom>
        <a:solidFill>
          <a:srgbClr val="F1B1B1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Membawa anak-anak sesering mungkin ke perpustakaan ketika mereka masih kecil dan senang bepergian.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Mengajak anak-anak ke toko buku sesering mungkin, dan biarkanlah mereka membeli buku-buku yang mereka senangi.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Belilah sebanyak mungkin buku-buku bergambar di bursa buku murah atau pasar loak.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Sisihkan lebih banyak uang untuk membeli buku dari pada menyewa video kartun Disney.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Jadikan saat membacakan cerita merupakan saat yang menyenangkan dan mengasyikkan bagi anak Anda.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Jangan terlalu sering membacakan cerita untuk anak-anak Anda agar mereka tidak terlalu bergantung pada Anda dalam mendapatkan kegembiraan membaca.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Jangan khawatir bila anak-anak Anda masih menyukai buku-buku bergambar sementara teman-teman sebayanya telah mulai membaca buku-buku tanpa gambar.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sp:txBody>
      <dsp:txXfrm rot="-5400000">
        <a:off x="2533687" y="547535"/>
        <a:ext cx="8917786" cy="4475520"/>
      </dsp:txXfrm>
    </dsp:sp>
    <dsp:sp modelId="{0BBAB1EB-A88D-4088-968C-CDC7B25877D5}">
      <dsp:nvSpPr>
        <dsp:cNvPr id="0" name=""/>
        <dsp:cNvSpPr/>
      </dsp:nvSpPr>
      <dsp:spPr>
        <a:xfrm>
          <a:off x="80757" y="1017636"/>
          <a:ext cx="2532623" cy="3535317"/>
        </a:xfrm>
        <a:prstGeom prst="roundRect">
          <a:avLst/>
        </a:prstGeom>
        <a:solidFill>
          <a:srgbClr val="DE36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latin typeface="Candara" panose="020E0502030303020204" pitchFamily="34" charset="0"/>
            </a:rPr>
            <a:t>Kiat-kiat untuk Pembaca Usia Prasekolah dan Pemula</a:t>
          </a:r>
          <a:endParaRPr lang="en-ID" sz="2400" b="1" kern="1200" dirty="0">
            <a:latin typeface="Candara" panose="020E0502030303020204" pitchFamily="34" charset="0"/>
          </a:endParaRPr>
        </a:p>
      </dsp:txBody>
      <dsp:txXfrm>
        <a:off x="204389" y="1141268"/>
        <a:ext cx="2285359" cy="3288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C3D0A-818B-4EDB-AADD-5A883910CD70}">
      <dsp:nvSpPr>
        <dsp:cNvPr id="0" name=""/>
        <dsp:cNvSpPr/>
      </dsp:nvSpPr>
      <dsp:spPr>
        <a:xfrm rot="5400000">
          <a:off x="4766502" y="-1794655"/>
          <a:ext cx="4694270" cy="9159901"/>
        </a:xfrm>
        <a:prstGeom prst="round2SameRect">
          <a:avLst/>
        </a:prstGeom>
        <a:solidFill>
          <a:srgbClr val="F1B1B1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Cermati agar si anak tidak menjadwalkan terlalu banyak aktivitas untuk anak-anak Anda, sehingga mereka kekurangan waktu untuk membaca.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Dorong anak-anak   membaca   buku-buku   serial   seperti   buku-buku </a:t>
          </a:r>
          <a:r>
            <a:rPr lang="id-ID" sz="2000" i="1" kern="1200" dirty="0">
              <a:latin typeface="Candara" panose="020E0502030303020204" pitchFamily="34" charset="0"/>
            </a:rPr>
            <a:t>American Girl </a:t>
          </a:r>
          <a:r>
            <a:rPr lang="id-ID" sz="2000" kern="1200" dirty="0">
              <a:latin typeface="Candara" panose="020E0502030303020204" pitchFamily="34" charset="0"/>
            </a:rPr>
            <a:t>atau sebangsanya.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Keluarkan uang untuk membelikan buku dan majalah bagi anak-anak Anda sebanyak yang Anda keluarkan untuk hiburan dan aktivitas olah raga mereka.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Dukunglah pengembangan hobi seperti mengoleksi koin, boneka atau kartu olah raga, sehingga anak-anak dapat menjadi fanatik dengan hobi mereka.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Cermati perkembangan selera membaca anak Anda. Pada umumnya, sebagian anak-anak, kebanyakan anak laki-laki, menyukai buku-buku yang bertemakan kebaikan melawan kejahatan.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265113" lvl="1" indent="-2651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Jika Anda mempunyai seorang anak perempuan yang suka berkhayal dan bermain dengan boneka serta main binatang, carilah buku-buku yang memiliki unsur-unsur imajinatif atau sihir.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sp:txBody>
      <dsp:txXfrm rot="-5400000">
        <a:off x="2533687" y="667315"/>
        <a:ext cx="8930746" cy="4235960"/>
      </dsp:txXfrm>
    </dsp:sp>
    <dsp:sp modelId="{0BBAB1EB-A88D-4088-968C-CDC7B25877D5}">
      <dsp:nvSpPr>
        <dsp:cNvPr id="0" name=""/>
        <dsp:cNvSpPr/>
      </dsp:nvSpPr>
      <dsp:spPr>
        <a:xfrm>
          <a:off x="80757" y="1017636"/>
          <a:ext cx="2532623" cy="3535317"/>
        </a:xfrm>
        <a:prstGeom prst="roundRect">
          <a:avLst/>
        </a:prstGeom>
        <a:solidFill>
          <a:srgbClr val="DE36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latin typeface="Candara" panose="020E0502030303020204" pitchFamily="34" charset="0"/>
            </a:rPr>
            <a:t>Kiat-kiat untuk Anak-anak Sekolah Dasar</a:t>
          </a:r>
          <a:endParaRPr lang="en-ID" sz="2400" b="1" kern="1200" dirty="0">
            <a:latin typeface="Candara" panose="020E0502030303020204" pitchFamily="34" charset="0"/>
          </a:endParaRPr>
        </a:p>
      </dsp:txBody>
      <dsp:txXfrm>
        <a:off x="204389" y="1141268"/>
        <a:ext cx="2285359" cy="3288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C3D0A-818B-4EDB-AADD-5A883910CD70}">
      <dsp:nvSpPr>
        <dsp:cNvPr id="0" name=""/>
        <dsp:cNvSpPr/>
      </dsp:nvSpPr>
      <dsp:spPr>
        <a:xfrm rot="5400000">
          <a:off x="5371166" y="-1794655"/>
          <a:ext cx="3484941" cy="9159901"/>
        </a:xfrm>
        <a:prstGeom prst="round2SameRect">
          <a:avLst/>
        </a:prstGeom>
        <a:solidFill>
          <a:srgbClr val="F1B1B1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Cobalah untuk meningkatkan bacaan anak remaja Anda ke bacaan karya penulis dewasa.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Carilah pengarang dewasa yang menulis jenis buku-buku yang disukai remaja Anda.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Ketika remaja mulai menyetir mobil, berikan daftar belanja yang membuat mereka harus ke toko buku atau kios majalah. Katakanlah bahwa Anda akan mengganti uang buku atau majalah yang mereka beli;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  <a:p>
          <a:pPr marL="354013" lvl="1" indent="-354013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2000" kern="1200" dirty="0">
              <a:latin typeface="Candara" panose="020E0502030303020204" pitchFamily="34" charset="0"/>
            </a:rPr>
            <a:t>Bersikap simpati ketika remaja sedang mengalami gejolak pasang surut kehidupan remaja. Sediakan pula buku-buku yang memberikan pemecahan masalah yang sedang dihadapinya.</a:t>
          </a:r>
          <a:endParaRPr lang="en-ID" sz="2000" kern="1200" dirty="0">
            <a:solidFill>
              <a:schemeClr val="tx2">
                <a:lumMod val="75000"/>
              </a:schemeClr>
            </a:solidFill>
            <a:latin typeface="Candara" panose="020E0502030303020204" pitchFamily="34" charset="0"/>
          </a:endParaRPr>
        </a:p>
      </dsp:txBody>
      <dsp:txXfrm rot="-5400000">
        <a:off x="2533687" y="1212945"/>
        <a:ext cx="8989780" cy="3144699"/>
      </dsp:txXfrm>
    </dsp:sp>
    <dsp:sp modelId="{0BBAB1EB-A88D-4088-968C-CDC7B25877D5}">
      <dsp:nvSpPr>
        <dsp:cNvPr id="0" name=""/>
        <dsp:cNvSpPr/>
      </dsp:nvSpPr>
      <dsp:spPr>
        <a:xfrm>
          <a:off x="80757" y="1017636"/>
          <a:ext cx="2532623" cy="3535317"/>
        </a:xfrm>
        <a:prstGeom prst="roundRect">
          <a:avLst/>
        </a:prstGeom>
        <a:solidFill>
          <a:srgbClr val="DE36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latin typeface="Candara" panose="020E0502030303020204" pitchFamily="34" charset="0"/>
            </a:rPr>
            <a:t>Kiat-kiat untuk Para Remaja</a:t>
          </a:r>
          <a:endParaRPr lang="en-ID" sz="2400" b="1" kern="1200" dirty="0">
            <a:latin typeface="Candara" panose="020E0502030303020204" pitchFamily="34" charset="0"/>
          </a:endParaRPr>
        </a:p>
      </dsp:txBody>
      <dsp:txXfrm>
        <a:off x="204389" y="1141268"/>
        <a:ext cx="2285359" cy="32880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C16B6-1E81-4AC2-917B-8AE2EFAA7739}">
      <dsp:nvSpPr>
        <dsp:cNvPr id="0" name=""/>
        <dsp:cNvSpPr/>
      </dsp:nvSpPr>
      <dsp:spPr>
        <a:xfrm>
          <a:off x="3943" y="197655"/>
          <a:ext cx="2370985" cy="58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1" kern="1200" dirty="0">
              <a:latin typeface="Candara" panose="020E0502030303020204" pitchFamily="34" charset="0"/>
            </a:rPr>
            <a:t>Membantu Anak Berpikir Kreatif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3943" y="197655"/>
        <a:ext cx="2370985" cy="582698"/>
      </dsp:txXfrm>
    </dsp:sp>
    <dsp:sp modelId="{62B8ED75-8AA5-47BD-8532-18CA71E9E36A}">
      <dsp:nvSpPr>
        <dsp:cNvPr id="0" name=""/>
        <dsp:cNvSpPr/>
      </dsp:nvSpPr>
      <dsp:spPr>
        <a:xfrm>
          <a:off x="3943" y="780354"/>
          <a:ext cx="2370985" cy="267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Candara" panose="020E0502030303020204" pitchFamily="34" charset="0"/>
            </a:rPr>
            <a:t>Kita bisa melatih anak berpikir kreatif dengan cara mengajukan pertanyaan-pertanyaan tertentu, dan anak diminta untuk memberikan alasan tentang apa-apa yang kita tanyakan. 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3943" y="780354"/>
        <a:ext cx="2370985" cy="2679591"/>
      </dsp:txXfrm>
    </dsp:sp>
    <dsp:sp modelId="{CC61C8C1-DBAE-4388-A97B-9FA9F51EE2DE}">
      <dsp:nvSpPr>
        <dsp:cNvPr id="0" name=""/>
        <dsp:cNvSpPr/>
      </dsp:nvSpPr>
      <dsp:spPr>
        <a:xfrm>
          <a:off x="2706866" y="197655"/>
          <a:ext cx="2370985" cy="58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1" kern="1200" dirty="0">
              <a:latin typeface="Candara" panose="020E0502030303020204" pitchFamily="34" charset="0"/>
            </a:rPr>
            <a:t>Melatih Anak Berdikusi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706866" y="197655"/>
        <a:ext cx="2370985" cy="582698"/>
      </dsp:txXfrm>
    </dsp:sp>
    <dsp:sp modelId="{94C6B4C9-9A3F-4D16-937D-0C587DF0B158}">
      <dsp:nvSpPr>
        <dsp:cNvPr id="0" name=""/>
        <dsp:cNvSpPr/>
      </dsp:nvSpPr>
      <dsp:spPr>
        <a:xfrm>
          <a:off x="2706866" y="780354"/>
          <a:ext cx="2370985" cy="267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Candara" panose="020E0502030303020204" pitchFamily="34" charset="0"/>
            </a:rPr>
            <a:t>Ketika anak mengungkapkan sebuah pendapat, ajaklah dia untuk menemukan alasan, mengapa ia mengungkapkan hal tersebut. 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2706866" y="780354"/>
        <a:ext cx="2370985" cy="2679591"/>
      </dsp:txXfrm>
    </dsp:sp>
    <dsp:sp modelId="{FEFDFBAC-3DAB-4119-BEB2-E1CE0AD17CB2}">
      <dsp:nvSpPr>
        <dsp:cNvPr id="0" name=""/>
        <dsp:cNvSpPr/>
      </dsp:nvSpPr>
      <dsp:spPr>
        <a:xfrm>
          <a:off x="5409790" y="197655"/>
          <a:ext cx="2370985" cy="58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1" kern="1200">
              <a:latin typeface="Candara" panose="020E0502030303020204" pitchFamily="34" charset="0"/>
            </a:rPr>
            <a:t>Menanamkan Kebiasaan Membaca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5409790" y="197655"/>
        <a:ext cx="2370985" cy="582698"/>
      </dsp:txXfrm>
    </dsp:sp>
    <dsp:sp modelId="{9985E5CB-1D2E-474F-A4F1-918E0059A1EF}">
      <dsp:nvSpPr>
        <dsp:cNvPr id="0" name=""/>
        <dsp:cNvSpPr/>
      </dsp:nvSpPr>
      <dsp:spPr>
        <a:xfrm>
          <a:off x="5409790" y="780354"/>
          <a:ext cx="2370985" cy="267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Candara" panose="020E0502030303020204" pitchFamily="34" charset="0"/>
            </a:rPr>
            <a:t>Menumbuhkan minat baca pada anak, tidak perlu menunggu dia berumur dua hingga enam tahun. Hal tersebut penting untuk merangsang kemampuan kognisi, komunikasi, sosial, dan afeksi anak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5409790" y="780354"/>
        <a:ext cx="2370985" cy="2679591"/>
      </dsp:txXfrm>
    </dsp:sp>
    <dsp:sp modelId="{FDDA1D78-AB08-46F8-9EBF-00A11227BF22}">
      <dsp:nvSpPr>
        <dsp:cNvPr id="0" name=""/>
        <dsp:cNvSpPr/>
      </dsp:nvSpPr>
      <dsp:spPr>
        <a:xfrm>
          <a:off x="8112714" y="197655"/>
          <a:ext cx="2370985" cy="58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1" kern="1200" dirty="0">
              <a:latin typeface="Candara" panose="020E0502030303020204" pitchFamily="34" charset="0"/>
            </a:rPr>
            <a:t>Menghindari Kesalahan Memotivasi Anak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8112714" y="197655"/>
        <a:ext cx="2370985" cy="582698"/>
      </dsp:txXfrm>
    </dsp:sp>
    <dsp:sp modelId="{E3767027-BA5F-42C4-A89F-32375D40D4B9}">
      <dsp:nvSpPr>
        <dsp:cNvPr id="0" name=""/>
        <dsp:cNvSpPr/>
      </dsp:nvSpPr>
      <dsp:spPr>
        <a:xfrm>
          <a:off x="8112714" y="780354"/>
          <a:ext cx="2370985" cy="267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Candara" panose="020E0502030303020204" pitchFamily="34" charset="0"/>
            </a:rPr>
            <a:t>Membuat anak bersalah ketika ia tidak berbuat sesuai dengan keinginan orang tua dengan harapan anak termotivasi untuk berbuat lebih baik (baca: menurut orang tua), justru akan membuat anak tidak percaya diri.</a:t>
          </a:r>
          <a:endParaRPr lang="en-ID" sz="1600" kern="1200" dirty="0">
            <a:latin typeface="Candara" panose="020E0502030303020204" pitchFamily="34" charset="0"/>
          </a:endParaRPr>
        </a:p>
      </dsp:txBody>
      <dsp:txXfrm>
        <a:off x="8112714" y="780354"/>
        <a:ext cx="2370985" cy="26795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57E16-FDA4-4473-AAA0-598BFC11D6B3}">
      <dsp:nvSpPr>
        <dsp:cNvPr id="0" name=""/>
        <dsp:cNvSpPr/>
      </dsp:nvSpPr>
      <dsp:spPr>
        <a:xfrm>
          <a:off x="1684591" y="1356852"/>
          <a:ext cx="2988584" cy="1625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>
              <a:latin typeface="Candara" panose="020E0502030303020204" pitchFamily="34" charset="0"/>
            </a:rPr>
            <a:t>Tiga faktor upaya yang perlu dilaksanakan dalam membina minat baca pemakai perpustakaan umum </a:t>
          </a:r>
          <a:endParaRPr lang="en-ID" sz="2000" b="1" kern="1200" dirty="0">
            <a:latin typeface="Candara" panose="020E0502030303020204" pitchFamily="34" charset="0"/>
          </a:endParaRPr>
        </a:p>
      </dsp:txBody>
      <dsp:txXfrm>
        <a:off x="1732195" y="1404456"/>
        <a:ext cx="2893376" cy="1530116"/>
      </dsp:txXfrm>
    </dsp:sp>
    <dsp:sp modelId="{0AC8EAAF-1489-45C9-A925-B310ABBE1C53}">
      <dsp:nvSpPr>
        <dsp:cNvPr id="0" name=""/>
        <dsp:cNvSpPr/>
      </dsp:nvSpPr>
      <dsp:spPr>
        <a:xfrm rot="18289469">
          <a:off x="4278902" y="1387728"/>
          <a:ext cx="183837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838378" y="27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>
            <a:latin typeface="Candara" panose="020E0502030303020204" pitchFamily="34" charset="0"/>
          </a:endParaRPr>
        </a:p>
      </dsp:txBody>
      <dsp:txXfrm>
        <a:off x="5152132" y="1368988"/>
        <a:ext cx="91918" cy="91918"/>
      </dsp:txXfrm>
    </dsp:sp>
    <dsp:sp modelId="{1A452F80-9207-411F-828A-242F4337A7AA}">
      <dsp:nvSpPr>
        <dsp:cNvPr id="0" name=""/>
        <dsp:cNvSpPr/>
      </dsp:nvSpPr>
      <dsp:spPr>
        <a:xfrm>
          <a:off x="5723008" y="4235"/>
          <a:ext cx="2624581" cy="1312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Faktor pembinaan pemakai jasa perpustakaan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5761444" y="42671"/>
        <a:ext cx="2547709" cy="1235418"/>
      </dsp:txXfrm>
    </dsp:sp>
    <dsp:sp modelId="{4C7EFF35-FCEB-4981-9F25-CE43F0916190}">
      <dsp:nvSpPr>
        <dsp:cNvPr id="0" name=""/>
        <dsp:cNvSpPr/>
      </dsp:nvSpPr>
      <dsp:spPr>
        <a:xfrm>
          <a:off x="4673175" y="2142295"/>
          <a:ext cx="1049832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49832" y="27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>
            <a:latin typeface="Candara" panose="020E0502030303020204" pitchFamily="34" charset="0"/>
          </a:endParaRPr>
        </a:p>
      </dsp:txBody>
      <dsp:txXfrm>
        <a:off x="5171846" y="2143269"/>
        <a:ext cx="52491" cy="52491"/>
      </dsp:txXfrm>
    </dsp:sp>
    <dsp:sp modelId="{BB51558E-7167-417F-AD05-6DA08B97C4EE}">
      <dsp:nvSpPr>
        <dsp:cNvPr id="0" name=""/>
        <dsp:cNvSpPr/>
      </dsp:nvSpPr>
      <dsp:spPr>
        <a:xfrm>
          <a:off x="5723008" y="1513369"/>
          <a:ext cx="2624581" cy="1312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Faktor pembinaan sikap pustakawan selaku pengelola perpustakaan 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5761444" y="1551805"/>
        <a:ext cx="2547709" cy="1235418"/>
      </dsp:txXfrm>
    </dsp:sp>
    <dsp:sp modelId="{DC93A029-CD70-4A08-B41E-2FA78EB56DD9}">
      <dsp:nvSpPr>
        <dsp:cNvPr id="0" name=""/>
        <dsp:cNvSpPr/>
      </dsp:nvSpPr>
      <dsp:spPr>
        <a:xfrm rot="3310531">
          <a:off x="4278902" y="2896862"/>
          <a:ext cx="183837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838378" y="27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>
            <a:latin typeface="Candara" panose="020E0502030303020204" pitchFamily="34" charset="0"/>
          </a:endParaRPr>
        </a:p>
      </dsp:txBody>
      <dsp:txXfrm>
        <a:off x="5152132" y="2878122"/>
        <a:ext cx="91918" cy="91918"/>
      </dsp:txXfrm>
    </dsp:sp>
    <dsp:sp modelId="{83D2F50A-7DFC-4BF3-B8F4-C0DE4E8FFD1E}">
      <dsp:nvSpPr>
        <dsp:cNvPr id="0" name=""/>
        <dsp:cNvSpPr/>
      </dsp:nvSpPr>
      <dsp:spPr>
        <a:xfrm>
          <a:off x="5723008" y="3022503"/>
          <a:ext cx="2624581" cy="1312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>
              <a:latin typeface="Candara" panose="020E0502030303020204" pitchFamily="34" charset="0"/>
            </a:rPr>
            <a:t>Faktor pembinaan fisik perpustakaan sebagai sarana baca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5761444" y="3060939"/>
        <a:ext cx="2547709" cy="123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1271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5524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151930"/>
            <a:ext cx="2452688" cy="317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151930"/>
            <a:ext cx="7215188" cy="31789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708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9696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2150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1603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498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4129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0703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12675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423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9866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255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420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31076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78594"/>
            <a:ext cx="2452688" cy="5786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78594"/>
            <a:ext cx="7215188" cy="5786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46637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0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35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413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306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363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5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52324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410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74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278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586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5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68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3269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297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337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5875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3536156"/>
            <a:ext cx="9810750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151930"/>
            <a:ext cx="981075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78594"/>
            <a:ext cx="981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1946672"/>
            <a:ext cx="9810750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5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9E5-A6B1-739F-5A83-A43CCCAA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87" y="1416034"/>
            <a:ext cx="10697625" cy="2148114"/>
          </a:xfrm>
        </p:spPr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CARA-CARA  PEMBINAAN MINAT BACA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INISIASI KE-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4</a:t>
            </a:r>
            <a:endParaRPr lang="en-ID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AAAC7-270F-73DD-2D66-61E0EA9D959B}"/>
              </a:ext>
            </a:extLst>
          </p:cNvPr>
          <p:cNvSpPr txBox="1">
            <a:spLocks/>
          </p:cNvSpPr>
          <p:nvPr/>
        </p:nvSpPr>
        <p:spPr bwMode="auto">
          <a:xfrm>
            <a:off x="1915886" y="3564148"/>
            <a:ext cx="7808760" cy="12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32145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642915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964372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128582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160728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1928744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2250201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257165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Mata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Kuliah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Pembinaan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Minat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Baca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Program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Studi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Perpustakaan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(S1)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Fakultas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Hukum,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Sosial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, dan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Politik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cs typeface="Aparajita" pitchFamily="34" charset="0"/>
              <a:sym typeface="Gill San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50E46-E9E6-11C9-2B4A-1C9027058BEA}"/>
              </a:ext>
            </a:extLst>
          </p:cNvPr>
          <p:cNvSpPr txBox="1"/>
          <p:nvPr/>
        </p:nvSpPr>
        <p:spPr>
          <a:xfrm>
            <a:off x="2866571" y="4934134"/>
            <a:ext cx="6458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Penulis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  	 : Anjas Alifah Bakry,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S.Hum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,. M.A.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Email     	 : anjasbakry@gmail.com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Penelaah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	 :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Surya Adi Sasmita, S.Hum., M.A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ill Sans"/>
              <a:ea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20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1983544" y="135222"/>
            <a:ext cx="10592973" cy="11168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662305" algn="ctr">
              <a:spcBef>
                <a:spcPts val="0"/>
              </a:spcBef>
              <a:spcAft>
                <a:spcPts val="0"/>
              </a:spcAft>
            </a:pPr>
            <a:r>
              <a:rPr lang="ms-MY" sz="3200" b="1" kern="0" spc="8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Pembinaan</a:t>
            </a:r>
            <a:r>
              <a:rPr lang="ms-MY" sz="3200" b="1" kern="0" spc="23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ms-MY" sz="3200" b="1" kern="0" spc="7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Minat</a:t>
            </a:r>
            <a:r>
              <a:rPr lang="ms-MY" sz="3200" b="1" kern="0" spc="23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ms-MY" sz="3200" b="1" kern="0" spc="7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Baca</a:t>
            </a:r>
            <a:r>
              <a:rPr lang="ms-MY" sz="3200" b="1" kern="0" spc="225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 marR="662305" algn="ctr">
              <a:spcBef>
                <a:spcPts val="0"/>
              </a:spcBef>
              <a:spcAft>
                <a:spcPts val="0"/>
              </a:spcAft>
            </a:pPr>
            <a:r>
              <a:rPr lang="ms-MY" sz="3200" b="1" spc="8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 Umum </a:t>
            </a:r>
            <a:endParaRPr lang="en-ID" sz="3200" b="1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70B7EA-7E53-60E4-21AD-9B0D902DD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507337"/>
              </p:ext>
            </p:extLst>
          </p:nvPr>
        </p:nvGraphicFramePr>
        <p:xfrm>
          <a:off x="1079909" y="1740310"/>
          <a:ext cx="10032181" cy="433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1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1983544" y="135222"/>
            <a:ext cx="10592973" cy="11168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662305" algn="ctr">
              <a:spcBef>
                <a:spcPts val="0"/>
              </a:spcBef>
              <a:spcAft>
                <a:spcPts val="0"/>
              </a:spcAft>
            </a:pPr>
            <a:r>
              <a:rPr lang="ms-MY" sz="3200" b="1" kern="0" spc="8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Pembinaan</a:t>
            </a:r>
            <a:r>
              <a:rPr lang="ms-MY" sz="3200" b="1" kern="0" spc="23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ms-MY" sz="3200" b="1" kern="0" spc="7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Minat</a:t>
            </a:r>
            <a:r>
              <a:rPr lang="ms-MY" sz="3200" b="1" kern="0" spc="23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ms-MY" sz="3200" b="1" kern="0" spc="7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Baca</a:t>
            </a:r>
            <a:r>
              <a:rPr lang="ms-MY" sz="3200" b="1" kern="0" spc="225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 marR="662305" algn="ctr">
              <a:spcBef>
                <a:spcPts val="0"/>
              </a:spcBef>
              <a:spcAft>
                <a:spcPts val="0"/>
              </a:spcAft>
            </a:pPr>
            <a:r>
              <a:rPr lang="ms-MY" sz="3200" b="1" spc="8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 Sekolah </a:t>
            </a:r>
            <a:endParaRPr lang="en-ID" sz="3200" b="1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7FFDC80-C4B1-B992-B60F-057AD5A37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011424"/>
              </p:ext>
            </p:extLst>
          </p:nvPr>
        </p:nvGraphicFramePr>
        <p:xfrm>
          <a:off x="381644" y="1538720"/>
          <a:ext cx="11810356" cy="495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3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5" y="1290702"/>
            <a:ext cx="9810750" cy="1714500"/>
          </a:xfrm>
        </p:spPr>
        <p:txBody>
          <a:bodyPr/>
          <a:lstStyle/>
          <a:p>
            <a:r>
              <a:rPr lang="id-ID" dirty="0">
                <a:solidFill>
                  <a:schemeClr val="accent6">
                    <a:lumMod val="50000"/>
                  </a:schemeClr>
                </a:solidFill>
                <a:latin typeface="Franklin Gothic Demi" panose="020B0703020102020204" pitchFamily="34" charset="0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3429000"/>
            <a:ext cx="9983592" cy="2591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Daftar Pustaka: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Sudarsana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Baca. Tangerang Selatan: Universitas Terbuka.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Rosidi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Ajip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2016.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Baca, Bahasa dan Sastra. Bandung: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7516" indent="0">
              <a:buNone/>
            </a:pPr>
            <a:endParaRPr lang="en-US" sz="2400" dirty="0"/>
          </a:p>
          <a:p>
            <a:pPr marL="187516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33893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8" y="402509"/>
            <a:ext cx="10487644" cy="7088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  <a:sym typeface="Gill Sans"/>
              </a:rPr>
              <a:t>CAPAIAN PEMBELAJARAN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ill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1E397E-A1B1-7B8F-113A-F285EE22253B}"/>
              </a:ext>
            </a:extLst>
          </p:cNvPr>
          <p:cNvGraphicFramePr/>
          <p:nvPr/>
        </p:nvGraphicFramePr>
        <p:xfrm>
          <a:off x="1455225" y="1377746"/>
          <a:ext cx="9953674" cy="442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1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32004"/>
            <a:ext cx="10487644" cy="6151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spcBef>
                <a:spcPts val="455"/>
              </a:spcBef>
              <a:spcAft>
                <a:spcPts val="0"/>
              </a:spcAft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Pada</a:t>
            </a:r>
            <a:r>
              <a:rPr lang="ms-MY" sz="3200" b="1" spc="-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Usia</a:t>
            </a:r>
            <a:r>
              <a:rPr lang="ms-MY" sz="3200" b="1" spc="-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Dini</a:t>
            </a:r>
            <a:endParaRPr lang="en-ID" sz="3200" b="1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AC5C2D-01CE-9D74-1E34-0590003A4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291549"/>
              </p:ext>
            </p:extLst>
          </p:nvPr>
        </p:nvGraphicFramePr>
        <p:xfrm>
          <a:off x="-6293132" y="1224115"/>
          <a:ext cx="25639465" cy="538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1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32004"/>
            <a:ext cx="10487644" cy="615132"/>
          </a:xfrm>
          <a:prstGeom prst="roundRect">
            <a:avLst/>
          </a:prstGeom>
          <a:solidFill>
            <a:srgbClr val="DE363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spcBef>
                <a:spcPts val="455"/>
              </a:spcBef>
              <a:spcAft>
                <a:spcPts val="0"/>
              </a:spcAft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Pada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Usia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Dini</a:t>
            </a:r>
            <a:endParaRPr lang="en-ID" sz="32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41A627-F5EA-607E-A2BB-EB3E5074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10517"/>
              </p:ext>
            </p:extLst>
          </p:nvPr>
        </p:nvGraphicFramePr>
        <p:xfrm>
          <a:off x="497348" y="1047137"/>
          <a:ext cx="11832304" cy="557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2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02507"/>
            <a:ext cx="10487644" cy="7932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Anak</a:t>
            </a:r>
            <a:r>
              <a:rPr lang="ms-MY" sz="3200" b="1" spc="-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Dan</a:t>
            </a:r>
            <a:r>
              <a:rPr lang="ms-MY" sz="3200" b="1" spc="-5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Remaja</a:t>
            </a:r>
            <a:endParaRPr lang="en-ID" sz="3200" b="1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C563B4B-FE94-754F-E737-49179C84C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986570"/>
              </p:ext>
            </p:extLst>
          </p:nvPr>
        </p:nvGraphicFramePr>
        <p:xfrm>
          <a:off x="1855019" y="1519084"/>
          <a:ext cx="9103032" cy="439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19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32004"/>
            <a:ext cx="10487644" cy="615132"/>
          </a:xfrm>
          <a:prstGeom prst="roundRect">
            <a:avLst/>
          </a:prstGeom>
          <a:solidFill>
            <a:srgbClr val="DE363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Anak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Dan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Remaja</a:t>
            </a:r>
            <a:endParaRPr lang="en-ID" sz="32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41A627-F5EA-607E-A2BB-EB3E5074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496243"/>
              </p:ext>
            </p:extLst>
          </p:nvPr>
        </p:nvGraphicFramePr>
        <p:xfrm>
          <a:off x="497348" y="1047137"/>
          <a:ext cx="11694652" cy="557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0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32004"/>
            <a:ext cx="10487644" cy="615132"/>
          </a:xfrm>
          <a:prstGeom prst="roundRect">
            <a:avLst/>
          </a:prstGeom>
          <a:solidFill>
            <a:srgbClr val="DE363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Anak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Dan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Remaja</a:t>
            </a:r>
            <a:endParaRPr lang="en-ID" sz="32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41A627-F5EA-607E-A2BB-EB3E5074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074729"/>
              </p:ext>
            </p:extLst>
          </p:nvPr>
        </p:nvGraphicFramePr>
        <p:xfrm>
          <a:off x="497348" y="1047137"/>
          <a:ext cx="11694652" cy="557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68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32004"/>
            <a:ext cx="10487644" cy="615132"/>
          </a:xfrm>
          <a:prstGeom prst="roundRect">
            <a:avLst/>
          </a:prstGeom>
          <a:solidFill>
            <a:srgbClr val="DE363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r>
              <a:rPr lang="ms-MY" sz="3200" b="1" spc="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Anak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Dan</a:t>
            </a:r>
            <a:r>
              <a:rPr lang="ms-MY" sz="3200" b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Remaja</a:t>
            </a:r>
            <a:endParaRPr lang="en-ID" sz="32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41A627-F5EA-607E-A2BB-EB3E5074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014702"/>
              </p:ext>
            </p:extLst>
          </p:nvPr>
        </p:nvGraphicFramePr>
        <p:xfrm>
          <a:off x="497348" y="1047137"/>
          <a:ext cx="11694652" cy="557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103679" y="402507"/>
            <a:ext cx="10487644" cy="7932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ts val="5"/>
              </a:spcBef>
              <a:buSzPts val="1000"/>
              <a:tabLst>
                <a:tab pos="418465" algn="l"/>
              </a:tabLst>
            </a:pP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Pembinaan</a:t>
            </a:r>
            <a:r>
              <a:rPr lang="ms-MY" sz="3200" b="1" spc="-2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ms-MY" sz="3200" b="1" spc="-1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 Melalui</a:t>
            </a:r>
            <a:r>
              <a:rPr lang="ms-MY" sz="3200" b="1" spc="-1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ms-MY" sz="3200" b="1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Keluarga</a:t>
            </a:r>
            <a:endParaRPr lang="en-ID" sz="3200" b="1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D93986-010B-596D-1B6E-F8E16234F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129920"/>
              </p:ext>
            </p:extLst>
          </p:nvPr>
        </p:nvGraphicFramePr>
        <p:xfrm>
          <a:off x="852178" y="2566219"/>
          <a:ext cx="10487643" cy="365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58982-0588-D474-56D6-E57202BCC481}"/>
              </a:ext>
            </a:extLst>
          </p:cNvPr>
          <p:cNvSpPr/>
          <p:nvPr/>
        </p:nvSpPr>
        <p:spPr>
          <a:xfrm>
            <a:off x="852177" y="1548581"/>
            <a:ext cx="10487643" cy="97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Lingkungan keluarga yang kondusif dengan kebiasaan membaca yang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tinggi,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akan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memengaruhi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anak-anak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untuk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mengadopsi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kebiasaan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itu,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sehingga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membekas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dirinya. Ada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beberapa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hal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dapat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kita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terapkan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saat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mendidik</a:t>
            </a:r>
            <a:r>
              <a:rPr lang="id-ID" sz="2000" spc="5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anak</a:t>
            </a:r>
            <a:endParaRPr lang="en-ID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9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T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" id="{134C65F7-6784-4CFA-A8EC-DA2D9928622B}" vid="{DB1EE5B5-DDBC-4CF2-9B21-279D64A553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1" id="{F5A83426-FC09-4DE3-A26C-4DBB06122BF4}" vid="{C15E8C60-B518-46DA-90C7-EF0177D5EF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1507</TotalTime>
  <Words>1272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 New</vt:lpstr>
      <vt:lpstr>Franklin Gothic Demi</vt:lpstr>
      <vt:lpstr>Georgia</vt:lpstr>
      <vt:lpstr>Gill Sans</vt:lpstr>
      <vt:lpstr>Times New Roman</vt:lpstr>
      <vt:lpstr>UT</vt:lpstr>
      <vt:lpstr>Custom Design</vt:lpstr>
      <vt:lpstr>Title &amp; Bullets - 2 Column</vt:lpstr>
      <vt:lpstr>1_UT1</vt:lpstr>
      <vt:lpstr>CARA-CARA  PEMBINAAN MINAT BACA INISIASI KE-4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INISIASI KE-</dc:title>
  <dc:creator>Anjas Alifah Bakry</dc:creator>
  <cp:lastModifiedBy>Anjas Alifah Bakry</cp:lastModifiedBy>
  <cp:revision>4</cp:revision>
  <dcterms:created xsi:type="dcterms:W3CDTF">2022-08-03T14:08:38Z</dcterms:created>
  <dcterms:modified xsi:type="dcterms:W3CDTF">2022-08-25T03:03:59Z</dcterms:modified>
</cp:coreProperties>
</file>