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sldIdLst>
    <p:sldId id="257" r:id="rId5"/>
    <p:sldId id="266" r:id="rId6"/>
    <p:sldId id="267" r:id="rId7"/>
    <p:sldId id="268" r:id="rId8"/>
    <p:sldId id="274" r:id="rId9"/>
    <p:sldId id="269" r:id="rId10"/>
    <p:sldId id="275" r:id="rId11"/>
    <p:sldId id="270" r:id="rId12"/>
    <p:sldId id="271" r:id="rId13"/>
    <p:sldId id="272" r:id="rId14"/>
    <p:sldId id="273" r:id="rId15"/>
    <p:sldId id="264" r:id="rId1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1pPr>
    <a:lvl2pPr marL="4572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2pPr>
    <a:lvl3pPr marL="9144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3pPr>
    <a:lvl4pPr marL="13716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4pPr>
    <a:lvl5pPr marL="18288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97E1"/>
    <a:srgbClr val="AC74D6"/>
    <a:srgbClr val="995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304349-12DA-4EC6-BDEA-6865F770316E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D"/>
        </a:p>
      </dgm:t>
    </dgm:pt>
    <dgm:pt modelId="{9EB19C9A-81C5-4AEC-B2C2-56836F9C1249}">
      <dgm:prSet phldrT="[Text]" custT="1"/>
      <dgm:spPr/>
      <dgm:t>
        <a:bodyPr/>
        <a:lstStyle/>
        <a:p>
          <a:r>
            <a:rPr lang="en-US" sz="2400">
              <a:latin typeface="Candara" panose="020E0502030303020204" pitchFamily="34" charset="0"/>
            </a:rPr>
            <a:t>Menjelaskan konsep dasar motivasi membaca</a:t>
          </a:r>
          <a:endParaRPr lang="en-ID" sz="2400">
            <a:latin typeface="Candara" panose="020E0502030303020204" pitchFamily="34" charset="0"/>
          </a:endParaRPr>
        </a:p>
      </dgm:t>
    </dgm:pt>
    <dgm:pt modelId="{68E44E46-D552-4B7D-94D6-84086769F474}" type="parTrans" cxnId="{D2D01C11-E740-4342-8944-62DBC7B1D552}">
      <dgm:prSet/>
      <dgm:spPr/>
      <dgm:t>
        <a:bodyPr/>
        <a:lstStyle/>
        <a:p>
          <a:endParaRPr lang="en-ID" sz="2400">
            <a:latin typeface="Candara" panose="020E0502030303020204" pitchFamily="34" charset="0"/>
          </a:endParaRPr>
        </a:p>
      </dgm:t>
    </dgm:pt>
    <dgm:pt modelId="{CE22F9A6-2F04-4EA0-AD06-0822E0A57E4F}" type="sibTrans" cxnId="{D2D01C11-E740-4342-8944-62DBC7B1D552}">
      <dgm:prSet/>
      <dgm:spPr/>
      <dgm:t>
        <a:bodyPr/>
        <a:lstStyle/>
        <a:p>
          <a:endParaRPr lang="en-ID" sz="2400">
            <a:latin typeface="Candara" panose="020E0502030303020204" pitchFamily="34" charset="0"/>
          </a:endParaRPr>
        </a:p>
      </dgm:t>
    </dgm:pt>
    <dgm:pt modelId="{3425883D-965C-4A61-8F53-31B55AB0DA77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400" dirty="0" err="1">
              <a:latin typeface="Candara" panose="020E0502030303020204" pitchFamily="34" charset="0"/>
            </a:rPr>
            <a:t>Menjelaskan</a:t>
          </a:r>
          <a:r>
            <a:rPr lang="en-US" sz="2400" dirty="0">
              <a:latin typeface="Candara" panose="020E0502030303020204" pitchFamily="34" charset="0"/>
            </a:rPr>
            <a:t> </a:t>
          </a:r>
          <a:r>
            <a:rPr lang="en-US" sz="2400" dirty="0" err="1">
              <a:latin typeface="Candara" panose="020E0502030303020204" pitchFamily="34" charset="0"/>
            </a:rPr>
            <a:t>faktor</a:t>
          </a:r>
          <a:r>
            <a:rPr lang="en-US" sz="2400" dirty="0">
              <a:latin typeface="Candara" panose="020E0502030303020204" pitchFamily="34" charset="0"/>
            </a:rPr>
            <a:t> internal dan </a:t>
          </a:r>
          <a:r>
            <a:rPr lang="en-US" sz="2400" dirty="0" err="1">
              <a:latin typeface="Candara" panose="020E0502030303020204" pitchFamily="34" charset="0"/>
            </a:rPr>
            <a:t>eksternal</a:t>
          </a:r>
          <a:r>
            <a:rPr lang="en-US" sz="2400" dirty="0">
              <a:latin typeface="Candara" panose="020E0502030303020204" pitchFamily="34" charset="0"/>
            </a:rPr>
            <a:t> yang </a:t>
          </a:r>
          <a:r>
            <a:rPr lang="en-US" sz="2400" dirty="0" err="1">
              <a:latin typeface="Candara" panose="020E0502030303020204" pitchFamily="34" charset="0"/>
            </a:rPr>
            <a:t>mempengaruhi</a:t>
          </a:r>
          <a:r>
            <a:rPr lang="en-US" sz="2400" dirty="0">
              <a:latin typeface="Candara" panose="020E0502030303020204" pitchFamily="34" charset="0"/>
            </a:rPr>
            <a:t> </a:t>
          </a:r>
          <a:r>
            <a:rPr lang="en-US" sz="2400" dirty="0" err="1">
              <a:latin typeface="Candara" panose="020E0502030303020204" pitchFamily="34" charset="0"/>
            </a:rPr>
            <a:t>motivasi</a:t>
          </a:r>
          <a:r>
            <a:rPr lang="en-US" sz="2400" dirty="0">
              <a:latin typeface="Candara" panose="020E0502030303020204" pitchFamily="34" charset="0"/>
            </a:rPr>
            <a:t> </a:t>
          </a:r>
          <a:r>
            <a:rPr lang="en-US" sz="2400" dirty="0" err="1">
              <a:latin typeface="Candara" panose="020E0502030303020204" pitchFamily="34" charset="0"/>
            </a:rPr>
            <a:t>dalam</a:t>
          </a:r>
          <a:r>
            <a:rPr lang="en-US" sz="2400" dirty="0">
              <a:latin typeface="Candara" panose="020E0502030303020204" pitchFamily="34" charset="0"/>
            </a:rPr>
            <a:t> </a:t>
          </a:r>
          <a:r>
            <a:rPr lang="en-US" sz="2400" dirty="0" err="1">
              <a:latin typeface="Candara" panose="020E0502030303020204" pitchFamily="34" charset="0"/>
            </a:rPr>
            <a:t>pembinaan</a:t>
          </a:r>
          <a:r>
            <a:rPr lang="en-US" sz="2400" dirty="0">
              <a:latin typeface="Candara" panose="020E0502030303020204" pitchFamily="34" charset="0"/>
            </a:rPr>
            <a:t> </a:t>
          </a:r>
          <a:r>
            <a:rPr lang="en-US" sz="2400" dirty="0" err="1">
              <a:latin typeface="Candara" panose="020E0502030303020204" pitchFamily="34" charset="0"/>
            </a:rPr>
            <a:t>minat</a:t>
          </a:r>
          <a:r>
            <a:rPr lang="en-US" sz="2400" dirty="0">
              <a:latin typeface="Candara" panose="020E0502030303020204" pitchFamily="34" charset="0"/>
            </a:rPr>
            <a:t> </a:t>
          </a:r>
          <a:r>
            <a:rPr lang="en-US" sz="2400" dirty="0" err="1">
              <a:latin typeface="Candara" panose="020E0502030303020204" pitchFamily="34" charset="0"/>
            </a:rPr>
            <a:t>baca</a:t>
          </a:r>
          <a:endParaRPr lang="en-ID" sz="2400" dirty="0">
            <a:latin typeface="Candara" panose="020E0502030303020204" pitchFamily="34" charset="0"/>
          </a:endParaRPr>
        </a:p>
      </dgm:t>
    </dgm:pt>
    <dgm:pt modelId="{D8192B21-963B-4A30-A7B1-A92A150346CF}" type="parTrans" cxnId="{77863FD4-873C-412C-B5B2-F1743DDDA363}">
      <dgm:prSet/>
      <dgm:spPr/>
      <dgm:t>
        <a:bodyPr/>
        <a:lstStyle/>
        <a:p>
          <a:endParaRPr lang="en-ID" sz="2400">
            <a:latin typeface="Candara" panose="020E0502030303020204" pitchFamily="34" charset="0"/>
          </a:endParaRPr>
        </a:p>
      </dgm:t>
    </dgm:pt>
    <dgm:pt modelId="{02CDEC9C-C676-493B-AB4D-8298CA0A0594}" type="sibTrans" cxnId="{77863FD4-873C-412C-B5B2-F1743DDDA363}">
      <dgm:prSet/>
      <dgm:spPr/>
      <dgm:t>
        <a:bodyPr/>
        <a:lstStyle/>
        <a:p>
          <a:endParaRPr lang="en-ID" sz="2400">
            <a:latin typeface="Candara" panose="020E0502030303020204" pitchFamily="34" charset="0"/>
          </a:endParaRPr>
        </a:p>
      </dgm:t>
    </dgm:pt>
    <dgm:pt modelId="{18046296-7E88-4D5F-BEB1-8EC1816A5CE4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400">
              <a:latin typeface="Candara" panose="020E0502030303020204" pitchFamily="34" charset="0"/>
            </a:rPr>
            <a:t>Menjelaskan tahapan membaca untuk dapat memahami isi bacaan</a:t>
          </a:r>
          <a:endParaRPr lang="en-ID" sz="2400">
            <a:latin typeface="Candara" panose="020E0502030303020204" pitchFamily="34" charset="0"/>
          </a:endParaRPr>
        </a:p>
      </dgm:t>
    </dgm:pt>
    <dgm:pt modelId="{B01F23E5-576C-4B09-A17A-8362B1384A3E}" type="parTrans" cxnId="{CE083E4C-AE55-4264-B776-1E5291C1D6EC}">
      <dgm:prSet/>
      <dgm:spPr/>
      <dgm:t>
        <a:bodyPr/>
        <a:lstStyle/>
        <a:p>
          <a:endParaRPr lang="en-ID" sz="2400">
            <a:latin typeface="Candara" panose="020E0502030303020204" pitchFamily="34" charset="0"/>
          </a:endParaRPr>
        </a:p>
      </dgm:t>
    </dgm:pt>
    <dgm:pt modelId="{81C1986D-CBFD-4387-9FBD-760DBF6EC861}" type="sibTrans" cxnId="{CE083E4C-AE55-4264-B776-1E5291C1D6EC}">
      <dgm:prSet/>
      <dgm:spPr/>
      <dgm:t>
        <a:bodyPr/>
        <a:lstStyle/>
        <a:p>
          <a:endParaRPr lang="en-ID" sz="2400">
            <a:latin typeface="Candara" panose="020E0502030303020204" pitchFamily="34" charset="0"/>
          </a:endParaRPr>
        </a:p>
      </dgm:t>
    </dgm:pt>
    <dgm:pt modelId="{ECE1A9CA-C776-4F94-8A69-571BCE87EBD1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400">
              <a:latin typeface="Candara" panose="020E0502030303020204" pitchFamily="34" charset="0"/>
            </a:rPr>
            <a:t>Menjelaskan metode yang dapat diterapkan dalam mengembangkan minat baca</a:t>
          </a:r>
          <a:endParaRPr lang="en-ID" sz="2400">
            <a:latin typeface="Candara" panose="020E0502030303020204" pitchFamily="34" charset="0"/>
          </a:endParaRPr>
        </a:p>
      </dgm:t>
    </dgm:pt>
    <dgm:pt modelId="{412BC2F9-6609-45D4-B0C5-D1CDEB9B1DC4}" type="parTrans" cxnId="{CF4D1A44-017A-44A3-8CF1-7571263CF991}">
      <dgm:prSet/>
      <dgm:spPr/>
      <dgm:t>
        <a:bodyPr/>
        <a:lstStyle/>
        <a:p>
          <a:endParaRPr lang="en-ID" sz="2400">
            <a:latin typeface="Candara" panose="020E0502030303020204" pitchFamily="34" charset="0"/>
          </a:endParaRPr>
        </a:p>
      </dgm:t>
    </dgm:pt>
    <dgm:pt modelId="{F8299573-0B39-490A-9DB0-217A04FC1D1E}" type="sibTrans" cxnId="{CF4D1A44-017A-44A3-8CF1-7571263CF991}">
      <dgm:prSet/>
      <dgm:spPr/>
      <dgm:t>
        <a:bodyPr/>
        <a:lstStyle/>
        <a:p>
          <a:endParaRPr lang="en-ID" sz="2400">
            <a:latin typeface="Candara" panose="020E0502030303020204" pitchFamily="34" charset="0"/>
          </a:endParaRPr>
        </a:p>
      </dgm:t>
    </dgm:pt>
    <dgm:pt modelId="{D7C6956D-3D84-42CD-B353-38750466C975}" type="pres">
      <dgm:prSet presAssocID="{E9304349-12DA-4EC6-BDEA-6865F770316E}" presName="linearFlow" presStyleCnt="0">
        <dgm:presLayoutVars>
          <dgm:dir/>
          <dgm:resizeHandles val="exact"/>
        </dgm:presLayoutVars>
      </dgm:prSet>
      <dgm:spPr/>
    </dgm:pt>
    <dgm:pt modelId="{C3009947-2771-4A21-B71F-A166880FBEB5}" type="pres">
      <dgm:prSet presAssocID="{9EB19C9A-81C5-4AEC-B2C2-56836F9C1249}" presName="composite" presStyleCnt="0"/>
      <dgm:spPr/>
    </dgm:pt>
    <dgm:pt modelId="{3146B1A0-23A1-4B8C-B80C-F6B2F0580573}" type="pres">
      <dgm:prSet presAssocID="{9EB19C9A-81C5-4AEC-B2C2-56836F9C1249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CACE2713-EC58-4F38-B9A1-8C6918EB3DC1}" type="pres">
      <dgm:prSet presAssocID="{9EB19C9A-81C5-4AEC-B2C2-56836F9C1249}" presName="txShp" presStyleLbl="node1" presStyleIdx="0" presStyleCnt="4">
        <dgm:presLayoutVars>
          <dgm:bulletEnabled val="1"/>
        </dgm:presLayoutVars>
      </dgm:prSet>
      <dgm:spPr/>
    </dgm:pt>
    <dgm:pt modelId="{CC71A8B6-AB2F-4495-A0F4-2FF8969F152B}" type="pres">
      <dgm:prSet presAssocID="{CE22F9A6-2F04-4EA0-AD06-0822E0A57E4F}" presName="spacing" presStyleCnt="0"/>
      <dgm:spPr/>
    </dgm:pt>
    <dgm:pt modelId="{B72AF62C-9B2C-4B92-A1EB-C1D93EC8DB33}" type="pres">
      <dgm:prSet presAssocID="{3425883D-965C-4A61-8F53-31B55AB0DA77}" presName="composite" presStyleCnt="0"/>
      <dgm:spPr/>
    </dgm:pt>
    <dgm:pt modelId="{7032B2BE-D1F0-49B8-8BAD-02F25B889209}" type="pres">
      <dgm:prSet presAssocID="{3425883D-965C-4A61-8F53-31B55AB0DA77}" presName="imgShp" presStyleLbl="fgImgPlac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1CBD3CC9-853D-4C8C-8685-1C64969D45AC}" type="pres">
      <dgm:prSet presAssocID="{3425883D-965C-4A61-8F53-31B55AB0DA77}" presName="txShp" presStyleLbl="node1" presStyleIdx="1" presStyleCnt="4">
        <dgm:presLayoutVars>
          <dgm:bulletEnabled val="1"/>
        </dgm:presLayoutVars>
      </dgm:prSet>
      <dgm:spPr/>
    </dgm:pt>
    <dgm:pt modelId="{3B270ABB-C18E-41EE-8400-273CD4B7E2E9}" type="pres">
      <dgm:prSet presAssocID="{02CDEC9C-C676-493B-AB4D-8298CA0A0594}" presName="spacing" presStyleCnt="0"/>
      <dgm:spPr/>
    </dgm:pt>
    <dgm:pt modelId="{ACABDE3A-8FB3-4CEC-AD52-B8B09BBECCBC}" type="pres">
      <dgm:prSet presAssocID="{18046296-7E88-4D5F-BEB1-8EC1816A5CE4}" presName="composite" presStyleCnt="0"/>
      <dgm:spPr/>
    </dgm:pt>
    <dgm:pt modelId="{E620CDCA-9811-49A7-ABAE-F291D4FE100A}" type="pres">
      <dgm:prSet presAssocID="{18046296-7E88-4D5F-BEB1-8EC1816A5CE4}" presName="imgShp" presStyleLbl="fgImgPlac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F9B81CBB-0950-4D57-94CC-7AA3828829B1}" type="pres">
      <dgm:prSet presAssocID="{18046296-7E88-4D5F-BEB1-8EC1816A5CE4}" presName="txShp" presStyleLbl="node1" presStyleIdx="2" presStyleCnt="4">
        <dgm:presLayoutVars>
          <dgm:bulletEnabled val="1"/>
        </dgm:presLayoutVars>
      </dgm:prSet>
      <dgm:spPr/>
    </dgm:pt>
    <dgm:pt modelId="{2EEF7C99-272F-4D56-B7B7-0147300E4B29}" type="pres">
      <dgm:prSet presAssocID="{81C1986D-CBFD-4387-9FBD-760DBF6EC861}" presName="spacing" presStyleCnt="0"/>
      <dgm:spPr/>
    </dgm:pt>
    <dgm:pt modelId="{10322751-1643-41D7-9E6F-03C7ECA7D3AC}" type="pres">
      <dgm:prSet presAssocID="{ECE1A9CA-C776-4F94-8A69-571BCE87EBD1}" presName="composite" presStyleCnt="0"/>
      <dgm:spPr/>
    </dgm:pt>
    <dgm:pt modelId="{8D358E0B-A4D2-4DAC-9A03-A21158F1AB4D}" type="pres">
      <dgm:prSet presAssocID="{ECE1A9CA-C776-4F94-8A69-571BCE87EBD1}" presName="imgShp" presStyleLbl="fgImgPlac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F21677CB-22F8-4D08-B527-DFB980ACBB62}" type="pres">
      <dgm:prSet presAssocID="{ECE1A9CA-C776-4F94-8A69-571BCE87EBD1}" presName="txShp" presStyleLbl="node1" presStyleIdx="3" presStyleCnt="4">
        <dgm:presLayoutVars>
          <dgm:bulletEnabled val="1"/>
        </dgm:presLayoutVars>
      </dgm:prSet>
      <dgm:spPr/>
    </dgm:pt>
  </dgm:ptLst>
  <dgm:cxnLst>
    <dgm:cxn modelId="{D2D01C11-E740-4342-8944-62DBC7B1D552}" srcId="{E9304349-12DA-4EC6-BDEA-6865F770316E}" destId="{9EB19C9A-81C5-4AEC-B2C2-56836F9C1249}" srcOrd="0" destOrd="0" parTransId="{68E44E46-D552-4B7D-94D6-84086769F474}" sibTransId="{CE22F9A6-2F04-4EA0-AD06-0822E0A57E4F}"/>
    <dgm:cxn modelId="{5520AB31-5E56-476D-AF85-0202A4602EA0}" type="presOf" srcId="{ECE1A9CA-C776-4F94-8A69-571BCE87EBD1}" destId="{F21677CB-22F8-4D08-B527-DFB980ACBB62}" srcOrd="0" destOrd="0" presId="urn:microsoft.com/office/officeart/2005/8/layout/vList3"/>
    <dgm:cxn modelId="{CF4D1A44-017A-44A3-8CF1-7571263CF991}" srcId="{E9304349-12DA-4EC6-BDEA-6865F770316E}" destId="{ECE1A9CA-C776-4F94-8A69-571BCE87EBD1}" srcOrd="3" destOrd="0" parTransId="{412BC2F9-6609-45D4-B0C5-D1CDEB9B1DC4}" sibTransId="{F8299573-0B39-490A-9DB0-217A04FC1D1E}"/>
    <dgm:cxn modelId="{CE083E4C-AE55-4264-B776-1E5291C1D6EC}" srcId="{E9304349-12DA-4EC6-BDEA-6865F770316E}" destId="{18046296-7E88-4D5F-BEB1-8EC1816A5CE4}" srcOrd="2" destOrd="0" parTransId="{B01F23E5-576C-4B09-A17A-8362B1384A3E}" sibTransId="{81C1986D-CBFD-4387-9FBD-760DBF6EC861}"/>
    <dgm:cxn modelId="{1099B16D-E35C-41B6-8572-526560E1943B}" type="presOf" srcId="{18046296-7E88-4D5F-BEB1-8EC1816A5CE4}" destId="{F9B81CBB-0950-4D57-94CC-7AA3828829B1}" srcOrd="0" destOrd="0" presId="urn:microsoft.com/office/officeart/2005/8/layout/vList3"/>
    <dgm:cxn modelId="{C270EB88-9023-4D8C-BD03-EA1F3EDA5CAB}" type="presOf" srcId="{3425883D-965C-4A61-8F53-31B55AB0DA77}" destId="{1CBD3CC9-853D-4C8C-8685-1C64969D45AC}" srcOrd="0" destOrd="0" presId="urn:microsoft.com/office/officeart/2005/8/layout/vList3"/>
    <dgm:cxn modelId="{C87841BA-335D-4E7B-80B1-002A0345E4CB}" type="presOf" srcId="{E9304349-12DA-4EC6-BDEA-6865F770316E}" destId="{D7C6956D-3D84-42CD-B353-38750466C975}" srcOrd="0" destOrd="0" presId="urn:microsoft.com/office/officeart/2005/8/layout/vList3"/>
    <dgm:cxn modelId="{77863FD4-873C-412C-B5B2-F1743DDDA363}" srcId="{E9304349-12DA-4EC6-BDEA-6865F770316E}" destId="{3425883D-965C-4A61-8F53-31B55AB0DA77}" srcOrd="1" destOrd="0" parTransId="{D8192B21-963B-4A30-A7B1-A92A150346CF}" sibTransId="{02CDEC9C-C676-493B-AB4D-8298CA0A0594}"/>
    <dgm:cxn modelId="{80B5D1F2-B2ED-42C5-9930-1F3B5F4BC228}" type="presOf" srcId="{9EB19C9A-81C5-4AEC-B2C2-56836F9C1249}" destId="{CACE2713-EC58-4F38-B9A1-8C6918EB3DC1}" srcOrd="0" destOrd="0" presId="urn:microsoft.com/office/officeart/2005/8/layout/vList3"/>
    <dgm:cxn modelId="{E79EE948-3D94-4DD2-A89F-249748002C0B}" type="presParOf" srcId="{D7C6956D-3D84-42CD-B353-38750466C975}" destId="{C3009947-2771-4A21-B71F-A166880FBEB5}" srcOrd="0" destOrd="0" presId="urn:microsoft.com/office/officeart/2005/8/layout/vList3"/>
    <dgm:cxn modelId="{4DAD257E-16F3-42A2-BA46-902476BB46DE}" type="presParOf" srcId="{C3009947-2771-4A21-B71F-A166880FBEB5}" destId="{3146B1A0-23A1-4B8C-B80C-F6B2F0580573}" srcOrd="0" destOrd="0" presId="urn:microsoft.com/office/officeart/2005/8/layout/vList3"/>
    <dgm:cxn modelId="{AE9BFC89-480D-4C89-94F6-8C826A411C9A}" type="presParOf" srcId="{C3009947-2771-4A21-B71F-A166880FBEB5}" destId="{CACE2713-EC58-4F38-B9A1-8C6918EB3DC1}" srcOrd="1" destOrd="0" presId="urn:microsoft.com/office/officeart/2005/8/layout/vList3"/>
    <dgm:cxn modelId="{C43892E7-9BF9-4C18-A98D-D1A1D2AF3E59}" type="presParOf" srcId="{D7C6956D-3D84-42CD-B353-38750466C975}" destId="{CC71A8B6-AB2F-4495-A0F4-2FF8969F152B}" srcOrd="1" destOrd="0" presId="urn:microsoft.com/office/officeart/2005/8/layout/vList3"/>
    <dgm:cxn modelId="{3904756F-718B-4B96-91E0-084C996C06CD}" type="presParOf" srcId="{D7C6956D-3D84-42CD-B353-38750466C975}" destId="{B72AF62C-9B2C-4B92-A1EB-C1D93EC8DB33}" srcOrd="2" destOrd="0" presId="urn:microsoft.com/office/officeart/2005/8/layout/vList3"/>
    <dgm:cxn modelId="{A5063EA6-775F-4E1A-A940-F6A9CA88EA47}" type="presParOf" srcId="{B72AF62C-9B2C-4B92-A1EB-C1D93EC8DB33}" destId="{7032B2BE-D1F0-49B8-8BAD-02F25B889209}" srcOrd="0" destOrd="0" presId="urn:microsoft.com/office/officeart/2005/8/layout/vList3"/>
    <dgm:cxn modelId="{6DE33A54-A6F4-4425-B30E-86C70E70CB3D}" type="presParOf" srcId="{B72AF62C-9B2C-4B92-A1EB-C1D93EC8DB33}" destId="{1CBD3CC9-853D-4C8C-8685-1C64969D45AC}" srcOrd="1" destOrd="0" presId="urn:microsoft.com/office/officeart/2005/8/layout/vList3"/>
    <dgm:cxn modelId="{732EF6A9-7FB4-4A34-A15E-B7DAEFA9B5B4}" type="presParOf" srcId="{D7C6956D-3D84-42CD-B353-38750466C975}" destId="{3B270ABB-C18E-41EE-8400-273CD4B7E2E9}" srcOrd="3" destOrd="0" presId="urn:microsoft.com/office/officeart/2005/8/layout/vList3"/>
    <dgm:cxn modelId="{FB788C48-C449-4AAB-A77A-B8FCEEB077AD}" type="presParOf" srcId="{D7C6956D-3D84-42CD-B353-38750466C975}" destId="{ACABDE3A-8FB3-4CEC-AD52-B8B09BBECCBC}" srcOrd="4" destOrd="0" presId="urn:microsoft.com/office/officeart/2005/8/layout/vList3"/>
    <dgm:cxn modelId="{B3593C51-783F-4C94-9495-2F3D24D414F5}" type="presParOf" srcId="{ACABDE3A-8FB3-4CEC-AD52-B8B09BBECCBC}" destId="{E620CDCA-9811-49A7-ABAE-F291D4FE100A}" srcOrd="0" destOrd="0" presId="urn:microsoft.com/office/officeart/2005/8/layout/vList3"/>
    <dgm:cxn modelId="{8E1E19C2-95C9-4FD1-AE6F-FE91A9F885D6}" type="presParOf" srcId="{ACABDE3A-8FB3-4CEC-AD52-B8B09BBECCBC}" destId="{F9B81CBB-0950-4D57-94CC-7AA3828829B1}" srcOrd="1" destOrd="0" presId="urn:microsoft.com/office/officeart/2005/8/layout/vList3"/>
    <dgm:cxn modelId="{BD3C736D-12CD-4092-8D47-46E28DDCEAAF}" type="presParOf" srcId="{D7C6956D-3D84-42CD-B353-38750466C975}" destId="{2EEF7C99-272F-4D56-B7B7-0147300E4B29}" srcOrd="5" destOrd="0" presId="urn:microsoft.com/office/officeart/2005/8/layout/vList3"/>
    <dgm:cxn modelId="{32A73D03-D2A9-473A-A8B6-9D0092136954}" type="presParOf" srcId="{D7C6956D-3D84-42CD-B353-38750466C975}" destId="{10322751-1643-41D7-9E6F-03C7ECA7D3AC}" srcOrd="6" destOrd="0" presId="urn:microsoft.com/office/officeart/2005/8/layout/vList3"/>
    <dgm:cxn modelId="{8C54C569-C2ED-4BC7-9EA5-A46A6487D041}" type="presParOf" srcId="{10322751-1643-41D7-9E6F-03C7ECA7D3AC}" destId="{8D358E0B-A4D2-4DAC-9A03-A21158F1AB4D}" srcOrd="0" destOrd="0" presId="urn:microsoft.com/office/officeart/2005/8/layout/vList3"/>
    <dgm:cxn modelId="{442DAA90-6831-4E1C-A123-2317329107DF}" type="presParOf" srcId="{10322751-1643-41D7-9E6F-03C7ECA7D3AC}" destId="{F21677CB-22F8-4D08-B527-DFB980ACBB6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621B644-A007-4FA3-9E09-1FD24757551C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D"/>
        </a:p>
      </dgm:t>
    </dgm:pt>
    <dgm:pt modelId="{0EA94277-F008-4208-9DF8-BD2EC8C6028E}">
      <dgm:prSet phldrT="[Text]"/>
      <dgm:spPr/>
      <dgm:t>
        <a:bodyPr/>
        <a:lstStyle/>
        <a:p>
          <a:pPr>
            <a:buSzPts val="1000"/>
            <a:buFont typeface="Times New Roman" panose="02020603050405020304" pitchFamily="18" charset="0"/>
            <a:buAutoNum type="arabicPeriod"/>
          </a:pPr>
          <a:r>
            <a:rPr lang="id-ID" b="1" dirty="0"/>
            <a:t>Pendekatan Informatif (</a:t>
          </a:r>
          <a:r>
            <a:rPr lang="id-ID" b="1" i="1" dirty="0"/>
            <a:t>Reading for Information</a:t>
          </a:r>
          <a:r>
            <a:rPr lang="id-ID" b="1" dirty="0"/>
            <a:t>)</a:t>
          </a:r>
          <a:endParaRPr lang="en-ID" dirty="0"/>
        </a:p>
      </dgm:t>
    </dgm:pt>
    <dgm:pt modelId="{BD1FFC4D-894D-4A95-9B8B-419DFD6C5EFF}" type="parTrans" cxnId="{979CED75-3E37-47D6-AE8A-4FAF2C9CBD64}">
      <dgm:prSet/>
      <dgm:spPr/>
      <dgm:t>
        <a:bodyPr/>
        <a:lstStyle/>
        <a:p>
          <a:endParaRPr lang="en-ID"/>
        </a:p>
      </dgm:t>
    </dgm:pt>
    <dgm:pt modelId="{A672E7BE-168B-4ED3-9072-5C559BEA063D}" type="sibTrans" cxnId="{979CED75-3E37-47D6-AE8A-4FAF2C9CBD64}">
      <dgm:prSet/>
      <dgm:spPr/>
      <dgm:t>
        <a:bodyPr/>
        <a:lstStyle/>
        <a:p>
          <a:endParaRPr lang="en-ID"/>
        </a:p>
      </dgm:t>
    </dgm:pt>
    <dgm:pt modelId="{DA89F6DD-59D5-4E3E-8D22-F931F5857607}">
      <dgm:prSet phldrT="[Text]"/>
      <dgm:spPr/>
      <dgm:t>
        <a:bodyPr/>
        <a:lstStyle/>
        <a:p>
          <a:pPr>
            <a:buSzPts val="1000"/>
            <a:buFont typeface="Times New Roman" panose="02020603050405020304" pitchFamily="18" charset="0"/>
            <a:buAutoNum type="arabicPeriod"/>
          </a:pPr>
          <a:r>
            <a:rPr lang="id-ID" b="1" dirty="0"/>
            <a:t>Pendekatan Komprehensif (</a:t>
          </a:r>
          <a:r>
            <a:rPr lang="id-ID" b="1" i="1" dirty="0"/>
            <a:t>Reading for Comprehension</a:t>
          </a:r>
          <a:r>
            <a:rPr lang="id-ID" b="1" dirty="0"/>
            <a:t>)</a:t>
          </a:r>
          <a:endParaRPr lang="en-ID" dirty="0"/>
        </a:p>
      </dgm:t>
    </dgm:pt>
    <dgm:pt modelId="{0B35BCE9-1EBF-4FB1-A262-F199E317ECFA}" type="parTrans" cxnId="{E9EF2135-29F3-4EA5-8A95-EA5B7841ADD6}">
      <dgm:prSet/>
      <dgm:spPr/>
      <dgm:t>
        <a:bodyPr/>
        <a:lstStyle/>
        <a:p>
          <a:endParaRPr lang="en-ID"/>
        </a:p>
      </dgm:t>
    </dgm:pt>
    <dgm:pt modelId="{D3EA6E55-879B-4039-B0E4-7DECC5442EAD}" type="sibTrans" cxnId="{E9EF2135-29F3-4EA5-8A95-EA5B7841ADD6}">
      <dgm:prSet/>
      <dgm:spPr/>
      <dgm:t>
        <a:bodyPr/>
        <a:lstStyle/>
        <a:p>
          <a:endParaRPr lang="en-ID"/>
        </a:p>
      </dgm:t>
    </dgm:pt>
    <dgm:pt modelId="{CB70107C-3F79-423F-A4CC-5C886D01C85D}">
      <dgm:prSet phldrT="[Text]"/>
      <dgm:spPr/>
      <dgm:t>
        <a:bodyPr/>
        <a:lstStyle/>
        <a:p>
          <a:pPr>
            <a:buSzPts val="1000"/>
            <a:buFont typeface="Times New Roman" panose="02020603050405020304" pitchFamily="18" charset="0"/>
            <a:buAutoNum type="arabicPeriod"/>
          </a:pPr>
          <a:r>
            <a:rPr lang="id-ID" b="1" dirty="0"/>
            <a:t>Pendekatan Komparatif (</a:t>
          </a:r>
          <a:r>
            <a:rPr lang="id-ID" b="1" i="1" dirty="0"/>
            <a:t>Reading for Comparasion</a:t>
          </a:r>
          <a:r>
            <a:rPr lang="id-ID" b="1" dirty="0"/>
            <a:t>)</a:t>
          </a:r>
          <a:endParaRPr lang="en-ID" dirty="0"/>
        </a:p>
      </dgm:t>
    </dgm:pt>
    <dgm:pt modelId="{3C703DE3-52CE-499A-95E4-7678B786C640}" type="parTrans" cxnId="{33299C40-BAE8-4C4C-BB31-E3D876438572}">
      <dgm:prSet/>
      <dgm:spPr/>
      <dgm:t>
        <a:bodyPr/>
        <a:lstStyle/>
        <a:p>
          <a:endParaRPr lang="en-ID"/>
        </a:p>
      </dgm:t>
    </dgm:pt>
    <dgm:pt modelId="{D620F57D-A61A-4D23-A0D0-6EF118C04E3A}" type="sibTrans" cxnId="{33299C40-BAE8-4C4C-BB31-E3D876438572}">
      <dgm:prSet/>
      <dgm:spPr/>
      <dgm:t>
        <a:bodyPr/>
        <a:lstStyle/>
        <a:p>
          <a:endParaRPr lang="en-ID"/>
        </a:p>
      </dgm:t>
    </dgm:pt>
    <dgm:pt modelId="{EC4EF991-4C37-4C87-801E-4782EE808CA2}">
      <dgm:prSet phldrT="[Text]"/>
      <dgm:spPr/>
      <dgm:t>
        <a:bodyPr/>
        <a:lstStyle/>
        <a:p>
          <a:pPr>
            <a:buSzPts val="1000"/>
            <a:buFont typeface="Times New Roman" panose="02020603050405020304" pitchFamily="18" charset="0"/>
            <a:buAutoNum type="arabicPeriod"/>
          </a:pPr>
          <a:r>
            <a:rPr lang="id-ID" b="1" dirty="0"/>
            <a:t>Pendekatan Analitis (</a:t>
          </a:r>
          <a:r>
            <a:rPr lang="id-ID" b="1" i="1" dirty="0"/>
            <a:t>Reading for Analysis</a:t>
          </a:r>
          <a:r>
            <a:rPr lang="id-ID" b="1" dirty="0"/>
            <a:t>)</a:t>
          </a:r>
          <a:endParaRPr lang="en-ID" dirty="0"/>
        </a:p>
      </dgm:t>
    </dgm:pt>
    <dgm:pt modelId="{32A2BCDC-C037-487E-B25A-9FA0C3BAF631}" type="parTrans" cxnId="{B7E8B2DF-A65A-4684-A219-E36A47EDDC6F}">
      <dgm:prSet/>
      <dgm:spPr/>
      <dgm:t>
        <a:bodyPr/>
        <a:lstStyle/>
        <a:p>
          <a:endParaRPr lang="en-ID"/>
        </a:p>
      </dgm:t>
    </dgm:pt>
    <dgm:pt modelId="{1C370DDB-2E16-492A-BCD1-3171CDB16FA3}" type="sibTrans" cxnId="{B7E8B2DF-A65A-4684-A219-E36A47EDDC6F}">
      <dgm:prSet/>
      <dgm:spPr/>
      <dgm:t>
        <a:bodyPr/>
        <a:lstStyle/>
        <a:p>
          <a:endParaRPr lang="en-ID"/>
        </a:p>
      </dgm:t>
    </dgm:pt>
    <dgm:pt modelId="{6285C9C6-A129-4ABF-B2A8-ABD5BD999C1F}">
      <dgm:prSet phldrT="[Text]"/>
      <dgm:spPr/>
      <dgm:t>
        <a:bodyPr/>
        <a:lstStyle/>
        <a:p>
          <a:pPr>
            <a:buSzPts val="1000"/>
            <a:buFont typeface="Times New Roman" panose="02020603050405020304" pitchFamily="18" charset="0"/>
            <a:buAutoNum type="arabicPeriod"/>
          </a:pPr>
          <a:r>
            <a:rPr lang="id-ID" b="1" dirty="0"/>
            <a:t>Pendekatan Inspiratif </a:t>
          </a:r>
          <a:r>
            <a:rPr lang="id-ID" b="1" i="1" dirty="0"/>
            <a:t>(Reading Inspiration)</a:t>
          </a:r>
          <a:endParaRPr lang="en-ID" dirty="0"/>
        </a:p>
      </dgm:t>
    </dgm:pt>
    <dgm:pt modelId="{05295BF5-A9B7-4C2C-89B2-F78C5D07B1A9}" type="parTrans" cxnId="{B683CD03-FEDD-4751-AF53-0F69F857B3E0}">
      <dgm:prSet/>
      <dgm:spPr/>
      <dgm:t>
        <a:bodyPr/>
        <a:lstStyle/>
        <a:p>
          <a:endParaRPr lang="en-ID"/>
        </a:p>
      </dgm:t>
    </dgm:pt>
    <dgm:pt modelId="{94555C50-2F69-40F0-9699-9732A8D2C6BD}" type="sibTrans" cxnId="{B683CD03-FEDD-4751-AF53-0F69F857B3E0}">
      <dgm:prSet/>
      <dgm:spPr/>
      <dgm:t>
        <a:bodyPr/>
        <a:lstStyle/>
        <a:p>
          <a:endParaRPr lang="en-ID"/>
        </a:p>
      </dgm:t>
    </dgm:pt>
    <dgm:pt modelId="{1964130E-999F-45BB-861B-3ECF9B9ABB25}">
      <dgm:prSet phldrT="[Text]"/>
      <dgm:spPr/>
      <dgm:t>
        <a:bodyPr/>
        <a:lstStyle/>
        <a:p>
          <a:pPr>
            <a:buSzPts val="1000"/>
            <a:buFont typeface="Times New Roman" panose="02020603050405020304" pitchFamily="18" charset="0"/>
            <a:buAutoNum type="arabicPeriod"/>
          </a:pPr>
          <a:r>
            <a:rPr lang="id-ID" b="1"/>
            <a:t>Pendekatan Rekreatif (</a:t>
          </a:r>
          <a:r>
            <a:rPr lang="id-ID" b="1" i="1"/>
            <a:t>Recreational Reading</a:t>
          </a:r>
          <a:r>
            <a:rPr lang="id-ID" b="1"/>
            <a:t>)</a:t>
          </a:r>
          <a:endParaRPr lang="en-ID" dirty="0"/>
        </a:p>
      </dgm:t>
    </dgm:pt>
    <dgm:pt modelId="{4FD73F0D-40D9-4643-BFF4-390BE89B6F97}" type="parTrans" cxnId="{C4ED95D9-7821-44EC-B4A1-C4ED3560D56D}">
      <dgm:prSet/>
      <dgm:spPr/>
      <dgm:t>
        <a:bodyPr/>
        <a:lstStyle/>
        <a:p>
          <a:endParaRPr lang="en-ID"/>
        </a:p>
      </dgm:t>
    </dgm:pt>
    <dgm:pt modelId="{B1E3396C-30D2-44C7-BD45-BC6558B392E9}" type="sibTrans" cxnId="{C4ED95D9-7821-44EC-B4A1-C4ED3560D56D}">
      <dgm:prSet/>
      <dgm:spPr/>
      <dgm:t>
        <a:bodyPr/>
        <a:lstStyle/>
        <a:p>
          <a:endParaRPr lang="en-ID"/>
        </a:p>
      </dgm:t>
    </dgm:pt>
    <dgm:pt modelId="{1F47E66C-45B9-4F6F-920A-C97E39B69E5B}" type="pres">
      <dgm:prSet presAssocID="{8621B644-A007-4FA3-9E09-1FD24757551C}" presName="Name0" presStyleCnt="0">
        <dgm:presLayoutVars>
          <dgm:chMax val="7"/>
          <dgm:chPref val="7"/>
          <dgm:dir/>
        </dgm:presLayoutVars>
      </dgm:prSet>
      <dgm:spPr/>
    </dgm:pt>
    <dgm:pt modelId="{409B105A-D637-4B37-AEA2-545695AABA5D}" type="pres">
      <dgm:prSet presAssocID="{8621B644-A007-4FA3-9E09-1FD24757551C}" presName="Name1" presStyleCnt="0"/>
      <dgm:spPr/>
    </dgm:pt>
    <dgm:pt modelId="{DA20FC15-0FCA-4C26-9F35-D481FEBE4230}" type="pres">
      <dgm:prSet presAssocID="{8621B644-A007-4FA3-9E09-1FD24757551C}" presName="cycle" presStyleCnt="0"/>
      <dgm:spPr/>
    </dgm:pt>
    <dgm:pt modelId="{937A82ED-FC41-454E-9301-5F2A2262F1D3}" type="pres">
      <dgm:prSet presAssocID="{8621B644-A007-4FA3-9E09-1FD24757551C}" presName="srcNode" presStyleLbl="node1" presStyleIdx="0" presStyleCnt="6"/>
      <dgm:spPr/>
    </dgm:pt>
    <dgm:pt modelId="{8A1A24FE-1A1A-455C-8AA8-CD5B092086E0}" type="pres">
      <dgm:prSet presAssocID="{8621B644-A007-4FA3-9E09-1FD24757551C}" presName="conn" presStyleLbl="parChTrans1D2" presStyleIdx="0" presStyleCnt="1"/>
      <dgm:spPr/>
    </dgm:pt>
    <dgm:pt modelId="{864CF1AA-B008-4C20-8109-7DC6B764B156}" type="pres">
      <dgm:prSet presAssocID="{8621B644-A007-4FA3-9E09-1FD24757551C}" presName="extraNode" presStyleLbl="node1" presStyleIdx="0" presStyleCnt="6"/>
      <dgm:spPr/>
    </dgm:pt>
    <dgm:pt modelId="{020BBA1F-C7C3-4441-8A93-8F492636F80C}" type="pres">
      <dgm:prSet presAssocID="{8621B644-A007-4FA3-9E09-1FD24757551C}" presName="dstNode" presStyleLbl="node1" presStyleIdx="0" presStyleCnt="6"/>
      <dgm:spPr/>
    </dgm:pt>
    <dgm:pt modelId="{4B814D50-348B-4732-BC06-538021FA2771}" type="pres">
      <dgm:prSet presAssocID="{0EA94277-F008-4208-9DF8-BD2EC8C6028E}" presName="text_1" presStyleLbl="node1" presStyleIdx="0" presStyleCnt="6">
        <dgm:presLayoutVars>
          <dgm:bulletEnabled val="1"/>
        </dgm:presLayoutVars>
      </dgm:prSet>
      <dgm:spPr/>
    </dgm:pt>
    <dgm:pt modelId="{990BB060-8FE1-491B-9FE6-70F63E688AC1}" type="pres">
      <dgm:prSet presAssocID="{0EA94277-F008-4208-9DF8-BD2EC8C6028E}" presName="accent_1" presStyleCnt="0"/>
      <dgm:spPr/>
    </dgm:pt>
    <dgm:pt modelId="{F4A4F1CB-6E08-495B-9CBF-11149A8A35DA}" type="pres">
      <dgm:prSet presAssocID="{0EA94277-F008-4208-9DF8-BD2EC8C6028E}" presName="accentRepeatNode" presStyleLbl="solidFgAcc1" presStyleIdx="0" presStyleCnt="6"/>
      <dgm:spPr/>
    </dgm:pt>
    <dgm:pt modelId="{5B610B33-8B6B-40E7-8810-07A182F2521D}" type="pres">
      <dgm:prSet presAssocID="{DA89F6DD-59D5-4E3E-8D22-F931F5857607}" presName="text_2" presStyleLbl="node1" presStyleIdx="1" presStyleCnt="6">
        <dgm:presLayoutVars>
          <dgm:bulletEnabled val="1"/>
        </dgm:presLayoutVars>
      </dgm:prSet>
      <dgm:spPr/>
    </dgm:pt>
    <dgm:pt modelId="{77053091-3A2B-449B-A4AE-E0C29F61CB92}" type="pres">
      <dgm:prSet presAssocID="{DA89F6DD-59D5-4E3E-8D22-F931F5857607}" presName="accent_2" presStyleCnt="0"/>
      <dgm:spPr/>
    </dgm:pt>
    <dgm:pt modelId="{7E474CF7-2916-4970-9822-F3866AF6BE59}" type="pres">
      <dgm:prSet presAssocID="{DA89F6DD-59D5-4E3E-8D22-F931F5857607}" presName="accentRepeatNode" presStyleLbl="solidFgAcc1" presStyleIdx="1" presStyleCnt="6"/>
      <dgm:spPr/>
    </dgm:pt>
    <dgm:pt modelId="{4DC9F5FB-40C6-4DB7-A1D4-7E1DB422FE9F}" type="pres">
      <dgm:prSet presAssocID="{CB70107C-3F79-423F-A4CC-5C886D01C85D}" presName="text_3" presStyleLbl="node1" presStyleIdx="2" presStyleCnt="6">
        <dgm:presLayoutVars>
          <dgm:bulletEnabled val="1"/>
        </dgm:presLayoutVars>
      </dgm:prSet>
      <dgm:spPr/>
    </dgm:pt>
    <dgm:pt modelId="{E1AB61FA-4E21-461B-B2F4-A6A7426D5CB6}" type="pres">
      <dgm:prSet presAssocID="{CB70107C-3F79-423F-A4CC-5C886D01C85D}" presName="accent_3" presStyleCnt="0"/>
      <dgm:spPr/>
    </dgm:pt>
    <dgm:pt modelId="{6649AD77-5F18-477F-BAC5-7F3742EEC03C}" type="pres">
      <dgm:prSet presAssocID="{CB70107C-3F79-423F-A4CC-5C886D01C85D}" presName="accentRepeatNode" presStyleLbl="solidFgAcc1" presStyleIdx="2" presStyleCnt="6"/>
      <dgm:spPr/>
    </dgm:pt>
    <dgm:pt modelId="{A6995620-A8CF-4E16-BAAD-BDD050241DB4}" type="pres">
      <dgm:prSet presAssocID="{EC4EF991-4C37-4C87-801E-4782EE808CA2}" presName="text_4" presStyleLbl="node1" presStyleIdx="3" presStyleCnt="6">
        <dgm:presLayoutVars>
          <dgm:bulletEnabled val="1"/>
        </dgm:presLayoutVars>
      </dgm:prSet>
      <dgm:spPr/>
    </dgm:pt>
    <dgm:pt modelId="{99F46B0A-E8F4-4324-83BF-3FBBDCD326F5}" type="pres">
      <dgm:prSet presAssocID="{EC4EF991-4C37-4C87-801E-4782EE808CA2}" presName="accent_4" presStyleCnt="0"/>
      <dgm:spPr/>
    </dgm:pt>
    <dgm:pt modelId="{0BA3F73B-4A24-49FF-ACDF-DFC5850EB318}" type="pres">
      <dgm:prSet presAssocID="{EC4EF991-4C37-4C87-801E-4782EE808CA2}" presName="accentRepeatNode" presStyleLbl="solidFgAcc1" presStyleIdx="3" presStyleCnt="6"/>
      <dgm:spPr/>
    </dgm:pt>
    <dgm:pt modelId="{3B2E3B9B-BD94-4DEF-A717-0B177E6D76E4}" type="pres">
      <dgm:prSet presAssocID="{6285C9C6-A129-4ABF-B2A8-ABD5BD999C1F}" presName="text_5" presStyleLbl="node1" presStyleIdx="4" presStyleCnt="6">
        <dgm:presLayoutVars>
          <dgm:bulletEnabled val="1"/>
        </dgm:presLayoutVars>
      </dgm:prSet>
      <dgm:spPr/>
    </dgm:pt>
    <dgm:pt modelId="{8A157A01-5564-45FB-921E-5D367CAD40EB}" type="pres">
      <dgm:prSet presAssocID="{6285C9C6-A129-4ABF-B2A8-ABD5BD999C1F}" presName="accent_5" presStyleCnt="0"/>
      <dgm:spPr/>
    </dgm:pt>
    <dgm:pt modelId="{F33C5338-EF8D-4C76-A49A-A34D9888690D}" type="pres">
      <dgm:prSet presAssocID="{6285C9C6-A129-4ABF-B2A8-ABD5BD999C1F}" presName="accentRepeatNode" presStyleLbl="solidFgAcc1" presStyleIdx="4" presStyleCnt="6"/>
      <dgm:spPr/>
    </dgm:pt>
    <dgm:pt modelId="{658D24D8-9DC8-467F-8FFA-4DFE761F5E36}" type="pres">
      <dgm:prSet presAssocID="{1964130E-999F-45BB-861B-3ECF9B9ABB25}" presName="text_6" presStyleLbl="node1" presStyleIdx="5" presStyleCnt="6">
        <dgm:presLayoutVars>
          <dgm:bulletEnabled val="1"/>
        </dgm:presLayoutVars>
      </dgm:prSet>
      <dgm:spPr/>
    </dgm:pt>
    <dgm:pt modelId="{D5008B4E-293E-4841-B41B-160D6900597F}" type="pres">
      <dgm:prSet presAssocID="{1964130E-999F-45BB-861B-3ECF9B9ABB25}" presName="accent_6" presStyleCnt="0"/>
      <dgm:spPr/>
    </dgm:pt>
    <dgm:pt modelId="{235763BD-6713-44EB-9BA6-1214B9CE677F}" type="pres">
      <dgm:prSet presAssocID="{1964130E-999F-45BB-861B-3ECF9B9ABB25}" presName="accentRepeatNode" presStyleLbl="solidFgAcc1" presStyleIdx="5" presStyleCnt="6"/>
      <dgm:spPr/>
    </dgm:pt>
  </dgm:ptLst>
  <dgm:cxnLst>
    <dgm:cxn modelId="{B683CD03-FEDD-4751-AF53-0F69F857B3E0}" srcId="{8621B644-A007-4FA3-9E09-1FD24757551C}" destId="{6285C9C6-A129-4ABF-B2A8-ABD5BD999C1F}" srcOrd="4" destOrd="0" parTransId="{05295BF5-A9B7-4C2C-89B2-F78C5D07B1A9}" sibTransId="{94555C50-2F69-40F0-9699-9732A8D2C6BD}"/>
    <dgm:cxn modelId="{E9EF2135-29F3-4EA5-8A95-EA5B7841ADD6}" srcId="{8621B644-A007-4FA3-9E09-1FD24757551C}" destId="{DA89F6DD-59D5-4E3E-8D22-F931F5857607}" srcOrd="1" destOrd="0" parTransId="{0B35BCE9-1EBF-4FB1-A262-F199E317ECFA}" sibTransId="{D3EA6E55-879B-4039-B0E4-7DECC5442EAD}"/>
    <dgm:cxn modelId="{33299C40-BAE8-4C4C-BB31-E3D876438572}" srcId="{8621B644-A007-4FA3-9E09-1FD24757551C}" destId="{CB70107C-3F79-423F-A4CC-5C886D01C85D}" srcOrd="2" destOrd="0" parTransId="{3C703DE3-52CE-499A-95E4-7678B786C640}" sibTransId="{D620F57D-A61A-4D23-A0D0-6EF118C04E3A}"/>
    <dgm:cxn modelId="{FEE07F41-C6F2-454F-8475-E7E72CBCD5E7}" type="presOf" srcId="{6285C9C6-A129-4ABF-B2A8-ABD5BD999C1F}" destId="{3B2E3B9B-BD94-4DEF-A717-0B177E6D76E4}" srcOrd="0" destOrd="0" presId="urn:microsoft.com/office/officeart/2008/layout/VerticalCurvedList"/>
    <dgm:cxn modelId="{979CED75-3E37-47D6-AE8A-4FAF2C9CBD64}" srcId="{8621B644-A007-4FA3-9E09-1FD24757551C}" destId="{0EA94277-F008-4208-9DF8-BD2EC8C6028E}" srcOrd="0" destOrd="0" parTransId="{BD1FFC4D-894D-4A95-9B8B-419DFD6C5EFF}" sibTransId="{A672E7BE-168B-4ED3-9072-5C559BEA063D}"/>
    <dgm:cxn modelId="{2DC41287-84C0-4BF6-9822-14983FF90569}" type="presOf" srcId="{A672E7BE-168B-4ED3-9072-5C559BEA063D}" destId="{8A1A24FE-1A1A-455C-8AA8-CD5B092086E0}" srcOrd="0" destOrd="0" presId="urn:microsoft.com/office/officeart/2008/layout/VerticalCurvedList"/>
    <dgm:cxn modelId="{6CC02788-443D-4DA7-8C10-3174D39638E7}" type="presOf" srcId="{1964130E-999F-45BB-861B-3ECF9B9ABB25}" destId="{658D24D8-9DC8-467F-8FFA-4DFE761F5E36}" srcOrd="0" destOrd="0" presId="urn:microsoft.com/office/officeart/2008/layout/VerticalCurvedList"/>
    <dgm:cxn modelId="{444104A6-E110-4CE9-9600-C7AEFAC184ED}" type="presOf" srcId="{DA89F6DD-59D5-4E3E-8D22-F931F5857607}" destId="{5B610B33-8B6B-40E7-8810-07A182F2521D}" srcOrd="0" destOrd="0" presId="urn:microsoft.com/office/officeart/2008/layout/VerticalCurvedList"/>
    <dgm:cxn modelId="{92D436A8-7A3F-4323-8140-B881DEE919AA}" type="presOf" srcId="{8621B644-A007-4FA3-9E09-1FD24757551C}" destId="{1F47E66C-45B9-4F6F-920A-C97E39B69E5B}" srcOrd="0" destOrd="0" presId="urn:microsoft.com/office/officeart/2008/layout/VerticalCurvedList"/>
    <dgm:cxn modelId="{81A282CA-6F9B-4652-BB11-433835A38E01}" type="presOf" srcId="{EC4EF991-4C37-4C87-801E-4782EE808CA2}" destId="{A6995620-A8CF-4E16-BAAD-BDD050241DB4}" srcOrd="0" destOrd="0" presId="urn:microsoft.com/office/officeart/2008/layout/VerticalCurvedList"/>
    <dgm:cxn modelId="{2F7147D0-1E1F-48EC-88B4-6004E5AA41B3}" type="presOf" srcId="{0EA94277-F008-4208-9DF8-BD2EC8C6028E}" destId="{4B814D50-348B-4732-BC06-538021FA2771}" srcOrd="0" destOrd="0" presId="urn:microsoft.com/office/officeart/2008/layout/VerticalCurvedList"/>
    <dgm:cxn modelId="{C12D1ED6-9C49-45E8-ACB3-81741F1460C4}" type="presOf" srcId="{CB70107C-3F79-423F-A4CC-5C886D01C85D}" destId="{4DC9F5FB-40C6-4DB7-A1D4-7E1DB422FE9F}" srcOrd="0" destOrd="0" presId="urn:microsoft.com/office/officeart/2008/layout/VerticalCurvedList"/>
    <dgm:cxn modelId="{C4ED95D9-7821-44EC-B4A1-C4ED3560D56D}" srcId="{8621B644-A007-4FA3-9E09-1FD24757551C}" destId="{1964130E-999F-45BB-861B-3ECF9B9ABB25}" srcOrd="5" destOrd="0" parTransId="{4FD73F0D-40D9-4643-BFF4-390BE89B6F97}" sibTransId="{B1E3396C-30D2-44C7-BD45-BC6558B392E9}"/>
    <dgm:cxn modelId="{B7E8B2DF-A65A-4684-A219-E36A47EDDC6F}" srcId="{8621B644-A007-4FA3-9E09-1FD24757551C}" destId="{EC4EF991-4C37-4C87-801E-4782EE808CA2}" srcOrd="3" destOrd="0" parTransId="{32A2BCDC-C037-487E-B25A-9FA0C3BAF631}" sibTransId="{1C370DDB-2E16-492A-BCD1-3171CDB16FA3}"/>
    <dgm:cxn modelId="{476F10A5-A75D-4BF3-ABF9-8B124E86DCD9}" type="presParOf" srcId="{1F47E66C-45B9-4F6F-920A-C97E39B69E5B}" destId="{409B105A-D637-4B37-AEA2-545695AABA5D}" srcOrd="0" destOrd="0" presId="urn:microsoft.com/office/officeart/2008/layout/VerticalCurvedList"/>
    <dgm:cxn modelId="{ADC5F832-5893-43DB-8EBB-2C837D8153C1}" type="presParOf" srcId="{409B105A-D637-4B37-AEA2-545695AABA5D}" destId="{DA20FC15-0FCA-4C26-9F35-D481FEBE4230}" srcOrd="0" destOrd="0" presId="urn:microsoft.com/office/officeart/2008/layout/VerticalCurvedList"/>
    <dgm:cxn modelId="{80D2EC6E-C866-4101-A843-7D5C238B5970}" type="presParOf" srcId="{DA20FC15-0FCA-4C26-9F35-D481FEBE4230}" destId="{937A82ED-FC41-454E-9301-5F2A2262F1D3}" srcOrd="0" destOrd="0" presId="urn:microsoft.com/office/officeart/2008/layout/VerticalCurvedList"/>
    <dgm:cxn modelId="{34299317-132B-48A7-AABF-2819E15EAE82}" type="presParOf" srcId="{DA20FC15-0FCA-4C26-9F35-D481FEBE4230}" destId="{8A1A24FE-1A1A-455C-8AA8-CD5B092086E0}" srcOrd="1" destOrd="0" presId="urn:microsoft.com/office/officeart/2008/layout/VerticalCurvedList"/>
    <dgm:cxn modelId="{832985F4-3AF8-48CC-BD5F-A8CA0CA0AE7F}" type="presParOf" srcId="{DA20FC15-0FCA-4C26-9F35-D481FEBE4230}" destId="{864CF1AA-B008-4C20-8109-7DC6B764B156}" srcOrd="2" destOrd="0" presId="urn:microsoft.com/office/officeart/2008/layout/VerticalCurvedList"/>
    <dgm:cxn modelId="{1DABFFC4-EEA9-46DB-BC33-CF0ECAC7558C}" type="presParOf" srcId="{DA20FC15-0FCA-4C26-9F35-D481FEBE4230}" destId="{020BBA1F-C7C3-4441-8A93-8F492636F80C}" srcOrd="3" destOrd="0" presId="urn:microsoft.com/office/officeart/2008/layout/VerticalCurvedList"/>
    <dgm:cxn modelId="{DE206D5B-EAB5-46A2-A8E8-127CDB966FEB}" type="presParOf" srcId="{409B105A-D637-4B37-AEA2-545695AABA5D}" destId="{4B814D50-348B-4732-BC06-538021FA2771}" srcOrd="1" destOrd="0" presId="urn:microsoft.com/office/officeart/2008/layout/VerticalCurvedList"/>
    <dgm:cxn modelId="{D776BC3A-48C0-4D48-ADBF-089532DABA8D}" type="presParOf" srcId="{409B105A-D637-4B37-AEA2-545695AABA5D}" destId="{990BB060-8FE1-491B-9FE6-70F63E688AC1}" srcOrd="2" destOrd="0" presId="urn:microsoft.com/office/officeart/2008/layout/VerticalCurvedList"/>
    <dgm:cxn modelId="{4DC81FEA-A055-4106-865A-2FB0CDDED6D0}" type="presParOf" srcId="{990BB060-8FE1-491B-9FE6-70F63E688AC1}" destId="{F4A4F1CB-6E08-495B-9CBF-11149A8A35DA}" srcOrd="0" destOrd="0" presId="urn:microsoft.com/office/officeart/2008/layout/VerticalCurvedList"/>
    <dgm:cxn modelId="{897DAB14-9557-41DE-9C5B-D8CE2E1C527F}" type="presParOf" srcId="{409B105A-D637-4B37-AEA2-545695AABA5D}" destId="{5B610B33-8B6B-40E7-8810-07A182F2521D}" srcOrd="3" destOrd="0" presId="urn:microsoft.com/office/officeart/2008/layout/VerticalCurvedList"/>
    <dgm:cxn modelId="{D1E2B717-99DE-4834-AAD7-FD4440D383BE}" type="presParOf" srcId="{409B105A-D637-4B37-AEA2-545695AABA5D}" destId="{77053091-3A2B-449B-A4AE-E0C29F61CB92}" srcOrd="4" destOrd="0" presId="urn:microsoft.com/office/officeart/2008/layout/VerticalCurvedList"/>
    <dgm:cxn modelId="{809F9286-74D0-43F7-9C41-DBE5EDD38AF7}" type="presParOf" srcId="{77053091-3A2B-449B-A4AE-E0C29F61CB92}" destId="{7E474CF7-2916-4970-9822-F3866AF6BE59}" srcOrd="0" destOrd="0" presId="urn:microsoft.com/office/officeart/2008/layout/VerticalCurvedList"/>
    <dgm:cxn modelId="{68F937FA-5CB4-4718-9B05-A9B23DBAE496}" type="presParOf" srcId="{409B105A-D637-4B37-AEA2-545695AABA5D}" destId="{4DC9F5FB-40C6-4DB7-A1D4-7E1DB422FE9F}" srcOrd="5" destOrd="0" presId="urn:microsoft.com/office/officeart/2008/layout/VerticalCurvedList"/>
    <dgm:cxn modelId="{547CD5FD-8BB2-4623-84A5-BC52580A0DB6}" type="presParOf" srcId="{409B105A-D637-4B37-AEA2-545695AABA5D}" destId="{E1AB61FA-4E21-461B-B2F4-A6A7426D5CB6}" srcOrd="6" destOrd="0" presId="urn:microsoft.com/office/officeart/2008/layout/VerticalCurvedList"/>
    <dgm:cxn modelId="{E895F717-34FE-4905-BADF-CFD682C942E9}" type="presParOf" srcId="{E1AB61FA-4E21-461B-B2F4-A6A7426D5CB6}" destId="{6649AD77-5F18-477F-BAC5-7F3742EEC03C}" srcOrd="0" destOrd="0" presId="urn:microsoft.com/office/officeart/2008/layout/VerticalCurvedList"/>
    <dgm:cxn modelId="{4175B858-6AA4-4540-9590-38FF5B213CA5}" type="presParOf" srcId="{409B105A-D637-4B37-AEA2-545695AABA5D}" destId="{A6995620-A8CF-4E16-BAAD-BDD050241DB4}" srcOrd="7" destOrd="0" presId="urn:microsoft.com/office/officeart/2008/layout/VerticalCurvedList"/>
    <dgm:cxn modelId="{4DCC6A89-C241-4D70-BAE7-08A3DCAA579F}" type="presParOf" srcId="{409B105A-D637-4B37-AEA2-545695AABA5D}" destId="{99F46B0A-E8F4-4324-83BF-3FBBDCD326F5}" srcOrd="8" destOrd="0" presId="urn:microsoft.com/office/officeart/2008/layout/VerticalCurvedList"/>
    <dgm:cxn modelId="{1A55EDEF-C374-4B58-8EBE-0D49888B8FB7}" type="presParOf" srcId="{99F46B0A-E8F4-4324-83BF-3FBBDCD326F5}" destId="{0BA3F73B-4A24-49FF-ACDF-DFC5850EB318}" srcOrd="0" destOrd="0" presId="urn:microsoft.com/office/officeart/2008/layout/VerticalCurvedList"/>
    <dgm:cxn modelId="{17C752B0-B748-4D1E-B8A9-239719A29B00}" type="presParOf" srcId="{409B105A-D637-4B37-AEA2-545695AABA5D}" destId="{3B2E3B9B-BD94-4DEF-A717-0B177E6D76E4}" srcOrd="9" destOrd="0" presId="urn:microsoft.com/office/officeart/2008/layout/VerticalCurvedList"/>
    <dgm:cxn modelId="{E624B37D-0759-4037-904E-69CCC45E3A53}" type="presParOf" srcId="{409B105A-D637-4B37-AEA2-545695AABA5D}" destId="{8A157A01-5564-45FB-921E-5D367CAD40EB}" srcOrd="10" destOrd="0" presId="urn:microsoft.com/office/officeart/2008/layout/VerticalCurvedList"/>
    <dgm:cxn modelId="{A8CC59FE-0C36-49C1-BCA5-F524898C2102}" type="presParOf" srcId="{8A157A01-5564-45FB-921E-5D367CAD40EB}" destId="{F33C5338-EF8D-4C76-A49A-A34D9888690D}" srcOrd="0" destOrd="0" presId="urn:microsoft.com/office/officeart/2008/layout/VerticalCurvedList"/>
    <dgm:cxn modelId="{2A9546AD-7D02-4205-8AE2-D7534EA070AA}" type="presParOf" srcId="{409B105A-D637-4B37-AEA2-545695AABA5D}" destId="{658D24D8-9DC8-467F-8FFA-4DFE761F5E36}" srcOrd="11" destOrd="0" presId="urn:microsoft.com/office/officeart/2008/layout/VerticalCurvedList"/>
    <dgm:cxn modelId="{D463E63F-3F10-425F-AB62-B6856356AC5A}" type="presParOf" srcId="{409B105A-D637-4B37-AEA2-545695AABA5D}" destId="{D5008B4E-293E-4841-B41B-160D6900597F}" srcOrd="12" destOrd="0" presId="urn:microsoft.com/office/officeart/2008/layout/VerticalCurvedList"/>
    <dgm:cxn modelId="{4EA233D9-5BD9-4015-A7A8-B2863CAC7ADC}" type="presParOf" srcId="{D5008B4E-293E-4841-B41B-160D6900597F}" destId="{235763BD-6713-44EB-9BA6-1214B9CE677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4484CD-9493-4C00-B200-6452E54C8128}" type="doc">
      <dgm:prSet loTypeId="urn:microsoft.com/office/officeart/2005/8/layout/hProcess9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ID"/>
        </a:p>
      </dgm:t>
    </dgm:pt>
    <dgm:pt modelId="{813CAA52-40D5-405E-929F-50BAAF2E872D}">
      <dgm:prSet custT="1"/>
      <dgm:spPr/>
      <dgm:t>
        <a:bodyPr/>
        <a:lstStyle/>
        <a:p>
          <a:r>
            <a:rPr lang="id-ID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Motif diarahkan ke arah tujuan-tujuan yang dapat muncul dalam</a:t>
          </a:r>
          <a:r>
            <a:rPr lang="id-ID" sz="11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kondisi sadar atau dalam kondisi di bawah sadar.</a:t>
          </a:r>
          <a:r>
            <a:rPr lang="id-ID" sz="11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Motif-motif merupakan</a:t>
          </a:r>
          <a:r>
            <a:rPr lang="id-ID" sz="11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“mengapa”</a:t>
          </a:r>
          <a:r>
            <a:rPr lang="id-ID" sz="11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dari</a:t>
          </a:r>
          <a:r>
            <a:rPr lang="id-ID" sz="11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perilaku.</a:t>
          </a:r>
          <a:r>
            <a:rPr lang="id-ID" sz="11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Mereka</a:t>
          </a:r>
          <a:r>
            <a:rPr lang="id-ID" sz="11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muncul</a:t>
          </a:r>
          <a:r>
            <a:rPr lang="id-ID" sz="11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dan</a:t>
          </a:r>
          <a:r>
            <a:rPr lang="id-ID" sz="11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mempertahankan aktivitas,</a:t>
          </a:r>
          <a:r>
            <a:rPr lang="id-ID" sz="11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serta mendeterminasi arah umum perilaku seorang individu. </a:t>
          </a:r>
          <a:endParaRPr lang="en-US" sz="1100" dirty="0"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78AACBD9-F0B7-4D69-99F3-94175766A638}" type="parTrans" cxnId="{0BC4C7F8-66C5-4234-AFF6-76A33626C256}">
      <dgm:prSet/>
      <dgm:spPr/>
      <dgm:t>
        <a:bodyPr/>
        <a:lstStyle/>
        <a:p>
          <a:endParaRPr lang="en-ID" sz="1100"/>
        </a:p>
      </dgm:t>
    </dgm:pt>
    <dgm:pt modelId="{08A1C114-41BC-4E19-AB97-A5DD6EEFACD8}" type="sibTrans" cxnId="{0BC4C7F8-66C5-4234-AFF6-76A33626C256}">
      <dgm:prSet/>
      <dgm:spPr/>
      <dgm:t>
        <a:bodyPr/>
        <a:lstStyle/>
        <a:p>
          <a:endParaRPr lang="en-ID" sz="1100"/>
        </a:p>
      </dgm:t>
    </dgm:pt>
    <dgm:pt modelId="{522945AA-FCC1-4B75-9E87-D9A16C8D9D7A}">
      <dgm:prSet custT="1"/>
      <dgm:spPr/>
      <dgm:t>
        <a:bodyPr/>
        <a:lstStyle/>
        <a:p>
          <a:r>
            <a:rPr lang="id-ID" sz="11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Motif</a:t>
          </a:r>
          <a:r>
            <a:rPr lang="id-ID" sz="1100" spc="5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dapat</a:t>
          </a:r>
          <a:r>
            <a:rPr lang="id-ID" sz="1100" spc="5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didefinisikan</a:t>
          </a:r>
          <a:r>
            <a:rPr lang="id-ID" sz="1100" spc="5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sebagai</a:t>
          </a:r>
          <a:r>
            <a:rPr lang="id-ID" sz="1100" spc="5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daya</a:t>
          </a:r>
          <a:r>
            <a:rPr lang="id-ID" sz="1100" spc="5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pendorong</a:t>
          </a:r>
          <a:r>
            <a:rPr lang="id-ID" sz="1100" spc="5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dari</a:t>
          </a:r>
          <a:r>
            <a:rPr lang="id-ID" sz="1100" spc="5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dalam</a:t>
          </a:r>
          <a:r>
            <a:rPr lang="id-ID" sz="1100" spc="5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diri</a:t>
          </a:r>
          <a:r>
            <a:rPr lang="id-ID" sz="1100" spc="5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individu sebagai penyebab terjadinya aktivitas, yang diarahkan untuk</a:t>
          </a:r>
          <a:r>
            <a:rPr lang="id-ID" sz="1100" spc="5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mencapai</a:t>
          </a:r>
          <a:r>
            <a:rPr lang="id-ID" sz="1100" spc="-5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tujuan</a:t>
          </a:r>
          <a:r>
            <a:rPr lang="id-ID" sz="1100" spc="-5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tertentu</a:t>
          </a:r>
          <a:endParaRPr lang="en-US" sz="1100" dirty="0"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69C5566F-36D5-42BC-8882-AB3F2ED6F857}" type="parTrans" cxnId="{A9EA9A1C-EC85-4649-9D57-60EF48CDBDBD}">
      <dgm:prSet/>
      <dgm:spPr/>
      <dgm:t>
        <a:bodyPr/>
        <a:lstStyle/>
        <a:p>
          <a:endParaRPr lang="en-ID" sz="1100"/>
        </a:p>
      </dgm:t>
    </dgm:pt>
    <dgm:pt modelId="{5D41D726-4D29-4E84-A3B4-DD0BF41AEC60}" type="sibTrans" cxnId="{A9EA9A1C-EC85-4649-9D57-60EF48CDBDBD}">
      <dgm:prSet/>
      <dgm:spPr/>
      <dgm:t>
        <a:bodyPr/>
        <a:lstStyle/>
        <a:p>
          <a:endParaRPr lang="en-ID" sz="1100"/>
        </a:p>
      </dgm:t>
    </dgm:pt>
    <dgm:pt modelId="{AAA9DEFE-0853-42E1-98BE-A61F7F56C4EE}">
      <dgm:prSet custT="1"/>
      <dgm:spPr/>
      <dgm:t>
        <a:bodyPr/>
        <a:lstStyle/>
        <a:p>
          <a:r>
            <a:rPr lang="id-ID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Dalam pembinaan minat baca, fungsi motivasi lebih menekankan kepada</a:t>
          </a:r>
          <a:r>
            <a:rPr lang="id-ID" sz="1100" spc="-235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en-US" sz="1100" spc="-235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 </a:t>
          </a:r>
          <a:r>
            <a:rPr lang="id-ID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pemberian dorongan atau motivasi yang sifatnya datang dari lingkungan</a:t>
          </a:r>
          <a:r>
            <a:rPr lang="id-ID" sz="11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luar.</a:t>
          </a:r>
          <a:endParaRPr lang="en-US" sz="1100" spc="5" dirty="0"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9E532041-8D2E-4DC5-B0B3-E47F71914CA8}" type="parTrans" cxnId="{32C83B14-3E7C-4B57-9E0D-6E97AB1E7E06}">
      <dgm:prSet/>
      <dgm:spPr/>
      <dgm:t>
        <a:bodyPr/>
        <a:lstStyle/>
        <a:p>
          <a:endParaRPr lang="en-ID" sz="1100"/>
        </a:p>
      </dgm:t>
    </dgm:pt>
    <dgm:pt modelId="{86E14E23-AAF0-420B-8EA2-4E7FBDDC6977}" type="sibTrans" cxnId="{32C83B14-3E7C-4B57-9E0D-6E97AB1E7E06}">
      <dgm:prSet/>
      <dgm:spPr/>
      <dgm:t>
        <a:bodyPr/>
        <a:lstStyle/>
        <a:p>
          <a:endParaRPr lang="en-ID" sz="1100"/>
        </a:p>
      </dgm:t>
    </dgm:pt>
    <dgm:pt modelId="{B76D5483-0539-443E-A109-8151927D3765}">
      <dgm:prSet custT="1"/>
      <dgm:spPr/>
      <dgm:t>
        <a:bodyPr/>
        <a:lstStyle/>
        <a:p>
          <a:r>
            <a:rPr lang="en-US" sz="11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P</a:t>
          </a:r>
          <a:r>
            <a:rPr lang="id-ID" sz="11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erpustakaan</a:t>
          </a:r>
          <a:r>
            <a:rPr lang="id-ID" sz="1100" spc="5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harus</a:t>
          </a:r>
          <a:r>
            <a:rPr lang="id-ID" sz="1100" spc="5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menstimulisasi</a:t>
          </a:r>
          <a:r>
            <a:rPr lang="id-ID" sz="1100" spc="5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dan</a:t>
          </a:r>
          <a:r>
            <a:rPr lang="id-ID" sz="1100" spc="5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memberi</a:t>
          </a:r>
          <a:r>
            <a:rPr lang="id-ID" sz="1100" spc="-235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kesempatan</a:t>
          </a:r>
          <a:r>
            <a:rPr lang="id-ID" sz="1100" spc="5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kepada</a:t>
          </a:r>
          <a:r>
            <a:rPr lang="id-ID" sz="1100" spc="5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masyarakat</a:t>
          </a:r>
          <a:r>
            <a:rPr lang="id-ID" sz="1100" spc="5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untuk belajar.</a:t>
          </a:r>
          <a:endParaRPr lang="en-US" sz="1100" dirty="0"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1868DF45-738C-4C97-AA79-DABF435D3E92}" type="parTrans" cxnId="{4B201B35-B8E0-4AB0-887D-A9ED9DA1C658}">
      <dgm:prSet/>
      <dgm:spPr/>
      <dgm:t>
        <a:bodyPr/>
        <a:lstStyle/>
        <a:p>
          <a:endParaRPr lang="en-ID" sz="1100"/>
        </a:p>
      </dgm:t>
    </dgm:pt>
    <dgm:pt modelId="{FF664D32-22B3-4165-A143-BD8C88EA8065}" type="sibTrans" cxnId="{4B201B35-B8E0-4AB0-887D-A9ED9DA1C658}">
      <dgm:prSet/>
      <dgm:spPr/>
      <dgm:t>
        <a:bodyPr/>
        <a:lstStyle/>
        <a:p>
          <a:endParaRPr lang="en-ID" sz="1100"/>
        </a:p>
      </dgm:t>
    </dgm:pt>
    <dgm:pt modelId="{AA59E930-286D-4152-8209-72DBC13A5E40}">
      <dgm:prSet custT="1"/>
      <dgm:spPr/>
      <dgm:t>
        <a:bodyPr/>
        <a:lstStyle/>
        <a:p>
          <a:r>
            <a:rPr lang="en-US" sz="1100" dirty="0">
              <a:latin typeface="Times New Roman" panose="02020603050405020304" pitchFamily="18" charset="0"/>
              <a:ea typeface="Times New Roman" panose="02020603050405020304" pitchFamily="18" charset="0"/>
            </a:rPr>
            <a:t>P</a:t>
          </a:r>
          <a:r>
            <a:rPr lang="id-ID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ustakawan harus dapat menstimulisasi agar motif untuk membaca yang</a:t>
          </a:r>
          <a:r>
            <a:rPr lang="id-ID" sz="11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ada pada diri seseorang dapat bekerja dengan efektif untuk mencapai</a:t>
          </a:r>
          <a:r>
            <a:rPr lang="id-ID" sz="11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suatu</a:t>
          </a:r>
          <a:r>
            <a:rPr lang="id-ID" sz="11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tujuan.</a:t>
          </a:r>
          <a:r>
            <a:rPr lang="id-ID" sz="11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endParaRPr lang="en-ID" sz="1100" dirty="0"/>
        </a:p>
      </dgm:t>
    </dgm:pt>
    <dgm:pt modelId="{E1C6EE7B-E333-4CC9-8FE0-4157BCEB4CAA}" type="parTrans" cxnId="{1169DFBF-5176-46B6-B7FD-96DB1ACF22D2}">
      <dgm:prSet/>
      <dgm:spPr/>
      <dgm:t>
        <a:bodyPr/>
        <a:lstStyle/>
        <a:p>
          <a:endParaRPr lang="en-ID" sz="1100"/>
        </a:p>
      </dgm:t>
    </dgm:pt>
    <dgm:pt modelId="{15DF2122-821B-41F1-ABAF-A3469F853D95}" type="sibTrans" cxnId="{1169DFBF-5176-46B6-B7FD-96DB1ACF22D2}">
      <dgm:prSet/>
      <dgm:spPr/>
      <dgm:t>
        <a:bodyPr/>
        <a:lstStyle/>
        <a:p>
          <a:endParaRPr lang="en-ID" sz="1100"/>
        </a:p>
      </dgm:t>
    </dgm:pt>
    <dgm:pt modelId="{2A86FB8E-19B4-40E4-B004-FDBB8DBCBA4E}" type="pres">
      <dgm:prSet presAssocID="{984484CD-9493-4C00-B200-6452E54C8128}" presName="CompostProcess" presStyleCnt="0">
        <dgm:presLayoutVars>
          <dgm:dir/>
          <dgm:resizeHandles val="exact"/>
        </dgm:presLayoutVars>
      </dgm:prSet>
      <dgm:spPr/>
    </dgm:pt>
    <dgm:pt modelId="{F2476A9B-8150-49C6-8236-3C7BEFF2613D}" type="pres">
      <dgm:prSet presAssocID="{984484CD-9493-4C00-B200-6452E54C8128}" presName="arrow" presStyleLbl="bgShp" presStyleIdx="0" presStyleCnt="1"/>
      <dgm:spPr>
        <a:solidFill>
          <a:schemeClr val="accent2">
            <a:lumMod val="60000"/>
            <a:lumOff val="40000"/>
          </a:schemeClr>
        </a:solidFill>
      </dgm:spPr>
    </dgm:pt>
    <dgm:pt modelId="{15C8D045-0EE0-47FE-9238-8D7D7DB99CCA}" type="pres">
      <dgm:prSet presAssocID="{984484CD-9493-4C00-B200-6452E54C8128}" presName="linearProcess" presStyleCnt="0"/>
      <dgm:spPr/>
    </dgm:pt>
    <dgm:pt modelId="{FF9C4A84-3A07-4298-9976-EA67CAEA6A5A}" type="pres">
      <dgm:prSet presAssocID="{813CAA52-40D5-405E-929F-50BAAF2E872D}" presName="textNode" presStyleLbl="node1" presStyleIdx="0" presStyleCnt="5" custScaleY="123527">
        <dgm:presLayoutVars>
          <dgm:bulletEnabled val="1"/>
        </dgm:presLayoutVars>
      </dgm:prSet>
      <dgm:spPr/>
    </dgm:pt>
    <dgm:pt modelId="{3942CCD1-F888-4137-B27B-31689EA6FFF7}" type="pres">
      <dgm:prSet presAssocID="{08A1C114-41BC-4E19-AB97-A5DD6EEFACD8}" presName="sibTrans" presStyleCnt="0"/>
      <dgm:spPr/>
    </dgm:pt>
    <dgm:pt modelId="{D071542B-4C2E-4DB0-9DEF-4A7BE0686110}" type="pres">
      <dgm:prSet presAssocID="{522945AA-FCC1-4B75-9E87-D9A16C8D9D7A}" presName="textNode" presStyleLbl="node1" presStyleIdx="1" presStyleCnt="5">
        <dgm:presLayoutVars>
          <dgm:bulletEnabled val="1"/>
        </dgm:presLayoutVars>
      </dgm:prSet>
      <dgm:spPr/>
    </dgm:pt>
    <dgm:pt modelId="{C954C3B3-B1BE-4A4F-8A13-D95A54A0FA0C}" type="pres">
      <dgm:prSet presAssocID="{5D41D726-4D29-4E84-A3B4-DD0BF41AEC60}" presName="sibTrans" presStyleCnt="0"/>
      <dgm:spPr/>
    </dgm:pt>
    <dgm:pt modelId="{2CD374CD-27DC-49D2-8B02-631252C80DB1}" type="pres">
      <dgm:prSet presAssocID="{AAA9DEFE-0853-42E1-98BE-A61F7F56C4EE}" presName="textNode" presStyleLbl="node1" presStyleIdx="2" presStyleCnt="5">
        <dgm:presLayoutVars>
          <dgm:bulletEnabled val="1"/>
        </dgm:presLayoutVars>
      </dgm:prSet>
      <dgm:spPr/>
    </dgm:pt>
    <dgm:pt modelId="{614A74F7-C6F7-4909-8DB7-65C0F64E4B49}" type="pres">
      <dgm:prSet presAssocID="{86E14E23-AAF0-420B-8EA2-4E7FBDDC6977}" presName="sibTrans" presStyleCnt="0"/>
      <dgm:spPr/>
    </dgm:pt>
    <dgm:pt modelId="{30614176-231B-4F3A-8FA6-B5FDCA519465}" type="pres">
      <dgm:prSet presAssocID="{B76D5483-0539-443E-A109-8151927D3765}" presName="textNode" presStyleLbl="node1" presStyleIdx="3" presStyleCnt="5">
        <dgm:presLayoutVars>
          <dgm:bulletEnabled val="1"/>
        </dgm:presLayoutVars>
      </dgm:prSet>
      <dgm:spPr/>
    </dgm:pt>
    <dgm:pt modelId="{3138BEAE-1FA8-489F-BEE9-BFEE68718C53}" type="pres">
      <dgm:prSet presAssocID="{FF664D32-22B3-4165-A143-BD8C88EA8065}" presName="sibTrans" presStyleCnt="0"/>
      <dgm:spPr/>
    </dgm:pt>
    <dgm:pt modelId="{B8840263-70C4-4323-83AD-6BCFE0FCE383}" type="pres">
      <dgm:prSet presAssocID="{AA59E930-286D-4152-8209-72DBC13A5E40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32C83B14-3E7C-4B57-9E0D-6E97AB1E7E06}" srcId="{984484CD-9493-4C00-B200-6452E54C8128}" destId="{AAA9DEFE-0853-42E1-98BE-A61F7F56C4EE}" srcOrd="2" destOrd="0" parTransId="{9E532041-8D2E-4DC5-B0B3-E47F71914CA8}" sibTransId="{86E14E23-AAF0-420B-8EA2-4E7FBDDC6977}"/>
    <dgm:cxn modelId="{4EAF5C16-6675-4BC6-BE23-BA197E59F63F}" type="presOf" srcId="{813CAA52-40D5-405E-929F-50BAAF2E872D}" destId="{FF9C4A84-3A07-4298-9976-EA67CAEA6A5A}" srcOrd="0" destOrd="0" presId="urn:microsoft.com/office/officeart/2005/8/layout/hProcess9"/>
    <dgm:cxn modelId="{A9EA9A1C-EC85-4649-9D57-60EF48CDBDBD}" srcId="{984484CD-9493-4C00-B200-6452E54C8128}" destId="{522945AA-FCC1-4B75-9E87-D9A16C8D9D7A}" srcOrd="1" destOrd="0" parTransId="{69C5566F-36D5-42BC-8882-AB3F2ED6F857}" sibTransId="{5D41D726-4D29-4E84-A3B4-DD0BF41AEC60}"/>
    <dgm:cxn modelId="{82AAED20-707C-4253-B28B-CC5A552393C4}" type="presOf" srcId="{B76D5483-0539-443E-A109-8151927D3765}" destId="{30614176-231B-4F3A-8FA6-B5FDCA519465}" srcOrd="0" destOrd="0" presId="urn:microsoft.com/office/officeart/2005/8/layout/hProcess9"/>
    <dgm:cxn modelId="{4B201B35-B8E0-4AB0-887D-A9ED9DA1C658}" srcId="{984484CD-9493-4C00-B200-6452E54C8128}" destId="{B76D5483-0539-443E-A109-8151927D3765}" srcOrd="3" destOrd="0" parTransId="{1868DF45-738C-4C97-AA79-DABF435D3E92}" sibTransId="{FF664D32-22B3-4165-A143-BD8C88EA8065}"/>
    <dgm:cxn modelId="{33641B5E-14B6-42DE-B6C8-07EA747C88EF}" type="presOf" srcId="{522945AA-FCC1-4B75-9E87-D9A16C8D9D7A}" destId="{D071542B-4C2E-4DB0-9DEF-4A7BE0686110}" srcOrd="0" destOrd="0" presId="urn:microsoft.com/office/officeart/2005/8/layout/hProcess9"/>
    <dgm:cxn modelId="{4E1E61A2-8F85-472E-924D-FD3AB858F6A1}" type="presOf" srcId="{AAA9DEFE-0853-42E1-98BE-A61F7F56C4EE}" destId="{2CD374CD-27DC-49D2-8B02-631252C80DB1}" srcOrd="0" destOrd="0" presId="urn:microsoft.com/office/officeart/2005/8/layout/hProcess9"/>
    <dgm:cxn modelId="{1169DFBF-5176-46B6-B7FD-96DB1ACF22D2}" srcId="{984484CD-9493-4C00-B200-6452E54C8128}" destId="{AA59E930-286D-4152-8209-72DBC13A5E40}" srcOrd="4" destOrd="0" parTransId="{E1C6EE7B-E333-4CC9-8FE0-4157BCEB4CAA}" sibTransId="{15DF2122-821B-41F1-ABAF-A3469F853D95}"/>
    <dgm:cxn modelId="{C9ACBAD1-0DA8-4962-ABFC-FAB6073E3E1E}" type="presOf" srcId="{984484CD-9493-4C00-B200-6452E54C8128}" destId="{2A86FB8E-19B4-40E4-B004-FDBB8DBCBA4E}" srcOrd="0" destOrd="0" presId="urn:microsoft.com/office/officeart/2005/8/layout/hProcess9"/>
    <dgm:cxn modelId="{08B3B7D4-E87F-473E-A815-C1CE060DDE67}" type="presOf" srcId="{AA59E930-286D-4152-8209-72DBC13A5E40}" destId="{B8840263-70C4-4323-83AD-6BCFE0FCE383}" srcOrd="0" destOrd="0" presId="urn:microsoft.com/office/officeart/2005/8/layout/hProcess9"/>
    <dgm:cxn modelId="{0BC4C7F8-66C5-4234-AFF6-76A33626C256}" srcId="{984484CD-9493-4C00-B200-6452E54C8128}" destId="{813CAA52-40D5-405E-929F-50BAAF2E872D}" srcOrd="0" destOrd="0" parTransId="{78AACBD9-F0B7-4D69-99F3-94175766A638}" sibTransId="{08A1C114-41BC-4E19-AB97-A5DD6EEFACD8}"/>
    <dgm:cxn modelId="{512C66D9-A444-4A53-A076-F8AF8E58544E}" type="presParOf" srcId="{2A86FB8E-19B4-40E4-B004-FDBB8DBCBA4E}" destId="{F2476A9B-8150-49C6-8236-3C7BEFF2613D}" srcOrd="0" destOrd="0" presId="urn:microsoft.com/office/officeart/2005/8/layout/hProcess9"/>
    <dgm:cxn modelId="{C8C476C0-9627-4478-8D29-C14D3C636675}" type="presParOf" srcId="{2A86FB8E-19B4-40E4-B004-FDBB8DBCBA4E}" destId="{15C8D045-0EE0-47FE-9238-8D7D7DB99CCA}" srcOrd="1" destOrd="0" presId="urn:microsoft.com/office/officeart/2005/8/layout/hProcess9"/>
    <dgm:cxn modelId="{DF2E725C-2C34-42AC-852F-9B2330A3C1CB}" type="presParOf" srcId="{15C8D045-0EE0-47FE-9238-8D7D7DB99CCA}" destId="{FF9C4A84-3A07-4298-9976-EA67CAEA6A5A}" srcOrd="0" destOrd="0" presId="urn:microsoft.com/office/officeart/2005/8/layout/hProcess9"/>
    <dgm:cxn modelId="{89094422-BA56-4B1F-A005-685350B0E500}" type="presParOf" srcId="{15C8D045-0EE0-47FE-9238-8D7D7DB99CCA}" destId="{3942CCD1-F888-4137-B27B-31689EA6FFF7}" srcOrd="1" destOrd="0" presId="urn:microsoft.com/office/officeart/2005/8/layout/hProcess9"/>
    <dgm:cxn modelId="{68F5E530-641B-42B6-9BF2-DB7CF486262E}" type="presParOf" srcId="{15C8D045-0EE0-47FE-9238-8D7D7DB99CCA}" destId="{D071542B-4C2E-4DB0-9DEF-4A7BE0686110}" srcOrd="2" destOrd="0" presId="urn:microsoft.com/office/officeart/2005/8/layout/hProcess9"/>
    <dgm:cxn modelId="{F788D376-0EF5-46AD-88B6-C2EAE617B022}" type="presParOf" srcId="{15C8D045-0EE0-47FE-9238-8D7D7DB99CCA}" destId="{C954C3B3-B1BE-4A4F-8A13-D95A54A0FA0C}" srcOrd="3" destOrd="0" presId="urn:microsoft.com/office/officeart/2005/8/layout/hProcess9"/>
    <dgm:cxn modelId="{79014696-4F2C-40D8-8AD0-ECDDFA43FD5D}" type="presParOf" srcId="{15C8D045-0EE0-47FE-9238-8D7D7DB99CCA}" destId="{2CD374CD-27DC-49D2-8B02-631252C80DB1}" srcOrd="4" destOrd="0" presId="urn:microsoft.com/office/officeart/2005/8/layout/hProcess9"/>
    <dgm:cxn modelId="{F01E6247-E11B-4E50-9234-57EECD276E41}" type="presParOf" srcId="{15C8D045-0EE0-47FE-9238-8D7D7DB99CCA}" destId="{614A74F7-C6F7-4909-8DB7-65C0F64E4B49}" srcOrd="5" destOrd="0" presId="urn:microsoft.com/office/officeart/2005/8/layout/hProcess9"/>
    <dgm:cxn modelId="{0AFBCA71-F456-4E7F-86AD-D393319637A9}" type="presParOf" srcId="{15C8D045-0EE0-47FE-9238-8D7D7DB99CCA}" destId="{30614176-231B-4F3A-8FA6-B5FDCA519465}" srcOrd="6" destOrd="0" presId="urn:microsoft.com/office/officeart/2005/8/layout/hProcess9"/>
    <dgm:cxn modelId="{77763847-171F-4A78-B0CF-1AD1C7CDEF7B}" type="presParOf" srcId="{15C8D045-0EE0-47FE-9238-8D7D7DB99CCA}" destId="{3138BEAE-1FA8-489F-BEE9-BFEE68718C53}" srcOrd="7" destOrd="0" presId="urn:microsoft.com/office/officeart/2005/8/layout/hProcess9"/>
    <dgm:cxn modelId="{AF2146B1-24B0-4454-90CB-959BF8C54CC5}" type="presParOf" srcId="{15C8D045-0EE0-47FE-9238-8D7D7DB99CCA}" destId="{B8840263-70C4-4323-83AD-6BCFE0FCE383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BD1930-7D91-4199-A844-CC1DE5E3917F}" type="doc">
      <dgm:prSet loTypeId="urn:microsoft.com/office/officeart/2005/8/layout/h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D"/>
        </a:p>
      </dgm:t>
    </dgm:pt>
    <dgm:pt modelId="{4BC76EB5-1D3E-42D4-A8D4-9D3A442443C0}">
      <dgm:prSet phldrT="[Text]" custT="1"/>
      <dgm:spPr/>
      <dgm:t>
        <a:bodyPr/>
        <a:lstStyle/>
        <a:p>
          <a:r>
            <a:rPr lang="id-ID" sz="2400" dirty="0">
              <a:latin typeface="Candara" panose="020E0502030303020204" pitchFamily="34" charset="0"/>
            </a:rPr>
            <a:t>Motivasi intrinsik (internal) adalah motivasi yang timbul dari dalam diri manusia, seperti keinginan untuk mendapatkan keterampilan dan mengembangkan sikap untuk berhasil.</a:t>
          </a:r>
          <a:endParaRPr lang="en-ID" sz="2400" dirty="0">
            <a:latin typeface="Candara" panose="020E0502030303020204" pitchFamily="34" charset="0"/>
          </a:endParaRPr>
        </a:p>
      </dgm:t>
    </dgm:pt>
    <dgm:pt modelId="{F6F1FE87-4FD8-4BA3-80F9-FC5524B7CA67}" type="parTrans" cxnId="{97192610-F60E-40B1-A0B4-3F9DC9A839BF}">
      <dgm:prSet/>
      <dgm:spPr/>
      <dgm:t>
        <a:bodyPr/>
        <a:lstStyle/>
        <a:p>
          <a:endParaRPr lang="en-ID">
            <a:latin typeface="Candara" panose="020E0502030303020204" pitchFamily="34" charset="0"/>
          </a:endParaRPr>
        </a:p>
      </dgm:t>
    </dgm:pt>
    <dgm:pt modelId="{08E6E910-3D4A-478B-9D1E-C2C6D096B651}" type="sibTrans" cxnId="{97192610-F60E-40B1-A0B4-3F9DC9A839BF}">
      <dgm:prSet/>
      <dgm:spPr/>
      <dgm:t>
        <a:bodyPr/>
        <a:lstStyle/>
        <a:p>
          <a:endParaRPr lang="en-ID">
            <a:latin typeface="Candara" panose="020E0502030303020204" pitchFamily="34" charset="0"/>
          </a:endParaRPr>
        </a:p>
      </dgm:t>
    </dgm:pt>
    <dgm:pt modelId="{302C6B67-91E7-44BB-887D-091451B573E0}">
      <dgm:prSet phldrT="[Text]" custT="1"/>
      <dgm:spPr/>
      <dgm:t>
        <a:bodyPr/>
        <a:lstStyle/>
        <a:p>
          <a:r>
            <a:rPr lang="id-ID" sz="2400" b="1" dirty="0">
              <a:solidFill>
                <a:schemeClr val="accent2">
                  <a:lumMod val="50000"/>
                </a:schemeClr>
              </a:solidFill>
              <a:latin typeface="Candara" panose="020E0502030303020204" pitchFamily="34" charset="0"/>
            </a:rPr>
            <a:t>Kebutuhan</a:t>
          </a:r>
          <a:endParaRPr lang="en-ID" sz="2400" b="1" dirty="0">
            <a:solidFill>
              <a:schemeClr val="accent2">
                <a:lumMod val="50000"/>
              </a:schemeClr>
            </a:solidFill>
            <a:latin typeface="Candara" panose="020E0502030303020204" pitchFamily="34" charset="0"/>
          </a:endParaRPr>
        </a:p>
        <a:p>
          <a:r>
            <a:rPr lang="id-ID" sz="2000" dirty="0">
              <a:latin typeface="Candara" panose="020E0502030303020204" pitchFamily="34" charset="0"/>
            </a:rPr>
            <a:t>Adanya kebutuhan akan mendorong seseorang untuk membaca</a:t>
          </a:r>
          <a:endParaRPr lang="en-ID" sz="2000" dirty="0">
            <a:latin typeface="Candara" panose="020E0502030303020204" pitchFamily="34" charset="0"/>
          </a:endParaRPr>
        </a:p>
      </dgm:t>
    </dgm:pt>
    <dgm:pt modelId="{CD1A7651-371C-44E2-8489-E8EBE412600B}" type="parTrans" cxnId="{D675747A-83E0-4B27-9412-9839D8476D93}">
      <dgm:prSet/>
      <dgm:spPr/>
      <dgm:t>
        <a:bodyPr/>
        <a:lstStyle/>
        <a:p>
          <a:endParaRPr lang="en-ID">
            <a:latin typeface="Candara" panose="020E0502030303020204" pitchFamily="34" charset="0"/>
          </a:endParaRPr>
        </a:p>
      </dgm:t>
    </dgm:pt>
    <dgm:pt modelId="{73340C68-BE11-4420-A194-5746B37FA04E}" type="sibTrans" cxnId="{D675747A-83E0-4B27-9412-9839D8476D93}">
      <dgm:prSet/>
      <dgm:spPr/>
      <dgm:t>
        <a:bodyPr/>
        <a:lstStyle/>
        <a:p>
          <a:endParaRPr lang="en-ID">
            <a:latin typeface="Candara" panose="020E0502030303020204" pitchFamily="34" charset="0"/>
          </a:endParaRPr>
        </a:p>
      </dgm:t>
    </dgm:pt>
    <dgm:pt modelId="{A0F4097F-BEB4-4854-922E-101826038D7E}">
      <dgm:prSet phldrT="[Text]" custT="1"/>
      <dgm:spPr/>
      <dgm:t>
        <a:bodyPr/>
        <a:lstStyle/>
        <a:p>
          <a:r>
            <a:rPr lang="id-ID" sz="2400" b="1" dirty="0">
              <a:solidFill>
                <a:schemeClr val="accent3">
                  <a:lumMod val="50000"/>
                </a:schemeClr>
              </a:solidFill>
              <a:latin typeface="Candara" panose="020E0502030303020204" pitchFamily="34" charset="0"/>
            </a:rPr>
            <a:t>Pengetahuan tentang Kemajuan Sendiri</a:t>
          </a:r>
          <a:endParaRPr lang="en-ID" sz="2400" b="1" dirty="0">
            <a:solidFill>
              <a:schemeClr val="accent3">
                <a:lumMod val="50000"/>
              </a:schemeClr>
            </a:solidFill>
            <a:latin typeface="Candara" panose="020E0502030303020204" pitchFamily="34" charset="0"/>
          </a:endParaRPr>
        </a:p>
        <a:p>
          <a:r>
            <a:rPr lang="id-ID" sz="2000" dirty="0">
              <a:latin typeface="Candara" panose="020E0502030303020204" pitchFamily="34" charset="0"/>
            </a:rPr>
            <a:t>Apabila seseorang mengetahui hasil-hasil atau prestasinya sendiri dari membaca maka ia akan terdorong untuk membaca lebih banyak lagi</a:t>
          </a:r>
          <a:endParaRPr lang="en-ID" sz="2000" dirty="0">
            <a:latin typeface="Candara" panose="020E0502030303020204" pitchFamily="34" charset="0"/>
          </a:endParaRPr>
        </a:p>
      </dgm:t>
    </dgm:pt>
    <dgm:pt modelId="{9CC8D9C4-5A9A-4D32-87C5-F8D562A42948}" type="parTrans" cxnId="{FD353AAA-0FD1-471A-A613-B1AC9740ADE7}">
      <dgm:prSet/>
      <dgm:spPr/>
      <dgm:t>
        <a:bodyPr/>
        <a:lstStyle/>
        <a:p>
          <a:endParaRPr lang="en-ID">
            <a:latin typeface="Candara" panose="020E0502030303020204" pitchFamily="34" charset="0"/>
          </a:endParaRPr>
        </a:p>
      </dgm:t>
    </dgm:pt>
    <dgm:pt modelId="{D75DF73D-CB25-42DC-A950-AD276E5F294E}" type="sibTrans" cxnId="{FD353AAA-0FD1-471A-A613-B1AC9740ADE7}">
      <dgm:prSet/>
      <dgm:spPr/>
      <dgm:t>
        <a:bodyPr/>
        <a:lstStyle/>
        <a:p>
          <a:endParaRPr lang="en-ID">
            <a:latin typeface="Candara" panose="020E0502030303020204" pitchFamily="34" charset="0"/>
          </a:endParaRPr>
        </a:p>
      </dgm:t>
    </dgm:pt>
    <dgm:pt modelId="{874A6B7F-7509-474F-83E5-DD322EE4EC26}">
      <dgm:prSet phldrT="[Text]" custT="1"/>
      <dgm:spPr/>
      <dgm:t>
        <a:bodyPr/>
        <a:lstStyle/>
        <a:p>
          <a:r>
            <a:rPr lang="id-ID" sz="2400" b="1" dirty="0">
              <a:latin typeface="Candara" panose="020E0502030303020204" pitchFamily="34" charset="0"/>
            </a:rPr>
            <a:t>Aspirasi atau Cita-cita</a:t>
          </a:r>
          <a:endParaRPr lang="en-US" sz="2400" b="1" dirty="0">
            <a:latin typeface="Candara" panose="020E0502030303020204" pitchFamily="34" charset="0"/>
          </a:endParaRPr>
        </a:p>
        <a:p>
          <a:r>
            <a:rPr lang="id-ID" sz="2000" dirty="0">
              <a:latin typeface="Candara" panose="020E0502030303020204" pitchFamily="34" charset="0"/>
            </a:rPr>
            <a:t>Cita-cita akan menjadi pendorong bagi seseorang untuk belajar karena dengan belajar lebih banyak ia akan dapat mencapai cita- citanya. </a:t>
          </a:r>
          <a:endParaRPr lang="en-ID" sz="2000" dirty="0">
            <a:latin typeface="Candara" panose="020E0502030303020204" pitchFamily="34" charset="0"/>
          </a:endParaRPr>
        </a:p>
      </dgm:t>
    </dgm:pt>
    <dgm:pt modelId="{E87B00A2-4D4C-4345-A8CE-3EE229193706}" type="parTrans" cxnId="{406ACB0F-148C-4482-B996-77109268D408}">
      <dgm:prSet/>
      <dgm:spPr/>
      <dgm:t>
        <a:bodyPr/>
        <a:lstStyle/>
        <a:p>
          <a:endParaRPr lang="en-ID">
            <a:latin typeface="Candara" panose="020E0502030303020204" pitchFamily="34" charset="0"/>
          </a:endParaRPr>
        </a:p>
      </dgm:t>
    </dgm:pt>
    <dgm:pt modelId="{608BCD41-146E-42BE-9F61-90F0BD864735}" type="sibTrans" cxnId="{406ACB0F-148C-4482-B996-77109268D408}">
      <dgm:prSet/>
      <dgm:spPr/>
      <dgm:t>
        <a:bodyPr/>
        <a:lstStyle/>
        <a:p>
          <a:endParaRPr lang="en-ID">
            <a:latin typeface="Candara" panose="020E0502030303020204" pitchFamily="34" charset="0"/>
          </a:endParaRPr>
        </a:p>
      </dgm:t>
    </dgm:pt>
    <dgm:pt modelId="{0F8344AC-4CC8-4433-A2A7-CF0E93AA7018}" type="pres">
      <dgm:prSet presAssocID="{79BD1930-7D91-4199-A844-CC1DE5E3917F}" presName="composite" presStyleCnt="0">
        <dgm:presLayoutVars>
          <dgm:chMax val="1"/>
          <dgm:dir/>
          <dgm:resizeHandles val="exact"/>
        </dgm:presLayoutVars>
      </dgm:prSet>
      <dgm:spPr/>
    </dgm:pt>
    <dgm:pt modelId="{3A2CBB2D-5887-43E7-9DB5-CFAD6AADAF41}" type="pres">
      <dgm:prSet presAssocID="{4BC76EB5-1D3E-42D4-A8D4-9D3A442443C0}" presName="roof" presStyleLbl="dkBgShp" presStyleIdx="0" presStyleCnt="2"/>
      <dgm:spPr/>
    </dgm:pt>
    <dgm:pt modelId="{91C04FFE-5790-44F4-A335-B7F45290E8E9}" type="pres">
      <dgm:prSet presAssocID="{4BC76EB5-1D3E-42D4-A8D4-9D3A442443C0}" presName="pillars" presStyleCnt="0"/>
      <dgm:spPr/>
    </dgm:pt>
    <dgm:pt modelId="{DF2ED2CF-3D54-4782-8CD1-792AECE8EBC2}" type="pres">
      <dgm:prSet presAssocID="{4BC76EB5-1D3E-42D4-A8D4-9D3A442443C0}" presName="pillar1" presStyleLbl="node1" presStyleIdx="0" presStyleCnt="3">
        <dgm:presLayoutVars>
          <dgm:bulletEnabled val="1"/>
        </dgm:presLayoutVars>
      </dgm:prSet>
      <dgm:spPr/>
    </dgm:pt>
    <dgm:pt modelId="{77826B3D-86C2-47FE-B491-B2C264ED06A7}" type="pres">
      <dgm:prSet presAssocID="{A0F4097F-BEB4-4854-922E-101826038D7E}" presName="pillarX" presStyleLbl="node1" presStyleIdx="1" presStyleCnt="3">
        <dgm:presLayoutVars>
          <dgm:bulletEnabled val="1"/>
        </dgm:presLayoutVars>
      </dgm:prSet>
      <dgm:spPr/>
    </dgm:pt>
    <dgm:pt modelId="{B1BED138-A818-42C8-AFBE-EED2A1EAEBD4}" type="pres">
      <dgm:prSet presAssocID="{874A6B7F-7509-474F-83E5-DD322EE4EC26}" presName="pillarX" presStyleLbl="node1" presStyleIdx="2" presStyleCnt="3" custScaleX="100062">
        <dgm:presLayoutVars>
          <dgm:bulletEnabled val="1"/>
        </dgm:presLayoutVars>
      </dgm:prSet>
      <dgm:spPr/>
    </dgm:pt>
    <dgm:pt modelId="{78C7A758-2B7A-43ED-A39C-51BBE1A2DEC9}" type="pres">
      <dgm:prSet presAssocID="{4BC76EB5-1D3E-42D4-A8D4-9D3A442443C0}" presName="base" presStyleLbl="dkBgShp" presStyleIdx="1" presStyleCnt="2"/>
      <dgm:spPr/>
    </dgm:pt>
  </dgm:ptLst>
  <dgm:cxnLst>
    <dgm:cxn modelId="{5AC60100-2880-41F4-ADAB-4A3114F76597}" type="presOf" srcId="{874A6B7F-7509-474F-83E5-DD322EE4EC26}" destId="{B1BED138-A818-42C8-AFBE-EED2A1EAEBD4}" srcOrd="0" destOrd="0" presId="urn:microsoft.com/office/officeart/2005/8/layout/hList3"/>
    <dgm:cxn modelId="{A9374A00-2D7A-451D-A338-0BDB4E05F07F}" type="presOf" srcId="{A0F4097F-BEB4-4854-922E-101826038D7E}" destId="{77826B3D-86C2-47FE-B491-B2C264ED06A7}" srcOrd="0" destOrd="0" presId="urn:microsoft.com/office/officeart/2005/8/layout/hList3"/>
    <dgm:cxn modelId="{27213506-3F3D-4CC4-8528-8F9316365B6A}" type="presOf" srcId="{302C6B67-91E7-44BB-887D-091451B573E0}" destId="{DF2ED2CF-3D54-4782-8CD1-792AECE8EBC2}" srcOrd="0" destOrd="0" presId="urn:microsoft.com/office/officeart/2005/8/layout/hList3"/>
    <dgm:cxn modelId="{406ACB0F-148C-4482-B996-77109268D408}" srcId="{4BC76EB5-1D3E-42D4-A8D4-9D3A442443C0}" destId="{874A6B7F-7509-474F-83E5-DD322EE4EC26}" srcOrd="2" destOrd="0" parTransId="{E87B00A2-4D4C-4345-A8CE-3EE229193706}" sibTransId="{608BCD41-146E-42BE-9F61-90F0BD864735}"/>
    <dgm:cxn modelId="{97192610-F60E-40B1-A0B4-3F9DC9A839BF}" srcId="{79BD1930-7D91-4199-A844-CC1DE5E3917F}" destId="{4BC76EB5-1D3E-42D4-A8D4-9D3A442443C0}" srcOrd="0" destOrd="0" parTransId="{F6F1FE87-4FD8-4BA3-80F9-FC5524B7CA67}" sibTransId="{08E6E910-3D4A-478B-9D1E-C2C6D096B651}"/>
    <dgm:cxn modelId="{F3676B6C-3D4E-459A-82CD-9B304AB6603F}" type="presOf" srcId="{4BC76EB5-1D3E-42D4-A8D4-9D3A442443C0}" destId="{3A2CBB2D-5887-43E7-9DB5-CFAD6AADAF41}" srcOrd="0" destOrd="0" presId="urn:microsoft.com/office/officeart/2005/8/layout/hList3"/>
    <dgm:cxn modelId="{D675747A-83E0-4B27-9412-9839D8476D93}" srcId="{4BC76EB5-1D3E-42D4-A8D4-9D3A442443C0}" destId="{302C6B67-91E7-44BB-887D-091451B573E0}" srcOrd="0" destOrd="0" parTransId="{CD1A7651-371C-44E2-8489-E8EBE412600B}" sibTransId="{73340C68-BE11-4420-A194-5746B37FA04E}"/>
    <dgm:cxn modelId="{FD353AAA-0FD1-471A-A613-B1AC9740ADE7}" srcId="{4BC76EB5-1D3E-42D4-A8D4-9D3A442443C0}" destId="{A0F4097F-BEB4-4854-922E-101826038D7E}" srcOrd="1" destOrd="0" parTransId="{9CC8D9C4-5A9A-4D32-87C5-F8D562A42948}" sibTransId="{D75DF73D-CB25-42DC-A950-AD276E5F294E}"/>
    <dgm:cxn modelId="{93B2D3D7-45AF-454D-8ACA-D5400032E6C5}" type="presOf" srcId="{79BD1930-7D91-4199-A844-CC1DE5E3917F}" destId="{0F8344AC-4CC8-4433-A2A7-CF0E93AA7018}" srcOrd="0" destOrd="0" presId="urn:microsoft.com/office/officeart/2005/8/layout/hList3"/>
    <dgm:cxn modelId="{608964BC-5B1D-4DAC-8612-DB4598FC6EEB}" type="presParOf" srcId="{0F8344AC-4CC8-4433-A2A7-CF0E93AA7018}" destId="{3A2CBB2D-5887-43E7-9DB5-CFAD6AADAF41}" srcOrd="0" destOrd="0" presId="urn:microsoft.com/office/officeart/2005/8/layout/hList3"/>
    <dgm:cxn modelId="{274BD9AB-21B0-4A1A-82D7-8F405D14640D}" type="presParOf" srcId="{0F8344AC-4CC8-4433-A2A7-CF0E93AA7018}" destId="{91C04FFE-5790-44F4-A335-B7F45290E8E9}" srcOrd="1" destOrd="0" presId="urn:microsoft.com/office/officeart/2005/8/layout/hList3"/>
    <dgm:cxn modelId="{E6962506-5BC7-49BB-BE35-1060265339FA}" type="presParOf" srcId="{91C04FFE-5790-44F4-A335-B7F45290E8E9}" destId="{DF2ED2CF-3D54-4782-8CD1-792AECE8EBC2}" srcOrd="0" destOrd="0" presId="urn:microsoft.com/office/officeart/2005/8/layout/hList3"/>
    <dgm:cxn modelId="{FE4B20EE-938C-4477-B705-1847680D201C}" type="presParOf" srcId="{91C04FFE-5790-44F4-A335-B7F45290E8E9}" destId="{77826B3D-86C2-47FE-B491-B2C264ED06A7}" srcOrd="1" destOrd="0" presId="urn:microsoft.com/office/officeart/2005/8/layout/hList3"/>
    <dgm:cxn modelId="{2C5918B7-037A-44F6-9D35-738C5EA2D398}" type="presParOf" srcId="{91C04FFE-5790-44F4-A335-B7F45290E8E9}" destId="{B1BED138-A818-42C8-AFBE-EED2A1EAEBD4}" srcOrd="2" destOrd="0" presId="urn:microsoft.com/office/officeart/2005/8/layout/hList3"/>
    <dgm:cxn modelId="{CCB4FE8A-9D5B-47FC-B0B7-3DDE5425AFA9}" type="presParOf" srcId="{0F8344AC-4CC8-4433-A2A7-CF0E93AA7018}" destId="{78C7A758-2B7A-43ED-A39C-51BBE1A2DEC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43B3BF-9992-4349-91EC-DABA7427A17D}" type="doc">
      <dgm:prSet loTypeId="urn:microsoft.com/office/officeart/2005/8/layout/bProcess4" loCatId="process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ID"/>
        </a:p>
      </dgm:t>
    </dgm:pt>
    <dgm:pt modelId="{60B90C1F-34FA-4D92-B338-DA99A958920B}">
      <dgm:prSet phldrT="[Text]" custT="1"/>
      <dgm:spPr/>
      <dgm:t>
        <a:bodyPr/>
        <a:lstStyle/>
        <a:p>
          <a:r>
            <a:rPr lang="id-ID" sz="1600" b="0" dirty="0">
              <a:latin typeface="Candara" panose="020E0502030303020204" pitchFamily="34" charset="0"/>
            </a:rPr>
            <a:t>Kurangnya tenaga pengelola perpustakaan</a:t>
          </a:r>
          <a:endParaRPr lang="en-ID" sz="1600" b="0" dirty="0">
            <a:latin typeface="Candara" panose="020E0502030303020204" pitchFamily="34" charset="0"/>
          </a:endParaRPr>
        </a:p>
      </dgm:t>
    </dgm:pt>
    <dgm:pt modelId="{0A8347DF-9430-4325-8110-A348336A5EDE}" type="parTrans" cxnId="{D5D55508-A848-476D-B498-DAD7A4E30EA9}">
      <dgm:prSet/>
      <dgm:spPr/>
      <dgm:t>
        <a:bodyPr/>
        <a:lstStyle/>
        <a:p>
          <a:endParaRPr lang="en-ID" sz="1600" b="0">
            <a:latin typeface="Candara" panose="020E0502030303020204" pitchFamily="34" charset="0"/>
          </a:endParaRPr>
        </a:p>
      </dgm:t>
    </dgm:pt>
    <dgm:pt modelId="{78774EF8-C2C1-45BF-A2FE-050C9EE8B95C}" type="sibTrans" cxnId="{D5D55508-A848-476D-B498-DAD7A4E30EA9}">
      <dgm:prSet/>
      <dgm:spPr/>
      <dgm:t>
        <a:bodyPr/>
        <a:lstStyle/>
        <a:p>
          <a:endParaRPr lang="en-ID" sz="1600" b="0">
            <a:latin typeface="Candara" panose="020E0502030303020204" pitchFamily="34" charset="0"/>
          </a:endParaRPr>
        </a:p>
      </dgm:t>
    </dgm:pt>
    <dgm:pt modelId="{DD8C8245-5381-4E0E-B063-C6B116333A2B}">
      <dgm:prSet phldrT="[Text]" custT="1"/>
      <dgm:spPr/>
      <dgm:t>
        <a:bodyPr/>
        <a:lstStyle/>
        <a:p>
          <a:r>
            <a:rPr lang="id-ID" sz="1600" b="0" dirty="0">
              <a:latin typeface="Candara" panose="020E0502030303020204" pitchFamily="34" charset="0"/>
            </a:rPr>
            <a:t>Kurangnya dana pembinaan minat baca</a:t>
          </a:r>
          <a:endParaRPr lang="en-ID" sz="1600" b="0" dirty="0">
            <a:latin typeface="Candara" panose="020E0502030303020204" pitchFamily="34" charset="0"/>
          </a:endParaRPr>
        </a:p>
      </dgm:t>
    </dgm:pt>
    <dgm:pt modelId="{C7C39770-6A44-4B6D-9337-46254533931F}" type="parTrans" cxnId="{FFEDFA92-6E3A-4B8D-AFCE-23EB71E67217}">
      <dgm:prSet/>
      <dgm:spPr/>
      <dgm:t>
        <a:bodyPr/>
        <a:lstStyle/>
        <a:p>
          <a:endParaRPr lang="en-ID" sz="1600" b="0">
            <a:latin typeface="Candara" panose="020E0502030303020204" pitchFamily="34" charset="0"/>
          </a:endParaRPr>
        </a:p>
      </dgm:t>
    </dgm:pt>
    <dgm:pt modelId="{61E0BCBE-3FCB-486A-9B34-DC53768544BF}" type="sibTrans" cxnId="{FFEDFA92-6E3A-4B8D-AFCE-23EB71E67217}">
      <dgm:prSet/>
      <dgm:spPr/>
      <dgm:t>
        <a:bodyPr/>
        <a:lstStyle/>
        <a:p>
          <a:endParaRPr lang="en-ID" sz="1600" b="0">
            <a:latin typeface="Candara" panose="020E0502030303020204" pitchFamily="34" charset="0"/>
          </a:endParaRPr>
        </a:p>
      </dgm:t>
    </dgm:pt>
    <dgm:pt modelId="{B7459F89-07C4-4BDC-918E-4AEDEFF96FD0}">
      <dgm:prSet phldrT="[Text]" custT="1"/>
      <dgm:spPr/>
      <dgm:t>
        <a:bodyPr/>
        <a:lstStyle/>
        <a:p>
          <a:r>
            <a:rPr lang="id-ID" sz="1600" b="0" dirty="0">
              <a:latin typeface="Candara" panose="020E0502030303020204" pitchFamily="34" charset="0"/>
            </a:rPr>
            <a:t>Terbatasnya bahan pustaka</a:t>
          </a:r>
          <a:endParaRPr lang="en-ID" sz="1600" b="0" dirty="0">
            <a:latin typeface="Candara" panose="020E0502030303020204" pitchFamily="34" charset="0"/>
          </a:endParaRPr>
        </a:p>
      </dgm:t>
    </dgm:pt>
    <dgm:pt modelId="{6DB1DE57-B1F6-48E7-8B2D-05CE629D6EB5}" type="parTrans" cxnId="{4614C501-A572-4DAF-83FE-5D3BC18FAB5B}">
      <dgm:prSet/>
      <dgm:spPr/>
      <dgm:t>
        <a:bodyPr/>
        <a:lstStyle/>
        <a:p>
          <a:endParaRPr lang="en-ID" sz="1600" b="0">
            <a:latin typeface="Candara" panose="020E0502030303020204" pitchFamily="34" charset="0"/>
          </a:endParaRPr>
        </a:p>
      </dgm:t>
    </dgm:pt>
    <dgm:pt modelId="{165C02B0-ED4F-4F66-811E-8EF4A7BD8CB3}" type="sibTrans" cxnId="{4614C501-A572-4DAF-83FE-5D3BC18FAB5B}">
      <dgm:prSet/>
      <dgm:spPr/>
      <dgm:t>
        <a:bodyPr/>
        <a:lstStyle/>
        <a:p>
          <a:endParaRPr lang="en-ID" sz="1600" b="0">
            <a:latin typeface="Candara" panose="020E0502030303020204" pitchFamily="34" charset="0"/>
          </a:endParaRPr>
        </a:p>
      </dgm:t>
    </dgm:pt>
    <dgm:pt modelId="{7407C67E-1B5F-4500-BE19-1C2C709B34B8}">
      <dgm:prSet phldrT="[Text]" custT="1"/>
      <dgm:spPr/>
      <dgm:t>
        <a:bodyPr/>
        <a:lstStyle/>
        <a:p>
          <a:pPr>
            <a:buSzPts val="1000"/>
            <a:buFont typeface="Times New Roman" panose="02020603050405020304" pitchFamily="18" charset="0"/>
            <a:buAutoNum type="arabicParenR"/>
          </a:pPr>
          <a:r>
            <a:rPr lang="id-ID" sz="1600" b="0" dirty="0">
              <a:latin typeface="Candara" panose="020E0502030303020204" pitchFamily="34" charset="0"/>
            </a:rPr>
            <a:t>Kurangnya variasi jenis layanan perpustakaan</a:t>
          </a:r>
          <a:endParaRPr lang="en-US" sz="1600" b="0" dirty="0">
            <a:latin typeface="Candara" panose="020E0502030303020204" pitchFamily="34" charset="0"/>
          </a:endParaRPr>
        </a:p>
      </dgm:t>
    </dgm:pt>
    <dgm:pt modelId="{A044F0F3-2F68-44F1-A2FF-7086094AA9B9}" type="parTrans" cxnId="{CEBC1907-FB26-4D5E-BAA5-6270DDD25AAC}">
      <dgm:prSet/>
      <dgm:spPr/>
      <dgm:t>
        <a:bodyPr/>
        <a:lstStyle/>
        <a:p>
          <a:endParaRPr lang="en-ID" sz="1600" b="0">
            <a:latin typeface="Candara" panose="020E0502030303020204" pitchFamily="34" charset="0"/>
          </a:endParaRPr>
        </a:p>
      </dgm:t>
    </dgm:pt>
    <dgm:pt modelId="{81977EBE-A0DD-4213-A09A-A2419E47344F}" type="sibTrans" cxnId="{CEBC1907-FB26-4D5E-BAA5-6270DDD25AAC}">
      <dgm:prSet/>
      <dgm:spPr/>
      <dgm:t>
        <a:bodyPr/>
        <a:lstStyle/>
        <a:p>
          <a:endParaRPr lang="en-ID" sz="1600" b="0">
            <a:latin typeface="Candara" panose="020E0502030303020204" pitchFamily="34" charset="0"/>
          </a:endParaRPr>
        </a:p>
      </dgm:t>
    </dgm:pt>
    <dgm:pt modelId="{9FB028A9-C4B2-4054-8574-8B01CBBDA2E4}">
      <dgm:prSet custT="1"/>
      <dgm:spPr/>
      <dgm:t>
        <a:bodyPr/>
        <a:lstStyle/>
        <a:p>
          <a:r>
            <a:rPr lang="id-ID" sz="1600" b="0" dirty="0">
              <a:latin typeface="Candara" panose="020E0502030303020204" pitchFamily="34" charset="0"/>
            </a:rPr>
            <a:t>Terbatasnya ruang perpustakaan</a:t>
          </a:r>
          <a:endParaRPr lang="en-ID" sz="1600" b="0" dirty="0">
            <a:latin typeface="Candara" panose="020E0502030303020204" pitchFamily="34" charset="0"/>
          </a:endParaRPr>
        </a:p>
      </dgm:t>
    </dgm:pt>
    <dgm:pt modelId="{A4E6D4C4-7547-4360-943F-082FCC67F9AA}" type="parTrans" cxnId="{DD98DE80-10BD-4580-B4A4-91D8C12A615A}">
      <dgm:prSet/>
      <dgm:spPr/>
      <dgm:t>
        <a:bodyPr/>
        <a:lstStyle/>
        <a:p>
          <a:endParaRPr lang="en-ID" sz="1600" b="0">
            <a:latin typeface="Candara" panose="020E0502030303020204" pitchFamily="34" charset="0"/>
          </a:endParaRPr>
        </a:p>
      </dgm:t>
    </dgm:pt>
    <dgm:pt modelId="{FF489B74-D3C6-49EA-8E50-AA61259A52D6}" type="sibTrans" cxnId="{DD98DE80-10BD-4580-B4A4-91D8C12A615A}">
      <dgm:prSet/>
      <dgm:spPr/>
      <dgm:t>
        <a:bodyPr/>
        <a:lstStyle/>
        <a:p>
          <a:endParaRPr lang="en-ID" sz="1600" b="0">
            <a:latin typeface="Candara" panose="020E0502030303020204" pitchFamily="34" charset="0"/>
          </a:endParaRPr>
        </a:p>
      </dgm:t>
    </dgm:pt>
    <dgm:pt modelId="{59A94E7E-0524-46C2-8E5D-8EF4DE194515}">
      <dgm:prSet custT="1"/>
      <dgm:spPr/>
      <dgm:t>
        <a:bodyPr/>
        <a:lstStyle/>
        <a:p>
          <a:pPr>
            <a:buSzPts val="1000"/>
            <a:buFont typeface="Times New Roman" panose="02020603050405020304" pitchFamily="18" charset="0"/>
            <a:buAutoNum type="arabicParenR"/>
          </a:pPr>
          <a:r>
            <a:rPr lang="id-ID" sz="1600" b="0" dirty="0">
              <a:latin typeface="Candara" panose="020E0502030303020204" pitchFamily="34" charset="0"/>
            </a:rPr>
            <a:t>Terbatasnya perabot dan peralatan perpustakaan</a:t>
          </a:r>
          <a:endParaRPr lang="en-ID" sz="1600" b="0" dirty="0">
            <a:latin typeface="Candara" panose="020E0502030303020204" pitchFamily="34" charset="0"/>
          </a:endParaRPr>
        </a:p>
      </dgm:t>
    </dgm:pt>
    <dgm:pt modelId="{75747820-4675-400C-AC4E-9ECE9BA2F3C6}" type="parTrans" cxnId="{0B11D780-1805-4B59-AF23-242A200AF091}">
      <dgm:prSet/>
      <dgm:spPr/>
      <dgm:t>
        <a:bodyPr/>
        <a:lstStyle/>
        <a:p>
          <a:endParaRPr lang="en-ID" sz="1600" b="0">
            <a:latin typeface="Candara" panose="020E0502030303020204" pitchFamily="34" charset="0"/>
          </a:endParaRPr>
        </a:p>
      </dgm:t>
    </dgm:pt>
    <dgm:pt modelId="{CB929F2D-1D52-4823-BD67-9D4DC7C625F7}" type="sibTrans" cxnId="{0B11D780-1805-4B59-AF23-242A200AF091}">
      <dgm:prSet/>
      <dgm:spPr/>
      <dgm:t>
        <a:bodyPr/>
        <a:lstStyle/>
        <a:p>
          <a:endParaRPr lang="en-ID" sz="1600" b="0">
            <a:latin typeface="Candara" panose="020E0502030303020204" pitchFamily="34" charset="0"/>
          </a:endParaRPr>
        </a:p>
      </dgm:t>
    </dgm:pt>
    <dgm:pt modelId="{8DCE3D1C-615D-4C2B-A9D8-519AA9DFD6B5}">
      <dgm:prSet custT="1"/>
      <dgm:spPr/>
      <dgm:t>
        <a:bodyPr/>
        <a:lstStyle/>
        <a:p>
          <a:pPr>
            <a:buSzPts val="1000"/>
            <a:buFont typeface="Times New Roman" panose="02020603050405020304" pitchFamily="18" charset="0"/>
            <a:buAutoNum type="arabicParenR"/>
          </a:pPr>
          <a:r>
            <a:rPr lang="id-ID" sz="1600" b="0" dirty="0">
              <a:latin typeface="Candara" panose="020E0502030303020204" pitchFamily="34" charset="0"/>
            </a:rPr>
            <a:t>Kurangnya lokasi perpustakaan</a:t>
          </a:r>
          <a:endParaRPr lang="en-ID" sz="1600" b="0" dirty="0">
            <a:latin typeface="Candara" panose="020E0502030303020204" pitchFamily="34" charset="0"/>
          </a:endParaRPr>
        </a:p>
      </dgm:t>
    </dgm:pt>
    <dgm:pt modelId="{A0AB82CD-8FDA-4D07-9D9D-431E1EFF7CC3}" type="parTrans" cxnId="{4BB70D81-0D3A-4EE6-A16B-4C4CF59D50E3}">
      <dgm:prSet/>
      <dgm:spPr/>
      <dgm:t>
        <a:bodyPr/>
        <a:lstStyle/>
        <a:p>
          <a:endParaRPr lang="en-ID" sz="1600" b="0">
            <a:latin typeface="Candara" panose="020E0502030303020204" pitchFamily="34" charset="0"/>
          </a:endParaRPr>
        </a:p>
      </dgm:t>
    </dgm:pt>
    <dgm:pt modelId="{B5CA821B-35D3-4498-8CF6-740302B7159D}" type="sibTrans" cxnId="{4BB70D81-0D3A-4EE6-A16B-4C4CF59D50E3}">
      <dgm:prSet/>
      <dgm:spPr/>
      <dgm:t>
        <a:bodyPr/>
        <a:lstStyle/>
        <a:p>
          <a:endParaRPr lang="en-ID" sz="1600" b="0">
            <a:latin typeface="Candara" panose="020E0502030303020204" pitchFamily="34" charset="0"/>
          </a:endParaRPr>
        </a:p>
      </dgm:t>
    </dgm:pt>
    <dgm:pt modelId="{A06C27C2-4664-48BD-9703-AD35522BCC14}">
      <dgm:prSet custT="1"/>
      <dgm:spPr/>
      <dgm:t>
        <a:bodyPr/>
        <a:lstStyle/>
        <a:p>
          <a:pPr>
            <a:buSzPts val="1000"/>
            <a:buFont typeface="Times New Roman" panose="02020603050405020304" pitchFamily="18" charset="0"/>
            <a:buAutoNum type="arabicParenR"/>
          </a:pPr>
          <a:r>
            <a:rPr lang="id-ID" sz="1600" b="0" dirty="0">
              <a:latin typeface="Candara" panose="020E0502030303020204" pitchFamily="34" charset="0"/>
            </a:rPr>
            <a:t>Kurangnya pemasyarakat perpustakaan</a:t>
          </a:r>
          <a:endParaRPr lang="en-ID" sz="1600" b="0" dirty="0">
            <a:latin typeface="Candara" panose="020E0502030303020204" pitchFamily="34" charset="0"/>
          </a:endParaRPr>
        </a:p>
      </dgm:t>
    </dgm:pt>
    <dgm:pt modelId="{1C0FE497-F8AB-4626-A575-5E5E3E2E86AE}" type="parTrans" cxnId="{E3982DFD-8B5F-45CA-8A10-6FEC2C7AA99A}">
      <dgm:prSet/>
      <dgm:spPr/>
      <dgm:t>
        <a:bodyPr/>
        <a:lstStyle/>
        <a:p>
          <a:endParaRPr lang="en-ID" sz="1600" b="0">
            <a:latin typeface="Candara" panose="020E0502030303020204" pitchFamily="34" charset="0"/>
          </a:endParaRPr>
        </a:p>
      </dgm:t>
    </dgm:pt>
    <dgm:pt modelId="{6A095F3B-BA9C-4976-ACE7-5CA25EE81EB6}" type="sibTrans" cxnId="{E3982DFD-8B5F-45CA-8A10-6FEC2C7AA99A}">
      <dgm:prSet/>
      <dgm:spPr/>
      <dgm:t>
        <a:bodyPr/>
        <a:lstStyle/>
        <a:p>
          <a:endParaRPr lang="en-ID" sz="1600" b="0">
            <a:latin typeface="Candara" panose="020E0502030303020204" pitchFamily="34" charset="0"/>
          </a:endParaRPr>
        </a:p>
      </dgm:t>
    </dgm:pt>
    <dgm:pt modelId="{B9D61FAA-DB2E-484E-B0E4-CBA35F3A4480}" type="pres">
      <dgm:prSet presAssocID="{B143B3BF-9992-4349-91EC-DABA7427A17D}" presName="Name0" presStyleCnt="0">
        <dgm:presLayoutVars>
          <dgm:dir/>
          <dgm:resizeHandles/>
        </dgm:presLayoutVars>
      </dgm:prSet>
      <dgm:spPr/>
    </dgm:pt>
    <dgm:pt modelId="{18B8BB8D-BE5A-4DFF-8DF0-38EE25AE5736}" type="pres">
      <dgm:prSet presAssocID="{60B90C1F-34FA-4D92-B338-DA99A958920B}" presName="compNode" presStyleCnt="0"/>
      <dgm:spPr/>
    </dgm:pt>
    <dgm:pt modelId="{753A5E54-A4DA-4659-806E-DA9F831A03F8}" type="pres">
      <dgm:prSet presAssocID="{60B90C1F-34FA-4D92-B338-DA99A958920B}" presName="dummyConnPt" presStyleCnt="0"/>
      <dgm:spPr/>
    </dgm:pt>
    <dgm:pt modelId="{06D8E711-29EF-4C1A-B798-EE1E3177BA3C}" type="pres">
      <dgm:prSet presAssocID="{60B90C1F-34FA-4D92-B338-DA99A958920B}" presName="node" presStyleLbl="node1" presStyleIdx="0" presStyleCnt="8">
        <dgm:presLayoutVars>
          <dgm:bulletEnabled val="1"/>
        </dgm:presLayoutVars>
      </dgm:prSet>
      <dgm:spPr/>
    </dgm:pt>
    <dgm:pt modelId="{CEF6E554-21BD-418C-8F70-E3F83AD41249}" type="pres">
      <dgm:prSet presAssocID="{78774EF8-C2C1-45BF-A2FE-050C9EE8B95C}" presName="sibTrans" presStyleLbl="bgSibTrans2D1" presStyleIdx="0" presStyleCnt="7"/>
      <dgm:spPr/>
    </dgm:pt>
    <dgm:pt modelId="{1E5E88CD-FCB9-4A13-A800-51576553B282}" type="pres">
      <dgm:prSet presAssocID="{DD8C8245-5381-4E0E-B063-C6B116333A2B}" presName="compNode" presStyleCnt="0"/>
      <dgm:spPr/>
    </dgm:pt>
    <dgm:pt modelId="{EF4EF284-471C-46B8-834F-C647C7055C18}" type="pres">
      <dgm:prSet presAssocID="{DD8C8245-5381-4E0E-B063-C6B116333A2B}" presName="dummyConnPt" presStyleCnt="0"/>
      <dgm:spPr/>
    </dgm:pt>
    <dgm:pt modelId="{BDCD22A0-9F77-422E-86CB-37606CD0DE52}" type="pres">
      <dgm:prSet presAssocID="{DD8C8245-5381-4E0E-B063-C6B116333A2B}" presName="node" presStyleLbl="node1" presStyleIdx="1" presStyleCnt="8">
        <dgm:presLayoutVars>
          <dgm:bulletEnabled val="1"/>
        </dgm:presLayoutVars>
      </dgm:prSet>
      <dgm:spPr/>
    </dgm:pt>
    <dgm:pt modelId="{59249C26-22C1-411F-9B25-5DF3C3C4AC85}" type="pres">
      <dgm:prSet presAssocID="{61E0BCBE-3FCB-486A-9B34-DC53768544BF}" presName="sibTrans" presStyleLbl="bgSibTrans2D1" presStyleIdx="1" presStyleCnt="7"/>
      <dgm:spPr/>
    </dgm:pt>
    <dgm:pt modelId="{3BF822BD-7A0E-4F98-B39A-B8CF77B99DFA}" type="pres">
      <dgm:prSet presAssocID="{B7459F89-07C4-4BDC-918E-4AEDEFF96FD0}" presName="compNode" presStyleCnt="0"/>
      <dgm:spPr/>
    </dgm:pt>
    <dgm:pt modelId="{B85A1769-7E3D-4349-8DE4-F6CC13703B98}" type="pres">
      <dgm:prSet presAssocID="{B7459F89-07C4-4BDC-918E-4AEDEFF96FD0}" presName="dummyConnPt" presStyleCnt="0"/>
      <dgm:spPr/>
    </dgm:pt>
    <dgm:pt modelId="{0F9E57B7-2441-41CC-82AC-4D43F8763317}" type="pres">
      <dgm:prSet presAssocID="{B7459F89-07C4-4BDC-918E-4AEDEFF96FD0}" presName="node" presStyleLbl="node1" presStyleIdx="2" presStyleCnt="8">
        <dgm:presLayoutVars>
          <dgm:bulletEnabled val="1"/>
        </dgm:presLayoutVars>
      </dgm:prSet>
      <dgm:spPr/>
    </dgm:pt>
    <dgm:pt modelId="{3C54DD72-3333-421D-BE17-FB3B99605CCE}" type="pres">
      <dgm:prSet presAssocID="{165C02B0-ED4F-4F66-811E-8EF4A7BD8CB3}" presName="sibTrans" presStyleLbl="bgSibTrans2D1" presStyleIdx="2" presStyleCnt="7"/>
      <dgm:spPr/>
    </dgm:pt>
    <dgm:pt modelId="{D364B9B5-4950-4867-8B48-EBB772614B8E}" type="pres">
      <dgm:prSet presAssocID="{7407C67E-1B5F-4500-BE19-1C2C709B34B8}" presName="compNode" presStyleCnt="0"/>
      <dgm:spPr/>
    </dgm:pt>
    <dgm:pt modelId="{9F1DD74D-D746-49E5-AA7F-D527641990CF}" type="pres">
      <dgm:prSet presAssocID="{7407C67E-1B5F-4500-BE19-1C2C709B34B8}" presName="dummyConnPt" presStyleCnt="0"/>
      <dgm:spPr/>
    </dgm:pt>
    <dgm:pt modelId="{5D530B9B-3215-4F5B-A54D-7D5FEAC313C1}" type="pres">
      <dgm:prSet presAssocID="{7407C67E-1B5F-4500-BE19-1C2C709B34B8}" presName="node" presStyleLbl="node1" presStyleIdx="3" presStyleCnt="8">
        <dgm:presLayoutVars>
          <dgm:bulletEnabled val="1"/>
        </dgm:presLayoutVars>
      </dgm:prSet>
      <dgm:spPr/>
    </dgm:pt>
    <dgm:pt modelId="{89DF07AF-DAAC-403B-B1A8-227D78509CC9}" type="pres">
      <dgm:prSet presAssocID="{81977EBE-A0DD-4213-A09A-A2419E47344F}" presName="sibTrans" presStyleLbl="bgSibTrans2D1" presStyleIdx="3" presStyleCnt="7"/>
      <dgm:spPr/>
    </dgm:pt>
    <dgm:pt modelId="{1E5F22E2-BD67-49F0-8E59-412122D31210}" type="pres">
      <dgm:prSet presAssocID="{9FB028A9-C4B2-4054-8574-8B01CBBDA2E4}" presName="compNode" presStyleCnt="0"/>
      <dgm:spPr/>
    </dgm:pt>
    <dgm:pt modelId="{BFD83D91-368B-40BE-BF64-2B321DAB59C7}" type="pres">
      <dgm:prSet presAssocID="{9FB028A9-C4B2-4054-8574-8B01CBBDA2E4}" presName="dummyConnPt" presStyleCnt="0"/>
      <dgm:spPr/>
    </dgm:pt>
    <dgm:pt modelId="{497B5EF7-C88A-49C3-9F98-57A3E8FF0544}" type="pres">
      <dgm:prSet presAssocID="{9FB028A9-C4B2-4054-8574-8B01CBBDA2E4}" presName="node" presStyleLbl="node1" presStyleIdx="4" presStyleCnt="8">
        <dgm:presLayoutVars>
          <dgm:bulletEnabled val="1"/>
        </dgm:presLayoutVars>
      </dgm:prSet>
      <dgm:spPr/>
    </dgm:pt>
    <dgm:pt modelId="{6D7CF60E-8DBD-4153-BAB0-8E7A190E198A}" type="pres">
      <dgm:prSet presAssocID="{FF489B74-D3C6-49EA-8E50-AA61259A52D6}" presName="sibTrans" presStyleLbl="bgSibTrans2D1" presStyleIdx="4" presStyleCnt="7"/>
      <dgm:spPr/>
    </dgm:pt>
    <dgm:pt modelId="{5C667DD0-4985-4162-A9F6-EC2217DA9B9F}" type="pres">
      <dgm:prSet presAssocID="{59A94E7E-0524-46C2-8E5D-8EF4DE194515}" presName="compNode" presStyleCnt="0"/>
      <dgm:spPr/>
    </dgm:pt>
    <dgm:pt modelId="{B07F7B1C-A841-40AA-9266-E513FA6EAC5C}" type="pres">
      <dgm:prSet presAssocID="{59A94E7E-0524-46C2-8E5D-8EF4DE194515}" presName="dummyConnPt" presStyleCnt="0"/>
      <dgm:spPr/>
    </dgm:pt>
    <dgm:pt modelId="{86DF16EB-AF31-4FA6-962F-2BC7E05854BB}" type="pres">
      <dgm:prSet presAssocID="{59A94E7E-0524-46C2-8E5D-8EF4DE194515}" presName="node" presStyleLbl="node1" presStyleIdx="5" presStyleCnt="8">
        <dgm:presLayoutVars>
          <dgm:bulletEnabled val="1"/>
        </dgm:presLayoutVars>
      </dgm:prSet>
      <dgm:spPr/>
    </dgm:pt>
    <dgm:pt modelId="{4E1B79E8-9DCA-4E28-94F8-FE5F45DE0F0D}" type="pres">
      <dgm:prSet presAssocID="{CB929F2D-1D52-4823-BD67-9D4DC7C625F7}" presName="sibTrans" presStyleLbl="bgSibTrans2D1" presStyleIdx="5" presStyleCnt="7"/>
      <dgm:spPr/>
    </dgm:pt>
    <dgm:pt modelId="{1B174D26-0B2B-4FB0-A6E4-A8FFB6BB23B1}" type="pres">
      <dgm:prSet presAssocID="{8DCE3D1C-615D-4C2B-A9D8-519AA9DFD6B5}" presName="compNode" presStyleCnt="0"/>
      <dgm:spPr/>
    </dgm:pt>
    <dgm:pt modelId="{428FA8BB-F2B4-4587-B23C-4E87DACF62DF}" type="pres">
      <dgm:prSet presAssocID="{8DCE3D1C-615D-4C2B-A9D8-519AA9DFD6B5}" presName="dummyConnPt" presStyleCnt="0"/>
      <dgm:spPr/>
    </dgm:pt>
    <dgm:pt modelId="{215E3DD6-081C-4C02-92AD-519DCE83C6E8}" type="pres">
      <dgm:prSet presAssocID="{8DCE3D1C-615D-4C2B-A9D8-519AA9DFD6B5}" presName="node" presStyleLbl="node1" presStyleIdx="6" presStyleCnt="8">
        <dgm:presLayoutVars>
          <dgm:bulletEnabled val="1"/>
        </dgm:presLayoutVars>
      </dgm:prSet>
      <dgm:spPr/>
    </dgm:pt>
    <dgm:pt modelId="{FD552C56-280A-4C54-B2D8-5ABCAE834983}" type="pres">
      <dgm:prSet presAssocID="{B5CA821B-35D3-4498-8CF6-740302B7159D}" presName="sibTrans" presStyleLbl="bgSibTrans2D1" presStyleIdx="6" presStyleCnt="7"/>
      <dgm:spPr/>
    </dgm:pt>
    <dgm:pt modelId="{7B572C4F-C238-4C87-A982-B73A29A45EF8}" type="pres">
      <dgm:prSet presAssocID="{A06C27C2-4664-48BD-9703-AD35522BCC14}" presName="compNode" presStyleCnt="0"/>
      <dgm:spPr/>
    </dgm:pt>
    <dgm:pt modelId="{8C6CB1B3-93CC-4FF5-A3A2-B91F9F3F4615}" type="pres">
      <dgm:prSet presAssocID="{A06C27C2-4664-48BD-9703-AD35522BCC14}" presName="dummyConnPt" presStyleCnt="0"/>
      <dgm:spPr/>
    </dgm:pt>
    <dgm:pt modelId="{BA0F699C-6849-46EA-998E-43FE94DD1C63}" type="pres">
      <dgm:prSet presAssocID="{A06C27C2-4664-48BD-9703-AD35522BCC14}" presName="node" presStyleLbl="node1" presStyleIdx="7" presStyleCnt="8">
        <dgm:presLayoutVars>
          <dgm:bulletEnabled val="1"/>
        </dgm:presLayoutVars>
      </dgm:prSet>
      <dgm:spPr/>
    </dgm:pt>
  </dgm:ptLst>
  <dgm:cxnLst>
    <dgm:cxn modelId="{4614C501-A572-4DAF-83FE-5D3BC18FAB5B}" srcId="{B143B3BF-9992-4349-91EC-DABA7427A17D}" destId="{B7459F89-07C4-4BDC-918E-4AEDEFF96FD0}" srcOrd="2" destOrd="0" parTransId="{6DB1DE57-B1F6-48E7-8B2D-05CE629D6EB5}" sibTransId="{165C02B0-ED4F-4F66-811E-8EF4A7BD8CB3}"/>
    <dgm:cxn modelId="{75D36B06-70CD-4C8F-89C2-B7B3B49F553A}" type="presOf" srcId="{7407C67E-1B5F-4500-BE19-1C2C709B34B8}" destId="{5D530B9B-3215-4F5B-A54D-7D5FEAC313C1}" srcOrd="0" destOrd="0" presId="urn:microsoft.com/office/officeart/2005/8/layout/bProcess4"/>
    <dgm:cxn modelId="{CEBC1907-FB26-4D5E-BAA5-6270DDD25AAC}" srcId="{B143B3BF-9992-4349-91EC-DABA7427A17D}" destId="{7407C67E-1B5F-4500-BE19-1C2C709B34B8}" srcOrd="3" destOrd="0" parTransId="{A044F0F3-2F68-44F1-A2FF-7086094AA9B9}" sibTransId="{81977EBE-A0DD-4213-A09A-A2419E47344F}"/>
    <dgm:cxn modelId="{D5D55508-A848-476D-B498-DAD7A4E30EA9}" srcId="{B143B3BF-9992-4349-91EC-DABA7427A17D}" destId="{60B90C1F-34FA-4D92-B338-DA99A958920B}" srcOrd="0" destOrd="0" parTransId="{0A8347DF-9430-4325-8110-A348336A5EDE}" sibTransId="{78774EF8-C2C1-45BF-A2FE-050C9EE8B95C}"/>
    <dgm:cxn modelId="{A5B0200B-3C1E-4924-B2A4-5CAC2683072D}" type="presOf" srcId="{A06C27C2-4664-48BD-9703-AD35522BCC14}" destId="{BA0F699C-6849-46EA-998E-43FE94DD1C63}" srcOrd="0" destOrd="0" presId="urn:microsoft.com/office/officeart/2005/8/layout/bProcess4"/>
    <dgm:cxn modelId="{04443A0B-D29A-4D97-8E21-157F01921B4F}" type="presOf" srcId="{9FB028A9-C4B2-4054-8574-8B01CBBDA2E4}" destId="{497B5EF7-C88A-49C3-9F98-57A3E8FF0544}" srcOrd="0" destOrd="0" presId="urn:microsoft.com/office/officeart/2005/8/layout/bProcess4"/>
    <dgm:cxn modelId="{0672E82C-EDC7-4198-A175-96A3A91E4F33}" type="presOf" srcId="{60B90C1F-34FA-4D92-B338-DA99A958920B}" destId="{06D8E711-29EF-4C1A-B798-EE1E3177BA3C}" srcOrd="0" destOrd="0" presId="urn:microsoft.com/office/officeart/2005/8/layout/bProcess4"/>
    <dgm:cxn modelId="{D3785430-41F9-4A6B-AD7E-6C13399F3A55}" type="presOf" srcId="{81977EBE-A0DD-4213-A09A-A2419E47344F}" destId="{89DF07AF-DAAC-403B-B1A8-227D78509CC9}" srcOrd="0" destOrd="0" presId="urn:microsoft.com/office/officeart/2005/8/layout/bProcess4"/>
    <dgm:cxn modelId="{CBBF0732-726F-412B-801C-9E934E588EB0}" type="presOf" srcId="{DD8C8245-5381-4E0E-B063-C6B116333A2B}" destId="{BDCD22A0-9F77-422E-86CB-37606CD0DE52}" srcOrd="0" destOrd="0" presId="urn:microsoft.com/office/officeart/2005/8/layout/bProcess4"/>
    <dgm:cxn modelId="{7CC57D36-F3AE-4E21-AC65-EDB6A3155C25}" type="presOf" srcId="{61E0BCBE-3FCB-486A-9B34-DC53768544BF}" destId="{59249C26-22C1-411F-9B25-5DF3C3C4AC85}" srcOrd="0" destOrd="0" presId="urn:microsoft.com/office/officeart/2005/8/layout/bProcess4"/>
    <dgm:cxn modelId="{98DAB85F-1773-4427-83E7-BBD5B9828A65}" type="presOf" srcId="{B143B3BF-9992-4349-91EC-DABA7427A17D}" destId="{B9D61FAA-DB2E-484E-B0E4-CBA35F3A4480}" srcOrd="0" destOrd="0" presId="urn:microsoft.com/office/officeart/2005/8/layout/bProcess4"/>
    <dgm:cxn modelId="{37AF3060-7D59-43D1-A8CB-595C38B84F1F}" type="presOf" srcId="{FF489B74-D3C6-49EA-8E50-AA61259A52D6}" destId="{6D7CF60E-8DBD-4153-BAB0-8E7A190E198A}" srcOrd="0" destOrd="0" presId="urn:microsoft.com/office/officeart/2005/8/layout/bProcess4"/>
    <dgm:cxn modelId="{6F33565A-24D9-4E3A-840B-6533FD9DBF0C}" type="presOf" srcId="{B5CA821B-35D3-4498-8CF6-740302B7159D}" destId="{FD552C56-280A-4C54-B2D8-5ABCAE834983}" srcOrd="0" destOrd="0" presId="urn:microsoft.com/office/officeart/2005/8/layout/bProcess4"/>
    <dgm:cxn modelId="{19C88F7A-9629-4497-97C5-696C6E75490E}" type="presOf" srcId="{78774EF8-C2C1-45BF-A2FE-050C9EE8B95C}" destId="{CEF6E554-21BD-418C-8F70-E3F83AD41249}" srcOrd="0" destOrd="0" presId="urn:microsoft.com/office/officeart/2005/8/layout/bProcess4"/>
    <dgm:cxn modelId="{0B11D780-1805-4B59-AF23-242A200AF091}" srcId="{B143B3BF-9992-4349-91EC-DABA7427A17D}" destId="{59A94E7E-0524-46C2-8E5D-8EF4DE194515}" srcOrd="5" destOrd="0" parTransId="{75747820-4675-400C-AC4E-9ECE9BA2F3C6}" sibTransId="{CB929F2D-1D52-4823-BD67-9D4DC7C625F7}"/>
    <dgm:cxn modelId="{DD98DE80-10BD-4580-B4A4-91D8C12A615A}" srcId="{B143B3BF-9992-4349-91EC-DABA7427A17D}" destId="{9FB028A9-C4B2-4054-8574-8B01CBBDA2E4}" srcOrd="4" destOrd="0" parTransId="{A4E6D4C4-7547-4360-943F-082FCC67F9AA}" sibTransId="{FF489B74-D3C6-49EA-8E50-AA61259A52D6}"/>
    <dgm:cxn modelId="{4BB70D81-0D3A-4EE6-A16B-4C4CF59D50E3}" srcId="{B143B3BF-9992-4349-91EC-DABA7427A17D}" destId="{8DCE3D1C-615D-4C2B-A9D8-519AA9DFD6B5}" srcOrd="6" destOrd="0" parTransId="{A0AB82CD-8FDA-4D07-9D9D-431E1EFF7CC3}" sibTransId="{B5CA821B-35D3-4498-8CF6-740302B7159D}"/>
    <dgm:cxn modelId="{1237B58C-AAB3-4212-8491-9339772C8A37}" type="presOf" srcId="{59A94E7E-0524-46C2-8E5D-8EF4DE194515}" destId="{86DF16EB-AF31-4FA6-962F-2BC7E05854BB}" srcOrd="0" destOrd="0" presId="urn:microsoft.com/office/officeart/2005/8/layout/bProcess4"/>
    <dgm:cxn modelId="{FFEDFA92-6E3A-4B8D-AFCE-23EB71E67217}" srcId="{B143B3BF-9992-4349-91EC-DABA7427A17D}" destId="{DD8C8245-5381-4E0E-B063-C6B116333A2B}" srcOrd="1" destOrd="0" parTransId="{C7C39770-6A44-4B6D-9337-46254533931F}" sibTransId="{61E0BCBE-3FCB-486A-9B34-DC53768544BF}"/>
    <dgm:cxn modelId="{B871F1C8-4ED8-41BB-A8E3-87E2BEDD4C8B}" type="presOf" srcId="{CB929F2D-1D52-4823-BD67-9D4DC7C625F7}" destId="{4E1B79E8-9DCA-4E28-94F8-FE5F45DE0F0D}" srcOrd="0" destOrd="0" presId="urn:microsoft.com/office/officeart/2005/8/layout/bProcess4"/>
    <dgm:cxn modelId="{F4164ED0-EB45-45E7-93F3-F94D0173755F}" type="presOf" srcId="{165C02B0-ED4F-4F66-811E-8EF4A7BD8CB3}" destId="{3C54DD72-3333-421D-BE17-FB3B99605CCE}" srcOrd="0" destOrd="0" presId="urn:microsoft.com/office/officeart/2005/8/layout/bProcess4"/>
    <dgm:cxn modelId="{B4DF1FD2-222C-44BE-965E-04B0C387C84A}" type="presOf" srcId="{8DCE3D1C-615D-4C2B-A9D8-519AA9DFD6B5}" destId="{215E3DD6-081C-4C02-92AD-519DCE83C6E8}" srcOrd="0" destOrd="0" presId="urn:microsoft.com/office/officeart/2005/8/layout/bProcess4"/>
    <dgm:cxn modelId="{C81190ED-3993-4D86-8296-ED513E1205C2}" type="presOf" srcId="{B7459F89-07C4-4BDC-918E-4AEDEFF96FD0}" destId="{0F9E57B7-2441-41CC-82AC-4D43F8763317}" srcOrd="0" destOrd="0" presId="urn:microsoft.com/office/officeart/2005/8/layout/bProcess4"/>
    <dgm:cxn modelId="{E3982DFD-8B5F-45CA-8A10-6FEC2C7AA99A}" srcId="{B143B3BF-9992-4349-91EC-DABA7427A17D}" destId="{A06C27C2-4664-48BD-9703-AD35522BCC14}" srcOrd="7" destOrd="0" parTransId="{1C0FE497-F8AB-4626-A575-5E5E3E2E86AE}" sibTransId="{6A095F3B-BA9C-4976-ACE7-5CA25EE81EB6}"/>
    <dgm:cxn modelId="{A133284A-7DD1-4DE9-9E93-867B88F8EEC7}" type="presParOf" srcId="{B9D61FAA-DB2E-484E-B0E4-CBA35F3A4480}" destId="{18B8BB8D-BE5A-4DFF-8DF0-38EE25AE5736}" srcOrd="0" destOrd="0" presId="urn:microsoft.com/office/officeart/2005/8/layout/bProcess4"/>
    <dgm:cxn modelId="{57CBB828-E227-4D0F-9107-A1926AF49E91}" type="presParOf" srcId="{18B8BB8D-BE5A-4DFF-8DF0-38EE25AE5736}" destId="{753A5E54-A4DA-4659-806E-DA9F831A03F8}" srcOrd="0" destOrd="0" presId="urn:microsoft.com/office/officeart/2005/8/layout/bProcess4"/>
    <dgm:cxn modelId="{5AC4D51F-15F0-421F-9BDD-6A3B50289F3A}" type="presParOf" srcId="{18B8BB8D-BE5A-4DFF-8DF0-38EE25AE5736}" destId="{06D8E711-29EF-4C1A-B798-EE1E3177BA3C}" srcOrd="1" destOrd="0" presId="urn:microsoft.com/office/officeart/2005/8/layout/bProcess4"/>
    <dgm:cxn modelId="{372049B7-F866-4908-8D38-B91CD2A38085}" type="presParOf" srcId="{B9D61FAA-DB2E-484E-B0E4-CBA35F3A4480}" destId="{CEF6E554-21BD-418C-8F70-E3F83AD41249}" srcOrd="1" destOrd="0" presId="urn:microsoft.com/office/officeart/2005/8/layout/bProcess4"/>
    <dgm:cxn modelId="{EBDCF63F-82A2-4C53-ACF6-8BEFEECDD297}" type="presParOf" srcId="{B9D61FAA-DB2E-484E-B0E4-CBA35F3A4480}" destId="{1E5E88CD-FCB9-4A13-A800-51576553B282}" srcOrd="2" destOrd="0" presId="urn:microsoft.com/office/officeart/2005/8/layout/bProcess4"/>
    <dgm:cxn modelId="{B165AC70-C61E-41F5-BC6A-FE88DB354FF7}" type="presParOf" srcId="{1E5E88CD-FCB9-4A13-A800-51576553B282}" destId="{EF4EF284-471C-46B8-834F-C647C7055C18}" srcOrd="0" destOrd="0" presId="urn:microsoft.com/office/officeart/2005/8/layout/bProcess4"/>
    <dgm:cxn modelId="{E7F4164D-E50F-4A2B-8B9D-4C75BEC3C385}" type="presParOf" srcId="{1E5E88CD-FCB9-4A13-A800-51576553B282}" destId="{BDCD22A0-9F77-422E-86CB-37606CD0DE52}" srcOrd="1" destOrd="0" presId="urn:microsoft.com/office/officeart/2005/8/layout/bProcess4"/>
    <dgm:cxn modelId="{C8441A65-1A6C-4EED-918E-4845505E8F0F}" type="presParOf" srcId="{B9D61FAA-DB2E-484E-B0E4-CBA35F3A4480}" destId="{59249C26-22C1-411F-9B25-5DF3C3C4AC85}" srcOrd="3" destOrd="0" presId="urn:microsoft.com/office/officeart/2005/8/layout/bProcess4"/>
    <dgm:cxn modelId="{134C3150-FFF4-457A-9F3E-7D61E6D23C8C}" type="presParOf" srcId="{B9D61FAA-DB2E-484E-B0E4-CBA35F3A4480}" destId="{3BF822BD-7A0E-4F98-B39A-B8CF77B99DFA}" srcOrd="4" destOrd="0" presId="urn:microsoft.com/office/officeart/2005/8/layout/bProcess4"/>
    <dgm:cxn modelId="{F9C52745-A65A-40D6-944B-BB30DCD0B694}" type="presParOf" srcId="{3BF822BD-7A0E-4F98-B39A-B8CF77B99DFA}" destId="{B85A1769-7E3D-4349-8DE4-F6CC13703B98}" srcOrd="0" destOrd="0" presId="urn:microsoft.com/office/officeart/2005/8/layout/bProcess4"/>
    <dgm:cxn modelId="{657B4819-5209-487F-8018-F62988757492}" type="presParOf" srcId="{3BF822BD-7A0E-4F98-B39A-B8CF77B99DFA}" destId="{0F9E57B7-2441-41CC-82AC-4D43F8763317}" srcOrd="1" destOrd="0" presId="urn:microsoft.com/office/officeart/2005/8/layout/bProcess4"/>
    <dgm:cxn modelId="{3933633E-A5F1-4CAC-A7BD-D942A6FAFC73}" type="presParOf" srcId="{B9D61FAA-DB2E-484E-B0E4-CBA35F3A4480}" destId="{3C54DD72-3333-421D-BE17-FB3B99605CCE}" srcOrd="5" destOrd="0" presId="urn:microsoft.com/office/officeart/2005/8/layout/bProcess4"/>
    <dgm:cxn modelId="{72EBA431-4CD3-46E6-AFDA-2690AC1E1662}" type="presParOf" srcId="{B9D61FAA-DB2E-484E-B0E4-CBA35F3A4480}" destId="{D364B9B5-4950-4867-8B48-EBB772614B8E}" srcOrd="6" destOrd="0" presId="urn:microsoft.com/office/officeart/2005/8/layout/bProcess4"/>
    <dgm:cxn modelId="{48413963-D1DC-4A34-ACCE-97872EBAA824}" type="presParOf" srcId="{D364B9B5-4950-4867-8B48-EBB772614B8E}" destId="{9F1DD74D-D746-49E5-AA7F-D527641990CF}" srcOrd="0" destOrd="0" presId="urn:microsoft.com/office/officeart/2005/8/layout/bProcess4"/>
    <dgm:cxn modelId="{22EDBE82-531E-44ED-BF0B-DC5B02FF71D8}" type="presParOf" srcId="{D364B9B5-4950-4867-8B48-EBB772614B8E}" destId="{5D530B9B-3215-4F5B-A54D-7D5FEAC313C1}" srcOrd="1" destOrd="0" presId="urn:microsoft.com/office/officeart/2005/8/layout/bProcess4"/>
    <dgm:cxn modelId="{3B5E8B2B-46F2-47CC-B68B-E7BD9679FD05}" type="presParOf" srcId="{B9D61FAA-DB2E-484E-B0E4-CBA35F3A4480}" destId="{89DF07AF-DAAC-403B-B1A8-227D78509CC9}" srcOrd="7" destOrd="0" presId="urn:microsoft.com/office/officeart/2005/8/layout/bProcess4"/>
    <dgm:cxn modelId="{ACB3C2AF-D8D1-49F9-B073-3A850304F5FE}" type="presParOf" srcId="{B9D61FAA-DB2E-484E-B0E4-CBA35F3A4480}" destId="{1E5F22E2-BD67-49F0-8E59-412122D31210}" srcOrd="8" destOrd="0" presId="urn:microsoft.com/office/officeart/2005/8/layout/bProcess4"/>
    <dgm:cxn modelId="{0FD1F6C2-3CFC-4DDC-8574-3C198CBC1EE5}" type="presParOf" srcId="{1E5F22E2-BD67-49F0-8E59-412122D31210}" destId="{BFD83D91-368B-40BE-BF64-2B321DAB59C7}" srcOrd="0" destOrd="0" presId="urn:microsoft.com/office/officeart/2005/8/layout/bProcess4"/>
    <dgm:cxn modelId="{3FFD041C-4053-443A-98AC-2D66018AE432}" type="presParOf" srcId="{1E5F22E2-BD67-49F0-8E59-412122D31210}" destId="{497B5EF7-C88A-49C3-9F98-57A3E8FF0544}" srcOrd="1" destOrd="0" presId="urn:microsoft.com/office/officeart/2005/8/layout/bProcess4"/>
    <dgm:cxn modelId="{1D8262AC-E9F8-4CA8-89D1-BAB44D109CF5}" type="presParOf" srcId="{B9D61FAA-DB2E-484E-B0E4-CBA35F3A4480}" destId="{6D7CF60E-8DBD-4153-BAB0-8E7A190E198A}" srcOrd="9" destOrd="0" presId="urn:microsoft.com/office/officeart/2005/8/layout/bProcess4"/>
    <dgm:cxn modelId="{91C9A3EC-649F-4CB3-8426-CC6AEBA0FD30}" type="presParOf" srcId="{B9D61FAA-DB2E-484E-B0E4-CBA35F3A4480}" destId="{5C667DD0-4985-4162-A9F6-EC2217DA9B9F}" srcOrd="10" destOrd="0" presId="urn:microsoft.com/office/officeart/2005/8/layout/bProcess4"/>
    <dgm:cxn modelId="{4BF2B43D-E15F-43B1-82DD-702169FD20AC}" type="presParOf" srcId="{5C667DD0-4985-4162-A9F6-EC2217DA9B9F}" destId="{B07F7B1C-A841-40AA-9266-E513FA6EAC5C}" srcOrd="0" destOrd="0" presId="urn:microsoft.com/office/officeart/2005/8/layout/bProcess4"/>
    <dgm:cxn modelId="{95BA3DDB-920E-4FB8-BF86-002E6D21D65B}" type="presParOf" srcId="{5C667DD0-4985-4162-A9F6-EC2217DA9B9F}" destId="{86DF16EB-AF31-4FA6-962F-2BC7E05854BB}" srcOrd="1" destOrd="0" presId="urn:microsoft.com/office/officeart/2005/8/layout/bProcess4"/>
    <dgm:cxn modelId="{CF926F4D-58D7-4FF6-8A04-5439B2BD3946}" type="presParOf" srcId="{B9D61FAA-DB2E-484E-B0E4-CBA35F3A4480}" destId="{4E1B79E8-9DCA-4E28-94F8-FE5F45DE0F0D}" srcOrd="11" destOrd="0" presId="urn:microsoft.com/office/officeart/2005/8/layout/bProcess4"/>
    <dgm:cxn modelId="{C3B1499D-E0C6-4457-83D4-98771B979054}" type="presParOf" srcId="{B9D61FAA-DB2E-484E-B0E4-CBA35F3A4480}" destId="{1B174D26-0B2B-4FB0-A6E4-A8FFB6BB23B1}" srcOrd="12" destOrd="0" presId="urn:microsoft.com/office/officeart/2005/8/layout/bProcess4"/>
    <dgm:cxn modelId="{76DE7030-C7DC-452A-B322-505FE8E6D981}" type="presParOf" srcId="{1B174D26-0B2B-4FB0-A6E4-A8FFB6BB23B1}" destId="{428FA8BB-F2B4-4587-B23C-4E87DACF62DF}" srcOrd="0" destOrd="0" presId="urn:microsoft.com/office/officeart/2005/8/layout/bProcess4"/>
    <dgm:cxn modelId="{2DBAEE1F-F647-4F72-91DF-39AFC92E5D24}" type="presParOf" srcId="{1B174D26-0B2B-4FB0-A6E4-A8FFB6BB23B1}" destId="{215E3DD6-081C-4C02-92AD-519DCE83C6E8}" srcOrd="1" destOrd="0" presId="urn:microsoft.com/office/officeart/2005/8/layout/bProcess4"/>
    <dgm:cxn modelId="{67FBDD4A-7215-4B55-A7D7-DBAFD6B6C30F}" type="presParOf" srcId="{B9D61FAA-DB2E-484E-B0E4-CBA35F3A4480}" destId="{FD552C56-280A-4C54-B2D8-5ABCAE834983}" srcOrd="13" destOrd="0" presId="urn:microsoft.com/office/officeart/2005/8/layout/bProcess4"/>
    <dgm:cxn modelId="{7B7CEF23-449F-48E2-A14B-6A1B536EBB83}" type="presParOf" srcId="{B9D61FAA-DB2E-484E-B0E4-CBA35F3A4480}" destId="{7B572C4F-C238-4C87-A982-B73A29A45EF8}" srcOrd="14" destOrd="0" presId="urn:microsoft.com/office/officeart/2005/8/layout/bProcess4"/>
    <dgm:cxn modelId="{A07D4638-A0A8-4FDE-B07C-1DFC574D39E1}" type="presParOf" srcId="{7B572C4F-C238-4C87-A982-B73A29A45EF8}" destId="{8C6CB1B3-93CC-4FF5-A3A2-B91F9F3F4615}" srcOrd="0" destOrd="0" presId="urn:microsoft.com/office/officeart/2005/8/layout/bProcess4"/>
    <dgm:cxn modelId="{55C0DB24-A2C0-4295-A4BA-DEA8C73F7EF8}" type="presParOf" srcId="{7B572C4F-C238-4C87-A982-B73A29A45EF8}" destId="{BA0F699C-6849-46EA-998E-43FE94DD1C63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12A44D-6B6E-44E2-A6B0-DF4821BEBF6F}" type="doc">
      <dgm:prSet loTypeId="urn:microsoft.com/office/officeart/2005/8/layout/vList5" loCatId="list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ID"/>
        </a:p>
      </dgm:t>
    </dgm:pt>
    <dgm:pt modelId="{040AD1BA-E725-4226-A4CF-B473AC3DE997}">
      <dgm:prSet phldrT="[Text]" custT="1"/>
      <dgm:spPr>
        <a:solidFill>
          <a:srgbClr val="7030A0"/>
        </a:solidFill>
      </dgm:spPr>
      <dgm:t>
        <a:bodyPr/>
        <a:lstStyle/>
        <a:p>
          <a:r>
            <a:rPr lang="id-ID" sz="2000" dirty="0">
              <a:latin typeface="Candara" panose="020E0502030303020204" pitchFamily="34" charset="0"/>
            </a:rPr>
            <a:t>Motivasi ekstrinsik atau motivasi eksternal adalah motivasi yang disebabkan oleh faktor-faktor di luar situasi manusia, seperti lingkungan keluarga atau lingkungan sekolah</a:t>
          </a:r>
          <a:endParaRPr lang="en-ID" sz="2000" dirty="0">
            <a:latin typeface="Candara" panose="020E0502030303020204" pitchFamily="34" charset="0"/>
          </a:endParaRPr>
        </a:p>
      </dgm:t>
    </dgm:pt>
    <dgm:pt modelId="{65A90830-49B0-4E5C-8E1D-DAAB10965298}" type="parTrans" cxnId="{F80A5601-3899-430F-91CD-F9122E2A602D}">
      <dgm:prSet/>
      <dgm:spPr/>
      <dgm:t>
        <a:bodyPr/>
        <a:lstStyle/>
        <a:p>
          <a:endParaRPr lang="en-ID" sz="2000">
            <a:latin typeface="Candara" panose="020E0502030303020204" pitchFamily="34" charset="0"/>
          </a:endParaRPr>
        </a:p>
      </dgm:t>
    </dgm:pt>
    <dgm:pt modelId="{12A666F6-4AC6-45C8-A923-D07C72E7E999}" type="sibTrans" cxnId="{F80A5601-3899-430F-91CD-F9122E2A602D}">
      <dgm:prSet/>
      <dgm:spPr/>
      <dgm:t>
        <a:bodyPr/>
        <a:lstStyle/>
        <a:p>
          <a:endParaRPr lang="en-ID" sz="2000">
            <a:latin typeface="Candara" panose="020E0502030303020204" pitchFamily="34" charset="0"/>
          </a:endParaRPr>
        </a:p>
      </dgm:t>
    </dgm:pt>
    <dgm:pt modelId="{71578F47-78D6-48D1-A4AB-2D73AA792959}">
      <dgm:prSet phldrT="[Text]" custT="1"/>
      <dgm:spPr/>
      <dgm:t>
        <a:bodyPr/>
        <a:lstStyle/>
        <a:p>
          <a:r>
            <a:rPr lang="id-ID" sz="2000" dirty="0">
              <a:latin typeface="Candara" panose="020E0502030303020204" pitchFamily="34" charset="0"/>
            </a:rPr>
            <a:t>Hadiah adalah alat yang representatif dan bersifat positif. Hadiah telah menjadi alat motivasi bagi seseorang</a:t>
          </a:r>
          <a:endParaRPr lang="en-ID" sz="2000" dirty="0">
            <a:latin typeface="Candara" panose="020E0502030303020204" pitchFamily="34" charset="0"/>
          </a:endParaRPr>
        </a:p>
      </dgm:t>
    </dgm:pt>
    <dgm:pt modelId="{E0216DAF-3EAB-4A89-9494-CB7C3029543D}" type="parTrans" cxnId="{D52E21F1-598B-4937-9A4C-7642E89E2A33}">
      <dgm:prSet/>
      <dgm:spPr/>
      <dgm:t>
        <a:bodyPr/>
        <a:lstStyle/>
        <a:p>
          <a:endParaRPr lang="en-ID" sz="2000">
            <a:latin typeface="Candara" panose="020E0502030303020204" pitchFamily="34" charset="0"/>
          </a:endParaRPr>
        </a:p>
      </dgm:t>
    </dgm:pt>
    <dgm:pt modelId="{22C2DBEE-1A67-48C4-AFAF-A4E1D0749EBF}" type="sibTrans" cxnId="{D52E21F1-598B-4937-9A4C-7642E89E2A33}">
      <dgm:prSet/>
      <dgm:spPr/>
      <dgm:t>
        <a:bodyPr/>
        <a:lstStyle/>
        <a:p>
          <a:endParaRPr lang="en-ID" sz="2000">
            <a:latin typeface="Candara" panose="020E0502030303020204" pitchFamily="34" charset="0"/>
          </a:endParaRPr>
        </a:p>
      </dgm:t>
    </dgm:pt>
    <dgm:pt modelId="{09146A6C-4FCC-4621-93ED-21404257D219}">
      <dgm:prSet phldrT="[Text]" custT="1"/>
      <dgm:spPr/>
      <dgm:t>
        <a:bodyPr/>
        <a:lstStyle/>
        <a:p>
          <a:r>
            <a:rPr lang="id-ID" sz="2000" dirty="0">
              <a:latin typeface="Candara" panose="020E0502030303020204" pitchFamily="34" charset="0"/>
            </a:rPr>
            <a:t>Hukuman dapat juga menjadi alat motivasi untuk mempergiat seseorang membaca</a:t>
          </a:r>
          <a:endParaRPr lang="en-ID" sz="2000" dirty="0">
            <a:latin typeface="Candara" panose="020E0502030303020204" pitchFamily="34" charset="0"/>
          </a:endParaRPr>
        </a:p>
      </dgm:t>
    </dgm:pt>
    <dgm:pt modelId="{C505B821-B0D6-4E55-8E39-87076EF32EB3}" type="parTrans" cxnId="{86697D92-54EC-4738-A8FC-CA9F28432BCA}">
      <dgm:prSet/>
      <dgm:spPr/>
      <dgm:t>
        <a:bodyPr/>
        <a:lstStyle/>
        <a:p>
          <a:endParaRPr lang="en-ID" sz="2000">
            <a:latin typeface="Candara" panose="020E0502030303020204" pitchFamily="34" charset="0"/>
          </a:endParaRPr>
        </a:p>
      </dgm:t>
    </dgm:pt>
    <dgm:pt modelId="{69B5A084-60C1-4EE5-AC99-8C580F5628CB}" type="sibTrans" cxnId="{86697D92-54EC-4738-A8FC-CA9F28432BCA}">
      <dgm:prSet/>
      <dgm:spPr/>
      <dgm:t>
        <a:bodyPr/>
        <a:lstStyle/>
        <a:p>
          <a:endParaRPr lang="en-ID" sz="2000">
            <a:latin typeface="Candara" panose="020E0502030303020204" pitchFamily="34" charset="0"/>
          </a:endParaRPr>
        </a:p>
      </dgm:t>
    </dgm:pt>
    <dgm:pt modelId="{7B65C441-2904-4E44-90FC-85E985A2C03D}">
      <dgm:prSet phldrT="[Text]" custT="1"/>
      <dgm:spPr/>
      <dgm:t>
        <a:bodyPr/>
        <a:lstStyle/>
        <a:p>
          <a:r>
            <a:rPr lang="id-ID" sz="2000" dirty="0">
              <a:latin typeface="Candara" panose="020E0502030303020204" pitchFamily="34" charset="0"/>
            </a:rPr>
            <a:t>Persaingan merupakan dorongan untuk memperoleh kedudukan atau penghargaan</a:t>
          </a:r>
          <a:endParaRPr lang="en-ID" sz="2000" dirty="0">
            <a:latin typeface="Candara" panose="020E0502030303020204" pitchFamily="34" charset="0"/>
          </a:endParaRPr>
        </a:p>
      </dgm:t>
    </dgm:pt>
    <dgm:pt modelId="{BA8DBFF0-25BB-4B16-8F26-CEE38AED9F77}" type="parTrans" cxnId="{6FD91E9F-6730-4419-9633-1CF391E8B2D8}">
      <dgm:prSet/>
      <dgm:spPr/>
      <dgm:t>
        <a:bodyPr/>
        <a:lstStyle/>
        <a:p>
          <a:endParaRPr lang="en-ID" sz="2000">
            <a:latin typeface="Candara" panose="020E0502030303020204" pitchFamily="34" charset="0"/>
          </a:endParaRPr>
        </a:p>
      </dgm:t>
    </dgm:pt>
    <dgm:pt modelId="{08AA7D94-55F1-4CED-9BE5-612BDC79C7A9}" type="sibTrans" cxnId="{6FD91E9F-6730-4419-9633-1CF391E8B2D8}">
      <dgm:prSet/>
      <dgm:spPr/>
      <dgm:t>
        <a:bodyPr/>
        <a:lstStyle/>
        <a:p>
          <a:endParaRPr lang="en-ID" sz="2000">
            <a:latin typeface="Candara" panose="020E0502030303020204" pitchFamily="34" charset="0"/>
          </a:endParaRPr>
        </a:p>
      </dgm:t>
    </dgm:pt>
    <dgm:pt modelId="{62B16BB6-5628-4E94-B51E-897C5B188498}" type="pres">
      <dgm:prSet presAssocID="{6312A44D-6B6E-44E2-A6B0-DF4821BEBF6F}" presName="Name0" presStyleCnt="0">
        <dgm:presLayoutVars>
          <dgm:dir/>
          <dgm:animLvl val="lvl"/>
          <dgm:resizeHandles val="exact"/>
        </dgm:presLayoutVars>
      </dgm:prSet>
      <dgm:spPr/>
    </dgm:pt>
    <dgm:pt modelId="{65CCF75E-5ACB-46B7-93D8-E3673C3B8DB8}" type="pres">
      <dgm:prSet presAssocID="{040AD1BA-E725-4226-A4CF-B473AC3DE997}" presName="linNode" presStyleCnt="0"/>
      <dgm:spPr/>
    </dgm:pt>
    <dgm:pt modelId="{A3C6AFF4-009C-4BDD-9274-824FFB56AC38}" type="pres">
      <dgm:prSet presAssocID="{040AD1BA-E725-4226-A4CF-B473AC3DE997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DC954CDC-9A79-4EAF-B900-2DE5C7E30B66}" type="pres">
      <dgm:prSet presAssocID="{040AD1BA-E725-4226-A4CF-B473AC3DE997}" presName="descendantText" presStyleLbl="alignAccFollowNode1" presStyleIdx="0" presStyleCnt="1" custLinFactNeighborX="3101" custLinFactNeighborY="500">
        <dgm:presLayoutVars>
          <dgm:bulletEnabled val="1"/>
        </dgm:presLayoutVars>
      </dgm:prSet>
      <dgm:spPr/>
    </dgm:pt>
  </dgm:ptLst>
  <dgm:cxnLst>
    <dgm:cxn modelId="{F80A5601-3899-430F-91CD-F9122E2A602D}" srcId="{6312A44D-6B6E-44E2-A6B0-DF4821BEBF6F}" destId="{040AD1BA-E725-4226-A4CF-B473AC3DE997}" srcOrd="0" destOrd="0" parTransId="{65A90830-49B0-4E5C-8E1D-DAAB10965298}" sibTransId="{12A666F6-4AC6-45C8-A923-D07C72E7E999}"/>
    <dgm:cxn modelId="{9D18C50E-9C2C-4206-A430-9350277C47B9}" type="presOf" srcId="{7B65C441-2904-4E44-90FC-85E985A2C03D}" destId="{DC954CDC-9A79-4EAF-B900-2DE5C7E30B66}" srcOrd="0" destOrd="2" presId="urn:microsoft.com/office/officeart/2005/8/layout/vList5"/>
    <dgm:cxn modelId="{60976326-83C0-4CA3-8F0E-990D9FDD77C0}" type="presOf" srcId="{71578F47-78D6-48D1-A4AB-2D73AA792959}" destId="{DC954CDC-9A79-4EAF-B900-2DE5C7E30B66}" srcOrd="0" destOrd="0" presId="urn:microsoft.com/office/officeart/2005/8/layout/vList5"/>
    <dgm:cxn modelId="{496A3E4B-F186-4D65-886D-DEA5F59791D0}" type="presOf" srcId="{040AD1BA-E725-4226-A4CF-B473AC3DE997}" destId="{A3C6AFF4-009C-4BDD-9274-824FFB56AC38}" srcOrd="0" destOrd="0" presId="urn:microsoft.com/office/officeart/2005/8/layout/vList5"/>
    <dgm:cxn modelId="{86697D92-54EC-4738-A8FC-CA9F28432BCA}" srcId="{040AD1BA-E725-4226-A4CF-B473AC3DE997}" destId="{09146A6C-4FCC-4621-93ED-21404257D219}" srcOrd="1" destOrd="0" parTransId="{C505B821-B0D6-4E55-8E39-87076EF32EB3}" sibTransId="{69B5A084-60C1-4EE5-AC99-8C580F5628CB}"/>
    <dgm:cxn modelId="{6FD91E9F-6730-4419-9633-1CF391E8B2D8}" srcId="{040AD1BA-E725-4226-A4CF-B473AC3DE997}" destId="{7B65C441-2904-4E44-90FC-85E985A2C03D}" srcOrd="2" destOrd="0" parTransId="{BA8DBFF0-25BB-4B16-8F26-CEE38AED9F77}" sibTransId="{08AA7D94-55F1-4CED-9BE5-612BDC79C7A9}"/>
    <dgm:cxn modelId="{6FB848E2-D930-409D-83FB-3702E5F5CE94}" type="presOf" srcId="{6312A44D-6B6E-44E2-A6B0-DF4821BEBF6F}" destId="{62B16BB6-5628-4E94-B51E-897C5B188498}" srcOrd="0" destOrd="0" presId="urn:microsoft.com/office/officeart/2005/8/layout/vList5"/>
    <dgm:cxn modelId="{D52E21F1-598B-4937-9A4C-7642E89E2A33}" srcId="{040AD1BA-E725-4226-A4CF-B473AC3DE997}" destId="{71578F47-78D6-48D1-A4AB-2D73AA792959}" srcOrd="0" destOrd="0" parTransId="{E0216DAF-3EAB-4A89-9494-CB7C3029543D}" sibTransId="{22C2DBEE-1A67-48C4-AFAF-A4E1D0749EBF}"/>
    <dgm:cxn modelId="{DAF511F6-207C-488E-B21E-44CAA4EB4028}" type="presOf" srcId="{09146A6C-4FCC-4621-93ED-21404257D219}" destId="{DC954CDC-9A79-4EAF-B900-2DE5C7E30B66}" srcOrd="0" destOrd="1" presId="urn:microsoft.com/office/officeart/2005/8/layout/vList5"/>
    <dgm:cxn modelId="{93827A56-A6BD-462B-B59A-60C3BB5D14E6}" type="presParOf" srcId="{62B16BB6-5628-4E94-B51E-897C5B188498}" destId="{65CCF75E-5ACB-46B7-93D8-E3673C3B8DB8}" srcOrd="0" destOrd="0" presId="urn:microsoft.com/office/officeart/2005/8/layout/vList5"/>
    <dgm:cxn modelId="{4F68F79A-5E30-4455-977E-B607176806E6}" type="presParOf" srcId="{65CCF75E-5ACB-46B7-93D8-E3673C3B8DB8}" destId="{A3C6AFF4-009C-4BDD-9274-824FFB56AC38}" srcOrd="0" destOrd="0" presId="urn:microsoft.com/office/officeart/2005/8/layout/vList5"/>
    <dgm:cxn modelId="{746F6047-78D8-46A9-BD4C-8D6A23A2CB3C}" type="presParOf" srcId="{65CCF75E-5ACB-46B7-93D8-E3673C3B8DB8}" destId="{DC954CDC-9A79-4EAF-B900-2DE5C7E30B6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312A44D-6B6E-44E2-A6B0-DF4821BEBF6F}" type="doc">
      <dgm:prSet loTypeId="urn:microsoft.com/office/officeart/2005/8/layout/vList5" loCatId="list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ID"/>
        </a:p>
      </dgm:t>
    </dgm:pt>
    <dgm:pt modelId="{040AD1BA-E725-4226-A4CF-B473AC3DE997}">
      <dgm:prSet phldrT="[Text]" custT="1"/>
      <dgm:spPr>
        <a:solidFill>
          <a:srgbClr val="9954CC"/>
        </a:solidFill>
      </dgm:spPr>
      <dgm:t>
        <a:bodyPr/>
        <a:lstStyle/>
        <a:p>
          <a:r>
            <a:rPr lang="id-ID" sz="2000" dirty="0">
              <a:latin typeface="Candara" panose="020E0502030303020204" pitchFamily="34" charset="0"/>
            </a:rPr>
            <a:t>Faktor-faktor yang berada di luar perpustakaan namun mem</a:t>
          </a:r>
          <a:r>
            <a:rPr lang="en-US" sz="2000" dirty="0">
              <a:latin typeface="Candara" panose="020E0502030303020204" pitchFamily="34" charset="0"/>
            </a:rPr>
            <a:t>p</a:t>
          </a:r>
          <a:r>
            <a:rPr lang="id-ID" sz="2000" dirty="0">
              <a:latin typeface="Candara" panose="020E0502030303020204" pitchFamily="34" charset="0"/>
            </a:rPr>
            <a:t>engaruhi pembinaan minat baca</a:t>
          </a:r>
          <a:endParaRPr lang="en-ID" sz="2000" dirty="0">
            <a:latin typeface="Candara" panose="020E0502030303020204" pitchFamily="34" charset="0"/>
          </a:endParaRPr>
        </a:p>
      </dgm:t>
    </dgm:pt>
    <dgm:pt modelId="{65A90830-49B0-4E5C-8E1D-DAAB10965298}" type="parTrans" cxnId="{F80A5601-3899-430F-91CD-F9122E2A602D}">
      <dgm:prSet/>
      <dgm:spPr/>
      <dgm:t>
        <a:bodyPr/>
        <a:lstStyle/>
        <a:p>
          <a:endParaRPr lang="en-ID" sz="2000">
            <a:latin typeface="Candara" panose="020E0502030303020204" pitchFamily="34" charset="0"/>
          </a:endParaRPr>
        </a:p>
      </dgm:t>
    </dgm:pt>
    <dgm:pt modelId="{12A666F6-4AC6-45C8-A923-D07C72E7E999}" type="sibTrans" cxnId="{F80A5601-3899-430F-91CD-F9122E2A602D}">
      <dgm:prSet/>
      <dgm:spPr/>
      <dgm:t>
        <a:bodyPr/>
        <a:lstStyle/>
        <a:p>
          <a:endParaRPr lang="en-ID" sz="2000">
            <a:latin typeface="Candara" panose="020E0502030303020204" pitchFamily="34" charset="0"/>
          </a:endParaRPr>
        </a:p>
      </dgm:t>
    </dgm:pt>
    <dgm:pt modelId="{71578F47-78D6-48D1-A4AB-2D73AA792959}">
      <dgm:prSet phldrT="[Text]" custT="1"/>
      <dgm:spPr/>
      <dgm:t>
        <a:bodyPr/>
        <a:lstStyle/>
        <a:p>
          <a:pPr>
            <a:buSzPts val="1000"/>
            <a:buFont typeface="Wingdings" panose="05000000000000000000" pitchFamily="2" charset="2"/>
            <a:buChar char="v"/>
          </a:pPr>
          <a:r>
            <a:rPr lang="id-ID" sz="2000" dirty="0">
              <a:latin typeface="Candara" panose="020E0502030303020204" pitchFamily="34" charset="0"/>
            </a:rPr>
            <a:t>Kurangnya partisipasi pihak-pihak yang terkait dengan pembinaan minat baca</a:t>
          </a:r>
          <a:endParaRPr lang="en-ID" sz="2000" dirty="0">
            <a:latin typeface="Candara" panose="020E0502030303020204" pitchFamily="34" charset="0"/>
          </a:endParaRPr>
        </a:p>
      </dgm:t>
    </dgm:pt>
    <dgm:pt modelId="{E0216DAF-3EAB-4A89-9494-CB7C3029543D}" type="parTrans" cxnId="{D52E21F1-598B-4937-9A4C-7642E89E2A33}">
      <dgm:prSet/>
      <dgm:spPr/>
      <dgm:t>
        <a:bodyPr/>
        <a:lstStyle/>
        <a:p>
          <a:endParaRPr lang="en-ID" sz="2000">
            <a:latin typeface="Candara" panose="020E0502030303020204" pitchFamily="34" charset="0"/>
          </a:endParaRPr>
        </a:p>
      </dgm:t>
    </dgm:pt>
    <dgm:pt modelId="{22C2DBEE-1A67-48C4-AFAF-A4E1D0749EBF}" type="sibTrans" cxnId="{D52E21F1-598B-4937-9A4C-7642E89E2A33}">
      <dgm:prSet/>
      <dgm:spPr/>
      <dgm:t>
        <a:bodyPr/>
        <a:lstStyle/>
        <a:p>
          <a:endParaRPr lang="en-ID" sz="2000">
            <a:latin typeface="Candara" panose="020E0502030303020204" pitchFamily="34" charset="0"/>
          </a:endParaRPr>
        </a:p>
      </dgm:t>
    </dgm:pt>
    <dgm:pt modelId="{CD5E0164-E57B-44B3-ACED-010C8026DC0E}">
      <dgm:prSet phldrT="[Text]" custT="1"/>
      <dgm:spPr/>
      <dgm:t>
        <a:bodyPr/>
        <a:lstStyle/>
        <a:p>
          <a:pPr>
            <a:buSzPts val="1000"/>
            <a:buFont typeface="Wingdings" panose="05000000000000000000" pitchFamily="2" charset="2"/>
            <a:buChar char="v"/>
          </a:pPr>
          <a:r>
            <a:rPr lang="id-ID" sz="2000" dirty="0">
              <a:latin typeface="Candara" panose="020E0502030303020204" pitchFamily="34" charset="0"/>
            </a:rPr>
            <a:t>Kurang terbinanya jaringan kerja sama pembinaan minat baca antarperpustakaan</a:t>
          </a:r>
          <a:endParaRPr lang="en-ID" sz="2000" dirty="0">
            <a:latin typeface="Candara" panose="020E0502030303020204" pitchFamily="34" charset="0"/>
          </a:endParaRPr>
        </a:p>
      </dgm:t>
    </dgm:pt>
    <dgm:pt modelId="{FFCD21D2-7F81-44B4-BAD3-827572900A1C}" type="parTrans" cxnId="{516C4CD4-C3D8-47F2-AB4C-618DC927234C}">
      <dgm:prSet/>
      <dgm:spPr/>
      <dgm:t>
        <a:bodyPr/>
        <a:lstStyle/>
        <a:p>
          <a:endParaRPr lang="en-ID">
            <a:latin typeface="Candara" panose="020E0502030303020204" pitchFamily="34" charset="0"/>
          </a:endParaRPr>
        </a:p>
      </dgm:t>
    </dgm:pt>
    <dgm:pt modelId="{04690938-04DA-436D-A241-ED1C50267BC1}" type="sibTrans" cxnId="{516C4CD4-C3D8-47F2-AB4C-618DC927234C}">
      <dgm:prSet/>
      <dgm:spPr/>
      <dgm:t>
        <a:bodyPr/>
        <a:lstStyle/>
        <a:p>
          <a:endParaRPr lang="en-ID">
            <a:latin typeface="Candara" panose="020E0502030303020204" pitchFamily="34" charset="0"/>
          </a:endParaRPr>
        </a:p>
      </dgm:t>
    </dgm:pt>
    <dgm:pt modelId="{9EEE1907-3771-4EA5-9FE9-9CB2A4735FB4}">
      <dgm:prSet phldrT="[Text]" custT="1"/>
      <dgm:spPr/>
      <dgm:t>
        <a:bodyPr/>
        <a:lstStyle/>
        <a:p>
          <a:pPr>
            <a:buSzPts val="1000"/>
            <a:buFont typeface="Wingdings" panose="05000000000000000000" pitchFamily="2" charset="2"/>
            <a:buChar char="v"/>
          </a:pPr>
          <a:r>
            <a:rPr lang="id-ID" sz="2000" dirty="0">
              <a:latin typeface="Candara" panose="020E0502030303020204" pitchFamily="34" charset="0"/>
            </a:rPr>
            <a:t>Sektor swasta belum banyak menunjang pembinaan minat baca</a:t>
          </a:r>
          <a:endParaRPr lang="en-ID" sz="2000" dirty="0">
            <a:latin typeface="Candara" panose="020E0502030303020204" pitchFamily="34" charset="0"/>
          </a:endParaRPr>
        </a:p>
      </dgm:t>
    </dgm:pt>
    <dgm:pt modelId="{07D94B6E-601B-4F39-9912-1F18A8BA8C30}" type="parTrans" cxnId="{1396BD6C-29B1-4A9D-8F5C-B9EE0986EB0B}">
      <dgm:prSet/>
      <dgm:spPr/>
      <dgm:t>
        <a:bodyPr/>
        <a:lstStyle/>
        <a:p>
          <a:endParaRPr lang="en-ID">
            <a:latin typeface="Candara" panose="020E0502030303020204" pitchFamily="34" charset="0"/>
          </a:endParaRPr>
        </a:p>
      </dgm:t>
    </dgm:pt>
    <dgm:pt modelId="{FD5B8FB3-4FCF-4B77-8276-D1E1FE9E53C1}" type="sibTrans" cxnId="{1396BD6C-29B1-4A9D-8F5C-B9EE0986EB0B}">
      <dgm:prSet/>
      <dgm:spPr/>
      <dgm:t>
        <a:bodyPr/>
        <a:lstStyle/>
        <a:p>
          <a:endParaRPr lang="en-ID">
            <a:latin typeface="Candara" panose="020E0502030303020204" pitchFamily="34" charset="0"/>
          </a:endParaRPr>
        </a:p>
      </dgm:t>
    </dgm:pt>
    <dgm:pt modelId="{A4B0ADB7-3CBD-4908-BF6E-09A71E56CECB}">
      <dgm:prSet phldrT="[Text]" custT="1"/>
      <dgm:spPr/>
      <dgm:t>
        <a:bodyPr/>
        <a:lstStyle/>
        <a:p>
          <a:pPr>
            <a:buSzPts val="1000"/>
            <a:buFont typeface="Wingdings" panose="05000000000000000000" pitchFamily="2" charset="2"/>
            <a:buChar char="v"/>
          </a:pPr>
          <a:r>
            <a:rPr lang="id-ID" sz="2000" dirty="0">
              <a:latin typeface="Candara" panose="020E0502030303020204" pitchFamily="34" charset="0"/>
            </a:rPr>
            <a:t>Belum Semua Penulis Berpartisipasi dalam Pembinaan Minat Baca</a:t>
          </a:r>
          <a:endParaRPr lang="en-ID" sz="2000" dirty="0">
            <a:latin typeface="Candara" panose="020E0502030303020204" pitchFamily="34" charset="0"/>
          </a:endParaRPr>
        </a:p>
      </dgm:t>
    </dgm:pt>
    <dgm:pt modelId="{C42DDDEA-3EF7-4C3C-B4BC-7E8960328125}" type="parTrans" cxnId="{613A5C61-001C-4DDD-8954-111F1D504A30}">
      <dgm:prSet/>
      <dgm:spPr/>
      <dgm:t>
        <a:bodyPr/>
        <a:lstStyle/>
        <a:p>
          <a:endParaRPr lang="en-ID">
            <a:latin typeface="Candara" panose="020E0502030303020204" pitchFamily="34" charset="0"/>
          </a:endParaRPr>
        </a:p>
      </dgm:t>
    </dgm:pt>
    <dgm:pt modelId="{80ED2979-1FFC-4557-95E2-9599F832B052}" type="sibTrans" cxnId="{613A5C61-001C-4DDD-8954-111F1D504A30}">
      <dgm:prSet/>
      <dgm:spPr/>
      <dgm:t>
        <a:bodyPr/>
        <a:lstStyle/>
        <a:p>
          <a:endParaRPr lang="en-ID">
            <a:latin typeface="Candara" panose="020E0502030303020204" pitchFamily="34" charset="0"/>
          </a:endParaRPr>
        </a:p>
      </dgm:t>
    </dgm:pt>
    <dgm:pt modelId="{9EA2B740-3B6E-4BA5-A853-7BC0AF538D40}">
      <dgm:prSet phldrT="[Text]" custT="1"/>
      <dgm:spPr/>
      <dgm:t>
        <a:bodyPr/>
        <a:lstStyle/>
        <a:p>
          <a:pPr>
            <a:buSzPts val="1000"/>
            <a:buFont typeface="Wingdings" panose="05000000000000000000" pitchFamily="2" charset="2"/>
            <a:buChar char="v"/>
          </a:pPr>
          <a:r>
            <a:rPr lang="id-ID" sz="2000" dirty="0">
              <a:latin typeface="Candara" panose="020E0502030303020204" pitchFamily="34" charset="0"/>
            </a:rPr>
            <a:t>Belum Semua Penerbit Berpartisipasi dalam Pembinaan Minat Baca </a:t>
          </a:r>
          <a:endParaRPr lang="en-ID" sz="2000" dirty="0">
            <a:latin typeface="Candara" panose="020E0502030303020204" pitchFamily="34" charset="0"/>
          </a:endParaRPr>
        </a:p>
      </dgm:t>
    </dgm:pt>
    <dgm:pt modelId="{E85AB34D-747F-4950-BEC9-F792B46B0149}" type="parTrans" cxnId="{46AAEB92-B578-4ABD-8E9D-C7EC66DBDA32}">
      <dgm:prSet/>
      <dgm:spPr/>
      <dgm:t>
        <a:bodyPr/>
        <a:lstStyle/>
        <a:p>
          <a:endParaRPr lang="en-ID">
            <a:latin typeface="Candara" panose="020E0502030303020204" pitchFamily="34" charset="0"/>
          </a:endParaRPr>
        </a:p>
      </dgm:t>
    </dgm:pt>
    <dgm:pt modelId="{281E11BA-DAAC-403B-B0A9-FA49CFB0BCEE}" type="sibTrans" cxnId="{46AAEB92-B578-4ABD-8E9D-C7EC66DBDA32}">
      <dgm:prSet/>
      <dgm:spPr/>
      <dgm:t>
        <a:bodyPr/>
        <a:lstStyle/>
        <a:p>
          <a:endParaRPr lang="en-ID">
            <a:latin typeface="Candara" panose="020E0502030303020204" pitchFamily="34" charset="0"/>
          </a:endParaRPr>
        </a:p>
      </dgm:t>
    </dgm:pt>
    <dgm:pt modelId="{62B16BB6-5628-4E94-B51E-897C5B188498}" type="pres">
      <dgm:prSet presAssocID="{6312A44D-6B6E-44E2-A6B0-DF4821BEBF6F}" presName="Name0" presStyleCnt="0">
        <dgm:presLayoutVars>
          <dgm:dir/>
          <dgm:animLvl val="lvl"/>
          <dgm:resizeHandles val="exact"/>
        </dgm:presLayoutVars>
      </dgm:prSet>
      <dgm:spPr/>
    </dgm:pt>
    <dgm:pt modelId="{65CCF75E-5ACB-46B7-93D8-E3673C3B8DB8}" type="pres">
      <dgm:prSet presAssocID="{040AD1BA-E725-4226-A4CF-B473AC3DE997}" presName="linNode" presStyleCnt="0"/>
      <dgm:spPr/>
    </dgm:pt>
    <dgm:pt modelId="{A3C6AFF4-009C-4BDD-9274-824FFB56AC38}" type="pres">
      <dgm:prSet presAssocID="{040AD1BA-E725-4226-A4CF-B473AC3DE997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DC954CDC-9A79-4EAF-B900-2DE5C7E30B66}" type="pres">
      <dgm:prSet presAssocID="{040AD1BA-E725-4226-A4CF-B473AC3DE997}" presName="descendantText" presStyleLbl="alignAccFollowNode1" presStyleIdx="0" presStyleCnt="1" custScaleY="107854" custLinFactNeighborX="-3492" custLinFactNeighborY="2500">
        <dgm:presLayoutVars>
          <dgm:bulletEnabled val="1"/>
        </dgm:presLayoutVars>
      </dgm:prSet>
      <dgm:spPr/>
    </dgm:pt>
  </dgm:ptLst>
  <dgm:cxnLst>
    <dgm:cxn modelId="{F80A5601-3899-430F-91CD-F9122E2A602D}" srcId="{6312A44D-6B6E-44E2-A6B0-DF4821BEBF6F}" destId="{040AD1BA-E725-4226-A4CF-B473AC3DE997}" srcOrd="0" destOrd="0" parTransId="{65A90830-49B0-4E5C-8E1D-DAAB10965298}" sibTransId="{12A666F6-4AC6-45C8-A923-D07C72E7E999}"/>
    <dgm:cxn modelId="{60976326-83C0-4CA3-8F0E-990D9FDD77C0}" type="presOf" srcId="{71578F47-78D6-48D1-A4AB-2D73AA792959}" destId="{DC954CDC-9A79-4EAF-B900-2DE5C7E30B66}" srcOrd="0" destOrd="0" presId="urn:microsoft.com/office/officeart/2005/8/layout/vList5"/>
    <dgm:cxn modelId="{613A5C61-001C-4DDD-8954-111F1D504A30}" srcId="{040AD1BA-E725-4226-A4CF-B473AC3DE997}" destId="{A4B0ADB7-3CBD-4908-BF6E-09A71E56CECB}" srcOrd="4" destOrd="0" parTransId="{C42DDDEA-3EF7-4C3C-B4BC-7E8960328125}" sibTransId="{80ED2979-1FFC-4557-95E2-9599F832B052}"/>
    <dgm:cxn modelId="{496A3E4B-F186-4D65-886D-DEA5F59791D0}" type="presOf" srcId="{040AD1BA-E725-4226-A4CF-B473AC3DE997}" destId="{A3C6AFF4-009C-4BDD-9274-824FFB56AC38}" srcOrd="0" destOrd="0" presId="urn:microsoft.com/office/officeart/2005/8/layout/vList5"/>
    <dgm:cxn modelId="{1396BD6C-29B1-4A9D-8F5C-B9EE0986EB0B}" srcId="{040AD1BA-E725-4226-A4CF-B473AC3DE997}" destId="{9EEE1907-3771-4EA5-9FE9-9CB2A4735FB4}" srcOrd="2" destOrd="0" parTransId="{07D94B6E-601B-4F39-9912-1F18A8BA8C30}" sibTransId="{FD5B8FB3-4FCF-4B77-8276-D1E1FE9E53C1}"/>
    <dgm:cxn modelId="{46AAEB92-B578-4ABD-8E9D-C7EC66DBDA32}" srcId="{040AD1BA-E725-4226-A4CF-B473AC3DE997}" destId="{9EA2B740-3B6E-4BA5-A853-7BC0AF538D40}" srcOrd="3" destOrd="0" parTransId="{E85AB34D-747F-4950-BEC9-F792B46B0149}" sibTransId="{281E11BA-DAAC-403B-B0A9-FA49CFB0BCEE}"/>
    <dgm:cxn modelId="{516C4CD4-C3D8-47F2-AB4C-618DC927234C}" srcId="{040AD1BA-E725-4226-A4CF-B473AC3DE997}" destId="{CD5E0164-E57B-44B3-ACED-010C8026DC0E}" srcOrd="1" destOrd="0" parTransId="{FFCD21D2-7F81-44B4-BAD3-827572900A1C}" sibTransId="{04690938-04DA-436D-A241-ED1C50267BC1}"/>
    <dgm:cxn modelId="{4348FDD7-BF57-4F71-92B6-32EE79C18BF1}" type="presOf" srcId="{9EEE1907-3771-4EA5-9FE9-9CB2A4735FB4}" destId="{DC954CDC-9A79-4EAF-B900-2DE5C7E30B66}" srcOrd="0" destOrd="2" presId="urn:microsoft.com/office/officeart/2005/8/layout/vList5"/>
    <dgm:cxn modelId="{6FB848E2-D930-409D-83FB-3702E5F5CE94}" type="presOf" srcId="{6312A44D-6B6E-44E2-A6B0-DF4821BEBF6F}" destId="{62B16BB6-5628-4E94-B51E-897C5B188498}" srcOrd="0" destOrd="0" presId="urn:microsoft.com/office/officeart/2005/8/layout/vList5"/>
    <dgm:cxn modelId="{168E3DE4-040C-4885-894B-D34B99014010}" type="presOf" srcId="{A4B0ADB7-3CBD-4908-BF6E-09A71E56CECB}" destId="{DC954CDC-9A79-4EAF-B900-2DE5C7E30B66}" srcOrd="0" destOrd="4" presId="urn:microsoft.com/office/officeart/2005/8/layout/vList5"/>
    <dgm:cxn modelId="{5D9D76EA-19AB-4F29-8A7F-D6AC298D59B9}" type="presOf" srcId="{CD5E0164-E57B-44B3-ACED-010C8026DC0E}" destId="{DC954CDC-9A79-4EAF-B900-2DE5C7E30B66}" srcOrd="0" destOrd="1" presId="urn:microsoft.com/office/officeart/2005/8/layout/vList5"/>
    <dgm:cxn modelId="{D52E21F1-598B-4937-9A4C-7642E89E2A33}" srcId="{040AD1BA-E725-4226-A4CF-B473AC3DE997}" destId="{71578F47-78D6-48D1-A4AB-2D73AA792959}" srcOrd="0" destOrd="0" parTransId="{E0216DAF-3EAB-4A89-9494-CB7C3029543D}" sibTransId="{22C2DBEE-1A67-48C4-AFAF-A4E1D0749EBF}"/>
    <dgm:cxn modelId="{E9366BF3-C2DF-4E53-BB67-C8E2DCE570EC}" type="presOf" srcId="{9EA2B740-3B6E-4BA5-A853-7BC0AF538D40}" destId="{DC954CDC-9A79-4EAF-B900-2DE5C7E30B66}" srcOrd="0" destOrd="3" presId="urn:microsoft.com/office/officeart/2005/8/layout/vList5"/>
    <dgm:cxn modelId="{93827A56-A6BD-462B-B59A-60C3BB5D14E6}" type="presParOf" srcId="{62B16BB6-5628-4E94-B51E-897C5B188498}" destId="{65CCF75E-5ACB-46B7-93D8-E3673C3B8DB8}" srcOrd="0" destOrd="0" presId="urn:microsoft.com/office/officeart/2005/8/layout/vList5"/>
    <dgm:cxn modelId="{4F68F79A-5E30-4455-977E-B607176806E6}" type="presParOf" srcId="{65CCF75E-5ACB-46B7-93D8-E3673C3B8DB8}" destId="{A3C6AFF4-009C-4BDD-9274-824FFB56AC38}" srcOrd="0" destOrd="0" presId="urn:microsoft.com/office/officeart/2005/8/layout/vList5"/>
    <dgm:cxn modelId="{746F6047-78D8-46A9-BD4C-8D6A23A2CB3C}" type="presParOf" srcId="{65CCF75E-5ACB-46B7-93D8-E3673C3B8DB8}" destId="{DC954CDC-9A79-4EAF-B900-2DE5C7E30B6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5FABC1C-7E68-4010-9C90-E2657BBDA8AC}" type="doc">
      <dgm:prSet loTypeId="urn:microsoft.com/office/officeart/2005/8/layout/hierarchy2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D"/>
        </a:p>
      </dgm:t>
    </dgm:pt>
    <dgm:pt modelId="{6C35D2EA-7A01-4FCD-BA69-0BEA6148D576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id-ID" sz="1800" dirty="0">
              <a:effectLst/>
              <a:latin typeface="Candara" panose="020E0502030303020204" pitchFamily="34" charset="0"/>
              <a:ea typeface="Times New Roman" panose="02020603050405020304" pitchFamily="18" charset="0"/>
            </a:rPr>
            <a:t>Kemampuan membaca bermanfaat untuk belajar</a:t>
          </a:r>
          <a:r>
            <a:rPr lang="en-US" sz="1800" dirty="0">
              <a:effectLst/>
              <a:latin typeface="Candara" panose="020E0502030303020204" pitchFamily="34" charset="0"/>
              <a:ea typeface="Times New Roman" panose="02020603050405020304" pitchFamily="18" charset="0"/>
            </a:rPr>
            <a:t> dan </a:t>
          </a:r>
          <a:r>
            <a:rPr lang="en-US" sz="1800" dirty="0" err="1">
              <a:effectLst/>
              <a:latin typeface="Candara" panose="020E0502030303020204" pitchFamily="34" charset="0"/>
              <a:ea typeface="Times New Roman" panose="02020603050405020304" pitchFamily="18" charset="0"/>
            </a:rPr>
            <a:t>menyerap</a:t>
          </a:r>
          <a:r>
            <a:rPr lang="en-US" sz="1800" dirty="0">
              <a:effectLst/>
              <a:latin typeface="Candara" panose="020E0502030303020204" pitchFamily="34" charset="0"/>
              <a:ea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Candara" panose="020E0502030303020204" pitchFamily="34" charset="0"/>
              <a:ea typeface="Times New Roman" panose="02020603050405020304" pitchFamily="18" charset="0"/>
            </a:rPr>
            <a:t>informasi</a:t>
          </a:r>
          <a:r>
            <a:rPr lang="en-US" sz="1800" dirty="0">
              <a:effectLst/>
              <a:latin typeface="Candara" panose="020E0502030303020204" pitchFamily="34" charset="0"/>
              <a:ea typeface="Times New Roman" panose="02020603050405020304" pitchFamily="18" charset="0"/>
            </a:rPr>
            <a:t> yang </a:t>
          </a:r>
          <a:r>
            <a:rPr lang="en-US" sz="1800" dirty="0" err="1">
              <a:effectLst/>
              <a:latin typeface="Candara" panose="020E0502030303020204" pitchFamily="34" charset="0"/>
              <a:ea typeface="Times New Roman" panose="02020603050405020304" pitchFamily="18" charset="0"/>
            </a:rPr>
            <a:t>dibacanya</a:t>
          </a:r>
          <a:r>
            <a:rPr lang="en-US" sz="1800" dirty="0">
              <a:effectLst/>
              <a:latin typeface="Candara" panose="020E0502030303020204" pitchFamily="34" charset="0"/>
              <a:ea typeface="Times New Roman" panose="02020603050405020304" pitchFamily="18" charset="0"/>
            </a:rPr>
            <a:t>.</a:t>
          </a:r>
          <a:r>
            <a:rPr lang="en-US" sz="1800" dirty="0">
              <a:latin typeface="Candara" panose="020E0502030303020204" pitchFamily="34" charset="0"/>
              <a:ea typeface="Times New Roman" panose="02020603050405020304" pitchFamily="18" charset="0"/>
            </a:rPr>
            <a:t> </a:t>
          </a:r>
          <a:endParaRPr lang="en-ID" sz="1800" dirty="0">
            <a:latin typeface="Candara" panose="020E0502030303020204" pitchFamily="34" charset="0"/>
          </a:endParaRPr>
        </a:p>
      </dgm:t>
    </dgm:pt>
    <dgm:pt modelId="{4A6C0704-5B18-4D8D-92EE-5B5ED1A90A75}" type="parTrans" cxnId="{74EE2735-C812-408B-8211-DAEB992A3048}">
      <dgm:prSet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A6EEA6C5-E8D0-4A03-A40A-890DD4D51A90}" type="sibTrans" cxnId="{74EE2735-C812-408B-8211-DAEB992A3048}">
      <dgm:prSet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5200D64D-46FE-4DAF-94E0-BF39C2FAA826}">
      <dgm:prSet phldrT="[Text]" custT="1"/>
      <dgm:spPr/>
      <dgm:t>
        <a:bodyPr/>
        <a:lstStyle/>
        <a:p>
          <a:r>
            <a:rPr lang="id-ID" sz="1800" i="1" dirty="0">
              <a:latin typeface="Candara" panose="020E0502030303020204" pitchFamily="34" charset="0"/>
            </a:rPr>
            <a:t>Functional Reading</a:t>
          </a:r>
          <a:r>
            <a:rPr lang="en-US" sz="1800" i="1" dirty="0">
              <a:latin typeface="Candara" panose="020E0502030303020204" pitchFamily="34" charset="0"/>
            </a:rPr>
            <a:t> dan </a:t>
          </a:r>
          <a:r>
            <a:rPr lang="id-ID" sz="1800" i="1" dirty="0">
              <a:latin typeface="Candara" panose="020E0502030303020204" pitchFamily="34" charset="0"/>
            </a:rPr>
            <a:t>Recreational Reading</a:t>
          </a:r>
          <a:endParaRPr lang="en-ID" sz="1800" dirty="0">
            <a:latin typeface="Candara" panose="020E0502030303020204" pitchFamily="34" charset="0"/>
          </a:endParaRPr>
        </a:p>
      </dgm:t>
    </dgm:pt>
    <dgm:pt modelId="{54264DDF-E12B-4429-B514-202E6C204611}" type="parTrans" cxnId="{5EBF1DA6-4237-4192-8B53-0944A311CED3}">
      <dgm:prSet custT="1"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BA6447A5-96AD-4388-BD70-39B46621AC03}" type="sibTrans" cxnId="{5EBF1DA6-4237-4192-8B53-0944A311CED3}">
      <dgm:prSet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CCAC6C9A-8E8B-4A18-906E-A46DDBF7F256}">
      <dgm:prSet custT="1"/>
      <dgm:spPr/>
      <dgm:t>
        <a:bodyPr/>
        <a:lstStyle/>
        <a:p>
          <a:r>
            <a:rPr lang="en-US" sz="1800" dirty="0">
              <a:latin typeface="Candara" panose="020E0502030303020204" pitchFamily="34" charset="0"/>
              <a:ea typeface="Times New Roman" panose="02020603050405020304" pitchFamily="18" charset="0"/>
            </a:rPr>
            <a:t>P</a:t>
          </a:r>
          <a:r>
            <a:rPr lang="id-ID" sz="1800" dirty="0">
              <a:effectLst/>
              <a:latin typeface="Candara" panose="020E0502030303020204" pitchFamily="34" charset="0"/>
              <a:ea typeface="Times New Roman" panose="02020603050405020304" pitchFamily="18" charset="0"/>
            </a:rPr>
            <a:t>andai membaca ditandai dengan kecepatan, kepandaian teknik</a:t>
          </a:r>
          <a:r>
            <a:rPr lang="id-ID" sz="1800" spc="5" dirty="0">
              <a:effectLst/>
              <a:latin typeface="Candara" panose="020E0502030303020204" pitchFamily="34" charset="0"/>
              <a:ea typeface="Times New Roman" panose="02020603050405020304" pitchFamily="18" charset="0"/>
            </a:rPr>
            <a:t> </a:t>
          </a:r>
          <a:r>
            <a:rPr lang="id-ID" sz="1800" dirty="0">
              <a:effectLst/>
              <a:latin typeface="Candara" panose="020E0502030303020204" pitchFamily="34" charset="0"/>
              <a:ea typeface="Times New Roman" panose="02020603050405020304" pitchFamily="18" charset="0"/>
            </a:rPr>
            <a:t>membaca, dan kepandaian memahami apa yang dibaca. </a:t>
          </a:r>
          <a:endParaRPr lang="en-ID" sz="1800" dirty="0">
            <a:latin typeface="Candara" panose="020E0502030303020204" pitchFamily="34" charset="0"/>
          </a:endParaRPr>
        </a:p>
      </dgm:t>
    </dgm:pt>
    <dgm:pt modelId="{6542BC02-9FB5-4F2E-A68C-698FE633EEEF}" type="parTrans" cxnId="{34BCE734-F67A-4536-93E2-CDB3A92654DC}">
      <dgm:prSet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30DFD025-8562-46C1-9132-6B2D339F5FD8}" type="sibTrans" cxnId="{34BCE734-F67A-4536-93E2-CDB3A92654DC}">
      <dgm:prSet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2C4BD28A-3F6C-41E0-AB9A-50DC38B59BF9}">
      <dgm:prSet phldrT="[Text]" custT="1"/>
      <dgm:spPr/>
      <dgm:t>
        <a:bodyPr/>
        <a:lstStyle/>
        <a:p>
          <a:r>
            <a:rPr lang="id-ID" sz="1800" dirty="0">
              <a:latin typeface="Candara" panose="020E0502030303020204" pitchFamily="34" charset="0"/>
            </a:rPr>
            <a:t>Membaca Ekstensif</a:t>
          </a:r>
          <a:endParaRPr lang="en-ID" sz="1800" dirty="0">
            <a:latin typeface="Candara" panose="020E0502030303020204" pitchFamily="34" charset="0"/>
          </a:endParaRPr>
        </a:p>
      </dgm:t>
    </dgm:pt>
    <dgm:pt modelId="{0DE91B36-100D-4052-8C3C-CF23F0C1DB2D}" type="parTrans" cxnId="{7172162D-2800-4073-A52B-5FEC2C70B6CF}">
      <dgm:prSet custT="1"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92CBBF12-330D-4C34-A29E-D2C7989A2534}" type="sibTrans" cxnId="{7172162D-2800-4073-A52B-5FEC2C70B6CF}">
      <dgm:prSet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88B53BEB-269E-4872-8ED4-96437756F3CC}">
      <dgm:prSet phldrT="[Text]" custT="1"/>
      <dgm:spPr/>
      <dgm:t>
        <a:bodyPr/>
        <a:lstStyle/>
        <a:p>
          <a:r>
            <a:rPr lang="id-ID" sz="1800" dirty="0">
              <a:latin typeface="Candara" panose="020E0502030303020204" pitchFamily="34" charset="0"/>
            </a:rPr>
            <a:t> Membaca </a:t>
          </a:r>
          <a:r>
            <a:rPr lang="en-US" sz="1800" dirty="0">
              <a:latin typeface="Candara" panose="020E0502030303020204" pitchFamily="34" charset="0"/>
            </a:rPr>
            <a:t>In</a:t>
          </a:r>
          <a:r>
            <a:rPr lang="id-ID" sz="1800" dirty="0">
              <a:latin typeface="Candara" panose="020E0502030303020204" pitchFamily="34" charset="0"/>
            </a:rPr>
            <a:t>tensif</a:t>
          </a:r>
          <a:endParaRPr lang="en-ID" sz="1800" dirty="0">
            <a:latin typeface="Candara" panose="020E0502030303020204" pitchFamily="34" charset="0"/>
          </a:endParaRPr>
        </a:p>
      </dgm:t>
    </dgm:pt>
    <dgm:pt modelId="{62861E30-D8B6-479E-9237-9E3A303F695C}" type="parTrans" cxnId="{4BEE181C-E88F-4CAE-B61F-9819F17AA870}">
      <dgm:prSet custT="1"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084EA0EC-AD95-4C5C-B4B8-6E593ACC3941}" type="sibTrans" cxnId="{4BEE181C-E88F-4CAE-B61F-9819F17AA870}">
      <dgm:prSet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2F367268-9A31-4424-9AD6-738B209B96F7}">
      <dgm:prSet phldrT="[Text]" custT="1"/>
      <dgm:spPr/>
      <dgm:t>
        <a:bodyPr/>
        <a:lstStyle/>
        <a:p>
          <a:r>
            <a:rPr lang="id-ID" sz="1800" dirty="0">
              <a:latin typeface="Candara" panose="020E0502030303020204" pitchFamily="34" charset="0"/>
            </a:rPr>
            <a:t>Teknik Membaca </a:t>
          </a:r>
          <a:r>
            <a:rPr lang="id-ID" sz="1800" i="1" dirty="0">
              <a:latin typeface="Candara" panose="020E0502030303020204" pitchFamily="34" charset="0"/>
            </a:rPr>
            <a:t>Selectin</a:t>
          </a:r>
          <a:r>
            <a:rPr lang="en-US" sz="1800" i="1" dirty="0">
              <a:latin typeface="Candara" panose="020E0502030303020204" pitchFamily="34" charset="0"/>
            </a:rPr>
            <a:t>g</a:t>
          </a:r>
          <a:endParaRPr lang="en-ID" sz="1800" dirty="0">
            <a:latin typeface="Candara" panose="020E0502030303020204" pitchFamily="34" charset="0"/>
          </a:endParaRPr>
        </a:p>
      </dgm:t>
    </dgm:pt>
    <dgm:pt modelId="{CAE6D6FB-4E98-440C-B8FC-33230D1EF943}" type="parTrans" cxnId="{8F95743C-3091-4661-A66E-9436C81D9ED8}">
      <dgm:prSet custT="1"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8C483DDF-A80B-4B0B-B951-DA52C142CECD}" type="sibTrans" cxnId="{8F95743C-3091-4661-A66E-9436C81D9ED8}">
      <dgm:prSet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F105A4C1-AD1C-4A7B-8BD7-EA298A1BAD75}">
      <dgm:prSet phldrT="[Text]" custT="1"/>
      <dgm:spPr/>
      <dgm:t>
        <a:bodyPr/>
        <a:lstStyle/>
        <a:p>
          <a:r>
            <a:rPr lang="id-ID" sz="1800" dirty="0">
              <a:latin typeface="Candara" panose="020E0502030303020204" pitchFamily="34" charset="0"/>
            </a:rPr>
            <a:t>Teknik Membaca </a:t>
          </a:r>
          <a:r>
            <a:rPr lang="id-ID" sz="1800" i="1" dirty="0">
              <a:latin typeface="Candara" panose="020E0502030303020204" pitchFamily="34" charset="0"/>
            </a:rPr>
            <a:t> Skipping</a:t>
          </a:r>
          <a:endParaRPr lang="en-ID" sz="1800" dirty="0">
            <a:latin typeface="Candara" panose="020E0502030303020204" pitchFamily="34" charset="0"/>
          </a:endParaRPr>
        </a:p>
      </dgm:t>
    </dgm:pt>
    <dgm:pt modelId="{06373BC9-AE39-4E4B-8CB1-56EBA99EE5F4}" type="parTrans" cxnId="{A153FAAF-1BF5-44D8-8C51-0D1CE3F62ECE}">
      <dgm:prSet custT="1"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323387EA-D66E-4975-9BDF-562139938ABD}" type="sibTrans" cxnId="{A153FAAF-1BF5-44D8-8C51-0D1CE3F62ECE}">
      <dgm:prSet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FC84AD42-6B3D-4999-957C-0F08C8E8D567}">
      <dgm:prSet phldrT="[Text]" custT="1"/>
      <dgm:spPr/>
      <dgm:t>
        <a:bodyPr/>
        <a:lstStyle/>
        <a:p>
          <a:r>
            <a:rPr lang="id-ID" sz="1800" dirty="0">
              <a:latin typeface="Candara" panose="020E0502030303020204" pitchFamily="34" charset="0"/>
            </a:rPr>
            <a:t>Teknik Membaca </a:t>
          </a:r>
          <a:r>
            <a:rPr lang="id-ID" sz="1800" i="1" dirty="0">
              <a:latin typeface="Candara" panose="020E0502030303020204" pitchFamily="34" charset="0"/>
            </a:rPr>
            <a:t> Skimming</a:t>
          </a:r>
          <a:endParaRPr lang="en-ID" sz="1800" dirty="0">
            <a:latin typeface="Candara" panose="020E0502030303020204" pitchFamily="34" charset="0"/>
          </a:endParaRPr>
        </a:p>
      </dgm:t>
    </dgm:pt>
    <dgm:pt modelId="{2DB13D7B-C95C-45F6-A73E-02C6C16288DC}" type="parTrans" cxnId="{C7C369D1-4073-47BE-91B5-AC2A190FAEC3}">
      <dgm:prSet custT="1"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C3F38644-2EFF-4E59-8A89-F17C84FA0992}" type="sibTrans" cxnId="{C7C369D1-4073-47BE-91B5-AC2A190FAEC3}">
      <dgm:prSet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A5183876-C43C-4967-A1CC-4D0C5AC5C331}">
      <dgm:prSet phldrT="[Text]" custT="1"/>
      <dgm:spPr/>
      <dgm:t>
        <a:bodyPr/>
        <a:lstStyle/>
        <a:p>
          <a:r>
            <a:rPr lang="id-ID" sz="1800" dirty="0">
              <a:latin typeface="Candara" panose="020E0502030303020204" pitchFamily="34" charset="0"/>
            </a:rPr>
            <a:t>Teknik Membaca  </a:t>
          </a:r>
          <a:r>
            <a:rPr lang="id-ID" sz="1800" i="1" dirty="0">
              <a:latin typeface="Candara" panose="020E0502030303020204" pitchFamily="34" charset="0"/>
            </a:rPr>
            <a:t>Scanning</a:t>
          </a:r>
          <a:endParaRPr lang="en-ID" sz="1800" dirty="0">
            <a:latin typeface="Candara" panose="020E0502030303020204" pitchFamily="34" charset="0"/>
          </a:endParaRPr>
        </a:p>
      </dgm:t>
    </dgm:pt>
    <dgm:pt modelId="{0FD9F8B9-A8C6-48CE-A0C9-5B330BAF5EC1}" type="parTrans" cxnId="{0C96178F-01F0-40C5-A253-3C2A8AB249FC}">
      <dgm:prSet custT="1"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6272C73F-E955-4182-8A25-08A3ED15799F}" type="sibTrans" cxnId="{0C96178F-01F0-40C5-A253-3C2A8AB249FC}">
      <dgm:prSet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8AB9619A-4F7A-4E44-A41D-23B17A8D3577}">
      <dgm:prSet phldrT="[Text]" custT="1"/>
      <dgm:spPr/>
      <dgm:t>
        <a:bodyPr/>
        <a:lstStyle/>
        <a:p>
          <a:r>
            <a:rPr lang="id-ID" sz="1800" dirty="0">
              <a:latin typeface="Candara" panose="020E0502030303020204" pitchFamily="34" charset="0"/>
            </a:rPr>
            <a:t>Membaca Telaah Isi</a:t>
          </a:r>
          <a:endParaRPr lang="en-ID" sz="1800" dirty="0">
            <a:latin typeface="Candara" panose="020E0502030303020204" pitchFamily="34" charset="0"/>
          </a:endParaRPr>
        </a:p>
      </dgm:t>
    </dgm:pt>
    <dgm:pt modelId="{59ADA084-4D7D-4330-9FC7-B59DF3B4331C}" type="parTrans" cxnId="{4AFA7F2F-48A2-401A-943E-DE3021D323AF}">
      <dgm:prSet custT="1"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E8B06D0C-FF7C-4939-B3F0-B9B38FDAB705}" type="sibTrans" cxnId="{4AFA7F2F-48A2-401A-943E-DE3021D323AF}">
      <dgm:prSet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896644D0-D8E2-4E37-94E3-80623199B687}">
      <dgm:prSet phldrT="[Text]" custT="1"/>
      <dgm:spPr/>
      <dgm:t>
        <a:bodyPr/>
        <a:lstStyle/>
        <a:p>
          <a:r>
            <a:rPr lang="id-ID" sz="1800" dirty="0">
              <a:latin typeface="Candara" panose="020E0502030303020204" pitchFamily="34" charset="0"/>
            </a:rPr>
            <a:t>Membaca Kritis</a:t>
          </a:r>
          <a:endParaRPr lang="en-ID" sz="1800" dirty="0">
            <a:latin typeface="Candara" panose="020E0502030303020204" pitchFamily="34" charset="0"/>
          </a:endParaRPr>
        </a:p>
      </dgm:t>
    </dgm:pt>
    <dgm:pt modelId="{A38BE0CD-070E-4FD1-A0B6-C13AAFB2D10F}" type="parTrans" cxnId="{B552782F-6604-4278-9DC1-9F7DDBE5C444}">
      <dgm:prSet custT="1"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822119E6-6A8E-461B-99F8-194BE586A92E}" type="sibTrans" cxnId="{B552782F-6604-4278-9DC1-9F7DDBE5C444}">
      <dgm:prSet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DC839FB1-631D-4BE1-8CCC-2EE67DAC856B}">
      <dgm:prSet phldrT="[Text]" custT="1"/>
      <dgm:spPr/>
      <dgm:t>
        <a:bodyPr/>
        <a:lstStyle/>
        <a:p>
          <a:r>
            <a:rPr lang="id-ID" sz="1800" dirty="0">
              <a:latin typeface="Candara" panose="020E0502030303020204" pitchFamily="34" charset="0"/>
            </a:rPr>
            <a:t>Membaca Ide</a:t>
          </a:r>
          <a:endParaRPr lang="en-ID" sz="1800" dirty="0">
            <a:latin typeface="Candara" panose="020E0502030303020204" pitchFamily="34" charset="0"/>
          </a:endParaRPr>
        </a:p>
      </dgm:t>
    </dgm:pt>
    <dgm:pt modelId="{4E483A21-C96A-4966-A70F-63F3799780C6}" type="parTrans" cxnId="{77D13DC5-5CF1-43B0-A50C-AC2E6F6CF3C0}">
      <dgm:prSet custT="1"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1A9CABDD-8661-4087-9127-1CDE6E51F385}" type="sibTrans" cxnId="{77D13DC5-5CF1-43B0-A50C-AC2E6F6CF3C0}">
      <dgm:prSet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1B13D424-EFA5-4CE3-AA2C-EF8C7B13D33A}">
      <dgm:prSet phldrT="[Text]" custT="1"/>
      <dgm:spPr/>
      <dgm:t>
        <a:bodyPr/>
        <a:lstStyle/>
        <a:p>
          <a:r>
            <a:rPr lang="id-ID" sz="1800" dirty="0">
              <a:latin typeface="Candara" panose="020E0502030303020204" pitchFamily="34" charset="0"/>
            </a:rPr>
            <a:t>Membaca Rekreatif </a:t>
          </a:r>
          <a:endParaRPr lang="en-ID" sz="1800" dirty="0">
            <a:latin typeface="Candara" panose="020E0502030303020204" pitchFamily="34" charset="0"/>
          </a:endParaRPr>
        </a:p>
      </dgm:t>
    </dgm:pt>
    <dgm:pt modelId="{A6EBFF01-AF54-4BB0-9214-15CD02FCE2C1}" type="parTrans" cxnId="{2BA89EED-FAC6-40C7-9136-3778189B4156}">
      <dgm:prSet custT="1"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68688C1D-FDEA-480D-AC67-260940FA8235}" type="sibTrans" cxnId="{2BA89EED-FAC6-40C7-9136-3778189B4156}">
      <dgm:prSet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C34FB280-2D51-4C7D-896A-A141801717DA}" type="pres">
      <dgm:prSet presAssocID="{15FABC1C-7E68-4010-9C90-E2657BBDA8A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67393AA-7712-46C9-8A97-6386214ABDCF}" type="pres">
      <dgm:prSet presAssocID="{6C35D2EA-7A01-4FCD-BA69-0BEA6148D576}" presName="root1" presStyleCnt="0"/>
      <dgm:spPr/>
    </dgm:pt>
    <dgm:pt modelId="{F455D470-E82A-4CE7-80C5-0D8B58760029}" type="pres">
      <dgm:prSet presAssocID="{6C35D2EA-7A01-4FCD-BA69-0BEA6148D576}" presName="LevelOneTextNode" presStyleLbl="node0" presStyleIdx="0" presStyleCnt="2" custScaleX="221236" custScaleY="153599">
        <dgm:presLayoutVars>
          <dgm:chPref val="3"/>
        </dgm:presLayoutVars>
      </dgm:prSet>
      <dgm:spPr/>
    </dgm:pt>
    <dgm:pt modelId="{0AFF74B6-2468-4839-9A2A-0F1C2D05EAA3}" type="pres">
      <dgm:prSet presAssocID="{6C35D2EA-7A01-4FCD-BA69-0BEA6148D576}" presName="level2hierChild" presStyleCnt="0"/>
      <dgm:spPr/>
    </dgm:pt>
    <dgm:pt modelId="{F82EA0B2-48D8-4DB0-B28D-AFF806BED1B5}" type="pres">
      <dgm:prSet presAssocID="{CCAC6C9A-8E8B-4A18-906E-A46DDBF7F256}" presName="root1" presStyleCnt="0"/>
      <dgm:spPr/>
    </dgm:pt>
    <dgm:pt modelId="{D0C25552-673F-4300-AA01-7D5577AFC8A9}" type="pres">
      <dgm:prSet presAssocID="{CCAC6C9A-8E8B-4A18-906E-A46DDBF7F256}" presName="LevelOneTextNode" presStyleLbl="node0" presStyleIdx="1" presStyleCnt="2" custScaleX="225864" custScaleY="157659">
        <dgm:presLayoutVars>
          <dgm:chPref val="3"/>
        </dgm:presLayoutVars>
      </dgm:prSet>
      <dgm:spPr/>
    </dgm:pt>
    <dgm:pt modelId="{FBFDAEA6-B3C3-49EB-A85A-4329C0CB2C59}" type="pres">
      <dgm:prSet presAssocID="{CCAC6C9A-8E8B-4A18-906E-A46DDBF7F256}" presName="level2hierChild" presStyleCnt="0"/>
      <dgm:spPr/>
    </dgm:pt>
    <dgm:pt modelId="{87A6C118-06D1-4E22-B6C9-8149CC7195DD}" type="pres">
      <dgm:prSet presAssocID="{54264DDF-E12B-4429-B514-202E6C204611}" presName="conn2-1" presStyleLbl="parChTrans1D2" presStyleIdx="0" presStyleCnt="1"/>
      <dgm:spPr/>
    </dgm:pt>
    <dgm:pt modelId="{6A03C035-8075-4278-A83E-42C6301B38C4}" type="pres">
      <dgm:prSet presAssocID="{54264DDF-E12B-4429-B514-202E6C204611}" presName="connTx" presStyleLbl="parChTrans1D2" presStyleIdx="0" presStyleCnt="1"/>
      <dgm:spPr/>
    </dgm:pt>
    <dgm:pt modelId="{FC034886-8A46-4FA6-856B-7E3F81207E16}" type="pres">
      <dgm:prSet presAssocID="{5200D64D-46FE-4DAF-94E0-BF39C2FAA826}" presName="root2" presStyleCnt="0"/>
      <dgm:spPr/>
    </dgm:pt>
    <dgm:pt modelId="{55CDCD01-D31C-45CF-8EC3-6CBCF95B5760}" type="pres">
      <dgm:prSet presAssocID="{5200D64D-46FE-4DAF-94E0-BF39C2FAA826}" presName="LevelTwoTextNode" presStyleLbl="node2" presStyleIdx="0" presStyleCnt="1" custScaleX="138518" custLinFactNeighborX="-2716" custLinFactNeighborY="-1358">
        <dgm:presLayoutVars>
          <dgm:chPref val="3"/>
        </dgm:presLayoutVars>
      </dgm:prSet>
      <dgm:spPr/>
    </dgm:pt>
    <dgm:pt modelId="{CC4A39F2-334A-41D0-815D-160AFE2628B4}" type="pres">
      <dgm:prSet presAssocID="{5200D64D-46FE-4DAF-94E0-BF39C2FAA826}" presName="level3hierChild" presStyleCnt="0"/>
      <dgm:spPr/>
    </dgm:pt>
    <dgm:pt modelId="{3AAA2D3C-D03B-433A-800B-1F07C984095D}" type="pres">
      <dgm:prSet presAssocID="{0DE91B36-100D-4052-8C3C-CF23F0C1DB2D}" presName="conn2-1" presStyleLbl="parChTrans1D3" presStyleIdx="0" presStyleCnt="2"/>
      <dgm:spPr/>
    </dgm:pt>
    <dgm:pt modelId="{E81814DF-EF7D-4D3E-A732-68ACF4A95D19}" type="pres">
      <dgm:prSet presAssocID="{0DE91B36-100D-4052-8C3C-CF23F0C1DB2D}" presName="connTx" presStyleLbl="parChTrans1D3" presStyleIdx="0" presStyleCnt="2"/>
      <dgm:spPr/>
    </dgm:pt>
    <dgm:pt modelId="{6EA0C0A4-D8A0-438A-80C4-BA2C605B6FE9}" type="pres">
      <dgm:prSet presAssocID="{2C4BD28A-3F6C-41E0-AB9A-50DC38B59BF9}" presName="root2" presStyleCnt="0"/>
      <dgm:spPr/>
    </dgm:pt>
    <dgm:pt modelId="{467DF99A-B636-41C8-B999-95877C8822E2}" type="pres">
      <dgm:prSet presAssocID="{2C4BD28A-3F6C-41E0-AB9A-50DC38B59BF9}" presName="LevelTwoTextNode" presStyleLbl="node3" presStyleIdx="0" presStyleCnt="2">
        <dgm:presLayoutVars>
          <dgm:chPref val="3"/>
        </dgm:presLayoutVars>
      </dgm:prSet>
      <dgm:spPr/>
    </dgm:pt>
    <dgm:pt modelId="{4CEEE1F3-5873-457A-826D-EBA57CB11894}" type="pres">
      <dgm:prSet presAssocID="{2C4BD28A-3F6C-41E0-AB9A-50DC38B59BF9}" presName="level3hierChild" presStyleCnt="0"/>
      <dgm:spPr/>
    </dgm:pt>
    <dgm:pt modelId="{17F7AE92-2B55-4845-BCA4-A387ED08D3C6}" type="pres">
      <dgm:prSet presAssocID="{CAE6D6FB-4E98-440C-B8FC-33230D1EF943}" presName="conn2-1" presStyleLbl="parChTrans1D4" presStyleIdx="0" presStyleCnt="8"/>
      <dgm:spPr/>
    </dgm:pt>
    <dgm:pt modelId="{1AE3A3B7-F04F-4F8F-9BE7-49B37DA1A9D4}" type="pres">
      <dgm:prSet presAssocID="{CAE6D6FB-4E98-440C-B8FC-33230D1EF943}" presName="connTx" presStyleLbl="parChTrans1D4" presStyleIdx="0" presStyleCnt="8"/>
      <dgm:spPr/>
    </dgm:pt>
    <dgm:pt modelId="{EA1F7A74-D42E-46E6-A9D1-B35A535D749B}" type="pres">
      <dgm:prSet presAssocID="{2F367268-9A31-4424-9AD6-738B209B96F7}" presName="root2" presStyleCnt="0"/>
      <dgm:spPr/>
    </dgm:pt>
    <dgm:pt modelId="{9716AA93-224C-4DA7-B744-33164A968673}" type="pres">
      <dgm:prSet presAssocID="{2F367268-9A31-4424-9AD6-738B209B96F7}" presName="LevelTwoTextNode" presStyleLbl="node4" presStyleIdx="0" presStyleCnt="8" custScaleX="195875" custScaleY="47158">
        <dgm:presLayoutVars>
          <dgm:chPref val="3"/>
        </dgm:presLayoutVars>
      </dgm:prSet>
      <dgm:spPr/>
    </dgm:pt>
    <dgm:pt modelId="{52E32FE6-A9EF-482A-95C9-1A1D77BA7178}" type="pres">
      <dgm:prSet presAssocID="{2F367268-9A31-4424-9AD6-738B209B96F7}" presName="level3hierChild" presStyleCnt="0"/>
      <dgm:spPr/>
    </dgm:pt>
    <dgm:pt modelId="{F68AB297-361F-437D-BC2E-A9F8918DDFC9}" type="pres">
      <dgm:prSet presAssocID="{06373BC9-AE39-4E4B-8CB1-56EBA99EE5F4}" presName="conn2-1" presStyleLbl="parChTrans1D4" presStyleIdx="1" presStyleCnt="8"/>
      <dgm:spPr/>
    </dgm:pt>
    <dgm:pt modelId="{C19375B1-4E7C-4957-9A1B-2A17405C530C}" type="pres">
      <dgm:prSet presAssocID="{06373BC9-AE39-4E4B-8CB1-56EBA99EE5F4}" presName="connTx" presStyleLbl="parChTrans1D4" presStyleIdx="1" presStyleCnt="8"/>
      <dgm:spPr/>
    </dgm:pt>
    <dgm:pt modelId="{7DB41713-1E01-4C64-8897-9C9C06A5B85D}" type="pres">
      <dgm:prSet presAssocID="{F105A4C1-AD1C-4A7B-8BD7-EA298A1BAD75}" presName="root2" presStyleCnt="0"/>
      <dgm:spPr/>
    </dgm:pt>
    <dgm:pt modelId="{7C0A3EC1-8309-4A55-AD1C-71440EB3A358}" type="pres">
      <dgm:prSet presAssocID="{F105A4C1-AD1C-4A7B-8BD7-EA298A1BAD75}" presName="LevelTwoTextNode" presStyleLbl="node4" presStyleIdx="1" presStyleCnt="8" custScaleX="197006" custScaleY="50235" custLinFactNeighborX="-901" custLinFactNeighborY="-5407">
        <dgm:presLayoutVars>
          <dgm:chPref val="3"/>
        </dgm:presLayoutVars>
      </dgm:prSet>
      <dgm:spPr/>
    </dgm:pt>
    <dgm:pt modelId="{90387CD6-C0C4-4433-8AB3-D13E6A55699C}" type="pres">
      <dgm:prSet presAssocID="{F105A4C1-AD1C-4A7B-8BD7-EA298A1BAD75}" presName="level3hierChild" presStyleCnt="0"/>
      <dgm:spPr/>
    </dgm:pt>
    <dgm:pt modelId="{463E2ED6-1230-4BFA-9168-3BE3769FEE57}" type="pres">
      <dgm:prSet presAssocID="{2DB13D7B-C95C-45F6-A73E-02C6C16288DC}" presName="conn2-1" presStyleLbl="parChTrans1D4" presStyleIdx="2" presStyleCnt="8"/>
      <dgm:spPr/>
    </dgm:pt>
    <dgm:pt modelId="{86D7B195-1C77-4BD9-A204-5EB33EAD8ADF}" type="pres">
      <dgm:prSet presAssocID="{2DB13D7B-C95C-45F6-A73E-02C6C16288DC}" presName="connTx" presStyleLbl="parChTrans1D4" presStyleIdx="2" presStyleCnt="8"/>
      <dgm:spPr/>
    </dgm:pt>
    <dgm:pt modelId="{4414EAD5-915E-4B57-BA1B-C742C0D7CDED}" type="pres">
      <dgm:prSet presAssocID="{FC84AD42-6B3D-4999-957C-0F08C8E8D567}" presName="root2" presStyleCnt="0"/>
      <dgm:spPr/>
    </dgm:pt>
    <dgm:pt modelId="{6953FE90-578E-415C-9E85-30D557F312AB}" type="pres">
      <dgm:prSet presAssocID="{FC84AD42-6B3D-4999-957C-0F08C8E8D567}" presName="LevelTwoTextNode" presStyleLbl="node4" presStyleIdx="2" presStyleCnt="8" custScaleX="194973" custScaleY="56542">
        <dgm:presLayoutVars>
          <dgm:chPref val="3"/>
        </dgm:presLayoutVars>
      </dgm:prSet>
      <dgm:spPr/>
    </dgm:pt>
    <dgm:pt modelId="{1263F410-51E5-48A7-981E-69B57533A043}" type="pres">
      <dgm:prSet presAssocID="{FC84AD42-6B3D-4999-957C-0F08C8E8D567}" presName="level3hierChild" presStyleCnt="0"/>
      <dgm:spPr/>
    </dgm:pt>
    <dgm:pt modelId="{8F48593C-750E-49B7-ABA2-935545B1B8A0}" type="pres">
      <dgm:prSet presAssocID="{0FD9F8B9-A8C6-48CE-A0C9-5B330BAF5EC1}" presName="conn2-1" presStyleLbl="parChTrans1D4" presStyleIdx="3" presStyleCnt="8"/>
      <dgm:spPr/>
    </dgm:pt>
    <dgm:pt modelId="{D1DD62B3-AC8C-49D0-9B1E-BE337ABFA981}" type="pres">
      <dgm:prSet presAssocID="{0FD9F8B9-A8C6-48CE-A0C9-5B330BAF5EC1}" presName="connTx" presStyleLbl="parChTrans1D4" presStyleIdx="3" presStyleCnt="8"/>
      <dgm:spPr/>
    </dgm:pt>
    <dgm:pt modelId="{E7B4B655-8506-41D1-B5DC-54C23B2D876B}" type="pres">
      <dgm:prSet presAssocID="{A5183876-C43C-4967-A1CC-4D0C5AC5C331}" presName="root2" presStyleCnt="0"/>
      <dgm:spPr/>
    </dgm:pt>
    <dgm:pt modelId="{14101E8F-7CCB-49C1-8D0E-288336932720}" type="pres">
      <dgm:prSet presAssocID="{A5183876-C43C-4967-A1CC-4D0C5AC5C331}" presName="LevelTwoTextNode" presStyleLbl="node4" presStyleIdx="3" presStyleCnt="8" custScaleX="197595" custScaleY="46743">
        <dgm:presLayoutVars>
          <dgm:chPref val="3"/>
        </dgm:presLayoutVars>
      </dgm:prSet>
      <dgm:spPr/>
    </dgm:pt>
    <dgm:pt modelId="{9F37B6ED-E129-47B2-A316-AAFBFAEB9489}" type="pres">
      <dgm:prSet presAssocID="{A5183876-C43C-4967-A1CC-4D0C5AC5C331}" presName="level3hierChild" presStyleCnt="0"/>
      <dgm:spPr/>
    </dgm:pt>
    <dgm:pt modelId="{D8D2B4DF-5592-4447-A45F-5A4742FFDFFE}" type="pres">
      <dgm:prSet presAssocID="{62861E30-D8B6-479E-9237-9E3A303F695C}" presName="conn2-1" presStyleLbl="parChTrans1D3" presStyleIdx="1" presStyleCnt="2"/>
      <dgm:spPr/>
    </dgm:pt>
    <dgm:pt modelId="{82B64E61-78CB-4947-9388-9F4876AF19D3}" type="pres">
      <dgm:prSet presAssocID="{62861E30-D8B6-479E-9237-9E3A303F695C}" presName="connTx" presStyleLbl="parChTrans1D3" presStyleIdx="1" presStyleCnt="2"/>
      <dgm:spPr/>
    </dgm:pt>
    <dgm:pt modelId="{196DB754-B517-438D-A287-0DF42F9B94A1}" type="pres">
      <dgm:prSet presAssocID="{88B53BEB-269E-4872-8ED4-96437756F3CC}" presName="root2" presStyleCnt="0"/>
      <dgm:spPr/>
    </dgm:pt>
    <dgm:pt modelId="{04914C03-C6AD-40EE-9A8D-9FFD8AC783A7}" type="pres">
      <dgm:prSet presAssocID="{88B53BEB-269E-4872-8ED4-96437756F3CC}" presName="LevelTwoTextNode" presStyleLbl="node3" presStyleIdx="1" presStyleCnt="2">
        <dgm:presLayoutVars>
          <dgm:chPref val="3"/>
        </dgm:presLayoutVars>
      </dgm:prSet>
      <dgm:spPr/>
    </dgm:pt>
    <dgm:pt modelId="{82521E18-EF82-482E-A2A8-FB6EBE80841E}" type="pres">
      <dgm:prSet presAssocID="{88B53BEB-269E-4872-8ED4-96437756F3CC}" presName="level3hierChild" presStyleCnt="0"/>
      <dgm:spPr/>
    </dgm:pt>
    <dgm:pt modelId="{1A1B5C11-BFD9-4F3B-9AF3-7B6AD4555780}" type="pres">
      <dgm:prSet presAssocID="{59ADA084-4D7D-4330-9FC7-B59DF3B4331C}" presName="conn2-1" presStyleLbl="parChTrans1D4" presStyleIdx="4" presStyleCnt="8"/>
      <dgm:spPr/>
    </dgm:pt>
    <dgm:pt modelId="{F457D3C9-91D5-4248-A6DC-CD63FD244D16}" type="pres">
      <dgm:prSet presAssocID="{59ADA084-4D7D-4330-9FC7-B59DF3B4331C}" presName="connTx" presStyleLbl="parChTrans1D4" presStyleIdx="4" presStyleCnt="8"/>
      <dgm:spPr/>
    </dgm:pt>
    <dgm:pt modelId="{FD38CA36-AF42-42D9-BDEC-4A191776ABB5}" type="pres">
      <dgm:prSet presAssocID="{8AB9619A-4F7A-4E44-A41D-23B17A8D3577}" presName="root2" presStyleCnt="0"/>
      <dgm:spPr/>
    </dgm:pt>
    <dgm:pt modelId="{5CC83958-4AFA-46F6-86C7-2E8494B657CD}" type="pres">
      <dgm:prSet presAssocID="{8AB9619A-4F7A-4E44-A41D-23B17A8D3577}" presName="LevelTwoTextNode" presStyleLbl="node4" presStyleIdx="4" presStyleCnt="8" custScaleX="173291" custScaleY="51346">
        <dgm:presLayoutVars>
          <dgm:chPref val="3"/>
        </dgm:presLayoutVars>
      </dgm:prSet>
      <dgm:spPr/>
    </dgm:pt>
    <dgm:pt modelId="{22F8E4CC-10E3-4C3F-AC2D-3D60F3928F57}" type="pres">
      <dgm:prSet presAssocID="{8AB9619A-4F7A-4E44-A41D-23B17A8D3577}" presName="level3hierChild" presStyleCnt="0"/>
      <dgm:spPr/>
    </dgm:pt>
    <dgm:pt modelId="{351D31F4-E30E-407E-A9C0-E06EADFC758C}" type="pres">
      <dgm:prSet presAssocID="{A38BE0CD-070E-4FD1-A0B6-C13AAFB2D10F}" presName="conn2-1" presStyleLbl="parChTrans1D4" presStyleIdx="5" presStyleCnt="8"/>
      <dgm:spPr/>
    </dgm:pt>
    <dgm:pt modelId="{C5309578-792D-456E-902E-54CD59FAE66D}" type="pres">
      <dgm:prSet presAssocID="{A38BE0CD-070E-4FD1-A0B6-C13AAFB2D10F}" presName="connTx" presStyleLbl="parChTrans1D4" presStyleIdx="5" presStyleCnt="8"/>
      <dgm:spPr/>
    </dgm:pt>
    <dgm:pt modelId="{CEC441B1-FAA8-466E-9E48-FCD5F259A9C5}" type="pres">
      <dgm:prSet presAssocID="{896644D0-D8E2-4E37-94E3-80623199B687}" presName="root2" presStyleCnt="0"/>
      <dgm:spPr/>
    </dgm:pt>
    <dgm:pt modelId="{D0CD9615-976A-4C71-B9BA-079D06BC718E}" type="pres">
      <dgm:prSet presAssocID="{896644D0-D8E2-4E37-94E3-80623199B687}" presName="LevelTwoTextNode" presStyleLbl="node4" presStyleIdx="5" presStyleCnt="8" custScaleX="175326" custScaleY="50808">
        <dgm:presLayoutVars>
          <dgm:chPref val="3"/>
        </dgm:presLayoutVars>
      </dgm:prSet>
      <dgm:spPr/>
    </dgm:pt>
    <dgm:pt modelId="{27DB54E3-BA27-4C8C-9AD1-EFDD77E31C16}" type="pres">
      <dgm:prSet presAssocID="{896644D0-D8E2-4E37-94E3-80623199B687}" presName="level3hierChild" presStyleCnt="0"/>
      <dgm:spPr/>
    </dgm:pt>
    <dgm:pt modelId="{C46A8797-23DE-4EA3-B86A-48FBF5ED9779}" type="pres">
      <dgm:prSet presAssocID="{4E483A21-C96A-4966-A70F-63F3799780C6}" presName="conn2-1" presStyleLbl="parChTrans1D4" presStyleIdx="6" presStyleCnt="8"/>
      <dgm:spPr/>
    </dgm:pt>
    <dgm:pt modelId="{E9436638-19E4-478C-89DA-EBBB49E53DD7}" type="pres">
      <dgm:prSet presAssocID="{4E483A21-C96A-4966-A70F-63F3799780C6}" presName="connTx" presStyleLbl="parChTrans1D4" presStyleIdx="6" presStyleCnt="8"/>
      <dgm:spPr/>
    </dgm:pt>
    <dgm:pt modelId="{200FE631-A3C7-4041-A1CE-9B16CD86776A}" type="pres">
      <dgm:prSet presAssocID="{DC839FB1-631D-4BE1-8CCC-2EE67DAC856B}" presName="root2" presStyleCnt="0"/>
      <dgm:spPr/>
    </dgm:pt>
    <dgm:pt modelId="{34E97245-72B5-4152-88AE-1663E8AF0BF6}" type="pres">
      <dgm:prSet presAssocID="{DC839FB1-631D-4BE1-8CCC-2EE67DAC856B}" presName="LevelTwoTextNode" presStyleLbl="node4" presStyleIdx="6" presStyleCnt="8" custScaleX="175511" custScaleY="56494">
        <dgm:presLayoutVars>
          <dgm:chPref val="3"/>
        </dgm:presLayoutVars>
      </dgm:prSet>
      <dgm:spPr/>
    </dgm:pt>
    <dgm:pt modelId="{6F79687D-EE38-4F54-8AAB-13E7A4779B42}" type="pres">
      <dgm:prSet presAssocID="{DC839FB1-631D-4BE1-8CCC-2EE67DAC856B}" presName="level3hierChild" presStyleCnt="0"/>
      <dgm:spPr/>
    </dgm:pt>
    <dgm:pt modelId="{17ADD07A-3EF9-4523-AC2E-5FF166DA5A6F}" type="pres">
      <dgm:prSet presAssocID="{A6EBFF01-AF54-4BB0-9214-15CD02FCE2C1}" presName="conn2-1" presStyleLbl="parChTrans1D4" presStyleIdx="7" presStyleCnt="8"/>
      <dgm:spPr/>
    </dgm:pt>
    <dgm:pt modelId="{D24AD00F-E864-4857-98A9-DE14C9B4DE6E}" type="pres">
      <dgm:prSet presAssocID="{A6EBFF01-AF54-4BB0-9214-15CD02FCE2C1}" presName="connTx" presStyleLbl="parChTrans1D4" presStyleIdx="7" presStyleCnt="8"/>
      <dgm:spPr/>
    </dgm:pt>
    <dgm:pt modelId="{13FC0549-E4A0-4FB7-8EED-A58E15B97164}" type="pres">
      <dgm:prSet presAssocID="{1B13D424-EFA5-4CE3-AA2C-EF8C7B13D33A}" presName="root2" presStyleCnt="0"/>
      <dgm:spPr/>
    </dgm:pt>
    <dgm:pt modelId="{E74D9488-7D6D-4946-9D8D-7465E5AED49C}" type="pres">
      <dgm:prSet presAssocID="{1B13D424-EFA5-4CE3-AA2C-EF8C7B13D33A}" presName="LevelTwoTextNode" presStyleLbl="node4" presStyleIdx="7" presStyleCnt="8" custScaleX="180822" custScaleY="60655" custLinFactNeighborX="-2846">
        <dgm:presLayoutVars>
          <dgm:chPref val="3"/>
        </dgm:presLayoutVars>
      </dgm:prSet>
      <dgm:spPr/>
    </dgm:pt>
    <dgm:pt modelId="{F61D5EEF-C49F-4435-80D0-372F818CAF36}" type="pres">
      <dgm:prSet presAssocID="{1B13D424-EFA5-4CE3-AA2C-EF8C7B13D33A}" presName="level3hierChild" presStyleCnt="0"/>
      <dgm:spPr/>
    </dgm:pt>
  </dgm:ptLst>
  <dgm:cxnLst>
    <dgm:cxn modelId="{E4D0D804-2B14-492B-916E-8BE2EDCF77C5}" type="presOf" srcId="{54264DDF-E12B-4429-B514-202E6C204611}" destId="{87A6C118-06D1-4E22-B6C9-8149CC7195DD}" srcOrd="0" destOrd="0" presId="urn:microsoft.com/office/officeart/2005/8/layout/hierarchy2"/>
    <dgm:cxn modelId="{9A38A708-C814-4F39-8E18-19F5A17EAE85}" type="presOf" srcId="{5200D64D-46FE-4DAF-94E0-BF39C2FAA826}" destId="{55CDCD01-D31C-45CF-8EC3-6CBCF95B5760}" srcOrd="0" destOrd="0" presId="urn:microsoft.com/office/officeart/2005/8/layout/hierarchy2"/>
    <dgm:cxn modelId="{EBB6A90F-43F6-41F7-9A6B-F063E9BE6421}" type="presOf" srcId="{2DB13D7B-C95C-45F6-A73E-02C6C16288DC}" destId="{86D7B195-1C77-4BD9-A204-5EB33EAD8ADF}" srcOrd="1" destOrd="0" presId="urn:microsoft.com/office/officeart/2005/8/layout/hierarchy2"/>
    <dgm:cxn modelId="{55500E11-F1E3-4AFB-95C1-4FAD45DF3F35}" type="presOf" srcId="{0DE91B36-100D-4052-8C3C-CF23F0C1DB2D}" destId="{E81814DF-EF7D-4D3E-A732-68ACF4A95D19}" srcOrd="1" destOrd="0" presId="urn:microsoft.com/office/officeart/2005/8/layout/hierarchy2"/>
    <dgm:cxn modelId="{53A9BE18-5FF8-4523-A9AC-DDCD81A0A3A7}" type="presOf" srcId="{2C4BD28A-3F6C-41E0-AB9A-50DC38B59BF9}" destId="{467DF99A-B636-41C8-B999-95877C8822E2}" srcOrd="0" destOrd="0" presId="urn:microsoft.com/office/officeart/2005/8/layout/hierarchy2"/>
    <dgm:cxn modelId="{71D5711A-F4C1-4E32-AE7B-E3F8CC64DA18}" type="presOf" srcId="{A38BE0CD-070E-4FD1-A0B6-C13AAFB2D10F}" destId="{C5309578-792D-456E-902E-54CD59FAE66D}" srcOrd="1" destOrd="0" presId="urn:microsoft.com/office/officeart/2005/8/layout/hierarchy2"/>
    <dgm:cxn modelId="{4BEE181C-E88F-4CAE-B61F-9819F17AA870}" srcId="{5200D64D-46FE-4DAF-94E0-BF39C2FAA826}" destId="{88B53BEB-269E-4872-8ED4-96437756F3CC}" srcOrd="1" destOrd="0" parTransId="{62861E30-D8B6-479E-9237-9E3A303F695C}" sibTransId="{084EA0EC-AD95-4C5C-B4B8-6E593ACC3941}"/>
    <dgm:cxn modelId="{60E26D22-9FA4-41AD-A842-FCAA2836D6B1}" type="presOf" srcId="{54264DDF-E12B-4429-B514-202E6C204611}" destId="{6A03C035-8075-4278-A83E-42C6301B38C4}" srcOrd="1" destOrd="0" presId="urn:microsoft.com/office/officeart/2005/8/layout/hierarchy2"/>
    <dgm:cxn modelId="{7172162D-2800-4073-A52B-5FEC2C70B6CF}" srcId="{5200D64D-46FE-4DAF-94E0-BF39C2FAA826}" destId="{2C4BD28A-3F6C-41E0-AB9A-50DC38B59BF9}" srcOrd="0" destOrd="0" parTransId="{0DE91B36-100D-4052-8C3C-CF23F0C1DB2D}" sibTransId="{92CBBF12-330D-4C34-A29E-D2C7989A2534}"/>
    <dgm:cxn modelId="{B552782F-6604-4278-9DC1-9F7DDBE5C444}" srcId="{88B53BEB-269E-4872-8ED4-96437756F3CC}" destId="{896644D0-D8E2-4E37-94E3-80623199B687}" srcOrd="1" destOrd="0" parTransId="{A38BE0CD-070E-4FD1-A0B6-C13AAFB2D10F}" sibTransId="{822119E6-6A8E-461B-99F8-194BE586A92E}"/>
    <dgm:cxn modelId="{4AFA7F2F-48A2-401A-943E-DE3021D323AF}" srcId="{88B53BEB-269E-4872-8ED4-96437756F3CC}" destId="{8AB9619A-4F7A-4E44-A41D-23B17A8D3577}" srcOrd="0" destOrd="0" parTransId="{59ADA084-4D7D-4330-9FC7-B59DF3B4331C}" sibTransId="{E8B06D0C-FF7C-4939-B3F0-B9B38FDAB705}"/>
    <dgm:cxn modelId="{34BCE734-F67A-4536-93E2-CDB3A92654DC}" srcId="{15FABC1C-7E68-4010-9C90-E2657BBDA8AC}" destId="{CCAC6C9A-8E8B-4A18-906E-A46DDBF7F256}" srcOrd="1" destOrd="0" parTransId="{6542BC02-9FB5-4F2E-A68C-698FE633EEEF}" sibTransId="{30DFD025-8562-46C1-9132-6B2D339F5FD8}"/>
    <dgm:cxn modelId="{74EE2735-C812-408B-8211-DAEB992A3048}" srcId="{15FABC1C-7E68-4010-9C90-E2657BBDA8AC}" destId="{6C35D2EA-7A01-4FCD-BA69-0BEA6148D576}" srcOrd="0" destOrd="0" parTransId="{4A6C0704-5B18-4D8D-92EE-5B5ED1A90A75}" sibTransId="{A6EEA6C5-E8D0-4A03-A40A-890DD4D51A90}"/>
    <dgm:cxn modelId="{8F95743C-3091-4661-A66E-9436C81D9ED8}" srcId="{2C4BD28A-3F6C-41E0-AB9A-50DC38B59BF9}" destId="{2F367268-9A31-4424-9AD6-738B209B96F7}" srcOrd="0" destOrd="0" parTransId="{CAE6D6FB-4E98-440C-B8FC-33230D1EF943}" sibTransId="{8C483DDF-A80B-4B0B-B951-DA52C142CECD}"/>
    <dgm:cxn modelId="{69A6FA3D-FDAB-431B-9D97-9CC4507CE4A0}" type="presOf" srcId="{8AB9619A-4F7A-4E44-A41D-23B17A8D3577}" destId="{5CC83958-4AFA-46F6-86C7-2E8494B657CD}" srcOrd="0" destOrd="0" presId="urn:microsoft.com/office/officeart/2005/8/layout/hierarchy2"/>
    <dgm:cxn modelId="{A1BF713E-3E01-400A-A86A-FAA71E1B751D}" type="presOf" srcId="{CAE6D6FB-4E98-440C-B8FC-33230D1EF943}" destId="{17F7AE92-2B55-4845-BCA4-A387ED08D3C6}" srcOrd="0" destOrd="0" presId="urn:microsoft.com/office/officeart/2005/8/layout/hierarchy2"/>
    <dgm:cxn modelId="{495E9D5B-1457-4C5F-8C18-2BF14C369411}" type="presOf" srcId="{6C35D2EA-7A01-4FCD-BA69-0BEA6148D576}" destId="{F455D470-E82A-4CE7-80C5-0D8B58760029}" srcOrd="0" destOrd="0" presId="urn:microsoft.com/office/officeart/2005/8/layout/hierarchy2"/>
    <dgm:cxn modelId="{7D09E166-A1C4-48BD-9404-F75A11C152A5}" type="presOf" srcId="{1B13D424-EFA5-4CE3-AA2C-EF8C7B13D33A}" destId="{E74D9488-7D6D-4946-9D8D-7465E5AED49C}" srcOrd="0" destOrd="0" presId="urn:microsoft.com/office/officeart/2005/8/layout/hierarchy2"/>
    <dgm:cxn modelId="{67C3B56A-69E0-40BA-9F90-4E0BE39F260C}" type="presOf" srcId="{4E483A21-C96A-4966-A70F-63F3799780C6}" destId="{E9436638-19E4-478C-89DA-EBBB49E53DD7}" srcOrd="1" destOrd="0" presId="urn:microsoft.com/office/officeart/2005/8/layout/hierarchy2"/>
    <dgm:cxn modelId="{C99FA856-061F-474A-AFCE-BC0C9A761BCA}" type="presOf" srcId="{59ADA084-4D7D-4330-9FC7-B59DF3B4331C}" destId="{1A1B5C11-BFD9-4F3B-9AF3-7B6AD4555780}" srcOrd="0" destOrd="0" presId="urn:microsoft.com/office/officeart/2005/8/layout/hierarchy2"/>
    <dgm:cxn modelId="{509B9C58-290C-4149-B226-F0DBE2AE3C53}" type="presOf" srcId="{CCAC6C9A-8E8B-4A18-906E-A46DDBF7F256}" destId="{D0C25552-673F-4300-AA01-7D5577AFC8A9}" srcOrd="0" destOrd="0" presId="urn:microsoft.com/office/officeart/2005/8/layout/hierarchy2"/>
    <dgm:cxn modelId="{F172F57C-1968-4F31-B223-84A8C0EBCD08}" type="presOf" srcId="{2F367268-9A31-4424-9AD6-738B209B96F7}" destId="{9716AA93-224C-4DA7-B744-33164A968673}" srcOrd="0" destOrd="0" presId="urn:microsoft.com/office/officeart/2005/8/layout/hierarchy2"/>
    <dgm:cxn modelId="{2F808482-D975-425A-A9EB-5C73130FF918}" type="presOf" srcId="{A5183876-C43C-4967-A1CC-4D0C5AC5C331}" destId="{14101E8F-7CCB-49C1-8D0E-288336932720}" srcOrd="0" destOrd="0" presId="urn:microsoft.com/office/officeart/2005/8/layout/hierarchy2"/>
    <dgm:cxn modelId="{F1409488-DFBC-4660-96E6-981F41CE8F22}" type="presOf" srcId="{4E483A21-C96A-4966-A70F-63F3799780C6}" destId="{C46A8797-23DE-4EA3-B86A-48FBF5ED9779}" srcOrd="0" destOrd="0" presId="urn:microsoft.com/office/officeart/2005/8/layout/hierarchy2"/>
    <dgm:cxn modelId="{0C96178F-01F0-40C5-A253-3C2A8AB249FC}" srcId="{2C4BD28A-3F6C-41E0-AB9A-50DC38B59BF9}" destId="{A5183876-C43C-4967-A1CC-4D0C5AC5C331}" srcOrd="3" destOrd="0" parTransId="{0FD9F8B9-A8C6-48CE-A0C9-5B330BAF5EC1}" sibTransId="{6272C73F-E955-4182-8A25-08A3ED15799F}"/>
    <dgm:cxn modelId="{5406199C-4429-4DEB-A288-617AFE29AA08}" type="presOf" srcId="{DC839FB1-631D-4BE1-8CCC-2EE67DAC856B}" destId="{34E97245-72B5-4152-88AE-1663E8AF0BF6}" srcOrd="0" destOrd="0" presId="urn:microsoft.com/office/officeart/2005/8/layout/hierarchy2"/>
    <dgm:cxn modelId="{4EFFD59C-97CF-4197-9276-3DCBEAC4DF0A}" type="presOf" srcId="{15FABC1C-7E68-4010-9C90-E2657BBDA8AC}" destId="{C34FB280-2D51-4C7D-896A-A141801717DA}" srcOrd="0" destOrd="0" presId="urn:microsoft.com/office/officeart/2005/8/layout/hierarchy2"/>
    <dgm:cxn modelId="{CA0A2E9D-010C-405D-A12E-F3E8E65FB9E0}" type="presOf" srcId="{FC84AD42-6B3D-4999-957C-0F08C8E8D567}" destId="{6953FE90-578E-415C-9E85-30D557F312AB}" srcOrd="0" destOrd="0" presId="urn:microsoft.com/office/officeart/2005/8/layout/hierarchy2"/>
    <dgm:cxn modelId="{856D259E-DD72-4EDF-B849-AF4F19996408}" type="presOf" srcId="{F105A4C1-AD1C-4A7B-8BD7-EA298A1BAD75}" destId="{7C0A3EC1-8309-4A55-AD1C-71440EB3A358}" srcOrd="0" destOrd="0" presId="urn:microsoft.com/office/officeart/2005/8/layout/hierarchy2"/>
    <dgm:cxn modelId="{5EBF1DA6-4237-4192-8B53-0944A311CED3}" srcId="{CCAC6C9A-8E8B-4A18-906E-A46DDBF7F256}" destId="{5200D64D-46FE-4DAF-94E0-BF39C2FAA826}" srcOrd="0" destOrd="0" parTransId="{54264DDF-E12B-4429-B514-202E6C204611}" sibTransId="{BA6447A5-96AD-4388-BD70-39B46621AC03}"/>
    <dgm:cxn modelId="{DDA2B9A9-4265-4CE5-B47C-4B0362247BD6}" type="presOf" srcId="{896644D0-D8E2-4E37-94E3-80623199B687}" destId="{D0CD9615-976A-4C71-B9BA-079D06BC718E}" srcOrd="0" destOrd="0" presId="urn:microsoft.com/office/officeart/2005/8/layout/hierarchy2"/>
    <dgm:cxn modelId="{9A06E7AD-A05C-48B6-85B7-143B38475D5C}" type="presOf" srcId="{0DE91B36-100D-4052-8C3C-CF23F0C1DB2D}" destId="{3AAA2D3C-D03B-433A-800B-1F07C984095D}" srcOrd="0" destOrd="0" presId="urn:microsoft.com/office/officeart/2005/8/layout/hierarchy2"/>
    <dgm:cxn modelId="{A153FAAF-1BF5-44D8-8C51-0D1CE3F62ECE}" srcId="{2C4BD28A-3F6C-41E0-AB9A-50DC38B59BF9}" destId="{F105A4C1-AD1C-4A7B-8BD7-EA298A1BAD75}" srcOrd="1" destOrd="0" parTransId="{06373BC9-AE39-4E4B-8CB1-56EBA99EE5F4}" sibTransId="{323387EA-D66E-4975-9BDF-562139938ABD}"/>
    <dgm:cxn modelId="{6DF3A7B2-8D67-4DDB-8A11-E33C35EA3658}" type="presOf" srcId="{0FD9F8B9-A8C6-48CE-A0C9-5B330BAF5EC1}" destId="{8F48593C-750E-49B7-ABA2-935545B1B8A0}" srcOrd="0" destOrd="0" presId="urn:microsoft.com/office/officeart/2005/8/layout/hierarchy2"/>
    <dgm:cxn modelId="{C5124AB4-BD10-4F65-9077-2823657B531C}" type="presOf" srcId="{A6EBFF01-AF54-4BB0-9214-15CD02FCE2C1}" destId="{17ADD07A-3EF9-4523-AC2E-5FF166DA5A6F}" srcOrd="0" destOrd="0" presId="urn:microsoft.com/office/officeart/2005/8/layout/hierarchy2"/>
    <dgm:cxn modelId="{AA9C90B4-2587-4FDA-AEA2-3F488101C8F0}" type="presOf" srcId="{62861E30-D8B6-479E-9237-9E3A303F695C}" destId="{82B64E61-78CB-4947-9388-9F4876AF19D3}" srcOrd="1" destOrd="0" presId="urn:microsoft.com/office/officeart/2005/8/layout/hierarchy2"/>
    <dgm:cxn modelId="{7891F7BC-B5CF-4EBF-8CF9-B4698C26B892}" type="presOf" srcId="{CAE6D6FB-4E98-440C-B8FC-33230D1EF943}" destId="{1AE3A3B7-F04F-4F8F-9BE7-49B37DA1A9D4}" srcOrd="1" destOrd="0" presId="urn:microsoft.com/office/officeart/2005/8/layout/hierarchy2"/>
    <dgm:cxn modelId="{D82335BD-4CB8-41F3-99AD-30391170B9F8}" type="presOf" srcId="{59ADA084-4D7D-4330-9FC7-B59DF3B4331C}" destId="{F457D3C9-91D5-4248-A6DC-CD63FD244D16}" srcOrd="1" destOrd="0" presId="urn:microsoft.com/office/officeart/2005/8/layout/hierarchy2"/>
    <dgm:cxn modelId="{BE798FC1-A11D-4A95-8754-4ECA2C8697E1}" type="presOf" srcId="{0FD9F8B9-A8C6-48CE-A0C9-5B330BAF5EC1}" destId="{D1DD62B3-AC8C-49D0-9B1E-BE337ABFA981}" srcOrd="1" destOrd="0" presId="urn:microsoft.com/office/officeart/2005/8/layout/hierarchy2"/>
    <dgm:cxn modelId="{77D13DC5-5CF1-43B0-A50C-AC2E6F6CF3C0}" srcId="{88B53BEB-269E-4872-8ED4-96437756F3CC}" destId="{DC839FB1-631D-4BE1-8CCC-2EE67DAC856B}" srcOrd="2" destOrd="0" parTransId="{4E483A21-C96A-4966-A70F-63F3799780C6}" sibTransId="{1A9CABDD-8661-4087-9127-1CDE6E51F385}"/>
    <dgm:cxn modelId="{C7C369D1-4073-47BE-91B5-AC2A190FAEC3}" srcId="{2C4BD28A-3F6C-41E0-AB9A-50DC38B59BF9}" destId="{FC84AD42-6B3D-4999-957C-0F08C8E8D567}" srcOrd="2" destOrd="0" parTransId="{2DB13D7B-C95C-45F6-A73E-02C6C16288DC}" sibTransId="{C3F38644-2EFF-4E59-8A89-F17C84FA0992}"/>
    <dgm:cxn modelId="{5F5E29D4-2EFB-47E9-9686-6037DCDEFEA5}" type="presOf" srcId="{A38BE0CD-070E-4FD1-A0B6-C13AAFB2D10F}" destId="{351D31F4-E30E-407E-A9C0-E06EADFC758C}" srcOrd="0" destOrd="0" presId="urn:microsoft.com/office/officeart/2005/8/layout/hierarchy2"/>
    <dgm:cxn modelId="{198DC0D5-AAFD-4B8F-8A2A-C886C75EB968}" type="presOf" srcId="{06373BC9-AE39-4E4B-8CB1-56EBA99EE5F4}" destId="{F68AB297-361F-437D-BC2E-A9F8918DDFC9}" srcOrd="0" destOrd="0" presId="urn:microsoft.com/office/officeart/2005/8/layout/hierarchy2"/>
    <dgm:cxn modelId="{47E166DA-4249-4A4E-B007-E87C9B07E4FB}" type="presOf" srcId="{62861E30-D8B6-479E-9237-9E3A303F695C}" destId="{D8D2B4DF-5592-4447-A45F-5A4742FFDFFE}" srcOrd="0" destOrd="0" presId="urn:microsoft.com/office/officeart/2005/8/layout/hierarchy2"/>
    <dgm:cxn modelId="{8E155CEB-0D91-400E-B31D-63EC49A7150C}" type="presOf" srcId="{88B53BEB-269E-4872-8ED4-96437756F3CC}" destId="{04914C03-C6AD-40EE-9A8D-9FFD8AC783A7}" srcOrd="0" destOrd="0" presId="urn:microsoft.com/office/officeart/2005/8/layout/hierarchy2"/>
    <dgm:cxn modelId="{2BA89EED-FAC6-40C7-9136-3778189B4156}" srcId="{88B53BEB-269E-4872-8ED4-96437756F3CC}" destId="{1B13D424-EFA5-4CE3-AA2C-EF8C7B13D33A}" srcOrd="3" destOrd="0" parTransId="{A6EBFF01-AF54-4BB0-9214-15CD02FCE2C1}" sibTransId="{68688C1D-FDEA-480D-AC67-260940FA8235}"/>
    <dgm:cxn modelId="{67941FEE-2FF8-4722-ADF1-C80C1B05C13A}" type="presOf" srcId="{06373BC9-AE39-4E4B-8CB1-56EBA99EE5F4}" destId="{C19375B1-4E7C-4957-9A1B-2A17405C530C}" srcOrd="1" destOrd="0" presId="urn:microsoft.com/office/officeart/2005/8/layout/hierarchy2"/>
    <dgm:cxn modelId="{63002EEF-F3CF-48EE-9E66-97B3D54DD5D9}" type="presOf" srcId="{2DB13D7B-C95C-45F6-A73E-02C6C16288DC}" destId="{463E2ED6-1230-4BFA-9168-3BE3769FEE57}" srcOrd="0" destOrd="0" presId="urn:microsoft.com/office/officeart/2005/8/layout/hierarchy2"/>
    <dgm:cxn modelId="{D99BACFD-0F1A-4F31-8D3A-930A548F32A2}" type="presOf" srcId="{A6EBFF01-AF54-4BB0-9214-15CD02FCE2C1}" destId="{D24AD00F-E864-4857-98A9-DE14C9B4DE6E}" srcOrd="1" destOrd="0" presId="urn:microsoft.com/office/officeart/2005/8/layout/hierarchy2"/>
    <dgm:cxn modelId="{BBC07418-C631-449F-B484-0B44CE6FC7C1}" type="presParOf" srcId="{C34FB280-2D51-4C7D-896A-A141801717DA}" destId="{E67393AA-7712-46C9-8A97-6386214ABDCF}" srcOrd="0" destOrd="0" presId="urn:microsoft.com/office/officeart/2005/8/layout/hierarchy2"/>
    <dgm:cxn modelId="{AC8E0B00-A404-478D-A03F-0EBC98B1143F}" type="presParOf" srcId="{E67393AA-7712-46C9-8A97-6386214ABDCF}" destId="{F455D470-E82A-4CE7-80C5-0D8B58760029}" srcOrd="0" destOrd="0" presId="urn:microsoft.com/office/officeart/2005/8/layout/hierarchy2"/>
    <dgm:cxn modelId="{611AD45E-C3EF-4236-8900-9706DB5EF82A}" type="presParOf" srcId="{E67393AA-7712-46C9-8A97-6386214ABDCF}" destId="{0AFF74B6-2468-4839-9A2A-0F1C2D05EAA3}" srcOrd="1" destOrd="0" presId="urn:microsoft.com/office/officeart/2005/8/layout/hierarchy2"/>
    <dgm:cxn modelId="{3D3658BD-5A72-412E-8BAD-6BB0F56B2F32}" type="presParOf" srcId="{C34FB280-2D51-4C7D-896A-A141801717DA}" destId="{F82EA0B2-48D8-4DB0-B28D-AFF806BED1B5}" srcOrd="1" destOrd="0" presId="urn:microsoft.com/office/officeart/2005/8/layout/hierarchy2"/>
    <dgm:cxn modelId="{D9E6773C-0342-4CA9-BDF7-F7490A4D8E0E}" type="presParOf" srcId="{F82EA0B2-48D8-4DB0-B28D-AFF806BED1B5}" destId="{D0C25552-673F-4300-AA01-7D5577AFC8A9}" srcOrd="0" destOrd="0" presId="urn:microsoft.com/office/officeart/2005/8/layout/hierarchy2"/>
    <dgm:cxn modelId="{3C751002-54C0-4708-AB20-3D4A0F82840B}" type="presParOf" srcId="{F82EA0B2-48D8-4DB0-B28D-AFF806BED1B5}" destId="{FBFDAEA6-B3C3-49EB-A85A-4329C0CB2C59}" srcOrd="1" destOrd="0" presId="urn:microsoft.com/office/officeart/2005/8/layout/hierarchy2"/>
    <dgm:cxn modelId="{5A689E33-4004-4F13-8686-AC238B100486}" type="presParOf" srcId="{FBFDAEA6-B3C3-49EB-A85A-4329C0CB2C59}" destId="{87A6C118-06D1-4E22-B6C9-8149CC7195DD}" srcOrd="0" destOrd="0" presId="urn:microsoft.com/office/officeart/2005/8/layout/hierarchy2"/>
    <dgm:cxn modelId="{A6D750C9-ABBE-460C-BDBC-F9DA6C1D4258}" type="presParOf" srcId="{87A6C118-06D1-4E22-B6C9-8149CC7195DD}" destId="{6A03C035-8075-4278-A83E-42C6301B38C4}" srcOrd="0" destOrd="0" presId="urn:microsoft.com/office/officeart/2005/8/layout/hierarchy2"/>
    <dgm:cxn modelId="{548B8439-3464-4B06-9982-8B13ED242669}" type="presParOf" srcId="{FBFDAEA6-B3C3-49EB-A85A-4329C0CB2C59}" destId="{FC034886-8A46-4FA6-856B-7E3F81207E16}" srcOrd="1" destOrd="0" presId="urn:microsoft.com/office/officeart/2005/8/layout/hierarchy2"/>
    <dgm:cxn modelId="{93E5A0F1-DF3B-472A-B1EC-26DFE70223D8}" type="presParOf" srcId="{FC034886-8A46-4FA6-856B-7E3F81207E16}" destId="{55CDCD01-D31C-45CF-8EC3-6CBCF95B5760}" srcOrd="0" destOrd="0" presId="urn:microsoft.com/office/officeart/2005/8/layout/hierarchy2"/>
    <dgm:cxn modelId="{68186229-C23F-4003-9AE8-CE2AA64BECFC}" type="presParOf" srcId="{FC034886-8A46-4FA6-856B-7E3F81207E16}" destId="{CC4A39F2-334A-41D0-815D-160AFE2628B4}" srcOrd="1" destOrd="0" presId="urn:microsoft.com/office/officeart/2005/8/layout/hierarchy2"/>
    <dgm:cxn modelId="{651BA2A0-D85A-4C57-AD7C-519418BE977D}" type="presParOf" srcId="{CC4A39F2-334A-41D0-815D-160AFE2628B4}" destId="{3AAA2D3C-D03B-433A-800B-1F07C984095D}" srcOrd="0" destOrd="0" presId="urn:microsoft.com/office/officeart/2005/8/layout/hierarchy2"/>
    <dgm:cxn modelId="{9988BF15-C05F-4D17-85E1-2CD91E064303}" type="presParOf" srcId="{3AAA2D3C-D03B-433A-800B-1F07C984095D}" destId="{E81814DF-EF7D-4D3E-A732-68ACF4A95D19}" srcOrd="0" destOrd="0" presId="urn:microsoft.com/office/officeart/2005/8/layout/hierarchy2"/>
    <dgm:cxn modelId="{210BC27B-51B3-4426-AA02-B333BE937016}" type="presParOf" srcId="{CC4A39F2-334A-41D0-815D-160AFE2628B4}" destId="{6EA0C0A4-D8A0-438A-80C4-BA2C605B6FE9}" srcOrd="1" destOrd="0" presId="urn:microsoft.com/office/officeart/2005/8/layout/hierarchy2"/>
    <dgm:cxn modelId="{AB5A1647-5B3D-47AB-86A7-1BB63AB8BED5}" type="presParOf" srcId="{6EA0C0A4-D8A0-438A-80C4-BA2C605B6FE9}" destId="{467DF99A-B636-41C8-B999-95877C8822E2}" srcOrd="0" destOrd="0" presId="urn:microsoft.com/office/officeart/2005/8/layout/hierarchy2"/>
    <dgm:cxn modelId="{140C9131-D628-46E2-963F-36A464BCCB55}" type="presParOf" srcId="{6EA0C0A4-D8A0-438A-80C4-BA2C605B6FE9}" destId="{4CEEE1F3-5873-457A-826D-EBA57CB11894}" srcOrd="1" destOrd="0" presId="urn:microsoft.com/office/officeart/2005/8/layout/hierarchy2"/>
    <dgm:cxn modelId="{7BAB4967-9C02-409B-9516-1A8ADC1BC104}" type="presParOf" srcId="{4CEEE1F3-5873-457A-826D-EBA57CB11894}" destId="{17F7AE92-2B55-4845-BCA4-A387ED08D3C6}" srcOrd="0" destOrd="0" presId="urn:microsoft.com/office/officeart/2005/8/layout/hierarchy2"/>
    <dgm:cxn modelId="{EAA1D33A-2C4D-4B8B-AABF-F5429013909A}" type="presParOf" srcId="{17F7AE92-2B55-4845-BCA4-A387ED08D3C6}" destId="{1AE3A3B7-F04F-4F8F-9BE7-49B37DA1A9D4}" srcOrd="0" destOrd="0" presId="urn:microsoft.com/office/officeart/2005/8/layout/hierarchy2"/>
    <dgm:cxn modelId="{07F9F067-4DB3-4626-85F1-ECC68EA5859B}" type="presParOf" srcId="{4CEEE1F3-5873-457A-826D-EBA57CB11894}" destId="{EA1F7A74-D42E-46E6-A9D1-B35A535D749B}" srcOrd="1" destOrd="0" presId="urn:microsoft.com/office/officeart/2005/8/layout/hierarchy2"/>
    <dgm:cxn modelId="{EB16BE22-57A8-498F-8F00-9F4AF340741B}" type="presParOf" srcId="{EA1F7A74-D42E-46E6-A9D1-B35A535D749B}" destId="{9716AA93-224C-4DA7-B744-33164A968673}" srcOrd="0" destOrd="0" presId="urn:microsoft.com/office/officeart/2005/8/layout/hierarchy2"/>
    <dgm:cxn modelId="{B91285B9-5875-4D17-AC12-F3887740763C}" type="presParOf" srcId="{EA1F7A74-D42E-46E6-A9D1-B35A535D749B}" destId="{52E32FE6-A9EF-482A-95C9-1A1D77BA7178}" srcOrd="1" destOrd="0" presId="urn:microsoft.com/office/officeart/2005/8/layout/hierarchy2"/>
    <dgm:cxn modelId="{FF815E31-B27C-48EC-B767-628BFAE1F860}" type="presParOf" srcId="{4CEEE1F3-5873-457A-826D-EBA57CB11894}" destId="{F68AB297-361F-437D-BC2E-A9F8918DDFC9}" srcOrd="2" destOrd="0" presId="urn:microsoft.com/office/officeart/2005/8/layout/hierarchy2"/>
    <dgm:cxn modelId="{9840318E-A3C3-4773-BB87-A90E5DAD9CBE}" type="presParOf" srcId="{F68AB297-361F-437D-BC2E-A9F8918DDFC9}" destId="{C19375B1-4E7C-4957-9A1B-2A17405C530C}" srcOrd="0" destOrd="0" presId="urn:microsoft.com/office/officeart/2005/8/layout/hierarchy2"/>
    <dgm:cxn modelId="{A21DBB78-87AF-41DA-9F42-B877FD6D2231}" type="presParOf" srcId="{4CEEE1F3-5873-457A-826D-EBA57CB11894}" destId="{7DB41713-1E01-4C64-8897-9C9C06A5B85D}" srcOrd="3" destOrd="0" presId="urn:microsoft.com/office/officeart/2005/8/layout/hierarchy2"/>
    <dgm:cxn modelId="{0DA2F124-9209-4A87-8EFF-257F9EBF6D76}" type="presParOf" srcId="{7DB41713-1E01-4C64-8897-9C9C06A5B85D}" destId="{7C0A3EC1-8309-4A55-AD1C-71440EB3A358}" srcOrd="0" destOrd="0" presId="urn:microsoft.com/office/officeart/2005/8/layout/hierarchy2"/>
    <dgm:cxn modelId="{3C42C3FC-0467-411E-9296-92A99629EA48}" type="presParOf" srcId="{7DB41713-1E01-4C64-8897-9C9C06A5B85D}" destId="{90387CD6-C0C4-4433-8AB3-D13E6A55699C}" srcOrd="1" destOrd="0" presId="urn:microsoft.com/office/officeart/2005/8/layout/hierarchy2"/>
    <dgm:cxn modelId="{243D51E3-FA7D-409E-B130-F73F47C7650B}" type="presParOf" srcId="{4CEEE1F3-5873-457A-826D-EBA57CB11894}" destId="{463E2ED6-1230-4BFA-9168-3BE3769FEE57}" srcOrd="4" destOrd="0" presId="urn:microsoft.com/office/officeart/2005/8/layout/hierarchy2"/>
    <dgm:cxn modelId="{A0CE2B1C-BC33-4332-AA12-CFE84C852BA9}" type="presParOf" srcId="{463E2ED6-1230-4BFA-9168-3BE3769FEE57}" destId="{86D7B195-1C77-4BD9-A204-5EB33EAD8ADF}" srcOrd="0" destOrd="0" presId="urn:microsoft.com/office/officeart/2005/8/layout/hierarchy2"/>
    <dgm:cxn modelId="{7085CA8C-2EC0-4580-8398-21441AA3D57A}" type="presParOf" srcId="{4CEEE1F3-5873-457A-826D-EBA57CB11894}" destId="{4414EAD5-915E-4B57-BA1B-C742C0D7CDED}" srcOrd="5" destOrd="0" presId="urn:microsoft.com/office/officeart/2005/8/layout/hierarchy2"/>
    <dgm:cxn modelId="{C06FDFE2-B0D2-40DE-BEAC-0C420D1ABD1E}" type="presParOf" srcId="{4414EAD5-915E-4B57-BA1B-C742C0D7CDED}" destId="{6953FE90-578E-415C-9E85-30D557F312AB}" srcOrd="0" destOrd="0" presId="urn:microsoft.com/office/officeart/2005/8/layout/hierarchy2"/>
    <dgm:cxn modelId="{666CFDF2-ADFF-4505-9C81-D68950141D13}" type="presParOf" srcId="{4414EAD5-915E-4B57-BA1B-C742C0D7CDED}" destId="{1263F410-51E5-48A7-981E-69B57533A043}" srcOrd="1" destOrd="0" presId="urn:microsoft.com/office/officeart/2005/8/layout/hierarchy2"/>
    <dgm:cxn modelId="{338B75B6-B2DD-46AC-A93C-7B88268329E8}" type="presParOf" srcId="{4CEEE1F3-5873-457A-826D-EBA57CB11894}" destId="{8F48593C-750E-49B7-ABA2-935545B1B8A0}" srcOrd="6" destOrd="0" presId="urn:microsoft.com/office/officeart/2005/8/layout/hierarchy2"/>
    <dgm:cxn modelId="{F9CB3711-E34C-4ADC-A148-A6B3493EE137}" type="presParOf" srcId="{8F48593C-750E-49B7-ABA2-935545B1B8A0}" destId="{D1DD62B3-AC8C-49D0-9B1E-BE337ABFA981}" srcOrd="0" destOrd="0" presId="urn:microsoft.com/office/officeart/2005/8/layout/hierarchy2"/>
    <dgm:cxn modelId="{C1972CAF-5567-42AF-8F39-F7C7920FDFEA}" type="presParOf" srcId="{4CEEE1F3-5873-457A-826D-EBA57CB11894}" destId="{E7B4B655-8506-41D1-B5DC-54C23B2D876B}" srcOrd="7" destOrd="0" presId="urn:microsoft.com/office/officeart/2005/8/layout/hierarchy2"/>
    <dgm:cxn modelId="{A84F4A47-C20C-4D5B-A02E-CF8A0E5CD2B3}" type="presParOf" srcId="{E7B4B655-8506-41D1-B5DC-54C23B2D876B}" destId="{14101E8F-7CCB-49C1-8D0E-288336932720}" srcOrd="0" destOrd="0" presId="urn:microsoft.com/office/officeart/2005/8/layout/hierarchy2"/>
    <dgm:cxn modelId="{A561B919-80D2-4F68-B58A-5C3FF924D84E}" type="presParOf" srcId="{E7B4B655-8506-41D1-B5DC-54C23B2D876B}" destId="{9F37B6ED-E129-47B2-A316-AAFBFAEB9489}" srcOrd="1" destOrd="0" presId="urn:microsoft.com/office/officeart/2005/8/layout/hierarchy2"/>
    <dgm:cxn modelId="{985B8690-3CF5-4564-9BEB-3D428223D189}" type="presParOf" srcId="{CC4A39F2-334A-41D0-815D-160AFE2628B4}" destId="{D8D2B4DF-5592-4447-A45F-5A4742FFDFFE}" srcOrd="2" destOrd="0" presId="urn:microsoft.com/office/officeart/2005/8/layout/hierarchy2"/>
    <dgm:cxn modelId="{0EA2BA5B-A657-451A-A072-84713646F9E6}" type="presParOf" srcId="{D8D2B4DF-5592-4447-A45F-5A4742FFDFFE}" destId="{82B64E61-78CB-4947-9388-9F4876AF19D3}" srcOrd="0" destOrd="0" presId="urn:microsoft.com/office/officeart/2005/8/layout/hierarchy2"/>
    <dgm:cxn modelId="{7A4352F0-5085-48FE-9685-A890A802ED5C}" type="presParOf" srcId="{CC4A39F2-334A-41D0-815D-160AFE2628B4}" destId="{196DB754-B517-438D-A287-0DF42F9B94A1}" srcOrd="3" destOrd="0" presId="urn:microsoft.com/office/officeart/2005/8/layout/hierarchy2"/>
    <dgm:cxn modelId="{A64F3B3D-C4AA-493C-BA3B-0CD04D3CC874}" type="presParOf" srcId="{196DB754-B517-438D-A287-0DF42F9B94A1}" destId="{04914C03-C6AD-40EE-9A8D-9FFD8AC783A7}" srcOrd="0" destOrd="0" presId="urn:microsoft.com/office/officeart/2005/8/layout/hierarchy2"/>
    <dgm:cxn modelId="{71D63675-FBF0-4E11-897E-F27D0E71AC45}" type="presParOf" srcId="{196DB754-B517-438D-A287-0DF42F9B94A1}" destId="{82521E18-EF82-482E-A2A8-FB6EBE80841E}" srcOrd="1" destOrd="0" presId="urn:microsoft.com/office/officeart/2005/8/layout/hierarchy2"/>
    <dgm:cxn modelId="{71B8D468-B56B-4490-90F2-48BA07E4F259}" type="presParOf" srcId="{82521E18-EF82-482E-A2A8-FB6EBE80841E}" destId="{1A1B5C11-BFD9-4F3B-9AF3-7B6AD4555780}" srcOrd="0" destOrd="0" presId="urn:microsoft.com/office/officeart/2005/8/layout/hierarchy2"/>
    <dgm:cxn modelId="{96CD222F-D35D-41E9-9221-C1FF5000AA7D}" type="presParOf" srcId="{1A1B5C11-BFD9-4F3B-9AF3-7B6AD4555780}" destId="{F457D3C9-91D5-4248-A6DC-CD63FD244D16}" srcOrd="0" destOrd="0" presId="urn:microsoft.com/office/officeart/2005/8/layout/hierarchy2"/>
    <dgm:cxn modelId="{1B27B322-B328-4CED-9D9D-34472D360D87}" type="presParOf" srcId="{82521E18-EF82-482E-A2A8-FB6EBE80841E}" destId="{FD38CA36-AF42-42D9-BDEC-4A191776ABB5}" srcOrd="1" destOrd="0" presId="urn:microsoft.com/office/officeart/2005/8/layout/hierarchy2"/>
    <dgm:cxn modelId="{FC05CAE5-67FF-4079-8826-44209890A064}" type="presParOf" srcId="{FD38CA36-AF42-42D9-BDEC-4A191776ABB5}" destId="{5CC83958-4AFA-46F6-86C7-2E8494B657CD}" srcOrd="0" destOrd="0" presId="urn:microsoft.com/office/officeart/2005/8/layout/hierarchy2"/>
    <dgm:cxn modelId="{D56C2A36-7898-4C93-B25E-B82E3DF469F9}" type="presParOf" srcId="{FD38CA36-AF42-42D9-BDEC-4A191776ABB5}" destId="{22F8E4CC-10E3-4C3F-AC2D-3D60F3928F57}" srcOrd="1" destOrd="0" presId="urn:microsoft.com/office/officeart/2005/8/layout/hierarchy2"/>
    <dgm:cxn modelId="{87DB263D-69C3-4983-B5F9-34A3295C2EE1}" type="presParOf" srcId="{82521E18-EF82-482E-A2A8-FB6EBE80841E}" destId="{351D31F4-E30E-407E-A9C0-E06EADFC758C}" srcOrd="2" destOrd="0" presId="urn:microsoft.com/office/officeart/2005/8/layout/hierarchy2"/>
    <dgm:cxn modelId="{5468C782-74A4-4EA7-ACB8-E6043432FE23}" type="presParOf" srcId="{351D31F4-E30E-407E-A9C0-E06EADFC758C}" destId="{C5309578-792D-456E-902E-54CD59FAE66D}" srcOrd="0" destOrd="0" presId="urn:microsoft.com/office/officeart/2005/8/layout/hierarchy2"/>
    <dgm:cxn modelId="{8AAF36E4-43FA-4D1E-8EA0-30005EC4B425}" type="presParOf" srcId="{82521E18-EF82-482E-A2A8-FB6EBE80841E}" destId="{CEC441B1-FAA8-466E-9E48-FCD5F259A9C5}" srcOrd="3" destOrd="0" presId="urn:microsoft.com/office/officeart/2005/8/layout/hierarchy2"/>
    <dgm:cxn modelId="{A7B92009-D7F4-4832-AC30-86F3D6CEADEF}" type="presParOf" srcId="{CEC441B1-FAA8-466E-9E48-FCD5F259A9C5}" destId="{D0CD9615-976A-4C71-B9BA-079D06BC718E}" srcOrd="0" destOrd="0" presId="urn:microsoft.com/office/officeart/2005/8/layout/hierarchy2"/>
    <dgm:cxn modelId="{282E6A6A-80F8-4C11-81F6-CC3C3CA761AB}" type="presParOf" srcId="{CEC441B1-FAA8-466E-9E48-FCD5F259A9C5}" destId="{27DB54E3-BA27-4C8C-9AD1-EFDD77E31C16}" srcOrd="1" destOrd="0" presId="urn:microsoft.com/office/officeart/2005/8/layout/hierarchy2"/>
    <dgm:cxn modelId="{92C4832D-5346-45C0-B377-439C356F8718}" type="presParOf" srcId="{82521E18-EF82-482E-A2A8-FB6EBE80841E}" destId="{C46A8797-23DE-4EA3-B86A-48FBF5ED9779}" srcOrd="4" destOrd="0" presId="urn:microsoft.com/office/officeart/2005/8/layout/hierarchy2"/>
    <dgm:cxn modelId="{7F9D3FC0-260D-491E-9DD7-7E3BC9FDA900}" type="presParOf" srcId="{C46A8797-23DE-4EA3-B86A-48FBF5ED9779}" destId="{E9436638-19E4-478C-89DA-EBBB49E53DD7}" srcOrd="0" destOrd="0" presId="urn:microsoft.com/office/officeart/2005/8/layout/hierarchy2"/>
    <dgm:cxn modelId="{47367757-11B0-42D6-8EC0-898EF30D5D7F}" type="presParOf" srcId="{82521E18-EF82-482E-A2A8-FB6EBE80841E}" destId="{200FE631-A3C7-4041-A1CE-9B16CD86776A}" srcOrd="5" destOrd="0" presId="urn:microsoft.com/office/officeart/2005/8/layout/hierarchy2"/>
    <dgm:cxn modelId="{25DFBA45-44A3-4C46-901D-C3B35729A250}" type="presParOf" srcId="{200FE631-A3C7-4041-A1CE-9B16CD86776A}" destId="{34E97245-72B5-4152-88AE-1663E8AF0BF6}" srcOrd="0" destOrd="0" presId="urn:microsoft.com/office/officeart/2005/8/layout/hierarchy2"/>
    <dgm:cxn modelId="{E0245364-8D81-4400-9B03-E24139E2B8AA}" type="presParOf" srcId="{200FE631-A3C7-4041-A1CE-9B16CD86776A}" destId="{6F79687D-EE38-4F54-8AAB-13E7A4779B42}" srcOrd="1" destOrd="0" presId="urn:microsoft.com/office/officeart/2005/8/layout/hierarchy2"/>
    <dgm:cxn modelId="{036A19C6-2913-4D9F-BEE8-B076C4C22913}" type="presParOf" srcId="{82521E18-EF82-482E-A2A8-FB6EBE80841E}" destId="{17ADD07A-3EF9-4523-AC2E-5FF166DA5A6F}" srcOrd="6" destOrd="0" presId="urn:microsoft.com/office/officeart/2005/8/layout/hierarchy2"/>
    <dgm:cxn modelId="{51D2FA2B-32FA-4839-83C7-14895A294F65}" type="presParOf" srcId="{17ADD07A-3EF9-4523-AC2E-5FF166DA5A6F}" destId="{D24AD00F-E864-4857-98A9-DE14C9B4DE6E}" srcOrd="0" destOrd="0" presId="urn:microsoft.com/office/officeart/2005/8/layout/hierarchy2"/>
    <dgm:cxn modelId="{321C9C24-A607-46C3-90FD-E75F68FB1045}" type="presParOf" srcId="{82521E18-EF82-482E-A2A8-FB6EBE80841E}" destId="{13FC0549-E4A0-4FB7-8EED-A58E15B97164}" srcOrd="7" destOrd="0" presId="urn:microsoft.com/office/officeart/2005/8/layout/hierarchy2"/>
    <dgm:cxn modelId="{41360611-1B9F-40FF-A6DD-ACE4E80D7BB3}" type="presParOf" srcId="{13FC0549-E4A0-4FB7-8EED-A58E15B97164}" destId="{E74D9488-7D6D-4946-9D8D-7465E5AED49C}" srcOrd="0" destOrd="0" presId="urn:microsoft.com/office/officeart/2005/8/layout/hierarchy2"/>
    <dgm:cxn modelId="{9F9B9439-69A3-40F3-ABD9-CE46B4211970}" type="presParOf" srcId="{13FC0549-E4A0-4FB7-8EED-A58E15B97164}" destId="{F61D5EEF-C49F-4435-80D0-372F818CAF3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8C3821C-55B3-47C8-9E0D-C916175EDFB8}" type="doc">
      <dgm:prSet loTypeId="urn:microsoft.com/office/officeart/2005/8/layout/hierarchy3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ID"/>
        </a:p>
      </dgm:t>
    </dgm:pt>
    <dgm:pt modelId="{2289DA69-F87A-4325-A6B4-8AB1002B3196}">
      <dgm:prSet phldrT="[Text]" custT="1"/>
      <dgm:spPr/>
      <dgm:t>
        <a:bodyPr/>
        <a:lstStyle/>
        <a:p>
          <a:pPr algn="l"/>
          <a:r>
            <a:rPr lang="en-US" sz="1800" b="0" dirty="0"/>
            <a:t>L</a:t>
          </a:r>
          <a:r>
            <a:rPr lang="id-ID" sz="1800" b="0" dirty="0"/>
            <a:t>ima tahapan membaca</a:t>
          </a:r>
          <a:r>
            <a:rPr lang="en-US" sz="1800" b="0" dirty="0"/>
            <a:t> yang </a:t>
          </a:r>
          <a:r>
            <a:rPr lang="en-US" sz="1800" b="0" dirty="0" err="1"/>
            <a:t>dikenal</a:t>
          </a:r>
          <a:r>
            <a:rPr lang="en-US" sz="1800" b="0" dirty="0"/>
            <a:t> di </a:t>
          </a:r>
          <a:r>
            <a:rPr lang="en-US" sz="1800" b="0" dirty="0" err="1"/>
            <a:t>Perpustakaan</a:t>
          </a:r>
          <a:endParaRPr lang="en-ID" sz="1800" b="0" dirty="0"/>
        </a:p>
      </dgm:t>
    </dgm:pt>
    <dgm:pt modelId="{39CEB2DB-FD67-4D56-85E7-94F7C3302A62}" type="parTrans" cxnId="{218CD6B7-9BB5-4BD1-A57A-902DB4C48B04}">
      <dgm:prSet/>
      <dgm:spPr/>
      <dgm:t>
        <a:bodyPr/>
        <a:lstStyle/>
        <a:p>
          <a:pPr algn="l"/>
          <a:endParaRPr lang="en-ID" sz="1800" b="0"/>
        </a:p>
      </dgm:t>
    </dgm:pt>
    <dgm:pt modelId="{A1B60845-2D7C-4D53-8BA8-48781BEF4C96}" type="sibTrans" cxnId="{218CD6B7-9BB5-4BD1-A57A-902DB4C48B04}">
      <dgm:prSet/>
      <dgm:spPr/>
      <dgm:t>
        <a:bodyPr/>
        <a:lstStyle/>
        <a:p>
          <a:pPr algn="l"/>
          <a:endParaRPr lang="en-ID" sz="1800" b="0"/>
        </a:p>
      </dgm:t>
    </dgm:pt>
    <dgm:pt modelId="{EACE18BC-D07C-43AA-8CCA-F56D6862532C}">
      <dgm:prSet phldrT="[Text]" custT="1"/>
      <dgm:spPr/>
      <dgm:t>
        <a:bodyPr/>
        <a:lstStyle/>
        <a:p>
          <a:pPr marL="0" indent="0" algn="l" defTabSz="179388">
            <a:lnSpc>
              <a:spcPct val="100000"/>
            </a:lnSpc>
            <a:spcAft>
              <a:spcPts val="0"/>
            </a:spcAft>
          </a:pPr>
          <a:r>
            <a:rPr lang="id-ID" sz="1800" b="0" dirty="0"/>
            <a:t>Tingkat	membaca</a:t>
          </a:r>
          <a:r>
            <a:rPr lang="en-US" sz="1800" b="0" dirty="0"/>
            <a:t> </a:t>
          </a:r>
          <a:r>
            <a:rPr lang="id-ID" sz="1800" b="0" dirty="0"/>
            <a:t>pemula</a:t>
          </a:r>
          <a:r>
            <a:rPr lang="en-US" sz="1800" b="0" dirty="0"/>
            <a:t> </a:t>
          </a:r>
          <a:r>
            <a:rPr lang="id-ID" sz="1800" b="0" dirty="0"/>
            <a:t>yang</a:t>
          </a:r>
          <a:r>
            <a:rPr lang="en-US" sz="1800" b="0" dirty="0"/>
            <a:t> </a:t>
          </a:r>
          <a:r>
            <a:rPr lang="id-ID" sz="1800" b="0" dirty="0"/>
            <a:t>	hanya</a:t>
          </a:r>
          <a:r>
            <a:rPr lang="en-US" sz="1800" b="0" dirty="0"/>
            <a:t> </a:t>
          </a:r>
          <a:r>
            <a:rPr lang="id-ID" sz="1800" b="0" dirty="0"/>
            <a:t>memiliki</a:t>
          </a:r>
          <a:r>
            <a:rPr lang="en-US" sz="1800" b="0" dirty="0"/>
            <a:t> </a:t>
          </a:r>
          <a:r>
            <a:rPr lang="id-ID" sz="1800" b="0" dirty="0"/>
            <a:t>kemampuan mengucapkan</a:t>
          </a:r>
          <a:r>
            <a:rPr lang="en-US" sz="1800" b="0" dirty="0"/>
            <a:t> </a:t>
          </a:r>
          <a:r>
            <a:rPr lang="id-ID" sz="1800" b="0" dirty="0"/>
            <a:t>huruf</a:t>
          </a:r>
          <a:endParaRPr lang="en-ID" sz="1800" b="0" dirty="0"/>
        </a:p>
      </dgm:t>
    </dgm:pt>
    <dgm:pt modelId="{3C96149A-00DD-4F7A-BFB8-686FF08AE62D}" type="parTrans" cxnId="{8965C2EA-8136-45AD-A24E-B321BC121B55}">
      <dgm:prSet/>
      <dgm:spPr/>
      <dgm:t>
        <a:bodyPr/>
        <a:lstStyle/>
        <a:p>
          <a:pPr algn="l"/>
          <a:endParaRPr lang="en-ID" sz="1800" b="0"/>
        </a:p>
      </dgm:t>
    </dgm:pt>
    <dgm:pt modelId="{4F72FE1D-1E31-4D3F-A01B-BB6035EDB771}" type="sibTrans" cxnId="{8965C2EA-8136-45AD-A24E-B321BC121B55}">
      <dgm:prSet/>
      <dgm:spPr/>
      <dgm:t>
        <a:bodyPr/>
        <a:lstStyle/>
        <a:p>
          <a:pPr algn="l"/>
          <a:endParaRPr lang="en-ID" sz="1800" b="0"/>
        </a:p>
      </dgm:t>
    </dgm:pt>
    <dgm:pt modelId="{80399282-013E-4C8C-9454-D5CA6884F62D}">
      <dgm:prSet phldrT="[Text]" custT="1"/>
      <dgm:spPr/>
      <dgm:t>
        <a:bodyPr/>
        <a:lstStyle/>
        <a:p>
          <a:pPr algn="l">
            <a:buSzPts val="1000"/>
            <a:buFont typeface="Times New Roman" panose="02020603050405020304" pitchFamily="18" charset="0"/>
            <a:buAutoNum type="arabicPeriod"/>
          </a:pPr>
          <a:r>
            <a:rPr lang="id-ID" sz="1800" b="0" dirty="0"/>
            <a:t>Tingkat membaca yang merupakan perolehan impresi umum terhadap apa yang dibaca.</a:t>
          </a:r>
          <a:endParaRPr lang="en-ID" sz="1800" b="0" dirty="0"/>
        </a:p>
      </dgm:t>
    </dgm:pt>
    <dgm:pt modelId="{6D66584F-9F89-4015-823A-9F80A57A3C4C}" type="parTrans" cxnId="{BAE5BA5C-E8EB-43EB-BE70-F9AEFC3C2C03}">
      <dgm:prSet/>
      <dgm:spPr/>
      <dgm:t>
        <a:bodyPr/>
        <a:lstStyle/>
        <a:p>
          <a:pPr algn="l"/>
          <a:endParaRPr lang="en-ID" sz="1800" b="0"/>
        </a:p>
      </dgm:t>
    </dgm:pt>
    <dgm:pt modelId="{E825AE6C-2571-4B45-BB9B-045AFE48160E}" type="sibTrans" cxnId="{BAE5BA5C-E8EB-43EB-BE70-F9AEFC3C2C03}">
      <dgm:prSet/>
      <dgm:spPr/>
      <dgm:t>
        <a:bodyPr/>
        <a:lstStyle/>
        <a:p>
          <a:pPr algn="l"/>
          <a:endParaRPr lang="en-ID" sz="1800" b="0"/>
        </a:p>
      </dgm:t>
    </dgm:pt>
    <dgm:pt modelId="{153A9E01-A6E6-48C9-9193-1834EF3B4AA5}">
      <dgm:prSet phldrT="[Text]" custT="1"/>
      <dgm:spPr/>
      <dgm:t>
        <a:bodyPr/>
        <a:lstStyle/>
        <a:p>
          <a:pPr algn="l"/>
          <a:r>
            <a:rPr lang="id-ID" sz="1800" b="0" dirty="0"/>
            <a:t>Tahap perkembangan membaca dan hubungannya dengan jenis bahan bacaan</a:t>
          </a:r>
          <a:endParaRPr lang="en-ID" sz="1800" b="0" dirty="0"/>
        </a:p>
      </dgm:t>
    </dgm:pt>
    <dgm:pt modelId="{249F4898-155A-438E-A9F8-594B6B450FCC}" type="parTrans" cxnId="{FDC5D802-D4A4-4DC0-BD47-9A8E8FF4D26F}">
      <dgm:prSet/>
      <dgm:spPr/>
      <dgm:t>
        <a:bodyPr/>
        <a:lstStyle/>
        <a:p>
          <a:pPr algn="l"/>
          <a:endParaRPr lang="en-ID" sz="1800" b="0"/>
        </a:p>
      </dgm:t>
    </dgm:pt>
    <dgm:pt modelId="{E69C491E-9EF8-4FAE-A7D8-3EE7637D2BE2}" type="sibTrans" cxnId="{FDC5D802-D4A4-4DC0-BD47-9A8E8FF4D26F}">
      <dgm:prSet/>
      <dgm:spPr/>
      <dgm:t>
        <a:bodyPr/>
        <a:lstStyle/>
        <a:p>
          <a:pPr algn="l"/>
          <a:endParaRPr lang="en-ID" sz="1800" b="0"/>
        </a:p>
      </dgm:t>
    </dgm:pt>
    <dgm:pt modelId="{85855C95-27AB-42C7-8965-6D5777D62F44}">
      <dgm:prSet phldrT="[Text]" custT="1"/>
      <dgm:spPr/>
      <dgm:t>
        <a:bodyPr/>
        <a:lstStyle/>
        <a:p>
          <a:pPr algn="l"/>
          <a:r>
            <a:rPr lang="id-ID" sz="1800" b="0" dirty="0"/>
            <a:t>Tahapan 0: </a:t>
          </a:r>
          <a:r>
            <a:rPr lang="id-ID" sz="1800" b="0" i="1" dirty="0"/>
            <a:t>Pre-reading, Pseudoreading </a:t>
          </a:r>
          <a:r>
            <a:rPr lang="id-ID" sz="1800" b="0" dirty="0"/>
            <a:t>(Pramembaca)</a:t>
          </a:r>
          <a:r>
            <a:rPr lang="en-US" sz="1800" b="0" dirty="0"/>
            <a:t>, </a:t>
          </a:r>
          <a:r>
            <a:rPr lang="id-ID" sz="1800" b="0" dirty="0"/>
            <a:t>anak usia 6 bulan sampai 6 tahun</a:t>
          </a:r>
          <a:endParaRPr lang="en-ID" sz="1800" b="0" dirty="0"/>
        </a:p>
      </dgm:t>
    </dgm:pt>
    <dgm:pt modelId="{2F60914C-0240-43FE-BF99-F9203EA8A0E9}" type="parTrans" cxnId="{E185DCB7-894C-4553-B0C3-8E9E04F413CC}">
      <dgm:prSet/>
      <dgm:spPr/>
      <dgm:t>
        <a:bodyPr/>
        <a:lstStyle/>
        <a:p>
          <a:pPr algn="l"/>
          <a:endParaRPr lang="en-ID" sz="1800" b="0"/>
        </a:p>
      </dgm:t>
    </dgm:pt>
    <dgm:pt modelId="{7201ED27-0797-466D-86CA-B7919CAB3CBF}" type="sibTrans" cxnId="{E185DCB7-894C-4553-B0C3-8E9E04F413CC}">
      <dgm:prSet/>
      <dgm:spPr/>
      <dgm:t>
        <a:bodyPr/>
        <a:lstStyle/>
        <a:p>
          <a:pPr algn="l"/>
          <a:endParaRPr lang="en-ID" sz="1800" b="0"/>
        </a:p>
      </dgm:t>
    </dgm:pt>
    <dgm:pt modelId="{B371F518-C0FA-4B82-89D8-59E57E051846}">
      <dgm:prSet phldrT="[Text]" custT="1"/>
      <dgm:spPr/>
      <dgm:t>
        <a:bodyPr/>
        <a:lstStyle/>
        <a:p>
          <a:pPr algn="l"/>
          <a:r>
            <a:rPr lang="id-ID" sz="1800" b="0" dirty="0"/>
            <a:t>Tahap 1: </a:t>
          </a:r>
          <a:r>
            <a:rPr lang="id-ID" sz="1800" b="0" i="1" dirty="0"/>
            <a:t>Initial Reading and Decoding </a:t>
          </a:r>
          <a:r>
            <a:rPr lang="id-ID" sz="1800" b="0" dirty="0"/>
            <a:t>(Pengenalan Awal Membaca dan </a:t>
          </a:r>
          <a:r>
            <a:rPr lang="id-ID" sz="1800" b="0" i="1" dirty="0"/>
            <a:t>Decoding</a:t>
          </a:r>
          <a:r>
            <a:rPr lang="id-ID" sz="1800" b="0" dirty="0"/>
            <a:t>)</a:t>
          </a:r>
          <a:r>
            <a:rPr lang="en-US" sz="1800" b="0" dirty="0"/>
            <a:t>, </a:t>
          </a:r>
          <a:r>
            <a:rPr lang="en-US" sz="1800" b="0" dirty="0" err="1"/>
            <a:t>usia</a:t>
          </a:r>
          <a:r>
            <a:rPr lang="en-US" sz="1800" b="0" dirty="0"/>
            <a:t> </a:t>
          </a:r>
          <a:r>
            <a:rPr lang="en-US" sz="1800" b="0" dirty="0" err="1"/>
            <a:t>anak</a:t>
          </a:r>
          <a:r>
            <a:rPr lang="id-ID" sz="1800" b="0" dirty="0"/>
            <a:t> 6 dan 7 tahun </a:t>
          </a:r>
          <a:endParaRPr lang="en-ID" sz="1800" b="0" dirty="0"/>
        </a:p>
      </dgm:t>
    </dgm:pt>
    <dgm:pt modelId="{59BBE2E8-EBB6-46B9-BE9B-8AF0EE5BDBCC}" type="parTrans" cxnId="{C09A2A2B-2072-40D5-9B3F-CB0C8A98ABA1}">
      <dgm:prSet/>
      <dgm:spPr/>
      <dgm:t>
        <a:bodyPr/>
        <a:lstStyle/>
        <a:p>
          <a:pPr algn="l"/>
          <a:endParaRPr lang="en-ID" sz="1800" b="0"/>
        </a:p>
      </dgm:t>
    </dgm:pt>
    <dgm:pt modelId="{83445E0F-4EF1-4A91-A1FF-6D3A17E06DDC}" type="sibTrans" cxnId="{C09A2A2B-2072-40D5-9B3F-CB0C8A98ABA1}">
      <dgm:prSet/>
      <dgm:spPr/>
      <dgm:t>
        <a:bodyPr/>
        <a:lstStyle/>
        <a:p>
          <a:pPr algn="l"/>
          <a:endParaRPr lang="en-ID" sz="1800" b="0"/>
        </a:p>
      </dgm:t>
    </dgm:pt>
    <dgm:pt modelId="{687F6FE1-73C4-471D-9A99-A0FB9919B93E}">
      <dgm:prSet phldrT="[Text]" custT="1"/>
      <dgm:spPr/>
      <dgm:t>
        <a:bodyPr/>
        <a:lstStyle/>
        <a:p>
          <a:pPr algn="l"/>
          <a:r>
            <a:rPr lang="id-ID" sz="1800" b="0" dirty="0"/>
            <a:t>Tingkat membaca yang bersifat pemahaman literer terhadap apa yang dibaca dan sanggup menjawab pertanyaan yang dikemukakan</a:t>
          </a:r>
          <a:endParaRPr lang="en-ID" sz="1800" b="0" dirty="0"/>
        </a:p>
      </dgm:t>
    </dgm:pt>
    <dgm:pt modelId="{68770AC3-0FE8-4289-9A28-88231DCD9C13}" type="parTrans" cxnId="{31949D67-BB59-4359-965A-377578969D66}">
      <dgm:prSet/>
      <dgm:spPr/>
      <dgm:t>
        <a:bodyPr/>
        <a:lstStyle/>
        <a:p>
          <a:pPr algn="l"/>
          <a:endParaRPr lang="en-ID" sz="1800" b="0"/>
        </a:p>
      </dgm:t>
    </dgm:pt>
    <dgm:pt modelId="{7E98C3A0-BE47-4523-9CA4-D38D7D0E9B10}" type="sibTrans" cxnId="{31949D67-BB59-4359-965A-377578969D66}">
      <dgm:prSet/>
      <dgm:spPr/>
      <dgm:t>
        <a:bodyPr/>
        <a:lstStyle/>
        <a:p>
          <a:pPr algn="l"/>
          <a:endParaRPr lang="en-ID" sz="1800" b="0"/>
        </a:p>
      </dgm:t>
    </dgm:pt>
    <dgm:pt modelId="{61E9F4B1-8E92-4AB5-A744-2C066BEB0383}">
      <dgm:prSet phldrT="[Text]" custT="1"/>
      <dgm:spPr/>
      <dgm:t>
        <a:bodyPr/>
        <a:lstStyle/>
        <a:p>
          <a:pPr algn="l">
            <a:buSzPts val="1000"/>
            <a:buFont typeface="Times New Roman" panose="02020603050405020304" pitchFamily="18" charset="0"/>
            <a:buAutoNum type="arabicPeriod"/>
          </a:pPr>
          <a:r>
            <a:rPr lang="id-ID" sz="1800" b="0" dirty="0"/>
            <a:t>Tingkat membaca yang dimulai dengan menginterpretasikan apa yang dibaca dengan memahami makna atau ide pokok dari sajian yang dibaca</a:t>
          </a:r>
          <a:r>
            <a:rPr lang="en-US" sz="1800" b="0" dirty="0"/>
            <a:t>, </a:t>
          </a:r>
          <a:r>
            <a:rPr lang="id-ID" sz="1800" b="0" dirty="0"/>
            <a:t>mengambil kesimpulan </a:t>
          </a:r>
          <a:r>
            <a:rPr lang="en-US" sz="1800" b="0" dirty="0"/>
            <a:t>dan </a:t>
          </a:r>
          <a:r>
            <a:rPr lang="id-ID" sz="1800" b="0" dirty="0"/>
            <a:t>bahkan mengevaluasi apa yang dibacanya.</a:t>
          </a:r>
          <a:endParaRPr lang="en-ID" sz="1800" b="0" dirty="0"/>
        </a:p>
      </dgm:t>
    </dgm:pt>
    <dgm:pt modelId="{FD2BF0B7-760B-41A5-94F6-185567D2C121}" type="parTrans" cxnId="{B3F1CF82-CC78-4899-BBDA-5CC392AD9AC8}">
      <dgm:prSet/>
      <dgm:spPr/>
      <dgm:t>
        <a:bodyPr/>
        <a:lstStyle/>
        <a:p>
          <a:pPr algn="l"/>
          <a:endParaRPr lang="en-ID" sz="1800" b="0"/>
        </a:p>
      </dgm:t>
    </dgm:pt>
    <dgm:pt modelId="{CC56C200-3F2B-4C8E-A3AF-AA0E995761C2}" type="sibTrans" cxnId="{B3F1CF82-CC78-4899-BBDA-5CC392AD9AC8}">
      <dgm:prSet/>
      <dgm:spPr/>
      <dgm:t>
        <a:bodyPr/>
        <a:lstStyle/>
        <a:p>
          <a:pPr algn="l"/>
          <a:endParaRPr lang="en-ID" sz="1800" b="0"/>
        </a:p>
      </dgm:t>
    </dgm:pt>
    <dgm:pt modelId="{9522A07B-A317-47EC-B48F-7ED340DB2E64}">
      <dgm:prSet phldrT="[Text]" custT="1"/>
      <dgm:spPr/>
      <dgm:t>
        <a:bodyPr/>
        <a:lstStyle/>
        <a:p>
          <a:pPr algn="l">
            <a:buSzPts val="1000"/>
            <a:buFont typeface="Times New Roman" panose="02020603050405020304" pitchFamily="18" charset="0"/>
            <a:buAutoNum type="arabicPeriod"/>
          </a:pPr>
          <a:r>
            <a:rPr lang="id-ID" sz="1800" b="0" dirty="0"/>
            <a:t>Tingkat membaca yang dikenal dengan istilah </a:t>
          </a:r>
          <a:r>
            <a:rPr lang="id-ID" sz="1800" b="0" i="1" dirty="0"/>
            <a:t>reading indepth, </a:t>
          </a:r>
          <a:r>
            <a:rPr lang="id-ID" sz="1800" b="0" dirty="0"/>
            <a:t>di sini pembaca dipandang sebagai proses penggerakan pengalaman.</a:t>
          </a:r>
          <a:endParaRPr lang="en-ID" sz="1800" b="0" dirty="0"/>
        </a:p>
      </dgm:t>
    </dgm:pt>
    <dgm:pt modelId="{589C75FF-A5DA-4AFC-9061-2AF94FB467B4}" type="parTrans" cxnId="{713F6571-EFE3-4875-A14A-67F39F3FE3FC}">
      <dgm:prSet/>
      <dgm:spPr/>
      <dgm:t>
        <a:bodyPr/>
        <a:lstStyle/>
        <a:p>
          <a:pPr algn="l"/>
          <a:endParaRPr lang="en-ID" sz="1800" b="0"/>
        </a:p>
      </dgm:t>
    </dgm:pt>
    <dgm:pt modelId="{A7E86BFA-49E8-41C6-B29A-D97C65096508}" type="sibTrans" cxnId="{713F6571-EFE3-4875-A14A-67F39F3FE3FC}">
      <dgm:prSet/>
      <dgm:spPr/>
      <dgm:t>
        <a:bodyPr/>
        <a:lstStyle/>
        <a:p>
          <a:pPr algn="l"/>
          <a:endParaRPr lang="en-ID" sz="1800" b="0"/>
        </a:p>
      </dgm:t>
    </dgm:pt>
    <dgm:pt modelId="{C85EB0C8-1262-4C44-9055-B6E13958C1FD}">
      <dgm:prSet phldrT="[Text]" custT="1"/>
      <dgm:spPr/>
      <dgm:t>
        <a:bodyPr/>
        <a:lstStyle/>
        <a:p>
          <a:pPr algn="l">
            <a:buSzPts val="1000"/>
            <a:buFont typeface="Times New Roman" panose="02020603050405020304" pitchFamily="18" charset="0"/>
            <a:buAutoNum type="arabicPeriod"/>
          </a:pPr>
          <a:r>
            <a:rPr lang="id-ID" sz="1800" b="0" dirty="0"/>
            <a:t>Tahap 2: </a:t>
          </a:r>
          <a:r>
            <a:rPr lang="id-ID" sz="1800" b="0" i="1" dirty="0"/>
            <a:t>Confirmation and Fluency </a:t>
          </a:r>
          <a:r>
            <a:rPr lang="id-ID" sz="1800" b="0" dirty="0"/>
            <a:t>(Konfirmasi dan Kelancaran)</a:t>
          </a:r>
          <a:r>
            <a:rPr lang="en-US" sz="1800" b="0" dirty="0"/>
            <a:t>, </a:t>
          </a:r>
          <a:r>
            <a:rPr lang="id-ID" sz="1800" b="0" dirty="0"/>
            <a:t>usia anak 7–8 tahun</a:t>
          </a:r>
          <a:endParaRPr lang="en-ID" sz="1800" b="0" dirty="0"/>
        </a:p>
      </dgm:t>
    </dgm:pt>
    <dgm:pt modelId="{87DCFDEE-2385-4DF8-83EA-AABBF885707A}" type="parTrans" cxnId="{6F76EAD5-9348-43E0-9665-392C9B0D6A06}">
      <dgm:prSet/>
      <dgm:spPr/>
      <dgm:t>
        <a:bodyPr/>
        <a:lstStyle/>
        <a:p>
          <a:pPr algn="l"/>
          <a:endParaRPr lang="en-ID" sz="1800" b="0"/>
        </a:p>
      </dgm:t>
    </dgm:pt>
    <dgm:pt modelId="{9A4221E7-2C2B-4F25-96BF-8050867589FF}" type="sibTrans" cxnId="{6F76EAD5-9348-43E0-9665-392C9B0D6A06}">
      <dgm:prSet/>
      <dgm:spPr/>
      <dgm:t>
        <a:bodyPr/>
        <a:lstStyle/>
        <a:p>
          <a:pPr algn="l"/>
          <a:endParaRPr lang="en-ID" sz="1800" b="0"/>
        </a:p>
      </dgm:t>
    </dgm:pt>
    <dgm:pt modelId="{604D9C47-FA49-4FC0-A179-A2C550200DA1}">
      <dgm:prSet custT="1"/>
      <dgm:spPr/>
      <dgm:t>
        <a:bodyPr/>
        <a:lstStyle/>
        <a:p>
          <a:pPr algn="l">
            <a:buSzPts val="1000"/>
            <a:buFont typeface="Times New Roman" panose="02020603050405020304" pitchFamily="18" charset="0"/>
            <a:buAutoNum type="arabicPeriod"/>
          </a:pPr>
          <a:r>
            <a:rPr lang="id-ID" sz="1800" b="0" dirty="0"/>
            <a:t>Tahap 3: </a:t>
          </a:r>
          <a:r>
            <a:rPr lang="id-ID" sz="1800" b="0" i="1" dirty="0"/>
            <a:t>Reading for Learning the New </a:t>
          </a:r>
          <a:r>
            <a:rPr lang="id-ID" sz="1800" b="0" dirty="0"/>
            <a:t>(Membaca untuk Belajar)</a:t>
          </a:r>
          <a:r>
            <a:rPr lang="en-US" sz="1800" b="0" dirty="0"/>
            <a:t>, </a:t>
          </a:r>
          <a:r>
            <a:rPr lang="id-ID" sz="1800" b="0" dirty="0"/>
            <a:t>usia anak sekitar 9–13 tahun</a:t>
          </a:r>
          <a:endParaRPr lang="en-ID" sz="1800" b="0" dirty="0"/>
        </a:p>
      </dgm:t>
    </dgm:pt>
    <dgm:pt modelId="{89119975-3207-498C-AF05-BAF2ED756394}" type="parTrans" cxnId="{1076ACF0-3B7F-4778-8686-5E133B517B6F}">
      <dgm:prSet/>
      <dgm:spPr/>
      <dgm:t>
        <a:bodyPr/>
        <a:lstStyle/>
        <a:p>
          <a:pPr algn="l"/>
          <a:endParaRPr lang="en-ID" sz="1800" b="0"/>
        </a:p>
      </dgm:t>
    </dgm:pt>
    <dgm:pt modelId="{2DB23A28-DFB4-4ACD-BF08-4D53DEF5E217}" type="sibTrans" cxnId="{1076ACF0-3B7F-4778-8686-5E133B517B6F}">
      <dgm:prSet/>
      <dgm:spPr/>
      <dgm:t>
        <a:bodyPr/>
        <a:lstStyle/>
        <a:p>
          <a:pPr algn="l"/>
          <a:endParaRPr lang="en-ID" sz="1800" b="0"/>
        </a:p>
      </dgm:t>
    </dgm:pt>
    <dgm:pt modelId="{80B47E58-80B0-44DD-85E1-8471ADC15A63}">
      <dgm:prSet custT="1"/>
      <dgm:spPr/>
      <dgm:t>
        <a:bodyPr/>
        <a:lstStyle/>
        <a:p>
          <a:pPr algn="l">
            <a:buSzPts val="1000"/>
            <a:buFont typeface="Times New Roman" panose="02020603050405020304" pitchFamily="18" charset="0"/>
            <a:buAutoNum type="arabicPeriod"/>
          </a:pPr>
          <a:r>
            <a:rPr lang="id-ID" sz="1800" b="0" dirty="0"/>
            <a:t>Tahap 4: Kerumitan dan Kompleksitas, 14 -17 tahun</a:t>
          </a:r>
          <a:endParaRPr lang="en-ID" sz="1800" b="0" dirty="0"/>
        </a:p>
      </dgm:t>
    </dgm:pt>
    <dgm:pt modelId="{5FFD7DDB-C54B-445B-92A3-62011ED9E2E2}" type="parTrans" cxnId="{A054EA78-1078-4217-9CCB-E47ECCF3FC7F}">
      <dgm:prSet/>
      <dgm:spPr/>
      <dgm:t>
        <a:bodyPr/>
        <a:lstStyle/>
        <a:p>
          <a:pPr algn="l"/>
          <a:endParaRPr lang="en-ID" sz="1800" b="0"/>
        </a:p>
      </dgm:t>
    </dgm:pt>
    <dgm:pt modelId="{1B63E85B-BD5C-416F-89FD-9FCE9EDD954C}" type="sibTrans" cxnId="{A054EA78-1078-4217-9CCB-E47ECCF3FC7F}">
      <dgm:prSet/>
      <dgm:spPr/>
      <dgm:t>
        <a:bodyPr/>
        <a:lstStyle/>
        <a:p>
          <a:pPr algn="l"/>
          <a:endParaRPr lang="en-ID" sz="1800" b="0"/>
        </a:p>
      </dgm:t>
    </dgm:pt>
    <dgm:pt modelId="{8DFBAA1F-9FE6-41E5-8538-46637CAB4903}">
      <dgm:prSet custT="1"/>
      <dgm:spPr/>
      <dgm:t>
        <a:bodyPr/>
        <a:lstStyle/>
        <a:p>
          <a:pPr algn="l">
            <a:buSzPts val="1000"/>
            <a:buFont typeface="Times New Roman" panose="02020603050405020304" pitchFamily="18" charset="0"/>
            <a:buAutoNum type="arabicPeriod"/>
          </a:pPr>
          <a:r>
            <a:rPr lang="id-ID" sz="1800" b="0" dirty="0"/>
            <a:t>Tahap 5: Konstruksi dan Rekonstruksi, 18 tahun ke atas</a:t>
          </a:r>
          <a:endParaRPr lang="en-ID" sz="1800" b="0" dirty="0"/>
        </a:p>
      </dgm:t>
    </dgm:pt>
    <dgm:pt modelId="{D3D6FFEB-B450-4BA2-A018-EE3572DDC700}" type="parTrans" cxnId="{B0CCB79F-4154-419D-9A2B-0A7E621D0A39}">
      <dgm:prSet/>
      <dgm:spPr/>
      <dgm:t>
        <a:bodyPr/>
        <a:lstStyle/>
        <a:p>
          <a:pPr algn="l"/>
          <a:endParaRPr lang="en-ID" sz="1800" b="0"/>
        </a:p>
      </dgm:t>
    </dgm:pt>
    <dgm:pt modelId="{70BF0E77-A0A0-42B4-885E-E583FDCA8279}" type="sibTrans" cxnId="{B0CCB79F-4154-419D-9A2B-0A7E621D0A39}">
      <dgm:prSet/>
      <dgm:spPr/>
      <dgm:t>
        <a:bodyPr/>
        <a:lstStyle/>
        <a:p>
          <a:pPr algn="l"/>
          <a:endParaRPr lang="en-ID" sz="1800" b="0"/>
        </a:p>
      </dgm:t>
    </dgm:pt>
    <dgm:pt modelId="{CC166D7C-9C38-414D-A183-4AE1C1DD452A}" type="pres">
      <dgm:prSet presAssocID="{78C3821C-55B3-47C8-9E0D-C916175EDFB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47A8DF-7A17-4396-84E3-E6A44ECEDBA8}" type="pres">
      <dgm:prSet presAssocID="{2289DA69-F87A-4325-A6B4-8AB1002B3196}" presName="root" presStyleCnt="0"/>
      <dgm:spPr/>
    </dgm:pt>
    <dgm:pt modelId="{0165B7A6-C735-4600-A3CE-CA5CDEBF10A9}" type="pres">
      <dgm:prSet presAssocID="{2289DA69-F87A-4325-A6B4-8AB1002B3196}" presName="rootComposite" presStyleCnt="0"/>
      <dgm:spPr/>
    </dgm:pt>
    <dgm:pt modelId="{D9F39CD1-6A9E-4AD3-A1AE-EAD3994AEC4E}" type="pres">
      <dgm:prSet presAssocID="{2289DA69-F87A-4325-A6B4-8AB1002B3196}" presName="rootText" presStyleLbl="node1" presStyleIdx="0" presStyleCnt="2" custScaleX="210380" custScaleY="71456" custLinFactNeighborX="-20702" custLinFactNeighborY="16613"/>
      <dgm:spPr/>
    </dgm:pt>
    <dgm:pt modelId="{FEFECDE8-8FD2-42F9-8F75-70741370836C}" type="pres">
      <dgm:prSet presAssocID="{2289DA69-F87A-4325-A6B4-8AB1002B3196}" presName="rootConnector" presStyleLbl="node1" presStyleIdx="0" presStyleCnt="2"/>
      <dgm:spPr/>
    </dgm:pt>
    <dgm:pt modelId="{1F18F434-0AC8-46AA-8217-3F8A1B6BE61C}" type="pres">
      <dgm:prSet presAssocID="{2289DA69-F87A-4325-A6B4-8AB1002B3196}" presName="childShape" presStyleCnt="0"/>
      <dgm:spPr/>
    </dgm:pt>
    <dgm:pt modelId="{B6B91828-DCEC-495E-8934-6E718873FB12}" type="pres">
      <dgm:prSet presAssocID="{3C96149A-00DD-4F7A-BFB8-686FF08AE62D}" presName="Name13" presStyleLbl="parChTrans1D2" presStyleIdx="0" presStyleCnt="11"/>
      <dgm:spPr/>
    </dgm:pt>
    <dgm:pt modelId="{16C678FA-F9B7-45B3-8E4F-506230295CEA}" type="pres">
      <dgm:prSet presAssocID="{EACE18BC-D07C-43AA-8CCA-F56D6862532C}" presName="childText" presStyleLbl="bgAcc1" presStyleIdx="0" presStyleCnt="11" custScaleX="391538" custScaleY="71023" custLinFactNeighborX="-28401" custLinFactNeighborY="18322">
        <dgm:presLayoutVars>
          <dgm:bulletEnabled val="1"/>
        </dgm:presLayoutVars>
      </dgm:prSet>
      <dgm:spPr/>
    </dgm:pt>
    <dgm:pt modelId="{078970F9-D2A7-4FAC-A867-F8F08F9F177A}" type="pres">
      <dgm:prSet presAssocID="{6D66584F-9F89-4015-823A-9F80A57A3C4C}" presName="Name13" presStyleLbl="parChTrans1D2" presStyleIdx="1" presStyleCnt="11"/>
      <dgm:spPr/>
    </dgm:pt>
    <dgm:pt modelId="{4A769B5D-C0B0-45EC-9F8E-A6C42C2E4B87}" type="pres">
      <dgm:prSet presAssocID="{80399282-013E-4C8C-9454-D5CA6884F62D}" presName="childText" presStyleLbl="bgAcc1" presStyleIdx="1" presStyleCnt="11" custScaleX="398155" custScaleY="70696" custLinFactNeighborX="-32036" custLinFactNeighborY="12396">
        <dgm:presLayoutVars>
          <dgm:bulletEnabled val="1"/>
        </dgm:presLayoutVars>
      </dgm:prSet>
      <dgm:spPr/>
    </dgm:pt>
    <dgm:pt modelId="{A32064D8-9BC7-4882-90E3-66C01F787697}" type="pres">
      <dgm:prSet presAssocID="{68770AC3-0FE8-4289-9A28-88231DCD9C13}" presName="Name13" presStyleLbl="parChTrans1D2" presStyleIdx="2" presStyleCnt="11"/>
      <dgm:spPr/>
    </dgm:pt>
    <dgm:pt modelId="{786910D3-2219-4AEE-B869-3F55CB612675}" type="pres">
      <dgm:prSet presAssocID="{687F6FE1-73C4-471D-9A99-A0FB9919B93E}" presName="childText" presStyleLbl="bgAcc1" presStyleIdx="2" presStyleCnt="11" custScaleX="401831" custScaleY="115523" custLinFactNeighborX="-35804" custLinFactNeighborY="13881">
        <dgm:presLayoutVars>
          <dgm:bulletEnabled val="1"/>
        </dgm:presLayoutVars>
      </dgm:prSet>
      <dgm:spPr/>
    </dgm:pt>
    <dgm:pt modelId="{20CC5ED8-2449-472D-A897-C537190A7477}" type="pres">
      <dgm:prSet presAssocID="{FD2BF0B7-760B-41A5-94F6-185567D2C121}" presName="Name13" presStyleLbl="parChTrans1D2" presStyleIdx="3" presStyleCnt="11"/>
      <dgm:spPr/>
    </dgm:pt>
    <dgm:pt modelId="{D9B564C3-0299-4464-9E29-197DF6812D7D}" type="pres">
      <dgm:prSet presAssocID="{61E9F4B1-8E92-4AB5-A744-2C066BEB0383}" presName="childText" presStyleLbl="bgAcc1" presStyleIdx="3" presStyleCnt="11" custScaleX="413529" custScaleY="178104" custLinFactNeighborX="-44233" custLinFactNeighborY="12762">
        <dgm:presLayoutVars>
          <dgm:bulletEnabled val="1"/>
        </dgm:presLayoutVars>
      </dgm:prSet>
      <dgm:spPr/>
    </dgm:pt>
    <dgm:pt modelId="{1625B816-0230-4B40-A2D1-D2D249D3ADBC}" type="pres">
      <dgm:prSet presAssocID="{589C75FF-A5DA-4AFC-9061-2AF94FB467B4}" presName="Name13" presStyleLbl="parChTrans1D2" presStyleIdx="4" presStyleCnt="11"/>
      <dgm:spPr/>
    </dgm:pt>
    <dgm:pt modelId="{FDFE8FC5-244B-46BD-8BE9-22E3361D9308}" type="pres">
      <dgm:prSet presAssocID="{9522A07B-A317-47EC-B48F-7ED340DB2E64}" presName="childText" presStyleLbl="bgAcc1" presStyleIdx="4" presStyleCnt="11" custScaleX="422137" custScaleY="101488" custLinFactNeighborX="-46081" custLinFactNeighborY="8549">
        <dgm:presLayoutVars>
          <dgm:bulletEnabled val="1"/>
        </dgm:presLayoutVars>
      </dgm:prSet>
      <dgm:spPr/>
    </dgm:pt>
    <dgm:pt modelId="{1D671BCD-BE98-48C0-82F6-DA17FAC53B0C}" type="pres">
      <dgm:prSet presAssocID="{153A9E01-A6E6-48C9-9193-1834EF3B4AA5}" presName="root" presStyleCnt="0"/>
      <dgm:spPr/>
    </dgm:pt>
    <dgm:pt modelId="{E048DD08-3F64-4921-AFFB-F79280104B14}" type="pres">
      <dgm:prSet presAssocID="{153A9E01-A6E6-48C9-9193-1834EF3B4AA5}" presName="rootComposite" presStyleCnt="0"/>
      <dgm:spPr/>
    </dgm:pt>
    <dgm:pt modelId="{1364B253-4CD0-401B-86E2-37D5AEC7514C}" type="pres">
      <dgm:prSet presAssocID="{153A9E01-A6E6-48C9-9193-1834EF3B4AA5}" presName="rootText" presStyleLbl="node1" presStyleIdx="1" presStyleCnt="2" custScaleX="311968" custScaleY="81412" custLinFactNeighborX="-16732" custLinFactNeighborY="1804"/>
      <dgm:spPr/>
    </dgm:pt>
    <dgm:pt modelId="{546D93E6-FC4C-43DF-A1E2-22025A319219}" type="pres">
      <dgm:prSet presAssocID="{153A9E01-A6E6-48C9-9193-1834EF3B4AA5}" presName="rootConnector" presStyleLbl="node1" presStyleIdx="1" presStyleCnt="2"/>
      <dgm:spPr/>
    </dgm:pt>
    <dgm:pt modelId="{22CB9531-EDE4-4319-848E-B85D7E9AAE28}" type="pres">
      <dgm:prSet presAssocID="{153A9E01-A6E6-48C9-9193-1834EF3B4AA5}" presName="childShape" presStyleCnt="0"/>
      <dgm:spPr/>
    </dgm:pt>
    <dgm:pt modelId="{CEE19A7B-B871-44FE-9801-30C6C1F6A147}" type="pres">
      <dgm:prSet presAssocID="{2F60914C-0240-43FE-BF99-F9203EA8A0E9}" presName="Name13" presStyleLbl="parChTrans1D2" presStyleIdx="5" presStyleCnt="11"/>
      <dgm:spPr/>
    </dgm:pt>
    <dgm:pt modelId="{F2A26954-48AB-499D-A7F1-9BC560E9A01A}" type="pres">
      <dgm:prSet presAssocID="{85855C95-27AB-42C7-8965-6D5777D62F44}" presName="childText" presStyleLbl="bgAcc1" presStyleIdx="5" presStyleCnt="11" custScaleX="478722" custScaleY="90256" custLinFactNeighborX="-48393" custLinFactNeighborY="-716">
        <dgm:presLayoutVars>
          <dgm:bulletEnabled val="1"/>
        </dgm:presLayoutVars>
      </dgm:prSet>
      <dgm:spPr/>
    </dgm:pt>
    <dgm:pt modelId="{63927951-E4E0-472A-8FFA-5BB96215E829}" type="pres">
      <dgm:prSet presAssocID="{59BBE2E8-EBB6-46B9-BE9B-8AF0EE5BDBCC}" presName="Name13" presStyleLbl="parChTrans1D2" presStyleIdx="6" presStyleCnt="11"/>
      <dgm:spPr/>
    </dgm:pt>
    <dgm:pt modelId="{8A5CC232-AC1B-4A77-BE89-BFC4981F9434}" type="pres">
      <dgm:prSet presAssocID="{B371F518-C0FA-4B82-89D8-59E57E051846}" presName="childText" presStyleLbl="bgAcc1" presStyleIdx="6" presStyleCnt="11" custScaleX="511579" custScaleY="91148" custLinFactNeighborX="-49863" custLinFactNeighborY="-11706">
        <dgm:presLayoutVars>
          <dgm:bulletEnabled val="1"/>
        </dgm:presLayoutVars>
      </dgm:prSet>
      <dgm:spPr/>
    </dgm:pt>
    <dgm:pt modelId="{8CCFDB7F-4600-4254-98A8-45F7BABB0FD9}" type="pres">
      <dgm:prSet presAssocID="{87DCFDEE-2385-4DF8-83EA-AABBF885707A}" presName="Name13" presStyleLbl="parChTrans1D2" presStyleIdx="7" presStyleCnt="11"/>
      <dgm:spPr/>
    </dgm:pt>
    <dgm:pt modelId="{09CD5500-0217-468B-AF40-7C79C8D95F7B}" type="pres">
      <dgm:prSet presAssocID="{C85EB0C8-1262-4C44-9055-B6E13958C1FD}" presName="childText" presStyleLbl="bgAcc1" presStyleIdx="7" presStyleCnt="11" custScaleX="470818" custScaleY="76794" custLinFactNeighborX="-52674" custLinFactNeighborY="-16382">
        <dgm:presLayoutVars>
          <dgm:bulletEnabled val="1"/>
        </dgm:presLayoutVars>
      </dgm:prSet>
      <dgm:spPr/>
    </dgm:pt>
    <dgm:pt modelId="{B3DA2A31-E060-4980-AF7A-BF36EA751571}" type="pres">
      <dgm:prSet presAssocID="{89119975-3207-498C-AF05-BAF2ED756394}" presName="Name13" presStyleLbl="parChTrans1D2" presStyleIdx="8" presStyleCnt="11"/>
      <dgm:spPr/>
    </dgm:pt>
    <dgm:pt modelId="{342F826B-0AD6-4A61-B081-C47E1030F215}" type="pres">
      <dgm:prSet presAssocID="{604D9C47-FA49-4FC0-A179-A2C550200DA1}" presName="childText" presStyleLbl="bgAcc1" presStyleIdx="8" presStyleCnt="11" custScaleX="531053" custScaleY="110280" custLinFactNeighborX="-46544" custLinFactNeighborY="-7680">
        <dgm:presLayoutVars>
          <dgm:bulletEnabled val="1"/>
        </dgm:presLayoutVars>
      </dgm:prSet>
      <dgm:spPr/>
    </dgm:pt>
    <dgm:pt modelId="{AA09016C-D267-4B50-9C15-15283624D68F}" type="pres">
      <dgm:prSet presAssocID="{5FFD7DDB-C54B-445B-92A3-62011ED9E2E2}" presName="Name13" presStyleLbl="parChTrans1D2" presStyleIdx="9" presStyleCnt="11"/>
      <dgm:spPr/>
    </dgm:pt>
    <dgm:pt modelId="{926FDBCB-1384-40BB-AE65-ABFF5164A30D}" type="pres">
      <dgm:prSet presAssocID="{80B47E58-80B0-44DD-85E1-8471ADC15A63}" presName="childText" presStyleLbl="bgAcc1" presStyleIdx="9" presStyleCnt="11" custScaleX="527407" custScaleY="90861" custLinFactNeighborX="-44823" custLinFactNeighborY="-12045">
        <dgm:presLayoutVars>
          <dgm:bulletEnabled val="1"/>
        </dgm:presLayoutVars>
      </dgm:prSet>
      <dgm:spPr/>
    </dgm:pt>
    <dgm:pt modelId="{858732DE-C30F-4447-99B4-9080AC388DD7}" type="pres">
      <dgm:prSet presAssocID="{D3D6FFEB-B450-4BA2-A018-EE3572DDC700}" presName="Name13" presStyleLbl="parChTrans1D2" presStyleIdx="10" presStyleCnt="11"/>
      <dgm:spPr/>
    </dgm:pt>
    <dgm:pt modelId="{72BFA422-EF80-417A-AD29-EFB6EE0DB17B}" type="pres">
      <dgm:prSet presAssocID="{8DFBAA1F-9FE6-41E5-8538-46637CAB4903}" presName="childText" presStyleLbl="bgAcc1" presStyleIdx="10" presStyleCnt="11" custScaleX="505735" custScaleY="79889" custLinFactNeighborX="-44483" custLinFactNeighborY="-20544">
        <dgm:presLayoutVars>
          <dgm:bulletEnabled val="1"/>
        </dgm:presLayoutVars>
      </dgm:prSet>
      <dgm:spPr/>
    </dgm:pt>
  </dgm:ptLst>
  <dgm:cxnLst>
    <dgm:cxn modelId="{FDC5D802-D4A4-4DC0-BD47-9A8E8FF4D26F}" srcId="{78C3821C-55B3-47C8-9E0D-C916175EDFB8}" destId="{153A9E01-A6E6-48C9-9193-1834EF3B4AA5}" srcOrd="1" destOrd="0" parTransId="{249F4898-155A-438E-A9F8-594B6B450FCC}" sibTransId="{E69C491E-9EF8-4FAE-A7D8-3EE7637D2BE2}"/>
    <dgm:cxn modelId="{54E9B803-5724-4C26-A1C4-4EA8C5EA8B35}" type="presOf" srcId="{604D9C47-FA49-4FC0-A179-A2C550200DA1}" destId="{342F826B-0AD6-4A61-B081-C47E1030F215}" srcOrd="0" destOrd="0" presId="urn:microsoft.com/office/officeart/2005/8/layout/hierarchy3"/>
    <dgm:cxn modelId="{E674490E-77ED-4BB4-AC21-8EB667887600}" type="presOf" srcId="{589C75FF-A5DA-4AFC-9061-2AF94FB467B4}" destId="{1625B816-0230-4B40-A2D1-D2D249D3ADBC}" srcOrd="0" destOrd="0" presId="urn:microsoft.com/office/officeart/2005/8/layout/hierarchy3"/>
    <dgm:cxn modelId="{9DBB5D10-4FC8-4B1E-B134-AABD1054719F}" type="presOf" srcId="{61E9F4B1-8E92-4AB5-A744-2C066BEB0383}" destId="{D9B564C3-0299-4464-9E29-197DF6812D7D}" srcOrd="0" destOrd="0" presId="urn:microsoft.com/office/officeart/2005/8/layout/hierarchy3"/>
    <dgm:cxn modelId="{681D8511-EFC9-4243-AACF-13BF7E50EE5A}" type="presOf" srcId="{87DCFDEE-2385-4DF8-83EA-AABBF885707A}" destId="{8CCFDB7F-4600-4254-98A8-45F7BABB0FD9}" srcOrd="0" destOrd="0" presId="urn:microsoft.com/office/officeart/2005/8/layout/hierarchy3"/>
    <dgm:cxn modelId="{C09A2A2B-2072-40D5-9B3F-CB0C8A98ABA1}" srcId="{153A9E01-A6E6-48C9-9193-1834EF3B4AA5}" destId="{B371F518-C0FA-4B82-89D8-59E57E051846}" srcOrd="1" destOrd="0" parTransId="{59BBE2E8-EBB6-46B9-BE9B-8AF0EE5BDBCC}" sibTransId="{83445E0F-4EF1-4A91-A1FF-6D3A17E06DDC}"/>
    <dgm:cxn modelId="{327DB02B-254D-4FA4-AD49-5A954F740216}" type="presOf" srcId="{153A9E01-A6E6-48C9-9193-1834EF3B4AA5}" destId="{1364B253-4CD0-401B-86E2-37D5AEC7514C}" srcOrd="0" destOrd="0" presId="urn:microsoft.com/office/officeart/2005/8/layout/hierarchy3"/>
    <dgm:cxn modelId="{D56F842C-88D4-46CA-AD44-63780E63A1D7}" type="presOf" srcId="{FD2BF0B7-760B-41A5-94F6-185567D2C121}" destId="{20CC5ED8-2449-472D-A897-C537190A7477}" srcOrd="0" destOrd="0" presId="urn:microsoft.com/office/officeart/2005/8/layout/hierarchy3"/>
    <dgm:cxn modelId="{02195830-BA0A-42F7-AD42-79A7ABE4F4A1}" type="presOf" srcId="{80399282-013E-4C8C-9454-D5CA6884F62D}" destId="{4A769B5D-C0B0-45EC-9F8E-A6C42C2E4B87}" srcOrd="0" destOrd="0" presId="urn:microsoft.com/office/officeart/2005/8/layout/hierarchy3"/>
    <dgm:cxn modelId="{7B80483D-8641-44DE-826E-D6ADD15B8E48}" type="presOf" srcId="{85855C95-27AB-42C7-8965-6D5777D62F44}" destId="{F2A26954-48AB-499D-A7F1-9BC560E9A01A}" srcOrd="0" destOrd="0" presId="urn:microsoft.com/office/officeart/2005/8/layout/hierarchy3"/>
    <dgm:cxn modelId="{BAE5BA5C-E8EB-43EB-BE70-F9AEFC3C2C03}" srcId="{2289DA69-F87A-4325-A6B4-8AB1002B3196}" destId="{80399282-013E-4C8C-9454-D5CA6884F62D}" srcOrd="1" destOrd="0" parTransId="{6D66584F-9F89-4015-823A-9F80A57A3C4C}" sibTransId="{E825AE6C-2571-4B45-BB9B-045AFE48160E}"/>
    <dgm:cxn modelId="{54F7D35E-F9ED-4B10-8713-B13385056C95}" type="presOf" srcId="{80B47E58-80B0-44DD-85E1-8471ADC15A63}" destId="{926FDBCB-1384-40BB-AE65-ABFF5164A30D}" srcOrd="0" destOrd="0" presId="urn:microsoft.com/office/officeart/2005/8/layout/hierarchy3"/>
    <dgm:cxn modelId="{15896641-7EE0-48BB-868F-EEAB752150AB}" type="presOf" srcId="{2289DA69-F87A-4325-A6B4-8AB1002B3196}" destId="{FEFECDE8-8FD2-42F9-8F75-70741370836C}" srcOrd="1" destOrd="0" presId="urn:microsoft.com/office/officeart/2005/8/layout/hierarchy3"/>
    <dgm:cxn modelId="{31949D67-BB59-4359-965A-377578969D66}" srcId="{2289DA69-F87A-4325-A6B4-8AB1002B3196}" destId="{687F6FE1-73C4-471D-9A99-A0FB9919B93E}" srcOrd="2" destOrd="0" parTransId="{68770AC3-0FE8-4289-9A28-88231DCD9C13}" sibTransId="{7E98C3A0-BE47-4523-9CA4-D38D7D0E9B10}"/>
    <dgm:cxn modelId="{91C8B16A-E32E-4DBB-8156-55D844A37BA6}" type="presOf" srcId="{5FFD7DDB-C54B-445B-92A3-62011ED9E2E2}" destId="{AA09016C-D267-4B50-9C15-15283624D68F}" srcOrd="0" destOrd="0" presId="urn:microsoft.com/office/officeart/2005/8/layout/hierarchy3"/>
    <dgm:cxn modelId="{713F6571-EFE3-4875-A14A-67F39F3FE3FC}" srcId="{2289DA69-F87A-4325-A6B4-8AB1002B3196}" destId="{9522A07B-A317-47EC-B48F-7ED340DB2E64}" srcOrd="4" destOrd="0" parTransId="{589C75FF-A5DA-4AFC-9061-2AF94FB467B4}" sibTransId="{A7E86BFA-49E8-41C6-B29A-D97C65096508}"/>
    <dgm:cxn modelId="{A054EA78-1078-4217-9CCB-E47ECCF3FC7F}" srcId="{153A9E01-A6E6-48C9-9193-1834EF3B4AA5}" destId="{80B47E58-80B0-44DD-85E1-8471ADC15A63}" srcOrd="4" destOrd="0" parTransId="{5FFD7DDB-C54B-445B-92A3-62011ED9E2E2}" sibTransId="{1B63E85B-BD5C-416F-89FD-9FCE9EDD954C}"/>
    <dgm:cxn modelId="{B3F1CF82-CC78-4899-BBDA-5CC392AD9AC8}" srcId="{2289DA69-F87A-4325-A6B4-8AB1002B3196}" destId="{61E9F4B1-8E92-4AB5-A744-2C066BEB0383}" srcOrd="3" destOrd="0" parTransId="{FD2BF0B7-760B-41A5-94F6-185567D2C121}" sibTransId="{CC56C200-3F2B-4C8E-A3AF-AA0E995761C2}"/>
    <dgm:cxn modelId="{9EC2CF8D-1516-459C-9D35-A34B1FCAAB14}" type="presOf" srcId="{2F60914C-0240-43FE-BF99-F9203EA8A0E9}" destId="{CEE19A7B-B871-44FE-9801-30C6C1F6A147}" srcOrd="0" destOrd="0" presId="urn:microsoft.com/office/officeart/2005/8/layout/hierarchy3"/>
    <dgm:cxn modelId="{0FA6DD90-6199-4239-A0AD-27B1D596B135}" type="presOf" srcId="{687F6FE1-73C4-471D-9A99-A0FB9919B93E}" destId="{786910D3-2219-4AEE-B869-3F55CB612675}" srcOrd="0" destOrd="0" presId="urn:microsoft.com/office/officeart/2005/8/layout/hierarchy3"/>
    <dgm:cxn modelId="{67B9339C-9529-48C0-8E98-761CD3BDC670}" type="presOf" srcId="{2289DA69-F87A-4325-A6B4-8AB1002B3196}" destId="{D9F39CD1-6A9E-4AD3-A1AE-EAD3994AEC4E}" srcOrd="0" destOrd="0" presId="urn:microsoft.com/office/officeart/2005/8/layout/hierarchy3"/>
    <dgm:cxn modelId="{B0CCB79F-4154-419D-9A2B-0A7E621D0A39}" srcId="{153A9E01-A6E6-48C9-9193-1834EF3B4AA5}" destId="{8DFBAA1F-9FE6-41E5-8538-46637CAB4903}" srcOrd="5" destOrd="0" parTransId="{D3D6FFEB-B450-4BA2-A018-EE3572DDC700}" sibTransId="{70BF0E77-A0A0-42B4-885E-E583FDCA8279}"/>
    <dgm:cxn modelId="{235EADA0-BFAF-483F-A4F9-A0444AC43A85}" type="presOf" srcId="{153A9E01-A6E6-48C9-9193-1834EF3B4AA5}" destId="{546D93E6-FC4C-43DF-A1E2-22025A319219}" srcOrd="1" destOrd="0" presId="urn:microsoft.com/office/officeart/2005/8/layout/hierarchy3"/>
    <dgm:cxn modelId="{8EFD48B2-21C0-4215-9B4F-C68A52C174F9}" type="presOf" srcId="{D3D6FFEB-B450-4BA2-A018-EE3572DDC700}" destId="{858732DE-C30F-4447-99B4-9080AC388DD7}" srcOrd="0" destOrd="0" presId="urn:microsoft.com/office/officeart/2005/8/layout/hierarchy3"/>
    <dgm:cxn modelId="{E10DACB5-84EC-465B-95B6-73B4C9D802FC}" type="presOf" srcId="{9522A07B-A317-47EC-B48F-7ED340DB2E64}" destId="{FDFE8FC5-244B-46BD-8BE9-22E3361D9308}" srcOrd="0" destOrd="0" presId="urn:microsoft.com/office/officeart/2005/8/layout/hierarchy3"/>
    <dgm:cxn modelId="{218CD6B7-9BB5-4BD1-A57A-902DB4C48B04}" srcId="{78C3821C-55B3-47C8-9E0D-C916175EDFB8}" destId="{2289DA69-F87A-4325-A6B4-8AB1002B3196}" srcOrd="0" destOrd="0" parTransId="{39CEB2DB-FD67-4D56-85E7-94F7C3302A62}" sibTransId="{A1B60845-2D7C-4D53-8BA8-48781BEF4C96}"/>
    <dgm:cxn modelId="{E185DCB7-894C-4553-B0C3-8E9E04F413CC}" srcId="{153A9E01-A6E6-48C9-9193-1834EF3B4AA5}" destId="{85855C95-27AB-42C7-8965-6D5777D62F44}" srcOrd="0" destOrd="0" parTransId="{2F60914C-0240-43FE-BF99-F9203EA8A0E9}" sibTransId="{7201ED27-0797-466D-86CA-B7919CAB3CBF}"/>
    <dgm:cxn modelId="{85D082BB-2070-4B77-8FFA-E6C630D28FDD}" type="presOf" srcId="{89119975-3207-498C-AF05-BAF2ED756394}" destId="{B3DA2A31-E060-4980-AF7A-BF36EA751571}" srcOrd="0" destOrd="0" presId="urn:microsoft.com/office/officeart/2005/8/layout/hierarchy3"/>
    <dgm:cxn modelId="{1CF692CE-E50F-4B73-97BF-81E5B6ACC644}" type="presOf" srcId="{3C96149A-00DD-4F7A-BFB8-686FF08AE62D}" destId="{B6B91828-DCEC-495E-8934-6E718873FB12}" srcOrd="0" destOrd="0" presId="urn:microsoft.com/office/officeart/2005/8/layout/hierarchy3"/>
    <dgm:cxn modelId="{0E8C50D3-AA72-4813-8B4F-3F1076321CE4}" type="presOf" srcId="{B371F518-C0FA-4B82-89D8-59E57E051846}" destId="{8A5CC232-AC1B-4A77-BE89-BFC4981F9434}" srcOrd="0" destOrd="0" presId="urn:microsoft.com/office/officeart/2005/8/layout/hierarchy3"/>
    <dgm:cxn modelId="{6F76EAD5-9348-43E0-9665-392C9B0D6A06}" srcId="{153A9E01-A6E6-48C9-9193-1834EF3B4AA5}" destId="{C85EB0C8-1262-4C44-9055-B6E13958C1FD}" srcOrd="2" destOrd="0" parTransId="{87DCFDEE-2385-4DF8-83EA-AABBF885707A}" sibTransId="{9A4221E7-2C2B-4F25-96BF-8050867589FF}"/>
    <dgm:cxn modelId="{CAD8C1D6-A2CB-4BE4-B0F0-E3BFC9D58981}" type="presOf" srcId="{EACE18BC-D07C-43AA-8CCA-F56D6862532C}" destId="{16C678FA-F9B7-45B3-8E4F-506230295CEA}" srcOrd="0" destOrd="0" presId="urn:microsoft.com/office/officeart/2005/8/layout/hierarchy3"/>
    <dgm:cxn modelId="{33A835DC-8BBF-4FAB-887C-3D49555CA2C8}" type="presOf" srcId="{C85EB0C8-1262-4C44-9055-B6E13958C1FD}" destId="{09CD5500-0217-468B-AF40-7C79C8D95F7B}" srcOrd="0" destOrd="0" presId="urn:microsoft.com/office/officeart/2005/8/layout/hierarchy3"/>
    <dgm:cxn modelId="{85E1F4E3-6D34-4B63-B3E7-BA247090AD15}" type="presOf" srcId="{8DFBAA1F-9FE6-41E5-8538-46637CAB4903}" destId="{72BFA422-EF80-417A-AD29-EFB6EE0DB17B}" srcOrd="0" destOrd="0" presId="urn:microsoft.com/office/officeart/2005/8/layout/hierarchy3"/>
    <dgm:cxn modelId="{3C7FD7E6-81CC-46AF-8E52-C65206B41D3F}" type="presOf" srcId="{59BBE2E8-EBB6-46B9-BE9B-8AF0EE5BDBCC}" destId="{63927951-E4E0-472A-8FFA-5BB96215E829}" srcOrd="0" destOrd="0" presId="urn:microsoft.com/office/officeart/2005/8/layout/hierarchy3"/>
    <dgm:cxn modelId="{907161E8-6186-49F1-B901-8D96DE9FABE9}" type="presOf" srcId="{78C3821C-55B3-47C8-9E0D-C916175EDFB8}" destId="{CC166D7C-9C38-414D-A183-4AE1C1DD452A}" srcOrd="0" destOrd="0" presId="urn:microsoft.com/office/officeart/2005/8/layout/hierarchy3"/>
    <dgm:cxn modelId="{8965C2EA-8136-45AD-A24E-B321BC121B55}" srcId="{2289DA69-F87A-4325-A6B4-8AB1002B3196}" destId="{EACE18BC-D07C-43AA-8CCA-F56D6862532C}" srcOrd="0" destOrd="0" parTransId="{3C96149A-00DD-4F7A-BFB8-686FF08AE62D}" sibTransId="{4F72FE1D-1E31-4D3F-A01B-BB6035EDB771}"/>
    <dgm:cxn modelId="{B9A9D4EB-0845-44A8-8BA1-2FC3CB511E0E}" type="presOf" srcId="{68770AC3-0FE8-4289-9A28-88231DCD9C13}" destId="{A32064D8-9BC7-4882-90E3-66C01F787697}" srcOrd="0" destOrd="0" presId="urn:microsoft.com/office/officeart/2005/8/layout/hierarchy3"/>
    <dgm:cxn modelId="{1076ACF0-3B7F-4778-8686-5E133B517B6F}" srcId="{153A9E01-A6E6-48C9-9193-1834EF3B4AA5}" destId="{604D9C47-FA49-4FC0-A179-A2C550200DA1}" srcOrd="3" destOrd="0" parTransId="{89119975-3207-498C-AF05-BAF2ED756394}" sibTransId="{2DB23A28-DFB4-4ACD-BF08-4D53DEF5E217}"/>
    <dgm:cxn modelId="{81D48FFC-BD8B-455B-AC3C-8845CB52EA46}" type="presOf" srcId="{6D66584F-9F89-4015-823A-9F80A57A3C4C}" destId="{078970F9-D2A7-4FAC-A867-F8F08F9F177A}" srcOrd="0" destOrd="0" presId="urn:microsoft.com/office/officeart/2005/8/layout/hierarchy3"/>
    <dgm:cxn modelId="{3FF9821A-789A-482C-86F2-2579FA9C95C9}" type="presParOf" srcId="{CC166D7C-9C38-414D-A183-4AE1C1DD452A}" destId="{E047A8DF-7A17-4396-84E3-E6A44ECEDBA8}" srcOrd="0" destOrd="0" presId="urn:microsoft.com/office/officeart/2005/8/layout/hierarchy3"/>
    <dgm:cxn modelId="{D9CDBD02-7106-40EA-ACFF-86AE6D400E94}" type="presParOf" srcId="{E047A8DF-7A17-4396-84E3-E6A44ECEDBA8}" destId="{0165B7A6-C735-4600-A3CE-CA5CDEBF10A9}" srcOrd="0" destOrd="0" presId="urn:microsoft.com/office/officeart/2005/8/layout/hierarchy3"/>
    <dgm:cxn modelId="{46A20FD5-8041-463C-B487-BB963D76EC82}" type="presParOf" srcId="{0165B7A6-C735-4600-A3CE-CA5CDEBF10A9}" destId="{D9F39CD1-6A9E-4AD3-A1AE-EAD3994AEC4E}" srcOrd="0" destOrd="0" presId="urn:microsoft.com/office/officeart/2005/8/layout/hierarchy3"/>
    <dgm:cxn modelId="{17092E49-4216-416F-9B4A-B84080790C69}" type="presParOf" srcId="{0165B7A6-C735-4600-A3CE-CA5CDEBF10A9}" destId="{FEFECDE8-8FD2-42F9-8F75-70741370836C}" srcOrd="1" destOrd="0" presId="urn:microsoft.com/office/officeart/2005/8/layout/hierarchy3"/>
    <dgm:cxn modelId="{655664F3-F4CA-490B-B9AD-6E3940A6FB15}" type="presParOf" srcId="{E047A8DF-7A17-4396-84E3-E6A44ECEDBA8}" destId="{1F18F434-0AC8-46AA-8217-3F8A1B6BE61C}" srcOrd="1" destOrd="0" presId="urn:microsoft.com/office/officeart/2005/8/layout/hierarchy3"/>
    <dgm:cxn modelId="{F8A5E2DB-6D6F-46F5-A841-BD0D96A61AAD}" type="presParOf" srcId="{1F18F434-0AC8-46AA-8217-3F8A1B6BE61C}" destId="{B6B91828-DCEC-495E-8934-6E718873FB12}" srcOrd="0" destOrd="0" presId="urn:microsoft.com/office/officeart/2005/8/layout/hierarchy3"/>
    <dgm:cxn modelId="{586EEE30-BA81-4CAD-B186-24D7BC39C61F}" type="presParOf" srcId="{1F18F434-0AC8-46AA-8217-3F8A1B6BE61C}" destId="{16C678FA-F9B7-45B3-8E4F-506230295CEA}" srcOrd="1" destOrd="0" presId="urn:microsoft.com/office/officeart/2005/8/layout/hierarchy3"/>
    <dgm:cxn modelId="{AA802464-B2D4-41AA-9F85-7B16A4AFFF32}" type="presParOf" srcId="{1F18F434-0AC8-46AA-8217-3F8A1B6BE61C}" destId="{078970F9-D2A7-4FAC-A867-F8F08F9F177A}" srcOrd="2" destOrd="0" presId="urn:microsoft.com/office/officeart/2005/8/layout/hierarchy3"/>
    <dgm:cxn modelId="{0EC203AB-A357-4417-B7BD-5EE8CB0017C5}" type="presParOf" srcId="{1F18F434-0AC8-46AA-8217-3F8A1B6BE61C}" destId="{4A769B5D-C0B0-45EC-9F8E-A6C42C2E4B87}" srcOrd="3" destOrd="0" presId="urn:microsoft.com/office/officeart/2005/8/layout/hierarchy3"/>
    <dgm:cxn modelId="{91E540F5-6796-4FA5-AE22-41A496C0186D}" type="presParOf" srcId="{1F18F434-0AC8-46AA-8217-3F8A1B6BE61C}" destId="{A32064D8-9BC7-4882-90E3-66C01F787697}" srcOrd="4" destOrd="0" presId="urn:microsoft.com/office/officeart/2005/8/layout/hierarchy3"/>
    <dgm:cxn modelId="{496BA222-E138-463E-94D6-73AEBD8A6D15}" type="presParOf" srcId="{1F18F434-0AC8-46AA-8217-3F8A1B6BE61C}" destId="{786910D3-2219-4AEE-B869-3F55CB612675}" srcOrd="5" destOrd="0" presId="urn:microsoft.com/office/officeart/2005/8/layout/hierarchy3"/>
    <dgm:cxn modelId="{582EBBD6-3806-42BB-957E-B65D690A262E}" type="presParOf" srcId="{1F18F434-0AC8-46AA-8217-3F8A1B6BE61C}" destId="{20CC5ED8-2449-472D-A897-C537190A7477}" srcOrd="6" destOrd="0" presId="urn:microsoft.com/office/officeart/2005/8/layout/hierarchy3"/>
    <dgm:cxn modelId="{FB8DF345-DEF9-4A2D-857C-82E8B39CD4AE}" type="presParOf" srcId="{1F18F434-0AC8-46AA-8217-3F8A1B6BE61C}" destId="{D9B564C3-0299-4464-9E29-197DF6812D7D}" srcOrd="7" destOrd="0" presId="urn:microsoft.com/office/officeart/2005/8/layout/hierarchy3"/>
    <dgm:cxn modelId="{7D8DE996-24AC-4779-95A6-D5E2F9855928}" type="presParOf" srcId="{1F18F434-0AC8-46AA-8217-3F8A1B6BE61C}" destId="{1625B816-0230-4B40-A2D1-D2D249D3ADBC}" srcOrd="8" destOrd="0" presId="urn:microsoft.com/office/officeart/2005/8/layout/hierarchy3"/>
    <dgm:cxn modelId="{ED13435C-B02F-4DA5-91EB-DF4CE2B3B6FF}" type="presParOf" srcId="{1F18F434-0AC8-46AA-8217-3F8A1B6BE61C}" destId="{FDFE8FC5-244B-46BD-8BE9-22E3361D9308}" srcOrd="9" destOrd="0" presId="urn:microsoft.com/office/officeart/2005/8/layout/hierarchy3"/>
    <dgm:cxn modelId="{266EC9DA-9429-4C6E-B901-1185E483E865}" type="presParOf" srcId="{CC166D7C-9C38-414D-A183-4AE1C1DD452A}" destId="{1D671BCD-BE98-48C0-82F6-DA17FAC53B0C}" srcOrd="1" destOrd="0" presId="urn:microsoft.com/office/officeart/2005/8/layout/hierarchy3"/>
    <dgm:cxn modelId="{0B16CF32-F10F-4DA6-8D8C-B148E3E7920A}" type="presParOf" srcId="{1D671BCD-BE98-48C0-82F6-DA17FAC53B0C}" destId="{E048DD08-3F64-4921-AFFB-F79280104B14}" srcOrd="0" destOrd="0" presId="urn:microsoft.com/office/officeart/2005/8/layout/hierarchy3"/>
    <dgm:cxn modelId="{C3868A0F-6496-4C2C-A71A-2E259583EFCD}" type="presParOf" srcId="{E048DD08-3F64-4921-AFFB-F79280104B14}" destId="{1364B253-4CD0-401B-86E2-37D5AEC7514C}" srcOrd="0" destOrd="0" presId="urn:microsoft.com/office/officeart/2005/8/layout/hierarchy3"/>
    <dgm:cxn modelId="{5B95D5CD-637C-466C-90F0-53EC33C0EB19}" type="presParOf" srcId="{E048DD08-3F64-4921-AFFB-F79280104B14}" destId="{546D93E6-FC4C-43DF-A1E2-22025A319219}" srcOrd="1" destOrd="0" presId="urn:microsoft.com/office/officeart/2005/8/layout/hierarchy3"/>
    <dgm:cxn modelId="{0BC482CE-34D5-4B35-ADF1-BA0918BFABFD}" type="presParOf" srcId="{1D671BCD-BE98-48C0-82F6-DA17FAC53B0C}" destId="{22CB9531-EDE4-4319-848E-B85D7E9AAE28}" srcOrd="1" destOrd="0" presId="urn:microsoft.com/office/officeart/2005/8/layout/hierarchy3"/>
    <dgm:cxn modelId="{BFADA332-6868-471F-9529-43A361D6EB56}" type="presParOf" srcId="{22CB9531-EDE4-4319-848E-B85D7E9AAE28}" destId="{CEE19A7B-B871-44FE-9801-30C6C1F6A147}" srcOrd="0" destOrd="0" presId="urn:microsoft.com/office/officeart/2005/8/layout/hierarchy3"/>
    <dgm:cxn modelId="{F7ADB4AA-706C-4E0D-AC8D-F35103E123FD}" type="presParOf" srcId="{22CB9531-EDE4-4319-848E-B85D7E9AAE28}" destId="{F2A26954-48AB-499D-A7F1-9BC560E9A01A}" srcOrd="1" destOrd="0" presId="urn:microsoft.com/office/officeart/2005/8/layout/hierarchy3"/>
    <dgm:cxn modelId="{7A1718BE-F3CC-47AE-865E-980A9218AC95}" type="presParOf" srcId="{22CB9531-EDE4-4319-848E-B85D7E9AAE28}" destId="{63927951-E4E0-472A-8FFA-5BB96215E829}" srcOrd="2" destOrd="0" presId="urn:microsoft.com/office/officeart/2005/8/layout/hierarchy3"/>
    <dgm:cxn modelId="{F170593E-6D4A-4AD0-B124-39A96C92DD7C}" type="presParOf" srcId="{22CB9531-EDE4-4319-848E-B85D7E9AAE28}" destId="{8A5CC232-AC1B-4A77-BE89-BFC4981F9434}" srcOrd="3" destOrd="0" presId="urn:microsoft.com/office/officeart/2005/8/layout/hierarchy3"/>
    <dgm:cxn modelId="{33693628-DC2F-498B-B010-42FE0053B004}" type="presParOf" srcId="{22CB9531-EDE4-4319-848E-B85D7E9AAE28}" destId="{8CCFDB7F-4600-4254-98A8-45F7BABB0FD9}" srcOrd="4" destOrd="0" presId="urn:microsoft.com/office/officeart/2005/8/layout/hierarchy3"/>
    <dgm:cxn modelId="{43297B15-0172-4FFE-9829-C60440526153}" type="presParOf" srcId="{22CB9531-EDE4-4319-848E-B85D7E9AAE28}" destId="{09CD5500-0217-468B-AF40-7C79C8D95F7B}" srcOrd="5" destOrd="0" presId="urn:microsoft.com/office/officeart/2005/8/layout/hierarchy3"/>
    <dgm:cxn modelId="{33A73B2F-262D-4E7A-984E-4BA6219F21FF}" type="presParOf" srcId="{22CB9531-EDE4-4319-848E-B85D7E9AAE28}" destId="{B3DA2A31-E060-4980-AF7A-BF36EA751571}" srcOrd="6" destOrd="0" presId="urn:microsoft.com/office/officeart/2005/8/layout/hierarchy3"/>
    <dgm:cxn modelId="{59D1D496-6638-42BB-87DC-80EB2FBDC49D}" type="presParOf" srcId="{22CB9531-EDE4-4319-848E-B85D7E9AAE28}" destId="{342F826B-0AD6-4A61-B081-C47E1030F215}" srcOrd="7" destOrd="0" presId="urn:microsoft.com/office/officeart/2005/8/layout/hierarchy3"/>
    <dgm:cxn modelId="{9134F954-3FE8-483C-9AA7-8D6239138798}" type="presParOf" srcId="{22CB9531-EDE4-4319-848E-B85D7E9AAE28}" destId="{AA09016C-D267-4B50-9C15-15283624D68F}" srcOrd="8" destOrd="0" presId="urn:microsoft.com/office/officeart/2005/8/layout/hierarchy3"/>
    <dgm:cxn modelId="{72D851F8-E7F1-49D7-995D-1AB23808D41A}" type="presParOf" srcId="{22CB9531-EDE4-4319-848E-B85D7E9AAE28}" destId="{926FDBCB-1384-40BB-AE65-ABFF5164A30D}" srcOrd="9" destOrd="0" presId="urn:microsoft.com/office/officeart/2005/8/layout/hierarchy3"/>
    <dgm:cxn modelId="{249C5011-F287-48DB-B8D0-094E6FE154A1}" type="presParOf" srcId="{22CB9531-EDE4-4319-848E-B85D7E9AAE28}" destId="{858732DE-C30F-4447-99B4-9080AC388DD7}" srcOrd="10" destOrd="0" presId="urn:microsoft.com/office/officeart/2005/8/layout/hierarchy3"/>
    <dgm:cxn modelId="{0CFB2AD6-D395-4441-A277-56DBF0818C99}" type="presParOf" srcId="{22CB9531-EDE4-4319-848E-B85D7E9AAE28}" destId="{72BFA422-EF80-417A-AD29-EFB6EE0DB17B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B8AE4DF-E304-478B-AB3E-7A410320F197}" type="doc">
      <dgm:prSet loTypeId="urn:microsoft.com/office/officeart/2005/8/layout/hierarchy2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ID"/>
        </a:p>
      </dgm:t>
    </dgm:pt>
    <dgm:pt modelId="{F5D3511C-4AF5-4BF6-9276-C89FBCC1A7A9}">
      <dgm:prSet phldrT="[Text]" custT="1"/>
      <dgm:spPr/>
      <dgm:t>
        <a:bodyPr/>
        <a:lstStyle/>
        <a:p>
          <a:r>
            <a:rPr lang="id-ID" sz="1800" dirty="0">
              <a:latin typeface="Candara" panose="020E0502030303020204" pitchFamily="34" charset="0"/>
            </a:rPr>
            <a:t>Metode Untuk Mengembangkan Minat Baca</a:t>
          </a:r>
          <a:endParaRPr lang="en-ID" sz="1800" dirty="0">
            <a:latin typeface="Candara" panose="020E0502030303020204" pitchFamily="34" charset="0"/>
          </a:endParaRPr>
        </a:p>
      </dgm:t>
    </dgm:pt>
    <dgm:pt modelId="{92035DE8-9A4B-4A48-8715-3EBE92631092}" type="parTrans" cxnId="{69583FC4-1A19-4470-B8D3-BAD5FE554093}">
      <dgm:prSet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3983377D-5C93-45D8-9BEF-5D0BC29C05DB}" type="sibTrans" cxnId="{69583FC4-1A19-4470-B8D3-BAD5FE554093}">
      <dgm:prSet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46F174EE-FA89-4611-9254-FE18DE8A48FA}">
      <dgm:prSet phldrT="[Text]" custT="1"/>
      <dgm:spPr/>
      <dgm:t>
        <a:bodyPr/>
        <a:lstStyle/>
        <a:p>
          <a:pPr>
            <a:buSzPts val="1000"/>
            <a:buFont typeface="Times New Roman" panose="02020603050405020304" pitchFamily="18" charset="0"/>
            <a:buAutoNum type="arabicPeriod"/>
          </a:pPr>
          <a:r>
            <a:rPr lang="id-ID" sz="1800" b="1" dirty="0">
              <a:latin typeface="Candara" panose="020E0502030303020204" pitchFamily="34" charset="0"/>
            </a:rPr>
            <a:t>Metode Kosakata</a:t>
          </a:r>
          <a:endParaRPr lang="en-ID" sz="1800" dirty="0">
            <a:latin typeface="Candara" panose="020E0502030303020204" pitchFamily="34" charset="0"/>
          </a:endParaRPr>
        </a:p>
      </dgm:t>
    </dgm:pt>
    <dgm:pt modelId="{7AB213E5-A231-424A-958B-4668C04CC8C6}" type="parTrans" cxnId="{231AFF9A-FCDD-4314-B040-3DB28F545EC5}">
      <dgm:prSet custT="1"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5AF471E1-DCEB-4FE3-8A18-90FB61A6B045}" type="sibTrans" cxnId="{231AFF9A-FCDD-4314-B040-3DB28F545EC5}">
      <dgm:prSet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D4556090-7E2A-41AF-9FD0-FA3390B6E3A8}">
      <dgm:prSet phldrT="[Text]" custT="1"/>
      <dgm:spPr/>
      <dgm:t>
        <a:bodyPr/>
        <a:lstStyle/>
        <a:p>
          <a:pPr>
            <a:buSzPts val="1000"/>
            <a:buFont typeface="Times New Roman" panose="02020603050405020304" pitchFamily="18" charset="0"/>
            <a:buAutoNum type="arabicPeriod"/>
          </a:pPr>
          <a:r>
            <a:rPr lang="id-ID" sz="1800" b="1" dirty="0">
              <a:latin typeface="Candara" panose="020E0502030303020204" pitchFamily="34" charset="0"/>
            </a:rPr>
            <a:t>Metode Motivasi (Minat)</a:t>
          </a:r>
          <a:endParaRPr lang="en-ID" sz="1800" dirty="0">
            <a:latin typeface="Candara" panose="020E0502030303020204" pitchFamily="34" charset="0"/>
          </a:endParaRPr>
        </a:p>
      </dgm:t>
    </dgm:pt>
    <dgm:pt modelId="{25A2D4C1-CB6F-463E-B701-A245430E6768}" type="parTrans" cxnId="{B2766F2A-83FD-4F33-9D01-80223DF371CA}">
      <dgm:prSet custT="1"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78A10536-5600-49CB-92D2-BDBD2997C32D}" type="sibTrans" cxnId="{B2766F2A-83FD-4F33-9D01-80223DF371CA}">
      <dgm:prSet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9B6EE255-8884-4B90-985D-D9FC3E3BDE8C}">
      <dgm:prSet phldrT="[Text]" custT="1"/>
      <dgm:spPr/>
      <dgm:t>
        <a:bodyPr/>
        <a:lstStyle/>
        <a:p>
          <a:r>
            <a:rPr lang="id-ID" sz="1800">
              <a:latin typeface="Candara" panose="020E0502030303020204" pitchFamily="34" charset="0"/>
            </a:rPr>
            <a:t>Metode ini mengembangkan kecepatan membaca melalui pengembangan kosakata</a:t>
          </a:r>
          <a:endParaRPr lang="en-ID" sz="1800" dirty="0">
            <a:latin typeface="Candara" panose="020E0502030303020204" pitchFamily="34" charset="0"/>
          </a:endParaRPr>
        </a:p>
      </dgm:t>
    </dgm:pt>
    <dgm:pt modelId="{8FBE6429-4CAE-4508-B670-1B3F23D06DF7}" type="parTrans" cxnId="{1C9DD580-8C7D-4B2F-9176-8F18A2145C23}">
      <dgm:prSet custT="1"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1887292D-9E96-4380-82D6-33A50D899D7C}" type="sibTrans" cxnId="{1C9DD580-8C7D-4B2F-9176-8F18A2145C23}">
      <dgm:prSet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B514381B-8E45-4D41-8F28-C5210895160E}">
      <dgm:prSet phldrT="[Text]" custT="1"/>
      <dgm:spPr/>
      <dgm:t>
        <a:bodyPr/>
        <a:lstStyle/>
        <a:p>
          <a:r>
            <a:rPr lang="id-ID" sz="1800" dirty="0">
              <a:latin typeface="Candara" panose="020E0502030303020204" pitchFamily="34" charset="0"/>
            </a:rPr>
            <a:t>Metode ini ialah semakin tertarik atau berminatnya seseorang pada jenis buku tertentu, semakin tinggi kecepatan dan pemahaman seseorang</a:t>
          </a:r>
          <a:endParaRPr lang="en-ID" sz="1800" dirty="0">
            <a:latin typeface="Candara" panose="020E0502030303020204" pitchFamily="34" charset="0"/>
          </a:endParaRPr>
        </a:p>
      </dgm:t>
    </dgm:pt>
    <dgm:pt modelId="{9DC42DD3-3FE2-4F08-932D-D3BFFC8AD588}" type="parTrans" cxnId="{D4A8BB1A-C342-4192-A592-9545A5D3C145}">
      <dgm:prSet custT="1"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49CB6E6C-2E9D-4352-B3EB-3DDC0E0500B7}" type="sibTrans" cxnId="{D4A8BB1A-C342-4192-A592-9545A5D3C145}">
      <dgm:prSet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1D512E6C-4C04-4FB5-84B5-63E11B8D16B6}">
      <dgm:prSet phldrT="[Text]" custT="1"/>
      <dgm:spPr/>
      <dgm:t>
        <a:bodyPr/>
        <a:lstStyle/>
        <a:p>
          <a:pPr>
            <a:buSzPts val="1000"/>
            <a:buFont typeface="Times New Roman" panose="02020603050405020304" pitchFamily="18" charset="0"/>
            <a:buAutoNum type="arabicPeriod"/>
          </a:pPr>
          <a:r>
            <a:rPr lang="id-ID" sz="1800" b="1" dirty="0">
              <a:latin typeface="Candara" panose="020E0502030303020204" pitchFamily="34" charset="0"/>
            </a:rPr>
            <a:t>Metode Bantuan Alat</a:t>
          </a:r>
          <a:endParaRPr lang="en-ID" sz="1800" dirty="0">
            <a:latin typeface="Candara" panose="020E0502030303020204" pitchFamily="34" charset="0"/>
          </a:endParaRPr>
        </a:p>
      </dgm:t>
    </dgm:pt>
    <dgm:pt modelId="{001446D2-A6BE-4F07-838F-0839F7A8BC79}" type="parTrans" cxnId="{428D10E3-0798-4F41-928F-64CC154B2D41}">
      <dgm:prSet custT="1"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FAEA7C79-27EE-4377-84F6-7A8C34B98522}" type="sibTrans" cxnId="{428D10E3-0798-4F41-928F-64CC154B2D41}">
      <dgm:prSet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8DA693E6-8A9E-4BAE-94BF-33F22E2845FE}">
      <dgm:prSet phldrT="[Text]" custT="1"/>
      <dgm:spPr/>
      <dgm:t>
        <a:bodyPr/>
        <a:lstStyle/>
        <a:p>
          <a:r>
            <a:rPr lang="id-ID" sz="1800" dirty="0">
              <a:latin typeface="Candara" panose="020E0502030303020204" pitchFamily="34" charset="0"/>
            </a:rPr>
            <a:t>Terjadi peningkatan membaca yang memadai, </a:t>
          </a:r>
          <a:r>
            <a:rPr lang="en-US" sz="1800" dirty="0" err="1">
              <a:latin typeface="Candara" panose="020E0502030303020204" pitchFamily="34" charset="0"/>
            </a:rPr>
            <a:t>dengan</a:t>
          </a:r>
          <a:r>
            <a:rPr lang="en-US" sz="1800" dirty="0">
              <a:latin typeface="Candara" panose="020E0502030303020204" pitchFamily="34" charset="0"/>
            </a:rPr>
            <a:t> </a:t>
          </a:r>
          <a:r>
            <a:rPr lang="id-ID" sz="1800" dirty="0">
              <a:latin typeface="Candara" panose="020E0502030303020204" pitchFamily="34" charset="0"/>
            </a:rPr>
            <a:t>alat bantu yang digunakan. Alat itu bisa berupa ujung pensil, ujung jari, </a:t>
          </a:r>
          <a:r>
            <a:rPr lang="en-US" sz="1800" dirty="0" err="1">
              <a:latin typeface="Candara" panose="020E0502030303020204" pitchFamily="34" charset="0"/>
            </a:rPr>
            <a:t>dsb</a:t>
          </a:r>
          <a:r>
            <a:rPr lang="en-US" sz="1800" dirty="0">
              <a:latin typeface="Candara" panose="020E0502030303020204" pitchFamily="34" charset="0"/>
            </a:rPr>
            <a:t>.</a:t>
          </a:r>
          <a:endParaRPr lang="en-ID" sz="1800" dirty="0">
            <a:latin typeface="Candara" panose="020E0502030303020204" pitchFamily="34" charset="0"/>
          </a:endParaRPr>
        </a:p>
      </dgm:t>
    </dgm:pt>
    <dgm:pt modelId="{AB7B8697-8768-484C-9872-1691CC5F2E3F}" type="parTrans" cxnId="{CCF86617-FC16-439F-8E70-BFEE59485563}">
      <dgm:prSet custT="1"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D1D0E8F1-15D5-47D2-8C8E-0FF65BC5525F}" type="sibTrans" cxnId="{CCF86617-FC16-439F-8E70-BFEE59485563}">
      <dgm:prSet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E2D5E798-B15F-4FFA-AE2B-F53BAA7FDEFA}">
      <dgm:prSet phldrT="[Text]" custT="1"/>
      <dgm:spPr/>
      <dgm:t>
        <a:bodyPr/>
        <a:lstStyle/>
        <a:p>
          <a:pPr>
            <a:buSzPts val="1000"/>
            <a:buFont typeface="Times New Roman" panose="02020603050405020304" pitchFamily="18" charset="0"/>
            <a:buAutoNum type="arabicPeriod"/>
          </a:pPr>
          <a:r>
            <a:rPr lang="id-ID" sz="1800" b="1">
              <a:latin typeface="Candara" panose="020E0502030303020204" pitchFamily="34" charset="0"/>
            </a:rPr>
            <a:t>Metode Gerak Mata</a:t>
          </a:r>
          <a:endParaRPr lang="en-ID" sz="1800" dirty="0">
            <a:latin typeface="Candara" panose="020E0502030303020204" pitchFamily="34" charset="0"/>
          </a:endParaRPr>
        </a:p>
      </dgm:t>
    </dgm:pt>
    <dgm:pt modelId="{74A87F91-8619-41A5-8B74-2C392EE165DC}" type="parTrans" cxnId="{9F6E4CCB-51BC-4A7A-B878-F58E25A7B71E}">
      <dgm:prSet custT="1"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0010BE0A-EAF9-4416-AA95-2C49C12E2EF0}" type="sibTrans" cxnId="{9F6E4CCB-51BC-4A7A-B878-F58E25A7B71E}">
      <dgm:prSet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ACD194D1-337F-41BF-9176-A388D13780AA}">
      <dgm:prSet phldrT="[Text]" custT="1"/>
      <dgm:spPr/>
      <dgm:t>
        <a:bodyPr/>
        <a:lstStyle/>
        <a:p>
          <a:r>
            <a:rPr lang="id-ID" sz="1800" dirty="0">
              <a:latin typeface="Candara" panose="020E0502030303020204" pitchFamily="34" charset="0"/>
            </a:rPr>
            <a:t>Dalam waktu yang relatif singkat seseorang akan mampu meningkatkan kecepatan membacanya dua sampai tiga kali lipat</a:t>
          </a:r>
          <a:endParaRPr lang="en-ID" sz="1800" dirty="0">
            <a:latin typeface="Candara" panose="020E0502030303020204" pitchFamily="34" charset="0"/>
          </a:endParaRPr>
        </a:p>
      </dgm:t>
    </dgm:pt>
    <dgm:pt modelId="{62BA28CE-3884-41D9-B43B-A3A4538988F2}" type="parTrans" cxnId="{83DE84C9-11E3-4F03-85D3-ECA70CE88C17}">
      <dgm:prSet custT="1"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64A9AA4F-1EC0-4751-8A90-D7E631E3F4DF}" type="sibTrans" cxnId="{83DE84C9-11E3-4F03-85D3-ECA70CE88C17}">
      <dgm:prSet/>
      <dgm:spPr/>
      <dgm:t>
        <a:bodyPr/>
        <a:lstStyle/>
        <a:p>
          <a:endParaRPr lang="en-ID" sz="1800">
            <a:latin typeface="Candara" panose="020E0502030303020204" pitchFamily="34" charset="0"/>
          </a:endParaRPr>
        </a:p>
      </dgm:t>
    </dgm:pt>
    <dgm:pt modelId="{2666AA2A-78C3-473C-91B6-DE4EACB17FCE}" type="pres">
      <dgm:prSet presAssocID="{4B8AE4DF-E304-478B-AB3E-7A410320F19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977033C-28B2-43FD-822D-43CC1283C846}" type="pres">
      <dgm:prSet presAssocID="{F5D3511C-4AF5-4BF6-9276-C89FBCC1A7A9}" presName="root1" presStyleCnt="0"/>
      <dgm:spPr/>
    </dgm:pt>
    <dgm:pt modelId="{E9D8FB07-C98C-4E20-A6A8-0DFB011C0EC1}" type="pres">
      <dgm:prSet presAssocID="{F5D3511C-4AF5-4BF6-9276-C89FBCC1A7A9}" presName="LevelOneTextNode" presStyleLbl="node0" presStyleIdx="0" presStyleCnt="1">
        <dgm:presLayoutVars>
          <dgm:chPref val="3"/>
        </dgm:presLayoutVars>
      </dgm:prSet>
      <dgm:spPr/>
    </dgm:pt>
    <dgm:pt modelId="{41F98563-5BB6-4534-A38B-1B548B8DB80C}" type="pres">
      <dgm:prSet presAssocID="{F5D3511C-4AF5-4BF6-9276-C89FBCC1A7A9}" presName="level2hierChild" presStyleCnt="0"/>
      <dgm:spPr/>
    </dgm:pt>
    <dgm:pt modelId="{C5E6ABB3-A69E-46E2-B5AE-5D922D7543AA}" type="pres">
      <dgm:prSet presAssocID="{7AB213E5-A231-424A-958B-4668C04CC8C6}" presName="conn2-1" presStyleLbl="parChTrans1D2" presStyleIdx="0" presStyleCnt="4"/>
      <dgm:spPr/>
    </dgm:pt>
    <dgm:pt modelId="{F5898E3B-FA17-4B90-8E81-3919284B7F18}" type="pres">
      <dgm:prSet presAssocID="{7AB213E5-A231-424A-958B-4668C04CC8C6}" presName="connTx" presStyleLbl="parChTrans1D2" presStyleIdx="0" presStyleCnt="4"/>
      <dgm:spPr/>
    </dgm:pt>
    <dgm:pt modelId="{8DD513C5-3AD6-47F6-AEBC-55A0FA0B56ED}" type="pres">
      <dgm:prSet presAssocID="{46F174EE-FA89-4611-9254-FE18DE8A48FA}" presName="root2" presStyleCnt="0"/>
      <dgm:spPr/>
    </dgm:pt>
    <dgm:pt modelId="{695156B7-A2A8-49C2-82E4-12567E82302E}" type="pres">
      <dgm:prSet presAssocID="{46F174EE-FA89-4611-9254-FE18DE8A48FA}" presName="LevelTwoTextNode" presStyleLbl="node2" presStyleIdx="0" presStyleCnt="4" custScaleY="75856">
        <dgm:presLayoutVars>
          <dgm:chPref val="3"/>
        </dgm:presLayoutVars>
      </dgm:prSet>
      <dgm:spPr/>
    </dgm:pt>
    <dgm:pt modelId="{E5139D1E-6506-4305-B0DF-D70775A21EE2}" type="pres">
      <dgm:prSet presAssocID="{46F174EE-FA89-4611-9254-FE18DE8A48FA}" presName="level3hierChild" presStyleCnt="0"/>
      <dgm:spPr/>
    </dgm:pt>
    <dgm:pt modelId="{8645ED5A-16EF-425F-9C0D-7164FC7AAB91}" type="pres">
      <dgm:prSet presAssocID="{8FBE6429-4CAE-4508-B670-1B3F23D06DF7}" presName="conn2-1" presStyleLbl="parChTrans1D3" presStyleIdx="0" presStyleCnt="4"/>
      <dgm:spPr/>
    </dgm:pt>
    <dgm:pt modelId="{731F0606-10DA-4BBC-BA75-0358F805C5A9}" type="pres">
      <dgm:prSet presAssocID="{8FBE6429-4CAE-4508-B670-1B3F23D06DF7}" presName="connTx" presStyleLbl="parChTrans1D3" presStyleIdx="0" presStyleCnt="4"/>
      <dgm:spPr/>
    </dgm:pt>
    <dgm:pt modelId="{529FA5FF-E8B9-4B87-B168-1379321AA194}" type="pres">
      <dgm:prSet presAssocID="{9B6EE255-8884-4B90-985D-D9FC3E3BDE8C}" presName="root2" presStyleCnt="0"/>
      <dgm:spPr/>
    </dgm:pt>
    <dgm:pt modelId="{32F08DE4-B0C2-4C2F-BD13-D5D960C2870C}" type="pres">
      <dgm:prSet presAssocID="{9B6EE255-8884-4B90-985D-D9FC3E3BDE8C}" presName="LevelTwoTextNode" presStyleLbl="node3" presStyleIdx="0" presStyleCnt="4" custScaleX="230694" custScaleY="89021" custLinFactNeighborX="-19447" custLinFactNeighborY="-55">
        <dgm:presLayoutVars>
          <dgm:chPref val="3"/>
        </dgm:presLayoutVars>
      </dgm:prSet>
      <dgm:spPr/>
    </dgm:pt>
    <dgm:pt modelId="{E1B625DE-BE2E-49BB-915A-A5B6234A4B6E}" type="pres">
      <dgm:prSet presAssocID="{9B6EE255-8884-4B90-985D-D9FC3E3BDE8C}" presName="level3hierChild" presStyleCnt="0"/>
      <dgm:spPr/>
    </dgm:pt>
    <dgm:pt modelId="{2038585F-B5F4-4981-906B-F3450489E764}" type="pres">
      <dgm:prSet presAssocID="{25A2D4C1-CB6F-463E-B701-A245430E6768}" presName="conn2-1" presStyleLbl="parChTrans1D2" presStyleIdx="1" presStyleCnt="4"/>
      <dgm:spPr/>
    </dgm:pt>
    <dgm:pt modelId="{288EC484-33EB-4634-A2CB-76FF3DB48BBD}" type="pres">
      <dgm:prSet presAssocID="{25A2D4C1-CB6F-463E-B701-A245430E6768}" presName="connTx" presStyleLbl="parChTrans1D2" presStyleIdx="1" presStyleCnt="4"/>
      <dgm:spPr/>
    </dgm:pt>
    <dgm:pt modelId="{30471294-0FBC-4075-A211-8B7F8FDE3073}" type="pres">
      <dgm:prSet presAssocID="{D4556090-7E2A-41AF-9FD0-FA3390B6E3A8}" presName="root2" presStyleCnt="0"/>
      <dgm:spPr/>
    </dgm:pt>
    <dgm:pt modelId="{F1F2D8F2-92B4-4FFD-B766-A2FC6299C0A4}" type="pres">
      <dgm:prSet presAssocID="{D4556090-7E2A-41AF-9FD0-FA3390B6E3A8}" presName="LevelTwoTextNode" presStyleLbl="node2" presStyleIdx="1" presStyleCnt="4" custScaleY="86663" custLinFactNeighborX="1350" custLinFactNeighborY="4819">
        <dgm:presLayoutVars>
          <dgm:chPref val="3"/>
        </dgm:presLayoutVars>
      </dgm:prSet>
      <dgm:spPr/>
    </dgm:pt>
    <dgm:pt modelId="{CF8D8A91-C0B2-4A34-B1C2-6383D7464432}" type="pres">
      <dgm:prSet presAssocID="{D4556090-7E2A-41AF-9FD0-FA3390B6E3A8}" presName="level3hierChild" presStyleCnt="0"/>
      <dgm:spPr/>
    </dgm:pt>
    <dgm:pt modelId="{97BAA8A5-FBF2-43C3-A818-E7E5DD9AA538}" type="pres">
      <dgm:prSet presAssocID="{9DC42DD3-3FE2-4F08-932D-D3BFFC8AD588}" presName="conn2-1" presStyleLbl="parChTrans1D3" presStyleIdx="1" presStyleCnt="4"/>
      <dgm:spPr/>
    </dgm:pt>
    <dgm:pt modelId="{A379845A-EA51-4D85-9A64-DCC13050D8E5}" type="pres">
      <dgm:prSet presAssocID="{9DC42DD3-3FE2-4F08-932D-D3BFFC8AD588}" presName="connTx" presStyleLbl="parChTrans1D3" presStyleIdx="1" presStyleCnt="4"/>
      <dgm:spPr/>
    </dgm:pt>
    <dgm:pt modelId="{F157497B-1F86-48CD-8B1B-18A9BFBF1C43}" type="pres">
      <dgm:prSet presAssocID="{B514381B-8E45-4D41-8F28-C5210895160E}" presName="root2" presStyleCnt="0"/>
      <dgm:spPr/>
    </dgm:pt>
    <dgm:pt modelId="{1835F638-0E67-42BD-A150-85CD639B10A6}" type="pres">
      <dgm:prSet presAssocID="{B514381B-8E45-4D41-8F28-C5210895160E}" presName="LevelTwoTextNode" presStyleLbl="node3" presStyleIdx="1" presStyleCnt="4" custScaleX="245213" custLinFactNeighborX="-20825" custLinFactNeighborY="-4633">
        <dgm:presLayoutVars>
          <dgm:chPref val="3"/>
        </dgm:presLayoutVars>
      </dgm:prSet>
      <dgm:spPr/>
    </dgm:pt>
    <dgm:pt modelId="{C40C4D0B-62D3-4C55-870E-945A8AE30B08}" type="pres">
      <dgm:prSet presAssocID="{B514381B-8E45-4D41-8F28-C5210895160E}" presName="level3hierChild" presStyleCnt="0"/>
      <dgm:spPr/>
    </dgm:pt>
    <dgm:pt modelId="{EAAF4A75-05E1-4BB1-BF94-48A3E72EE14C}" type="pres">
      <dgm:prSet presAssocID="{001446D2-A6BE-4F07-838F-0839F7A8BC79}" presName="conn2-1" presStyleLbl="parChTrans1D2" presStyleIdx="2" presStyleCnt="4"/>
      <dgm:spPr/>
    </dgm:pt>
    <dgm:pt modelId="{1FC85611-1BA4-4691-95D1-84A05F7065C3}" type="pres">
      <dgm:prSet presAssocID="{001446D2-A6BE-4F07-838F-0839F7A8BC79}" presName="connTx" presStyleLbl="parChTrans1D2" presStyleIdx="2" presStyleCnt="4"/>
      <dgm:spPr/>
    </dgm:pt>
    <dgm:pt modelId="{D904602C-059B-44C5-A516-B9761D4D0AEA}" type="pres">
      <dgm:prSet presAssocID="{1D512E6C-4C04-4FB5-84B5-63E11B8D16B6}" presName="root2" presStyleCnt="0"/>
      <dgm:spPr/>
    </dgm:pt>
    <dgm:pt modelId="{15658BD4-3C25-4E10-B547-022EF1563598}" type="pres">
      <dgm:prSet presAssocID="{1D512E6C-4C04-4FB5-84B5-63E11B8D16B6}" presName="LevelTwoTextNode" presStyleLbl="node2" presStyleIdx="2" presStyleCnt="4" custScaleY="74165" custLinFactNeighborX="0" custLinFactNeighborY="-12152">
        <dgm:presLayoutVars>
          <dgm:chPref val="3"/>
        </dgm:presLayoutVars>
      </dgm:prSet>
      <dgm:spPr/>
    </dgm:pt>
    <dgm:pt modelId="{6BBD8CDD-CBED-4BBC-9DB2-B404B16EE069}" type="pres">
      <dgm:prSet presAssocID="{1D512E6C-4C04-4FB5-84B5-63E11B8D16B6}" presName="level3hierChild" presStyleCnt="0"/>
      <dgm:spPr/>
    </dgm:pt>
    <dgm:pt modelId="{C0821BF7-8190-4CDE-BB7C-211B1F26B7F2}" type="pres">
      <dgm:prSet presAssocID="{AB7B8697-8768-484C-9872-1691CC5F2E3F}" presName="conn2-1" presStyleLbl="parChTrans1D3" presStyleIdx="2" presStyleCnt="4"/>
      <dgm:spPr/>
    </dgm:pt>
    <dgm:pt modelId="{D8349E25-A262-4749-A273-4CF0C6878729}" type="pres">
      <dgm:prSet presAssocID="{AB7B8697-8768-484C-9872-1691CC5F2E3F}" presName="connTx" presStyleLbl="parChTrans1D3" presStyleIdx="2" presStyleCnt="4"/>
      <dgm:spPr/>
    </dgm:pt>
    <dgm:pt modelId="{A4EE4005-FB08-4BC8-8A62-CCB9EEA3CEB0}" type="pres">
      <dgm:prSet presAssocID="{8DA693E6-8A9E-4BAE-94BF-33F22E2845FE}" presName="root2" presStyleCnt="0"/>
      <dgm:spPr/>
    </dgm:pt>
    <dgm:pt modelId="{176CD697-1FBE-4108-A771-94886C299A74}" type="pres">
      <dgm:prSet presAssocID="{8DA693E6-8A9E-4BAE-94BF-33F22E2845FE}" presName="LevelTwoTextNode" presStyleLbl="node3" presStyleIdx="2" presStyleCnt="4" custScaleX="202449" custLinFactNeighborX="-16886" custLinFactNeighborY="-9396">
        <dgm:presLayoutVars>
          <dgm:chPref val="3"/>
        </dgm:presLayoutVars>
      </dgm:prSet>
      <dgm:spPr/>
    </dgm:pt>
    <dgm:pt modelId="{5FACE409-03BA-41FD-9496-D51ECC493131}" type="pres">
      <dgm:prSet presAssocID="{8DA693E6-8A9E-4BAE-94BF-33F22E2845FE}" presName="level3hierChild" presStyleCnt="0"/>
      <dgm:spPr/>
    </dgm:pt>
    <dgm:pt modelId="{3C07820E-ACF8-4118-85A5-2399B70C2238}" type="pres">
      <dgm:prSet presAssocID="{74A87F91-8619-41A5-8B74-2C392EE165DC}" presName="conn2-1" presStyleLbl="parChTrans1D2" presStyleIdx="3" presStyleCnt="4"/>
      <dgm:spPr/>
    </dgm:pt>
    <dgm:pt modelId="{4A0701CC-0047-4B01-A568-CEACD7C384CA}" type="pres">
      <dgm:prSet presAssocID="{74A87F91-8619-41A5-8B74-2C392EE165DC}" presName="connTx" presStyleLbl="parChTrans1D2" presStyleIdx="3" presStyleCnt="4"/>
      <dgm:spPr/>
    </dgm:pt>
    <dgm:pt modelId="{A18249C0-B65C-44C9-9E02-D567115A07A3}" type="pres">
      <dgm:prSet presAssocID="{E2D5E798-B15F-4FFA-AE2B-F53BAA7FDEFA}" presName="root2" presStyleCnt="0"/>
      <dgm:spPr/>
    </dgm:pt>
    <dgm:pt modelId="{335715A0-E38B-4547-AE66-1E043F0E56A7}" type="pres">
      <dgm:prSet presAssocID="{E2D5E798-B15F-4FFA-AE2B-F53BAA7FDEFA}" presName="LevelTwoTextNode" presStyleLbl="node2" presStyleIdx="3" presStyleCnt="4" custScaleY="57783" custLinFactNeighborX="1351" custLinFactNeighborY="-8101">
        <dgm:presLayoutVars>
          <dgm:chPref val="3"/>
        </dgm:presLayoutVars>
      </dgm:prSet>
      <dgm:spPr/>
    </dgm:pt>
    <dgm:pt modelId="{14741760-0BBF-465F-8D86-A656CFAE93BA}" type="pres">
      <dgm:prSet presAssocID="{E2D5E798-B15F-4FFA-AE2B-F53BAA7FDEFA}" presName="level3hierChild" presStyleCnt="0"/>
      <dgm:spPr/>
    </dgm:pt>
    <dgm:pt modelId="{C3AAA03C-745F-4C16-8150-028E0EA00169}" type="pres">
      <dgm:prSet presAssocID="{62BA28CE-3884-41D9-B43B-A3A4538988F2}" presName="conn2-1" presStyleLbl="parChTrans1D3" presStyleIdx="3" presStyleCnt="4"/>
      <dgm:spPr/>
    </dgm:pt>
    <dgm:pt modelId="{1A71F957-C932-4F3D-A3CD-06A00A07BB1E}" type="pres">
      <dgm:prSet presAssocID="{62BA28CE-3884-41D9-B43B-A3A4538988F2}" presName="connTx" presStyleLbl="parChTrans1D3" presStyleIdx="3" presStyleCnt="4"/>
      <dgm:spPr/>
    </dgm:pt>
    <dgm:pt modelId="{081439AD-7BA1-49D9-92E0-D964B615B1CC}" type="pres">
      <dgm:prSet presAssocID="{ACD194D1-337F-41BF-9176-A388D13780AA}" presName="root2" presStyleCnt="0"/>
      <dgm:spPr/>
    </dgm:pt>
    <dgm:pt modelId="{5254A77F-008B-4820-A763-2F0522058E17}" type="pres">
      <dgm:prSet presAssocID="{ACD194D1-337F-41BF-9176-A388D13780AA}" presName="LevelTwoTextNode" presStyleLbl="node3" presStyleIdx="3" presStyleCnt="4" custScaleX="211949" custLinFactNeighborX="-13622" custLinFactNeighborY="-6553">
        <dgm:presLayoutVars>
          <dgm:chPref val="3"/>
        </dgm:presLayoutVars>
      </dgm:prSet>
      <dgm:spPr/>
    </dgm:pt>
    <dgm:pt modelId="{0E2E7FF2-7019-4223-8BF8-2D1C51AA1909}" type="pres">
      <dgm:prSet presAssocID="{ACD194D1-337F-41BF-9176-A388D13780AA}" presName="level3hierChild" presStyleCnt="0"/>
      <dgm:spPr/>
    </dgm:pt>
  </dgm:ptLst>
  <dgm:cxnLst>
    <dgm:cxn modelId="{6457290A-F7A7-43EC-966F-602A6BE26862}" type="presOf" srcId="{4B8AE4DF-E304-478B-AB3E-7A410320F197}" destId="{2666AA2A-78C3-473C-91B6-DE4EACB17FCE}" srcOrd="0" destOrd="0" presId="urn:microsoft.com/office/officeart/2005/8/layout/hierarchy2"/>
    <dgm:cxn modelId="{23AEC90D-8434-42B4-A64C-49FADFBA9874}" type="presOf" srcId="{9DC42DD3-3FE2-4F08-932D-D3BFFC8AD588}" destId="{97BAA8A5-FBF2-43C3-A818-E7E5DD9AA538}" srcOrd="0" destOrd="0" presId="urn:microsoft.com/office/officeart/2005/8/layout/hierarchy2"/>
    <dgm:cxn modelId="{CCF86617-FC16-439F-8E70-BFEE59485563}" srcId="{1D512E6C-4C04-4FB5-84B5-63E11B8D16B6}" destId="{8DA693E6-8A9E-4BAE-94BF-33F22E2845FE}" srcOrd="0" destOrd="0" parTransId="{AB7B8697-8768-484C-9872-1691CC5F2E3F}" sibTransId="{D1D0E8F1-15D5-47D2-8C8E-0FF65BC5525F}"/>
    <dgm:cxn modelId="{2245C917-16C3-4E3B-8E1F-EC6CF90C5231}" type="presOf" srcId="{1D512E6C-4C04-4FB5-84B5-63E11B8D16B6}" destId="{15658BD4-3C25-4E10-B547-022EF1563598}" srcOrd="0" destOrd="0" presId="urn:microsoft.com/office/officeart/2005/8/layout/hierarchy2"/>
    <dgm:cxn modelId="{D4A8BB1A-C342-4192-A592-9545A5D3C145}" srcId="{D4556090-7E2A-41AF-9FD0-FA3390B6E3A8}" destId="{B514381B-8E45-4D41-8F28-C5210895160E}" srcOrd="0" destOrd="0" parTransId="{9DC42DD3-3FE2-4F08-932D-D3BFFC8AD588}" sibTransId="{49CB6E6C-2E9D-4352-B3EB-3DDC0E0500B7}"/>
    <dgm:cxn modelId="{CEFBA020-9763-41EE-85AB-0BA907750FAF}" type="presOf" srcId="{8FBE6429-4CAE-4508-B670-1B3F23D06DF7}" destId="{8645ED5A-16EF-425F-9C0D-7164FC7AAB91}" srcOrd="0" destOrd="0" presId="urn:microsoft.com/office/officeart/2005/8/layout/hierarchy2"/>
    <dgm:cxn modelId="{611D6928-C9AD-491A-A97C-87069C867E39}" type="presOf" srcId="{B514381B-8E45-4D41-8F28-C5210895160E}" destId="{1835F638-0E67-42BD-A150-85CD639B10A6}" srcOrd="0" destOrd="0" presId="urn:microsoft.com/office/officeart/2005/8/layout/hierarchy2"/>
    <dgm:cxn modelId="{3830ED28-6C12-442F-95FE-94BCB12B2A67}" type="presOf" srcId="{D4556090-7E2A-41AF-9FD0-FA3390B6E3A8}" destId="{F1F2D8F2-92B4-4FFD-B766-A2FC6299C0A4}" srcOrd="0" destOrd="0" presId="urn:microsoft.com/office/officeart/2005/8/layout/hierarchy2"/>
    <dgm:cxn modelId="{B2766F2A-83FD-4F33-9D01-80223DF371CA}" srcId="{F5D3511C-4AF5-4BF6-9276-C89FBCC1A7A9}" destId="{D4556090-7E2A-41AF-9FD0-FA3390B6E3A8}" srcOrd="1" destOrd="0" parTransId="{25A2D4C1-CB6F-463E-B701-A245430E6768}" sibTransId="{78A10536-5600-49CB-92D2-BDBD2997C32D}"/>
    <dgm:cxn modelId="{AADC942F-0D88-4B70-8DEF-FAF1376586A4}" type="presOf" srcId="{25A2D4C1-CB6F-463E-B701-A245430E6768}" destId="{2038585F-B5F4-4981-906B-F3450489E764}" srcOrd="0" destOrd="0" presId="urn:microsoft.com/office/officeart/2005/8/layout/hierarchy2"/>
    <dgm:cxn modelId="{5566133A-DD5F-4A8C-AC32-650812A9305A}" type="presOf" srcId="{9B6EE255-8884-4B90-985D-D9FC3E3BDE8C}" destId="{32F08DE4-B0C2-4C2F-BD13-D5D960C2870C}" srcOrd="0" destOrd="0" presId="urn:microsoft.com/office/officeart/2005/8/layout/hierarchy2"/>
    <dgm:cxn modelId="{B5F62D3B-3DF1-4280-9C05-32AF3C013778}" type="presOf" srcId="{ACD194D1-337F-41BF-9176-A388D13780AA}" destId="{5254A77F-008B-4820-A763-2F0522058E17}" srcOrd="0" destOrd="0" presId="urn:microsoft.com/office/officeart/2005/8/layout/hierarchy2"/>
    <dgm:cxn modelId="{8020FC61-D795-41D4-BBB9-BACA9AFF38DA}" type="presOf" srcId="{F5D3511C-4AF5-4BF6-9276-C89FBCC1A7A9}" destId="{E9D8FB07-C98C-4E20-A6A8-0DFB011C0EC1}" srcOrd="0" destOrd="0" presId="urn:microsoft.com/office/officeart/2005/8/layout/hierarchy2"/>
    <dgm:cxn modelId="{41702442-BF40-4CAF-A3C6-C33C63329AB8}" type="presOf" srcId="{62BA28CE-3884-41D9-B43B-A3A4538988F2}" destId="{C3AAA03C-745F-4C16-8150-028E0EA00169}" srcOrd="0" destOrd="0" presId="urn:microsoft.com/office/officeart/2005/8/layout/hierarchy2"/>
    <dgm:cxn modelId="{B9D82849-B05F-4765-B988-92D41AA4424E}" type="presOf" srcId="{46F174EE-FA89-4611-9254-FE18DE8A48FA}" destId="{695156B7-A2A8-49C2-82E4-12567E82302E}" srcOrd="0" destOrd="0" presId="urn:microsoft.com/office/officeart/2005/8/layout/hierarchy2"/>
    <dgm:cxn modelId="{0E41906B-E33B-4F0E-99A8-3F6E19F7EAE7}" type="presOf" srcId="{62BA28CE-3884-41D9-B43B-A3A4538988F2}" destId="{1A71F957-C932-4F3D-A3CD-06A00A07BB1E}" srcOrd="1" destOrd="0" presId="urn:microsoft.com/office/officeart/2005/8/layout/hierarchy2"/>
    <dgm:cxn modelId="{FBFE1E6F-2A20-446F-B41E-DFC18804FD30}" type="presOf" srcId="{E2D5E798-B15F-4FFA-AE2B-F53BAA7FDEFA}" destId="{335715A0-E38B-4547-AE66-1E043F0E56A7}" srcOrd="0" destOrd="0" presId="urn:microsoft.com/office/officeart/2005/8/layout/hierarchy2"/>
    <dgm:cxn modelId="{55DF0D80-7C90-48D0-AD1C-47AA36418895}" type="presOf" srcId="{8FBE6429-4CAE-4508-B670-1B3F23D06DF7}" destId="{731F0606-10DA-4BBC-BA75-0358F805C5A9}" srcOrd="1" destOrd="0" presId="urn:microsoft.com/office/officeart/2005/8/layout/hierarchy2"/>
    <dgm:cxn modelId="{1C9DD580-8C7D-4B2F-9176-8F18A2145C23}" srcId="{46F174EE-FA89-4611-9254-FE18DE8A48FA}" destId="{9B6EE255-8884-4B90-985D-D9FC3E3BDE8C}" srcOrd="0" destOrd="0" parTransId="{8FBE6429-4CAE-4508-B670-1B3F23D06DF7}" sibTransId="{1887292D-9E96-4380-82D6-33A50D899D7C}"/>
    <dgm:cxn modelId="{6BD69493-89F9-4154-974C-9DBB01F0E99C}" type="presOf" srcId="{74A87F91-8619-41A5-8B74-2C392EE165DC}" destId="{3C07820E-ACF8-4118-85A5-2399B70C2238}" srcOrd="0" destOrd="0" presId="urn:microsoft.com/office/officeart/2005/8/layout/hierarchy2"/>
    <dgm:cxn modelId="{231AFF9A-FCDD-4314-B040-3DB28F545EC5}" srcId="{F5D3511C-4AF5-4BF6-9276-C89FBCC1A7A9}" destId="{46F174EE-FA89-4611-9254-FE18DE8A48FA}" srcOrd="0" destOrd="0" parTransId="{7AB213E5-A231-424A-958B-4668C04CC8C6}" sibTransId="{5AF471E1-DCEB-4FE3-8A18-90FB61A6B045}"/>
    <dgm:cxn modelId="{6E8F499D-E26B-444A-8F71-5E97DBA81CB9}" type="presOf" srcId="{74A87F91-8619-41A5-8B74-2C392EE165DC}" destId="{4A0701CC-0047-4B01-A568-CEACD7C384CA}" srcOrd="1" destOrd="0" presId="urn:microsoft.com/office/officeart/2005/8/layout/hierarchy2"/>
    <dgm:cxn modelId="{3436DB9F-9DD9-428D-90A7-83C96D161BEE}" type="presOf" srcId="{7AB213E5-A231-424A-958B-4668C04CC8C6}" destId="{C5E6ABB3-A69E-46E2-B5AE-5D922D7543AA}" srcOrd="0" destOrd="0" presId="urn:microsoft.com/office/officeart/2005/8/layout/hierarchy2"/>
    <dgm:cxn modelId="{271884B9-92B2-433C-8E00-C2F49E565AE4}" type="presOf" srcId="{7AB213E5-A231-424A-958B-4668C04CC8C6}" destId="{F5898E3B-FA17-4B90-8E81-3919284B7F18}" srcOrd="1" destOrd="0" presId="urn:microsoft.com/office/officeart/2005/8/layout/hierarchy2"/>
    <dgm:cxn modelId="{B91F2ABF-CB94-4BC5-A2AA-58A09731168F}" type="presOf" srcId="{001446D2-A6BE-4F07-838F-0839F7A8BC79}" destId="{EAAF4A75-05E1-4BB1-BF94-48A3E72EE14C}" srcOrd="0" destOrd="0" presId="urn:microsoft.com/office/officeart/2005/8/layout/hierarchy2"/>
    <dgm:cxn modelId="{435DFCC0-BCE8-4A3F-8BFE-E738CEBB301D}" type="presOf" srcId="{9DC42DD3-3FE2-4F08-932D-D3BFFC8AD588}" destId="{A379845A-EA51-4D85-9A64-DCC13050D8E5}" srcOrd="1" destOrd="0" presId="urn:microsoft.com/office/officeart/2005/8/layout/hierarchy2"/>
    <dgm:cxn modelId="{69583FC4-1A19-4470-B8D3-BAD5FE554093}" srcId="{4B8AE4DF-E304-478B-AB3E-7A410320F197}" destId="{F5D3511C-4AF5-4BF6-9276-C89FBCC1A7A9}" srcOrd="0" destOrd="0" parTransId="{92035DE8-9A4B-4A48-8715-3EBE92631092}" sibTransId="{3983377D-5C93-45D8-9BEF-5D0BC29C05DB}"/>
    <dgm:cxn modelId="{6815E8C5-2922-437A-B98C-4D0AD1D1DCCE}" type="presOf" srcId="{25A2D4C1-CB6F-463E-B701-A245430E6768}" destId="{288EC484-33EB-4634-A2CB-76FF3DB48BBD}" srcOrd="1" destOrd="0" presId="urn:microsoft.com/office/officeart/2005/8/layout/hierarchy2"/>
    <dgm:cxn modelId="{83DE84C9-11E3-4F03-85D3-ECA70CE88C17}" srcId="{E2D5E798-B15F-4FFA-AE2B-F53BAA7FDEFA}" destId="{ACD194D1-337F-41BF-9176-A388D13780AA}" srcOrd="0" destOrd="0" parTransId="{62BA28CE-3884-41D9-B43B-A3A4538988F2}" sibTransId="{64A9AA4F-1EC0-4751-8A90-D7E631E3F4DF}"/>
    <dgm:cxn modelId="{BF1873CA-A6A2-4C28-A4DC-94A8561051C6}" type="presOf" srcId="{AB7B8697-8768-484C-9872-1691CC5F2E3F}" destId="{D8349E25-A262-4749-A273-4CF0C6878729}" srcOrd="1" destOrd="0" presId="urn:microsoft.com/office/officeart/2005/8/layout/hierarchy2"/>
    <dgm:cxn modelId="{9F6E4CCB-51BC-4A7A-B878-F58E25A7B71E}" srcId="{F5D3511C-4AF5-4BF6-9276-C89FBCC1A7A9}" destId="{E2D5E798-B15F-4FFA-AE2B-F53BAA7FDEFA}" srcOrd="3" destOrd="0" parTransId="{74A87F91-8619-41A5-8B74-2C392EE165DC}" sibTransId="{0010BE0A-EAF9-4416-AA95-2C49C12E2EF0}"/>
    <dgm:cxn modelId="{F50FC1D1-34B3-42D1-915E-C210725F8311}" type="presOf" srcId="{8DA693E6-8A9E-4BAE-94BF-33F22E2845FE}" destId="{176CD697-1FBE-4108-A771-94886C299A74}" srcOrd="0" destOrd="0" presId="urn:microsoft.com/office/officeart/2005/8/layout/hierarchy2"/>
    <dgm:cxn modelId="{428D10E3-0798-4F41-928F-64CC154B2D41}" srcId="{F5D3511C-4AF5-4BF6-9276-C89FBCC1A7A9}" destId="{1D512E6C-4C04-4FB5-84B5-63E11B8D16B6}" srcOrd="2" destOrd="0" parTransId="{001446D2-A6BE-4F07-838F-0839F7A8BC79}" sibTransId="{FAEA7C79-27EE-4377-84F6-7A8C34B98522}"/>
    <dgm:cxn modelId="{4ABB5AF7-92EE-4788-BB8B-D6F76C2E9639}" type="presOf" srcId="{001446D2-A6BE-4F07-838F-0839F7A8BC79}" destId="{1FC85611-1BA4-4691-95D1-84A05F7065C3}" srcOrd="1" destOrd="0" presId="urn:microsoft.com/office/officeart/2005/8/layout/hierarchy2"/>
    <dgm:cxn modelId="{CEE18BFA-86C3-4BD3-BAF2-3C43CD9142C2}" type="presOf" srcId="{AB7B8697-8768-484C-9872-1691CC5F2E3F}" destId="{C0821BF7-8190-4CDE-BB7C-211B1F26B7F2}" srcOrd="0" destOrd="0" presId="urn:microsoft.com/office/officeart/2005/8/layout/hierarchy2"/>
    <dgm:cxn modelId="{B4F12898-C153-43BF-AE77-F73A937A7CF6}" type="presParOf" srcId="{2666AA2A-78C3-473C-91B6-DE4EACB17FCE}" destId="{6977033C-28B2-43FD-822D-43CC1283C846}" srcOrd="0" destOrd="0" presId="urn:microsoft.com/office/officeart/2005/8/layout/hierarchy2"/>
    <dgm:cxn modelId="{80A1A695-60A1-49C4-A3BA-F63C4646FB8B}" type="presParOf" srcId="{6977033C-28B2-43FD-822D-43CC1283C846}" destId="{E9D8FB07-C98C-4E20-A6A8-0DFB011C0EC1}" srcOrd="0" destOrd="0" presId="urn:microsoft.com/office/officeart/2005/8/layout/hierarchy2"/>
    <dgm:cxn modelId="{052963B6-9FC1-448A-8B3A-88C96F0A84E4}" type="presParOf" srcId="{6977033C-28B2-43FD-822D-43CC1283C846}" destId="{41F98563-5BB6-4534-A38B-1B548B8DB80C}" srcOrd="1" destOrd="0" presId="urn:microsoft.com/office/officeart/2005/8/layout/hierarchy2"/>
    <dgm:cxn modelId="{34D57E70-3AC9-4A2B-89F0-7F9938378403}" type="presParOf" srcId="{41F98563-5BB6-4534-A38B-1B548B8DB80C}" destId="{C5E6ABB3-A69E-46E2-B5AE-5D922D7543AA}" srcOrd="0" destOrd="0" presId="urn:microsoft.com/office/officeart/2005/8/layout/hierarchy2"/>
    <dgm:cxn modelId="{84A0FD43-A30B-4199-8867-9C3E31E59327}" type="presParOf" srcId="{C5E6ABB3-A69E-46E2-B5AE-5D922D7543AA}" destId="{F5898E3B-FA17-4B90-8E81-3919284B7F18}" srcOrd="0" destOrd="0" presId="urn:microsoft.com/office/officeart/2005/8/layout/hierarchy2"/>
    <dgm:cxn modelId="{C2841E95-445D-4F02-8FE2-2EA6C2873AED}" type="presParOf" srcId="{41F98563-5BB6-4534-A38B-1B548B8DB80C}" destId="{8DD513C5-3AD6-47F6-AEBC-55A0FA0B56ED}" srcOrd="1" destOrd="0" presId="urn:microsoft.com/office/officeart/2005/8/layout/hierarchy2"/>
    <dgm:cxn modelId="{6219D341-64E0-40D7-95C6-D0B55F481913}" type="presParOf" srcId="{8DD513C5-3AD6-47F6-AEBC-55A0FA0B56ED}" destId="{695156B7-A2A8-49C2-82E4-12567E82302E}" srcOrd="0" destOrd="0" presId="urn:microsoft.com/office/officeart/2005/8/layout/hierarchy2"/>
    <dgm:cxn modelId="{82352746-551A-42D2-BFF9-BA10A98E7175}" type="presParOf" srcId="{8DD513C5-3AD6-47F6-AEBC-55A0FA0B56ED}" destId="{E5139D1E-6506-4305-B0DF-D70775A21EE2}" srcOrd="1" destOrd="0" presId="urn:microsoft.com/office/officeart/2005/8/layout/hierarchy2"/>
    <dgm:cxn modelId="{FA7EAE4C-4F71-43B7-A6B5-F51F058ECFD8}" type="presParOf" srcId="{E5139D1E-6506-4305-B0DF-D70775A21EE2}" destId="{8645ED5A-16EF-425F-9C0D-7164FC7AAB91}" srcOrd="0" destOrd="0" presId="urn:microsoft.com/office/officeart/2005/8/layout/hierarchy2"/>
    <dgm:cxn modelId="{A0C61C64-C2C7-41A0-AA66-8487D07BEDDC}" type="presParOf" srcId="{8645ED5A-16EF-425F-9C0D-7164FC7AAB91}" destId="{731F0606-10DA-4BBC-BA75-0358F805C5A9}" srcOrd="0" destOrd="0" presId="urn:microsoft.com/office/officeart/2005/8/layout/hierarchy2"/>
    <dgm:cxn modelId="{F4C38058-CD3B-41F6-AF0B-45E33046C13E}" type="presParOf" srcId="{E5139D1E-6506-4305-B0DF-D70775A21EE2}" destId="{529FA5FF-E8B9-4B87-B168-1379321AA194}" srcOrd="1" destOrd="0" presId="urn:microsoft.com/office/officeart/2005/8/layout/hierarchy2"/>
    <dgm:cxn modelId="{031552A7-530A-44D0-9572-03DB3C7620C4}" type="presParOf" srcId="{529FA5FF-E8B9-4B87-B168-1379321AA194}" destId="{32F08DE4-B0C2-4C2F-BD13-D5D960C2870C}" srcOrd="0" destOrd="0" presId="urn:microsoft.com/office/officeart/2005/8/layout/hierarchy2"/>
    <dgm:cxn modelId="{B33ECF37-67FA-45CA-AAB7-D19EA88D174F}" type="presParOf" srcId="{529FA5FF-E8B9-4B87-B168-1379321AA194}" destId="{E1B625DE-BE2E-49BB-915A-A5B6234A4B6E}" srcOrd="1" destOrd="0" presId="urn:microsoft.com/office/officeart/2005/8/layout/hierarchy2"/>
    <dgm:cxn modelId="{495B7626-DDF8-4463-A77C-9ED8395C4FE3}" type="presParOf" srcId="{41F98563-5BB6-4534-A38B-1B548B8DB80C}" destId="{2038585F-B5F4-4981-906B-F3450489E764}" srcOrd="2" destOrd="0" presId="urn:microsoft.com/office/officeart/2005/8/layout/hierarchy2"/>
    <dgm:cxn modelId="{C0708BCA-5C43-4D73-955C-5D28BE1FEDC4}" type="presParOf" srcId="{2038585F-B5F4-4981-906B-F3450489E764}" destId="{288EC484-33EB-4634-A2CB-76FF3DB48BBD}" srcOrd="0" destOrd="0" presId="urn:microsoft.com/office/officeart/2005/8/layout/hierarchy2"/>
    <dgm:cxn modelId="{BC98A5C8-0BEF-4E65-A33F-57213332413A}" type="presParOf" srcId="{41F98563-5BB6-4534-A38B-1B548B8DB80C}" destId="{30471294-0FBC-4075-A211-8B7F8FDE3073}" srcOrd="3" destOrd="0" presId="urn:microsoft.com/office/officeart/2005/8/layout/hierarchy2"/>
    <dgm:cxn modelId="{79BC5CFC-578C-4BA8-9C3D-3CD51B0CA1F4}" type="presParOf" srcId="{30471294-0FBC-4075-A211-8B7F8FDE3073}" destId="{F1F2D8F2-92B4-4FFD-B766-A2FC6299C0A4}" srcOrd="0" destOrd="0" presId="urn:microsoft.com/office/officeart/2005/8/layout/hierarchy2"/>
    <dgm:cxn modelId="{B21A683D-4E89-46F7-A81A-2716259F07E5}" type="presParOf" srcId="{30471294-0FBC-4075-A211-8B7F8FDE3073}" destId="{CF8D8A91-C0B2-4A34-B1C2-6383D7464432}" srcOrd="1" destOrd="0" presId="urn:microsoft.com/office/officeart/2005/8/layout/hierarchy2"/>
    <dgm:cxn modelId="{1D11BEFE-41AF-41EA-84B3-FCBB68436B76}" type="presParOf" srcId="{CF8D8A91-C0B2-4A34-B1C2-6383D7464432}" destId="{97BAA8A5-FBF2-43C3-A818-E7E5DD9AA538}" srcOrd="0" destOrd="0" presId="urn:microsoft.com/office/officeart/2005/8/layout/hierarchy2"/>
    <dgm:cxn modelId="{16957ED6-CCFA-4D79-BCB4-8EC109CB254D}" type="presParOf" srcId="{97BAA8A5-FBF2-43C3-A818-E7E5DD9AA538}" destId="{A379845A-EA51-4D85-9A64-DCC13050D8E5}" srcOrd="0" destOrd="0" presId="urn:microsoft.com/office/officeart/2005/8/layout/hierarchy2"/>
    <dgm:cxn modelId="{5FDB8AAF-8DFF-44E5-B9A0-0978816A8B4D}" type="presParOf" srcId="{CF8D8A91-C0B2-4A34-B1C2-6383D7464432}" destId="{F157497B-1F86-48CD-8B1B-18A9BFBF1C43}" srcOrd="1" destOrd="0" presId="urn:microsoft.com/office/officeart/2005/8/layout/hierarchy2"/>
    <dgm:cxn modelId="{3C418C37-9A08-4F05-ADB5-1298E8828F42}" type="presParOf" srcId="{F157497B-1F86-48CD-8B1B-18A9BFBF1C43}" destId="{1835F638-0E67-42BD-A150-85CD639B10A6}" srcOrd="0" destOrd="0" presId="urn:microsoft.com/office/officeart/2005/8/layout/hierarchy2"/>
    <dgm:cxn modelId="{D5F7D19A-098E-4B3B-B547-A63C00B57BA0}" type="presParOf" srcId="{F157497B-1F86-48CD-8B1B-18A9BFBF1C43}" destId="{C40C4D0B-62D3-4C55-870E-945A8AE30B08}" srcOrd="1" destOrd="0" presId="urn:microsoft.com/office/officeart/2005/8/layout/hierarchy2"/>
    <dgm:cxn modelId="{3A9D884F-4C2F-40CC-9889-A08D5E529614}" type="presParOf" srcId="{41F98563-5BB6-4534-A38B-1B548B8DB80C}" destId="{EAAF4A75-05E1-4BB1-BF94-48A3E72EE14C}" srcOrd="4" destOrd="0" presId="urn:microsoft.com/office/officeart/2005/8/layout/hierarchy2"/>
    <dgm:cxn modelId="{88168A7F-E017-4ACD-85B6-ED77465EF918}" type="presParOf" srcId="{EAAF4A75-05E1-4BB1-BF94-48A3E72EE14C}" destId="{1FC85611-1BA4-4691-95D1-84A05F7065C3}" srcOrd="0" destOrd="0" presId="urn:microsoft.com/office/officeart/2005/8/layout/hierarchy2"/>
    <dgm:cxn modelId="{02519426-2246-4F51-A6FB-038A388548E0}" type="presParOf" srcId="{41F98563-5BB6-4534-A38B-1B548B8DB80C}" destId="{D904602C-059B-44C5-A516-B9761D4D0AEA}" srcOrd="5" destOrd="0" presId="urn:microsoft.com/office/officeart/2005/8/layout/hierarchy2"/>
    <dgm:cxn modelId="{5C2D2373-CDB8-4FA0-B2AD-EBB9A4309C7C}" type="presParOf" srcId="{D904602C-059B-44C5-A516-B9761D4D0AEA}" destId="{15658BD4-3C25-4E10-B547-022EF1563598}" srcOrd="0" destOrd="0" presId="urn:microsoft.com/office/officeart/2005/8/layout/hierarchy2"/>
    <dgm:cxn modelId="{52A8D758-C622-44EE-92F8-457B0AF54A2C}" type="presParOf" srcId="{D904602C-059B-44C5-A516-B9761D4D0AEA}" destId="{6BBD8CDD-CBED-4BBC-9DB2-B404B16EE069}" srcOrd="1" destOrd="0" presId="urn:microsoft.com/office/officeart/2005/8/layout/hierarchy2"/>
    <dgm:cxn modelId="{3A7AD48D-9977-477D-978E-7898AFD127ED}" type="presParOf" srcId="{6BBD8CDD-CBED-4BBC-9DB2-B404B16EE069}" destId="{C0821BF7-8190-4CDE-BB7C-211B1F26B7F2}" srcOrd="0" destOrd="0" presId="urn:microsoft.com/office/officeart/2005/8/layout/hierarchy2"/>
    <dgm:cxn modelId="{CF513DD8-0224-47F3-933F-D3F07ABD746E}" type="presParOf" srcId="{C0821BF7-8190-4CDE-BB7C-211B1F26B7F2}" destId="{D8349E25-A262-4749-A273-4CF0C6878729}" srcOrd="0" destOrd="0" presId="urn:microsoft.com/office/officeart/2005/8/layout/hierarchy2"/>
    <dgm:cxn modelId="{DF37C286-2708-4876-BC9C-7BC52C50BDBA}" type="presParOf" srcId="{6BBD8CDD-CBED-4BBC-9DB2-B404B16EE069}" destId="{A4EE4005-FB08-4BC8-8A62-CCB9EEA3CEB0}" srcOrd="1" destOrd="0" presId="urn:microsoft.com/office/officeart/2005/8/layout/hierarchy2"/>
    <dgm:cxn modelId="{C04F2F53-D3C1-4CCC-B08B-C17DBBED3D34}" type="presParOf" srcId="{A4EE4005-FB08-4BC8-8A62-CCB9EEA3CEB0}" destId="{176CD697-1FBE-4108-A771-94886C299A74}" srcOrd="0" destOrd="0" presId="urn:microsoft.com/office/officeart/2005/8/layout/hierarchy2"/>
    <dgm:cxn modelId="{284A4FB3-F67A-4FD1-86F5-E253D5E9CA13}" type="presParOf" srcId="{A4EE4005-FB08-4BC8-8A62-CCB9EEA3CEB0}" destId="{5FACE409-03BA-41FD-9496-D51ECC493131}" srcOrd="1" destOrd="0" presId="urn:microsoft.com/office/officeart/2005/8/layout/hierarchy2"/>
    <dgm:cxn modelId="{AB7A6CAF-0906-47DF-A3C7-BD6872B10A76}" type="presParOf" srcId="{41F98563-5BB6-4534-A38B-1B548B8DB80C}" destId="{3C07820E-ACF8-4118-85A5-2399B70C2238}" srcOrd="6" destOrd="0" presId="urn:microsoft.com/office/officeart/2005/8/layout/hierarchy2"/>
    <dgm:cxn modelId="{157C9FCD-E1BA-4492-B847-82C62BDFF89B}" type="presParOf" srcId="{3C07820E-ACF8-4118-85A5-2399B70C2238}" destId="{4A0701CC-0047-4B01-A568-CEACD7C384CA}" srcOrd="0" destOrd="0" presId="urn:microsoft.com/office/officeart/2005/8/layout/hierarchy2"/>
    <dgm:cxn modelId="{65CFC3B3-9AC7-47B1-9477-B4E123E9C128}" type="presParOf" srcId="{41F98563-5BB6-4534-A38B-1B548B8DB80C}" destId="{A18249C0-B65C-44C9-9E02-D567115A07A3}" srcOrd="7" destOrd="0" presId="urn:microsoft.com/office/officeart/2005/8/layout/hierarchy2"/>
    <dgm:cxn modelId="{08EE4CA3-0BF7-4E40-967B-1972E2EDEC4E}" type="presParOf" srcId="{A18249C0-B65C-44C9-9E02-D567115A07A3}" destId="{335715A0-E38B-4547-AE66-1E043F0E56A7}" srcOrd="0" destOrd="0" presId="urn:microsoft.com/office/officeart/2005/8/layout/hierarchy2"/>
    <dgm:cxn modelId="{280DAC0B-0CF5-4B1E-86D4-51D83B93545D}" type="presParOf" srcId="{A18249C0-B65C-44C9-9E02-D567115A07A3}" destId="{14741760-0BBF-465F-8D86-A656CFAE93BA}" srcOrd="1" destOrd="0" presId="urn:microsoft.com/office/officeart/2005/8/layout/hierarchy2"/>
    <dgm:cxn modelId="{A3832A6D-CCE8-4CBB-B413-CB32A8B965D3}" type="presParOf" srcId="{14741760-0BBF-465F-8D86-A656CFAE93BA}" destId="{C3AAA03C-745F-4C16-8150-028E0EA00169}" srcOrd="0" destOrd="0" presId="urn:microsoft.com/office/officeart/2005/8/layout/hierarchy2"/>
    <dgm:cxn modelId="{06A569FB-EABB-4662-907A-8DE8E4562C6D}" type="presParOf" srcId="{C3AAA03C-745F-4C16-8150-028E0EA00169}" destId="{1A71F957-C932-4F3D-A3CD-06A00A07BB1E}" srcOrd="0" destOrd="0" presId="urn:microsoft.com/office/officeart/2005/8/layout/hierarchy2"/>
    <dgm:cxn modelId="{206BA782-0D90-4449-A148-66A2E4F06EBD}" type="presParOf" srcId="{14741760-0BBF-465F-8D86-A656CFAE93BA}" destId="{081439AD-7BA1-49D9-92E0-D964B615B1CC}" srcOrd="1" destOrd="0" presId="urn:microsoft.com/office/officeart/2005/8/layout/hierarchy2"/>
    <dgm:cxn modelId="{4D4882D4-23BE-4639-8875-E989FF70B116}" type="presParOf" srcId="{081439AD-7BA1-49D9-92E0-D964B615B1CC}" destId="{5254A77F-008B-4820-A763-2F0522058E17}" srcOrd="0" destOrd="0" presId="urn:microsoft.com/office/officeart/2005/8/layout/hierarchy2"/>
    <dgm:cxn modelId="{9292F6C8-FB1D-47ED-AF3F-A28C3CDB6869}" type="presParOf" srcId="{081439AD-7BA1-49D9-92E0-D964B615B1CC}" destId="{0E2E7FF2-7019-4223-8BF8-2D1C51AA190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E2713-EC58-4F38-B9A1-8C6918EB3DC1}">
      <dsp:nvSpPr>
        <dsp:cNvPr id="0" name=""/>
        <dsp:cNvSpPr/>
      </dsp:nvSpPr>
      <dsp:spPr>
        <a:xfrm rot="10800000">
          <a:off x="2236675" y="1254"/>
          <a:ext cx="7947605" cy="93934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4223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ndara" panose="020E0502030303020204" pitchFamily="34" charset="0"/>
            </a:rPr>
            <a:t>Menjelaskan konsep dasar motivasi membaca</a:t>
          </a:r>
          <a:endParaRPr lang="en-ID" sz="2400" kern="1200">
            <a:latin typeface="Candara" panose="020E0502030303020204" pitchFamily="34" charset="0"/>
          </a:endParaRPr>
        </a:p>
      </dsp:txBody>
      <dsp:txXfrm rot="10800000">
        <a:off x="2471510" y="1254"/>
        <a:ext cx="7712770" cy="939340"/>
      </dsp:txXfrm>
    </dsp:sp>
    <dsp:sp modelId="{3146B1A0-23A1-4B8C-B80C-F6B2F0580573}">
      <dsp:nvSpPr>
        <dsp:cNvPr id="0" name=""/>
        <dsp:cNvSpPr/>
      </dsp:nvSpPr>
      <dsp:spPr>
        <a:xfrm>
          <a:off x="1767005" y="1254"/>
          <a:ext cx="939340" cy="93934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BD3CC9-853D-4C8C-8685-1C64969D45AC}">
      <dsp:nvSpPr>
        <dsp:cNvPr id="0" name=""/>
        <dsp:cNvSpPr/>
      </dsp:nvSpPr>
      <dsp:spPr>
        <a:xfrm rot="10800000">
          <a:off x="2236675" y="1208221"/>
          <a:ext cx="7947605" cy="939340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4223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kern="1200" dirty="0" err="1">
              <a:latin typeface="Candara" panose="020E0502030303020204" pitchFamily="34" charset="0"/>
            </a:rPr>
            <a:t>Menjelaskan</a:t>
          </a:r>
          <a:r>
            <a:rPr lang="en-US" sz="2400" kern="1200" dirty="0">
              <a:latin typeface="Candara" panose="020E0502030303020204" pitchFamily="34" charset="0"/>
            </a:rPr>
            <a:t> </a:t>
          </a:r>
          <a:r>
            <a:rPr lang="en-US" sz="2400" kern="1200" dirty="0" err="1">
              <a:latin typeface="Candara" panose="020E0502030303020204" pitchFamily="34" charset="0"/>
            </a:rPr>
            <a:t>faktor</a:t>
          </a:r>
          <a:r>
            <a:rPr lang="en-US" sz="2400" kern="1200" dirty="0">
              <a:latin typeface="Candara" panose="020E0502030303020204" pitchFamily="34" charset="0"/>
            </a:rPr>
            <a:t> internal dan </a:t>
          </a:r>
          <a:r>
            <a:rPr lang="en-US" sz="2400" kern="1200" dirty="0" err="1">
              <a:latin typeface="Candara" panose="020E0502030303020204" pitchFamily="34" charset="0"/>
            </a:rPr>
            <a:t>eksternal</a:t>
          </a:r>
          <a:r>
            <a:rPr lang="en-US" sz="2400" kern="1200" dirty="0">
              <a:latin typeface="Candara" panose="020E0502030303020204" pitchFamily="34" charset="0"/>
            </a:rPr>
            <a:t> yang </a:t>
          </a:r>
          <a:r>
            <a:rPr lang="en-US" sz="2400" kern="1200" dirty="0" err="1">
              <a:latin typeface="Candara" panose="020E0502030303020204" pitchFamily="34" charset="0"/>
            </a:rPr>
            <a:t>mempengaruhi</a:t>
          </a:r>
          <a:r>
            <a:rPr lang="en-US" sz="2400" kern="1200" dirty="0">
              <a:latin typeface="Candara" panose="020E0502030303020204" pitchFamily="34" charset="0"/>
            </a:rPr>
            <a:t> </a:t>
          </a:r>
          <a:r>
            <a:rPr lang="en-US" sz="2400" kern="1200" dirty="0" err="1">
              <a:latin typeface="Candara" panose="020E0502030303020204" pitchFamily="34" charset="0"/>
            </a:rPr>
            <a:t>motivasi</a:t>
          </a:r>
          <a:r>
            <a:rPr lang="en-US" sz="2400" kern="1200" dirty="0">
              <a:latin typeface="Candara" panose="020E0502030303020204" pitchFamily="34" charset="0"/>
            </a:rPr>
            <a:t> </a:t>
          </a:r>
          <a:r>
            <a:rPr lang="en-US" sz="2400" kern="1200" dirty="0" err="1">
              <a:latin typeface="Candara" panose="020E0502030303020204" pitchFamily="34" charset="0"/>
            </a:rPr>
            <a:t>dalam</a:t>
          </a:r>
          <a:r>
            <a:rPr lang="en-US" sz="2400" kern="1200" dirty="0">
              <a:latin typeface="Candara" panose="020E0502030303020204" pitchFamily="34" charset="0"/>
            </a:rPr>
            <a:t> </a:t>
          </a:r>
          <a:r>
            <a:rPr lang="en-US" sz="2400" kern="1200" dirty="0" err="1">
              <a:latin typeface="Candara" panose="020E0502030303020204" pitchFamily="34" charset="0"/>
            </a:rPr>
            <a:t>pembinaan</a:t>
          </a:r>
          <a:r>
            <a:rPr lang="en-US" sz="2400" kern="1200" dirty="0">
              <a:latin typeface="Candara" panose="020E0502030303020204" pitchFamily="34" charset="0"/>
            </a:rPr>
            <a:t> </a:t>
          </a:r>
          <a:r>
            <a:rPr lang="en-US" sz="2400" kern="1200" dirty="0" err="1">
              <a:latin typeface="Candara" panose="020E0502030303020204" pitchFamily="34" charset="0"/>
            </a:rPr>
            <a:t>minat</a:t>
          </a:r>
          <a:r>
            <a:rPr lang="en-US" sz="2400" kern="1200" dirty="0">
              <a:latin typeface="Candara" panose="020E0502030303020204" pitchFamily="34" charset="0"/>
            </a:rPr>
            <a:t> </a:t>
          </a:r>
          <a:r>
            <a:rPr lang="en-US" sz="2400" kern="1200" dirty="0" err="1">
              <a:latin typeface="Candara" panose="020E0502030303020204" pitchFamily="34" charset="0"/>
            </a:rPr>
            <a:t>baca</a:t>
          </a:r>
          <a:endParaRPr lang="en-ID" sz="2400" kern="1200" dirty="0">
            <a:latin typeface="Candara" panose="020E0502030303020204" pitchFamily="34" charset="0"/>
          </a:endParaRPr>
        </a:p>
      </dsp:txBody>
      <dsp:txXfrm rot="10800000">
        <a:off x="2471510" y="1208221"/>
        <a:ext cx="7712770" cy="939340"/>
      </dsp:txXfrm>
    </dsp:sp>
    <dsp:sp modelId="{7032B2BE-D1F0-49B8-8BAD-02F25B889209}">
      <dsp:nvSpPr>
        <dsp:cNvPr id="0" name=""/>
        <dsp:cNvSpPr/>
      </dsp:nvSpPr>
      <dsp:spPr>
        <a:xfrm>
          <a:off x="1767005" y="1208221"/>
          <a:ext cx="939340" cy="93934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81CBB-0950-4D57-94CC-7AA3828829B1}">
      <dsp:nvSpPr>
        <dsp:cNvPr id="0" name=""/>
        <dsp:cNvSpPr/>
      </dsp:nvSpPr>
      <dsp:spPr>
        <a:xfrm rot="10800000">
          <a:off x="2236675" y="2415189"/>
          <a:ext cx="7947605" cy="939340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4223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kern="1200">
              <a:latin typeface="Candara" panose="020E0502030303020204" pitchFamily="34" charset="0"/>
            </a:rPr>
            <a:t>Menjelaskan tahapan membaca untuk dapat memahami isi bacaan</a:t>
          </a:r>
          <a:endParaRPr lang="en-ID" sz="2400" kern="1200">
            <a:latin typeface="Candara" panose="020E0502030303020204" pitchFamily="34" charset="0"/>
          </a:endParaRPr>
        </a:p>
      </dsp:txBody>
      <dsp:txXfrm rot="10800000">
        <a:off x="2471510" y="2415189"/>
        <a:ext cx="7712770" cy="939340"/>
      </dsp:txXfrm>
    </dsp:sp>
    <dsp:sp modelId="{E620CDCA-9811-49A7-ABAE-F291D4FE100A}">
      <dsp:nvSpPr>
        <dsp:cNvPr id="0" name=""/>
        <dsp:cNvSpPr/>
      </dsp:nvSpPr>
      <dsp:spPr>
        <a:xfrm>
          <a:off x="1767005" y="2415189"/>
          <a:ext cx="939340" cy="93934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1677CB-22F8-4D08-B527-DFB980ACBB62}">
      <dsp:nvSpPr>
        <dsp:cNvPr id="0" name=""/>
        <dsp:cNvSpPr/>
      </dsp:nvSpPr>
      <dsp:spPr>
        <a:xfrm rot="10800000">
          <a:off x="2236675" y="3622156"/>
          <a:ext cx="7947605" cy="939340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4223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kern="1200">
              <a:latin typeface="Candara" panose="020E0502030303020204" pitchFamily="34" charset="0"/>
            </a:rPr>
            <a:t>Menjelaskan metode yang dapat diterapkan dalam mengembangkan minat baca</a:t>
          </a:r>
          <a:endParaRPr lang="en-ID" sz="2400" kern="1200">
            <a:latin typeface="Candara" panose="020E0502030303020204" pitchFamily="34" charset="0"/>
          </a:endParaRPr>
        </a:p>
      </dsp:txBody>
      <dsp:txXfrm rot="10800000">
        <a:off x="2471510" y="3622156"/>
        <a:ext cx="7712770" cy="939340"/>
      </dsp:txXfrm>
    </dsp:sp>
    <dsp:sp modelId="{8D358E0B-A4D2-4DAC-9A03-A21158F1AB4D}">
      <dsp:nvSpPr>
        <dsp:cNvPr id="0" name=""/>
        <dsp:cNvSpPr/>
      </dsp:nvSpPr>
      <dsp:spPr>
        <a:xfrm>
          <a:off x="1767005" y="3622156"/>
          <a:ext cx="939340" cy="939340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A24FE-1A1A-455C-8AA8-CD5B092086E0}">
      <dsp:nvSpPr>
        <dsp:cNvPr id="0" name=""/>
        <dsp:cNvSpPr/>
      </dsp:nvSpPr>
      <dsp:spPr>
        <a:xfrm>
          <a:off x="-5524680" y="-845844"/>
          <a:ext cx="6577997" cy="6577997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14D50-348B-4732-BC06-538021FA2771}">
      <dsp:nvSpPr>
        <dsp:cNvPr id="0" name=""/>
        <dsp:cNvSpPr/>
      </dsp:nvSpPr>
      <dsp:spPr>
        <a:xfrm>
          <a:off x="392604" y="257312"/>
          <a:ext cx="7667221" cy="5144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id-ID" sz="2200" b="1" kern="1200" dirty="0"/>
            <a:t>Pendekatan Informatif (</a:t>
          </a:r>
          <a:r>
            <a:rPr lang="id-ID" sz="2200" b="1" i="1" kern="1200" dirty="0"/>
            <a:t>Reading for Information</a:t>
          </a:r>
          <a:r>
            <a:rPr lang="id-ID" sz="2200" b="1" kern="1200" dirty="0"/>
            <a:t>)</a:t>
          </a:r>
          <a:endParaRPr lang="en-ID" sz="2200" kern="1200" dirty="0"/>
        </a:p>
      </dsp:txBody>
      <dsp:txXfrm>
        <a:off x="392604" y="257312"/>
        <a:ext cx="7667221" cy="514430"/>
      </dsp:txXfrm>
    </dsp:sp>
    <dsp:sp modelId="{F4A4F1CB-6E08-495B-9CBF-11149A8A35DA}">
      <dsp:nvSpPr>
        <dsp:cNvPr id="0" name=""/>
        <dsp:cNvSpPr/>
      </dsp:nvSpPr>
      <dsp:spPr>
        <a:xfrm>
          <a:off x="71085" y="193009"/>
          <a:ext cx="643038" cy="6430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610B33-8B6B-40E7-8810-07A182F2521D}">
      <dsp:nvSpPr>
        <dsp:cNvPr id="0" name=""/>
        <dsp:cNvSpPr/>
      </dsp:nvSpPr>
      <dsp:spPr>
        <a:xfrm>
          <a:off x="815759" y="1028861"/>
          <a:ext cx="7244066" cy="5144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id-ID" sz="2200" b="1" kern="1200" dirty="0"/>
            <a:t>Pendekatan Komprehensif (</a:t>
          </a:r>
          <a:r>
            <a:rPr lang="id-ID" sz="2200" b="1" i="1" kern="1200" dirty="0"/>
            <a:t>Reading for Comprehension</a:t>
          </a:r>
          <a:r>
            <a:rPr lang="id-ID" sz="2200" b="1" kern="1200" dirty="0"/>
            <a:t>)</a:t>
          </a:r>
          <a:endParaRPr lang="en-ID" sz="2200" kern="1200" dirty="0"/>
        </a:p>
      </dsp:txBody>
      <dsp:txXfrm>
        <a:off x="815759" y="1028861"/>
        <a:ext cx="7244066" cy="514430"/>
      </dsp:txXfrm>
    </dsp:sp>
    <dsp:sp modelId="{7E474CF7-2916-4970-9822-F3866AF6BE59}">
      <dsp:nvSpPr>
        <dsp:cNvPr id="0" name=""/>
        <dsp:cNvSpPr/>
      </dsp:nvSpPr>
      <dsp:spPr>
        <a:xfrm>
          <a:off x="494239" y="964557"/>
          <a:ext cx="643038" cy="6430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9F5FB-40C6-4DB7-A1D4-7E1DB422FE9F}">
      <dsp:nvSpPr>
        <dsp:cNvPr id="0" name=""/>
        <dsp:cNvSpPr/>
      </dsp:nvSpPr>
      <dsp:spPr>
        <a:xfrm>
          <a:off x="1009256" y="1800409"/>
          <a:ext cx="7050569" cy="51443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id-ID" sz="2200" b="1" kern="1200" dirty="0"/>
            <a:t>Pendekatan Komparatif (</a:t>
          </a:r>
          <a:r>
            <a:rPr lang="id-ID" sz="2200" b="1" i="1" kern="1200" dirty="0"/>
            <a:t>Reading for Comparasion</a:t>
          </a:r>
          <a:r>
            <a:rPr lang="id-ID" sz="2200" b="1" kern="1200" dirty="0"/>
            <a:t>)</a:t>
          </a:r>
          <a:endParaRPr lang="en-ID" sz="2200" kern="1200" dirty="0"/>
        </a:p>
      </dsp:txBody>
      <dsp:txXfrm>
        <a:off x="1009256" y="1800409"/>
        <a:ext cx="7050569" cy="514430"/>
      </dsp:txXfrm>
    </dsp:sp>
    <dsp:sp modelId="{6649AD77-5F18-477F-BAC5-7F3742EEC03C}">
      <dsp:nvSpPr>
        <dsp:cNvPr id="0" name=""/>
        <dsp:cNvSpPr/>
      </dsp:nvSpPr>
      <dsp:spPr>
        <a:xfrm>
          <a:off x="687737" y="1736105"/>
          <a:ext cx="643038" cy="6430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95620-A8CF-4E16-BAAD-BDD050241DB4}">
      <dsp:nvSpPr>
        <dsp:cNvPr id="0" name=""/>
        <dsp:cNvSpPr/>
      </dsp:nvSpPr>
      <dsp:spPr>
        <a:xfrm>
          <a:off x="1009256" y="2571468"/>
          <a:ext cx="7050569" cy="51443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id-ID" sz="2200" b="1" kern="1200" dirty="0"/>
            <a:t>Pendekatan Analitis (</a:t>
          </a:r>
          <a:r>
            <a:rPr lang="id-ID" sz="2200" b="1" i="1" kern="1200" dirty="0"/>
            <a:t>Reading for Analysis</a:t>
          </a:r>
          <a:r>
            <a:rPr lang="id-ID" sz="2200" b="1" kern="1200" dirty="0"/>
            <a:t>)</a:t>
          </a:r>
          <a:endParaRPr lang="en-ID" sz="2200" kern="1200" dirty="0"/>
        </a:p>
      </dsp:txBody>
      <dsp:txXfrm>
        <a:off x="1009256" y="2571468"/>
        <a:ext cx="7050569" cy="514430"/>
      </dsp:txXfrm>
    </dsp:sp>
    <dsp:sp modelId="{0BA3F73B-4A24-49FF-ACDF-DFC5850EB318}">
      <dsp:nvSpPr>
        <dsp:cNvPr id="0" name=""/>
        <dsp:cNvSpPr/>
      </dsp:nvSpPr>
      <dsp:spPr>
        <a:xfrm>
          <a:off x="687737" y="2507164"/>
          <a:ext cx="643038" cy="6430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2E3B9B-BD94-4DEF-A717-0B177E6D76E4}">
      <dsp:nvSpPr>
        <dsp:cNvPr id="0" name=""/>
        <dsp:cNvSpPr/>
      </dsp:nvSpPr>
      <dsp:spPr>
        <a:xfrm>
          <a:off x="815759" y="3343016"/>
          <a:ext cx="7244066" cy="5144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id-ID" sz="2200" b="1" kern="1200" dirty="0"/>
            <a:t>Pendekatan Inspiratif </a:t>
          </a:r>
          <a:r>
            <a:rPr lang="id-ID" sz="2200" b="1" i="1" kern="1200" dirty="0"/>
            <a:t>(Reading Inspiration)</a:t>
          </a:r>
          <a:endParaRPr lang="en-ID" sz="2200" kern="1200" dirty="0"/>
        </a:p>
      </dsp:txBody>
      <dsp:txXfrm>
        <a:off x="815759" y="3343016"/>
        <a:ext cx="7244066" cy="514430"/>
      </dsp:txXfrm>
    </dsp:sp>
    <dsp:sp modelId="{F33C5338-EF8D-4C76-A49A-A34D9888690D}">
      <dsp:nvSpPr>
        <dsp:cNvPr id="0" name=""/>
        <dsp:cNvSpPr/>
      </dsp:nvSpPr>
      <dsp:spPr>
        <a:xfrm>
          <a:off x="494239" y="3278712"/>
          <a:ext cx="643038" cy="6430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D24D8-9DC8-467F-8FFA-4DFE761F5E36}">
      <dsp:nvSpPr>
        <dsp:cNvPr id="0" name=""/>
        <dsp:cNvSpPr/>
      </dsp:nvSpPr>
      <dsp:spPr>
        <a:xfrm>
          <a:off x="392604" y="4114564"/>
          <a:ext cx="7667221" cy="5144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id-ID" sz="2200" b="1" kern="1200"/>
            <a:t>Pendekatan Rekreatif (</a:t>
          </a:r>
          <a:r>
            <a:rPr lang="id-ID" sz="2200" b="1" i="1" kern="1200"/>
            <a:t>Recreational Reading</a:t>
          </a:r>
          <a:r>
            <a:rPr lang="id-ID" sz="2200" b="1" kern="1200"/>
            <a:t>)</a:t>
          </a:r>
          <a:endParaRPr lang="en-ID" sz="2200" kern="1200" dirty="0"/>
        </a:p>
      </dsp:txBody>
      <dsp:txXfrm>
        <a:off x="392604" y="4114564"/>
        <a:ext cx="7667221" cy="514430"/>
      </dsp:txXfrm>
    </dsp:sp>
    <dsp:sp modelId="{235763BD-6713-44EB-9BA6-1214B9CE677F}">
      <dsp:nvSpPr>
        <dsp:cNvPr id="0" name=""/>
        <dsp:cNvSpPr/>
      </dsp:nvSpPr>
      <dsp:spPr>
        <a:xfrm>
          <a:off x="71085" y="4050260"/>
          <a:ext cx="643038" cy="6430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76A9B-8150-49C6-8236-3C7BEFF2613D}">
      <dsp:nvSpPr>
        <dsp:cNvPr id="0" name=""/>
        <dsp:cNvSpPr/>
      </dsp:nvSpPr>
      <dsp:spPr>
        <a:xfrm>
          <a:off x="878879" y="0"/>
          <a:ext cx="9960628" cy="4532642"/>
        </a:xfrm>
        <a:prstGeom prst="rightArrow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F9C4A84-3A07-4298-9976-EA67CAEA6A5A}">
      <dsp:nvSpPr>
        <dsp:cNvPr id="0" name=""/>
        <dsp:cNvSpPr/>
      </dsp:nvSpPr>
      <dsp:spPr>
        <a:xfrm>
          <a:off x="3433" y="1146513"/>
          <a:ext cx="2066738" cy="223961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Motif diarahkan ke arah tujuan-tujuan yang dapat muncul dalam</a:t>
          </a:r>
          <a:r>
            <a:rPr lang="id-ID" sz="11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kondisi sadar atau dalam kondisi di bawah sadar.</a:t>
          </a:r>
          <a:r>
            <a:rPr lang="id-ID" sz="11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Motif-motif merupakan</a:t>
          </a:r>
          <a:r>
            <a:rPr lang="id-ID" sz="11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“mengapa”</a:t>
          </a:r>
          <a:r>
            <a:rPr lang="id-ID" sz="11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dari</a:t>
          </a:r>
          <a:r>
            <a:rPr lang="id-ID" sz="11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perilaku.</a:t>
          </a:r>
          <a:r>
            <a:rPr lang="id-ID" sz="11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Mereka</a:t>
          </a:r>
          <a:r>
            <a:rPr lang="id-ID" sz="11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muncul</a:t>
          </a:r>
          <a:r>
            <a:rPr lang="id-ID" sz="11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dan</a:t>
          </a:r>
          <a:r>
            <a:rPr lang="id-ID" sz="11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mempertahankan aktivitas,</a:t>
          </a:r>
          <a:r>
            <a:rPr lang="id-ID" sz="11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serta mendeterminasi arah umum perilaku seorang individu. </a:t>
          </a:r>
          <a:endParaRPr lang="en-US" sz="1100" kern="1200" dirty="0"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>
        <a:off x="104323" y="1247403"/>
        <a:ext cx="1864958" cy="2037834"/>
      </dsp:txXfrm>
    </dsp:sp>
    <dsp:sp modelId="{D071542B-4C2E-4DB0-9DEF-4A7BE0686110}">
      <dsp:nvSpPr>
        <dsp:cNvPr id="0" name=""/>
        <dsp:cNvSpPr/>
      </dsp:nvSpPr>
      <dsp:spPr>
        <a:xfrm>
          <a:off x="2414628" y="1359792"/>
          <a:ext cx="2066738" cy="181305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Motif</a:t>
          </a:r>
          <a:r>
            <a:rPr lang="id-ID" sz="1100" kern="1200" spc="5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kern="12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dapat</a:t>
          </a:r>
          <a:r>
            <a:rPr lang="id-ID" sz="1100" kern="1200" spc="5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kern="12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didefinisikan</a:t>
          </a:r>
          <a:r>
            <a:rPr lang="id-ID" sz="1100" kern="1200" spc="5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kern="12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sebagai</a:t>
          </a:r>
          <a:r>
            <a:rPr lang="id-ID" sz="1100" kern="1200" spc="5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kern="12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daya</a:t>
          </a:r>
          <a:r>
            <a:rPr lang="id-ID" sz="1100" kern="1200" spc="5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kern="12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pendorong</a:t>
          </a:r>
          <a:r>
            <a:rPr lang="id-ID" sz="1100" kern="1200" spc="5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kern="12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dari</a:t>
          </a:r>
          <a:r>
            <a:rPr lang="id-ID" sz="1100" kern="1200" spc="5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kern="12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dalam</a:t>
          </a:r>
          <a:r>
            <a:rPr lang="id-ID" sz="1100" kern="1200" spc="5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kern="12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diri</a:t>
          </a:r>
          <a:r>
            <a:rPr lang="id-ID" sz="1100" kern="1200" spc="5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kern="12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individu sebagai penyebab terjadinya aktivitas, yang diarahkan untuk</a:t>
          </a:r>
          <a:r>
            <a:rPr lang="id-ID" sz="1100" kern="1200" spc="5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kern="12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mencapai</a:t>
          </a:r>
          <a:r>
            <a:rPr lang="id-ID" sz="1100" kern="1200" spc="-5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kern="12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tujuan</a:t>
          </a:r>
          <a:r>
            <a:rPr lang="id-ID" sz="1100" kern="1200" spc="-5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kern="12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tertentu</a:t>
          </a:r>
          <a:endParaRPr lang="en-US" sz="1100" kern="1200" dirty="0"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>
        <a:off x="2503134" y="1448298"/>
        <a:ext cx="1889726" cy="1636044"/>
      </dsp:txXfrm>
    </dsp:sp>
    <dsp:sp modelId="{2CD374CD-27DC-49D2-8B02-631252C80DB1}">
      <dsp:nvSpPr>
        <dsp:cNvPr id="0" name=""/>
        <dsp:cNvSpPr/>
      </dsp:nvSpPr>
      <dsp:spPr>
        <a:xfrm>
          <a:off x="4825824" y="1359792"/>
          <a:ext cx="2066738" cy="181305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Dalam pembinaan minat baca, fungsi motivasi lebih menekankan kepada</a:t>
          </a:r>
          <a:r>
            <a:rPr lang="id-ID" sz="1100" kern="1200" spc="-235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en-US" sz="1100" kern="1200" spc="-235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 </a:t>
          </a:r>
          <a:r>
            <a:rPr lang="id-ID" sz="11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pemberian dorongan atau motivasi yang sifatnya datang dari lingkungan</a:t>
          </a:r>
          <a:r>
            <a:rPr lang="id-ID" sz="11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luar.</a:t>
          </a:r>
          <a:endParaRPr lang="en-US" sz="1100" kern="1200" spc="5" dirty="0"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>
        <a:off x="4914330" y="1448298"/>
        <a:ext cx="1889726" cy="1636044"/>
      </dsp:txXfrm>
    </dsp:sp>
    <dsp:sp modelId="{30614176-231B-4F3A-8FA6-B5FDCA519465}">
      <dsp:nvSpPr>
        <dsp:cNvPr id="0" name=""/>
        <dsp:cNvSpPr/>
      </dsp:nvSpPr>
      <dsp:spPr>
        <a:xfrm>
          <a:off x="7237019" y="1359792"/>
          <a:ext cx="2066738" cy="181305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P</a:t>
          </a:r>
          <a:r>
            <a:rPr lang="id-ID" sz="1100" kern="12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erpustakaan</a:t>
          </a:r>
          <a:r>
            <a:rPr lang="id-ID" sz="1100" kern="1200" spc="5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kern="12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harus</a:t>
          </a:r>
          <a:r>
            <a:rPr lang="id-ID" sz="1100" kern="1200" spc="5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kern="12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menstimulisasi</a:t>
          </a:r>
          <a:r>
            <a:rPr lang="id-ID" sz="1100" kern="1200" spc="5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kern="12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dan</a:t>
          </a:r>
          <a:r>
            <a:rPr lang="id-ID" sz="1100" kern="1200" spc="5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kern="12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memberi</a:t>
          </a:r>
          <a:r>
            <a:rPr lang="id-ID" sz="1100" kern="1200" spc="-235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kern="12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kesempatan</a:t>
          </a:r>
          <a:r>
            <a:rPr lang="id-ID" sz="1100" kern="1200" spc="5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kern="12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kepada</a:t>
          </a:r>
          <a:r>
            <a:rPr lang="id-ID" sz="1100" kern="1200" spc="5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kern="12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masyarakat</a:t>
          </a:r>
          <a:r>
            <a:rPr lang="id-ID" sz="1100" kern="1200" spc="5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kern="12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untuk belajar.</a:t>
          </a:r>
          <a:endParaRPr lang="en-US" sz="1100" kern="1200" dirty="0"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>
        <a:off x="7325525" y="1448298"/>
        <a:ext cx="1889726" cy="1636044"/>
      </dsp:txXfrm>
    </dsp:sp>
    <dsp:sp modelId="{B8840263-70C4-4323-83AD-6BCFE0FCE383}">
      <dsp:nvSpPr>
        <dsp:cNvPr id="0" name=""/>
        <dsp:cNvSpPr/>
      </dsp:nvSpPr>
      <dsp:spPr>
        <a:xfrm>
          <a:off x="9648214" y="1359792"/>
          <a:ext cx="2066738" cy="1813056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 New Roman" panose="02020603050405020304" pitchFamily="18" charset="0"/>
              <a:ea typeface="Times New Roman" panose="02020603050405020304" pitchFamily="18" charset="0"/>
            </a:rPr>
            <a:t>P</a:t>
          </a:r>
          <a:r>
            <a:rPr lang="id-ID" sz="11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ustakawan harus dapat menstimulisasi agar motif untuk membaca yang</a:t>
          </a:r>
          <a:r>
            <a:rPr lang="id-ID" sz="11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ada pada diri seseorang dapat bekerja dengan efektif untuk mencapai</a:t>
          </a:r>
          <a:r>
            <a:rPr lang="id-ID" sz="11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suatu</a:t>
          </a:r>
          <a:r>
            <a:rPr lang="id-ID" sz="11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11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tujuan.</a:t>
          </a:r>
          <a:r>
            <a:rPr lang="id-ID" sz="11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endParaRPr lang="en-ID" sz="1100" kern="1200" dirty="0"/>
        </a:p>
      </dsp:txBody>
      <dsp:txXfrm>
        <a:off x="9736720" y="1448298"/>
        <a:ext cx="1889726" cy="16360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CBB2D-5887-43E7-9DB5-CFAD6AADAF41}">
      <dsp:nvSpPr>
        <dsp:cNvPr id="0" name=""/>
        <dsp:cNvSpPr/>
      </dsp:nvSpPr>
      <dsp:spPr>
        <a:xfrm>
          <a:off x="0" y="0"/>
          <a:ext cx="10487643" cy="1408254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kern="1200" dirty="0">
              <a:latin typeface="Candara" panose="020E0502030303020204" pitchFamily="34" charset="0"/>
            </a:rPr>
            <a:t>Motivasi intrinsik (internal) adalah motivasi yang timbul dari dalam diri manusia, seperti keinginan untuk mendapatkan keterampilan dan mengembangkan sikap untuk berhasil.</a:t>
          </a:r>
          <a:endParaRPr lang="en-ID" sz="2400" kern="1200" dirty="0">
            <a:latin typeface="Candara" panose="020E0502030303020204" pitchFamily="34" charset="0"/>
          </a:endParaRPr>
        </a:p>
      </dsp:txBody>
      <dsp:txXfrm>
        <a:off x="0" y="0"/>
        <a:ext cx="10487643" cy="1408254"/>
      </dsp:txXfrm>
    </dsp:sp>
    <dsp:sp modelId="{DF2ED2CF-3D54-4782-8CD1-792AECE8EBC2}">
      <dsp:nvSpPr>
        <dsp:cNvPr id="0" name=""/>
        <dsp:cNvSpPr/>
      </dsp:nvSpPr>
      <dsp:spPr>
        <a:xfrm>
          <a:off x="4038" y="1408254"/>
          <a:ext cx="3492467" cy="29573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b="1" kern="1200" dirty="0">
              <a:solidFill>
                <a:schemeClr val="accent2">
                  <a:lumMod val="50000"/>
                </a:schemeClr>
              </a:solidFill>
              <a:latin typeface="Candara" panose="020E0502030303020204" pitchFamily="34" charset="0"/>
            </a:rPr>
            <a:t>Kebutuhan</a:t>
          </a:r>
          <a:endParaRPr lang="en-ID" sz="2400" b="1" kern="1200" dirty="0">
            <a:solidFill>
              <a:schemeClr val="accent2">
                <a:lumMod val="50000"/>
              </a:schemeClr>
            </a:solidFill>
            <a:latin typeface="Candara" panose="020E0502030303020204" pitchFamily="34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 dirty="0">
              <a:latin typeface="Candara" panose="020E0502030303020204" pitchFamily="34" charset="0"/>
            </a:rPr>
            <a:t>Adanya kebutuhan akan mendorong seseorang untuk membaca</a:t>
          </a:r>
          <a:endParaRPr lang="en-ID" sz="2000" kern="1200" dirty="0">
            <a:latin typeface="Candara" panose="020E0502030303020204" pitchFamily="34" charset="0"/>
          </a:endParaRPr>
        </a:p>
      </dsp:txBody>
      <dsp:txXfrm>
        <a:off x="4038" y="1408254"/>
        <a:ext cx="3492467" cy="2957334"/>
      </dsp:txXfrm>
    </dsp:sp>
    <dsp:sp modelId="{77826B3D-86C2-47FE-B491-B2C264ED06A7}">
      <dsp:nvSpPr>
        <dsp:cNvPr id="0" name=""/>
        <dsp:cNvSpPr/>
      </dsp:nvSpPr>
      <dsp:spPr>
        <a:xfrm>
          <a:off x="3496505" y="1408254"/>
          <a:ext cx="3492467" cy="29573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b="1" kern="1200" dirty="0">
              <a:solidFill>
                <a:schemeClr val="accent3">
                  <a:lumMod val="50000"/>
                </a:schemeClr>
              </a:solidFill>
              <a:latin typeface="Candara" panose="020E0502030303020204" pitchFamily="34" charset="0"/>
            </a:rPr>
            <a:t>Pengetahuan tentang Kemajuan Sendiri</a:t>
          </a:r>
          <a:endParaRPr lang="en-ID" sz="2400" b="1" kern="1200" dirty="0">
            <a:solidFill>
              <a:schemeClr val="accent3">
                <a:lumMod val="50000"/>
              </a:schemeClr>
            </a:solidFill>
            <a:latin typeface="Candara" panose="020E0502030303020204" pitchFamily="34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 dirty="0">
              <a:latin typeface="Candara" panose="020E0502030303020204" pitchFamily="34" charset="0"/>
            </a:rPr>
            <a:t>Apabila seseorang mengetahui hasil-hasil atau prestasinya sendiri dari membaca maka ia akan terdorong untuk membaca lebih banyak lagi</a:t>
          </a:r>
          <a:endParaRPr lang="en-ID" sz="2000" kern="1200" dirty="0">
            <a:latin typeface="Candara" panose="020E0502030303020204" pitchFamily="34" charset="0"/>
          </a:endParaRPr>
        </a:p>
      </dsp:txBody>
      <dsp:txXfrm>
        <a:off x="3496505" y="1408254"/>
        <a:ext cx="3492467" cy="2957334"/>
      </dsp:txXfrm>
    </dsp:sp>
    <dsp:sp modelId="{B1BED138-A818-42C8-AFBE-EED2A1EAEBD4}">
      <dsp:nvSpPr>
        <dsp:cNvPr id="0" name=""/>
        <dsp:cNvSpPr/>
      </dsp:nvSpPr>
      <dsp:spPr>
        <a:xfrm>
          <a:off x="6988973" y="1408254"/>
          <a:ext cx="3494632" cy="29573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b="1" kern="1200" dirty="0">
              <a:latin typeface="Candara" panose="020E0502030303020204" pitchFamily="34" charset="0"/>
            </a:rPr>
            <a:t>Aspirasi atau Cita-cita</a:t>
          </a:r>
          <a:endParaRPr lang="en-US" sz="2400" b="1" kern="1200" dirty="0">
            <a:latin typeface="Candara" panose="020E0502030303020204" pitchFamily="34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 dirty="0">
              <a:latin typeface="Candara" panose="020E0502030303020204" pitchFamily="34" charset="0"/>
            </a:rPr>
            <a:t>Cita-cita akan menjadi pendorong bagi seseorang untuk belajar karena dengan belajar lebih banyak ia akan dapat mencapai cita- citanya. </a:t>
          </a:r>
          <a:endParaRPr lang="en-ID" sz="2000" kern="1200" dirty="0">
            <a:latin typeface="Candara" panose="020E0502030303020204" pitchFamily="34" charset="0"/>
          </a:endParaRPr>
        </a:p>
      </dsp:txBody>
      <dsp:txXfrm>
        <a:off x="6988973" y="1408254"/>
        <a:ext cx="3494632" cy="2957334"/>
      </dsp:txXfrm>
    </dsp:sp>
    <dsp:sp modelId="{78C7A758-2B7A-43ED-A39C-51BBE1A2DEC9}">
      <dsp:nvSpPr>
        <dsp:cNvPr id="0" name=""/>
        <dsp:cNvSpPr/>
      </dsp:nvSpPr>
      <dsp:spPr>
        <a:xfrm>
          <a:off x="0" y="4365588"/>
          <a:ext cx="10487643" cy="328592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6E554-21BD-418C-8F70-E3F83AD41249}">
      <dsp:nvSpPr>
        <dsp:cNvPr id="0" name=""/>
        <dsp:cNvSpPr/>
      </dsp:nvSpPr>
      <dsp:spPr>
        <a:xfrm rot="5400000">
          <a:off x="1124694" y="806800"/>
          <a:ext cx="1260441" cy="152062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6D8E711-29EF-4C1A-B798-EE1E3177BA3C}">
      <dsp:nvSpPr>
        <dsp:cNvPr id="0" name=""/>
        <dsp:cNvSpPr/>
      </dsp:nvSpPr>
      <dsp:spPr>
        <a:xfrm>
          <a:off x="1413622" y="871"/>
          <a:ext cx="1689588" cy="10137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b="0" kern="1200" dirty="0">
              <a:latin typeface="Candara" panose="020E0502030303020204" pitchFamily="34" charset="0"/>
            </a:rPr>
            <a:t>Kurangnya tenaga pengelola perpustakaan</a:t>
          </a:r>
          <a:endParaRPr lang="en-ID" sz="1600" b="0" kern="1200" dirty="0">
            <a:latin typeface="Candara" panose="020E0502030303020204" pitchFamily="34" charset="0"/>
          </a:endParaRPr>
        </a:p>
      </dsp:txBody>
      <dsp:txXfrm>
        <a:off x="1443314" y="30563"/>
        <a:ext cx="1630204" cy="954369"/>
      </dsp:txXfrm>
    </dsp:sp>
    <dsp:sp modelId="{59249C26-22C1-411F-9B25-5DF3C3C4AC85}">
      <dsp:nvSpPr>
        <dsp:cNvPr id="0" name=""/>
        <dsp:cNvSpPr/>
      </dsp:nvSpPr>
      <dsp:spPr>
        <a:xfrm rot="5400000">
          <a:off x="1124694" y="2073991"/>
          <a:ext cx="1260441" cy="152062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DCD22A0-9F77-422E-86CB-37606CD0DE52}">
      <dsp:nvSpPr>
        <dsp:cNvPr id="0" name=""/>
        <dsp:cNvSpPr/>
      </dsp:nvSpPr>
      <dsp:spPr>
        <a:xfrm>
          <a:off x="1413622" y="1268062"/>
          <a:ext cx="1689588" cy="10137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b="0" kern="1200" dirty="0">
              <a:latin typeface="Candara" panose="020E0502030303020204" pitchFamily="34" charset="0"/>
            </a:rPr>
            <a:t>Kurangnya dana pembinaan minat baca</a:t>
          </a:r>
          <a:endParaRPr lang="en-ID" sz="1600" b="0" kern="1200" dirty="0">
            <a:latin typeface="Candara" panose="020E0502030303020204" pitchFamily="34" charset="0"/>
          </a:endParaRPr>
        </a:p>
      </dsp:txBody>
      <dsp:txXfrm>
        <a:off x="1443314" y="1297754"/>
        <a:ext cx="1630204" cy="954369"/>
      </dsp:txXfrm>
    </dsp:sp>
    <dsp:sp modelId="{3C54DD72-3333-421D-BE17-FB3B99605CCE}">
      <dsp:nvSpPr>
        <dsp:cNvPr id="0" name=""/>
        <dsp:cNvSpPr/>
      </dsp:nvSpPr>
      <dsp:spPr>
        <a:xfrm>
          <a:off x="1758289" y="2707587"/>
          <a:ext cx="2240402" cy="152062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F9E57B7-2441-41CC-82AC-4D43F8763317}">
      <dsp:nvSpPr>
        <dsp:cNvPr id="0" name=""/>
        <dsp:cNvSpPr/>
      </dsp:nvSpPr>
      <dsp:spPr>
        <a:xfrm>
          <a:off x="1413622" y="2535253"/>
          <a:ext cx="1689588" cy="10137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b="0" kern="1200" dirty="0">
              <a:latin typeface="Candara" panose="020E0502030303020204" pitchFamily="34" charset="0"/>
            </a:rPr>
            <a:t>Terbatasnya bahan pustaka</a:t>
          </a:r>
          <a:endParaRPr lang="en-ID" sz="1600" b="0" kern="1200" dirty="0">
            <a:latin typeface="Candara" panose="020E0502030303020204" pitchFamily="34" charset="0"/>
          </a:endParaRPr>
        </a:p>
      </dsp:txBody>
      <dsp:txXfrm>
        <a:off x="1443314" y="2564945"/>
        <a:ext cx="1630204" cy="954369"/>
      </dsp:txXfrm>
    </dsp:sp>
    <dsp:sp modelId="{89DF07AF-DAAC-403B-B1A8-227D78509CC9}">
      <dsp:nvSpPr>
        <dsp:cNvPr id="0" name=""/>
        <dsp:cNvSpPr/>
      </dsp:nvSpPr>
      <dsp:spPr>
        <a:xfrm rot="16200000">
          <a:off x="3371846" y="2073991"/>
          <a:ext cx="1260441" cy="152062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30B9B-3215-4F5B-A54D-7D5FEAC313C1}">
      <dsp:nvSpPr>
        <dsp:cNvPr id="0" name=""/>
        <dsp:cNvSpPr/>
      </dsp:nvSpPr>
      <dsp:spPr>
        <a:xfrm>
          <a:off x="3660774" y="2535253"/>
          <a:ext cx="1689588" cy="10137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id-ID" sz="1600" b="0" kern="1200" dirty="0">
              <a:latin typeface="Candara" panose="020E0502030303020204" pitchFamily="34" charset="0"/>
            </a:rPr>
            <a:t>Kurangnya variasi jenis layanan perpustakaan</a:t>
          </a:r>
          <a:endParaRPr lang="en-US" sz="1600" b="0" kern="1200" dirty="0">
            <a:latin typeface="Candara" panose="020E0502030303020204" pitchFamily="34" charset="0"/>
          </a:endParaRPr>
        </a:p>
      </dsp:txBody>
      <dsp:txXfrm>
        <a:off x="3690466" y="2564945"/>
        <a:ext cx="1630204" cy="954369"/>
      </dsp:txXfrm>
    </dsp:sp>
    <dsp:sp modelId="{6D7CF60E-8DBD-4153-BAB0-8E7A190E198A}">
      <dsp:nvSpPr>
        <dsp:cNvPr id="0" name=""/>
        <dsp:cNvSpPr/>
      </dsp:nvSpPr>
      <dsp:spPr>
        <a:xfrm rot="16200000">
          <a:off x="3371846" y="806800"/>
          <a:ext cx="1260441" cy="152062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97B5EF7-C88A-49C3-9F98-57A3E8FF0544}">
      <dsp:nvSpPr>
        <dsp:cNvPr id="0" name=""/>
        <dsp:cNvSpPr/>
      </dsp:nvSpPr>
      <dsp:spPr>
        <a:xfrm>
          <a:off x="3660774" y="1268062"/>
          <a:ext cx="1689588" cy="10137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b="0" kern="1200" dirty="0">
              <a:latin typeface="Candara" panose="020E0502030303020204" pitchFamily="34" charset="0"/>
            </a:rPr>
            <a:t>Terbatasnya ruang perpustakaan</a:t>
          </a:r>
          <a:endParaRPr lang="en-ID" sz="1600" b="0" kern="1200" dirty="0">
            <a:latin typeface="Candara" panose="020E0502030303020204" pitchFamily="34" charset="0"/>
          </a:endParaRPr>
        </a:p>
      </dsp:txBody>
      <dsp:txXfrm>
        <a:off x="3690466" y="1297754"/>
        <a:ext cx="1630204" cy="954369"/>
      </dsp:txXfrm>
    </dsp:sp>
    <dsp:sp modelId="{4E1B79E8-9DCA-4E28-94F8-FE5F45DE0F0D}">
      <dsp:nvSpPr>
        <dsp:cNvPr id="0" name=""/>
        <dsp:cNvSpPr/>
      </dsp:nvSpPr>
      <dsp:spPr>
        <a:xfrm>
          <a:off x="4005442" y="173205"/>
          <a:ext cx="2240402" cy="152062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6DF16EB-AF31-4FA6-962F-2BC7E05854BB}">
      <dsp:nvSpPr>
        <dsp:cNvPr id="0" name=""/>
        <dsp:cNvSpPr/>
      </dsp:nvSpPr>
      <dsp:spPr>
        <a:xfrm>
          <a:off x="3660774" y="871"/>
          <a:ext cx="1689588" cy="10137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id-ID" sz="1600" b="0" kern="1200" dirty="0">
              <a:latin typeface="Candara" panose="020E0502030303020204" pitchFamily="34" charset="0"/>
            </a:rPr>
            <a:t>Terbatasnya perabot dan peralatan perpustakaan</a:t>
          </a:r>
          <a:endParaRPr lang="en-ID" sz="1600" b="0" kern="1200" dirty="0">
            <a:latin typeface="Candara" panose="020E0502030303020204" pitchFamily="34" charset="0"/>
          </a:endParaRPr>
        </a:p>
      </dsp:txBody>
      <dsp:txXfrm>
        <a:off x="3690466" y="30563"/>
        <a:ext cx="1630204" cy="954369"/>
      </dsp:txXfrm>
    </dsp:sp>
    <dsp:sp modelId="{FD552C56-280A-4C54-B2D8-5ABCAE834983}">
      <dsp:nvSpPr>
        <dsp:cNvPr id="0" name=""/>
        <dsp:cNvSpPr/>
      </dsp:nvSpPr>
      <dsp:spPr>
        <a:xfrm rot="5400000">
          <a:off x="5618999" y="806800"/>
          <a:ext cx="1260441" cy="152062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15E3DD6-081C-4C02-92AD-519DCE83C6E8}">
      <dsp:nvSpPr>
        <dsp:cNvPr id="0" name=""/>
        <dsp:cNvSpPr/>
      </dsp:nvSpPr>
      <dsp:spPr>
        <a:xfrm>
          <a:off x="5907927" y="871"/>
          <a:ext cx="1689588" cy="10137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id-ID" sz="1600" b="0" kern="1200" dirty="0">
              <a:latin typeface="Candara" panose="020E0502030303020204" pitchFamily="34" charset="0"/>
            </a:rPr>
            <a:t>Kurangnya lokasi perpustakaan</a:t>
          </a:r>
          <a:endParaRPr lang="en-ID" sz="1600" b="0" kern="1200" dirty="0">
            <a:latin typeface="Candara" panose="020E0502030303020204" pitchFamily="34" charset="0"/>
          </a:endParaRPr>
        </a:p>
      </dsp:txBody>
      <dsp:txXfrm>
        <a:off x="5937619" y="30563"/>
        <a:ext cx="1630204" cy="954369"/>
      </dsp:txXfrm>
    </dsp:sp>
    <dsp:sp modelId="{BA0F699C-6849-46EA-998E-43FE94DD1C63}">
      <dsp:nvSpPr>
        <dsp:cNvPr id="0" name=""/>
        <dsp:cNvSpPr/>
      </dsp:nvSpPr>
      <dsp:spPr>
        <a:xfrm>
          <a:off x="5907927" y="1268062"/>
          <a:ext cx="1689588" cy="10137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id-ID" sz="1600" b="0" kern="1200" dirty="0">
              <a:latin typeface="Candara" panose="020E0502030303020204" pitchFamily="34" charset="0"/>
            </a:rPr>
            <a:t>Kurangnya pemasyarakat perpustakaan</a:t>
          </a:r>
          <a:endParaRPr lang="en-ID" sz="1600" b="0" kern="1200" dirty="0">
            <a:latin typeface="Candara" panose="020E0502030303020204" pitchFamily="34" charset="0"/>
          </a:endParaRPr>
        </a:p>
      </dsp:txBody>
      <dsp:txXfrm>
        <a:off x="5937619" y="1297754"/>
        <a:ext cx="1630204" cy="9543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54CDC-9A79-4EAF-B900-2DE5C7E30B66}">
      <dsp:nvSpPr>
        <dsp:cNvPr id="0" name=""/>
        <dsp:cNvSpPr/>
      </dsp:nvSpPr>
      <dsp:spPr>
        <a:xfrm rot="5400000">
          <a:off x="5447824" y="-1453162"/>
          <a:ext cx="2813538" cy="645138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000" kern="1200" dirty="0">
              <a:latin typeface="Candara" panose="020E0502030303020204" pitchFamily="34" charset="0"/>
            </a:rPr>
            <a:t>Hadiah adalah alat yang representatif dan bersifat positif. Hadiah telah menjadi alat motivasi bagi seseorang</a:t>
          </a:r>
          <a:endParaRPr lang="en-ID" sz="2000" kern="1200" dirty="0">
            <a:latin typeface="Candara" panose="020E0502030303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000" kern="1200" dirty="0">
              <a:latin typeface="Candara" panose="020E0502030303020204" pitchFamily="34" charset="0"/>
            </a:rPr>
            <a:t>Hukuman dapat juga menjadi alat motivasi untuk mempergiat seseorang membaca</a:t>
          </a:r>
          <a:endParaRPr lang="en-ID" sz="2000" kern="1200" dirty="0">
            <a:latin typeface="Candara" panose="020E0502030303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000" kern="1200" dirty="0">
              <a:latin typeface="Candara" panose="020E0502030303020204" pitchFamily="34" charset="0"/>
            </a:rPr>
            <a:t>Persaingan merupakan dorongan untuk memperoleh kedudukan atau penghargaan</a:t>
          </a:r>
          <a:endParaRPr lang="en-ID" sz="2000" kern="1200" dirty="0">
            <a:latin typeface="Candara" panose="020E0502030303020204" pitchFamily="34" charset="0"/>
          </a:endParaRPr>
        </a:p>
      </dsp:txBody>
      <dsp:txXfrm rot="-5400000">
        <a:off x="3628902" y="503106"/>
        <a:ext cx="6314036" cy="2538846"/>
      </dsp:txXfrm>
    </dsp:sp>
    <dsp:sp modelId="{A3C6AFF4-009C-4BDD-9274-824FFB56AC38}">
      <dsp:nvSpPr>
        <dsp:cNvPr id="0" name=""/>
        <dsp:cNvSpPr/>
      </dsp:nvSpPr>
      <dsp:spPr>
        <a:xfrm>
          <a:off x="0" y="0"/>
          <a:ext cx="3628902" cy="3516923"/>
        </a:xfrm>
        <a:prstGeom prst="roundRect">
          <a:avLst/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 dirty="0">
              <a:latin typeface="Candara" panose="020E0502030303020204" pitchFamily="34" charset="0"/>
            </a:rPr>
            <a:t>Motivasi ekstrinsik atau motivasi eksternal adalah motivasi yang disebabkan oleh faktor-faktor di luar situasi manusia, seperti lingkungan keluarga atau lingkungan sekolah</a:t>
          </a:r>
          <a:endParaRPr lang="en-ID" sz="2000" kern="1200" dirty="0">
            <a:latin typeface="Candara" panose="020E0502030303020204" pitchFamily="34" charset="0"/>
          </a:endParaRPr>
        </a:p>
      </dsp:txBody>
      <dsp:txXfrm>
        <a:off x="171682" y="171682"/>
        <a:ext cx="3285538" cy="31735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54CDC-9A79-4EAF-B900-2DE5C7E30B66}">
      <dsp:nvSpPr>
        <dsp:cNvPr id="0" name=""/>
        <dsp:cNvSpPr/>
      </dsp:nvSpPr>
      <dsp:spPr>
        <a:xfrm rot="5400000">
          <a:off x="5102961" y="-1265290"/>
          <a:ext cx="3249822" cy="645138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Wingdings" panose="05000000000000000000" pitchFamily="2" charset="2"/>
            <a:buChar char="v"/>
          </a:pPr>
          <a:r>
            <a:rPr lang="id-ID" sz="2000" kern="1200" dirty="0">
              <a:latin typeface="Candara" panose="020E0502030303020204" pitchFamily="34" charset="0"/>
            </a:rPr>
            <a:t>Kurangnya partisipasi pihak-pihak yang terkait dengan pembinaan minat baca</a:t>
          </a:r>
          <a:endParaRPr lang="en-ID" sz="2000" kern="1200" dirty="0">
            <a:latin typeface="Candara" panose="020E0502030303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Wingdings" panose="05000000000000000000" pitchFamily="2" charset="2"/>
            <a:buChar char="v"/>
          </a:pPr>
          <a:r>
            <a:rPr lang="id-ID" sz="2000" kern="1200" dirty="0">
              <a:latin typeface="Candara" panose="020E0502030303020204" pitchFamily="34" charset="0"/>
            </a:rPr>
            <a:t>Kurang terbinanya jaringan kerja sama pembinaan minat baca antarperpustakaan</a:t>
          </a:r>
          <a:endParaRPr lang="en-ID" sz="2000" kern="1200" dirty="0">
            <a:latin typeface="Candara" panose="020E0502030303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Wingdings" panose="05000000000000000000" pitchFamily="2" charset="2"/>
            <a:buChar char="v"/>
          </a:pPr>
          <a:r>
            <a:rPr lang="id-ID" sz="2000" kern="1200" dirty="0">
              <a:latin typeface="Candara" panose="020E0502030303020204" pitchFamily="34" charset="0"/>
            </a:rPr>
            <a:t>Sektor swasta belum banyak menunjang pembinaan minat baca</a:t>
          </a:r>
          <a:endParaRPr lang="en-ID" sz="2000" kern="1200" dirty="0">
            <a:latin typeface="Candara" panose="020E0502030303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Wingdings" panose="05000000000000000000" pitchFamily="2" charset="2"/>
            <a:buChar char="v"/>
          </a:pPr>
          <a:r>
            <a:rPr lang="id-ID" sz="2000" kern="1200" dirty="0">
              <a:latin typeface="Candara" panose="020E0502030303020204" pitchFamily="34" charset="0"/>
            </a:rPr>
            <a:t>Belum Semua Penerbit Berpartisipasi dalam Pembinaan Minat Baca </a:t>
          </a:r>
          <a:endParaRPr lang="en-ID" sz="2000" kern="1200" dirty="0">
            <a:latin typeface="Candara" panose="020E0502030303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Wingdings" panose="05000000000000000000" pitchFamily="2" charset="2"/>
            <a:buChar char="v"/>
          </a:pPr>
          <a:r>
            <a:rPr lang="id-ID" sz="2000" kern="1200" dirty="0">
              <a:latin typeface="Candara" panose="020E0502030303020204" pitchFamily="34" charset="0"/>
            </a:rPr>
            <a:t>Belum Semua Penulis Berpartisipasi dalam Pembinaan Minat Baca</a:t>
          </a:r>
          <a:endParaRPr lang="en-ID" sz="2000" kern="1200" dirty="0">
            <a:latin typeface="Candara" panose="020E0502030303020204" pitchFamily="34" charset="0"/>
          </a:endParaRPr>
        </a:p>
      </dsp:txBody>
      <dsp:txXfrm rot="-5400000">
        <a:off x="3502182" y="494132"/>
        <a:ext cx="6292739" cy="2932536"/>
      </dsp:txXfrm>
    </dsp:sp>
    <dsp:sp modelId="{A3C6AFF4-009C-4BDD-9274-824FFB56AC38}">
      <dsp:nvSpPr>
        <dsp:cNvPr id="0" name=""/>
        <dsp:cNvSpPr/>
      </dsp:nvSpPr>
      <dsp:spPr>
        <a:xfrm>
          <a:off x="0" y="1840"/>
          <a:ext cx="3628902" cy="3766460"/>
        </a:xfrm>
        <a:prstGeom prst="roundRect">
          <a:avLst/>
        </a:prstGeom>
        <a:solidFill>
          <a:srgbClr val="9954CC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 dirty="0">
              <a:latin typeface="Candara" panose="020E0502030303020204" pitchFamily="34" charset="0"/>
            </a:rPr>
            <a:t>Faktor-faktor yang berada di luar perpustakaan namun mem</a:t>
          </a:r>
          <a:r>
            <a:rPr lang="en-US" sz="2000" kern="1200" dirty="0">
              <a:latin typeface="Candara" panose="020E0502030303020204" pitchFamily="34" charset="0"/>
            </a:rPr>
            <a:t>p</a:t>
          </a:r>
          <a:r>
            <a:rPr lang="id-ID" sz="2000" kern="1200" dirty="0">
              <a:latin typeface="Candara" panose="020E0502030303020204" pitchFamily="34" charset="0"/>
            </a:rPr>
            <a:t>engaruhi pembinaan minat baca</a:t>
          </a:r>
          <a:endParaRPr lang="en-ID" sz="2000" kern="1200" dirty="0">
            <a:latin typeface="Candara" panose="020E0502030303020204" pitchFamily="34" charset="0"/>
          </a:endParaRPr>
        </a:p>
      </dsp:txBody>
      <dsp:txXfrm>
        <a:off x="177148" y="178988"/>
        <a:ext cx="3274606" cy="34121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5D470-E82A-4CE7-80C5-0D8B58760029}">
      <dsp:nvSpPr>
        <dsp:cNvPr id="0" name=""/>
        <dsp:cNvSpPr/>
      </dsp:nvSpPr>
      <dsp:spPr>
        <a:xfrm>
          <a:off x="6661" y="840297"/>
          <a:ext cx="3280626" cy="11388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id-ID" sz="1800" kern="1200" dirty="0">
              <a:effectLst/>
              <a:latin typeface="Candara" panose="020E0502030303020204" pitchFamily="34" charset="0"/>
              <a:ea typeface="Times New Roman" panose="02020603050405020304" pitchFamily="18" charset="0"/>
            </a:rPr>
            <a:t>Kemampuan membaca bermanfaat untuk belajar</a:t>
          </a:r>
          <a:r>
            <a:rPr lang="en-US" sz="1800" kern="1200" dirty="0">
              <a:effectLst/>
              <a:latin typeface="Candara" panose="020E0502030303020204" pitchFamily="34" charset="0"/>
              <a:ea typeface="Times New Roman" panose="02020603050405020304" pitchFamily="18" charset="0"/>
            </a:rPr>
            <a:t> dan </a:t>
          </a:r>
          <a:r>
            <a:rPr lang="en-US" sz="1800" kern="1200" dirty="0" err="1">
              <a:effectLst/>
              <a:latin typeface="Candara" panose="020E0502030303020204" pitchFamily="34" charset="0"/>
              <a:ea typeface="Times New Roman" panose="02020603050405020304" pitchFamily="18" charset="0"/>
            </a:rPr>
            <a:t>menyerap</a:t>
          </a:r>
          <a:r>
            <a:rPr lang="en-US" sz="1800" kern="1200" dirty="0">
              <a:effectLst/>
              <a:latin typeface="Candara" panose="020E0502030303020204" pitchFamily="34" charset="0"/>
              <a:ea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Candara" panose="020E0502030303020204" pitchFamily="34" charset="0"/>
              <a:ea typeface="Times New Roman" panose="02020603050405020304" pitchFamily="18" charset="0"/>
            </a:rPr>
            <a:t>informasi</a:t>
          </a:r>
          <a:r>
            <a:rPr lang="en-US" sz="1800" kern="1200" dirty="0">
              <a:effectLst/>
              <a:latin typeface="Candara" panose="020E0502030303020204" pitchFamily="34" charset="0"/>
              <a:ea typeface="Times New Roman" panose="02020603050405020304" pitchFamily="18" charset="0"/>
            </a:rPr>
            <a:t> yang </a:t>
          </a:r>
          <a:r>
            <a:rPr lang="en-US" sz="1800" kern="1200" dirty="0" err="1">
              <a:effectLst/>
              <a:latin typeface="Candara" panose="020E0502030303020204" pitchFamily="34" charset="0"/>
              <a:ea typeface="Times New Roman" panose="02020603050405020304" pitchFamily="18" charset="0"/>
            </a:rPr>
            <a:t>dibacanya</a:t>
          </a:r>
          <a:r>
            <a:rPr lang="en-US" sz="1800" kern="1200" dirty="0">
              <a:effectLst/>
              <a:latin typeface="Candara" panose="020E0502030303020204" pitchFamily="34" charset="0"/>
              <a:ea typeface="Times New Roman" panose="02020603050405020304" pitchFamily="18" charset="0"/>
            </a:rPr>
            <a:t>.</a:t>
          </a:r>
          <a:r>
            <a:rPr lang="en-US" sz="1800" kern="1200" dirty="0">
              <a:latin typeface="Candara" panose="020E0502030303020204" pitchFamily="34" charset="0"/>
              <a:ea typeface="Times New Roman" panose="02020603050405020304" pitchFamily="18" charset="0"/>
            </a:rPr>
            <a:t> </a:t>
          </a:r>
          <a:endParaRPr lang="en-ID" sz="1800" kern="1200" dirty="0">
            <a:latin typeface="Candara" panose="020E0502030303020204" pitchFamily="34" charset="0"/>
          </a:endParaRPr>
        </a:p>
      </dsp:txBody>
      <dsp:txXfrm>
        <a:off x="40016" y="873652"/>
        <a:ext cx="3213916" cy="1072121"/>
      </dsp:txXfrm>
    </dsp:sp>
    <dsp:sp modelId="{D0C25552-673F-4300-AA01-7D5577AFC8A9}">
      <dsp:nvSpPr>
        <dsp:cNvPr id="0" name=""/>
        <dsp:cNvSpPr/>
      </dsp:nvSpPr>
      <dsp:spPr>
        <a:xfrm>
          <a:off x="6661" y="2090343"/>
          <a:ext cx="3349253" cy="1168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ndara" panose="020E0502030303020204" pitchFamily="34" charset="0"/>
              <a:ea typeface="Times New Roman" panose="02020603050405020304" pitchFamily="18" charset="0"/>
            </a:rPr>
            <a:t>P</a:t>
          </a:r>
          <a:r>
            <a:rPr lang="id-ID" sz="1800" kern="1200" dirty="0">
              <a:effectLst/>
              <a:latin typeface="Candara" panose="020E0502030303020204" pitchFamily="34" charset="0"/>
              <a:ea typeface="Times New Roman" panose="02020603050405020304" pitchFamily="18" charset="0"/>
            </a:rPr>
            <a:t>andai membaca ditandai dengan kecepatan, kepandaian teknik</a:t>
          </a:r>
          <a:r>
            <a:rPr lang="id-ID" sz="1800" kern="1200" spc="5" dirty="0">
              <a:effectLst/>
              <a:latin typeface="Candara" panose="020E0502030303020204" pitchFamily="34" charset="0"/>
              <a:ea typeface="Times New Roman" panose="02020603050405020304" pitchFamily="18" charset="0"/>
            </a:rPr>
            <a:t> </a:t>
          </a:r>
          <a:r>
            <a:rPr lang="id-ID" sz="1800" kern="1200" dirty="0">
              <a:effectLst/>
              <a:latin typeface="Candara" panose="020E0502030303020204" pitchFamily="34" charset="0"/>
              <a:ea typeface="Times New Roman" panose="02020603050405020304" pitchFamily="18" charset="0"/>
            </a:rPr>
            <a:t>membaca, dan kepandaian memahami apa yang dibaca. </a:t>
          </a:r>
          <a:endParaRPr lang="en-ID" sz="1800" kern="1200" dirty="0">
            <a:latin typeface="Candara" panose="020E0502030303020204" pitchFamily="34" charset="0"/>
          </a:endParaRPr>
        </a:p>
      </dsp:txBody>
      <dsp:txXfrm>
        <a:off x="40898" y="2124580"/>
        <a:ext cx="3280779" cy="1100459"/>
      </dsp:txXfrm>
    </dsp:sp>
    <dsp:sp modelId="{87A6C118-06D1-4E22-B6C9-8149CC7195DD}">
      <dsp:nvSpPr>
        <dsp:cNvPr id="0" name=""/>
        <dsp:cNvSpPr/>
      </dsp:nvSpPr>
      <dsp:spPr>
        <a:xfrm rot="21537400">
          <a:off x="3355869" y="2657461"/>
          <a:ext cx="552962" cy="24629"/>
        </a:xfrm>
        <a:custGeom>
          <a:avLst/>
          <a:gdLst/>
          <a:ahLst/>
          <a:cxnLst/>
          <a:rect l="0" t="0" r="0" b="0"/>
          <a:pathLst>
            <a:path>
              <a:moveTo>
                <a:pt x="0" y="12314"/>
              </a:moveTo>
              <a:lnTo>
                <a:pt x="552962" y="123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800" kern="1200">
            <a:latin typeface="Candara" panose="020E0502030303020204" pitchFamily="34" charset="0"/>
          </a:endParaRPr>
        </a:p>
      </dsp:txBody>
      <dsp:txXfrm>
        <a:off x="3618527" y="2655952"/>
        <a:ext cx="27648" cy="27648"/>
      </dsp:txXfrm>
    </dsp:sp>
    <dsp:sp modelId="{55CDCD01-D31C-45CF-8EC3-6CBCF95B5760}">
      <dsp:nvSpPr>
        <dsp:cNvPr id="0" name=""/>
        <dsp:cNvSpPr/>
      </dsp:nvSpPr>
      <dsp:spPr>
        <a:xfrm>
          <a:off x="3908786" y="2294026"/>
          <a:ext cx="2054032" cy="7414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i="1" kern="1200" dirty="0">
              <a:latin typeface="Candara" panose="020E0502030303020204" pitchFamily="34" charset="0"/>
            </a:rPr>
            <a:t>Functional Reading</a:t>
          </a:r>
          <a:r>
            <a:rPr lang="en-US" sz="1800" i="1" kern="1200" dirty="0">
              <a:latin typeface="Candara" panose="020E0502030303020204" pitchFamily="34" charset="0"/>
            </a:rPr>
            <a:t> dan </a:t>
          </a:r>
          <a:r>
            <a:rPr lang="id-ID" sz="1800" i="1" kern="1200" dirty="0">
              <a:latin typeface="Candara" panose="020E0502030303020204" pitchFamily="34" charset="0"/>
            </a:rPr>
            <a:t>Recreational Reading</a:t>
          </a:r>
          <a:endParaRPr lang="en-ID" sz="1800" kern="1200" dirty="0">
            <a:latin typeface="Candara" panose="020E0502030303020204" pitchFamily="34" charset="0"/>
          </a:endParaRPr>
        </a:p>
      </dsp:txBody>
      <dsp:txXfrm>
        <a:off x="3930502" y="2315742"/>
        <a:ext cx="2010600" cy="697999"/>
      </dsp:txXfrm>
    </dsp:sp>
    <dsp:sp modelId="{3AAA2D3C-D03B-433A-800B-1F07C984095D}">
      <dsp:nvSpPr>
        <dsp:cNvPr id="0" name=""/>
        <dsp:cNvSpPr/>
      </dsp:nvSpPr>
      <dsp:spPr>
        <a:xfrm rot="18155405">
          <a:off x="5691531" y="2157012"/>
          <a:ext cx="1175994" cy="24629"/>
        </a:xfrm>
        <a:custGeom>
          <a:avLst/>
          <a:gdLst/>
          <a:ahLst/>
          <a:cxnLst/>
          <a:rect l="0" t="0" r="0" b="0"/>
          <a:pathLst>
            <a:path>
              <a:moveTo>
                <a:pt x="0" y="12314"/>
              </a:moveTo>
              <a:lnTo>
                <a:pt x="1175994" y="123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800" kern="1200">
            <a:latin typeface="Candara" panose="020E0502030303020204" pitchFamily="34" charset="0"/>
          </a:endParaRPr>
        </a:p>
      </dsp:txBody>
      <dsp:txXfrm>
        <a:off x="6250128" y="2139927"/>
        <a:ext cx="58799" cy="58799"/>
      </dsp:txXfrm>
    </dsp:sp>
    <dsp:sp modelId="{467DF99A-B636-41C8-B999-95877C8822E2}">
      <dsp:nvSpPr>
        <dsp:cNvPr id="0" name=""/>
        <dsp:cNvSpPr/>
      </dsp:nvSpPr>
      <dsp:spPr>
        <a:xfrm>
          <a:off x="6596238" y="1303197"/>
          <a:ext cx="1482863" cy="7414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>
              <a:latin typeface="Candara" panose="020E0502030303020204" pitchFamily="34" charset="0"/>
            </a:rPr>
            <a:t>Membaca Ekstensif</a:t>
          </a:r>
          <a:endParaRPr lang="en-ID" sz="1800" kern="1200" dirty="0">
            <a:latin typeface="Candara" panose="020E0502030303020204" pitchFamily="34" charset="0"/>
          </a:endParaRPr>
        </a:p>
      </dsp:txBody>
      <dsp:txXfrm>
        <a:off x="6617954" y="1324913"/>
        <a:ext cx="1439431" cy="697999"/>
      </dsp:txXfrm>
    </dsp:sp>
    <dsp:sp modelId="{17F7AE92-2B55-4845-BCA4-A387ED08D3C6}">
      <dsp:nvSpPr>
        <dsp:cNvPr id="0" name=""/>
        <dsp:cNvSpPr/>
      </dsp:nvSpPr>
      <dsp:spPr>
        <a:xfrm rot="18532054">
          <a:off x="7903065" y="1293626"/>
          <a:ext cx="945217" cy="24629"/>
        </a:xfrm>
        <a:custGeom>
          <a:avLst/>
          <a:gdLst/>
          <a:ahLst/>
          <a:cxnLst/>
          <a:rect l="0" t="0" r="0" b="0"/>
          <a:pathLst>
            <a:path>
              <a:moveTo>
                <a:pt x="0" y="12314"/>
              </a:moveTo>
              <a:lnTo>
                <a:pt x="945217" y="123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800" kern="1200">
            <a:latin typeface="Candara" panose="020E0502030303020204" pitchFamily="34" charset="0"/>
          </a:endParaRPr>
        </a:p>
      </dsp:txBody>
      <dsp:txXfrm>
        <a:off x="8352043" y="1282310"/>
        <a:ext cx="47260" cy="47260"/>
      </dsp:txXfrm>
    </dsp:sp>
    <dsp:sp modelId="{9716AA93-224C-4DA7-B744-33164A968673}">
      <dsp:nvSpPr>
        <dsp:cNvPr id="0" name=""/>
        <dsp:cNvSpPr/>
      </dsp:nvSpPr>
      <dsp:spPr>
        <a:xfrm>
          <a:off x="8672246" y="763146"/>
          <a:ext cx="2904558" cy="3496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>
              <a:latin typeface="Candara" panose="020E0502030303020204" pitchFamily="34" charset="0"/>
            </a:rPr>
            <a:t>Teknik Membaca </a:t>
          </a:r>
          <a:r>
            <a:rPr lang="id-ID" sz="1800" i="1" kern="1200" dirty="0">
              <a:latin typeface="Candara" panose="020E0502030303020204" pitchFamily="34" charset="0"/>
            </a:rPr>
            <a:t>Selectin</a:t>
          </a:r>
          <a:r>
            <a:rPr lang="en-US" sz="1800" i="1" kern="1200" dirty="0">
              <a:latin typeface="Candara" panose="020E0502030303020204" pitchFamily="34" charset="0"/>
            </a:rPr>
            <a:t>g</a:t>
          </a:r>
          <a:endParaRPr lang="en-ID" sz="1800" kern="1200" dirty="0">
            <a:latin typeface="Candara" panose="020E0502030303020204" pitchFamily="34" charset="0"/>
          </a:endParaRPr>
        </a:p>
      </dsp:txBody>
      <dsp:txXfrm>
        <a:off x="8682487" y="773387"/>
        <a:ext cx="2884076" cy="329162"/>
      </dsp:txXfrm>
    </dsp:sp>
    <dsp:sp modelId="{F68AB297-361F-437D-BC2E-A9F8918DDFC9}">
      <dsp:nvSpPr>
        <dsp:cNvPr id="0" name=""/>
        <dsp:cNvSpPr/>
      </dsp:nvSpPr>
      <dsp:spPr>
        <a:xfrm rot="19940909">
          <a:off x="8041722" y="1509714"/>
          <a:ext cx="654542" cy="24629"/>
        </a:xfrm>
        <a:custGeom>
          <a:avLst/>
          <a:gdLst/>
          <a:ahLst/>
          <a:cxnLst/>
          <a:rect l="0" t="0" r="0" b="0"/>
          <a:pathLst>
            <a:path>
              <a:moveTo>
                <a:pt x="0" y="12314"/>
              </a:moveTo>
              <a:lnTo>
                <a:pt x="654542" y="123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800" kern="1200">
            <a:latin typeface="Candara" panose="020E0502030303020204" pitchFamily="34" charset="0"/>
          </a:endParaRPr>
        </a:p>
      </dsp:txBody>
      <dsp:txXfrm>
        <a:off x="8352630" y="1505665"/>
        <a:ext cx="32727" cy="32727"/>
      </dsp:txXfrm>
    </dsp:sp>
    <dsp:sp modelId="{7C0A3EC1-8309-4A55-AD1C-71440EB3A358}">
      <dsp:nvSpPr>
        <dsp:cNvPr id="0" name=""/>
        <dsp:cNvSpPr/>
      </dsp:nvSpPr>
      <dsp:spPr>
        <a:xfrm>
          <a:off x="8658886" y="1183915"/>
          <a:ext cx="2921329" cy="3724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>
              <a:latin typeface="Candara" panose="020E0502030303020204" pitchFamily="34" charset="0"/>
            </a:rPr>
            <a:t>Teknik Membaca </a:t>
          </a:r>
          <a:r>
            <a:rPr lang="id-ID" sz="1800" i="1" kern="1200" dirty="0">
              <a:latin typeface="Candara" panose="020E0502030303020204" pitchFamily="34" charset="0"/>
            </a:rPr>
            <a:t> Skipping</a:t>
          </a:r>
          <a:endParaRPr lang="en-ID" sz="1800" kern="1200" dirty="0">
            <a:latin typeface="Candara" panose="020E0502030303020204" pitchFamily="34" charset="0"/>
          </a:endParaRPr>
        </a:p>
      </dsp:txBody>
      <dsp:txXfrm>
        <a:off x="8669795" y="1194824"/>
        <a:ext cx="2899511" cy="350640"/>
      </dsp:txXfrm>
    </dsp:sp>
    <dsp:sp modelId="{463E2ED6-1230-4BFA-9168-3BE3769FEE57}">
      <dsp:nvSpPr>
        <dsp:cNvPr id="0" name=""/>
        <dsp:cNvSpPr/>
      </dsp:nvSpPr>
      <dsp:spPr>
        <a:xfrm rot="1338537">
          <a:off x="8055107" y="1783286"/>
          <a:ext cx="641133" cy="24629"/>
        </a:xfrm>
        <a:custGeom>
          <a:avLst/>
          <a:gdLst/>
          <a:ahLst/>
          <a:cxnLst/>
          <a:rect l="0" t="0" r="0" b="0"/>
          <a:pathLst>
            <a:path>
              <a:moveTo>
                <a:pt x="0" y="12314"/>
              </a:moveTo>
              <a:lnTo>
                <a:pt x="641133" y="123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800" kern="1200">
            <a:latin typeface="Candara" panose="020E0502030303020204" pitchFamily="34" charset="0"/>
          </a:endParaRPr>
        </a:p>
      </dsp:txBody>
      <dsp:txXfrm>
        <a:off x="8359645" y="1779572"/>
        <a:ext cx="32056" cy="32056"/>
      </dsp:txXfrm>
    </dsp:sp>
    <dsp:sp modelId="{6953FE90-578E-415C-9E85-30D557F312AB}">
      <dsp:nvSpPr>
        <dsp:cNvPr id="0" name=""/>
        <dsp:cNvSpPr/>
      </dsp:nvSpPr>
      <dsp:spPr>
        <a:xfrm>
          <a:off x="8672246" y="1707678"/>
          <a:ext cx="2891182" cy="4192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>
              <a:latin typeface="Candara" panose="020E0502030303020204" pitchFamily="34" charset="0"/>
            </a:rPr>
            <a:t>Teknik Membaca </a:t>
          </a:r>
          <a:r>
            <a:rPr lang="id-ID" sz="1800" i="1" kern="1200" dirty="0">
              <a:latin typeface="Candara" panose="020E0502030303020204" pitchFamily="34" charset="0"/>
            </a:rPr>
            <a:t> Skimming</a:t>
          </a:r>
          <a:endParaRPr lang="en-ID" sz="1800" kern="1200" dirty="0">
            <a:latin typeface="Candara" panose="020E0502030303020204" pitchFamily="34" charset="0"/>
          </a:endParaRPr>
        </a:p>
      </dsp:txBody>
      <dsp:txXfrm>
        <a:off x="8684525" y="1719957"/>
        <a:ext cx="2866624" cy="394662"/>
      </dsp:txXfrm>
    </dsp:sp>
    <dsp:sp modelId="{8F48593C-750E-49B7-ABA2-935545B1B8A0}">
      <dsp:nvSpPr>
        <dsp:cNvPr id="0" name=""/>
        <dsp:cNvSpPr/>
      </dsp:nvSpPr>
      <dsp:spPr>
        <a:xfrm rot="3071453">
          <a:off x="7902466" y="2030340"/>
          <a:ext cx="946415" cy="24629"/>
        </a:xfrm>
        <a:custGeom>
          <a:avLst/>
          <a:gdLst/>
          <a:ahLst/>
          <a:cxnLst/>
          <a:rect l="0" t="0" r="0" b="0"/>
          <a:pathLst>
            <a:path>
              <a:moveTo>
                <a:pt x="0" y="12314"/>
              </a:moveTo>
              <a:lnTo>
                <a:pt x="946415" y="123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800" kern="1200">
            <a:latin typeface="Candara" panose="020E0502030303020204" pitchFamily="34" charset="0"/>
          </a:endParaRPr>
        </a:p>
      </dsp:txBody>
      <dsp:txXfrm>
        <a:off x="8352013" y="2018994"/>
        <a:ext cx="47320" cy="47320"/>
      </dsp:txXfrm>
    </dsp:sp>
    <dsp:sp modelId="{14101E8F-7CCB-49C1-8D0E-288336932720}">
      <dsp:nvSpPr>
        <dsp:cNvPr id="0" name=""/>
        <dsp:cNvSpPr/>
      </dsp:nvSpPr>
      <dsp:spPr>
        <a:xfrm>
          <a:off x="8672246" y="2238112"/>
          <a:ext cx="2930063" cy="346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>
              <a:latin typeface="Candara" panose="020E0502030303020204" pitchFamily="34" charset="0"/>
            </a:rPr>
            <a:t>Teknik Membaca  </a:t>
          </a:r>
          <a:r>
            <a:rPr lang="id-ID" sz="1800" i="1" kern="1200" dirty="0">
              <a:latin typeface="Candara" panose="020E0502030303020204" pitchFamily="34" charset="0"/>
            </a:rPr>
            <a:t>Scanning</a:t>
          </a:r>
          <a:endParaRPr lang="en-ID" sz="1800" kern="1200" dirty="0">
            <a:latin typeface="Candara" panose="020E0502030303020204" pitchFamily="34" charset="0"/>
          </a:endParaRPr>
        </a:p>
      </dsp:txBody>
      <dsp:txXfrm>
        <a:off x="8682397" y="2248263"/>
        <a:ext cx="2909761" cy="326265"/>
      </dsp:txXfrm>
    </dsp:sp>
    <dsp:sp modelId="{D8D2B4DF-5592-4447-A45F-5A4742FFDFFE}">
      <dsp:nvSpPr>
        <dsp:cNvPr id="0" name=""/>
        <dsp:cNvSpPr/>
      </dsp:nvSpPr>
      <dsp:spPr>
        <a:xfrm rot="3475850">
          <a:off x="5683023" y="3157910"/>
          <a:ext cx="1193010" cy="24629"/>
        </a:xfrm>
        <a:custGeom>
          <a:avLst/>
          <a:gdLst/>
          <a:ahLst/>
          <a:cxnLst/>
          <a:rect l="0" t="0" r="0" b="0"/>
          <a:pathLst>
            <a:path>
              <a:moveTo>
                <a:pt x="0" y="12314"/>
              </a:moveTo>
              <a:lnTo>
                <a:pt x="1193010" y="123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800" kern="1200">
            <a:latin typeface="Candara" panose="020E0502030303020204" pitchFamily="34" charset="0"/>
          </a:endParaRPr>
        </a:p>
      </dsp:txBody>
      <dsp:txXfrm>
        <a:off x="6249703" y="3140399"/>
        <a:ext cx="59650" cy="59650"/>
      </dsp:txXfrm>
    </dsp:sp>
    <dsp:sp modelId="{04914C03-C6AD-40EE-9A8D-9FFD8AC783A7}">
      <dsp:nvSpPr>
        <dsp:cNvPr id="0" name=""/>
        <dsp:cNvSpPr/>
      </dsp:nvSpPr>
      <dsp:spPr>
        <a:xfrm>
          <a:off x="6596238" y="3304992"/>
          <a:ext cx="1482863" cy="7414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>
              <a:latin typeface="Candara" panose="020E0502030303020204" pitchFamily="34" charset="0"/>
            </a:rPr>
            <a:t> Membaca </a:t>
          </a:r>
          <a:r>
            <a:rPr lang="en-US" sz="1800" kern="1200" dirty="0">
              <a:latin typeface="Candara" panose="020E0502030303020204" pitchFamily="34" charset="0"/>
            </a:rPr>
            <a:t>In</a:t>
          </a:r>
          <a:r>
            <a:rPr lang="id-ID" sz="1800" kern="1200" dirty="0">
              <a:latin typeface="Candara" panose="020E0502030303020204" pitchFamily="34" charset="0"/>
            </a:rPr>
            <a:t>tensif</a:t>
          </a:r>
          <a:endParaRPr lang="en-ID" sz="1800" kern="1200" dirty="0">
            <a:latin typeface="Candara" panose="020E0502030303020204" pitchFamily="34" charset="0"/>
          </a:endParaRPr>
        </a:p>
      </dsp:txBody>
      <dsp:txXfrm>
        <a:off x="6617954" y="3326708"/>
        <a:ext cx="1439431" cy="697999"/>
      </dsp:txXfrm>
    </dsp:sp>
    <dsp:sp modelId="{1A1B5C11-BFD9-4F3B-9AF3-7B6AD4555780}">
      <dsp:nvSpPr>
        <dsp:cNvPr id="0" name=""/>
        <dsp:cNvSpPr/>
      </dsp:nvSpPr>
      <dsp:spPr>
        <a:xfrm rot="18415108">
          <a:off x="7881944" y="3268660"/>
          <a:ext cx="987459" cy="24629"/>
        </a:xfrm>
        <a:custGeom>
          <a:avLst/>
          <a:gdLst/>
          <a:ahLst/>
          <a:cxnLst/>
          <a:rect l="0" t="0" r="0" b="0"/>
          <a:pathLst>
            <a:path>
              <a:moveTo>
                <a:pt x="0" y="12314"/>
              </a:moveTo>
              <a:lnTo>
                <a:pt x="987459" y="123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800" kern="1200">
            <a:latin typeface="Candara" panose="020E0502030303020204" pitchFamily="34" charset="0"/>
          </a:endParaRPr>
        </a:p>
      </dsp:txBody>
      <dsp:txXfrm>
        <a:off x="8350987" y="3256288"/>
        <a:ext cx="49372" cy="49372"/>
      </dsp:txXfrm>
    </dsp:sp>
    <dsp:sp modelId="{5CC83958-4AFA-46F6-86C7-2E8494B657CD}">
      <dsp:nvSpPr>
        <dsp:cNvPr id="0" name=""/>
        <dsp:cNvSpPr/>
      </dsp:nvSpPr>
      <dsp:spPr>
        <a:xfrm>
          <a:off x="8672246" y="2695895"/>
          <a:ext cx="2569668" cy="3806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>
              <a:latin typeface="Candara" panose="020E0502030303020204" pitchFamily="34" charset="0"/>
            </a:rPr>
            <a:t>Membaca Telaah Isi</a:t>
          </a:r>
          <a:endParaRPr lang="en-ID" sz="1800" kern="1200" dirty="0">
            <a:latin typeface="Candara" panose="020E0502030303020204" pitchFamily="34" charset="0"/>
          </a:endParaRPr>
        </a:p>
      </dsp:txBody>
      <dsp:txXfrm>
        <a:off x="8683396" y="2707045"/>
        <a:ext cx="2547368" cy="358395"/>
      </dsp:txXfrm>
    </dsp:sp>
    <dsp:sp modelId="{351D31F4-E30E-407E-A9C0-E06EADFC758C}">
      <dsp:nvSpPr>
        <dsp:cNvPr id="0" name=""/>
        <dsp:cNvSpPr/>
      </dsp:nvSpPr>
      <dsp:spPr>
        <a:xfrm rot="19992322">
          <a:off x="8043427" y="3513618"/>
          <a:ext cx="664493" cy="24629"/>
        </a:xfrm>
        <a:custGeom>
          <a:avLst/>
          <a:gdLst/>
          <a:ahLst/>
          <a:cxnLst/>
          <a:rect l="0" t="0" r="0" b="0"/>
          <a:pathLst>
            <a:path>
              <a:moveTo>
                <a:pt x="0" y="12314"/>
              </a:moveTo>
              <a:lnTo>
                <a:pt x="664493" y="123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800" kern="1200">
            <a:latin typeface="Candara" panose="020E0502030303020204" pitchFamily="34" charset="0"/>
          </a:endParaRPr>
        </a:p>
      </dsp:txBody>
      <dsp:txXfrm>
        <a:off x="8359061" y="3509320"/>
        <a:ext cx="33224" cy="33224"/>
      </dsp:txXfrm>
    </dsp:sp>
    <dsp:sp modelId="{D0CD9615-976A-4C71-B9BA-079D06BC718E}">
      <dsp:nvSpPr>
        <dsp:cNvPr id="0" name=""/>
        <dsp:cNvSpPr/>
      </dsp:nvSpPr>
      <dsp:spPr>
        <a:xfrm>
          <a:off x="8672246" y="3187805"/>
          <a:ext cx="2599844" cy="376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>
              <a:latin typeface="Candara" panose="020E0502030303020204" pitchFamily="34" charset="0"/>
            </a:rPr>
            <a:t>Membaca Kritis</a:t>
          </a:r>
          <a:endParaRPr lang="en-ID" sz="1800" kern="1200" dirty="0">
            <a:latin typeface="Candara" panose="020E0502030303020204" pitchFamily="34" charset="0"/>
          </a:endParaRPr>
        </a:p>
      </dsp:txBody>
      <dsp:txXfrm>
        <a:off x="8683279" y="3198838"/>
        <a:ext cx="2577778" cy="354640"/>
      </dsp:txXfrm>
    </dsp:sp>
    <dsp:sp modelId="{C46A8797-23DE-4EA3-B86A-48FBF5ED9779}">
      <dsp:nvSpPr>
        <dsp:cNvPr id="0" name=""/>
        <dsp:cNvSpPr/>
      </dsp:nvSpPr>
      <dsp:spPr>
        <a:xfrm rot="1166945">
          <a:off x="8061154" y="3768118"/>
          <a:ext cx="629039" cy="24629"/>
        </a:xfrm>
        <a:custGeom>
          <a:avLst/>
          <a:gdLst/>
          <a:ahLst/>
          <a:cxnLst/>
          <a:rect l="0" t="0" r="0" b="0"/>
          <a:pathLst>
            <a:path>
              <a:moveTo>
                <a:pt x="0" y="12314"/>
              </a:moveTo>
              <a:lnTo>
                <a:pt x="629039" y="123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800" kern="1200">
            <a:latin typeface="Candara" panose="020E0502030303020204" pitchFamily="34" charset="0"/>
          </a:endParaRPr>
        </a:p>
      </dsp:txBody>
      <dsp:txXfrm>
        <a:off x="8359948" y="3764707"/>
        <a:ext cx="31451" cy="31451"/>
      </dsp:txXfrm>
    </dsp:sp>
    <dsp:sp modelId="{34E97245-72B5-4152-88AE-1663E8AF0BF6}">
      <dsp:nvSpPr>
        <dsp:cNvPr id="0" name=""/>
        <dsp:cNvSpPr/>
      </dsp:nvSpPr>
      <dsp:spPr>
        <a:xfrm>
          <a:off x="8672246" y="3675726"/>
          <a:ext cx="2602587" cy="4188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>
              <a:latin typeface="Candara" panose="020E0502030303020204" pitchFamily="34" charset="0"/>
            </a:rPr>
            <a:t>Membaca Ide</a:t>
          </a:r>
          <a:endParaRPr lang="en-ID" sz="1800" kern="1200" dirty="0">
            <a:latin typeface="Candara" panose="020E0502030303020204" pitchFamily="34" charset="0"/>
          </a:endParaRPr>
        </a:p>
      </dsp:txBody>
      <dsp:txXfrm>
        <a:off x="8684514" y="3687994"/>
        <a:ext cx="2578051" cy="394328"/>
      </dsp:txXfrm>
    </dsp:sp>
    <dsp:sp modelId="{17ADD07A-3EF9-4523-AC2E-5FF166DA5A6F}">
      <dsp:nvSpPr>
        <dsp:cNvPr id="0" name=""/>
        <dsp:cNvSpPr/>
      </dsp:nvSpPr>
      <dsp:spPr>
        <a:xfrm rot="3232751">
          <a:off x="7887268" y="4040870"/>
          <a:ext cx="934609" cy="24629"/>
        </a:xfrm>
        <a:custGeom>
          <a:avLst/>
          <a:gdLst/>
          <a:ahLst/>
          <a:cxnLst/>
          <a:rect l="0" t="0" r="0" b="0"/>
          <a:pathLst>
            <a:path>
              <a:moveTo>
                <a:pt x="0" y="12314"/>
              </a:moveTo>
              <a:lnTo>
                <a:pt x="934609" y="123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800" kern="1200">
            <a:latin typeface="Candara" panose="020E0502030303020204" pitchFamily="34" charset="0"/>
          </a:endParaRPr>
        </a:p>
      </dsp:txBody>
      <dsp:txXfrm>
        <a:off x="8331207" y="4029820"/>
        <a:ext cx="46730" cy="46730"/>
      </dsp:txXfrm>
    </dsp:sp>
    <dsp:sp modelId="{E74D9488-7D6D-4946-9D8D-7465E5AED49C}">
      <dsp:nvSpPr>
        <dsp:cNvPr id="0" name=""/>
        <dsp:cNvSpPr/>
      </dsp:nvSpPr>
      <dsp:spPr>
        <a:xfrm>
          <a:off x="8630044" y="4205805"/>
          <a:ext cx="2681342" cy="4497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>
              <a:latin typeface="Candara" panose="020E0502030303020204" pitchFamily="34" charset="0"/>
            </a:rPr>
            <a:t>Membaca Rekreatif </a:t>
          </a:r>
          <a:endParaRPr lang="en-ID" sz="1800" kern="1200" dirty="0">
            <a:latin typeface="Candara" panose="020E0502030303020204" pitchFamily="34" charset="0"/>
          </a:endParaRPr>
        </a:p>
      </dsp:txBody>
      <dsp:txXfrm>
        <a:off x="8643216" y="4218977"/>
        <a:ext cx="2654998" cy="4233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39CD1-6A9E-4AD3-A1AE-EAD3994AEC4E}">
      <dsp:nvSpPr>
        <dsp:cNvPr id="0" name=""/>
        <dsp:cNvSpPr/>
      </dsp:nvSpPr>
      <dsp:spPr>
        <a:xfrm>
          <a:off x="219182" y="113891"/>
          <a:ext cx="2867165" cy="4869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L</a:t>
          </a:r>
          <a:r>
            <a:rPr lang="id-ID" sz="1800" b="0" kern="1200" dirty="0"/>
            <a:t>ima tahapan membaca</a:t>
          </a:r>
          <a:r>
            <a:rPr lang="en-US" sz="1800" b="0" kern="1200" dirty="0"/>
            <a:t> yang </a:t>
          </a:r>
          <a:r>
            <a:rPr lang="en-US" sz="1800" b="0" kern="1200" dirty="0" err="1"/>
            <a:t>dikenal</a:t>
          </a:r>
          <a:r>
            <a:rPr lang="en-US" sz="1800" b="0" kern="1200" dirty="0"/>
            <a:t> di </a:t>
          </a:r>
          <a:r>
            <a:rPr lang="en-US" sz="1800" b="0" kern="1200" dirty="0" err="1"/>
            <a:t>Perpustakaan</a:t>
          </a:r>
          <a:endParaRPr lang="en-ID" sz="1800" b="0" kern="1200" dirty="0"/>
        </a:p>
      </dsp:txBody>
      <dsp:txXfrm>
        <a:off x="233443" y="128152"/>
        <a:ext cx="2838643" cy="458397"/>
      </dsp:txXfrm>
    </dsp:sp>
    <dsp:sp modelId="{B6B91828-DCEC-495E-8934-6E718873FB12}">
      <dsp:nvSpPr>
        <dsp:cNvPr id="0" name=""/>
        <dsp:cNvSpPr/>
      </dsp:nvSpPr>
      <dsp:spPr>
        <a:xfrm>
          <a:off x="505899" y="600810"/>
          <a:ext cx="259203" cy="423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3986"/>
              </a:lnTo>
              <a:lnTo>
                <a:pt x="259203" y="4239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C678FA-F9B7-45B3-8E4F-506230295CEA}">
      <dsp:nvSpPr>
        <dsp:cNvPr id="0" name=""/>
        <dsp:cNvSpPr/>
      </dsp:nvSpPr>
      <dsp:spPr>
        <a:xfrm>
          <a:off x="765102" y="782812"/>
          <a:ext cx="4268862" cy="483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l" defTabSz="179388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id-ID" sz="1800" b="0" kern="1200" dirty="0"/>
            <a:t>Tingkat	membaca</a:t>
          </a:r>
          <a:r>
            <a:rPr lang="en-US" sz="1800" b="0" kern="1200" dirty="0"/>
            <a:t> </a:t>
          </a:r>
          <a:r>
            <a:rPr lang="id-ID" sz="1800" b="0" kern="1200" dirty="0"/>
            <a:t>pemula</a:t>
          </a:r>
          <a:r>
            <a:rPr lang="en-US" sz="1800" b="0" kern="1200" dirty="0"/>
            <a:t> </a:t>
          </a:r>
          <a:r>
            <a:rPr lang="id-ID" sz="1800" b="0" kern="1200" dirty="0"/>
            <a:t>yang</a:t>
          </a:r>
          <a:r>
            <a:rPr lang="en-US" sz="1800" b="0" kern="1200" dirty="0"/>
            <a:t> </a:t>
          </a:r>
          <a:r>
            <a:rPr lang="id-ID" sz="1800" b="0" kern="1200" dirty="0"/>
            <a:t>	hanya</a:t>
          </a:r>
          <a:r>
            <a:rPr lang="en-US" sz="1800" b="0" kern="1200" dirty="0"/>
            <a:t> </a:t>
          </a:r>
          <a:r>
            <a:rPr lang="id-ID" sz="1800" b="0" kern="1200" dirty="0"/>
            <a:t>memiliki</a:t>
          </a:r>
          <a:r>
            <a:rPr lang="en-US" sz="1800" b="0" kern="1200" dirty="0"/>
            <a:t> </a:t>
          </a:r>
          <a:r>
            <a:rPr lang="id-ID" sz="1800" b="0" kern="1200" dirty="0"/>
            <a:t>kemampuan mengucapkan</a:t>
          </a:r>
          <a:r>
            <a:rPr lang="en-US" sz="1800" b="0" kern="1200" dirty="0"/>
            <a:t> </a:t>
          </a:r>
          <a:r>
            <a:rPr lang="id-ID" sz="1800" b="0" kern="1200" dirty="0"/>
            <a:t>huruf</a:t>
          </a:r>
          <a:endParaRPr lang="en-ID" sz="1800" b="0" kern="1200" dirty="0"/>
        </a:p>
      </dsp:txBody>
      <dsp:txXfrm>
        <a:off x="779277" y="796987"/>
        <a:ext cx="4240512" cy="455618"/>
      </dsp:txXfrm>
    </dsp:sp>
    <dsp:sp modelId="{078970F9-D2A7-4FAC-A867-F8F08F9F177A}">
      <dsp:nvSpPr>
        <dsp:cNvPr id="0" name=""/>
        <dsp:cNvSpPr/>
      </dsp:nvSpPr>
      <dsp:spPr>
        <a:xfrm>
          <a:off x="505899" y="600810"/>
          <a:ext cx="219571" cy="1036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6815"/>
              </a:lnTo>
              <a:lnTo>
                <a:pt x="219571" y="103681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769B5D-C0B0-45EC-9F8E-A6C42C2E4B87}">
      <dsp:nvSpPr>
        <dsp:cNvPr id="0" name=""/>
        <dsp:cNvSpPr/>
      </dsp:nvSpPr>
      <dsp:spPr>
        <a:xfrm>
          <a:off x="725470" y="1396756"/>
          <a:ext cx="4341006" cy="481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1039569"/>
              <a:satOff val="-4797"/>
              <a:lumOff val="17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id-ID" sz="1800" b="0" kern="1200" dirty="0"/>
            <a:t>Tingkat membaca yang merupakan perolehan impresi umum terhadap apa yang dibaca.</a:t>
          </a:r>
          <a:endParaRPr lang="en-ID" sz="1800" b="0" kern="1200" dirty="0"/>
        </a:p>
      </dsp:txBody>
      <dsp:txXfrm>
        <a:off x="739580" y="1410866"/>
        <a:ext cx="4312786" cy="453520"/>
      </dsp:txXfrm>
    </dsp:sp>
    <dsp:sp modelId="{A32064D8-9BC7-4882-90E3-66C01F787697}">
      <dsp:nvSpPr>
        <dsp:cNvPr id="0" name=""/>
        <dsp:cNvSpPr/>
      </dsp:nvSpPr>
      <dsp:spPr>
        <a:xfrm>
          <a:off x="505899" y="600810"/>
          <a:ext cx="178489" cy="1851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763"/>
              </a:lnTo>
              <a:lnTo>
                <a:pt x="178489" y="185176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6910D3-2219-4AEE-B869-3F55CB612675}">
      <dsp:nvSpPr>
        <dsp:cNvPr id="0" name=""/>
        <dsp:cNvSpPr/>
      </dsp:nvSpPr>
      <dsp:spPr>
        <a:xfrm>
          <a:off x="684389" y="2058972"/>
          <a:ext cx="4381085" cy="7872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2079139"/>
              <a:satOff val="-9594"/>
              <a:lumOff val="35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b="0" kern="1200" dirty="0"/>
            <a:t>Tingkat membaca yang bersifat pemahaman literer terhadap apa yang dibaca dan sanggup menjawab pertanyaan yang dikemukakan</a:t>
          </a:r>
          <a:endParaRPr lang="en-ID" sz="1800" b="0" kern="1200" dirty="0"/>
        </a:p>
      </dsp:txBody>
      <dsp:txXfrm>
        <a:off x="707445" y="2082028"/>
        <a:ext cx="4334973" cy="741090"/>
      </dsp:txXfrm>
    </dsp:sp>
    <dsp:sp modelId="{20CC5ED8-2449-472D-A897-C537190A7477}">
      <dsp:nvSpPr>
        <dsp:cNvPr id="0" name=""/>
        <dsp:cNvSpPr/>
      </dsp:nvSpPr>
      <dsp:spPr>
        <a:xfrm>
          <a:off x="460179" y="600810"/>
          <a:ext cx="91440" cy="30149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14918"/>
              </a:lnTo>
              <a:lnTo>
                <a:pt x="132310" y="301491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B564C3-0299-4464-9E29-197DF6812D7D}">
      <dsp:nvSpPr>
        <dsp:cNvPr id="0" name=""/>
        <dsp:cNvSpPr/>
      </dsp:nvSpPr>
      <dsp:spPr>
        <a:xfrm>
          <a:off x="592489" y="3008906"/>
          <a:ext cx="4508626" cy="12136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3118708"/>
              <a:satOff val="-14390"/>
              <a:lumOff val="53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id-ID" sz="1800" b="0" kern="1200" dirty="0"/>
            <a:t>Tingkat membaca yang dimulai dengan menginterpretasikan apa yang dibaca dengan memahami makna atau ide pokok dari sajian yang dibaca</a:t>
          </a:r>
          <a:r>
            <a:rPr lang="en-US" sz="1800" b="0" kern="1200" dirty="0"/>
            <a:t>, </a:t>
          </a:r>
          <a:r>
            <a:rPr lang="id-ID" sz="1800" b="0" kern="1200" dirty="0"/>
            <a:t>mengambil kesimpulan </a:t>
          </a:r>
          <a:r>
            <a:rPr lang="en-US" sz="1800" b="0" kern="1200" dirty="0"/>
            <a:t>dan </a:t>
          </a:r>
          <a:r>
            <a:rPr lang="id-ID" sz="1800" b="0" kern="1200" dirty="0"/>
            <a:t>bahkan mengevaluasi apa yang dibacanya.</a:t>
          </a:r>
          <a:endParaRPr lang="en-ID" sz="1800" b="0" kern="1200" dirty="0"/>
        </a:p>
      </dsp:txBody>
      <dsp:txXfrm>
        <a:off x="628035" y="3044452"/>
        <a:ext cx="4437534" cy="1142553"/>
      </dsp:txXfrm>
    </dsp:sp>
    <dsp:sp modelId="{1625B816-0230-4B40-A2D1-D2D249D3ADBC}">
      <dsp:nvSpPr>
        <dsp:cNvPr id="0" name=""/>
        <dsp:cNvSpPr/>
      </dsp:nvSpPr>
      <dsp:spPr>
        <a:xfrm>
          <a:off x="460179" y="600810"/>
          <a:ext cx="91440" cy="41091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09171"/>
              </a:lnTo>
              <a:lnTo>
                <a:pt x="112161" y="410917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FE8FC5-244B-46BD-8BE9-22E3361D9308}">
      <dsp:nvSpPr>
        <dsp:cNvPr id="0" name=""/>
        <dsp:cNvSpPr/>
      </dsp:nvSpPr>
      <dsp:spPr>
        <a:xfrm>
          <a:off x="572341" y="4364200"/>
          <a:ext cx="4602477" cy="691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4158277"/>
              <a:satOff val="-19187"/>
              <a:lumOff val="70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id-ID" sz="1800" b="0" kern="1200" dirty="0"/>
            <a:t>Tingkat membaca yang dikenal dengan istilah </a:t>
          </a:r>
          <a:r>
            <a:rPr lang="id-ID" sz="1800" b="0" i="1" kern="1200" dirty="0"/>
            <a:t>reading indepth, </a:t>
          </a:r>
          <a:r>
            <a:rPr lang="id-ID" sz="1800" b="0" kern="1200" dirty="0"/>
            <a:t>di sini pembaca dipandang sebagai proses penggerakan pengalaman.</a:t>
          </a:r>
          <a:endParaRPr lang="en-ID" sz="1800" b="0" kern="1200" dirty="0"/>
        </a:p>
      </dsp:txBody>
      <dsp:txXfrm>
        <a:off x="592596" y="4384455"/>
        <a:ext cx="4561967" cy="651054"/>
      </dsp:txXfrm>
    </dsp:sp>
    <dsp:sp modelId="{1364B253-4CD0-401B-86E2-37D5AEC7514C}">
      <dsp:nvSpPr>
        <dsp:cNvPr id="0" name=""/>
        <dsp:cNvSpPr/>
      </dsp:nvSpPr>
      <dsp:spPr>
        <a:xfrm>
          <a:off x="4939579" y="12979"/>
          <a:ext cx="4251657" cy="5547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b="0" kern="1200" dirty="0"/>
            <a:t>Tahap perkembangan membaca dan hubungannya dengan jenis bahan bacaan</a:t>
          </a:r>
          <a:endParaRPr lang="en-ID" sz="1800" b="0" kern="1200" dirty="0"/>
        </a:p>
      </dsp:txBody>
      <dsp:txXfrm>
        <a:off x="4955827" y="29227"/>
        <a:ext cx="4219161" cy="522265"/>
      </dsp:txXfrm>
    </dsp:sp>
    <dsp:sp modelId="{CEE19A7B-B871-44FE-9801-30C6C1F6A147}">
      <dsp:nvSpPr>
        <dsp:cNvPr id="0" name=""/>
        <dsp:cNvSpPr/>
      </dsp:nvSpPr>
      <dsp:spPr>
        <a:xfrm>
          <a:off x="5364745" y="567741"/>
          <a:ext cx="125578" cy="460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698"/>
              </a:lnTo>
              <a:lnTo>
                <a:pt x="125578" y="46069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A26954-48AB-499D-A7F1-9BC560E9A01A}">
      <dsp:nvSpPr>
        <dsp:cNvPr id="0" name=""/>
        <dsp:cNvSpPr/>
      </dsp:nvSpPr>
      <dsp:spPr>
        <a:xfrm>
          <a:off x="5490323" y="720925"/>
          <a:ext cx="5219412" cy="615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b="0" kern="1200" dirty="0"/>
            <a:t>Tahapan 0: </a:t>
          </a:r>
          <a:r>
            <a:rPr lang="id-ID" sz="1800" b="0" i="1" kern="1200" dirty="0"/>
            <a:t>Pre-reading, Pseudoreading </a:t>
          </a:r>
          <a:r>
            <a:rPr lang="id-ID" sz="1800" b="0" kern="1200" dirty="0"/>
            <a:t>(Pramembaca)</a:t>
          </a:r>
          <a:r>
            <a:rPr lang="en-US" sz="1800" b="0" kern="1200" dirty="0"/>
            <a:t>, </a:t>
          </a:r>
          <a:r>
            <a:rPr lang="id-ID" sz="1800" b="0" kern="1200" dirty="0"/>
            <a:t>anak usia 6 bulan sampai 6 tahun</a:t>
          </a:r>
          <a:endParaRPr lang="en-ID" sz="1800" b="0" kern="1200" dirty="0"/>
        </a:p>
      </dsp:txBody>
      <dsp:txXfrm>
        <a:off x="5508337" y="738939"/>
        <a:ext cx="5183384" cy="578999"/>
      </dsp:txXfrm>
    </dsp:sp>
    <dsp:sp modelId="{63927951-E4E0-472A-8FFA-5BB96215E829}">
      <dsp:nvSpPr>
        <dsp:cNvPr id="0" name=""/>
        <dsp:cNvSpPr/>
      </dsp:nvSpPr>
      <dsp:spPr>
        <a:xfrm>
          <a:off x="5364745" y="567741"/>
          <a:ext cx="109551" cy="11742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232"/>
              </a:lnTo>
              <a:lnTo>
                <a:pt x="109551" y="117423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5CC232-AC1B-4A77-BE89-BFC4981F9434}">
      <dsp:nvSpPr>
        <dsp:cNvPr id="0" name=""/>
        <dsp:cNvSpPr/>
      </dsp:nvSpPr>
      <dsp:spPr>
        <a:xfrm>
          <a:off x="5474296" y="1431420"/>
          <a:ext cx="5577646" cy="6211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6237415"/>
              <a:satOff val="-28781"/>
              <a:lumOff val="10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b="0" kern="1200" dirty="0"/>
            <a:t>Tahap 1: </a:t>
          </a:r>
          <a:r>
            <a:rPr lang="id-ID" sz="1800" b="0" i="1" kern="1200" dirty="0"/>
            <a:t>Initial Reading and Decoding </a:t>
          </a:r>
          <a:r>
            <a:rPr lang="id-ID" sz="1800" b="0" kern="1200" dirty="0"/>
            <a:t>(Pengenalan Awal Membaca dan </a:t>
          </a:r>
          <a:r>
            <a:rPr lang="id-ID" sz="1800" b="0" i="1" kern="1200" dirty="0"/>
            <a:t>Decoding</a:t>
          </a:r>
          <a:r>
            <a:rPr lang="id-ID" sz="1800" b="0" kern="1200" dirty="0"/>
            <a:t>)</a:t>
          </a:r>
          <a:r>
            <a:rPr lang="en-US" sz="1800" b="0" kern="1200" dirty="0"/>
            <a:t>, </a:t>
          </a:r>
          <a:r>
            <a:rPr lang="en-US" sz="1800" b="0" kern="1200" dirty="0" err="1"/>
            <a:t>usia</a:t>
          </a:r>
          <a:r>
            <a:rPr lang="en-US" sz="1800" b="0" kern="1200" dirty="0"/>
            <a:t> </a:t>
          </a:r>
          <a:r>
            <a:rPr lang="en-US" sz="1800" b="0" kern="1200" dirty="0" err="1"/>
            <a:t>anak</a:t>
          </a:r>
          <a:r>
            <a:rPr lang="id-ID" sz="1800" b="0" kern="1200" dirty="0"/>
            <a:t> 6 dan 7 tahun </a:t>
          </a:r>
          <a:endParaRPr lang="en-ID" sz="1800" b="0" kern="1200" dirty="0"/>
        </a:p>
      </dsp:txBody>
      <dsp:txXfrm>
        <a:off x="5492488" y="1449612"/>
        <a:ext cx="5541262" cy="584721"/>
      </dsp:txXfrm>
    </dsp:sp>
    <dsp:sp modelId="{8CCFDB7F-4600-4254-98A8-45F7BABB0FD9}">
      <dsp:nvSpPr>
        <dsp:cNvPr id="0" name=""/>
        <dsp:cNvSpPr/>
      </dsp:nvSpPr>
      <dsp:spPr>
        <a:xfrm>
          <a:off x="5319025" y="567741"/>
          <a:ext cx="91440" cy="18849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4924"/>
              </a:lnTo>
              <a:lnTo>
                <a:pt x="124623" y="18849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D5500-0217-468B-AF40-7C79C8D95F7B}">
      <dsp:nvSpPr>
        <dsp:cNvPr id="0" name=""/>
        <dsp:cNvSpPr/>
      </dsp:nvSpPr>
      <dsp:spPr>
        <a:xfrm>
          <a:off x="5443649" y="2191019"/>
          <a:ext cx="5133236" cy="523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7276984"/>
              <a:satOff val="-33578"/>
              <a:lumOff val="123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id-ID" sz="1800" b="0" kern="1200" dirty="0"/>
            <a:t>Tahap 2: </a:t>
          </a:r>
          <a:r>
            <a:rPr lang="id-ID" sz="1800" b="0" i="1" kern="1200" dirty="0"/>
            <a:t>Confirmation and Fluency </a:t>
          </a:r>
          <a:r>
            <a:rPr lang="id-ID" sz="1800" b="0" kern="1200" dirty="0"/>
            <a:t>(Konfirmasi dan Kelancaran)</a:t>
          </a:r>
          <a:r>
            <a:rPr lang="en-US" sz="1800" b="0" kern="1200" dirty="0"/>
            <a:t>, </a:t>
          </a:r>
          <a:r>
            <a:rPr lang="id-ID" sz="1800" b="0" kern="1200" dirty="0"/>
            <a:t>usia anak 7–8 tahun</a:t>
          </a:r>
          <a:endParaRPr lang="en-ID" sz="1800" b="0" kern="1200" dirty="0"/>
        </a:p>
      </dsp:txBody>
      <dsp:txXfrm>
        <a:off x="5458976" y="2206346"/>
        <a:ext cx="5102582" cy="492639"/>
      </dsp:txXfrm>
    </dsp:sp>
    <dsp:sp modelId="{B3DA2A31-E060-4980-AF7A-BF36EA751571}">
      <dsp:nvSpPr>
        <dsp:cNvPr id="0" name=""/>
        <dsp:cNvSpPr/>
      </dsp:nvSpPr>
      <dsp:spPr>
        <a:xfrm>
          <a:off x="5364745" y="567741"/>
          <a:ext cx="145737" cy="2751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1963"/>
              </a:lnTo>
              <a:lnTo>
                <a:pt x="145737" y="275196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2F826B-0AD6-4A61-B081-C47E1030F215}">
      <dsp:nvSpPr>
        <dsp:cNvPr id="0" name=""/>
        <dsp:cNvSpPr/>
      </dsp:nvSpPr>
      <dsp:spPr>
        <a:xfrm>
          <a:off x="5510483" y="2943966"/>
          <a:ext cx="5789967" cy="7514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8316554"/>
              <a:satOff val="-38374"/>
              <a:lumOff val="141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id-ID" sz="1800" b="0" kern="1200" dirty="0"/>
            <a:t>Tahap 3: </a:t>
          </a:r>
          <a:r>
            <a:rPr lang="id-ID" sz="1800" b="0" i="1" kern="1200" dirty="0"/>
            <a:t>Reading for Learning the New </a:t>
          </a:r>
          <a:r>
            <a:rPr lang="id-ID" sz="1800" b="0" kern="1200" dirty="0"/>
            <a:t>(Membaca untuk Belajar)</a:t>
          </a:r>
          <a:r>
            <a:rPr lang="en-US" sz="1800" b="0" kern="1200" dirty="0"/>
            <a:t>, </a:t>
          </a:r>
          <a:r>
            <a:rPr lang="id-ID" sz="1800" b="0" kern="1200" dirty="0"/>
            <a:t>usia anak sekitar 9–13 tahun</a:t>
          </a:r>
          <a:endParaRPr lang="en-ID" sz="1800" b="0" kern="1200" dirty="0"/>
        </a:p>
      </dsp:txBody>
      <dsp:txXfrm>
        <a:off x="5532493" y="2965976"/>
        <a:ext cx="5745947" cy="707455"/>
      </dsp:txXfrm>
    </dsp:sp>
    <dsp:sp modelId="{AA09016C-D267-4B50-9C15-15283624D68F}">
      <dsp:nvSpPr>
        <dsp:cNvPr id="0" name=""/>
        <dsp:cNvSpPr/>
      </dsp:nvSpPr>
      <dsp:spPr>
        <a:xfrm>
          <a:off x="5364745" y="567741"/>
          <a:ext cx="164501" cy="3577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7888"/>
              </a:lnTo>
              <a:lnTo>
                <a:pt x="164501" y="357788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6FDBCB-1384-40BB-AE65-ABFF5164A30D}">
      <dsp:nvSpPr>
        <dsp:cNvPr id="0" name=""/>
        <dsp:cNvSpPr/>
      </dsp:nvSpPr>
      <dsp:spPr>
        <a:xfrm>
          <a:off x="5529246" y="3836054"/>
          <a:ext cx="5750215" cy="61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9356123"/>
              <a:satOff val="-43171"/>
              <a:lumOff val="158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id-ID" sz="1800" b="0" kern="1200" dirty="0"/>
            <a:t>Tahap 4: Kerumitan dan Kompleksitas, 14 -17 tahun</a:t>
          </a:r>
          <a:endParaRPr lang="en-ID" sz="1800" b="0" kern="1200" dirty="0"/>
        </a:p>
      </dsp:txBody>
      <dsp:txXfrm>
        <a:off x="5547380" y="3854188"/>
        <a:ext cx="5713947" cy="582881"/>
      </dsp:txXfrm>
    </dsp:sp>
    <dsp:sp modelId="{858732DE-C30F-4447-99B4-9080AC388DD7}">
      <dsp:nvSpPr>
        <dsp:cNvPr id="0" name=""/>
        <dsp:cNvSpPr/>
      </dsp:nvSpPr>
      <dsp:spPr>
        <a:xfrm>
          <a:off x="5364745" y="567741"/>
          <a:ext cx="168208" cy="4272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2097"/>
              </a:lnTo>
              <a:lnTo>
                <a:pt x="168208" y="427209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FA422-EF80-417A-AD29-EFB6EE0DB17B}">
      <dsp:nvSpPr>
        <dsp:cNvPr id="0" name=""/>
        <dsp:cNvSpPr/>
      </dsp:nvSpPr>
      <dsp:spPr>
        <a:xfrm>
          <a:off x="5532953" y="4567646"/>
          <a:ext cx="5513930" cy="544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id-ID" sz="1800" b="0" kern="1200" dirty="0"/>
            <a:t>Tahap 5: Konstruksi dan Rekonstruksi, 18 tahun ke atas</a:t>
          </a:r>
          <a:endParaRPr lang="en-ID" sz="1800" b="0" kern="1200" dirty="0"/>
        </a:p>
      </dsp:txBody>
      <dsp:txXfrm>
        <a:off x="5548897" y="4583590"/>
        <a:ext cx="5482042" cy="51249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8FB07-C98C-4E20-A6A8-0DFB011C0EC1}">
      <dsp:nvSpPr>
        <dsp:cNvPr id="0" name=""/>
        <dsp:cNvSpPr/>
      </dsp:nvSpPr>
      <dsp:spPr>
        <a:xfrm>
          <a:off x="10307" y="1822245"/>
          <a:ext cx="2083753" cy="1041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>
              <a:latin typeface="Candara" panose="020E0502030303020204" pitchFamily="34" charset="0"/>
            </a:rPr>
            <a:t>Metode Untuk Mengembangkan Minat Baca</a:t>
          </a:r>
          <a:endParaRPr lang="en-ID" sz="1800" kern="1200" dirty="0">
            <a:latin typeface="Candara" panose="020E0502030303020204" pitchFamily="34" charset="0"/>
          </a:endParaRPr>
        </a:p>
      </dsp:txBody>
      <dsp:txXfrm>
        <a:off x="40823" y="1852761"/>
        <a:ext cx="2022721" cy="980844"/>
      </dsp:txXfrm>
    </dsp:sp>
    <dsp:sp modelId="{C5E6ABB3-A69E-46E2-B5AE-5D922D7543AA}">
      <dsp:nvSpPr>
        <dsp:cNvPr id="0" name=""/>
        <dsp:cNvSpPr/>
      </dsp:nvSpPr>
      <dsp:spPr>
        <a:xfrm rot="17750045">
          <a:off x="1554449" y="1463018"/>
          <a:ext cx="1912724" cy="38765"/>
        </a:xfrm>
        <a:custGeom>
          <a:avLst/>
          <a:gdLst/>
          <a:ahLst/>
          <a:cxnLst/>
          <a:rect l="0" t="0" r="0" b="0"/>
          <a:pathLst>
            <a:path>
              <a:moveTo>
                <a:pt x="0" y="19382"/>
              </a:moveTo>
              <a:lnTo>
                <a:pt x="1912724" y="193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800" kern="1200">
            <a:latin typeface="Candara" panose="020E0502030303020204" pitchFamily="34" charset="0"/>
          </a:endParaRPr>
        </a:p>
      </dsp:txBody>
      <dsp:txXfrm>
        <a:off x="2462993" y="1434583"/>
        <a:ext cx="95636" cy="95636"/>
      </dsp:txXfrm>
    </dsp:sp>
    <dsp:sp modelId="{695156B7-A2A8-49C2-82E4-12567E82302E}">
      <dsp:nvSpPr>
        <dsp:cNvPr id="0" name=""/>
        <dsp:cNvSpPr/>
      </dsp:nvSpPr>
      <dsp:spPr>
        <a:xfrm>
          <a:off x="2927562" y="226455"/>
          <a:ext cx="2083753" cy="7903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id-ID" sz="1800" b="1" kern="1200" dirty="0">
              <a:latin typeface="Candara" panose="020E0502030303020204" pitchFamily="34" charset="0"/>
            </a:rPr>
            <a:t>Metode Kosakata</a:t>
          </a:r>
          <a:endParaRPr lang="en-ID" sz="1800" kern="1200" dirty="0">
            <a:latin typeface="Candara" panose="020E0502030303020204" pitchFamily="34" charset="0"/>
          </a:endParaRPr>
        </a:p>
      </dsp:txBody>
      <dsp:txXfrm>
        <a:off x="2950710" y="249603"/>
        <a:ext cx="2037457" cy="744030"/>
      </dsp:txXfrm>
    </dsp:sp>
    <dsp:sp modelId="{8645ED5A-16EF-425F-9C0D-7164FC7AAB91}">
      <dsp:nvSpPr>
        <dsp:cNvPr id="0" name=""/>
        <dsp:cNvSpPr/>
      </dsp:nvSpPr>
      <dsp:spPr>
        <a:xfrm rot="21595400">
          <a:off x="5011316" y="601948"/>
          <a:ext cx="428274" cy="38765"/>
        </a:xfrm>
        <a:custGeom>
          <a:avLst/>
          <a:gdLst/>
          <a:ahLst/>
          <a:cxnLst/>
          <a:rect l="0" t="0" r="0" b="0"/>
          <a:pathLst>
            <a:path>
              <a:moveTo>
                <a:pt x="0" y="19382"/>
              </a:moveTo>
              <a:lnTo>
                <a:pt x="428274" y="1938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800" kern="1200">
            <a:latin typeface="Candara" panose="020E0502030303020204" pitchFamily="34" charset="0"/>
          </a:endParaRPr>
        </a:p>
      </dsp:txBody>
      <dsp:txXfrm>
        <a:off x="5214746" y="610624"/>
        <a:ext cx="21413" cy="21413"/>
      </dsp:txXfrm>
    </dsp:sp>
    <dsp:sp modelId="{32F08DE4-B0C2-4C2F-BD13-D5D960C2870C}">
      <dsp:nvSpPr>
        <dsp:cNvPr id="0" name=""/>
        <dsp:cNvSpPr/>
      </dsp:nvSpPr>
      <dsp:spPr>
        <a:xfrm>
          <a:off x="5439590" y="157300"/>
          <a:ext cx="4807095" cy="9274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>
              <a:latin typeface="Candara" panose="020E0502030303020204" pitchFamily="34" charset="0"/>
            </a:rPr>
            <a:t>Metode ini mengembangkan kecepatan membaca melalui pengembangan kosakata</a:t>
          </a:r>
          <a:endParaRPr lang="en-ID" sz="1800" kern="1200" dirty="0">
            <a:latin typeface="Candara" panose="020E0502030303020204" pitchFamily="34" charset="0"/>
          </a:endParaRPr>
        </a:p>
      </dsp:txBody>
      <dsp:txXfrm>
        <a:off x="5466755" y="184465"/>
        <a:ext cx="4752765" cy="873159"/>
      </dsp:txXfrm>
    </dsp:sp>
    <dsp:sp modelId="{2038585F-B5F4-4981-906B-F3450489E764}">
      <dsp:nvSpPr>
        <dsp:cNvPr id="0" name=""/>
        <dsp:cNvSpPr/>
      </dsp:nvSpPr>
      <dsp:spPr>
        <a:xfrm rot="19703092">
          <a:off x="2018980" y="2058604"/>
          <a:ext cx="1011794" cy="38765"/>
        </a:xfrm>
        <a:custGeom>
          <a:avLst/>
          <a:gdLst/>
          <a:ahLst/>
          <a:cxnLst/>
          <a:rect l="0" t="0" r="0" b="0"/>
          <a:pathLst>
            <a:path>
              <a:moveTo>
                <a:pt x="0" y="19382"/>
              </a:moveTo>
              <a:lnTo>
                <a:pt x="1011794" y="193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800" kern="1200">
            <a:latin typeface="Candara" panose="020E0502030303020204" pitchFamily="34" charset="0"/>
          </a:endParaRPr>
        </a:p>
      </dsp:txBody>
      <dsp:txXfrm>
        <a:off x="2499582" y="2052692"/>
        <a:ext cx="50589" cy="50589"/>
      </dsp:txXfrm>
    </dsp:sp>
    <dsp:sp modelId="{F1F2D8F2-92B4-4FFD-B766-A2FC6299C0A4}">
      <dsp:nvSpPr>
        <dsp:cNvPr id="0" name=""/>
        <dsp:cNvSpPr/>
      </dsp:nvSpPr>
      <dsp:spPr>
        <a:xfrm>
          <a:off x="2955693" y="1361330"/>
          <a:ext cx="2083753" cy="9029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id-ID" sz="1800" b="1" kern="1200" dirty="0">
              <a:latin typeface="Candara" panose="020E0502030303020204" pitchFamily="34" charset="0"/>
            </a:rPr>
            <a:t>Metode Motivasi (Minat)</a:t>
          </a:r>
          <a:endParaRPr lang="en-ID" sz="1800" kern="1200" dirty="0">
            <a:latin typeface="Candara" panose="020E0502030303020204" pitchFamily="34" charset="0"/>
          </a:endParaRPr>
        </a:p>
      </dsp:txBody>
      <dsp:txXfrm>
        <a:off x="2982139" y="1387776"/>
        <a:ext cx="2030861" cy="850029"/>
      </dsp:txXfrm>
    </dsp:sp>
    <dsp:sp modelId="{97BAA8A5-FBF2-43C3-A818-E7E5DD9AA538}">
      <dsp:nvSpPr>
        <dsp:cNvPr id="0" name=""/>
        <dsp:cNvSpPr/>
      </dsp:nvSpPr>
      <dsp:spPr>
        <a:xfrm rot="20709038">
          <a:off x="5033030" y="1744168"/>
          <a:ext cx="384262" cy="38765"/>
        </a:xfrm>
        <a:custGeom>
          <a:avLst/>
          <a:gdLst/>
          <a:ahLst/>
          <a:cxnLst/>
          <a:rect l="0" t="0" r="0" b="0"/>
          <a:pathLst>
            <a:path>
              <a:moveTo>
                <a:pt x="0" y="19382"/>
              </a:moveTo>
              <a:lnTo>
                <a:pt x="384262" y="1938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800" kern="1200">
            <a:latin typeface="Candara" panose="020E0502030303020204" pitchFamily="34" charset="0"/>
          </a:endParaRPr>
        </a:p>
      </dsp:txBody>
      <dsp:txXfrm>
        <a:off x="5215555" y="1753945"/>
        <a:ext cx="19213" cy="19213"/>
      </dsp:txXfrm>
    </dsp:sp>
    <dsp:sp modelId="{1835F638-0E67-42BD-A150-85CD639B10A6}">
      <dsp:nvSpPr>
        <dsp:cNvPr id="0" name=""/>
        <dsp:cNvSpPr/>
      </dsp:nvSpPr>
      <dsp:spPr>
        <a:xfrm>
          <a:off x="5410876" y="1193374"/>
          <a:ext cx="5109635" cy="1041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>
              <a:latin typeface="Candara" panose="020E0502030303020204" pitchFamily="34" charset="0"/>
            </a:rPr>
            <a:t>Metode ini ialah semakin tertarik atau berminatnya seseorang pada jenis buku tertentu, semakin tinggi kecepatan dan pemahaman seseorang</a:t>
          </a:r>
          <a:endParaRPr lang="en-ID" sz="1800" kern="1200" dirty="0">
            <a:latin typeface="Candara" panose="020E0502030303020204" pitchFamily="34" charset="0"/>
          </a:endParaRPr>
        </a:p>
      </dsp:txBody>
      <dsp:txXfrm>
        <a:off x="5441392" y="1223890"/>
        <a:ext cx="5048603" cy="980844"/>
      </dsp:txXfrm>
    </dsp:sp>
    <dsp:sp modelId="{EAAF4A75-05E1-4BB1-BF94-48A3E72EE14C}">
      <dsp:nvSpPr>
        <dsp:cNvPr id="0" name=""/>
        <dsp:cNvSpPr/>
      </dsp:nvSpPr>
      <dsp:spPr>
        <a:xfrm rot="1829933">
          <a:off x="2027139" y="2569275"/>
          <a:ext cx="967344" cy="38765"/>
        </a:xfrm>
        <a:custGeom>
          <a:avLst/>
          <a:gdLst/>
          <a:ahLst/>
          <a:cxnLst/>
          <a:rect l="0" t="0" r="0" b="0"/>
          <a:pathLst>
            <a:path>
              <a:moveTo>
                <a:pt x="0" y="19382"/>
              </a:moveTo>
              <a:lnTo>
                <a:pt x="967344" y="193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800" kern="1200">
            <a:latin typeface="Candara" panose="020E0502030303020204" pitchFamily="34" charset="0"/>
          </a:endParaRPr>
        </a:p>
      </dsp:txBody>
      <dsp:txXfrm>
        <a:off x="2486628" y="2564474"/>
        <a:ext cx="48367" cy="48367"/>
      </dsp:txXfrm>
    </dsp:sp>
    <dsp:sp modelId="{15658BD4-3C25-4E10-B547-022EF1563598}">
      <dsp:nvSpPr>
        <dsp:cNvPr id="0" name=""/>
        <dsp:cNvSpPr/>
      </dsp:nvSpPr>
      <dsp:spPr>
        <a:xfrm>
          <a:off x="2927562" y="2447778"/>
          <a:ext cx="2083753" cy="7727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id-ID" sz="1800" b="1" kern="1200" dirty="0">
              <a:latin typeface="Candara" panose="020E0502030303020204" pitchFamily="34" charset="0"/>
            </a:rPr>
            <a:t>Metode Bantuan Alat</a:t>
          </a:r>
          <a:endParaRPr lang="en-ID" sz="1800" kern="1200" dirty="0">
            <a:latin typeface="Candara" panose="020E0502030303020204" pitchFamily="34" charset="0"/>
          </a:endParaRPr>
        </a:p>
      </dsp:txBody>
      <dsp:txXfrm>
        <a:off x="2950194" y="2470410"/>
        <a:ext cx="2038489" cy="727444"/>
      </dsp:txXfrm>
    </dsp:sp>
    <dsp:sp modelId="{C0821BF7-8190-4CDE-BB7C-211B1F26B7F2}">
      <dsp:nvSpPr>
        <dsp:cNvPr id="0" name=""/>
        <dsp:cNvSpPr/>
      </dsp:nvSpPr>
      <dsp:spPr>
        <a:xfrm rot="204708">
          <a:off x="5010889" y="2829106"/>
          <a:ext cx="482494" cy="38765"/>
        </a:xfrm>
        <a:custGeom>
          <a:avLst/>
          <a:gdLst/>
          <a:ahLst/>
          <a:cxnLst/>
          <a:rect l="0" t="0" r="0" b="0"/>
          <a:pathLst>
            <a:path>
              <a:moveTo>
                <a:pt x="0" y="19382"/>
              </a:moveTo>
              <a:lnTo>
                <a:pt x="482494" y="1938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800" kern="1200">
            <a:latin typeface="Candara" panose="020E0502030303020204" pitchFamily="34" charset="0"/>
          </a:endParaRPr>
        </a:p>
      </dsp:txBody>
      <dsp:txXfrm>
        <a:off x="5240073" y="2836427"/>
        <a:ext cx="24124" cy="24124"/>
      </dsp:txXfrm>
    </dsp:sp>
    <dsp:sp modelId="{176CD697-1FBE-4108-A771-94886C299A74}">
      <dsp:nvSpPr>
        <dsp:cNvPr id="0" name=""/>
        <dsp:cNvSpPr/>
      </dsp:nvSpPr>
      <dsp:spPr>
        <a:xfrm>
          <a:off x="5492955" y="2341908"/>
          <a:ext cx="4218539" cy="1041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>
              <a:latin typeface="Candara" panose="020E0502030303020204" pitchFamily="34" charset="0"/>
            </a:rPr>
            <a:t>Terjadi peningkatan membaca yang memadai, </a:t>
          </a:r>
          <a:r>
            <a:rPr lang="en-US" sz="1800" kern="1200" dirty="0" err="1">
              <a:latin typeface="Candara" panose="020E0502030303020204" pitchFamily="34" charset="0"/>
            </a:rPr>
            <a:t>dengan</a:t>
          </a:r>
          <a:r>
            <a:rPr lang="en-US" sz="1800" kern="1200" dirty="0">
              <a:latin typeface="Candara" panose="020E0502030303020204" pitchFamily="34" charset="0"/>
            </a:rPr>
            <a:t> </a:t>
          </a:r>
          <a:r>
            <a:rPr lang="id-ID" sz="1800" kern="1200" dirty="0">
              <a:latin typeface="Candara" panose="020E0502030303020204" pitchFamily="34" charset="0"/>
            </a:rPr>
            <a:t>alat bantu yang digunakan. Alat itu bisa berupa ujung pensil, ujung jari, </a:t>
          </a:r>
          <a:r>
            <a:rPr lang="en-US" sz="1800" kern="1200" dirty="0" err="1">
              <a:latin typeface="Candara" panose="020E0502030303020204" pitchFamily="34" charset="0"/>
            </a:rPr>
            <a:t>dsb</a:t>
          </a:r>
          <a:r>
            <a:rPr lang="en-US" sz="1800" kern="1200" dirty="0">
              <a:latin typeface="Candara" panose="020E0502030303020204" pitchFamily="34" charset="0"/>
            </a:rPr>
            <a:t>.</a:t>
          </a:r>
          <a:endParaRPr lang="en-ID" sz="1800" kern="1200" dirty="0">
            <a:latin typeface="Candara" panose="020E0502030303020204" pitchFamily="34" charset="0"/>
          </a:endParaRPr>
        </a:p>
      </dsp:txBody>
      <dsp:txXfrm>
        <a:off x="5523471" y="2372424"/>
        <a:ext cx="4157507" cy="980844"/>
      </dsp:txXfrm>
    </dsp:sp>
    <dsp:sp modelId="{3C07820E-ACF8-4118-85A5-2399B70C2238}">
      <dsp:nvSpPr>
        <dsp:cNvPr id="0" name=""/>
        <dsp:cNvSpPr/>
      </dsp:nvSpPr>
      <dsp:spPr>
        <a:xfrm rot="3812462">
          <a:off x="1557947" y="3189458"/>
          <a:ext cx="1933879" cy="38765"/>
        </a:xfrm>
        <a:custGeom>
          <a:avLst/>
          <a:gdLst/>
          <a:ahLst/>
          <a:cxnLst/>
          <a:rect l="0" t="0" r="0" b="0"/>
          <a:pathLst>
            <a:path>
              <a:moveTo>
                <a:pt x="0" y="19382"/>
              </a:moveTo>
              <a:lnTo>
                <a:pt x="1933879" y="193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800" kern="1200">
            <a:latin typeface="Candara" panose="020E0502030303020204" pitchFamily="34" charset="0"/>
          </a:endParaRPr>
        </a:p>
      </dsp:txBody>
      <dsp:txXfrm>
        <a:off x="2476540" y="3160493"/>
        <a:ext cx="96693" cy="96693"/>
      </dsp:txXfrm>
    </dsp:sp>
    <dsp:sp modelId="{335715A0-E38B-4547-AE66-1E043F0E56A7}">
      <dsp:nvSpPr>
        <dsp:cNvPr id="0" name=""/>
        <dsp:cNvSpPr/>
      </dsp:nvSpPr>
      <dsp:spPr>
        <a:xfrm>
          <a:off x="2955714" y="3773483"/>
          <a:ext cx="2083753" cy="6020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Times New Roman" panose="02020603050405020304" pitchFamily="18" charset="0"/>
            <a:buNone/>
          </a:pPr>
          <a:r>
            <a:rPr lang="id-ID" sz="1800" b="1" kern="1200">
              <a:latin typeface="Candara" panose="020E0502030303020204" pitchFamily="34" charset="0"/>
            </a:rPr>
            <a:t>Metode Gerak Mata</a:t>
          </a:r>
          <a:endParaRPr lang="en-ID" sz="1800" kern="1200" dirty="0">
            <a:latin typeface="Candara" panose="020E0502030303020204" pitchFamily="34" charset="0"/>
          </a:endParaRPr>
        </a:p>
      </dsp:txBody>
      <dsp:txXfrm>
        <a:off x="2973347" y="3791116"/>
        <a:ext cx="2048487" cy="566761"/>
      </dsp:txXfrm>
    </dsp:sp>
    <dsp:sp modelId="{C3AAA03C-745F-4C16-8150-028E0EA00169}">
      <dsp:nvSpPr>
        <dsp:cNvPr id="0" name=""/>
        <dsp:cNvSpPr/>
      </dsp:nvSpPr>
      <dsp:spPr>
        <a:xfrm rot="106284">
          <a:off x="5039343" y="4063178"/>
          <a:ext cx="521750" cy="38765"/>
        </a:xfrm>
        <a:custGeom>
          <a:avLst/>
          <a:gdLst/>
          <a:ahLst/>
          <a:cxnLst/>
          <a:rect l="0" t="0" r="0" b="0"/>
          <a:pathLst>
            <a:path>
              <a:moveTo>
                <a:pt x="0" y="19382"/>
              </a:moveTo>
              <a:lnTo>
                <a:pt x="521750" y="1938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800" kern="1200">
            <a:latin typeface="Candara" panose="020E0502030303020204" pitchFamily="34" charset="0"/>
          </a:endParaRPr>
        </a:p>
      </dsp:txBody>
      <dsp:txXfrm>
        <a:off x="5287174" y="4069517"/>
        <a:ext cx="26087" cy="26087"/>
      </dsp:txXfrm>
    </dsp:sp>
    <dsp:sp modelId="{5254A77F-008B-4820-A763-2F0522058E17}">
      <dsp:nvSpPr>
        <dsp:cNvPr id="0" name=""/>
        <dsp:cNvSpPr/>
      </dsp:nvSpPr>
      <dsp:spPr>
        <a:xfrm>
          <a:off x="5560969" y="3569687"/>
          <a:ext cx="4416495" cy="1041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>
              <a:latin typeface="Candara" panose="020E0502030303020204" pitchFamily="34" charset="0"/>
            </a:rPr>
            <a:t>Dalam waktu yang relatif singkat seseorang akan mampu meningkatkan kecepatan membacanya dua sampai tiga kali lipat</a:t>
          </a:r>
          <a:endParaRPr lang="en-ID" sz="1800" kern="1200" dirty="0">
            <a:latin typeface="Candara" panose="020E0502030303020204" pitchFamily="34" charset="0"/>
          </a:endParaRPr>
        </a:p>
      </dsp:txBody>
      <dsp:txXfrm>
        <a:off x="5591485" y="3600203"/>
        <a:ext cx="4355463" cy="980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805" y="2130848"/>
            <a:ext cx="10364391" cy="147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098" y="3886647"/>
            <a:ext cx="8533805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1112712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85524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48687" y="1151930"/>
            <a:ext cx="2452688" cy="31789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25" y="1151930"/>
            <a:ext cx="7215188" cy="31789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327087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908"/>
            <a:ext cx="9144000" cy="2387576"/>
          </a:xfrm>
        </p:spPr>
        <p:txBody>
          <a:bodyPr anchor="b"/>
          <a:lstStyle>
            <a:lvl1pPr algn="ctr">
              <a:defRPr sz="42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13"/>
            <a:ext cx="9144000" cy="1655340"/>
          </a:xfrm>
        </p:spPr>
        <p:txBody>
          <a:bodyPr/>
          <a:lstStyle>
            <a:lvl1pPr marL="0" indent="0" algn="ctr">
              <a:buNone/>
              <a:defRPr sz="1687"/>
            </a:lvl1pPr>
            <a:lvl2pPr marL="321457" indent="0" algn="ctr">
              <a:buNone/>
              <a:defRPr sz="1406"/>
            </a:lvl2pPr>
            <a:lvl3pPr marL="642915" indent="0" algn="ctr">
              <a:buNone/>
              <a:defRPr sz="1266"/>
            </a:lvl3pPr>
            <a:lvl4pPr marL="964372" indent="0" algn="ctr">
              <a:buNone/>
              <a:defRPr sz="1125"/>
            </a:lvl4pPr>
            <a:lvl5pPr marL="1285829" indent="0" algn="ctr">
              <a:buNone/>
              <a:defRPr sz="1125"/>
            </a:lvl5pPr>
            <a:lvl6pPr marL="1607287" indent="0" algn="ctr">
              <a:buNone/>
              <a:defRPr sz="1125"/>
            </a:lvl6pPr>
            <a:lvl7pPr marL="1928744" indent="0" algn="ctr">
              <a:buNone/>
              <a:defRPr sz="1125"/>
            </a:lvl7pPr>
            <a:lvl8pPr marL="2250201" indent="0" algn="ctr">
              <a:buNone/>
              <a:defRPr sz="1125"/>
            </a:lvl8pPr>
            <a:lvl9pPr marL="2571659" indent="0" algn="ctr">
              <a:buNone/>
              <a:defRPr sz="1125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96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30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0" y="1710036"/>
            <a:ext cx="10516195" cy="2851919"/>
          </a:xfrm>
        </p:spPr>
        <p:txBody>
          <a:bodyPr anchor="b"/>
          <a:lstStyle>
            <a:lvl1pPr>
              <a:defRPr sz="42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0" y="4589859"/>
            <a:ext cx="10516195" cy="1500188"/>
          </a:xfrm>
        </p:spPr>
        <p:txBody>
          <a:bodyPr/>
          <a:lstStyle>
            <a:lvl1pPr marL="0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1pPr>
            <a:lvl2pPr marL="321457" indent="0">
              <a:buNone/>
              <a:defRPr sz="1406">
                <a:solidFill>
                  <a:schemeClr val="tx1">
                    <a:tint val="75000"/>
                  </a:schemeClr>
                </a:solidFill>
              </a:defRPr>
            </a:lvl2pPr>
            <a:lvl3pPr marL="642915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372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4pPr>
            <a:lvl5pPr marL="128582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5pPr>
            <a:lvl6pPr marL="1607287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6pPr>
            <a:lvl7pPr marL="1928744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7pPr>
            <a:lvl8pPr marL="2250201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8pPr>
            <a:lvl9pPr marL="257165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50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03" y="1826122"/>
            <a:ext cx="5186660" cy="4350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7437" y="1826122"/>
            <a:ext cx="5186661" cy="4350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41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365001"/>
            <a:ext cx="10516195" cy="13260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391" y="1681014"/>
            <a:ext cx="5158383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391" y="2504777"/>
            <a:ext cx="5158383" cy="3684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903" y="1681014"/>
            <a:ext cx="5183683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903" y="2504777"/>
            <a:ext cx="5183683" cy="3684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68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28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855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457646"/>
            <a:ext cx="3932039" cy="1599531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684" y="987847"/>
            <a:ext cx="6171902" cy="4873377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391" y="2057177"/>
            <a:ext cx="393203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5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496964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457646"/>
            <a:ext cx="3932039" cy="1599531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684" y="987847"/>
            <a:ext cx="6171902" cy="4873377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391" y="2057177"/>
            <a:ext cx="393203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14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13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5794" y="365001"/>
            <a:ext cx="2628305" cy="58121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03" y="365001"/>
            <a:ext cx="7745016" cy="58121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354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805" y="2130848"/>
            <a:ext cx="10364391" cy="147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098" y="3886647"/>
            <a:ext cx="8533805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1421506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816032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8" y="4406801"/>
            <a:ext cx="10362902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8" y="2906613"/>
            <a:ext cx="10362902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0549838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0625" y="1946672"/>
            <a:ext cx="4833938" cy="4018359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7437" y="1946672"/>
            <a:ext cx="4833938" cy="4018359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441296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0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196" y="2174379"/>
            <a:ext cx="5386090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739" y="1534791"/>
            <a:ext cx="5389066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739" y="2174379"/>
            <a:ext cx="5389066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250703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12675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344236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8" y="4406801"/>
            <a:ext cx="10362902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8" y="2906613"/>
            <a:ext cx="10362902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59866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3473"/>
            <a:ext cx="4010918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39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96" y="1435448"/>
            <a:ext cx="4010918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9632557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80" y="4800824"/>
            <a:ext cx="7314903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180" y="612800"/>
            <a:ext cx="7314903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r>
              <a:rPr lang="en-US" noProof="0">
                <a:sym typeface="Gill Sans" pitchFamily="32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180" y="5367859"/>
            <a:ext cx="7314903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684200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31076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48687" y="178594"/>
            <a:ext cx="2452688" cy="5786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25" y="178594"/>
            <a:ext cx="7215188" cy="5786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466376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908"/>
            <a:ext cx="9144000" cy="2387576"/>
          </a:xfrm>
        </p:spPr>
        <p:txBody>
          <a:bodyPr anchor="b"/>
          <a:lstStyle>
            <a:lvl1pPr algn="ctr">
              <a:defRPr sz="42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13"/>
            <a:ext cx="9144000" cy="1655340"/>
          </a:xfrm>
        </p:spPr>
        <p:txBody>
          <a:bodyPr/>
          <a:lstStyle>
            <a:lvl1pPr marL="0" indent="0" algn="ctr">
              <a:buNone/>
              <a:defRPr sz="1687"/>
            </a:lvl1pPr>
            <a:lvl2pPr marL="321457" indent="0" algn="ctr">
              <a:buNone/>
              <a:defRPr sz="1406"/>
            </a:lvl2pPr>
            <a:lvl3pPr marL="642915" indent="0" algn="ctr">
              <a:buNone/>
              <a:defRPr sz="1266"/>
            </a:lvl3pPr>
            <a:lvl4pPr marL="964372" indent="0" algn="ctr">
              <a:buNone/>
              <a:defRPr sz="1125"/>
            </a:lvl4pPr>
            <a:lvl5pPr marL="1285829" indent="0" algn="ctr">
              <a:buNone/>
              <a:defRPr sz="1125"/>
            </a:lvl5pPr>
            <a:lvl6pPr marL="1607287" indent="0" algn="ctr">
              <a:buNone/>
              <a:defRPr sz="1125"/>
            </a:lvl6pPr>
            <a:lvl7pPr marL="1928744" indent="0" algn="ctr">
              <a:buNone/>
              <a:defRPr sz="1125"/>
            </a:lvl7pPr>
            <a:lvl8pPr marL="2250201" indent="0" algn="ctr">
              <a:buNone/>
              <a:defRPr sz="1125"/>
            </a:lvl8pPr>
            <a:lvl9pPr marL="2571659" indent="0" algn="ctr">
              <a:buNone/>
              <a:defRPr sz="1125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260-B92D-477E-9BA8-858F8F09AA4E}" type="datetimeFigureOut">
              <a:rPr lang="en-ID" smtClean="0"/>
              <a:t>25/08/2022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80926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260-B92D-477E-9BA8-858F8F09AA4E}" type="datetimeFigureOut">
              <a:rPr lang="en-ID" smtClean="0"/>
              <a:t>25/08/2022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1735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0" y="1710036"/>
            <a:ext cx="10516195" cy="2851919"/>
          </a:xfrm>
        </p:spPr>
        <p:txBody>
          <a:bodyPr anchor="b"/>
          <a:lstStyle>
            <a:lvl1pPr>
              <a:defRPr sz="42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0" y="4589859"/>
            <a:ext cx="10516195" cy="1500188"/>
          </a:xfrm>
        </p:spPr>
        <p:txBody>
          <a:bodyPr/>
          <a:lstStyle>
            <a:lvl1pPr marL="0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1pPr>
            <a:lvl2pPr marL="321457" indent="0">
              <a:buNone/>
              <a:defRPr sz="1406">
                <a:solidFill>
                  <a:schemeClr val="tx1">
                    <a:tint val="75000"/>
                  </a:schemeClr>
                </a:solidFill>
              </a:defRPr>
            </a:lvl2pPr>
            <a:lvl3pPr marL="642915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372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4pPr>
            <a:lvl5pPr marL="128582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5pPr>
            <a:lvl6pPr marL="1607287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6pPr>
            <a:lvl7pPr marL="1928744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7pPr>
            <a:lvl8pPr marL="2250201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8pPr>
            <a:lvl9pPr marL="257165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260-B92D-477E-9BA8-858F8F09AA4E}" type="datetimeFigureOut">
              <a:rPr lang="en-ID" smtClean="0"/>
              <a:t>25/08/2022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64136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03" y="1826122"/>
            <a:ext cx="5186660" cy="4350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7437" y="1826122"/>
            <a:ext cx="5186661" cy="4350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260-B92D-477E-9BA8-858F8F09AA4E}" type="datetimeFigureOut">
              <a:rPr lang="en-ID" smtClean="0"/>
              <a:t>25/08/2022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53063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365001"/>
            <a:ext cx="10516195" cy="13260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391" y="1681014"/>
            <a:ext cx="5158383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391" y="2504777"/>
            <a:ext cx="5158383" cy="3684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903" y="1681014"/>
            <a:ext cx="5183683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903" y="2504777"/>
            <a:ext cx="5183683" cy="3684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260-B92D-477E-9BA8-858F8F09AA4E}" type="datetimeFigureOut">
              <a:rPr lang="en-ID" smtClean="0"/>
              <a:t>25/08/2022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63639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260-B92D-477E-9BA8-858F8F09AA4E}" type="datetimeFigureOut">
              <a:rPr lang="en-ID" smtClean="0"/>
              <a:t>25/08/2022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554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0625" y="3536156"/>
            <a:ext cx="4833938" cy="794742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7437" y="3536156"/>
            <a:ext cx="4833938" cy="794742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1523246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260-B92D-477E-9BA8-858F8F09AA4E}" type="datetimeFigureOut">
              <a:rPr lang="en-ID" smtClean="0"/>
              <a:t>25/08/2022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84102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457646"/>
            <a:ext cx="3932039" cy="1599531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684" y="987847"/>
            <a:ext cx="6171902" cy="4873377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391" y="2057177"/>
            <a:ext cx="393203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260-B92D-477E-9BA8-858F8F09AA4E}" type="datetimeFigureOut">
              <a:rPr lang="en-ID" smtClean="0"/>
              <a:t>25/08/2022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34744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457646"/>
            <a:ext cx="3932039" cy="1599531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684" y="987847"/>
            <a:ext cx="6171902" cy="4873377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391" y="2057177"/>
            <a:ext cx="393203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260-B92D-477E-9BA8-858F8F09AA4E}" type="datetimeFigureOut">
              <a:rPr lang="en-ID" smtClean="0"/>
              <a:t>25/08/2022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02782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260-B92D-477E-9BA8-858F8F09AA4E}" type="datetimeFigureOut">
              <a:rPr lang="en-ID" smtClean="0"/>
              <a:t>25/08/2022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35861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5794" y="365001"/>
            <a:ext cx="2628305" cy="58121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03" y="365001"/>
            <a:ext cx="7745016" cy="58121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260-B92D-477E-9BA8-858F8F09AA4E}" type="datetimeFigureOut">
              <a:rPr lang="en-ID" smtClean="0"/>
              <a:t>25/08/2022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045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0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196" y="2174379"/>
            <a:ext cx="5386090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739" y="1534791"/>
            <a:ext cx="5389066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739" y="2174379"/>
            <a:ext cx="5389066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968347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332697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892973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3473"/>
            <a:ext cx="4010918" cy="1161975"/>
          </a:xfrm>
        </p:spPr>
        <p:txBody>
          <a:bodyPr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39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96" y="1435448"/>
            <a:ext cx="4010918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933747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80" y="4800824"/>
            <a:ext cx="7314903" cy="567035"/>
          </a:xfrm>
        </p:spPr>
        <p:txBody>
          <a:bodyPr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180" y="612800"/>
            <a:ext cx="7314903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r>
              <a:rPr lang="en-US" noProof="0">
                <a:sym typeface="Gill Sans" pitchFamily="32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180" y="5367859"/>
            <a:ext cx="7314903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658756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90625" y="3536156"/>
            <a:ext cx="9810750" cy="794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90625" y="1151930"/>
            <a:ext cx="9810750" cy="232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094" y="0"/>
            <a:ext cx="129301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40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241093" indent="-241093" algn="ctr" rtl="0" eaLnBrk="1" fontAlgn="base" hangingPunct="1">
        <a:spcBef>
          <a:spcPct val="0"/>
        </a:spcBef>
        <a:spcAft>
          <a:spcPct val="0"/>
        </a:spcAft>
        <a:buChar char="•"/>
        <a:defRPr sz="2531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522368" indent="-200911" algn="ctr" rtl="0" eaLnBrk="1" fontAlgn="base" hangingPunct="1">
        <a:spcBef>
          <a:spcPct val="0"/>
        </a:spcBef>
        <a:spcAft>
          <a:spcPct val="0"/>
        </a:spcAft>
        <a:buChar char="–"/>
        <a:defRPr sz="2531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803643" indent="-160729" algn="ctr" rtl="0" eaLnBrk="1" fontAlgn="base" hangingPunct="1">
        <a:spcBef>
          <a:spcPct val="0"/>
        </a:spcBef>
        <a:spcAft>
          <a:spcPct val="0"/>
        </a:spcAft>
        <a:buChar char="•"/>
        <a:defRPr sz="2531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1125101" indent="-160729" algn="ctr" rtl="0" eaLnBrk="1" fontAlgn="base" hangingPunct="1">
        <a:spcBef>
          <a:spcPct val="0"/>
        </a:spcBef>
        <a:spcAft>
          <a:spcPct val="0"/>
        </a:spcAft>
        <a:buChar char="–"/>
        <a:defRPr sz="2531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1446558" indent="-160729" algn="ctr" rtl="0" eaLnBrk="1" fontAlgn="base" hangingPunct="1">
        <a:spcBef>
          <a:spcPct val="0"/>
        </a:spcBef>
        <a:spcAft>
          <a:spcPct val="0"/>
        </a:spcAft>
        <a:buChar char="»"/>
        <a:defRPr sz="2531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03" y="365001"/>
            <a:ext cx="10516195" cy="1326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03" y="1826122"/>
            <a:ext cx="10516195" cy="4350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03" y="6356821"/>
            <a:ext cx="2742902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8E22-7353-4F6C-8F12-13802969EAD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96" y="6356821"/>
            <a:ext cx="4113609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196" y="6356821"/>
            <a:ext cx="2742903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094" y="0"/>
            <a:ext cx="129301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63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2915" rtl="0" eaLnBrk="1" latinLnBrk="0" hangingPunct="1">
        <a:lnSpc>
          <a:spcPct val="90000"/>
        </a:lnSpc>
        <a:spcBef>
          <a:spcPct val="0"/>
        </a:spcBef>
        <a:buNone/>
        <a:defRPr sz="30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729" indent="-160729" algn="l" defTabSz="642915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1pPr>
      <a:lvl2pPr marL="482186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0364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3pPr>
      <a:lvl4pPr marL="1125101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446558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90625" y="178594"/>
            <a:ext cx="98107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90625" y="1946672"/>
            <a:ext cx="9810750" cy="4018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094" y="0"/>
            <a:ext cx="129301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553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534646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5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847174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5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159702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5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1472230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5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1784758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5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2106216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5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2427673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5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2749130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5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3070587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5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03" y="365001"/>
            <a:ext cx="10516195" cy="1326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03" y="1826122"/>
            <a:ext cx="10516195" cy="4350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03" y="6356821"/>
            <a:ext cx="2742902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B3260-B92D-477E-9BA8-858F8F09AA4E}" type="datetimeFigureOut">
              <a:rPr lang="en-ID" smtClean="0"/>
              <a:t>25/08/2022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96" y="6356821"/>
            <a:ext cx="4113609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196" y="6356821"/>
            <a:ext cx="2742903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094" y="0"/>
            <a:ext cx="129301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221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42915" rtl="0" eaLnBrk="1" latinLnBrk="0" hangingPunct="1">
        <a:lnSpc>
          <a:spcPct val="90000"/>
        </a:lnSpc>
        <a:spcBef>
          <a:spcPct val="0"/>
        </a:spcBef>
        <a:buNone/>
        <a:defRPr sz="30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729" indent="-160729" algn="l" defTabSz="642915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1pPr>
      <a:lvl2pPr marL="482186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0364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3pPr>
      <a:lvl4pPr marL="1125101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446558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C9E5-A6B1-739F-5A83-A43CCCAA6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187" y="1416034"/>
            <a:ext cx="10697625" cy="2148114"/>
          </a:xfrm>
        </p:spPr>
        <p:txBody>
          <a:bodyPr/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MOTIVASI DAN METODE PENGEMBANGAN MINAT BACA</a:t>
            </a:r>
            <a:b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  <a:cs typeface="Aparajita" pitchFamily="34" charset="0"/>
              </a:rPr>
            </a:b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  <a:cs typeface="Aparajita" pitchFamily="34" charset="0"/>
              </a:rPr>
              <a:t>INISIASI KE-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  <a:cs typeface="Aparajita" pitchFamily="34" charset="0"/>
              </a:rPr>
              <a:t>5</a:t>
            </a:r>
            <a:endParaRPr lang="en-ID" sz="24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1EAAAC7-270F-73DD-2D66-61E0EA9D959B}"/>
              </a:ext>
            </a:extLst>
          </p:cNvPr>
          <p:cNvSpPr txBox="1">
            <a:spLocks/>
          </p:cNvSpPr>
          <p:nvPr/>
        </p:nvSpPr>
        <p:spPr bwMode="auto">
          <a:xfrm>
            <a:off x="1915886" y="3564148"/>
            <a:ext cx="7808760" cy="1225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2672"/>
              </a:spcBef>
              <a:spcAft>
                <a:spcPct val="0"/>
              </a:spcAft>
              <a:buSzPct val="171000"/>
              <a:buFont typeface="Gill Sans"/>
              <a:buNone/>
              <a:defRPr sz="2250">
                <a:solidFill>
                  <a:schemeClr val="tx1"/>
                </a:solidFill>
                <a:latin typeface="+mn-lt"/>
                <a:ea typeface="+mn-ea"/>
                <a:cs typeface="ヒラギノ角ゴ ProN W3"/>
                <a:sym typeface="Gill Sans"/>
              </a:defRPr>
            </a:lvl1pPr>
            <a:lvl2pPr marL="321457" indent="0" algn="ctr" rtl="0" eaLnBrk="1" fontAlgn="base" hangingPunct="1">
              <a:spcBef>
                <a:spcPts val="2672"/>
              </a:spcBef>
              <a:spcAft>
                <a:spcPct val="0"/>
              </a:spcAft>
              <a:buSzPct val="171000"/>
              <a:buFont typeface="Gill Sans"/>
              <a:buNone/>
              <a:defRPr sz="2250">
                <a:solidFill>
                  <a:schemeClr val="tx1"/>
                </a:solidFill>
                <a:latin typeface="+mn-lt"/>
                <a:ea typeface="+mn-ea"/>
                <a:cs typeface="ヒラギノ角ゴ ProN W3"/>
                <a:sym typeface="Gill Sans"/>
              </a:defRPr>
            </a:lvl2pPr>
            <a:lvl3pPr marL="642915" indent="0" algn="ctr" rtl="0" eaLnBrk="1" fontAlgn="base" hangingPunct="1">
              <a:spcBef>
                <a:spcPts val="2672"/>
              </a:spcBef>
              <a:spcAft>
                <a:spcPct val="0"/>
              </a:spcAft>
              <a:buSzPct val="171000"/>
              <a:buFont typeface="Gill Sans"/>
              <a:buNone/>
              <a:defRPr sz="2250">
                <a:solidFill>
                  <a:schemeClr val="tx1"/>
                </a:solidFill>
                <a:latin typeface="+mn-lt"/>
                <a:ea typeface="+mn-ea"/>
                <a:cs typeface="ヒラギノ角ゴ ProN W3"/>
                <a:sym typeface="Gill Sans"/>
              </a:defRPr>
            </a:lvl3pPr>
            <a:lvl4pPr marL="964372" indent="0" algn="ctr" rtl="0" eaLnBrk="1" fontAlgn="base" hangingPunct="1">
              <a:spcBef>
                <a:spcPts val="2672"/>
              </a:spcBef>
              <a:spcAft>
                <a:spcPct val="0"/>
              </a:spcAft>
              <a:buSzPct val="171000"/>
              <a:buFont typeface="Gill Sans"/>
              <a:buNone/>
              <a:defRPr sz="2250">
                <a:solidFill>
                  <a:schemeClr val="tx1"/>
                </a:solidFill>
                <a:latin typeface="+mn-lt"/>
                <a:ea typeface="+mn-ea"/>
                <a:cs typeface="ヒラギノ角ゴ ProN W3"/>
                <a:sym typeface="Gill Sans"/>
              </a:defRPr>
            </a:lvl4pPr>
            <a:lvl5pPr marL="1285829" indent="0" algn="ctr" rtl="0" eaLnBrk="1" fontAlgn="base" hangingPunct="1">
              <a:spcBef>
                <a:spcPts val="2672"/>
              </a:spcBef>
              <a:spcAft>
                <a:spcPct val="0"/>
              </a:spcAft>
              <a:buSzPct val="171000"/>
              <a:buFont typeface="Gill Sans"/>
              <a:buNone/>
              <a:defRPr sz="2250">
                <a:solidFill>
                  <a:schemeClr val="tx1"/>
                </a:solidFill>
                <a:latin typeface="+mn-lt"/>
                <a:ea typeface="+mn-ea"/>
                <a:cs typeface="ヒラギノ角ゴ ProN W3"/>
                <a:sym typeface="Gill Sans"/>
              </a:defRPr>
            </a:lvl5pPr>
            <a:lvl6pPr marL="1607287" indent="0" algn="ctr" rtl="0" eaLnBrk="1" fontAlgn="base" hangingPunct="1">
              <a:spcBef>
                <a:spcPts val="2672"/>
              </a:spcBef>
              <a:spcAft>
                <a:spcPct val="0"/>
              </a:spcAft>
              <a:buSzPct val="171000"/>
              <a:buFont typeface="Gill Sans" pitchFamily="32" charset="0"/>
              <a:buNone/>
              <a:defRPr sz="2250">
                <a:solidFill>
                  <a:schemeClr val="tx1"/>
                </a:solidFill>
                <a:latin typeface="+mn-lt"/>
                <a:ea typeface="+mn-ea"/>
                <a:sym typeface="Gill Sans" pitchFamily="32" charset="0"/>
              </a:defRPr>
            </a:lvl6pPr>
            <a:lvl7pPr marL="1928744" indent="0" algn="ctr" rtl="0" eaLnBrk="1" fontAlgn="base" hangingPunct="1">
              <a:spcBef>
                <a:spcPts val="2672"/>
              </a:spcBef>
              <a:spcAft>
                <a:spcPct val="0"/>
              </a:spcAft>
              <a:buSzPct val="171000"/>
              <a:buFont typeface="Gill Sans" pitchFamily="32" charset="0"/>
              <a:buNone/>
              <a:defRPr sz="2250">
                <a:solidFill>
                  <a:schemeClr val="tx1"/>
                </a:solidFill>
                <a:latin typeface="+mn-lt"/>
                <a:ea typeface="+mn-ea"/>
                <a:sym typeface="Gill Sans" pitchFamily="32" charset="0"/>
              </a:defRPr>
            </a:lvl7pPr>
            <a:lvl8pPr marL="2250201" indent="0" algn="ctr" rtl="0" eaLnBrk="1" fontAlgn="base" hangingPunct="1">
              <a:spcBef>
                <a:spcPts val="2672"/>
              </a:spcBef>
              <a:spcAft>
                <a:spcPct val="0"/>
              </a:spcAft>
              <a:buSzPct val="171000"/>
              <a:buFont typeface="Gill Sans" pitchFamily="32" charset="0"/>
              <a:buNone/>
              <a:defRPr sz="2250">
                <a:solidFill>
                  <a:schemeClr val="tx1"/>
                </a:solidFill>
                <a:latin typeface="+mn-lt"/>
                <a:ea typeface="+mn-ea"/>
                <a:sym typeface="Gill Sans" pitchFamily="32" charset="0"/>
              </a:defRPr>
            </a:lvl8pPr>
            <a:lvl9pPr marL="2571659" indent="0" algn="ctr" rtl="0" eaLnBrk="1" fontAlgn="base" hangingPunct="1">
              <a:spcBef>
                <a:spcPts val="2672"/>
              </a:spcBef>
              <a:spcAft>
                <a:spcPct val="0"/>
              </a:spcAft>
              <a:buSzPct val="171000"/>
              <a:buFont typeface="Gill Sans" pitchFamily="32" charset="0"/>
              <a:buNone/>
              <a:defRPr sz="2250">
                <a:solidFill>
                  <a:schemeClr val="tx1"/>
                </a:solidFill>
                <a:latin typeface="+mn-lt"/>
                <a:ea typeface="+mn-ea"/>
                <a:sym typeface="Gill Sans" pitchFamily="32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71000"/>
              <a:buFont typeface="Gill Sans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Mata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Kuliah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Pembinaan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Minat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 Baca 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Program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Studi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Ilmu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Perpustakaan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 (S1)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</a:b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Fakultas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 Hukum,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Ilmu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Sosial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, dan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Ilmu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cs typeface="Aparajita" pitchFamily="34" charset="0"/>
                <a:sym typeface="Gill Sans"/>
              </a:rPr>
              <a:t>Politik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333399">
                  <a:lumMod val="7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ヒラギノ角ゴ ProN W3"/>
              <a:cs typeface="Aparajita" pitchFamily="34" charset="0"/>
              <a:sym typeface="Gill San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71000"/>
              <a:buFont typeface="Gill Sans"/>
              <a:buNone/>
              <a:tabLst/>
              <a:defRPr/>
            </a:pPr>
            <a:endParaRPr kumimoji="0" lang="en-ID" sz="2000" b="0" i="0" u="none" strike="noStrike" kern="1200" cap="none" spc="0" normalizeH="0" baseline="0" noProof="0" dirty="0">
              <a:ln>
                <a:noFill/>
              </a:ln>
              <a:solidFill>
                <a:srgbClr val="333399">
                  <a:lumMod val="7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ヒラギノ角ゴ ProN W3"/>
              <a:sym typeface="Gill San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71000"/>
              <a:buFont typeface="Gill Sans"/>
              <a:buNone/>
              <a:tabLst/>
              <a:defRPr/>
            </a:pPr>
            <a:endParaRPr kumimoji="0" lang="en-ID" sz="2000" b="0" i="0" u="none" strike="noStrike" kern="0" cap="none" spc="0" normalizeH="0" baseline="0" noProof="0" dirty="0">
              <a:ln>
                <a:noFill/>
              </a:ln>
              <a:solidFill>
                <a:srgbClr val="333399">
                  <a:lumMod val="7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ヒラギノ角ゴ ProN W3"/>
              <a:sym typeface="Gill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50E46-E9E6-11C9-2B4A-1C9027058BEA}"/>
              </a:ext>
            </a:extLst>
          </p:cNvPr>
          <p:cNvSpPr txBox="1"/>
          <p:nvPr/>
        </p:nvSpPr>
        <p:spPr>
          <a:xfrm>
            <a:off x="2866571" y="4934134"/>
            <a:ext cx="64588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sym typeface="Gill Sans"/>
              </a:rPr>
              <a:t>Penulis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sym typeface="Gill Sans"/>
              </a:rPr>
              <a:t>  	 : Anjas Alifah Bakry,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sym typeface="Gill Sans"/>
              </a:rPr>
              <a:t>S.Hum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sym typeface="Gill Sans"/>
              </a:rPr>
              <a:t>,. M.A.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sym typeface="Gill Sans"/>
              </a:rPr>
              <a:t>Email     	 : anjasbakry@gmail.com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sym typeface="Gill Sans"/>
              </a:rPr>
              <a:t>Penelaah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sym typeface="Gill Sans"/>
              </a:rPr>
              <a:t>	 :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ヒラギノ角ゴ ProN W3"/>
                <a:sym typeface="Gill Sans"/>
              </a:rPr>
              <a:t>Surya Adi Sasmita, S.Hum., M.A</a:t>
            </a:r>
            <a:endParaRPr kumimoji="0" lang="en-ID" sz="2000" b="0" i="0" u="none" strike="noStrike" kern="1200" cap="none" spc="0" normalizeH="0" baseline="0" noProof="0" dirty="0">
              <a:ln>
                <a:noFill/>
              </a:ln>
              <a:solidFill>
                <a:srgbClr val="333399">
                  <a:lumMod val="75000"/>
                </a:srgbClr>
              </a:solidFill>
              <a:effectLst/>
              <a:uLnTx/>
              <a:uFillTx/>
              <a:latin typeface="Gill Sans"/>
              <a:ea typeface="ヒラギノ角ゴ ProN W3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082043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71BEFE-73ED-6443-55BA-234DED9A948D}"/>
              </a:ext>
            </a:extLst>
          </p:cNvPr>
          <p:cNvSpPr/>
          <p:nvPr/>
        </p:nvSpPr>
        <p:spPr bwMode="auto">
          <a:xfrm>
            <a:off x="2075543" y="388436"/>
            <a:ext cx="10487644" cy="68070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1" algn="ctr">
              <a:buSzPts val="1000"/>
              <a:tabLst>
                <a:tab pos="875665" algn="l"/>
              </a:tabLst>
            </a:pPr>
            <a:r>
              <a:rPr lang="id-ID" sz="3200" b="1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Metode</a:t>
            </a:r>
            <a:r>
              <a:rPr lang="id-ID" sz="3200" b="1" spc="-20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id-ID" sz="3200" b="1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Mengembangkan Minat</a:t>
            </a:r>
            <a:r>
              <a:rPr lang="id-ID" sz="3200" b="1" spc="-15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id-ID" sz="3200" b="1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Membaca</a:t>
            </a:r>
            <a:endParaRPr lang="en-ID" sz="3200" b="1" dirty="0">
              <a:solidFill>
                <a:schemeClr val="accent5">
                  <a:lumMod val="50000"/>
                </a:schemeClr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286B2C3-7488-04D8-A7A8-68704B3C04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6787540"/>
              </p:ext>
            </p:extLst>
          </p:nvPr>
        </p:nvGraphicFramePr>
        <p:xfrm>
          <a:off x="796499" y="1292654"/>
          <a:ext cx="10964761" cy="4837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0096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71BEFE-73ED-6443-55BA-234DED9A948D}"/>
              </a:ext>
            </a:extLst>
          </p:cNvPr>
          <p:cNvSpPr/>
          <p:nvPr/>
        </p:nvSpPr>
        <p:spPr bwMode="auto">
          <a:xfrm>
            <a:off x="2075543" y="275892"/>
            <a:ext cx="10487644" cy="114494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1076960" lvl="1" algn="ctr">
              <a:lnSpc>
                <a:spcPct val="112000"/>
              </a:lnSpc>
              <a:spcAft>
                <a:spcPts val="0"/>
              </a:spcAft>
              <a:buSzPts val="1000"/>
              <a:tabLst>
                <a:tab pos="418465" algn="l"/>
              </a:tabLst>
            </a:pPr>
            <a:r>
              <a:rPr lang="id-ID" sz="3200" b="1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Teknik Pendekatan Dalam Pembinaan Minat</a:t>
            </a:r>
            <a:r>
              <a:rPr lang="id-ID" sz="3200" b="1" spc="-235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id-ID" sz="3200" b="1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Membaca</a:t>
            </a:r>
            <a:endParaRPr lang="en-ID" sz="3200" b="1" dirty="0">
              <a:solidFill>
                <a:schemeClr val="accent5">
                  <a:lumMod val="50000"/>
                </a:schemeClr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AE53527-A1BF-5B0C-9754-2CDDD72B9A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0791934"/>
              </p:ext>
            </p:extLst>
          </p:nvPr>
        </p:nvGraphicFramePr>
        <p:xfrm>
          <a:off x="2032000" y="1695800"/>
          <a:ext cx="8128000" cy="4886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4248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625" y="1290702"/>
            <a:ext cx="9810750" cy="1714500"/>
          </a:xfrm>
        </p:spPr>
        <p:txBody>
          <a:bodyPr/>
          <a:lstStyle/>
          <a:p>
            <a:r>
              <a:rPr lang="id-ID" dirty="0">
                <a:solidFill>
                  <a:schemeClr val="accent6">
                    <a:lumMod val="50000"/>
                  </a:schemeClr>
                </a:solidFill>
                <a:latin typeface="Franklin Gothic Demi" panose="020B0703020102020204" pitchFamily="34" charset="0"/>
              </a:rPr>
              <a:t>TERIMAKASIH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625" y="3429000"/>
            <a:ext cx="9983592" cy="25916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id-ID" sz="2400" dirty="0"/>
              <a:t>Daftar Pustaka: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Sudarsana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Undang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2014.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Pembinaan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Minat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Baca. Tangerang Selatan: Universitas Terbuka.</a:t>
            </a:r>
            <a:endParaRPr lang="en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Rosidi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Ajip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2016. 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Pembinaan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Minat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Baca, Bahasa dan Sastra. Bandung: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Remaja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Rosda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Karya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7516" indent="0">
              <a:buNone/>
            </a:pPr>
            <a:endParaRPr lang="en-US" sz="2400" dirty="0"/>
          </a:p>
          <a:p>
            <a:pPr marL="187516" indent="0">
              <a:buNone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93389381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71BEFE-73ED-6443-55BA-234DED9A948D}"/>
              </a:ext>
            </a:extLst>
          </p:cNvPr>
          <p:cNvSpPr/>
          <p:nvPr/>
        </p:nvSpPr>
        <p:spPr bwMode="auto">
          <a:xfrm>
            <a:off x="2075543" y="388436"/>
            <a:ext cx="10487644" cy="68070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sym typeface="Gill Sans"/>
              </a:rPr>
              <a:t>Capaian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sym typeface="Gill Sans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sym typeface="Gill Sans"/>
              </a:rPr>
              <a:t>Pembelajaran</a:t>
            </a:r>
            <a:endParaRPr kumimoji="0" lang="en-ID" sz="3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Georgia" panose="02040502050405020303" pitchFamily="18" charset="0"/>
              <a:sym typeface="Gill San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4B0AB16-20ED-EE92-B669-C7F3E853C6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3580440"/>
              </p:ext>
            </p:extLst>
          </p:nvPr>
        </p:nvGraphicFramePr>
        <p:xfrm>
          <a:off x="120356" y="1505244"/>
          <a:ext cx="11951287" cy="4562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389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71BEFE-73ED-6443-55BA-234DED9A948D}"/>
              </a:ext>
            </a:extLst>
          </p:cNvPr>
          <p:cNvSpPr/>
          <p:nvPr/>
        </p:nvSpPr>
        <p:spPr bwMode="auto">
          <a:xfrm>
            <a:off x="2075543" y="388436"/>
            <a:ext cx="10487644" cy="68070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958465">
              <a:spcBef>
                <a:spcPts val="505"/>
              </a:spcBef>
              <a:spcAft>
                <a:spcPts val="0"/>
              </a:spcAft>
            </a:pPr>
            <a:r>
              <a:rPr lang="id-ID" sz="3200" b="1" kern="0" spc="80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Motivasi</a:t>
            </a:r>
            <a:r>
              <a:rPr lang="id-ID" sz="3200" b="1" kern="0" spc="245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id-ID" sz="3200" b="1" kern="0" spc="80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Membaca</a:t>
            </a:r>
            <a:endParaRPr lang="en-ID" sz="3200" b="1" kern="0" dirty="0">
              <a:solidFill>
                <a:schemeClr val="accent5">
                  <a:lumMod val="50000"/>
                </a:schemeClr>
              </a:solidFill>
              <a:effectLst/>
              <a:latin typeface="Georgia" panose="02040502050405020303" pitchFamily="18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pic>
        <p:nvPicPr>
          <p:cNvPr id="3" name="image2.jpeg">
            <a:extLst>
              <a:ext uri="{FF2B5EF4-FFF2-40B4-BE49-F238E27FC236}">
                <a16:creationId xmlns:a16="http://schemas.microsoft.com/office/drawing/2014/main" id="{2CA80CF5-C6B3-93FF-E70D-AB43DDF71A0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85594" y="1655213"/>
            <a:ext cx="5583157" cy="1340290"/>
          </a:xfrm>
          <a:prstGeom prst="rect">
            <a:avLst/>
          </a:prstGeom>
          <a:ln w="3175" cap="sq">
            <a:noFill/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4F92792-64C7-9DF8-5672-C33D1B58E9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4724043"/>
              </p:ext>
            </p:extLst>
          </p:nvPr>
        </p:nvGraphicFramePr>
        <p:xfrm>
          <a:off x="290735" y="2325358"/>
          <a:ext cx="11718387" cy="4532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109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71BEFE-73ED-6443-55BA-234DED9A948D}"/>
              </a:ext>
            </a:extLst>
          </p:cNvPr>
          <p:cNvSpPr/>
          <p:nvPr/>
        </p:nvSpPr>
        <p:spPr bwMode="auto">
          <a:xfrm>
            <a:off x="2075543" y="388436"/>
            <a:ext cx="10487644" cy="68070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ts val="5"/>
              </a:spcBef>
              <a:buSzPts val="1000"/>
              <a:tabLst>
                <a:tab pos="418465" algn="l"/>
              </a:tabLst>
            </a:pPr>
            <a:r>
              <a:rPr lang="id-ID" sz="3200" b="1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Motivasi</a:t>
            </a:r>
            <a:r>
              <a:rPr lang="id-ID" sz="3200" b="1" spc="-20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id-ID" sz="3200" b="1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Internal</a:t>
            </a:r>
            <a:endParaRPr lang="en-ID" sz="3200" b="1" dirty="0">
              <a:solidFill>
                <a:schemeClr val="accent5">
                  <a:lumMod val="50000"/>
                </a:schemeClr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EA4A569-7A61-7A01-73E8-BA8878E0E7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2379594"/>
              </p:ext>
            </p:extLst>
          </p:nvPr>
        </p:nvGraphicFramePr>
        <p:xfrm>
          <a:off x="852178" y="1523739"/>
          <a:ext cx="10487644" cy="4694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522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71BEFE-73ED-6443-55BA-234DED9A948D}"/>
              </a:ext>
            </a:extLst>
          </p:cNvPr>
          <p:cNvSpPr/>
          <p:nvPr/>
        </p:nvSpPr>
        <p:spPr bwMode="auto">
          <a:xfrm>
            <a:off x="2075543" y="388436"/>
            <a:ext cx="10487644" cy="6807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ts val="5"/>
              </a:spcBef>
              <a:buSzPts val="1000"/>
              <a:tabLst>
                <a:tab pos="418465" algn="l"/>
              </a:tabLst>
            </a:pPr>
            <a:r>
              <a:rPr lang="id-ID" sz="3200" b="1" dirty="0">
                <a:solidFill>
                  <a:schemeClr val="accent2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Motivasi</a:t>
            </a:r>
            <a:r>
              <a:rPr lang="id-ID" sz="3200" b="1" spc="-20" dirty="0">
                <a:solidFill>
                  <a:schemeClr val="accent2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id-ID" sz="3200" b="1" dirty="0">
                <a:solidFill>
                  <a:schemeClr val="accent2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Internal</a:t>
            </a:r>
            <a:endParaRPr lang="en-ID" sz="3200" b="1" dirty="0">
              <a:solidFill>
                <a:schemeClr val="accent2">
                  <a:lumMod val="50000"/>
                </a:schemeClr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CC9473D-4386-BE79-2B9A-E7C7C10DE7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8549364"/>
              </p:ext>
            </p:extLst>
          </p:nvPr>
        </p:nvGraphicFramePr>
        <p:xfrm>
          <a:off x="2032000" y="2588455"/>
          <a:ext cx="9011138" cy="3549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9E025F-CDED-EB6E-F79C-36CBD82EF98E}"/>
              </a:ext>
            </a:extLst>
          </p:cNvPr>
          <p:cNvSpPr/>
          <p:nvPr/>
        </p:nvSpPr>
        <p:spPr>
          <a:xfrm>
            <a:off x="1708443" y="1716259"/>
            <a:ext cx="9658251" cy="53457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d-ID" sz="2000" dirty="0">
                <a:latin typeface="Candara" panose="020E0502030303020204" pitchFamily="34" charset="0"/>
              </a:rPr>
              <a:t>Faktor-faktor internal yang memengaruhi pembinaan minat baca di dalam perpustakaan</a:t>
            </a:r>
            <a:endParaRPr lang="en-ID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07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71BEFE-73ED-6443-55BA-234DED9A948D}"/>
              </a:ext>
            </a:extLst>
          </p:cNvPr>
          <p:cNvSpPr/>
          <p:nvPr/>
        </p:nvSpPr>
        <p:spPr bwMode="auto">
          <a:xfrm>
            <a:off x="2075543" y="388436"/>
            <a:ext cx="10487644" cy="68070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ts val="5"/>
              </a:spcBef>
              <a:buSzPts val="1000"/>
              <a:tabLst>
                <a:tab pos="418465" algn="l"/>
              </a:tabLst>
            </a:pPr>
            <a:r>
              <a:rPr lang="id-ID" sz="3200" b="1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Motivasi</a:t>
            </a:r>
            <a:r>
              <a:rPr lang="id-ID" sz="3200" b="1" spc="-20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spc="-20" dirty="0" err="1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Eksternal</a:t>
            </a:r>
            <a:endParaRPr lang="en-ID" sz="3200" b="1" dirty="0">
              <a:solidFill>
                <a:schemeClr val="accent5">
                  <a:lumMod val="50000"/>
                </a:schemeClr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CE6B67C-4FC4-74FB-C981-895496F276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992001"/>
              </p:ext>
            </p:extLst>
          </p:nvPr>
        </p:nvGraphicFramePr>
        <p:xfrm>
          <a:off x="1202004" y="1670538"/>
          <a:ext cx="10080285" cy="3516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473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71BEFE-73ED-6443-55BA-234DED9A948D}"/>
              </a:ext>
            </a:extLst>
          </p:cNvPr>
          <p:cNvSpPr/>
          <p:nvPr/>
        </p:nvSpPr>
        <p:spPr bwMode="auto">
          <a:xfrm>
            <a:off x="2075543" y="388436"/>
            <a:ext cx="10487644" cy="680705"/>
          </a:xfrm>
          <a:prstGeom prst="roundRect">
            <a:avLst/>
          </a:prstGeom>
          <a:solidFill>
            <a:srgbClr val="C197E1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ts val="5"/>
              </a:spcBef>
              <a:buSzPts val="1000"/>
              <a:tabLst>
                <a:tab pos="418465" algn="l"/>
              </a:tabLst>
            </a:pPr>
            <a:r>
              <a:rPr lang="id-ID" sz="3200" b="1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Motivasi</a:t>
            </a:r>
            <a:r>
              <a:rPr lang="id-ID" sz="3200" b="1" spc="-20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spc="-20" dirty="0" err="1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Eksternal</a:t>
            </a:r>
            <a:endParaRPr lang="en-ID" sz="3200" b="1" dirty="0">
              <a:solidFill>
                <a:schemeClr val="accent5">
                  <a:lumMod val="50000"/>
                </a:schemeClr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CE6B67C-4FC4-74FB-C981-895496F276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4179667"/>
              </p:ext>
            </p:extLst>
          </p:nvPr>
        </p:nvGraphicFramePr>
        <p:xfrm>
          <a:off x="1202004" y="1631852"/>
          <a:ext cx="10080285" cy="3770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4062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71BEFE-73ED-6443-55BA-234DED9A948D}"/>
              </a:ext>
            </a:extLst>
          </p:cNvPr>
          <p:cNvSpPr/>
          <p:nvPr/>
        </p:nvSpPr>
        <p:spPr bwMode="auto">
          <a:xfrm>
            <a:off x="2075543" y="388436"/>
            <a:ext cx="10487644" cy="68070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72110">
              <a:spcBef>
                <a:spcPts val="505"/>
              </a:spcBef>
              <a:spcAft>
                <a:spcPts val="0"/>
              </a:spcAft>
            </a:pPr>
            <a:r>
              <a:rPr lang="id-ID" sz="3200" b="1" kern="0" spc="85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Teknik-teknik</a:t>
            </a:r>
            <a:r>
              <a:rPr lang="id-ID" sz="3200" b="1" kern="0" spc="240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id-ID" sz="3200" b="1" kern="0" spc="80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Pembinaan</a:t>
            </a:r>
            <a:r>
              <a:rPr lang="id-ID" sz="3200" b="1" kern="0" spc="230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id-ID" sz="3200" b="1" kern="0" spc="75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Minat</a:t>
            </a:r>
            <a:r>
              <a:rPr lang="id-ID" sz="3200" b="1" kern="0" spc="240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id-ID" sz="3200" b="1" kern="0" spc="80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Membaca</a:t>
            </a:r>
            <a:endParaRPr lang="en-ID" sz="3200" b="1" kern="0" dirty="0">
              <a:solidFill>
                <a:schemeClr val="accent5">
                  <a:lumMod val="50000"/>
                </a:schemeClr>
              </a:solidFill>
              <a:effectLst/>
              <a:latin typeface="Georgia" panose="02040502050405020303" pitchFamily="18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C3D6820-8FA5-C09C-D229-FEB7B05F9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4192568"/>
              </p:ext>
            </p:extLst>
          </p:nvPr>
        </p:nvGraphicFramePr>
        <p:xfrm>
          <a:off x="291514" y="1050897"/>
          <a:ext cx="1160897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729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71BEFE-73ED-6443-55BA-234DED9A948D}"/>
              </a:ext>
            </a:extLst>
          </p:cNvPr>
          <p:cNvSpPr/>
          <p:nvPr/>
        </p:nvSpPr>
        <p:spPr bwMode="auto">
          <a:xfrm>
            <a:off x="2075543" y="346232"/>
            <a:ext cx="10487644" cy="68070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1" algn="ctr">
              <a:buSzPts val="1000"/>
              <a:tabLst>
                <a:tab pos="875665" algn="l"/>
              </a:tabLst>
            </a:pPr>
            <a:r>
              <a:rPr lang="id-ID" sz="3200" b="1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Tahapan-tahapan</a:t>
            </a:r>
            <a:r>
              <a:rPr lang="id-ID" sz="3200" b="1" spc="-15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id-ID" sz="3200" b="1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Membaca</a:t>
            </a:r>
            <a:endParaRPr lang="en-ID" sz="3200" b="1" dirty="0">
              <a:solidFill>
                <a:schemeClr val="accent5">
                  <a:lumMod val="50000"/>
                </a:schemeClr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550DFDC-7FD3-12EC-E173-F2426B8E44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1592206"/>
              </p:ext>
            </p:extLst>
          </p:nvPr>
        </p:nvGraphicFramePr>
        <p:xfrm>
          <a:off x="253956" y="1215281"/>
          <a:ext cx="12309231" cy="5252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2635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T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T" id="{134C65F7-6784-4CFA-A8EC-DA2D9928622B}" vid="{DB1EE5B5-DDBC-4CF2-9B21-279D64A55322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UT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1" id="{F5A83426-FC09-4DE3-A26C-4DBB06122BF4}" vid="{C15E8C60-B518-46DA-90C7-EF0177D5EFD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UT</Template>
  <TotalTime>301</TotalTime>
  <Words>906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Calibri</vt:lpstr>
      <vt:lpstr>Calibri Light</vt:lpstr>
      <vt:lpstr>Candara</vt:lpstr>
      <vt:lpstr>Franklin Gothic Demi</vt:lpstr>
      <vt:lpstr>Georgia</vt:lpstr>
      <vt:lpstr>Gill Sans</vt:lpstr>
      <vt:lpstr>Times New Roman</vt:lpstr>
      <vt:lpstr>Wingdings</vt:lpstr>
      <vt:lpstr>UT</vt:lpstr>
      <vt:lpstr>Custom Design</vt:lpstr>
      <vt:lpstr>Title &amp; Bullets - 2 Column</vt:lpstr>
      <vt:lpstr>1_UT1</vt:lpstr>
      <vt:lpstr>MOTIVASI DAN METODE PENGEMBANGAN MINAT BACA INISIASI KE-5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INISIASI KE-</dc:title>
  <dc:creator>Anjas Alifah Bakry</dc:creator>
  <cp:lastModifiedBy>Anjas Alifah Bakry</cp:lastModifiedBy>
  <cp:revision>6</cp:revision>
  <dcterms:created xsi:type="dcterms:W3CDTF">2022-08-03T14:08:38Z</dcterms:created>
  <dcterms:modified xsi:type="dcterms:W3CDTF">2022-08-25T02:36:46Z</dcterms:modified>
</cp:coreProperties>
</file>