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7A0E-0AB1-F943-BB1B-79F80D28CFE6}" type="datetimeFigureOut">
              <a:rPr lang="en-US" smtClean="0"/>
              <a:t>02/03/16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8C13-AD36-C64B-A28B-7E781D9B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2231" y="4239847"/>
            <a:ext cx="5285154" cy="9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7077" y="1348154"/>
            <a:ext cx="0" cy="5158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357077" y="1905000"/>
            <a:ext cx="2442308" cy="2344616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96157" y="3048000"/>
            <a:ext cx="1201612" cy="1191847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6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Thiemo</dc:creator>
  <cp:lastModifiedBy>Thiemo</cp:lastModifiedBy>
  <cp:revision>8</cp:revision>
  <dcterms:created xsi:type="dcterms:W3CDTF">2016-02-06T15:12:42Z</dcterms:created>
  <dcterms:modified xsi:type="dcterms:W3CDTF">2016-03-02T17:11:33Z</dcterms:modified>
</cp:coreProperties>
</file>