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-17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2F8A-2AEB-1343-890E-2E6D7B66E1C1}" type="datetimeFigureOut">
              <a:rPr lang="en-US" smtClean="0"/>
              <a:t>25/11/15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C43F-A7B1-5F4E-B4F4-866F4E9E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16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2F8A-2AEB-1343-890E-2E6D7B66E1C1}" type="datetimeFigureOut">
              <a:rPr lang="en-US" smtClean="0"/>
              <a:t>25/11/15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C43F-A7B1-5F4E-B4F4-866F4E9E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1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2F8A-2AEB-1343-890E-2E6D7B66E1C1}" type="datetimeFigureOut">
              <a:rPr lang="en-US" smtClean="0"/>
              <a:t>25/11/15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C43F-A7B1-5F4E-B4F4-866F4E9E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4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2F8A-2AEB-1343-890E-2E6D7B66E1C1}" type="datetimeFigureOut">
              <a:rPr lang="en-US" smtClean="0"/>
              <a:t>25/11/15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C43F-A7B1-5F4E-B4F4-866F4E9E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2F8A-2AEB-1343-890E-2E6D7B66E1C1}" type="datetimeFigureOut">
              <a:rPr lang="en-US" smtClean="0"/>
              <a:t>25/11/15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C43F-A7B1-5F4E-B4F4-866F4E9E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7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2F8A-2AEB-1343-890E-2E6D7B66E1C1}" type="datetimeFigureOut">
              <a:rPr lang="en-US" smtClean="0"/>
              <a:t>25/11/15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C43F-A7B1-5F4E-B4F4-866F4E9E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6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2F8A-2AEB-1343-890E-2E6D7B66E1C1}" type="datetimeFigureOut">
              <a:rPr lang="en-US" smtClean="0"/>
              <a:t>25/11/15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C43F-A7B1-5F4E-B4F4-866F4E9E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7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2F8A-2AEB-1343-890E-2E6D7B66E1C1}" type="datetimeFigureOut">
              <a:rPr lang="en-US" smtClean="0"/>
              <a:t>25/11/15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C43F-A7B1-5F4E-B4F4-866F4E9E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3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2F8A-2AEB-1343-890E-2E6D7B66E1C1}" type="datetimeFigureOut">
              <a:rPr lang="en-US" smtClean="0"/>
              <a:t>25/11/15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C43F-A7B1-5F4E-B4F4-866F4E9E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7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2F8A-2AEB-1343-890E-2E6D7B66E1C1}" type="datetimeFigureOut">
              <a:rPr lang="en-US" smtClean="0"/>
              <a:t>25/11/15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C43F-A7B1-5F4E-B4F4-866F4E9E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1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D2F8A-2AEB-1343-890E-2E6D7B66E1C1}" type="datetimeFigureOut">
              <a:rPr lang="en-US" smtClean="0"/>
              <a:t>25/11/15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7C43F-A7B1-5F4E-B4F4-866F4E9E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D2F8A-2AEB-1343-890E-2E6D7B66E1C1}" type="datetimeFigureOut">
              <a:rPr lang="en-US" smtClean="0"/>
              <a:t>25/11/15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7C43F-A7B1-5F4E-B4F4-866F4E9E7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0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5231" y="1885462"/>
            <a:ext cx="5421923" cy="28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5"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17839" y="1483974"/>
            <a:ext cx="16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Feedback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37154" y="2315308"/>
            <a:ext cx="2071077" cy="1983154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Positive = 18%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18800" y="2803769"/>
            <a:ext cx="2198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5"/>
            <a:r>
              <a:rPr lang="en-US" dirty="0" smtClean="0"/>
              <a:t> Negative=82%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9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5231" y="1885462"/>
            <a:ext cx="5421923" cy="28721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5"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17839" y="1483974"/>
            <a:ext cx="16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Feedback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237154" y="2315308"/>
            <a:ext cx="2071077" cy="1983154"/>
          </a:xfrm>
          <a:prstGeom prst="ellipse">
            <a:avLst/>
          </a:prstGeom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Positive = 18%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028462" y="2041770"/>
            <a:ext cx="1025769" cy="1045307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Good=5%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8800" y="2803769"/>
            <a:ext cx="2198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5"/>
            <a:r>
              <a:rPr lang="en-US" dirty="0" smtClean="0"/>
              <a:t> Negative=82%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5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26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Thiemo</dc:creator>
  <cp:lastModifiedBy>Thiemo</cp:lastModifiedBy>
  <cp:revision>3</cp:revision>
  <dcterms:created xsi:type="dcterms:W3CDTF">2015-11-25T13:33:33Z</dcterms:created>
  <dcterms:modified xsi:type="dcterms:W3CDTF">2015-11-25T15:23:56Z</dcterms:modified>
</cp:coreProperties>
</file>