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7881C2-0E11-43F9-B063-9012503DE95A}" v="20" dt="2022-04-13T00:44:32.430"/>
    <p1510:client id="{E8C4CA3F-B109-4902-B401-B8C9A9DF389A}" v="785" dt="2022-04-13T00:25:44.8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4/12/2022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97211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81314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74811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28438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00785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16864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86263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Tree>
    <p:extLst>
      <p:ext uri="{BB962C8B-B14F-4D97-AF65-F5344CB8AC3E}">
        <p14:creationId xmlns:p14="http://schemas.microsoft.com/office/powerpoint/2010/main" val="23664697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43762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62681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78371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75593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93101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44463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00225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10761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70504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4/12/2022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928743079"/>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urious-traveler.herokuapp.com/" TargetMode="External"/><Relationship Id="rId2" Type="http://schemas.openxmlformats.org/officeDocument/2006/relationships/hyperlink" Target="https://github.com/trfina/curious-traveler-mern.gi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9652" y="-384048"/>
            <a:ext cx="9418320" cy="4041648"/>
          </a:xfrm>
        </p:spPr>
        <p:txBody>
          <a:bodyPr/>
          <a:lstStyle/>
          <a:p>
            <a:r>
              <a:rPr lang="en-US" dirty="0">
                <a:cs typeface="Calibri Light"/>
              </a:rPr>
              <a:t>Curious Traveler</a:t>
            </a:r>
            <a:endParaRPr lang="en-US" dirty="0"/>
          </a:p>
        </p:txBody>
      </p:sp>
      <p:sp>
        <p:nvSpPr>
          <p:cNvPr id="3" name="Subtitle 2"/>
          <p:cNvSpPr>
            <a:spLocks noGrp="1"/>
          </p:cNvSpPr>
          <p:nvPr>
            <p:ph type="subTitle" idx="1"/>
          </p:nvPr>
        </p:nvSpPr>
        <p:spPr>
          <a:xfrm>
            <a:off x="3410415" y="3983037"/>
            <a:ext cx="9144000" cy="1655762"/>
          </a:xfrm>
        </p:spPr>
        <p:txBody>
          <a:bodyPr vert="horz" lIns="91440" tIns="45720" rIns="91440" bIns="45720" rtlCol="0" anchor="t">
            <a:normAutofit/>
          </a:bodyPr>
          <a:lstStyle/>
          <a:p>
            <a:pPr algn="ctr"/>
            <a:r>
              <a:rPr lang="en-US" dirty="0">
                <a:ea typeface="+mn-lt"/>
                <a:cs typeface="+mn-lt"/>
              </a:rPr>
              <a:t>I took the road less traveled by,</a:t>
            </a:r>
            <a:endParaRPr lang="en-US"/>
          </a:p>
          <a:p>
            <a:pPr algn="ctr"/>
            <a:r>
              <a:rPr lang="en-US" dirty="0">
                <a:ea typeface="+mn-lt"/>
                <a:cs typeface="+mn-lt"/>
              </a:rPr>
              <a:t>And that has made all the difference.</a:t>
            </a:r>
            <a:endParaRPr lang="en-US" dirty="0"/>
          </a:p>
          <a:p>
            <a:pPr algn="ctr"/>
            <a:endParaRPr lang="en-US"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DE47F-B770-3850-D9A9-60C7CE3A3DBD}"/>
              </a:ext>
            </a:extLst>
          </p:cNvPr>
          <p:cNvSpPr>
            <a:spLocks noGrp="1"/>
          </p:cNvSpPr>
          <p:nvPr>
            <p:ph type="title"/>
          </p:nvPr>
        </p:nvSpPr>
        <p:spPr/>
        <p:txBody>
          <a:bodyPr/>
          <a:lstStyle/>
          <a:p>
            <a:r>
              <a:rPr lang="en-US" dirty="0"/>
              <a:t>Elevator Pitch</a:t>
            </a:r>
          </a:p>
        </p:txBody>
      </p:sp>
      <p:sp>
        <p:nvSpPr>
          <p:cNvPr id="3" name="Content Placeholder 2">
            <a:extLst>
              <a:ext uri="{FF2B5EF4-FFF2-40B4-BE49-F238E27FC236}">
                <a16:creationId xmlns:a16="http://schemas.microsoft.com/office/drawing/2014/main" id="{51EBF33B-265B-A24B-2384-7BD2E983EE88}"/>
              </a:ext>
            </a:extLst>
          </p:cNvPr>
          <p:cNvSpPr>
            <a:spLocks noGrp="1"/>
          </p:cNvSpPr>
          <p:nvPr>
            <p:ph idx="1"/>
          </p:nvPr>
        </p:nvSpPr>
        <p:spPr/>
        <p:txBody>
          <a:bodyPr vert="horz" lIns="91440" tIns="45720" rIns="91440" bIns="45720" rtlCol="0" anchor="t">
            <a:normAutofit/>
          </a:bodyPr>
          <a:lstStyle/>
          <a:p>
            <a:r>
              <a:rPr lang="en-US" dirty="0">
                <a:ea typeface="+mn-lt"/>
                <a:cs typeface="+mn-lt"/>
              </a:rPr>
              <a:t>Curious travelers love unique, hidden stop spots on their treks. Browse our collection of peculiar, offbeat places that have been explored by other travelers. Users can sign up and share their own adventures and comment on other travelers' journeys.</a:t>
            </a:r>
            <a:endParaRPr lang="en-US" dirty="0"/>
          </a:p>
          <a:p>
            <a:endParaRPr lang="en-US" dirty="0"/>
          </a:p>
        </p:txBody>
      </p:sp>
    </p:spTree>
    <p:extLst>
      <p:ext uri="{BB962C8B-B14F-4D97-AF65-F5344CB8AC3E}">
        <p14:creationId xmlns:p14="http://schemas.microsoft.com/office/powerpoint/2010/main" val="1584801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C71C2-C848-0F19-DEF0-D3EDAE81853C}"/>
              </a:ext>
            </a:extLst>
          </p:cNvPr>
          <p:cNvSpPr>
            <a:spLocks noGrp="1"/>
          </p:cNvSpPr>
          <p:nvPr>
            <p:ph type="title"/>
          </p:nvPr>
        </p:nvSpPr>
        <p:spPr/>
        <p:txBody>
          <a:bodyPr/>
          <a:lstStyle/>
          <a:p>
            <a:r>
              <a:rPr lang="en-US" dirty="0"/>
              <a:t>Concept</a:t>
            </a:r>
          </a:p>
        </p:txBody>
      </p:sp>
      <p:sp>
        <p:nvSpPr>
          <p:cNvPr id="3" name="Content Placeholder 2">
            <a:extLst>
              <a:ext uri="{FF2B5EF4-FFF2-40B4-BE49-F238E27FC236}">
                <a16:creationId xmlns:a16="http://schemas.microsoft.com/office/drawing/2014/main" id="{462125E0-318A-4571-206B-94E595D66422}"/>
              </a:ext>
            </a:extLst>
          </p:cNvPr>
          <p:cNvSpPr>
            <a:spLocks noGrp="1"/>
          </p:cNvSpPr>
          <p:nvPr>
            <p:ph idx="1"/>
          </p:nvPr>
        </p:nvSpPr>
        <p:spPr/>
        <p:txBody>
          <a:bodyPr vert="horz" lIns="91440" tIns="45720" rIns="91440" bIns="45720" rtlCol="0" anchor="t">
            <a:normAutofit/>
          </a:bodyPr>
          <a:lstStyle/>
          <a:p>
            <a:r>
              <a:rPr lang="en-US" b="1" dirty="0"/>
              <a:t>Description:</a:t>
            </a:r>
            <a:r>
              <a:rPr lang="en-US" dirty="0"/>
              <a:t> The Curious Traveler is a social media platform where those who enjoy traveling and/or new and unique experiences can come together to make friends, memories, and share and discover new destinations.</a:t>
            </a:r>
          </a:p>
          <a:p>
            <a:r>
              <a:rPr lang="en-US" b="1" dirty="0"/>
              <a:t>Motivation:</a:t>
            </a:r>
            <a:r>
              <a:rPr lang="en-US" dirty="0"/>
              <a:t> This concept began for our Project 2 concept because we very much enjoy going new places and trying new things. Because we loved our first app so much we decided we wanted to grow it and make it even better.</a:t>
            </a:r>
          </a:p>
          <a:p>
            <a:r>
              <a:rPr lang="en-US" b="1" dirty="0"/>
              <a:t>User Story:</a:t>
            </a:r>
            <a:r>
              <a:rPr lang="en-US" dirty="0"/>
              <a:t> As a person who enjoys new experiences I want a place where I can connect with others who share my love of travel and discuss the cool places we've been and the world of adventure that still awaits us.</a:t>
            </a:r>
          </a:p>
        </p:txBody>
      </p:sp>
    </p:spTree>
    <p:extLst>
      <p:ext uri="{BB962C8B-B14F-4D97-AF65-F5344CB8AC3E}">
        <p14:creationId xmlns:p14="http://schemas.microsoft.com/office/powerpoint/2010/main" val="2419854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5A59-6D27-0925-FB3E-E08FB9083047}"/>
              </a:ext>
            </a:extLst>
          </p:cNvPr>
          <p:cNvSpPr>
            <a:spLocks noGrp="1"/>
          </p:cNvSpPr>
          <p:nvPr>
            <p:ph type="title"/>
          </p:nvPr>
        </p:nvSpPr>
        <p:spPr>
          <a:xfrm>
            <a:off x="1252579" y="-105069"/>
            <a:ext cx="9692640" cy="1325562"/>
          </a:xfrm>
        </p:spPr>
        <p:txBody>
          <a:bodyPr/>
          <a:lstStyle/>
          <a:p>
            <a:r>
              <a:rPr lang="en-US" dirty="0"/>
              <a:t>Process</a:t>
            </a:r>
          </a:p>
        </p:txBody>
      </p:sp>
      <p:sp>
        <p:nvSpPr>
          <p:cNvPr id="3" name="Content Placeholder 2">
            <a:extLst>
              <a:ext uri="{FF2B5EF4-FFF2-40B4-BE49-F238E27FC236}">
                <a16:creationId xmlns:a16="http://schemas.microsoft.com/office/drawing/2014/main" id="{43567876-5444-E334-056B-408A76C43921}"/>
              </a:ext>
            </a:extLst>
          </p:cNvPr>
          <p:cNvSpPr>
            <a:spLocks noGrp="1"/>
          </p:cNvSpPr>
          <p:nvPr>
            <p:ph idx="1"/>
          </p:nvPr>
        </p:nvSpPr>
        <p:spPr>
          <a:xfrm>
            <a:off x="1252579" y="1275443"/>
            <a:ext cx="8595360" cy="5757408"/>
          </a:xfrm>
        </p:spPr>
        <p:txBody>
          <a:bodyPr vert="horz" lIns="91440" tIns="45720" rIns="91440" bIns="45720" rtlCol="0" anchor="t">
            <a:normAutofit/>
          </a:bodyPr>
          <a:lstStyle/>
          <a:p>
            <a:r>
              <a:rPr lang="en-US" dirty="0"/>
              <a:t>Tech Used: React –Front End, Express.js, </a:t>
            </a:r>
            <a:r>
              <a:rPr lang="en-US" dirty="0" err="1"/>
              <a:t>GraphQl</a:t>
            </a:r>
            <a:r>
              <a:rPr lang="en-US" dirty="0"/>
              <a:t>, Node.js - Server, MongoDB &amp; Mongoose – Database, JWT Authentication - Tokens </a:t>
            </a:r>
          </a:p>
          <a:p>
            <a:r>
              <a:rPr lang="en-US" dirty="0"/>
              <a:t>Tasks/Roles:</a:t>
            </a:r>
          </a:p>
          <a:p>
            <a:pPr lvl="1">
              <a:buFont typeface="Wingdings" pitchFamily="34" charset="0"/>
              <a:buChar char="Ø"/>
            </a:pPr>
            <a:r>
              <a:rPr lang="en-US" dirty="0"/>
              <a:t>Tammy: Backend, Database, Server, Mutations/Queries</a:t>
            </a:r>
          </a:p>
          <a:p>
            <a:pPr lvl="1">
              <a:buFont typeface="Wingdings" pitchFamily="34" charset="0"/>
              <a:buChar char="Ø"/>
            </a:pPr>
            <a:r>
              <a:rPr lang="en-US" dirty="0"/>
              <a:t>Tyler: Backend, Develop Server, Deployed to Heroku</a:t>
            </a:r>
          </a:p>
          <a:p>
            <a:pPr lvl="1">
              <a:buFont typeface="Wingdings" pitchFamily="34" charset="0"/>
              <a:buChar char="Ø"/>
            </a:pPr>
            <a:r>
              <a:rPr lang="en-US" dirty="0"/>
              <a:t>Chuck: Front End, Page Design/Styling, UI</a:t>
            </a:r>
            <a:endParaRPr lang="en-US" dirty="0">
              <a:cs typeface="Calibri"/>
            </a:endParaRPr>
          </a:p>
          <a:p>
            <a:pPr lvl="1">
              <a:buFont typeface="Wingdings" pitchFamily="34" charset="0"/>
              <a:buChar char="Ø"/>
            </a:pPr>
            <a:r>
              <a:rPr lang="en-US" dirty="0"/>
              <a:t>Cheri: Page Set Up, Worked on Components, Tokens</a:t>
            </a:r>
            <a:endParaRPr lang="en-US" dirty="0">
              <a:cs typeface="Calibri"/>
            </a:endParaRPr>
          </a:p>
          <a:p>
            <a:r>
              <a:rPr lang="en-US" dirty="0"/>
              <a:t>Challenges:</a:t>
            </a:r>
            <a:endParaRPr lang="en-US" dirty="0">
              <a:cs typeface="Calibri"/>
            </a:endParaRPr>
          </a:p>
          <a:p>
            <a:pPr lvl="1">
              <a:buFont typeface="Wingdings" pitchFamily="34" charset="0"/>
              <a:buChar char="Ø"/>
            </a:pPr>
            <a:r>
              <a:rPr lang="en-US" spc="10" dirty="0"/>
              <a:t>Authentication</a:t>
            </a:r>
            <a:endParaRPr lang="en-US">
              <a:cs typeface="Calibri"/>
            </a:endParaRPr>
          </a:p>
          <a:p>
            <a:pPr lvl="1">
              <a:buFont typeface="Wingdings" pitchFamily="34" charset="0"/>
              <a:buChar char="Ø"/>
            </a:pPr>
            <a:r>
              <a:rPr lang="en-US" spc="10" dirty="0"/>
              <a:t>Deployment</a:t>
            </a:r>
            <a:endParaRPr lang="en-US">
              <a:cs typeface="Calibri"/>
            </a:endParaRPr>
          </a:p>
          <a:p>
            <a:pPr lvl="1">
              <a:buFont typeface="Wingdings" pitchFamily="34" charset="0"/>
              <a:buChar char="Ø"/>
            </a:pPr>
            <a:r>
              <a:rPr lang="en-US" spc="10" dirty="0"/>
              <a:t>Rendering Homepage</a:t>
            </a:r>
            <a:endParaRPr lang="en-US" spc="10" dirty="0">
              <a:cs typeface="Calibri"/>
            </a:endParaRPr>
          </a:p>
          <a:p>
            <a:r>
              <a:rPr lang="en-US" dirty="0"/>
              <a:t>Successes:</a:t>
            </a:r>
            <a:endParaRPr lang="en-US" dirty="0">
              <a:cs typeface="Calibri"/>
            </a:endParaRPr>
          </a:p>
          <a:p>
            <a:pPr lvl="1">
              <a:buFont typeface="Wingdings" pitchFamily="34" charset="0"/>
              <a:buChar char="Ø"/>
            </a:pPr>
            <a:r>
              <a:rPr lang="en-US" spc="10" dirty="0"/>
              <a:t>Develop Server Functioning</a:t>
            </a:r>
            <a:endParaRPr lang="en-US" spc="10" dirty="0">
              <a:cs typeface="Calibri"/>
            </a:endParaRPr>
          </a:p>
          <a:p>
            <a:pPr lvl="1">
              <a:buFont typeface="Wingdings" pitchFamily="34" charset="0"/>
              <a:buChar char="Ø"/>
            </a:pPr>
            <a:r>
              <a:rPr lang="en-US" spc="10" dirty="0"/>
              <a:t>Trouble Shooting/Debugging</a:t>
            </a:r>
            <a:endParaRPr lang="en-US" spc="10" dirty="0">
              <a:cs typeface="Calibri"/>
            </a:endParaRPr>
          </a:p>
        </p:txBody>
      </p:sp>
    </p:spTree>
    <p:extLst>
      <p:ext uri="{BB962C8B-B14F-4D97-AF65-F5344CB8AC3E}">
        <p14:creationId xmlns:p14="http://schemas.microsoft.com/office/powerpoint/2010/main" val="2993387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108A5-6519-B9C2-4197-54A6EB3B7F77}"/>
              </a:ext>
            </a:extLst>
          </p:cNvPr>
          <p:cNvSpPr>
            <a:spLocks noGrp="1"/>
          </p:cNvSpPr>
          <p:nvPr>
            <p:ph type="title"/>
          </p:nvPr>
        </p:nvSpPr>
        <p:spPr/>
        <p:txBody>
          <a:bodyPr/>
          <a:lstStyle/>
          <a:p>
            <a:r>
              <a:rPr lang="en-US" dirty="0"/>
              <a:t>Links/Demo</a:t>
            </a:r>
          </a:p>
        </p:txBody>
      </p:sp>
      <p:sp>
        <p:nvSpPr>
          <p:cNvPr id="3" name="Content Placeholder 2">
            <a:extLst>
              <a:ext uri="{FF2B5EF4-FFF2-40B4-BE49-F238E27FC236}">
                <a16:creationId xmlns:a16="http://schemas.microsoft.com/office/drawing/2014/main" id="{FAE3570E-1AE4-3859-D31D-2B0A9BDC2101}"/>
              </a:ext>
            </a:extLst>
          </p:cNvPr>
          <p:cNvSpPr>
            <a:spLocks noGrp="1"/>
          </p:cNvSpPr>
          <p:nvPr>
            <p:ph idx="1"/>
          </p:nvPr>
        </p:nvSpPr>
        <p:spPr/>
        <p:txBody>
          <a:bodyPr/>
          <a:lstStyle/>
          <a:p>
            <a:r>
              <a:rPr lang="en-US" dirty="0" err="1">
                <a:cs typeface="Calibri"/>
              </a:rPr>
              <a:t>Github</a:t>
            </a:r>
            <a:r>
              <a:rPr lang="en-US" dirty="0">
                <a:cs typeface="Calibri"/>
              </a:rPr>
              <a:t> Repo: </a:t>
            </a:r>
            <a:r>
              <a:rPr lang="en-US" dirty="0">
                <a:ea typeface="+mn-lt"/>
                <a:cs typeface="+mn-lt"/>
                <a:hlinkClick r:id="rId2"/>
              </a:rPr>
              <a:t>https://github.com/trfina/curious-traveler-mern.git</a:t>
            </a:r>
            <a:endParaRPr lang="en-US"/>
          </a:p>
          <a:p>
            <a:pPr>
              <a:buClr>
                <a:srgbClr val="FFFFFF"/>
              </a:buClr>
            </a:pPr>
            <a:r>
              <a:rPr lang="en-US" dirty="0">
                <a:ea typeface="+mn-lt"/>
                <a:cs typeface="+mn-lt"/>
              </a:rPr>
              <a:t>Heroku: </a:t>
            </a:r>
            <a:r>
              <a:rPr lang="en-US" dirty="0">
                <a:ea typeface="+mn-lt"/>
                <a:cs typeface="+mn-lt"/>
                <a:hlinkClick r:id="rId3"/>
              </a:rPr>
              <a:t>https://curious-traveler.herokuapp.com/</a:t>
            </a:r>
            <a:r>
              <a:rPr lang="en-US" dirty="0">
                <a:ea typeface="+mn-lt"/>
                <a:cs typeface="+mn-lt"/>
              </a:rPr>
              <a:t> </a:t>
            </a:r>
          </a:p>
          <a:p>
            <a:pPr>
              <a:buClr>
                <a:srgbClr val="FFFFFF"/>
              </a:buClr>
            </a:pPr>
            <a:endParaRPr lang="en-US" dirty="0">
              <a:ea typeface="+mn-lt"/>
              <a:cs typeface="+mn-lt"/>
            </a:endParaRPr>
          </a:p>
        </p:txBody>
      </p:sp>
    </p:spTree>
    <p:extLst>
      <p:ext uri="{BB962C8B-B14F-4D97-AF65-F5344CB8AC3E}">
        <p14:creationId xmlns:p14="http://schemas.microsoft.com/office/powerpoint/2010/main" val="3871653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CA730-1644-5A18-26A0-287A24424D4D}"/>
              </a:ext>
            </a:extLst>
          </p:cNvPr>
          <p:cNvSpPr>
            <a:spLocks noGrp="1"/>
          </p:cNvSpPr>
          <p:nvPr>
            <p:ph type="title"/>
          </p:nvPr>
        </p:nvSpPr>
        <p:spPr/>
        <p:txBody>
          <a:bodyPr/>
          <a:lstStyle/>
          <a:p>
            <a:r>
              <a:rPr lang="en-US" dirty="0"/>
              <a:t>Future Development</a:t>
            </a:r>
          </a:p>
        </p:txBody>
      </p:sp>
      <p:sp>
        <p:nvSpPr>
          <p:cNvPr id="3" name="Content Placeholder 2">
            <a:extLst>
              <a:ext uri="{FF2B5EF4-FFF2-40B4-BE49-F238E27FC236}">
                <a16:creationId xmlns:a16="http://schemas.microsoft.com/office/drawing/2014/main" id="{A8A9DFBB-40DB-8A40-6A05-F11FAB0B7CA9}"/>
              </a:ext>
            </a:extLst>
          </p:cNvPr>
          <p:cNvSpPr>
            <a:spLocks noGrp="1"/>
          </p:cNvSpPr>
          <p:nvPr>
            <p:ph idx="1"/>
          </p:nvPr>
        </p:nvSpPr>
        <p:spPr/>
        <p:txBody>
          <a:bodyPr vert="horz" lIns="91440" tIns="45720" rIns="91440" bIns="45720" rtlCol="0" anchor="t">
            <a:normAutofit/>
          </a:bodyPr>
          <a:lstStyle/>
          <a:p>
            <a:r>
              <a:rPr lang="en-US" dirty="0"/>
              <a:t>Allow users to upload photos</a:t>
            </a:r>
          </a:p>
          <a:p>
            <a:r>
              <a:rPr lang="en-US" dirty="0"/>
              <a:t>Search destinations by location</a:t>
            </a:r>
          </a:p>
          <a:p>
            <a:endParaRPr lang="en-US" dirty="0"/>
          </a:p>
        </p:txBody>
      </p:sp>
    </p:spTree>
    <p:extLst>
      <p:ext uri="{BB962C8B-B14F-4D97-AF65-F5344CB8AC3E}">
        <p14:creationId xmlns:p14="http://schemas.microsoft.com/office/powerpoint/2010/main" val="3680546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958E9-D05B-4773-EA25-19465507D8BD}"/>
              </a:ext>
            </a:extLst>
          </p:cNvPr>
          <p:cNvSpPr>
            <a:spLocks noGrp="1"/>
          </p:cNvSpPr>
          <p:nvPr>
            <p:ph type="title"/>
          </p:nvPr>
        </p:nvSpPr>
        <p:spPr/>
        <p:txBody>
          <a:bodyPr/>
          <a:lstStyle/>
          <a:p>
            <a:r>
              <a:rPr lang="en-US" dirty="0"/>
              <a:t>Q &amp; A</a:t>
            </a:r>
          </a:p>
        </p:txBody>
      </p:sp>
      <p:sp>
        <p:nvSpPr>
          <p:cNvPr id="3" name="Content Placeholder 2">
            <a:extLst>
              <a:ext uri="{FF2B5EF4-FFF2-40B4-BE49-F238E27FC236}">
                <a16:creationId xmlns:a16="http://schemas.microsoft.com/office/drawing/2014/main" id="{68819C0E-A86C-7D97-6269-7AF1B0A2DBCF}"/>
              </a:ext>
            </a:extLst>
          </p:cNvPr>
          <p:cNvSpPr>
            <a:spLocks noGrp="1"/>
          </p:cNvSpPr>
          <p:nvPr>
            <p:ph idx="1"/>
          </p:nvPr>
        </p:nvSpPr>
        <p:spPr>
          <a:xfrm>
            <a:off x="1189301" y="2654300"/>
            <a:ext cx="8595360" cy="4351337"/>
          </a:xfrm>
        </p:spPr>
        <p:txBody>
          <a:bodyPr vert="horz" lIns="91440" tIns="45720" rIns="91440" bIns="45720" rtlCol="0" anchor="t">
            <a:normAutofit/>
          </a:bodyPr>
          <a:lstStyle/>
          <a:p>
            <a:pPr marL="0" indent="0" algn="ctr">
              <a:buNone/>
            </a:pPr>
            <a:r>
              <a:rPr lang="en-US" sz="9600" dirty="0"/>
              <a:t>???????</a:t>
            </a:r>
          </a:p>
        </p:txBody>
      </p:sp>
    </p:spTree>
    <p:extLst>
      <p:ext uri="{BB962C8B-B14F-4D97-AF65-F5344CB8AC3E}">
        <p14:creationId xmlns:p14="http://schemas.microsoft.com/office/powerpoint/2010/main" val="12406899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Celestial</vt:lpstr>
      <vt:lpstr>Curious Traveler</vt:lpstr>
      <vt:lpstr>Elevator Pitch</vt:lpstr>
      <vt:lpstr>Concept</vt:lpstr>
      <vt:lpstr>Process</vt:lpstr>
      <vt:lpstr>Links/Demo</vt:lpstr>
      <vt:lpstr>Future Development</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192</cp:revision>
  <dcterms:created xsi:type="dcterms:W3CDTF">2022-04-12T23:22:26Z</dcterms:created>
  <dcterms:modified xsi:type="dcterms:W3CDTF">2022-04-13T00:45:55Z</dcterms:modified>
</cp:coreProperties>
</file>