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83AE5E-D4A6-4A89-A484-7419100C4562}"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308725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83AE5E-D4A6-4A89-A484-7419100C4562}"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389970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83AE5E-D4A6-4A89-A484-7419100C4562}"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123988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83AE5E-D4A6-4A89-A484-7419100C4562}"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194234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3AE5E-D4A6-4A89-A484-7419100C4562}"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365964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83AE5E-D4A6-4A89-A484-7419100C4562}"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412316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83AE5E-D4A6-4A89-A484-7419100C4562}"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201274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83AE5E-D4A6-4A89-A484-7419100C4562}"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378627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3AE5E-D4A6-4A89-A484-7419100C4562}"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3881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3AE5E-D4A6-4A89-A484-7419100C4562}"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410729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3AE5E-D4A6-4A89-A484-7419100C4562}"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19565-4149-4644-BC0B-A0D82B3329A0}" type="slidenum">
              <a:rPr lang="en-US" smtClean="0"/>
              <a:t>‹#›</a:t>
            </a:fld>
            <a:endParaRPr lang="en-US"/>
          </a:p>
        </p:txBody>
      </p:sp>
    </p:spTree>
    <p:extLst>
      <p:ext uri="{BB962C8B-B14F-4D97-AF65-F5344CB8AC3E}">
        <p14:creationId xmlns:p14="http://schemas.microsoft.com/office/powerpoint/2010/main" val="94699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3AE5E-D4A6-4A89-A484-7419100C4562}" type="datetimeFigureOut">
              <a:rPr lang="en-US" smtClean="0"/>
              <a:t>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19565-4149-4644-BC0B-A0D82B3329A0}" type="slidenum">
              <a:rPr lang="en-US" smtClean="0"/>
              <a:t>‹#›</a:t>
            </a:fld>
            <a:endParaRPr lang="en-US"/>
          </a:p>
        </p:txBody>
      </p:sp>
    </p:spTree>
    <p:extLst>
      <p:ext uri="{BB962C8B-B14F-4D97-AF65-F5344CB8AC3E}">
        <p14:creationId xmlns:p14="http://schemas.microsoft.com/office/powerpoint/2010/main" val="1611398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DB design for Data security</a:t>
            </a:r>
            <a:endParaRPr lang="en-US" dirty="0"/>
          </a:p>
        </p:txBody>
      </p:sp>
      <p:sp>
        <p:nvSpPr>
          <p:cNvPr id="3" name="Subtitle 2"/>
          <p:cNvSpPr>
            <a:spLocks noGrp="1"/>
          </p:cNvSpPr>
          <p:nvPr>
            <p:ph type="subTitle" idx="1"/>
          </p:nvPr>
        </p:nvSpPr>
        <p:spPr/>
        <p:txBody>
          <a:bodyPr/>
          <a:lstStyle/>
          <a:p>
            <a:r>
              <a:rPr lang="en-US" dirty="0" smtClean="0"/>
              <a:t>Lecture 9</a:t>
            </a:r>
            <a:endParaRPr lang="en-US" dirty="0"/>
          </a:p>
        </p:txBody>
      </p:sp>
    </p:spTree>
    <p:extLst>
      <p:ext uri="{BB962C8B-B14F-4D97-AF65-F5344CB8AC3E}">
        <p14:creationId xmlns:p14="http://schemas.microsoft.com/office/powerpoint/2010/main" val="386265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Simple version</a:t>
            </a:r>
            <a:r>
              <a:rPr lang="en-US" dirty="0" smtClean="0"/>
              <a:t>: A junior high school teacher wants to manage students' grades by subjects so that: </a:t>
            </a:r>
          </a:p>
          <a:p>
            <a:pPr marL="514350" indent="-514350">
              <a:buAutoNum type="arabicParenBoth"/>
            </a:pPr>
            <a:r>
              <a:rPr lang="en-US" dirty="0" smtClean="0"/>
              <a:t>each student has a identification code to distinguish and personal information when it is necessary to report. </a:t>
            </a:r>
          </a:p>
          <a:p>
            <a:pPr marL="514350" indent="-514350">
              <a:buAutoNum type="arabicParenBoth"/>
            </a:pPr>
            <a:r>
              <a:rPr lang="en-US" dirty="0" smtClean="0"/>
              <a:t>Students study many subjects and need to manage the details of each subject grades. </a:t>
            </a:r>
          </a:p>
          <a:p>
            <a:pPr marL="514350" indent="-514350">
              <a:buAutoNum type="arabicParenBoth"/>
            </a:pPr>
            <a:r>
              <a:rPr lang="en-US" dirty="0" smtClean="0"/>
              <a:t>Different subjects are often taught by different teachers. Each subject has detailed information about the subject.</a:t>
            </a:r>
            <a:endParaRPr lang="en-US" dirty="0"/>
          </a:p>
        </p:txBody>
      </p:sp>
    </p:spTree>
    <p:extLst>
      <p:ext uri="{BB962C8B-B14F-4D97-AF65-F5344CB8AC3E}">
        <p14:creationId xmlns:p14="http://schemas.microsoft.com/office/powerpoint/2010/main" val="76627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Design data models</a:t>
            </a:r>
          </a:p>
          <a:p>
            <a:pPr marL="914400" lvl="1" indent="-514350">
              <a:buFont typeface="+mj-lt"/>
              <a:buAutoNum type="arabicPeriod"/>
            </a:pPr>
            <a:r>
              <a:rPr lang="en-US" dirty="0" smtClean="0"/>
              <a:t>Concept models</a:t>
            </a:r>
          </a:p>
          <a:p>
            <a:pPr marL="914400" lvl="1" indent="-514350">
              <a:buFont typeface="+mj-lt"/>
              <a:buAutoNum type="arabicPeriod"/>
            </a:pPr>
            <a:r>
              <a:rPr lang="en-US" dirty="0" smtClean="0"/>
              <a:t>Physical models</a:t>
            </a:r>
          </a:p>
          <a:p>
            <a:pPr marL="514350" indent="-514350">
              <a:buFont typeface="+mj-lt"/>
              <a:buAutoNum type="arabicPeriod"/>
            </a:pPr>
            <a:r>
              <a:rPr lang="en-US" dirty="0" smtClean="0"/>
              <a:t>Identify which information that is sensitive</a:t>
            </a:r>
          </a:p>
          <a:p>
            <a:pPr marL="514350" indent="-514350">
              <a:buFont typeface="+mj-lt"/>
              <a:buAutoNum type="arabicPeriod"/>
            </a:pPr>
            <a:r>
              <a:rPr lang="en-US" dirty="0" smtClean="0"/>
              <a:t>Organize files ensuring the above security requirements.</a:t>
            </a:r>
          </a:p>
          <a:p>
            <a:pPr marL="514350" indent="-514350">
              <a:buFont typeface="+mj-lt"/>
              <a:buAutoNum type="arabicPeriod"/>
            </a:pPr>
            <a:r>
              <a:rPr lang="en-US" dirty="0" smtClean="0"/>
              <a:t>Propose the corresponding security solutions</a:t>
            </a:r>
            <a:endParaRPr lang="en-US" dirty="0"/>
          </a:p>
        </p:txBody>
      </p:sp>
    </p:spTree>
    <p:extLst>
      <p:ext uri="{BB962C8B-B14F-4D97-AF65-F5344CB8AC3E}">
        <p14:creationId xmlns:p14="http://schemas.microsoft.com/office/powerpoint/2010/main" val="6502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version</a:t>
            </a:r>
            <a:endParaRPr lang="en-US" dirty="0"/>
          </a:p>
        </p:txBody>
      </p:sp>
      <p:sp>
        <p:nvSpPr>
          <p:cNvPr id="3" name="Content Placeholder 2"/>
          <p:cNvSpPr>
            <a:spLocks noGrp="1"/>
          </p:cNvSpPr>
          <p:nvPr>
            <p:ph idx="1"/>
          </p:nvPr>
        </p:nvSpPr>
        <p:spPr/>
        <p:txBody>
          <a:bodyPr/>
          <a:lstStyle/>
          <a:p>
            <a:pPr marL="0" indent="0">
              <a:buNone/>
            </a:pPr>
            <a:r>
              <a:rPr lang="en-US" dirty="0" smtClean="0"/>
              <a:t>Teacher wants to contact the teachers who teach their classes. Each teacher will also have an identifier and personal information. Each teacher can only teach one subject and one subject can have many teachers.</a:t>
            </a:r>
            <a:endParaRPr lang="en-US" dirty="0"/>
          </a:p>
        </p:txBody>
      </p:sp>
    </p:spTree>
    <p:extLst>
      <p:ext uri="{BB962C8B-B14F-4D97-AF65-F5344CB8AC3E}">
        <p14:creationId xmlns:p14="http://schemas.microsoft.com/office/powerpoint/2010/main" val="177338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t>
            </a:r>
            <a:endParaRPr lang="en-US" dirty="0"/>
          </a:p>
        </p:txBody>
      </p:sp>
      <p:sp>
        <p:nvSpPr>
          <p:cNvPr id="3" name="Content Placeholder 2"/>
          <p:cNvSpPr>
            <a:spLocks noGrp="1"/>
          </p:cNvSpPr>
          <p:nvPr>
            <p:ph idx="1"/>
          </p:nvPr>
        </p:nvSpPr>
        <p:spPr/>
        <p:txBody>
          <a:bodyPr/>
          <a:lstStyle/>
          <a:p>
            <a:r>
              <a:rPr lang="en-US" dirty="0" smtClean="0"/>
              <a:t>Extended models and solutions of the above simple version </a:t>
            </a:r>
            <a:endParaRPr lang="en-US" dirty="0"/>
          </a:p>
        </p:txBody>
      </p:sp>
    </p:spTree>
    <p:extLst>
      <p:ext uri="{BB962C8B-B14F-4D97-AF65-F5344CB8AC3E}">
        <p14:creationId xmlns:p14="http://schemas.microsoft.com/office/powerpoint/2010/main" val="3353395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154</Words>
  <Application>Microsoft Office PowerPoint</Application>
  <PresentationFormat>On-screen Show (4:3)</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DB design for Data security</vt:lpstr>
      <vt:lpstr>Specification </vt:lpstr>
      <vt:lpstr>Tasks</vt:lpstr>
      <vt:lpstr>Advanced version</vt:lpstr>
      <vt:lpstr>Tasks </vt:lpstr>
    </vt:vector>
  </TitlesOfParts>
  <Company>County of Ventura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design for Data security</dc:title>
  <dc:creator>Simba</dc:creator>
  <cp:lastModifiedBy>Simba</cp:lastModifiedBy>
  <cp:revision>3</cp:revision>
  <dcterms:created xsi:type="dcterms:W3CDTF">2022-01-04T09:11:20Z</dcterms:created>
  <dcterms:modified xsi:type="dcterms:W3CDTF">2022-01-04T09:46:04Z</dcterms:modified>
</cp:coreProperties>
</file>