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D8C"/>
    <a:srgbClr val="D2E3D2"/>
    <a:srgbClr val="6BA469"/>
    <a:srgbClr val="23B4B2"/>
    <a:srgbClr val="28D1BD"/>
    <a:srgbClr val="A3A644"/>
    <a:srgbClr val="AAAD49"/>
    <a:srgbClr val="4B7646"/>
    <a:srgbClr val="758FA3"/>
    <a:srgbClr val="AA1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DF802-690D-4410-27EA-D6E017D7DDC4}" v="59" dt="2024-11-26T01:25:07.260"/>
    <p1510:client id="{959BA942-6F3C-8F41-E605-2F2C9B1DD3D4}" v="21" dt="2024-11-26T01:23:25.260"/>
    <p1510:client id="{9FD50943-6225-3E93-BD1F-9B81EE1E4388}" v="33" dt="2024-11-26T01:23:59.830"/>
    <p1510:client id="{F4A0D962-A95D-A84F-AABB-C18DEF65CA9C}" v="75" dt="2024-11-26T01:24:12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Quang Huy 20226109" userId="9302620b-0d31-4c19-b1ef-13acbf3248bc" providerId="ADAL" clId="{F4A0D962-A95D-A84F-AABB-C18DEF65CA9C}"/>
    <pc:docChg chg="undo custSel modSld modMainMaster">
      <pc:chgData name="Tran Quang Huy 20226109" userId="9302620b-0d31-4c19-b1ef-13acbf3248bc" providerId="ADAL" clId="{F4A0D962-A95D-A84F-AABB-C18DEF65CA9C}" dt="2024-11-26T01:24:12.074" v="72"/>
      <pc:docMkLst>
        <pc:docMk/>
      </pc:docMkLst>
      <pc:sldChg chg="modSp">
        <pc:chgData name="Tran Quang Huy 20226109" userId="9302620b-0d31-4c19-b1ef-13acbf3248bc" providerId="ADAL" clId="{F4A0D962-A95D-A84F-AABB-C18DEF65CA9C}" dt="2024-11-26T01:24:12.074" v="72"/>
        <pc:sldMkLst>
          <pc:docMk/>
          <pc:sldMk cId="598068619" sldId="256"/>
        </pc:sld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598068619" sldId="256"/>
            <ac:spMk id="4" creationId="{1F859CB6-74A2-0953-114C-FDE8512A1EBE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598068619" sldId="256"/>
            <ac:spMk id="7" creationId="{A2C8F240-5B13-B0E4-EF70-57218D76F6E3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598068619" sldId="256"/>
            <ac:spMk id="11" creationId="{3C3B6988-E0C8-6C19-96F6-A3C9AEA6929E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598068619" sldId="256"/>
            <ac:spMk id="12" creationId="{BD3DCA67-343F-F9AD-EC24-8F45819AB59D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598068619" sldId="256"/>
            <ac:spMk id="15" creationId="{61969640-1554-E909-6B84-32601187332B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598068619" sldId="256"/>
            <ac:spMk id="17" creationId="{3BA382CF-12D6-451A-2CF5-872B5848175F}"/>
          </ac:spMkLst>
        </pc:sp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598068619" sldId="256"/>
            <ac:picMk id="2" creationId="{1ADB15A9-8837-87B2-5560-4563760555F2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598068619" sldId="256"/>
            <ac:picMk id="5" creationId="{E2B48966-D7C0-43CA-3467-63A40B5B44C0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598068619" sldId="256"/>
            <ac:picMk id="18" creationId="{8BDAA1B9-BDE1-A483-670B-D7BF3274107C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598068619" sldId="256"/>
            <ac:picMk id="19" creationId="{2EB77717-336D-3BB8-E442-1E28407C6BFA}"/>
          </ac:picMkLst>
        </pc:picChg>
      </pc:sldChg>
      <pc:sldChg chg="addSp delSp modSp mod">
        <pc:chgData name="Tran Quang Huy 20226109" userId="9302620b-0d31-4c19-b1ef-13acbf3248bc" providerId="ADAL" clId="{F4A0D962-A95D-A84F-AABB-C18DEF65CA9C}" dt="2024-11-26T01:24:12.074" v="72"/>
        <pc:sldMkLst>
          <pc:docMk/>
          <pc:sldMk cId="3781428164" sldId="257"/>
        </pc:sldMkLst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2" creationId="{E3D4935F-4236-4C83-BC24-E32C587BDB1E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3" creationId="{5CDE60FE-7AD0-934D-0BF8-0A92A5CD1EC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4" creationId="{09B4E267-20B1-13E9-B5EB-B726E5D8C4F9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6" creationId="{C36EA4C6-872F-D2B6-A80F-D7F0099719E3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7" creationId="{2267FF6F-A782-0F0D-6777-AB81216DB356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8" creationId="{FE2EC4DB-CF2B-AC3E-20DD-D5A88EC99698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11" creationId="{BFECEE62-5243-54F8-9B02-A39A1A5D929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12" creationId="{BB30981A-A41C-7F3D-AC3C-D37B47C6510A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13" creationId="{7494F955-F36C-401C-417F-355358FD7C37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14" creationId="{25AEDA13-2BF8-8F05-8912-7DC863AE688C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15" creationId="{0C84676F-A13A-6CBA-CED0-D18BA881BF0F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16" creationId="{2A54BF7F-55CB-8D73-8EC9-7FE933CF58F7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17" creationId="{D52C8C39-936D-4701-3641-DA595065F51B}"/>
          </ac:spMkLst>
        </pc:spChg>
        <pc:spChg chg="del">
          <ac:chgData name="Tran Quang Huy 20226109" userId="9302620b-0d31-4c19-b1ef-13acbf3248bc" providerId="ADAL" clId="{F4A0D962-A95D-A84F-AABB-C18DEF65CA9C}" dt="2024-11-26T01:17:38.915" v="0" actId="478"/>
          <ac:spMkLst>
            <pc:docMk/>
            <pc:sldMk cId="3781428164" sldId="257"/>
            <ac:spMk id="21" creationId="{3C3042D6-D66C-A40D-08F4-B7DC6523D005}"/>
          </ac:spMkLst>
        </pc:spChg>
        <pc:spChg chg="add 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22" creationId="{4B05A96F-40DD-2871-4644-C1F8B2CE4140}"/>
          </ac:spMkLst>
        </pc:spChg>
        <pc:spChg chg="add 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23" creationId="{435E65DE-35C6-2992-1B91-0ABED6B9B45C}"/>
          </ac:spMkLst>
        </pc:spChg>
        <pc:spChg chg="add 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25" creationId="{75B34D7A-511C-FCE3-D460-79F7065EAAF2}"/>
          </ac:spMkLst>
        </pc:spChg>
        <pc:spChg chg="add 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781428164" sldId="257"/>
            <ac:spMk id="26" creationId="{CCBCD62E-F624-4397-E0EA-0D437B82A77B}"/>
          </ac:spMkLst>
        </pc:spChg>
        <pc:graphicFrameChg chg="add mod modGraphic">
          <ac:chgData name="Tran Quang Huy 20226109" userId="9302620b-0d31-4c19-b1ef-13acbf3248bc" providerId="ADAL" clId="{F4A0D962-A95D-A84F-AABB-C18DEF65CA9C}" dt="2024-11-26T01:24:12.074" v="72"/>
          <ac:graphicFrameMkLst>
            <pc:docMk/>
            <pc:sldMk cId="3781428164" sldId="257"/>
            <ac:graphicFrameMk id="24" creationId="{3303F287-0E36-A0EB-AC34-33DD264EDA21}"/>
          </ac:graphicFrameMkLst>
        </pc:graphicFrame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781428164" sldId="257"/>
            <ac:picMk id="5" creationId="{9F3C19D5-D41C-56AF-2CB9-953A67AACBD7}"/>
          </ac:picMkLst>
        </pc:picChg>
        <pc:picChg chg="add del mod">
          <ac:chgData name="Tran Quang Huy 20226109" userId="9302620b-0d31-4c19-b1ef-13acbf3248bc" providerId="ADAL" clId="{F4A0D962-A95D-A84F-AABB-C18DEF65CA9C}" dt="2024-11-26T01:19:34.789" v="8" actId="478"/>
          <ac:picMkLst>
            <pc:docMk/>
            <pc:sldMk cId="3781428164" sldId="257"/>
            <ac:picMk id="9" creationId="{8416B954-18FA-D212-2BD8-28E7FDEBB042}"/>
          </ac:picMkLst>
        </pc:picChg>
        <pc:picChg chg="add mod modCrop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781428164" sldId="257"/>
            <ac:picMk id="10" creationId="{DCFA5AAD-CC4A-C4EF-966A-0BA6BBFA08F6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781428164" sldId="257"/>
            <ac:picMk id="18" creationId="{121689C7-1F43-E73D-4672-33961B3D2AD0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781428164" sldId="257"/>
            <ac:picMk id="19" creationId="{6678457A-488E-E17D-C1B1-64DCBBC72F6F}"/>
          </ac:picMkLst>
        </pc:picChg>
      </pc:sldChg>
      <pc:sldChg chg="modSp">
        <pc:chgData name="Tran Quang Huy 20226109" userId="9302620b-0d31-4c19-b1ef-13acbf3248bc" providerId="ADAL" clId="{F4A0D962-A95D-A84F-AABB-C18DEF65CA9C}" dt="2024-11-26T01:24:12.074" v="72"/>
        <pc:sldMkLst>
          <pc:docMk/>
          <pc:sldMk cId="3928314867" sldId="258"/>
        </pc:sld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928314867" sldId="258"/>
            <ac:spMk id="4" creationId="{9899D85E-9D3C-B911-3965-930F235C522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928314867" sldId="258"/>
            <ac:spMk id="7" creationId="{D584FFBE-6364-AF37-0C09-064720D53B0B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k cId="3928314867" sldId="258"/>
            <ac:spMk id="11" creationId="{C47E8984-99D9-4E4D-D53E-08B64251AC92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3928314867" sldId="258"/>
            <ac:spMk id="12" creationId="{437D6830-994F-ACB8-E209-0A4C71BB1185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k cId="3928314867" sldId="258"/>
            <ac:spMk id="15" creationId="{86D592E4-8A12-F01E-F2EB-04B68144BBBB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k cId="3928314867" sldId="258"/>
            <ac:spMk id="17" creationId="{572D56EE-12C0-1E10-D67C-C69F9B5E2AB9}"/>
          </ac:spMkLst>
        </pc:sp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928314867" sldId="258"/>
            <ac:picMk id="2" creationId="{2E19F0B2-4778-B4C8-8B80-86AA3743DBC5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928314867" sldId="258"/>
            <ac:picMk id="3" creationId="{B9EE7FD3-5D08-C39A-0FC9-94230B011A40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3928314867" sldId="258"/>
            <ac:picMk id="5" creationId="{760DE995-CF1D-E08A-4E52-C4B28EB85413}"/>
          </ac:picMkLst>
        </pc:picChg>
        <pc:picChg chg="mod">
          <ac:chgData name="Tran Quang Huy 20226109" userId="9302620b-0d31-4c19-b1ef-13acbf3248bc" providerId="ADAL" clId="{F4A0D962-A95D-A84F-AABB-C18DEF65CA9C}" dt="2024-11-26T01:20:17.515" v="16"/>
          <ac:picMkLst>
            <pc:docMk/>
            <pc:sldMk cId="3928314867" sldId="258"/>
            <ac:picMk id="18" creationId="{7B50D13A-3A99-93FA-99A5-4592CC68F93A}"/>
          </ac:picMkLst>
        </pc:picChg>
        <pc:picChg chg="mod">
          <ac:chgData name="Tran Quang Huy 20226109" userId="9302620b-0d31-4c19-b1ef-13acbf3248bc" providerId="ADAL" clId="{F4A0D962-A95D-A84F-AABB-C18DEF65CA9C}" dt="2024-11-26T01:20:17.515" v="16"/>
          <ac:picMkLst>
            <pc:docMk/>
            <pc:sldMk cId="3928314867" sldId="258"/>
            <ac:picMk id="19" creationId="{44A42C78-9A7D-FB8C-2422-922233F12539}"/>
          </ac:picMkLst>
        </pc:picChg>
      </pc:sldChg>
      <pc:sldChg chg="addSp modSp mod">
        <pc:chgData name="Tran Quang Huy 20226109" userId="9302620b-0d31-4c19-b1ef-13acbf3248bc" providerId="ADAL" clId="{F4A0D962-A95D-A84F-AABB-C18DEF65CA9C}" dt="2024-11-26T01:24:12.074" v="72"/>
        <pc:sldMkLst>
          <pc:docMk/>
          <pc:sldMk cId="174645698" sldId="259"/>
        </pc:sld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174645698" sldId="259"/>
            <ac:spMk id="4" creationId="{6AFF3219-1A69-3351-1B20-5DAADD6F0184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174645698" sldId="259"/>
            <ac:spMk id="7" creationId="{28FE4199-FCAD-AAC5-3151-C06F4FDD788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174645698" sldId="259"/>
            <ac:spMk id="11" creationId="{7978BC0C-21C2-0ACB-18C7-1F81D40C0CA7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174645698" sldId="259"/>
            <ac:spMk id="12" creationId="{5A7A390D-65DB-86BF-8FBF-5FA953CEA95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174645698" sldId="259"/>
            <ac:spMk id="15" creationId="{E0A32A71-E244-B2C7-0D05-73E2187789D1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174645698" sldId="259"/>
            <ac:spMk id="17" creationId="{E4CDB457-D709-7DB5-B312-7E3F6830893A}"/>
          </ac:spMkLst>
        </pc:spChg>
        <pc:picChg chg="add mod">
          <ac:chgData name="Tran Quang Huy 20226109" userId="9302620b-0d31-4c19-b1ef-13acbf3248bc" providerId="ADAL" clId="{F4A0D962-A95D-A84F-AABB-C18DEF65CA9C}" dt="2024-11-26T01:19:39.609" v="12"/>
          <ac:picMkLst>
            <pc:docMk/>
            <pc:sldMk cId="174645698" sldId="259"/>
            <ac:picMk id="2" creationId="{16BA7F50-8706-647B-92CC-AFD2B0DE28D1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174645698" sldId="259"/>
            <ac:picMk id="5" creationId="{379EB664-EB9F-8293-B36C-2AAC27F574F2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174645698" sldId="259"/>
            <ac:picMk id="18" creationId="{02B4E762-0C07-E5BF-31E7-3EC2C361B4AD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174645698" sldId="259"/>
            <ac:picMk id="19" creationId="{1ACE56EC-12B2-A594-58C1-3BA80512D131}"/>
          </ac:picMkLst>
        </pc:picChg>
      </pc:sldChg>
      <pc:sldChg chg="modSp">
        <pc:chgData name="Tran Quang Huy 20226109" userId="9302620b-0d31-4c19-b1ef-13acbf3248bc" providerId="ADAL" clId="{F4A0D962-A95D-A84F-AABB-C18DEF65CA9C}" dt="2024-11-26T01:24:12.074" v="72"/>
        <pc:sldMkLst>
          <pc:docMk/>
          <pc:sldMk cId="2356693116" sldId="260"/>
        </pc:sld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356693116" sldId="260"/>
            <ac:spMk id="4" creationId="{EBD1EEEB-34BC-2FDC-CEE2-A2E6DCB75479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356693116" sldId="260"/>
            <ac:spMk id="7" creationId="{D2419BFE-4A9C-ED93-F471-36FF39F2FE3E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356693116" sldId="260"/>
            <ac:spMk id="11" creationId="{5E325341-761C-196E-E945-A761A6AE8C48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356693116" sldId="260"/>
            <ac:spMk id="12" creationId="{52A9D1B2-039E-C839-9A7D-DB3489E8F009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356693116" sldId="260"/>
            <ac:spMk id="15" creationId="{25EE5053-5A27-28D0-4F93-D198E7B81151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356693116" sldId="260"/>
            <ac:spMk id="17" creationId="{ADA1B248-AFD0-9358-0238-B6CA2E090DB1}"/>
          </ac:spMkLst>
        </pc:sp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2356693116" sldId="260"/>
            <ac:picMk id="5" creationId="{9E13B03B-E8F6-6DEC-EC90-3F40F111060E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2356693116" sldId="260"/>
            <ac:picMk id="18" creationId="{15262A2A-3952-D6DF-7C13-8FA312B224FE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2356693116" sldId="260"/>
            <ac:picMk id="19" creationId="{C4DD1D8C-F35F-710E-3BB9-D562714DCDB1}"/>
          </ac:picMkLst>
        </pc:picChg>
      </pc:sldChg>
      <pc:sldChg chg="modSp">
        <pc:chgData name="Tran Quang Huy 20226109" userId="9302620b-0d31-4c19-b1ef-13acbf3248bc" providerId="ADAL" clId="{F4A0D962-A95D-A84F-AABB-C18DEF65CA9C}" dt="2024-11-26T01:24:12.074" v="72"/>
        <pc:sldMkLst>
          <pc:docMk/>
          <pc:sldMk cId="2836627074" sldId="261"/>
        </pc:sld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3" creationId="{66C741F2-F3C1-A444-2C7C-74D849DC9BF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4" creationId="{09B4E267-20B1-13E9-B5EB-B726E5D8C4F9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7" creationId="{2267FF6F-A782-0F0D-6777-AB81216DB356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11" creationId="{BFECEE62-5243-54F8-9B02-A39A1A5D929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12" creationId="{BB30981A-A41C-7F3D-AC3C-D37B47C6510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15" creationId="{0C84676F-A13A-6CBA-CED0-D18BA881BF0F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2836627074" sldId="261"/>
            <ac:spMk id="17" creationId="{D52C8C39-936D-4701-3641-DA595065F51B}"/>
          </ac:spMkLst>
        </pc:spChg>
        <pc:graphicFrameChg chg="mod">
          <ac:chgData name="Tran Quang Huy 20226109" userId="9302620b-0d31-4c19-b1ef-13acbf3248bc" providerId="ADAL" clId="{F4A0D962-A95D-A84F-AABB-C18DEF65CA9C}" dt="2024-11-26T01:24:12.074" v="72"/>
          <ac:graphicFrameMkLst>
            <pc:docMk/>
            <pc:sldMk cId="2836627074" sldId="261"/>
            <ac:graphicFrameMk id="2" creationId="{F2055689-57F8-452B-F4E9-839312E15957}"/>
          </ac:graphicFrameMkLst>
        </pc:graphicFrame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2836627074" sldId="261"/>
            <ac:picMk id="5" creationId="{9F3C19D5-D41C-56AF-2CB9-953A67AACBD7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2836627074" sldId="261"/>
            <ac:picMk id="18" creationId="{121689C7-1F43-E73D-4672-33961B3D2AD0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2836627074" sldId="261"/>
            <ac:picMk id="19" creationId="{6678457A-488E-E17D-C1B1-64DCBBC72F6F}"/>
          </ac:picMkLst>
        </pc:picChg>
      </pc:sldChg>
      <pc:sldChg chg="modSp">
        <pc:chgData name="Tran Quang Huy 20226109" userId="9302620b-0d31-4c19-b1ef-13acbf3248bc" providerId="ADAL" clId="{F4A0D962-A95D-A84F-AABB-C18DEF65CA9C}" dt="2024-11-26T01:24:12.074" v="72"/>
        <pc:sldMkLst>
          <pc:docMk/>
          <pc:sldMk cId="4228856644" sldId="262"/>
        </pc:sld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4228856644" sldId="262"/>
            <ac:spMk id="4" creationId="{9899D85E-9D3C-B911-3965-930F235C522A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4228856644" sldId="262"/>
            <ac:spMk id="7" creationId="{D584FFBE-6364-AF37-0C09-064720D53B0B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k cId="4228856644" sldId="262"/>
            <ac:spMk id="12" creationId="{437D6830-994F-ACB8-E209-0A4C71BB1185}"/>
          </ac:spMkLst>
        </pc:sp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4228856644" sldId="262"/>
            <ac:picMk id="2" creationId="{2E19F0B2-4778-B4C8-8B80-86AA3743DBC5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4228856644" sldId="262"/>
            <ac:picMk id="3" creationId="{B9EE7FD3-5D08-C39A-0FC9-94230B011A40}"/>
          </ac:picMkLst>
        </pc:picChg>
        <pc:picChg chg="mod">
          <ac:chgData name="Tran Quang Huy 20226109" userId="9302620b-0d31-4c19-b1ef-13acbf3248bc" providerId="ADAL" clId="{F4A0D962-A95D-A84F-AABB-C18DEF65CA9C}" dt="2024-11-26T01:24:12.074" v="72"/>
          <ac:picMkLst>
            <pc:docMk/>
            <pc:sldMk cId="4228856644" sldId="262"/>
            <ac:picMk id="5" creationId="{760DE995-CF1D-E08A-4E52-C4B28EB85413}"/>
          </ac:picMkLst>
        </pc:picChg>
      </pc:sldChg>
      <pc:sldMasterChg chg="modSp modSldLayout">
        <pc:chgData name="Tran Quang Huy 20226109" userId="9302620b-0d31-4c19-b1ef-13acbf3248bc" providerId="ADAL" clId="{F4A0D962-A95D-A84F-AABB-C18DEF65CA9C}" dt="2024-11-26T01:20:17.515" v="16"/>
        <pc:sldMasterMkLst>
          <pc:docMk/>
          <pc:sldMasterMk cId="3814887052" sldId="2147483648"/>
        </pc:sldMasterMkLst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asterMk cId="3814887052" sldId="2147483648"/>
            <ac:spMk id="2" creationId="{2DBC8F65-4B2A-4277-3FD9-9DD43BE99ED8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asterMk cId="3814887052" sldId="2147483648"/>
            <ac:spMk id="3" creationId="{FC7369FC-FEC3-98EC-C714-D54FC6D40521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asterMk cId="3814887052" sldId="2147483648"/>
            <ac:spMk id="4" creationId="{68DD20F5-01D9-A509-9CCA-1F352C7BAD79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asterMk cId="3814887052" sldId="2147483648"/>
            <ac:spMk id="5" creationId="{D7FA6B4B-D595-AEB6-DBED-3B905E398CC8}"/>
          </ac:spMkLst>
        </pc:spChg>
        <pc:spChg chg="mod">
          <ac:chgData name="Tran Quang Huy 20226109" userId="9302620b-0d31-4c19-b1ef-13acbf3248bc" providerId="ADAL" clId="{F4A0D962-A95D-A84F-AABB-C18DEF65CA9C}" dt="2024-11-26T01:20:17.515" v="16"/>
          <ac:spMkLst>
            <pc:docMk/>
            <pc:sldMasterMk cId="3814887052" sldId="2147483648"/>
            <ac:spMk id="6" creationId="{EF261C94-1517-45F7-C441-4472D18E49DD}"/>
          </ac:spMkLst>
        </pc:sp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2779975875" sldId="2147483649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779975875" sldId="2147483649"/>
              <ac:spMk id="2" creationId="{1B072D5A-6DFA-C9C9-0F7D-105435A14495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779975875" sldId="2147483649"/>
              <ac:spMk id="3" creationId="{9108E574-A14E-616D-34C3-2E13790ABE2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1382818577" sldId="2147483651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382818577" sldId="2147483651"/>
              <ac:spMk id="2" creationId="{3FBDA2CF-33C6-BFAB-8BEB-934F667C0536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382818577" sldId="2147483651"/>
              <ac:spMk id="3" creationId="{619BE7CE-1D18-ED50-7924-C28F68780E7E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2850932665" sldId="2147483652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850932665" sldId="2147483652"/>
              <ac:spMk id="3" creationId="{9D5D7CDD-CDF1-4B58-A89F-29E4DC9DDB4F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850932665" sldId="2147483652"/>
              <ac:spMk id="4" creationId="{1A311692-7D59-92EE-BCC4-E361258B404F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1602469303" sldId="2147483653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602469303" sldId="2147483653"/>
              <ac:spMk id="2" creationId="{3952DA7D-E5C9-8628-15F4-CE71E0400A1D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602469303" sldId="2147483653"/>
              <ac:spMk id="3" creationId="{5B45135A-B6DE-88C6-F1D0-7D486BEC3FAB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602469303" sldId="2147483653"/>
              <ac:spMk id="4" creationId="{2ED202C2-FDD2-8554-5127-1B13BDC0440E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602469303" sldId="2147483653"/>
              <ac:spMk id="5" creationId="{87FFC8D5-F271-C26B-EE81-19458AB31BA2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1602469303" sldId="2147483653"/>
              <ac:spMk id="6" creationId="{6191AFA9-27C9-0FCD-AD0D-129A94A2331B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2530247276" sldId="2147483656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530247276" sldId="2147483656"/>
              <ac:spMk id="2" creationId="{B44D0415-741B-C4D8-65AF-41EAC7C4F0DA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530247276" sldId="2147483656"/>
              <ac:spMk id="3" creationId="{4562C10C-5E08-83E0-488F-85082AE51427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530247276" sldId="2147483656"/>
              <ac:spMk id="4" creationId="{55FA75A5-C3CF-369F-CF17-E87EBA180FA8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2721006126" sldId="2147483657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721006126" sldId="2147483657"/>
              <ac:spMk id="2" creationId="{7EE044F0-37D8-BA8E-E351-4A137C7DF76E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721006126" sldId="2147483657"/>
              <ac:spMk id="3" creationId="{7693748E-5EBE-AE7E-90C9-B4A2620A2507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721006126" sldId="2147483657"/>
              <ac:spMk id="4" creationId="{DA6C20D0-388B-FCBE-79BE-40F5FF7AFB6F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0:17.515" v="16"/>
          <pc:sldLayoutMkLst>
            <pc:docMk/>
            <pc:sldMasterMk cId="3814887052" sldId="2147483648"/>
            <pc:sldLayoutMk cId="2200744909" sldId="2147483659"/>
          </pc:sldLayoutMkLst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200744909" sldId="2147483659"/>
              <ac:spMk id="2" creationId="{BBCEF784-9F3A-B6D7-BE21-55136FB51977}"/>
            </ac:spMkLst>
          </pc:spChg>
          <pc:spChg chg="mod">
            <ac:chgData name="Tran Quang Huy 20226109" userId="9302620b-0d31-4c19-b1ef-13acbf3248bc" providerId="ADAL" clId="{F4A0D962-A95D-A84F-AABB-C18DEF65CA9C}" dt="2024-11-26T01:20:17.515" v="16"/>
            <ac:spMkLst>
              <pc:docMk/>
              <pc:sldMasterMk cId="3814887052" sldId="2147483648"/>
              <pc:sldLayoutMk cId="2200744909" sldId="2147483659"/>
              <ac:spMk id="3" creationId="{74705524-089D-8672-6AE2-D9AED7757DDD}"/>
            </ac:spMkLst>
          </pc:spChg>
        </pc:sldLayoutChg>
      </pc:sldMasterChg>
      <pc:sldMasterChg chg="modSp modSldLayout">
        <pc:chgData name="Tran Quang Huy 20226109" userId="9302620b-0d31-4c19-b1ef-13acbf3248bc" providerId="ADAL" clId="{F4A0D962-A95D-A84F-AABB-C18DEF65CA9C}" dt="2024-11-26T01:23:53.199" v="71"/>
        <pc:sldMasterMkLst>
          <pc:docMk/>
          <pc:sldMasterMk cId="1186586133" sldId="2147483660"/>
        </pc:sldMasterMkLst>
        <pc:spChg chg="mod">
          <ac:chgData name="Tran Quang Huy 20226109" userId="9302620b-0d31-4c19-b1ef-13acbf3248bc" providerId="ADAL" clId="{F4A0D962-A95D-A84F-AABB-C18DEF65CA9C}" dt="2024-11-26T01:23:53.199" v="71"/>
          <ac:spMkLst>
            <pc:docMk/>
            <pc:sldMasterMk cId="1186586133" sldId="2147483660"/>
            <ac:spMk id="2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3:53.199" v="71"/>
          <ac:spMkLst>
            <pc:docMk/>
            <pc:sldMasterMk cId="1186586133" sldId="2147483660"/>
            <ac:spMk id="3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3:53.199" v="71"/>
          <ac:spMkLst>
            <pc:docMk/>
            <pc:sldMasterMk cId="1186586133" sldId="2147483660"/>
            <ac:spMk id="4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3:53.199" v="71"/>
          <ac:spMkLst>
            <pc:docMk/>
            <pc:sldMasterMk cId="1186586133" sldId="2147483660"/>
            <ac:spMk id="5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3:53.199" v="71"/>
          <ac:spMkLst>
            <pc:docMk/>
            <pc:sldMasterMk cId="1186586133" sldId="2147483660"/>
            <ac:spMk id="6" creationId="{00000000-0000-0000-0000-000000000000}"/>
          </ac:spMkLst>
        </pc:sp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1178785310" sldId="2147483661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1178785310" sldId="2147483661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1178785310" sldId="2147483661"/>
              <ac:spMk id="3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2206872843" sldId="2147483663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2206872843" sldId="2147483663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2206872843" sldId="2147483663"/>
              <ac:spMk id="3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492799881" sldId="2147483664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492799881" sldId="2147483664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492799881" sldId="2147483664"/>
              <ac:spMk id="4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3102188155" sldId="2147483665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102188155" sldId="2147483665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102188155" sldId="2147483665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102188155" sldId="2147483665"/>
              <ac:spMk id="4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102188155" sldId="2147483665"/>
              <ac:spMk id="5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102188155" sldId="2147483665"/>
              <ac:spMk id="6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1108021745" sldId="2147483668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1108021745" sldId="2147483668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1108021745" sldId="2147483668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1108021745" sldId="2147483668"/>
              <ac:spMk id="4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3343953292" sldId="2147483669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343953292" sldId="2147483669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343953292" sldId="2147483669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3343953292" sldId="2147483669"/>
              <ac:spMk id="4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3:53.199" v="71"/>
          <pc:sldLayoutMkLst>
            <pc:docMk/>
            <pc:sldMasterMk cId="1186586133" sldId="2147483660"/>
            <pc:sldLayoutMk cId="2592855578" sldId="2147483671"/>
          </pc:sldLayoutMkLst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2592855578" sldId="2147483671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3:53.199" v="71"/>
            <ac:spMkLst>
              <pc:docMk/>
              <pc:sldMasterMk cId="1186586133" sldId="2147483660"/>
              <pc:sldLayoutMk cId="2592855578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Tran Quang Huy 20226109" userId="9302620b-0d31-4c19-b1ef-13acbf3248bc" providerId="ADAL" clId="{F4A0D962-A95D-A84F-AABB-C18DEF65CA9C}" dt="2024-11-26T01:24:12.074" v="72"/>
        <pc:sldMasterMkLst>
          <pc:docMk/>
          <pc:sldMasterMk cId="748671753" sldId="2147483672"/>
        </pc:sldMasterMkLst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asterMk cId="748671753" sldId="2147483672"/>
            <ac:spMk id="2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asterMk cId="748671753" sldId="2147483672"/>
            <ac:spMk id="3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asterMk cId="748671753" sldId="2147483672"/>
            <ac:spMk id="4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asterMk cId="748671753" sldId="2147483672"/>
            <ac:spMk id="5" creationId="{00000000-0000-0000-0000-000000000000}"/>
          </ac:spMkLst>
        </pc:spChg>
        <pc:spChg chg="mod">
          <ac:chgData name="Tran Quang Huy 20226109" userId="9302620b-0d31-4c19-b1ef-13acbf3248bc" providerId="ADAL" clId="{F4A0D962-A95D-A84F-AABB-C18DEF65CA9C}" dt="2024-11-26T01:24:12.074" v="72"/>
          <ac:spMkLst>
            <pc:docMk/>
            <pc:sldMasterMk cId="748671753" sldId="2147483672"/>
            <ac:spMk id="6" creationId="{00000000-0000-0000-0000-000000000000}"/>
          </ac:spMkLst>
        </pc:sp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4069826607" sldId="2147483673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4069826607" sldId="2147483673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4069826607" sldId="2147483673"/>
              <ac:spMk id="3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1804363314" sldId="2147483675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804363314" sldId="2147483675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804363314" sldId="2147483675"/>
              <ac:spMk id="3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1514965488" sldId="2147483676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514965488" sldId="2147483676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514965488" sldId="2147483676"/>
              <ac:spMk id="4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1268198091" sldId="2147483677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268198091" sldId="2147483677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268198091" sldId="2147483677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268198091" sldId="2147483677"/>
              <ac:spMk id="4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268198091" sldId="2147483677"/>
              <ac:spMk id="5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268198091" sldId="2147483677"/>
              <ac:spMk id="6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2034909690" sldId="2147483680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2034909690" sldId="2147483680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2034909690" sldId="2147483680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2034909690" sldId="2147483680"/>
              <ac:spMk id="4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166655503" sldId="2147483681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66655503" sldId="2147483681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66655503" sldId="2147483681"/>
              <ac:spMk id="3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166655503" sldId="2147483681"/>
              <ac:spMk id="4" creationId="{00000000-0000-0000-0000-000000000000}"/>
            </ac:spMkLst>
          </pc:spChg>
        </pc:sldLayoutChg>
        <pc:sldLayoutChg chg="modSp">
          <pc:chgData name="Tran Quang Huy 20226109" userId="9302620b-0d31-4c19-b1ef-13acbf3248bc" providerId="ADAL" clId="{F4A0D962-A95D-A84F-AABB-C18DEF65CA9C}" dt="2024-11-26T01:24:12.074" v="72"/>
          <pc:sldLayoutMkLst>
            <pc:docMk/>
            <pc:sldMasterMk cId="748671753" sldId="2147483672"/>
            <pc:sldLayoutMk cId="3883747927" sldId="2147483683"/>
          </pc:sldLayoutMkLst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3883747927" sldId="2147483683"/>
              <ac:spMk id="2" creationId="{00000000-0000-0000-0000-000000000000}"/>
            </ac:spMkLst>
          </pc:spChg>
          <pc:spChg chg="mod">
            <ac:chgData name="Tran Quang Huy 20226109" userId="9302620b-0d31-4c19-b1ef-13acbf3248bc" providerId="ADAL" clId="{F4A0D962-A95D-A84F-AABB-C18DEF65CA9C}" dt="2024-11-26T01:24:12.074" v="72"/>
            <ac:spMkLst>
              <pc:docMk/>
              <pc:sldMasterMk cId="748671753" sldId="2147483672"/>
              <pc:sldLayoutMk cId="3883747927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Người dùng Khách" userId="S::urn:spo:anon#361954a51e8e98d522ab17a8dabca3ec5b59eb258e64442f7541ee2cf9b9d4c9::" providerId="AD" clId="Web-{809DF802-690D-4410-27EA-D6E017D7DDC4}"/>
    <pc:docChg chg="addSld delSld modSld">
      <pc:chgData name="Người dùng Khách" userId="S::urn:spo:anon#361954a51e8e98d522ab17a8dabca3ec5b59eb258e64442f7541ee2cf9b9d4c9::" providerId="AD" clId="Web-{809DF802-690D-4410-27EA-D6E017D7DDC4}" dt="2024-11-26T01:25:07.260" v="38"/>
      <pc:docMkLst>
        <pc:docMk/>
      </pc:docMkLst>
      <pc:sldChg chg="new del">
        <pc:chgData name="Người dùng Khách" userId="S::urn:spo:anon#361954a51e8e98d522ab17a8dabca3ec5b59eb258e64442f7541ee2cf9b9d4c9::" providerId="AD" clId="Web-{809DF802-690D-4410-27EA-D6E017D7DDC4}" dt="2024-11-26T01:20:45.501" v="1"/>
        <pc:sldMkLst>
          <pc:docMk/>
          <pc:sldMk cId="2660660891" sldId="261"/>
        </pc:sldMkLst>
      </pc:sldChg>
      <pc:sldChg chg="addSp delSp modSp add del replId">
        <pc:chgData name="Người dùng Khách" userId="S::urn:spo:anon#361954a51e8e98d522ab17a8dabca3ec5b59eb258e64442f7541ee2cf9b9d4c9::" providerId="AD" clId="Web-{809DF802-690D-4410-27EA-D6E017D7DDC4}" dt="2024-11-26T01:25:07.260" v="38"/>
        <pc:sldMkLst>
          <pc:docMk/>
          <pc:sldMk cId="2836627074" sldId="261"/>
        </pc:sldMkLst>
        <pc:spChg chg="add mod">
          <ac:chgData name="Người dùng Khách" userId="S::urn:spo:anon#361954a51e8e98d522ab17a8dabca3ec5b59eb258e64442f7541ee2cf9b9d4c9::" providerId="AD" clId="Web-{809DF802-690D-4410-27EA-D6E017D7DDC4}" dt="2024-11-26T01:25:07.260" v="38"/>
          <ac:spMkLst>
            <pc:docMk/>
            <pc:sldMk cId="2836627074" sldId="261"/>
            <ac:spMk id="3" creationId="{66C741F2-F3C1-A444-2C7C-74D849DC9BFA}"/>
          </ac:spMkLst>
        </pc:spChg>
        <pc:spChg chg="del mod">
          <ac:chgData name="Người dùng Khách" userId="S::urn:spo:anon#361954a51e8e98d522ab17a8dabca3ec5b59eb258e64442f7541ee2cf9b9d4c9::" providerId="AD" clId="Web-{809DF802-690D-4410-27EA-D6E017D7DDC4}" dt="2024-11-26T01:21:19.471" v="8"/>
          <ac:spMkLst>
            <pc:docMk/>
            <pc:sldMk cId="2836627074" sldId="261"/>
            <ac:spMk id="22" creationId="{4B05A96F-40DD-2871-4644-C1F8B2CE4140}"/>
          </ac:spMkLst>
        </pc:spChg>
        <pc:graphicFrameChg chg="add mod modGraphic">
          <ac:chgData name="Người dùng Khách" userId="S::urn:spo:anon#361954a51e8e98d522ab17a8dabca3ec5b59eb258e64442f7541ee2cf9b9d4c9::" providerId="AD" clId="Web-{809DF802-690D-4410-27EA-D6E017D7DDC4}" dt="2024-11-26T01:23:04.709" v="12" actId="1076"/>
          <ac:graphicFrameMkLst>
            <pc:docMk/>
            <pc:sldMk cId="2836627074" sldId="261"/>
            <ac:graphicFrameMk id="2" creationId="{F2055689-57F8-452B-F4E9-839312E15957}"/>
          </ac:graphicFrameMkLst>
        </pc:graphicFrameChg>
        <pc:picChg chg="del">
          <ac:chgData name="Người dùng Khách" userId="S::urn:spo:anon#361954a51e8e98d522ab17a8dabca3ec5b59eb258e64442f7541ee2cf9b9d4c9::" providerId="AD" clId="Web-{809DF802-690D-4410-27EA-D6E017D7DDC4}" dt="2024-11-26T01:21:10.565" v="5"/>
          <ac:picMkLst>
            <pc:docMk/>
            <pc:sldMk cId="2836627074" sldId="261"/>
            <ac:picMk id="10" creationId="{DCFA5AAD-CC4A-C4EF-966A-0BA6BBFA08F6}"/>
          </ac:picMkLst>
        </pc:picChg>
      </pc:sldChg>
    </pc:docChg>
  </pc:docChgLst>
  <pc:docChgLst>
    <pc:chgData name="Tran Quang Huy 20226109" userId="9302620b-0d31-4c19-b1ef-13acbf3248bc" providerId="ADAL" clId="{8BB20628-2A9D-454B-BDAC-5A2F4BE72B9C}"/>
    <pc:docChg chg="modSld">
      <pc:chgData name="Tran Quang Huy 20226109" userId="9302620b-0d31-4c19-b1ef-13acbf3248bc" providerId="ADAL" clId="{8BB20628-2A9D-454B-BDAC-5A2F4BE72B9C}" dt="2024-10-16T15:20:57.663" v="1" actId="113"/>
      <pc:docMkLst>
        <pc:docMk/>
      </pc:docMkLst>
      <pc:sldChg chg="modSp mod">
        <pc:chgData name="Tran Quang Huy 20226109" userId="9302620b-0d31-4c19-b1ef-13acbf3248bc" providerId="ADAL" clId="{8BB20628-2A9D-454B-BDAC-5A2F4BE72B9C}" dt="2024-10-16T15:20:57.663" v="1" actId="113"/>
        <pc:sldMkLst>
          <pc:docMk/>
          <pc:sldMk cId="598068619" sldId="256"/>
        </pc:sldMkLst>
        <pc:spChg chg="mod">
          <ac:chgData name="Tran Quang Huy 20226109" userId="9302620b-0d31-4c19-b1ef-13acbf3248bc" providerId="ADAL" clId="{8BB20628-2A9D-454B-BDAC-5A2F4BE72B9C}" dt="2024-10-16T15:20:57.663" v="1" actId="113"/>
          <ac:spMkLst>
            <pc:docMk/>
            <pc:sldMk cId="598068619" sldId="256"/>
            <ac:spMk id="11" creationId="{3C3B6988-E0C8-6C19-96F6-A3C9AEA6929E}"/>
          </ac:spMkLst>
        </pc:spChg>
        <pc:spChg chg="mod">
          <ac:chgData name="Tran Quang Huy 20226109" userId="9302620b-0d31-4c19-b1ef-13acbf3248bc" providerId="ADAL" clId="{8BB20628-2A9D-454B-BDAC-5A2F4BE72B9C}" dt="2024-10-16T15:12:05.367" v="0" actId="122"/>
          <ac:spMkLst>
            <pc:docMk/>
            <pc:sldMk cId="598068619" sldId="256"/>
            <ac:spMk id="20" creationId="{564B6E6C-2D2A-9325-3B85-EC929C857CFD}"/>
          </ac:spMkLst>
        </pc:spChg>
      </pc:sldChg>
    </pc:docChg>
  </pc:docChgLst>
  <pc:docChgLst>
    <pc:chgData name="Nguyen Luong Hoang Tung 20226129" userId="S::tung.nlh226129@sis.hust.edu.vn::7eff6aec-382c-4781-9deb-d27e2b17b016" providerId="AD" clId="Web-{9FD50943-6225-3E93-BD1F-9B81EE1E4388}"/>
    <pc:docChg chg="modSld">
      <pc:chgData name="Nguyen Luong Hoang Tung 20226129" userId="S::tung.nlh226129@sis.hust.edu.vn::7eff6aec-382c-4781-9deb-d27e2b17b016" providerId="AD" clId="Web-{9FD50943-6225-3E93-BD1F-9B81EE1E4388}" dt="2024-11-26T01:23:59.830" v="24" actId="14100"/>
      <pc:docMkLst>
        <pc:docMk/>
      </pc:docMkLst>
      <pc:sldChg chg="addSp delSp modSp">
        <pc:chgData name="Nguyen Luong Hoang Tung 20226129" userId="S::tung.nlh226129@sis.hust.edu.vn::7eff6aec-382c-4781-9deb-d27e2b17b016" providerId="AD" clId="Web-{9FD50943-6225-3E93-BD1F-9B81EE1E4388}" dt="2024-11-26T01:23:59.830" v="24" actId="14100"/>
        <pc:sldMkLst>
          <pc:docMk/>
          <pc:sldMk cId="598068619" sldId="256"/>
        </pc:sldMkLst>
        <pc:spChg chg="mod">
          <ac:chgData name="Nguyen Luong Hoang Tung 20226129" userId="S::tung.nlh226129@sis.hust.edu.vn::7eff6aec-382c-4781-9deb-d27e2b17b016" providerId="AD" clId="Web-{9FD50943-6225-3E93-BD1F-9B81EE1E4388}" dt="2024-11-26T01:23:22.953" v="21" actId="1076"/>
          <ac:spMkLst>
            <pc:docMk/>
            <pc:sldMk cId="598068619" sldId="256"/>
            <ac:spMk id="4" creationId="{1F859CB6-74A2-0953-114C-FDE8512A1EBE}"/>
          </ac:spMkLst>
        </pc:spChg>
        <pc:spChg chg="mod">
          <ac:chgData name="Nguyen Luong Hoang Tung 20226129" userId="S::tung.nlh226129@sis.hust.edu.vn::7eff6aec-382c-4781-9deb-d27e2b17b016" providerId="AD" clId="Web-{9FD50943-6225-3E93-BD1F-9B81EE1E4388}" dt="2024-11-26T01:20:45.604" v="9" actId="1076"/>
          <ac:spMkLst>
            <pc:docMk/>
            <pc:sldMk cId="598068619" sldId="256"/>
            <ac:spMk id="7" creationId="{A2C8F240-5B13-B0E4-EF70-57218D76F6E3}"/>
          </ac:spMkLst>
        </pc:spChg>
        <pc:spChg chg="mod">
          <ac:chgData name="Nguyen Luong Hoang Tung 20226129" userId="S::tung.nlh226129@sis.hust.edu.vn::7eff6aec-382c-4781-9deb-d27e2b17b016" providerId="AD" clId="Web-{9FD50943-6225-3E93-BD1F-9B81EE1E4388}" dt="2024-11-26T01:23:36.407" v="22" actId="1076"/>
          <ac:spMkLst>
            <pc:docMk/>
            <pc:sldMk cId="598068619" sldId="256"/>
            <ac:spMk id="11" creationId="{3C3B6988-E0C8-6C19-96F6-A3C9AEA6929E}"/>
          </ac:spMkLst>
        </pc:spChg>
        <pc:spChg chg="mod">
          <ac:chgData name="Nguyen Luong Hoang Tung 20226129" userId="S::tung.nlh226129@sis.hust.edu.vn::7eff6aec-382c-4781-9deb-d27e2b17b016" providerId="AD" clId="Web-{9FD50943-6225-3E93-BD1F-9B81EE1E4388}" dt="2024-11-26T01:20:57.995" v="10" actId="1076"/>
          <ac:spMkLst>
            <pc:docMk/>
            <pc:sldMk cId="598068619" sldId="256"/>
            <ac:spMk id="12" creationId="{BD3DCA67-343F-F9AD-EC24-8F45819AB59D}"/>
          </ac:spMkLst>
        </pc:spChg>
        <pc:spChg chg="mod">
          <ac:chgData name="Nguyen Luong Hoang Tung 20226129" userId="S::tung.nlh226129@sis.hust.edu.vn::7eff6aec-382c-4781-9deb-d27e2b17b016" providerId="AD" clId="Web-{9FD50943-6225-3E93-BD1F-9B81EE1E4388}" dt="2024-11-26T01:21:18.730" v="12" actId="1076"/>
          <ac:spMkLst>
            <pc:docMk/>
            <pc:sldMk cId="598068619" sldId="256"/>
            <ac:spMk id="15" creationId="{61969640-1554-E909-6B84-32601187332B}"/>
          </ac:spMkLst>
        </pc:spChg>
        <pc:spChg chg="mod">
          <ac:chgData name="Nguyen Luong Hoang Tung 20226129" userId="S::tung.nlh226129@sis.hust.edu.vn::7eff6aec-382c-4781-9deb-d27e2b17b016" providerId="AD" clId="Web-{9FD50943-6225-3E93-BD1F-9B81EE1E4388}" dt="2024-11-26T01:21:39.559" v="15" actId="1076"/>
          <ac:spMkLst>
            <pc:docMk/>
            <pc:sldMk cId="598068619" sldId="256"/>
            <ac:spMk id="17" creationId="{3BA382CF-12D6-451A-2CF5-872B5848175F}"/>
          </ac:spMkLst>
        </pc:spChg>
        <pc:spChg chg="del mod">
          <ac:chgData name="Nguyen Luong Hoang Tung 20226129" userId="S::tung.nlh226129@sis.hust.edu.vn::7eff6aec-382c-4781-9deb-d27e2b17b016" providerId="AD" clId="Web-{9FD50943-6225-3E93-BD1F-9B81EE1E4388}" dt="2024-11-26T01:19:02.303" v="6"/>
          <ac:spMkLst>
            <pc:docMk/>
            <pc:sldMk cId="598068619" sldId="256"/>
            <ac:spMk id="20" creationId="{564B6E6C-2D2A-9325-3B85-EC929C857CFD}"/>
          </ac:spMkLst>
        </pc:spChg>
        <pc:picChg chg="add mod">
          <ac:chgData name="Nguyen Luong Hoang Tung 20226129" userId="S::tung.nlh226129@sis.hust.edu.vn::7eff6aec-382c-4781-9deb-d27e2b17b016" providerId="AD" clId="Web-{9FD50943-6225-3E93-BD1F-9B81EE1E4388}" dt="2024-11-26T01:23:59.830" v="24" actId="14100"/>
          <ac:picMkLst>
            <pc:docMk/>
            <pc:sldMk cId="598068619" sldId="256"/>
            <ac:picMk id="2" creationId="{1ADB15A9-8837-87B2-5560-4563760555F2}"/>
          </ac:picMkLst>
        </pc:picChg>
        <pc:picChg chg="mod">
          <ac:chgData name="Nguyen Luong Hoang Tung 20226129" userId="S::tung.nlh226129@sis.hust.edu.vn::7eff6aec-382c-4781-9deb-d27e2b17b016" providerId="AD" clId="Web-{9FD50943-6225-3E93-BD1F-9B81EE1E4388}" dt="2024-11-26T01:20:33.947" v="8" actId="1076"/>
          <ac:picMkLst>
            <pc:docMk/>
            <pc:sldMk cId="598068619" sldId="256"/>
            <ac:picMk id="5" creationId="{E2B48966-D7C0-43CA-3467-63A40B5B44C0}"/>
          </ac:picMkLst>
        </pc:picChg>
        <pc:picChg chg="mod">
          <ac:chgData name="Nguyen Luong Hoang Tung 20226129" userId="S::tung.nlh226129@sis.hust.edu.vn::7eff6aec-382c-4781-9deb-d27e2b17b016" providerId="AD" clId="Web-{9FD50943-6225-3E93-BD1F-9B81EE1E4388}" dt="2024-11-26T01:21:26.824" v="13" actId="1076"/>
          <ac:picMkLst>
            <pc:docMk/>
            <pc:sldMk cId="598068619" sldId="256"/>
            <ac:picMk id="18" creationId="{8BDAA1B9-BDE1-A483-670B-D7BF3274107C}"/>
          </ac:picMkLst>
        </pc:picChg>
        <pc:picChg chg="mod">
          <ac:chgData name="Nguyen Luong Hoang Tung 20226129" userId="S::tung.nlh226129@sis.hust.edu.vn::7eff6aec-382c-4781-9deb-d27e2b17b016" providerId="AD" clId="Web-{9FD50943-6225-3E93-BD1F-9B81EE1E4388}" dt="2024-11-26T01:21:44.622" v="16" actId="1076"/>
          <ac:picMkLst>
            <pc:docMk/>
            <pc:sldMk cId="598068619" sldId="256"/>
            <ac:picMk id="19" creationId="{2EB77717-336D-3BB8-E442-1E28407C6BFA}"/>
          </ac:picMkLst>
        </pc:picChg>
      </pc:sldChg>
    </pc:docChg>
  </pc:docChgLst>
  <pc:docChgLst>
    <pc:chgData name="Nguyen Trung Hieu 20226082" userId="S::hieu.nt226082@sis.hust.edu.vn::075b39fd-459c-4500-b05c-15a0ef83e60d" providerId="AD" clId="Web-{959BA942-6F3C-8F41-E605-2F2C9B1DD3D4}"/>
    <pc:docChg chg="addSld modSld">
      <pc:chgData name="Nguyen Trung Hieu 20226082" userId="S::hieu.nt226082@sis.hust.edu.vn::075b39fd-459c-4500-b05c-15a0ef83e60d" providerId="AD" clId="Web-{959BA942-6F3C-8F41-E605-2F2C9B1DD3D4}" dt="2024-11-26T01:23:25.260" v="18"/>
      <pc:docMkLst>
        <pc:docMk/>
      </pc:docMkLst>
      <pc:sldChg chg="addSp delSp modSp">
        <pc:chgData name="Nguyen Trung Hieu 20226082" userId="S::hieu.nt226082@sis.hust.edu.vn::075b39fd-459c-4500-b05c-15a0ef83e60d" providerId="AD" clId="Web-{959BA942-6F3C-8F41-E605-2F2C9B1DD3D4}" dt="2024-11-26T01:23:11.400" v="17" actId="1076"/>
        <pc:sldMkLst>
          <pc:docMk/>
          <pc:sldMk cId="3928314867" sldId="258"/>
        </pc:sldMkLst>
        <pc:spChg chg="mod">
          <ac:chgData name="Nguyen Trung Hieu 20226082" userId="S::hieu.nt226082@sis.hust.edu.vn::075b39fd-459c-4500-b05c-15a0ef83e60d" providerId="AD" clId="Web-{959BA942-6F3C-8F41-E605-2F2C9B1DD3D4}" dt="2024-11-26T01:21:45.460" v="4" actId="1076"/>
          <ac:spMkLst>
            <pc:docMk/>
            <pc:sldMk cId="3928314867" sldId="258"/>
            <ac:spMk id="4" creationId="{9899D85E-9D3C-B911-3965-930F235C522A}"/>
          </ac:spMkLst>
        </pc:spChg>
        <pc:spChg chg="mod">
          <ac:chgData name="Nguyen Trung Hieu 20226082" userId="S::hieu.nt226082@sis.hust.edu.vn::075b39fd-459c-4500-b05c-15a0ef83e60d" providerId="AD" clId="Web-{959BA942-6F3C-8F41-E605-2F2C9B1DD3D4}" dt="2024-11-26T01:21:53.210" v="6" actId="1076"/>
          <ac:spMkLst>
            <pc:docMk/>
            <pc:sldMk cId="3928314867" sldId="258"/>
            <ac:spMk id="7" creationId="{D584FFBE-6364-AF37-0C09-064720D53B0B}"/>
          </ac:spMkLst>
        </pc:spChg>
        <pc:spChg chg="del">
          <ac:chgData name="Nguyen Trung Hieu 20226082" userId="S::hieu.nt226082@sis.hust.edu.vn::075b39fd-459c-4500-b05c-15a0ef83e60d" providerId="AD" clId="Web-{959BA942-6F3C-8F41-E605-2F2C9B1DD3D4}" dt="2024-11-26T01:21:33.726" v="0"/>
          <ac:spMkLst>
            <pc:docMk/>
            <pc:sldMk cId="3928314867" sldId="258"/>
            <ac:spMk id="11" creationId="{C47E8984-99D9-4E4D-D53E-08B64251AC92}"/>
          </ac:spMkLst>
        </pc:spChg>
        <pc:spChg chg="mod">
          <ac:chgData name="Nguyen Trung Hieu 20226082" userId="S::hieu.nt226082@sis.hust.edu.vn::075b39fd-459c-4500-b05c-15a0ef83e60d" providerId="AD" clId="Web-{959BA942-6F3C-8F41-E605-2F2C9B1DD3D4}" dt="2024-11-26T01:22:02.445" v="7" actId="1076"/>
          <ac:spMkLst>
            <pc:docMk/>
            <pc:sldMk cId="3928314867" sldId="258"/>
            <ac:spMk id="12" creationId="{437D6830-994F-ACB8-E209-0A4C71BB1185}"/>
          </ac:spMkLst>
        </pc:spChg>
        <pc:spChg chg="del">
          <ac:chgData name="Nguyen Trung Hieu 20226082" userId="S::hieu.nt226082@sis.hust.edu.vn::075b39fd-459c-4500-b05c-15a0ef83e60d" providerId="AD" clId="Web-{959BA942-6F3C-8F41-E605-2F2C9B1DD3D4}" dt="2024-11-26T01:22:20.055" v="10"/>
          <ac:spMkLst>
            <pc:docMk/>
            <pc:sldMk cId="3928314867" sldId="258"/>
            <ac:spMk id="15" creationId="{86D592E4-8A12-F01E-F2EB-04B68144BBBB}"/>
          </ac:spMkLst>
        </pc:spChg>
        <pc:spChg chg="del">
          <ac:chgData name="Nguyen Trung Hieu 20226082" userId="S::hieu.nt226082@sis.hust.edu.vn::075b39fd-459c-4500-b05c-15a0ef83e60d" providerId="AD" clId="Web-{959BA942-6F3C-8F41-E605-2F2C9B1DD3D4}" dt="2024-11-26T01:22:23.680" v="13"/>
          <ac:spMkLst>
            <pc:docMk/>
            <pc:sldMk cId="3928314867" sldId="258"/>
            <ac:spMk id="17" creationId="{572D56EE-12C0-1E10-D67C-C69F9B5E2AB9}"/>
          </ac:spMkLst>
        </pc:spChg>
        <pc:picChg chg="add mod">
          <ac:chgData name="Nguyen Trung Hieu 20226082" userId="S::hieu.nt226082@sis.hust.edu.vn::075b39fd-459c-4500-b05c-15a0ef83e60d" providerId="AD" clId="Web-{959BA942-6F3C-8F41-E605-2F2C9B1DD3D4}" dt="2024-11-26T01:22:30.477" v="14" actId="14100"/>
          <ac:picMkLst>
            <pc:docMk/>
            <pc:sldMk cId="3928314867" sldId="258"/>
            <ac:picMk id="2" creationId="{2E19F0B2-4778-B4C8-8B80-86AA3743DBC5}"/>
          </ac:picMkLst>
        </pc:picChg>
        <pc:picChg chg="add mod">
          <ac:chgData name="Nguyen Trung Hieu 20226082" userId="S::hieu.nt226082@sis.hust.edu.vn::075b39fd-459c-4500-b05c-15a0ef83e60d" providerId="AD" clId="Web-{959BA942-6F3C-8F41-E605-2F2C9B1DD3D4}" dt="2024-11-26T01:23:11.400" v="17" actId="1076"/>
          <ac:picMkLst>
            <pc:docMk/>
            <pc:sldMk cId="3928314867" sldId="258"/>
            <ac:picMk id="3" creationId="{B9EE7FD3-5D08-C39A-0FC9-94230B011A40}"/>
          </ac:picMkLst>
        </pc:picChg>
        <pc:picChg chg="mod">
          <ac:chgData name="Nguyen Trung Hieu 20226082" userId="S::hieu.nt226082@sis.hust.edu.vn::075b39fd-459c-4500-b05c-15a0ef83e60d" providerId="AD" clId="Web-{959BA942-6F3C-8F41-E605-2F2C9B1DD3D4}" dt="2024-11-26T01:21:53.210" v="5" actId="1076"/>
          <ac:picMkLst>
            <pc:docMk/>
            <pc:sldMk cId="3928314867" sldId="258"/>
            <ac:picMk id="5" creationId="{760DE995-CF1D-E08A-4E52-C4B28EB85413}"/>
          </ac:picMkLst>
        </pc:picChg>
        <pc:picChg chg="del">
          <ac:chgData name="Nguyen Trung Hieu 20226082" userId="S::hieu.nt226082@sis.hust.edu.vn::075b39fd-459c-4500-b05c-15a0ef83e60d" providerId="AD" clId="Web-{959BA942-6F3C-8F41-E605-2F2C9B1DD3D4}" dt="2024-11-26T01:22:23.680" v="12"/>
          <ac:picMkLst>
            <pc:docMk/>
            <pc:sldMk cId="3928314867" sldId="258"/>
            <ac:picMk id="18" creationId="{7B50D13A-3A99-93FA-99A5-4592CC68F93A}"/>
          </ac:picMkLst>
        </pc:picChg>
        <pc:picChg chg="del">
          <ac:chgData name="Nguyen Trung Hieu 20226082" userId="S::hieu.nt226082@sis.hust.edu.vn::075b39fd-459c-4500-b05c-15a0ef83e60d" providerId="AD" clId="Web-{959BA942-6F3C-8F41-E605-2F2C9B1DD3D4}" dt="2024-11-26T01:22:23.680" v="11"/>
          <ac:picMkLst>
            <pc:docMk/>
            <pc:sldMk cId="3928314867" sldId="258"/>
            <ac:picMk id="19" creationId="{44A42C78-9A7D-FB8C-2422-922233F12539}"/>
          </ac:picMkLst>
        </pc:picChg>
      </pc:sldChg>
      <pc:sldChg chg="add replId">
        <pc:chgData name="Nguyen Trung Hieu 20226082" userId="S::hieu.nt226082@sis.hust.edu.vn::075b39fd-459c-4500-b05c-15a0ef83e60d" providerId="AD" clId="Web-{959BA942-6F3C-8F41-E605-2F2C9B1DD3D4}" dt="2024-11-26T01:23:25.260" v="18"/>
        <pc:sldMkLst>
          <pc:docMk/>
          <pc:sldMk cId="4228856644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644B0-6FB4-6848-93C3-94F327A8CAC1}" type="doc">
      <dgm:prSet loTypeId="urn:microsoft.com/office/officeart/2005/8/layout/vList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1F0E285-43C4-2C4D-B926-72B9E3EF96EF}">
      <dgm:prSet phldrT="[Text]" phldr="1" custT="1"/>
      <dgm:spPr/>
      <dgm:t>
        <a:bodyPr/>
        <a:lstStyle/>
        <a:p>
          <a:endParaRPr lang="en-US" sz="600"/>
        </a:p>
      </dgm:t>
    </dgm:pt>
    <dgm:pt modelId="{C55C2110-AED5-FF4E-9696-D220AEF7D221}" type="parTrans" cxnId="{C9AC22FC-8F9F-E049-80A3-1865ACA43836}">
      <dgm:prSet/>
      <dgm:spPr/>
      <dgm:t>
        <a:bodyPr/>
        <a:lstStyle/>
        <a:p>
          <a:endParaRPr lang="en-US" sz="1100"/>
        </a:p>
      </dgm:t>
    </dgm:pt>
    <dgm:pt modelId="{2AC9CD5D-EA70-9A4F-826D-C5C06BC7CE7E}" type="sibTrans" cxnId="{C9AC22FC-8F9F-E049-80A3-1865ACA43836}">
      <dgm:prSet/>
      <dgm:spPr/>
      <dgm:t>
        <a:bodyPr/>
        <a:lstStyle/>
        <a:p>
          <a:endParaRPr lang="en-US" sz="1100"/>
        </a:p>
      </dgm:t>
    </dgm:pt>
    <dgm:pt modelId="{2CAAAAA2-CB88-4444-8105-51E8885513F2}">
      <dgm:prSet phldrT="[Text]" phldr="1" custT="1"/>
      <dgm:spPr/>
      <dgm:t>
        <a:bodyPr/>
        <a:lstStyle/>
        <a:p>
          <a:endParaRPr lang="en-US" sz="600"/>
        </a:p>
      </dgm:t>
    </dgm:pt>
    <dgm:pt modelId="{B5F03461-62D6-044F-8C99-B1C000D10529}" type="parTrans" cxnId="{4A1BCD65-C553-7E4A-86E5-66ECA0A4D388}">
      <dgm:prSet/>
      <dgm:spPr/>
      <dgm:t>
        <a:bodyPr/>
        <a:lstStyle/>
        <a:p>
          <a:endParaRPr lang="en-US" sz="1100"/>
        </a:p>
      </dgm:t>
    </dgm:pt>
    <dgm:pt modelId="{D1A480A6-85C2-374A-B955-4673AA5B7792}" type="sibTrans" cxnId="{4A1BCD65-C553-7E4A-86E5-66ECA0A4D388}">
      <dgm:prSet/>
      <dgm:spPr/>
      <dgm:t>
        <a:bodyPr/>
        <a:lstStyle/>
        <a:p>
          <a:endParaRPr lang="en-US" sz="1100"/>
        </a:p>
      </dgm:t>
    </dgm:pt>
    <dgm:pt modelId="{A8299856-C9EA-8C45-8AF4-747BEEAA26D5}" type="pres">
      <dgm:prSet presAssocID="{7F6644B0-6FB4-6848-93C3-94F327A8CAC1}" presName="linear" presStyleCnt="0">
        <dgm:presLayoutVars>
          <dgm:animLvl val="lvl"/>
          <dgm:resizeHandles val="exact"/>
        </dgm:presLayoutVars>
      </dgm:prSet>
      <dgm:spPr/>
    </dgm:pt>
    <dgm:pt modelId="{FABA92BC-FFFB-B941-B0A2-917FD3328091}" type="pres">
      <dgm:prSet presAssocID="{71F0E285-43C4-2C4D-B926-72B9E3EF96EF}" presName="parentText" presStyleLbl="node1" presStyleIdx="0" presStyleCnt="2" custLinFactNeighborX="4043" custLinFactNeighborY="44372">
        <dgm:presLayoutVars>
          <dgm:chMax val="0"/>
          <dgm:bulletEnabled val="1"/>
        </dgm:presLayoutVars>
      </dgm:prSet>
      <dgm:spPr/>
    </dgm:pt>
    <dgm:pt modelId="{E97E8B9E-27EF-5F44-8B87-A0144000C48C}" type="pres">
      <dgm:prSet presAssocID="{2AC9CD5D-EA70-9A4F-826D-C5C06BC7CE7E}" presName="spacer" presStyleCnt="0"/>
      <dgm:spPr/>
    </dgm:pt>
    <dgm:pt modelId="{F8B45D09-E3DC-5D45-976F-BFD37EA4173A}" type="pres">
      <dgm:prSet presAssocID="{2CAAAAA2-CB88-4444-8105-51E8885513F2}" presName="parentText" presStyleLbl="node1" presStyleIdx="1" presStyleCnt="2" custLinFactNeighborX="2799" custLinFactNeighborY="-44673">
        <dgm:presLayoutVars>
          <dgm:chMax val="0"/>
          <dgm:bulletEnabled val="1"/>
        </dgm:presLayoutVars>
      </dgm:prSet>
      <dgm:spPr/>
    </dgm:pt>
  </dgm:ptLst>
  <dgm:cxnLst>
    <dgm:cxn modelId="{4A1BCD65-C553-7E4A-86E5-66ECA0A4D388}" srcId="{7F6644B0-6FB4-6848-93C3-94F327A8CAC1}" destId="{2CAAAAA2-CB88-4444-8105-51E8885513F2}" srcOrd="1" destOrd="0" parTransId="{B5F03461-62D6-044F-8C99-B1C000D10529}" sibTransId="{D1A480A6-85C2-374A-B955-4673AA5B7792}"/>
    <dgm:cxn modelId="{4C9EAE69-BF78-284E-8389-75611E6FEDD5}" type="presOf" srcId="{7F6644B0-6FB4-6848-93C3-94F327A8CAC1}" destId="{A8299856-C9EA-8C45-8AF4-747BEEAA26D5}" srcOrd="0" destOrd="0" presId="urn:microsoft.com/office/officeart/2005/8/layout/vList2"/>
    <dgm:cxn modelId="{26BEEEBB-0CEA-4C4D-B45C-E6BC785FDD34}" type="presOf" srcId="{71F0E285-43C4-2C4D-B926-72B9E3EF96EF}" destId="{FABA92BC-FFFB-B941-B0A2-917FD3328091}" srcOrd="0" destOrd="0" presId="urn:microsoft.com/office/officeart/2005/8/layout/vList2"/>
    <dgm:cxn modelId="{48F68FC3-BA95-2341-B312-C22C55D06BF8}" type="presOf" srcId="{2CAAAAA2-CB88-4444-8105-51E8885513F2}" destId="{F8B45D09-E3DC-5D45-976F-BFD37EA4173A}" srcOrd="0" destOrd="0" presId="urn:microsoft.com/office/officeart/2005/8/layout/vList2"/>
    <dgm:cxn modelId="{C9AC22FC-8F9F-E049-80A3-1865ACA43836}" srcId="{7F6644B0-6FB4-6848-93C3-94F327A8CAC1}" destId="{71F0E285-43C4-2C4D-B926-72B9E3EF96EF}" srcOrd="0" destOrd="0" parTransId="{C55C2110-AED5-FF4E-9696-D220AEF7D221}" sibTransId="{2AC9CD5D-EA70-9A4F-826D-C5C06BC7CE7E}"/>
    <dgm:cxn modelId="{A8A1E869-A8CC-214E-B4AB-1B752C458CBB}" type="presParOf" srcId="{A8299856-C9EA-8C45-8AF4-747BEEAA26D5}" destId="{FABA92BC-FFFB-B941-B0A2-917FD3328091}" srcOrd="0" destOrd="0" presId="urn:microsoft.com/office/officeart/2005/8/layout/vList2"/>
    <dgm:cxn modelId="{0CFEFE3D-7A85-5040-AD00-D84E5DEA4D3B}" type="presParOf" srcId="{A8299856-C9EA-8C45-8AF4-747BEEAA26D5}" destId="{E97E8B9E-27EF-5F44-8B87-A0144000C48C}" srcOrd="1" destOrd="0" presId="urn:microsoft.com/office/officeart/2005/8/layout/vList2"/>
    <dgm:cxn modelId="{9602CF82-EF2A-1A43-898A-9AC0CD900AE6}" type="presParOf" srcId="{A8299856-C9EA-8C45-8AF4-747BEEAA26D5}" destId="{F8B45D09-E3DC-5D45-976F-BFD37EA417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A92BC-FFFB-B941-B0A2-917FD3328091}">
      <dsp:nvSpPr>
        <dsp:cNvPr id="0" name=""/>
        <dsp:cNvSpPr/>
      </dsp:nvSpPr>
      <dsp:spPr>
        <a:xfrm>
          <a:off x="0" y="14727"/>
          <a:ext cx="5465044" cy="16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25" y="22952"/>
        <a:ext cx="5448594" cy="152030"/>
      </dsp:txXfrm>
    </dsp:sp>
    <dsp:sp modelId="{F8B45D09-E3DC-5D45-976F-BFD37EA4173A}">
      <dsp:nvSpPr>
        <dsp:cNvPr id="0" name=""/>
        <dsp:cNvSpPr/>
      </dsp:nvSpPr>
      <dsp:spPr>
        <a:xfrm>
          <a:off x="0" y="186046"/>
          <a:ext cx="5465044" cy="16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25" y="194271"/>
        <a:ext cx="5448594" cy="15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24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920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86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769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57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61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282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23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29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59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53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52C90-1CD0-CD47-A888-8DE3C9CB61C0}" type="datetimeFigureOut">
              <a:rPr lang="en-VN" smtClean="0"/>
              <a:t>11/25/2024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BAEC3-CA9E-934D-B55D-8B8F1C5042F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92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859CB6-74A2-0953-114C-FDE8512A1EBE}"/>
              </a:ext>
            </a:extLst>
          </p:cNvPr>
          <p:cNvSpPr/>
          <p:nvPr/>
        </p:nvSpPr>
        <p:spPr>
          <a:xfrm>
            <a:off x="1" y="-17120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E2B48966-D7C0-43CA-3467-63A40B5B4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46265" y="41819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8F240-5B13-B0E4-EF70-57218D76F6E3}"/>
              </a:ext>
            </a:extLst>
          </p:cNvPr>
          <p:cNvSpPr txBox="1"/>
          <p:nvPr/>
        </p:nvSpPr>
        <p:spPr>
          <a:xfrm>
            <a:off x="659367" y="-18611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B6988-E0C8-6C19-96F6-A3C9AEA6929E}"/>
              </a:ext>
            </a:extLst>
          </p:cNvPr>
          <p:cNvSpPr txBox="1"/>
          <p:nvPr/>
        </p:nvSpPr>
        <p:spPr>
          <a:xfrm>
            <a:off x="2" y="625645"/>
            <a:ext cx="914399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solidFill>
                  <a:schemeClr val="bg1"/>
                </a:solidFill>
              </a:rPr>
              <a:t>Home		About us		News		Events		Contact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3DCA67-343F-F9AD-EC24-8F45819AB59D}"/>
              </a:ext>
            </a:extLst>
          </p:cNvPr>
          <p:cNvSpPr/>
          <p:nvPr/>
        </p:nvSpPr>
        <p:spPr>
          <a:xfrm>
            <a:off x="8053406" y="215873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969640-1554-E909-6B84-32601187332B}"/>
              </a:ext>
            </a:extLst>
          </p:cNvPr>
          <p:cNvSpPr/>
          <p:nvPr/>
        </p:nvSpPr>
        <p:spPr>
          <a:xfrm>
            <a:off x="0" y="5706504"/>
            <a:ext cx="9144000" cy="1156291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382CF-12D6-451A-2CF5-872B5848175F}"/>
              </a:ext>
            </a:extLst>
          </p:cNvPr>
          <p:cNvSpPr txBox="1"/>
          <p:nvPr/>
        </p:nvSpPr>
        <p:spPr>
          <a:xfrm>
            <a:off x="2" y="5695457"/>
            <a:ext cx="9143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latin typeface="+mj-lt"/>
              </a:rPr>
              <a:t>The system is designed and developed by GROUP 6</a:t>
            </a:r>
            <a:endParaRPr lang="en-US" sz="1350">
              <a:solidFill>
                <a:srgbClr val="7D7A7A"/>
              </a:solidFill>
              <a:latin typeface="+mj-lt"/>
            </a:endParaRPr>
          </a:p>
          <a:p>
            <a:pPr algn="ctr"/>
            <a:r>
              <a:rPr lang="vi-VN" sz="1200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Get app HUSTHUB on mobile</a:t>
            </a:r>
            <a:endParaRPr lang="en-VN" sz="1200" b="1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DAA1B9-BDE1-A483-670B-D7BF3274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95" y="6251629"/>
            <a:ext cx="1590675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B77717-336D-3BB8-E442-1E28407C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082" y="6224162"/>
            <a:ext cx="1590675" cy="457200"/>
          </a:xfrm>
          <a:prstGeom prst="rect">
            <a:avLst/>
          </a:prstGeom>
        </p:spPr>
      </p:pic>
      <p:pic>
        <p:nvPicPr>
          <p:cNvPr id="2" name="Picture 1" descr="A building with a flag on top of it&#10;&#10;Description automatically generated">
            <a:extLst>
              <a:ext uri="{FF2B5EF4-FFF2-40B4-BE49-F238E27FC236}">
                <a16:creationId xmlns:a16="http://schemas.microsoft.com/office/drawing/2014/main" id="{1ADB15A9-8837-87B2-5560-456376055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8" y="1111444"/>
            <a:ext cx="8403268" cy="11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D5DEF-798A-E164-4EA0-1904442E2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4E267-20B1-13E9-B5EB-B726E5D8C4F9}"/>
              </a:ext>
            </a:extLst>
          </p:cNvPr>
          <p:cNvSpPr/>
          <p:nvPr/>
        </p:nvSpPr>
        <p:spPr>
          <a:xfrm>
            <a:off x="0" y="18717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9F3C19D5-D41C-56AF-2CB9-953A67AA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79747" y="35414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67FF6F-A782-0F0D-6777-AB81216DB356}"/>
              </a:ext>
            </a:extLst>
          </p:cNvPr>
          <p:cNvSpPr txBox="1"/>
          <p:nvPr/>
        </p:nvSpPr>
        <p:spPr>
          <a:xfrm>
            <a:off x="784315" y="-3100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CEE62-5243-54F8-9B02-A39A1A5D929A}"/>
              </a:ext>
            </a:extLst>
          </p:cNvPr>
          <p:cNvSpPr txBox="1"/>
          <p:nvPr/>
        </p:nvSpPr>
        <p:spPr>
          <a:xfrm>
            <a:off x="1" y="664339"/>
            <a:ext cx="914399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solidFill>
                  <a:schemeClr val="bg1"/>
                </a:solidFill>
              </a:rPr>
              <a:t>Home		Student		Teacher		Courses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B30981A-A41C-7F3D-AC3C-D37B47C6510A}"/>
              </a:ext>
            </a:extLst>
          </p:cNvPr>
          <p:cNvSpPr/>
          <p:nvPr/>
        </p:nvSpPr>
        <p:spPr>
          <a:xfrm>
            <a:off x="8011550" y="232427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4676F-A13A-6CBA-CED0-D18BA881BF0F}"/>
              </a:ext>
            </a:extLst>
          </p:cNvPr>
          <p:cNvSpPr/>
          <p:nvPr/>
        </p:nvSpPr>
        <p:spPr>
          <a:xfrm>
            <a:off x="0" y="5708915"/>
            <a:ext cx="9144000" cy="1156291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C8C39-936D-4701-3641-DA595065F51B}"/>
              </a:ext>
            </a:extLst>
          </p:cNvPr>
          <p:cNvSpPr txBox="1"/>
          <p:nvPr/>
        </p:nvSpPr>
        <p:spPr>
          <a:xfrm>
            <a:off x="2" y="5708913"/>
            <a:ext cx="9143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latin typeface="+mj-lt"/>
              </a:rPr>
              <a:t>The system is designed and developed by GROUP 6</a:t>
            </a:r>
            <a:endParaRPr lang="en-US" sz="1350">
              <a:solidFill>
                <a:srgbClr val="7D7A7A"/>
              </a:solidFill>
              <a:latin typeface="+mj-lt"/>
            </a:endParaRPr>
          </a:p>
          <a:p>
            <a:pPr algn="ctr"/>
            <a:r>
              <a:rPr lang="vi-VN" sz="1200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Get app HUSTHUB on mobile</a:t>
            </a:r>
            <a:endParaRPr lang="en-VN" sz="1200" b="1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1689C7-1F43-E73D-4672-33961B3D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84" y="6300833"/>
            <a:ext cx="1590675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78457A-488E-E17D-C1B1-64DCBBC7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19" y="6300833"/>
            <a:ext cx="1590675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A5AAD-CC4A-C4EF-966A-0BA6BBFA08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823"/>
          <a:stretch/>
        </p:blipFill>
        <p:spPr>
          <a:xfrm>
            <a:off x="2439618" y="1407467"/>
            <a:ext cx="4572000" cy="13746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05A96F-40DD-2871-4644-C1F8B2CE4140}"/>
              </a:ext>
            </a:extLst>
          </p:cNvPr>
          <p:cNvSpPr txBox="1"/>
          <p:nvPr/>
        </p:nvSpPr>
        <p:spPr>
          <a:xfrm>
            <a:off x="2439618" y="10038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GENERAL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E65DE-35C6-2992-1B91-0ABED6B9B45C}"/>
              </a:ext>
            </a:extLst>
          </p:cNvPr>
          <p:cNvSpPr txBox="1"/>
          <p:nvPr/>
        </p:nvSpPr>
        <p:spPr>
          <a:xfrm>
            <a:off x="2603654" y="2889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NOTIFICATION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3303F287-0E36-A0EB-AC34-33DD264ED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267982"/>
              </p:ext>
            </p:extLst>
          </p:nvPr>
        </p:nvGraphicFramePr>
        <p:xfrm>
          <a:off x="2281230" y="3323207"/>
          <a:ext cx="54650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5B34D7A-511C-FCE3-D460-79F7065EAAF2}"/>
              </a:ext>
            </a:extLst>
          </p:cNvPr>
          <p:cNvSpPr txBox="1"/>
          <p:nvPr/>
        </p:nvSpPr>
        <p:spPr>
          <a:xfrm>
            <a:off x="2603654" y="37997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NOTIFICATION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BCD62E-F624-4397-E0EA-0D437B82A77B}"/>
              </a:ext>
            </a:extLst>
          </p:cNvPr>
          <p:cNvSpPr/>
          <p:nvPr/>
        </p:nvSpPr>
        <p:spPr>
          <a:xfrm>
            <a:off x="1708484" y="3984377"/>
            <a:ext cx="1291390" cy="157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14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D5DEF-798A-E164-4EA0-1904442E2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4E267-20B1-13E9-B5EB-B726E5D8C4F9}"/>
              </a:ext>
            </a:extLst>
          </p:cNvPr>
          <p:cNvSpPr/>
          <p:nvPr/>
        </p:nvSpPr>
        <p:spPr>
          <a:xfrm>
            <a:off x="0" y="18717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9F3C19D5-D41C-56AF-2CB9-953A67AA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79747" y="35414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67FF6F-A782-0F0D-6777-AB81216DB356}"/>
              </a:ext>
            </a:extLst>
          </p:cNvPr>
          <p:cNvSpPr txBox="1"/>
          <p:nvPr/>
        </p:nvSpPr>
        <p:spPr>
          <a:xfrm>
            <a:off x="784315" y="-3100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CEE62-5243-54F8-9B02-A39A1A5D929A}"/>
              </a:ext>
            </a:extLst>
          </p:cNvPr>
          <p:cNvSpPr txBox="1"/>
          <p:nvPr/>
        </p:nvSpPr>
        <p:spPr>
          <a:xfrm>
            <a:off x="1" y="664339"/>
            <a:ext cx="914399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solidFill>
                  <a:schemeClr val="bg1"/>
                </a:solidFill>
              </a:rPr>
              <a:t>Home		Student		Teacher		Courses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B30981A-A41C-7F3D-AC3C-D37B47C6510A}"/>
              </a:ext>
            </a:extLst>
          </p:cNvPr>
          <p:cNvSpPr/>
          <p:nvPr/>
        </p:nvSpPr>
        <p:spPr>
          <a:xfrm>
            <a:off x="8011550" y="232427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84676F-A13A-6CBA-CED0-D18BA881BF0F}"/>
              </a:ext>
            </a:extLst>
          </p:cNvPr>
          <p:cNvSpPr/>
          <p:nvPr/>
        </p:nvSpPr>
        <p:spPr>
          <a:xfrm>
            <a:off x="0" y="5708915"/>
            <a:ext cx="9144000" cy="1156291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C8C39-936D-4701-3641-DA595065F51B}"/>
              </a:ext>
            </a:extLst>
          </p:cNvPr>
          <p:cNvSpPr txBox="1"/>
          <p:nvPr/>
        </p:nvSpPr>
        <p:spPr>
          <a:xfrm>
            <a:off x="2" y="5708913"/>
            <a:ext cx="9143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latin typeface="+mj-lt"/>
              </a:rPr>
              <a:t>The system is designed and developed by GROUP 6</a:t>
            </a:r>
            <a:endParaRPr lang="en-US" sz="1350">
              <a:solidFill>
                <a:srgbClr val="7D7A7A"/>
              </a:solidFill>
              <a:latin typeface="+mj-lt"/>
            </a:endParaRPr>
          </a:p>
          <a:p>
            <a:pPr algn="ctr"/>
            <a:r>
              <a:rPr lang="vi-VN" sz="1200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Get app HUSTHUB on mobile</a:t>
            </a:r>
            <a:endParaRPr lang="en-VN" sz="1200" b="1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1689C7-1F43-E73D-4672-33961B3D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84" y="6300833"/>
            <a:ext cx="1590675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78457A-488E-E17D-C1B1-64DCBBC7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19" y="6300833"/>
            <a:ext cx="1590675" cy="457200"/>
          </a:xfrm>
          <a:prstGeom prst="rect">
            <a:avLst/>
          </a:prstGeom>
        </p:spPr>
      </p:pic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F2055689-57F8-452B-F4E9-839312E1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18002"/>
              </p:ext>
            </p:extLst>
          </p:nvPr>
        </p:nvGraphicFramePr>
        <p:xfrm>
          <a:off x="2000637" y="2323680"/>
          <a:ext cx="5120640" cy="186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1005887046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2891986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28021116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2771910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663072805"/>
                    </a:ext>
                  </a:extLst>
                </a:gridCol>
              </a:tblGrid>
              <a:tr h="372794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07800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61826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84555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63428"/>
                  </a:ext>
                </a:extLst>
              </a:tr>
              <a:tr h="372794"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18992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6C741F2-F3C1-A444-2C7C-74D849DC9BFA}"/>
              </a:ext>
            </a:extLst>
          </p:cNvPr>
          <p:cNvSpPr txBox="1"/>
          <p:nvPr/>
        </p:nvSpPr>
        <p:spPr>
          <a:xfrm>
            <a:off x="449760" y="1355307"/>
            <a:ext cx="1676125" cy="2911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292" err="1">
                <a:latin typeface="Arial"/>
                <a:cs typeface="Arial"/>
              </a:rPr>
              <a:t>Add</a:t>
            </a:r>
            <a:r>
              <a:rPr lang="vi-VN" sz="1292">
                <a:latin typeface="Arial"/>
                <a:cs typeface="Arial"/>
              </a:rPr>
              <a:t> </a:t>
            </a:r>
            <a:r>
              <a:rPr lang="vi-VN" sz="1292" err="1">
                <a:latin typeface="Arial"/>
                <a:cs typeface="Arial"/>
              </a:rPr>
              <a:t>new</a:t>
            </a:r>
            <a:r>
              <a:rPr lang="vi-VN" sz="1292">
                <a:latin typeface="Arial"/>
                <a:cs typeface="Arial"/>
              </a:rPr>
              <a:t> </a:t>
            </a:r>
            <a:r>
              <a:rPr lang="vi-VN" sz="1292" err="1">
                <a:latin typeface="Arial"/>
                <a:cs typeface="Arial"/>
              </a:rPr>
              <a:t>student</a:t>
            </a:r>
            <a:endParaRPr lang="vi-VN" sz="129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6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0A1FF-9ECF-62C4-5E11-81FE6873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FF3219-1A69-3351-1B20-5DAADD6F0184}"/>
              </a:ext>
            </a:extLst>
          </p:cNvPr>
          <p:cNvSpPr/>
          <p:nvPr/>
        </p:nvSpPr>
        <p:spPr>
          <a:xfrm>
            <a:off x="1" y="857251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379EB664-EB9F-8293-B36C-2AAC27F5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79749" y="873947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E4199-FCAD-AAC5-3151-C06F4FDD788A}"/>
              </a:ext>
            </a:extLst>
          </p:cNvPr>
          <p:cNvSpPr txBox="1"/>
          <p:nvPr/>
        </p:nvSpPr>
        <p:spPr>
          <a:xfrm>
            <a:off x="784316" y="835434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8BC0C-21C2-0ACB-18C7-1F81D40C0CA7}"/>
              </a:ext>
            </a:extLst>
          </p:cNvPr>
          <p:cNvSpPr txBox="1"/>
          <p:nvPr/>
        </p:nvSpPr>
        <p:spPr>
          <a:xfrm>
            <a:off x="2" y="1502873"/>
            <a:ext cx="914399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350">
                <a:solidFill>
                  <a:schemeClr val="bg1"/>
                </a:solidFill>
              </a:rPr>
              <a:t>Home		Timetable	Courses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7A390D-65DB-86BF-8FBF-5FA953CEA95A}"/>
              </a:ext>
            </a:extLst>
          </p:cNvPr>
          <p:cNvSpPr/>
          <p:nvPr/>
        </p:nvSpPr>
        <p:spPr>
          <a:xfrm>
            <a:off x="8011551" y="1070960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32A71-E244-B2C7-0D05-73E2187789D1}"/>
              </a:ext>
            </a:extLst>
          </p:cNvPr>
          <p:cNvSpPr/>
          <p:nvPr/>
        </p:nvSpPr>
        <p:spPr>
          <a:xfrm>
            <a:off x="0" y="4844461"/>
            <a:ext cx="9144000" cy="1156291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DB457-D709-7DB5-B312-7E3F6830893A}"/>
              </a:ext>
            </a:extLst>
          </p:cNvPr>
          <p:cNvSpPr txBox="1"/>
          <p:nvPr/>
        </p:nvSpPr>
        <p:spPr>
          <a:xfrm>
            <a:off x="2" y="4844459"/>
            <a:ext cx="9143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latin typeface="+mj-lt"/>
              </a:rPr>
              <a:t>The system is designed and developed by GROUP 6</a:t>
            </a:r>
            <a:endParaRPr lang="en-US" sz="1350">
              <a:solidFill>
                <a:srgbClr val="7D7A7A"/>
              </a:solidFill>
              <a:latin typeface="+mj-lt"/>
            </a:endParaRPr>
          </a:p>
          <a:p>
            <a:pPr algn="ctr"/>
            <a:r>
              <a:rPr lang="vi-VN" sz="1200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Get app HUSTHUB on mobile</a:t>
            </a:r>
            <a:endParaRPr lang="en-VN" sz="1200" b="1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B4E762-0C07-E5BF-31E7-3EC2C361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84" y="5436379"/>
            <a:ext cx="1590675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CE56EC-12B2-A594-58C1-3BA80512D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19" y="5436379"/>
            <a:ext cx="15906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36638-0DEB-8D3E-739B-E16A4BB13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1EEEB-34BC-2FDC-CEE2-A2E6DCB75479}"/>
              </a:ext>
            </a:extLst>
          </p:cNvPr>
          <p:cNvSpPr/>
          <p:nvPr/>
        </p:nvSpPr>
        <p:spPr>
          <a:xfrm>
            <a:off x="1" y="857251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9E13B03B-E8F6-6DEC-EC90-3F40F111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79749" y="873947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419BFE-4A9C-ED93-F471-36FF39F2FE3E}"/>
              </a:ext>
            </a:extLst>
          </p:cNvPr>
          <p:cNvSpPr txBox="1"/>
          <p:nvPr/>
        </p:nvSpPr>
        <p:spPr>
          <a:xfrm>
            <a:off x="784316" y="835434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5341-761C-196E-E945-A761A6AE8C48}"/>
              </a:ext>
            </a:extLst>
          </p:cNvPr>
          <p:cNvSpPr txBox="1"/>
          <p:nvPr/>
        </p:nvSpPr>
        <p:spPr>
          <a:xfrm>
            <a:off x="2" y="1502873"/>
            <a:ext cx="9143999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350">
                <a:solidFill>
                  <a:schemeClr val="bg1"/>
                </a:solidFill>
              </a:rPr>
              <a:t>Home		Timetable	Classes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2A9D1B2-039E-C839-9A7D-DB3489E8F009}"/>
              </a:ext>
            </a:extLst>
          </p:cNvPr>
          <p:cNvSpPr/>
          <p:nvPr/>
        </p:nvSpPr>
        <p:spPr>
          <a:xfrm>
            <a:off x="8011551" y="1070960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EE5053-5A27-28D0-4F93-D198E7B81151}"/>
              </a:ext>
            </a:extLst>
          </p:cNvPr>
          <p:cNvSpPr/>
          <p:nvPr/>
        </p:nvSpPr>
        <p:spPr>
          <a:xfrm>
            <a:off x="0" y="4844461"/>
            <a:ext cx="9144000" cy="1156291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1B248-AFD0-9358-0238-B6CA2E090DB1}"/>
              </a:ext>
            </a:extLst>
          </p:cNvPr>
          <p:cNvSpPr txBox="1"/>
          <p:nvPr/>
        </p:nvSpPr>
        <p:spPr>
          <a:xfrm>
            <a:off x="2" y="4844459"/>
            <a:ext cx="9143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350" b="1">
                <a:latin typeface="+mj-lt"/>
              </a:rPr>
              <a:t>The system is designed and developed by GROUP 6</a:t>
            </a:r>
            <a:endParaRPr lang="en-US" sz="1350">
              <a:solidFill>
                <a:srgbClr val="7D7A7A"/>
              </a:solidFill>
              <a:latin typeface="+mj-lt"/>
            </a:endParaRPr>
          </a:p>
          <a:p>
            <a:pPr algn="ctr"/>
            <a:r>
              <a:rPr lang="vi-VN" sz="1200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Get app HUSTHUB on mobile</a:t>
            </a:r>
            <a:endParaRPr lang="en-VN" sz="1200" b="1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262A2A-3952-D6DF-7C13-8FA312B2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84" y="5436379"/>
            <a:ext cx="1590675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DD1D8C-F35F-710E-3BB9-D562714DC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19" y="5436379"/>
            <a:ext cx="15906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FF02-B080-0D41-E03F-E834D688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99D85E-9D3C-B911-3965-930F235C522A}"/>
              </a:ext>
            </a:extLst>
          </p:cNvPr>
          <p:cNvSpPr/>
          <p:nvPr/>
        </p:nvSpPr>
        <p:spPr>
          <a:xfrm>
            <a:off x="1" y="-2528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760DE995-CF1D-E08A-4E52-C4B28EB8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-31517" y="24283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4FFBE-6364-AF37-0C09-064720D53B0B}"/>
              </a:ext>
            </a:extLst>
          </p:cNvPr>
          <p:cNvSpPr txBox="1"/>
          <p:nvPr/>
        </p:nvSpPr>
        <p:spPr>
          <a:xfrm>
            <a:off x="673050" y="-14231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7D6830-994F-ACB8-E209-0A4C71BB1185}"/>
              </a:ext>
            </a:extLst>
          </p:cNvPr>
          <p:cNvSpPr/>
          <p:nvPr/>
        </p:nvSpPr>
        <p:spPr>
          <a:xfrm>
            <a:off x="8173392" y="221296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 out</a:t>
            </a:r>
          </a:p>
        </p:txBody>
      </p:sp>
      <p:pic>
        <p:nvPicPr>
          <p:cNvPr id="2" name="Hình ảnh 1" descr="Ảnh có chứa văn bản, ảnh chụp màn hình, phần mềm&#10;&#10;Mô tả được tự động tạo">
            <a:extLst>
              <a:ext uri="{FF2B5EF4-FFF2-40B4-BE49-F238E27FC236}">
                <a16:creationId xmlns:a16="http://schemas.microsoft.com/office/drawing/2014/main" id="{2E19F0B2-4778-B4C8-8B80-86AA3743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" y="586673"/>
            <a:ext cx="2439749" cy="6281442"/>
          </a:xfrm>
          <a:prstGeom prst="rect">
            <a:avLst/>
          </a:prstGeom>
        </p:spPr>
      </p:pic>
      <p:pic>
        <p:nvPicPr>
          <p:cNvPr id="3" name="Hình ảnh 2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B9EE7FD3-5D08-C39A-0FC9-94230B01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842" y="1252038"/>
            <a:ext cx="6696160" cy="9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FF02-B080-0D41-E03F-E834D688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99D85E-9D3C-B911-3965-930F235C522A}"/>
              </a:ext>
            </a:extLst>
          </p:cNvPr>
          <p:cNvSpPr/>
          <p:nvPr/>
        </p:nvSpPr>
        <p:spPr>
          <a:xfrm>
            <a:off x="1" y="-2528"/>
            <a:ext cx="9144000" cy="642727"/>
          </a:xfrm>
          <a:prstGeom prst="rect">
            <a:avLst/>
          </a:prstGeom>
          <a:solidFill>
            <a:srgbClr val="6BA469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>
              <a:solidFill>
                <a:srgbClr val="AA1D2A"/>
              </a:solidFill>
            </a:endParaRPr>
          </a:p>
        </p:txBody>
      </p:sp>
      <p:pic>
        <p:nvPicPr>
          <p:cNvPr id="5" name="Picture Placeholder 22" descr="A logo with a house in a circle&#10;&#10;Description automatically generated">
            <a:extLst>
              <a:ext uri="{FF2B5EF4-FFF2-40B4-BE49-F238E27FC236}">
                <a16:creationId xmlns:a16="http://schemas.microsoft.com/office/drawing/2014/main" id="{760DE995-CF1D-E08A-4E52-C4B28EB8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7245" r="17039" b="47173"/>
          <a:stretch/>
        </p:blipFill>
        <p:spPr>
          <a:xfrm>
            <a:off x="-31517" y="24283"/>
            <a:ext cx="739832" cy="565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4FFBE-6364-AF37-0C09-064720D53B0B}"/>
              </a:ext>
            </a:extLst>
          </p:cNvPr>
          <p:cNvSpPr txBox="1"/>
          <p:nvPr/>
        </p:nvSpPr>
        <p:spPr>
          <a:xfrm>
            <a:off x="673050" y="-14231"/>
            <a:ext cx="2429376" cy="6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VN" b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HUST</a:t>
            </a:r>
            <a:r>
              <a:rPr lang="en-VN" b="1">
                <a:solidFill>
                  <a:srgbClr val="23B4B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HUB</a:t>
            </a:r>
          </a:p>
          <a:p>
            <a:pPr>
              <a:lnSpc>
                <a:spcPct val="125000"/>
              </a:lnSpc>
            </a:pPr>
            <a:r>
              <a:rPr lang="en-VN" sz="1350" b="1">
                <a:solidFill>
                  <a:schemeClr val="tx1">
                    <a:lumMod val="65000"/>
                    <a:lumOff val="35000"/>
                  </a:schemeClr>
                </a:solidFill>
              </a:rPr>
              <a:t>School Management System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7D6830-994F-ACB8-E209-0A4C71BB1185}"/>
              </a:ext>
            </a:extLst>
          </p:cNvPr>
          <p:cNvSpPr/>
          <p:nvPr/>
        </p:nvSpPr>
        <p:spPr>
          <a:xfrm>
            <a:off x="8173392" y="221296"/>
            <a:ext cx="696269" cy="215309"/>
          </a:xfrm>
          <a:prstGeom prst="roundRect">
            <a:avLst/>
          </a:prstGeom>
          <a:solidFill>
            <a:srgbClr val="D2E3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>
                <a:solidFill>
                  <a:schemeClr val="tx1"/>
                </a:solidFill>
              </a:rPr>
              <a:t>Log out</a:t>
            </a:r>
          </a:p>
        </p:txBody>
      </p:sp>
      <p:pic>
        <p:nvPicPr>
          <p:cNvPr id="2" name="Hình ảnh 1" descr="Ảnh có chứa văn bản, ảnh chụp màn hình, phần mềm&#10;&#10;Mô tả được tự động tạo">
            <a:extLst>
              <a:ext uri="{FF2B5EF4-FFF2-40B4-BE49-F238E27FC236}">
                <a16:creationId xmlns:a16="http://schemas.microsoft.com/office/drawing/2014/main" id="{2E19F0B2-4778-B4C8-8B80-86AA3743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" y="586673"/>
            <a:ext cx="2439749" cy="6281442"/>
          </a:xfrm>
          <a:prstGeom prst="rect">
            <a:avLst/>
          </a:prstGeom>
        </p:spPr>
      </p:pic>
      <p:pic>
        <p:nvPicPr>
          <p:cNvPr id="3" name="Hình ảnh 2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B9EE7FD3-5D08-C39A-0FC9-94230B01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842" y="1252038"/>
            <a:ext cx="6696160" cy="9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Quang Huy 20226109</dc:creator>
  <cp:revision>1</cp:revision>
  <dcterms:created xsi:type="dcterms:W3CDTF">2024-10-16T14:22:07Z</dcterms:created>
  <dcterms:modified xsi:type="dcterms:W3CDTF">2024-11-26T01:25:44Z</dcterms:modified>
</cp:coreProperties>
</file>