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E360-B603-C311-9D9A-DD0A074F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BC8A2-915E-AA76-ADA8-6347D1B9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5609-F855-D081-EB08-6D3139A3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B471-D7B3-394D-5CF3-FD257E8B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4202-D435-F7CC-9B5A-0AA5384D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933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C970-3218-181D-9EFF-DC6C3652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A9462-7080-6D23-63D5-AEB3EDFEF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94D1-DE7F-3E49-27C6-98DFB965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8469-6393-DD3D-2B39-8458C08E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2E47D-FB38-67FF-CF1C-0FEBFAFF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56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4D76C-22AE-2702-FF27-F3544FA83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D2734-A5F5-8624-4F6A-3599DF5E8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DE24-DF40-E5DD-A3A2-FFBEE9AE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ACBC-B1DF-EDC3-8082-E7F4A489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5328-4F4A-19D4-AA57-1F0338E6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646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496-1A5B-7C70-2071-913F9453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1EFF-5E2F-91E6-EEEF-43EF9303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F3894-24CA-B2D3-BACD-870041EB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64BB-4E04-0F28-353F-9E253967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3F6A-47D7-A53E-098A-DCA45668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008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4805-DCE7-916D-3142-E62A3261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243BC-3F9B-9E35-7BD3-4A5889EB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ADA3-23D2-2E46-81CB-ABA07D39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D62E9-CF8D-9CC9-B387-A6F5D0A9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A751-8C18-A90A-03A9-7A1AF55C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042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AA42-6832-8C19-E18B-C969B518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CA06-F5FF-5096-D97F-35FE559ED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753EC-EB4A-BA1D-7D8C-0483A4E4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1D72E-9A09-0A0E-87CE-207C0041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F621-905C-0467-B325-69FAF59C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73CF-1F96-FDE7-BCF6-9BD3928E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087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23DD-7714-305D-B955-AD6EE2FB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A3C1-3D9C-1B07-DE7E-B5BA8A0F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81AE-5769-036F-A94E-6E8DC220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21B0B-A033-97B4-C3B7-E19BD0ACE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D82EC-13B4-4275-1E04-85AB7E22B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AC5EE-7D70-8E08-F1B6-FB490097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C48CA-EDBE-9F4F-F3BE-39FE03EA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9FCC-76FC-970C-35CD-FD10AA7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65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3F1-2864-D21E-650B-A181CFC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723E9-6E66-09BB-E738-45AA5CF4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94CFC-D95D-CAB3-04AF-99A8F426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3116-81B5-7CC7-8270-BE9BF062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4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B426D-6914-CA06-696B-69D6025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71C7F-E307-870C-8237-9504012E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61E1F-1DBD-A8B9-7DA8-A805D097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10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C86D-EB69-1EBD-A2C5-CC233F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DA35-7F70-80D3-6E09-5E00D1B0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80FBD-9C98-A0DA-6B50-4ADD7132D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0E3F-7416-2AEC-C6CC-E2E7E61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CB901-A2AF-EE7A-7A5F-86989A87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CE9BE-CAC7-447E-690D-5BB14A39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926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BF27-5AF6-329A-9FEB-05C5648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EEFBC-079C-7AB6-2E94-95DC3FD18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2E57E-879A-0A50-BCD6-BBECEEA8B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E0D5-B555-2578-F9A0-18C8A72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1CA6-6F72-9E12-CE5C-4241F489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D18DF-8FE8-7287-F5D2-3680FC4B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184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10F59-B73D-CFA4-67AA-27C6FB4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DECD-DD2D-8DEF-CDD7-602A0353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E37B-206A-20B8-297B-7ED78A648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BDB09-05E2-D44F-88B0-348543C8A6C9}" type="datetimeFigureOut">
              <a:rPr lang="en-VN" smtClean="0"/>
              <a:t>20/5/25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F3CDD-95EB-5088-A8F5-CEC65908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A84-8023-1604-4BDB-DA16C49D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9FF41-492C-3340-88A0-E844C12D5C0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48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vb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6BFDA8-ADB7-2952-EB76-5BC0A6BD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75845"/>
              </p:ext>
            </p:extLst>
          </p:nvPr>
        </p:nvGraphicFramePr>
        <p:xfrm>
          <a:off x="237317" y="464214"/>
          <a:ext cx="6427573" cy="3371004"/>
        </p:xfrm>
        <a:graphic>
          <a:graphicData uri="http://schemas.openxmlformats.org/drawingml/2006/table">
            <a:tbl>
              <a:tblPr/>
              <a:tblGrid>
                <a:gridCol w="4690519">
                  <a:extLst>
                    <a:ext uri="{9D8B030D-6E8A-4147-A177-3AD203B41FA5}">
                      <a16:colId xmlns:a16="http://schemas.microsoft.com/office/drawing/2014/main" val="3060363534"/>
                    </a:ext>
                  </a:extLst>
                </a:gridCol>
                <a:gridCol w="1737054">
                  <a:extLst>
                    <a:ext uri="{9D8B030D-6E8A-4147-A177-3AD203B41FA5}">
                      <a16:colId xmlns:a16="http://schemas.microsoft.com/office/drawing/2014/main" val="1055573147"/>
                    </a:ext>
                  </a:extLst>
                </a:gridCol>
              </a:tblGrid>
              <a:tr h="1002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How to convert a Decimal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&lt;mask&gt; &lt;body&gt; I want to use a Track-Bar to change a Form's 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opacity.This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is my code: When I build the application, it gives the following error: I have tried using trans and double, but then the Control doesn't work. This code worked fine in a past </a:t>
                      </a:r>
                      <a:r>
                        <a:rPr lang="en-GB" sz="11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VB.NET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project. &lt;code&gt; decimal trans = trackBar1.Value / 5000;this.Opacity = trans; Cannot implicitly convert type decimal to double</a:t>
                      </a:r>
                      <a:endParaRPr lang="en-GB" sz="1100" dirty="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 a Double in C#?</a:t>
                      </a:r>
                      <a:endParaRPr lang="en-GB" sz="1100" dirty="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927086"/>
                  </a:ext>
                </a:extLst>
              </a:tr>
              <a:tr h="1002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How to convert a Decimal to a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&lt;mask&gt; &lt;body&gt; I want to use a Track-Bar to change a Form's 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opacity.This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is my code: When I build the application, it gives the following error: I have tried using trans and double, but then the Control doesn't work. This code worked fine in a past </a:t>
                      </a:r>
                      <a:r>
                        <a:rPr lang="en-GB" sz="11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VB.NET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project. &lt;code&gt; decimal trans = trackBar1.Value / 5000;this.Opacity = trans; Cannot implicitly convert type decimal to double</a:t>
                      </a:r>
                      <a:endParaRPr lang="en-GB" sz="1100" dirty="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Double in C#?</a:t>
                      </a:r>
                      <a:endParaRPr lang="en-GB" sz="110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784549"/>
                  </a:ext>
                </a:extLst>
              </a:tr>
              <a:tr h="1002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How to convert a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&lt;mask&gt; &lt;body&gt; I want to use a Track-Bar to change a Form's 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opacity.This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is my code: When I build the application, it gives the following error: I have tried using trans and double, but then the Control doesn't work. This code worked fine in a past </a:t>
                      </a:r>
                      <a:r>
                        <a:rPr lang="en-GB" sz="11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VB.NET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project. &lt;code&gt; decimal trans = trackBar1.Value / 5000;this.Opacity = trans; Cannot implicitly convert type decimal to double</a:t>
                      </a:r>
                      <a:endParaRPr lang="en-GB" sz="1100" dirty="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Decimal to a Double in C#?</a:t>
                      </a:r>
                      <a:endParaRPr lang="en-GB" sz="1100" dirty="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34335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4A9B581F-26BB-2E9B-D561-AF4BE139A970}"/>
              </a:ext>
            </a:extLst>
          </p:cNvPr>
          <p:cNvSpPr/>
          <p:nvPr/>
        </p:nvSpPr>
        <p:spPr>
          <a:xfrm>
            <a:off x="6762306" y="2149716"/>
            <a:ext cx="946298" cy="38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0FE47-755C-695F-4F44-51024574762F}"/>
              </a:ext>
            </a:extLst>
          </p:cNvPr>
          <p:cNvSpPr/>
          <p:nvPr/>
        </p:nvSpPr>
        <p:spPr>
          <a:xfrm>
            <a:off x="7974419" y="1760657"/>
            <a:ext cx="1392865" cy="1158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/>
              <a:t>CodeT5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61A682D-BD62-ED02-94F0-F69495E20D1D}"/>
              </a:ext>
            </a:extLst>
          </p:cNvPr>
          <p:cNvSpPr/>
          <p:nvPr/>
        </p:nvSpPr>
        <p:spPr>
          <a:xfrm>
            <a:off x="9551580" y="2149714"/>
            <a:ext cx="946298" cy="38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C309B-034C-2D8D-6C3E-5E846A390B3F}"/>
              </a:ext>
            </a:extLst>
          </p:cNvPr>
          <p:cNvSpPr/>
          <p:nvPr/>
        </p:nvSpPr>
        <p:spPr>
          <a:xfrm>
            <a:off x="10676813" y="1760655"/>
            <a:ext cx="1392865" cy="1158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/>
              <a:t>Model post-train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90FBE9-8100-3656-0DD5-B09AF14F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69353"/>
              </p:ext>
            </p:extLst>
          </p:nvPr>
        </p:nvGraphicFramePr>
        <p:xfrm>
          <a:off x="334733" y="5325998"/>
          <a:ext cx="6427573" cy="1067788"/>
        </p:xfrm>
        <a:graphic>
          <a:graphicData uri="http://schemas.openxmlformats.org/drawingml/2006/table">
            <a:tbl>
              <a:tblPr/>
              <a:tblGrid>
                <a:gridCol w="4690519">
                  <a:extLst>
                    <a:ext uri="{9D8B030D-6E8A-4147-A177-3AD203B41FA5}">
                      <a16:colId xmlns:a16="http://schemas.microsoft.com/office/drawing/2014/main" val="1114287768"/>
                    </a:ext>
                  </a:extLst>
                </a:gridCol>
                <a:gridCol w="1737054">
                  <a:extLst>
                    <a:ext uri="{9D8B030D-6E8A-4147-A177-3AD203B41FA5}">
                      <a16:colId xmlns:a16="http://schemas.microsoft.com/office/drawing/2014/main" val="62290239"/>
                    </a:ext>
                  </a:extLst>
                </a:gridCol>
              </a:tblGrid>
              <a:tr h="1002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strike="sng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How to convert a Decimal </a:t>
                      </a:r>
                      <a:r>
                        <a:rPr lang="en-GB" sz="1100" strike="sng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&lt;mask&gt;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&lt;body&gt; I want to use a Track-Bar to change a Form's </a:t>
                      </a:r>
                      <a:r>
                        <a:rPr lang="en-GB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opacity.This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is my code: When I build the application, it gives the following error: I have tried using trans and double, but then the Control doesn't work. This code worked fine in a past </a:t>
                      </a:r>
                      <a:r>
                        <a:rPr lang="en-GB" sz="1100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  <a:hlinkClick r:id="rId2"/>
                        </a:rPr>
                        <a:t>VB.NET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project. &lt;code&gt; decimal trans = trackBar1.Value / 5000;this.Opacity = trans; Cannot implicitly convert type decimal to double</a:t>
                      </a:r>
                      <a:endParaRPr lang="en-GB" sz="1100" dirty="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How to convert a Decimal </a:t>
                      </a: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to a Double in C#?</a:t>
                      </a:r>
                      <a:endParaRPr lang="en-GB" sz="1100" dirty="0">
                        <a:effectLst/>
                      </a:endParaRPr>
                    </a:p>
                  </a:txBody>
                  <a:tcPr marL="30974" marR="30974" marT="30974" marB="3097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99571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C3B111-49D2-56AA-4A66-D98E101C11C0}"/>
              </a:ext>
            </a:extLst>
          </p:cNvPr>
          <p:cNvCxnSpPr/>
          <p:nvPr/>
        </p:nvCxnSpPr>
        <p:spPr>
          <a:xfrm flipV="1">
            <a:off x="6358270" y="2919604"/>
            <a:ext cx="4318543" cy="240639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10E553-C717-EBF9-C27F-588DCC664415}"/>
              </a:ext>
            </a:extLst>
          </p:cNvPr>
          <p:cNvSpPr txBox="1"/>
          <p:nvPr/>
        </p:nvSpPr>
        <p:spPr>
          <a:xfrm>
            <a:off x="7134447" y="464214"/>
            <a:ext cx="3385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Train: Tittle completion</a:t>
            </a:r>
          </a:p>
          <a:p>
            <a:r>
              <a:rPr lang="en-VN" dirty="0"/>
              <a:t>Self Improvent: Tittle Generation</a:t>
            </a:r>
          </a:p>
          <a:p>
            <a:r>
              <a:rPr lang="en-VN" dirty="0"/>
              <a:t>Test: : Tittle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A2B082-73D6-6016-3ADA-DC97BA2A3318}"/>
              </a:ext>
            </a:extLst>
          </p:cNvPr>
          <p:cNvSpPr/>
          <p:nvPr/>
        </p:nvSpPr>
        <p:spPr>
          <a:xfrm>
            <a:off x="9980380" y="4985937"/>
            <a:ext cx="1392865" cy="1158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dirty="0"/>
              <a:t>Model post-train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DE9F0-B754-DC4E-030A-490BD9ED984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0676813" y="2919604"/>
            <a:ext cx="696433" cy="206633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B2C75F-4154-8921-60A0-F9EE2D090636}"/>
              </a:ext>
            </a:extLst>
          </p:cNvPr>
          <p:cNvSpPr txBox="1"/>
          <p:nvPr/>
        </p:nvSpPr>
        <p:spPr>
          <a:xfrm>
            <a:off x="3179135" y="3952770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Train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3F7438-1567-7025-B096-F04A493FC70C}"/>
              </a:ext>
            </a:extLst>
          </p:cNvPr>
          <p:cNvSpPr txBox="1"/>
          <p:nvPr/>
        </p:nvSpPr>
        <p:spPr>
          <a:xfrm>
            <a:off x="3362999" y="4985937"/>
            <a:ext cx="19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Self Improvement</a:t>
            </a:r>
          </a:p>
        </p:txBody>
      </p:sp>
    </p:spTree>
    <p:extLst>
      <p:ext uri="{BB962C8B-B14F-4D97-AF65-F5344CB8AC3E}">
        <p14:creationId xmlns:p14="http://schemas.microsoft.com/office/powerpoint/2010/main" val="312046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Quang Huy 20226109</dc:creator>
  <cp:lastModifiedBy>Tran Quang Huy 20226109</cp:lastModifiedBy>
  <cp:revision>1</cp:revision>
  <dcterms:created xsi:type="dcterms:W3CDTF">2025-05-20T14:06:33Z</dcterms:created>
  <dcterms:modified xsi:type="dcterms:W3CDTF">2025-05-20T15:57:58Z</dcterms:modified>
</cp:coreProperties>
</file>