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1318C4-6E63-46FD-9609-3B0E43B1D31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nyc0819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ADF5E6F-F856-4AE3-87F9-ED099ACD3DA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3/11/21 12:04:51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Story1" id="2" name="slide2">
            <a:extLst>
              <a:ext uri="{FF2B5EF4-FFF2-40B4-BE49-F238E27FC236}">
                <a16:creationId xmlns:a16="http://schemas.microsoft.com/office/drawing/2014/main" id="{06F12615-A0C9-47B4-AC79-2F36B71A6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Story2" id="3" name="slide3">
            <a:extLst>
              <a:ext uri="{FF2B5EF4-FFF2-40B4-BE49-F238E27FC236}">
                <a16:creationId xmlns:a16="http://schemas.microsoft.com/office/drawing/2014/main" id="{3574FAE8-4AA4-4F82-AAB9-4ACE911B2C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Story3" id="4" name="slide4">
            <a:extLst>
              <a:ext uri="{FF2B5EF4-FFF2-40B4-BE49-F238E27FC236}">
                <a16:creationId xmlns:a16="http://schemas.microsoft.com/office/drawing/2014/main" id="{CEF3F705-2DEC-439C-9A98-9567918217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Story4" id="5" name="slide5">
            <a:extLst>
              <a:ext uri="{FF2B5EF4-FFF2-40B4-BE49-F238E27FC236}">
                <a16:creationId xmlns:a16="http://schemas.microsoft.com/office/drawing/2014/main" id="{59244E91-C934-48D1-B6EB-FB359F8AE8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 Story5" id="6" name="slide6">
            <a:extLst>
              <a:ext uri="{FF2B5EF4-FFF2-40B4-BE49-F238E27FC236}">
                <a16:creationId xmlns:a16="http://schemas.microsoft.com/office/drawing/2014/main" id="{999A3CDF-B080-41E9-96AE-744A9D2961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2021-03-11T20:04:54Z</dcterms:created>
  <dcterms:modified xsi:type="dcterms:W3CDTF">2021-03-11T20:04:54Z</dcterms:modified>
</cp:coreProperties>
</file>