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34"/>
  </p:notesMasterIdLst>
  <p:sldIdLst>
    <p:sldId id="256" r:id="rId2"/>
    <p:sldId id="257" r:id="rId3"/>
    <p:sldId id="261" r:id="rId4"/>
    <p:sldId id="284" r:id="rId5"/>
    <p:sldId id="285" r:id="rId6"/>
    <p:sldId id="291" r:id="rId7"/>
    <p:sldId id="286" r:id="rId8"/>
    <p:sldId id="287" r:id="rId9"/>
    <p:sldId id="290" r:id="rId10"/>
    <p:sldId id="289" r:id="rId11"/>
    <p:sldId id="292" r:id="rId12"/>
    <p:sldId id="296" r:id="rId13"/>
    <p:sldId id="303" r:id="rId14"/>
    <p:sldId id="304" r:id="rId15"/>
    <p:sldId id="294" r:id="rId16"/>
    <p:sldId id="305" r:id="rId17"/>
    <p:sldId id="306" r:id="rId18"/>
    <p:sldId id="297" r:id="rId19"/>
    <p:sldId id="307" r:id="rId20"/>
    <p:sldId id="308" r:id="rId21"/>
    <p:sldId id="301" r:id="rId22"/>
    <p:sldId id="309" r:id="rId23"/>
    <p:sldId id="310" r:id="rId24"/>
    <p:sldId id="298" r:id="rId25"/>
    <p:sldId id="311" r:id="rId26"/>
    <p:sldId id="299" r:id="rId27"/>
    <p:sldId id="312" r:id="rId28"/>
    <p:sldId id="300" r:id="rId29"/>
    <p:sldId id="313" r:id="rId30"/>
    <p:sldId id="302" r:id="rId31"/>
    <p:sldId id="314" r:id="rId32"/>
    <p:sldId id="315" r:id="rId33"/>
  </p:sldIdLst>
  <p:sldSz cx="9144000" cy="5143500" type="screen16x9"/>
  <p:notesSz cx="6858000" cy="9144000"/>
  <p:embeddedFontLst>
    <p:embeddedFont>
      <p:font typeface="Tahoma" panose="020B0604030504040204" pitchFamily="34" charset="0"/>
      <p:regular r:id="rId35"/>
      <p:bold r:id="rId36"/>
    </p:embeddedFont>
    <p:embeddedFont>
      <p:font typeface="Inconsolata" panose="020B0604020202020204" charset="0"/>
      <p:regular r:id="rId37"/>
      <p:bold r:id="rId38"/>
    </p:embeddedFont>
    <p:embeddedFont>
      <p:font typeface="Nixie One" panose="020B0604020202020204" charset="0"/>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85CC7A-3E8C-4091-A263-BB12DE3C5278}">
  <a:tblStyle styleId="{E085CC7A-3E8C-4091-A263-BB12DE3C527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173" autoAdjust="0"/>
    <p:restoredTop sz="94660"/>
  </p:normalViewPr>
  <p:slideViewPr>
    <p:cSldViewPr snapToGrid="0">
      <p:cViewPr varScale="1">
        <p:scale>
          <a:sx n="65" d="100"/>
          <a:sy n="65" d="100"/>
        </p:scale>
        <p:origin x="82" y="3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4524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5129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9422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2600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6459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31646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16721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3935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3849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3025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02787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20212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71651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2613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46891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50182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24779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05110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01336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5951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48925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19162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0438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4295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0763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7983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2970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5245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469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432E64"/>
        </a:solidFill>
        <a:effectLst/>
      </p:bgPr>
    </p:bg>
    <p:spTree>
      <p:nvGrpSpPr>
        <p:cNvPr id="1" name="Shape 8"/>
        <p:cNvGrpSpPr/>
        <p:nvPr/>
      </p:nvGrpSpPr>
      <p:grpSpPr>
        <a:xfrm>
          <a:off x="0" y="0"/>
          <a:ext cx="0" cy="0"/>
          <a:chOff x="0" y="0"/>
          <a:chExt cx="0" cy="0"/>
        </a:xfrm>
      </p:grpSpPr>
      <p:sp>
        <p:nvSpPr>
          <p:cNvPr id="9" name="Google Shape;9;p2"/>
          <p:cNvSpPr/>
          <p:nvPr/>
        </p:nvSpPr>
        <p:spPr>
          <a:xfrm>
            <a:off x="5642650" y="1196950"/>
            <a:ext cx="1796700" cy="1796700"/>
          </a:xfrm>
          <a:prstGeom prst="ellipse">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8761400" y="1539876"/>
            <a:ext cx="505800" cy="505800"/>
          </a:xfrm>
          <a:prstGeom prst="ellips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55250" y="3661200"/>
            <a:ext cx="1159800" cy="1159800"/>
          </a:xfrm>
          <a:prstGeom prst="ellipse">
            <a:avLst/>
          </a:prstGeom>
          <a:noFill/>
          <a:ln w="9525" cap="flat" cmpd="sng">
            <a:solidFill>
              <a:srgbClr val="C20E9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845352" y="1685552"/>
            <a:ext cx="1559612" cy="1559612"/>
          </a:xfrm>
          <a:custGeom>
            <a:avLst/>
            <a:gdLst/>
            <a:ahLst/>
            <a:cxnLst/>
            <a:rect l="l" t="t" r="r" b="b"/>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4C2"/>
              </a:solidFill>
            </a:endParaRPr>
          </a:p>
        </p:txBody>
      </p:sp>
      <p:sp>
        <p:nvSpPr>
          <p:cNvPr id="13" name="Google Shape;13;p2"/>
          <p:cNvSpPr/>
          <p:nvPr/>
        </p:nvSpPr>
        <p:spPr>
          <a:xfrm>
            <a:off x="6736351" y="1301392"/>
            <a:ext cx="1159800" cy="1003500"/>
          </a:xfrm>
          <a:prstGeom prst="triangle">
            <a:avLst>
              <a:gd name="adj" fmla="val 50000"/>
            </a:avLst>
          </a:prstGeom>
          <a:noFill/>
          <a:ln w="9525" cap="flat" cmpd="sng">
            <a:solidFill>
              <a:srgbClr val="C20E9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799123">
            <a:off x="-359856" y="1954148"/>
            <a:ext cx="1176000" cy="1117800"/>
          </a:xfrm>
          <a:prstGeom prst="pentagon">
            <a:avLst>
              <a:gd name="hf" fmla="val 105146"/>
              <a:gd name="vf" fmla="val 110557"/>
            </a:avLst>
          </a:prstGeom>
          <a:noFill/>
          <a:ln w="114300" cap="flat" cmpd="sng">
            <a:solidFill>
              <a:srgbClr val="FF99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899880">
            <a:off x="1365793" y="1978994"/>
            <a:ext cx="1829316" cy="1738722"/>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592400" y="904800"/>
            <a:ext cx="1796700" cy="17967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29200" y="3014525"/>
            <a:ext cx="1226592" cy="1226592"/>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96172" y="1378560"/>
            <a:ext cx="1424722" cy="1424722"/>
          </a:xfrm>
          <a:custGeom>
            <a:avLst/>
            <a:gdLst/>
            <a:ahLst/>
            <a:cxnLst/>
            <a:rect l="l" t="t" r="r" b="b"/>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4C2"/>
              </a:solidFill>
            </a:endParaRPr>
          </a:p>
        </p:txBody>
      </p:sp>
      <p:sp>
        <p:nvSpPr>
          <p:cNvPr id="19" name="Google Shape;19;p2"/>
          <p:cNvSpPr/>
          <p:nvPr/>
        </p:nvSpPr>
        <p:spPr>
          <a:xfrm>
            <a:off x="2694350" y="694075"/>
            <a:ext cx="3755100" cy="3755100"/>
          </a:xfrm>
          <a:prstGeom prst="ellipse">
            <a:avLst/>
          </a:prstGeom>
          <a:solidFill>
            <a:srgbClr val="0E0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2878525" y="1991825"/>
            <a:ext cx="3387000" cy="1159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 name="Google Shape;21;p2"/>
          <p:cNvSpPr/>
          <p:nvPr/>
        </p:nvSpPr>
        <p:spPr>
          <a:xfrm>
            <a:off x="2378899" y="2701499"/>
            <a:ext cx="462000" cy="462000"/>
          </a:xfrm>
          <a:prstGeom prst="ellipse">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320850" y="3525150"/>
            <a:ext cx="462000" cy="399600"/>
          </a:xfrm>
          <a:prstGeom prst="triangle">
            <a:avLst>
              <a:gd name="adj"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2025975" y="1258251"/>
            <a:ext cx="584400" cy="505800"/>
          </a:xfrm>
          <a:prstGeom prst="triangle">
            <a:avLst>
              <a:gd name="adj" fmla="val 50000"/>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7439350" y="1196950"/>
            <a:ext cx="425700" cy="368400"/>
          </a:xfrm>
          <a:prstGeom prst="triangle">
            <a:avLst>
              <a:gd name="adj" fmla="val 50000"/>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587275" y="808800"/>
            <a:ext cx="731400" cy="731400"/>
          </a:xfrm>
          <a:prstGeom prst="donut">
            <a:avLst>
              <a:gd name="adj" fmla="val 10551"/>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218800" y="3924750"/>
            <a:ext cx="632700" cy="6327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056000" y="3149475"/>
            <a:ext cx="1383355" cy="1058469"/>
          </a:xfrm>
          <a:custGeom>
            <a:avLst/>
            <a:gdLst/>
            <a:ahLst/>
            <a:cxnLst/>
            <a:rect l="l" t="t" r="r" b="b"/>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1372">
            <a:off x="7518650" y="3105312"/>
            <a:ext cx="751500" cy="714300"/>
          </a:xfrm>
          <a:prstGeom prst="pentagon">
            <a:avLst>
              <a:gd name="hf" fmla="val 105146"/>
              <a:gd name="vf" fmla="val 110557"/>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0"/>
        <p:cNvGrpSpPr/>
        <p:nvPr/>
      </p:nvGrpSpPr>
      <p:grpSpPr>
        <a:xfrm>
          <a:off x="0" y="0"/>
          <a:ext cx="0" cy="0"/>
          <a:chOff x="0" y="0"/>
          <a:chExt cx="0" cy="0"/>
        </a:xfrm>
      </p:grpSpPr>
      <p:grpSp>
        <p:nvGrpSpPr>
          <p:cNvPr id="81" name="Google Shape;81;p5"/>
          <p:cNvGrpSpPr/>
          <p:nvPr/>
        </p:nvGrpSpPr>
        <p:grpSpPr>
          <a:xfrm>
            <a:off x="-76804" y="-364106"/>
            <a:ext cx="9492216" cy="5864919"/>
            <a:chOff x="-76804" y="-364106"/>
            <a:chExt cx="9492216" cy="5864919"/>
          </a:xfrm>
        </p:grpSpPr>
        <p:sp>
          <p:nvSpPr>
            <p:cNvPr id="82" name="Google Shape;82;p5"/>
            <p:cNvSpPr/>
            <p:nvPr/>
          </p:nvSpPr>
          <p:spPr>
            <a:xfrm>
              <a:off x="0" y="0"/>
              <a:ext cx="9144000" cy="1147800"/>
            </a:xfrm>
            <a:prstGeom prst="rect">
              <a:avLst/>
            </a:prstGeom>
            <a:solidFill>
              <a:srgbClr val="0E0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4343698" y="910730"/>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8312875" y="-85400"/>
              <a:ext cx="542100" cy="542100"/>
            </a:xfrm>
            <a:prstGeom prst="ellipse">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rot="-899646">
              <a:off x="776862" y="-262199"/>
              <a:ext cx="900976" cy="856085"/>
            </a:xfrm>
            <a:prstGeom prst="pentagon">
              <a:avLst>
                <a:gd name="hf" fmla="val 105146"/>
                <a:gd name="vf" fmla="val 110557"/>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rot="1763">
              <a:off x="8737998" y="3634823"/>
              <a:ext cx="585000" cy="556500"/>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rot="10800000">
              <a:off x="90420" y="4650313"/>
              <a:ext cx="983100" cy="850500"/>
            </a:xfrm>
            <a:prstGeom prst="triangle">
              <a:avLst>
                <a:gd name="adj" fmla="val 50000"/>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8578650" y="858649"/>
              <a:ext cx="836762" cy="836762"/>
            </a:xfrm>
            <a:custGeom>
              <a:avLst/>
              <a:gdLst/>
              <a:ahLst/>
              <a:cxnLst/>
              <a:rect l="l" t="t" r="r" b="b"/>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4C2"/>
                </a:solidFill>
              </a:endParaRPr>
            </a:p>
          </p:txBody>
        </p:sp>
        <p:sp>
          <p:nvSpPr>
            <p:cNvPr id="89" name="Google Shape;89;p5"/>
            <p:cNvSpPr/>
            <p:nvPr/>
          </p:nvSpPr>
          <p:spPr>
            <a:xfrm>
              <a:off x="588219" y="-85402"/>
              <a:ext cx="421500" cy="4215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rot="10800000">
              <a:off x="-76796" y="3768356"/>
              <a:ext cx="393900" cy="374400"/>
            </a:xfrm>
            <a:prstGeom prst="pentagon">
              <a:avLst>
                <a:gd name="hf" fmla="val 105146"/>
                <a:gd name="vf" fmla="val 110557"/>
              </a:avLst>
            </a:prstGeom>
            <a:noFill/>
            <a:ln w="76200" cap="flat" cmpd="sng">
              <a:solidFill>
                <a:srgbClr val="6D9EEB"/>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8092376" y="131852"/>
              <a:ext cx="983100" cy="9831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100477" y="456711"/>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133504" y="-85397"/>
              <a:ext cx="231300" cy="231300"/>
            </a:xfrm>
            <a:prstGeom prst="ellipse">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10800000">
              <a:off x="343825" y="4290619"/>
              <a:ext cx="333300" cy="288300"/>
            </a:xfrm>
            <a:prstGeom prst="triangle">
              <a:avLst>
                <a:gd name="adj" fmla="val 50000"/>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rot="10800000">
              <a:off x="7891383" y="4473451"/>
              <a:ext cx="421500" cy="365100"/>
            </a:xfrm>
            <a:prstGeom prst="triangle">
              <a:avLst>
                <a:gd name="adj" fmla="val 50000"/>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7800077" y="94976"/>
              <a:ext cx="307200" cy="265800"/>
            </a:xfrm>
            <a:prstGeom prst="triangle">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8578651" y="3939150"/>
              <a:ext cx="421500" cy="421500"/>
            </a:xfrm>
            <a:prstGeom prst="donut">
              <a:avLst>
                <a:gd name="adj" fmla="val 19671"/>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a:off x="888873" y="4577655"/>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rot="10800000">
              <a:off x="47429" y="4473462"/>
              <a:ext cx="621103" cy="475235"/>
            </a:xfrm>
            <a:custGeom>
              <a:avLst/>
              <a:gdLst/>
              <a:ahLst/>
              <a:cxnLst/>
              <a:rect l="l" t="t" r="r" b="b"/>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rot="7294922">
              <a:off x="8507862" y="1506795"/>
              <a:ext cx="486330" cy="462608"/>
            </a:xfrm>
            <a:prstGeom prst="pentagon">
              <a:avLst>
                <a:gd name="hf" fmla="val 105146"/>
                <a:gd name="vf" fmla="val 110557"/>
              </a:avLst>
            </a:prstGeom>
            <a:no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rot="1902">
              <a:off x="-76804" y="1095525"/>
              <a:ext cx="542100" cy="515400"/>
            </a:xfrm>
            <a:prstGeom prst="pentagon">
              <a:avLst>
                <a:gd name="hf" fmla="val 105146"/>
                <a:gd name="vf" fmla="val 110557"/>
              </a:avLst>
            </a:prstGeom>
            <a:noFill/>
            <a:ln w="28575" cap="flat" cmpd="sng">
              <a:solidFill>
                <a:srgbClr val="C20E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8217614" y="4442536"/>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rot="10800000">
              <a:off x="4456350" y="1058785"/>
              <a:ext cx="231300" cy="200100"/>
            </a:xfrm>
            <a:prstGeom prst="triangle">
              <a:avLst>
                <a:gd name="adj"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5"/>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105" name="Google Shape;105;p5"/>
          <p:cNvSpPr txBox="1">
            <a:spLocks noGrp="1"/>
          </p:cNvSpPr>
          <p:nvPr>
            <p:ph type="body" idx="1"/>
          </p:nvPr>
        </p:nvSpPr>
        <p:spPr>
          <a:xfrm>
            <a:off x="1750800" y="1513000"/>
            <a:ext cx="5642400" cy="30999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a:lvl1pPr>
            <a:lvl2pPr marL="914400" lvl="1" indent="-355600" rtl="0">
              <a:spcBef>
                <a:spcPts val="0"/>
              </a:spcBef>
              <a:spcAft>
                <a:spcPts val="0"/>
              </a:spcAft>
              <a:buSzPts val="2000"/>
              <a:buChar char="◌"/>
              <a:defRPr/>
            </a:lvl2pPr>
            <a:lvl3pPr marL="1371600" lvl="2" indent="-355600" rtl="0">
              <a:spcBef>
                <a:spcPts val="0"/>
              </a:spcBef>
              <a:spcAft>
                <a:spcPts val="0"/>
              </a:spcAft>
              <a:buSzPts val="2000"/>
              <a:buChar char="◌"/>
              <a:defRPr/>
            </a:lvl3pPr>
            <a:lvl4pPr marL="1828800" lvl="3" indent="-355600" rtl="0">
              <a:spcBef>
                <a:spcPts val="0"/>
              </a:spcBef>
              <a:spcAft>
                <a:spcPts val="0"/>
              </a:spcAft>
              <a:buSzPts val="2000"/>
              <a:buChar char="◌"/>
              <a:defRPr/>
            </a:lvl4pPr>
            <a:lvl5pPr marL="2286000" lvl="4" indent="-355600" rtl="0">
              <a:spcBef>
                <a:spcPts val="0"/>
              </a:spcBef>
              <a:spcAft>
                <a:spcPts val="0"/>
              </a:spcAft>
              <a:buSzPts val="2000"/>
              <a:buChar char="◌"/>
              <a:defRPr/>
            </a:lvl5pPr>
            <a:lvl6pPr marL="2743200" lvl="5" indent="-355600" rtl="0">
              <a:spcBef>
                <a:spcPts val="0"/>
              </a:spcBef>
              <a:spcAft>
                <a:spcPts val="0"/>
              </a:spcAft>
              <a:buSzPts val="2000"/>
              <a:buChar char="◌"/>
              <a:defRPr/>
            </a:lvl6pPr>
            <a:lvl7pPr marL="3200400" lvl="6" indent="-355600" rtl="0">
              <a:spcBef>
                <a:spcPts val="0"/>
              </a:spcBef>
              <a:spcAft>
                <a:spcPts val="0"/>
              </a:spcAft>
              <a:buSzPts val="2000"/>
              <a:buChar char="◌"/>
              <a:defRPr/>
            </a:lvl7pPr>
            <a:lvl8pPr marL="3657600" lvl="7" indent="-355600" rtl="0">
              <a:spcBef>
                <a:spcPts val="0"/>
              </a:spcBef>
              <a:spcAft>
                <a:spcPts val="0"/>
              </a:spcAft>
              <a:buSzPts val="2000"/>
              <a:buChar char="◌"/>
              <a:defRPr/>
            </a:lvl8pPr>
            <a:lvl9pPr marL="4114800" lvl="8" indent="-355600" rtl="0">
              <a:spcBef>
                <a:spcPts val="0"/>
              </a:spcBef>
              <a:spcAft>
                <a:spcPts val="0"/>
              </a:spcAft>
              <a:buSzPts val="20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06"/>
        <p:cNvGrpSpPr/>
        <p:nvPr/>
      </p:nvGrpSpPr>
      <p:grpSpPr>
        <a:xfrm>
          <a:off x="0" y="0"/>
          <a:ext cx="0" cy="0"/>
          <a:chOff x="0" y="0"/>
          <a:chExt cx="0" cy="0"/>
        </a:xfrm>
      </p:grpSpPr>
      <p:grpSp>
        <p:nvGrpSpPr>
          <p:cNvPr id="107" name="Google Shape;107;p6"/>
          <p:cNvGrpSpPr/>
          <p:nvPr/>
        </p:nvGrpSpPr>
        <p:grpSpPr>
          <a:xfrm>
            <a:off x="-76804" y="-364106"/>
            <a:ext cx="9492216" cy="5864919"/>
            <a:chOff x="-76804" y="-364106"/>
            <a:chExt cx="9492216" cy="5864919"/>
          </a:xfrm>
        </p:grpSpPr>
        <p:sp>
          <p:nvSpPr>
            <p:cNvPr id="108" name="Google Shape;108;p6"/>
            <p:cNvSpPr/>
            <p:nvPr/>
          </p:nvSpPr>
          <p:spPr>
            <a:xfrm>
              <a:off x="0" y="0"/>
              <a:ext cx="9144000" cy="1147800"/>
            </a:xfrm>
            <a:prstGeom prst="rect">
              <a:avLst/>
            </a:prstGeom>
            <a:solidFill>
              <a:srgbClr val="0E0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p:nvPr/>
          </p:nvSpPr>
          <p:spPr>
            <a:xfrm>
              <a:off x="4343698" y="910730"/>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a:off x="8312875" y="-85400"/>
              <a:ext cx="542100" cy="542100"/>
            </a:xfrm>
            <a:prstGeom prst="ellipse">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rot="-899646">
              <a:off x="776862" y="-262199"/>
              <a:ext cx="900976" cy="856085"/>
            </a:xfrm>
            <a:prstGeom prst="pentagon">
              <a:avLst>
                <a:gd name="hf" fmla="val 105146"/>
                <a:gd name="vf" fmla="val 110557"/>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rot="1763">
              <a:off x="8737998" y="3634823"/>
              <a:ext cx="585000" cy="556500"/>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rot="10800000">
              <a:off x="90420" y="4650313"/>
              <a:ext cx="983100" cy="850500"/>
            </a:xfrm>
            <a:prstGeom prst="triangle">
              <a:avLst>
                <a:gd name="adj" fmla="val 50000"/>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a:off x="8578650" y="858649"/>
              <a:ext cx="836762" cy="836762"/>
            </a:xfrm>
            <a:custGeom>
              <a:avLst/>
              <a:gdLst/>
              <a:ahLst/>
              <a:cxnLst/>
              <a:rect l="l" t="t" r="r" b="b"/>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4C2"/>
                </a:solidFill>
              </a:endParaRPr>
            </a:p>
          </p:txBody>
        </p:sp>
        <p:sp>
          <p:nvSpPr>
            <p:cNvPr id="115" name="Google Shape;115;p6"/>
            <p:cNvSpPr/>
            <p:nvPr/>
          </p:nvSpPr>
          <p:spPr>
            <a:xfrm>
              <a:off x="588219" y="-85402"/>
              <a:ext cx="421500" cy="4215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rot="10800000">
              <a:off x="-76796" y="3768356"/>
              <a:ext cx="393900" cy="374400"/>
            </a:xfrm>
            <a:prstGeom prst="pentagon">
              <a:avLst>
                <a:gd name="hf" fmla="val 105146"/>
                <a:gd name="vf" fmla="val 110557"/>
              </a:avLst>
            </a:prstGeom>
            <a:noFill/>
            <a:ln w="76200" cap="flat" cmpd="sng">
              <a:solidFill>
                <a:srgbClr val="6D9EEB"/>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a:off x="8092376" y="131852"/>
              <a:ext cx="983100" cy="9831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6"/>
            <p:cNvSpPr/>
            <p:nvPr/>
          </p:nvSpPr>
          <p:spPr>
            <a:xfrm>
              <a:off x="100477" y="456711"/>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6"/>
            <p:cNvSpPr/>
            <p:nvPr/>
          </p:nvSpPr>
          <p:spPr>
            <a:xfrm>
              <a:off x="133504" y="-85397"/>
              <a:ext cx="231300" cy="231300"/>
            </a:xfrm>
            <a:prstGeom prst="ellipse">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p:nvPr/>
          </p:nvSpPr>
          <p:spPr>
            <a:xfrm rot="10800000">
              <a:off x="343825" y="4290619"/>
              <a:ext cx="333300" cy="288300"/>
            </a:xfrm>
            <a:prstGeom prst="triangle">
              <a:avLst>
                <a:gd name="adj" fmla="val 50000"/>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rot="10800000">
              <a:off x="7891383" y="4473451"/>
              <a:ext cx="421500" cy="365100"/>
            </a:xfrm>
            <a:prstGeom prst="triangle">
              <a:avLst>
                <a:gd name="adj" fmla="val 50000"/>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a:off x="7800077" y="94976"/>
              <a:ext cx="307200" cy="265800"/>
            </a:xfrm>
            <a:prstGeom prst="triangle">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p:nvPr/>
          </p:nvSpPr>
          <p:spPr>
            <a:xfrm>
              <a:off x="8578651" y="3939150"/>
              <a:ext cx="421500" cy="421500"/>
            </a:xfrm>
            <a:prstGeom prst="donut">
              <a:avLst>
                <a:gd name="adj" fmla="val 19671"/>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6"/>
            <p:cNvSpPr/>
            <p:nvPr/>
          </p:nvSpPr>
          <p:spPr>
            <a:xfrm>
              <a:off x="888873" y="4577655"/>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rot="10800000">
              <a:off x="47429" y="4473462"/>
              <a:ext cx="621103" cy="475235"/>
            </a:xfrm>
            <a:custGeom>
              <a:avLst/>
              <a:gdLst/>
              <a:ahLst/>
              <a:cxnLst/>
              <a:rect l="l" t="t" r="r" b="b"/>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6"/>
            <p:cNvSpPr/>
            <p:nvPr/>
          </p:nvSpPr>
          <p:spPr>
            <a:xfrm rot="7294922">
              <a:off x="8507862" y="1506795"/>
              <a:ext cx="486330" cy="462608"/>
            </a:xfrm>
            <a:prstGeom prst="pentagon">
              <a:avLst>
                <a:gd name="hf" fmla="val 105146"/>
                <a:gd name="vf" fmla="val 110557"/>
              </a:avLst>
            </a:prstGeom>
            <a:no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rot="1902">
              <a:off x="-76804" y="1095525"/>
              <a:ext cx="542100" cy="515400"/>
            </a:xfrm>
            <a:prstGeom prst="pentagon">
              <a:avLst>
                <a:gd name="hf" fmla="val 105146"/>
                <a:gd name="vf" fmla="val 110557"/>
              </a:avLst>
            </a:prstGeom>
            <a:noFill/>
            <a:ln w="28575" cap="flat" cmpd="sng">
              <a:solidFill>
                <a:srgbClr val="C20E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a:off x="8217614" y="4442536"/>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rot="10800000">
              <a:off x="4456350" y="1058785"/>
              <a:ext cx="231300" cy="200100"/>
            </a:xfrm>
            <a:prstGeom prst="triangle">
              <a:avLst>
                <a:gd name="adj"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6"/>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131" name="Google Shape;131;p6"/>
          <p:cNvSpPr txBox="1">
            <a:spLocks noGrp="1"/>
          </p:cNvSpPr>
          <p:nvPr>
            <p:ph type="body" idx="1"/>
          </p:nvPr>
        </p:nvSpPr>
        <p:spPr>
          <a:xfrm>
            <a:off x="1248675" y="1519600"/>
            <a:ext cx="3226200" cy="3007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32" name="Google Shape;132;p6"/>
          <p:cNvSpPr txBox="1">
            <a:spLocks noGrp="1"/>
          </p:cNvSpPr>
          <p:nvPr>
            <p:ph type="body" idx="2"/>
          </p:nvPr>
        </p:nvSpPr>
        <p:spPr>
          <a:xfrm>
            <a:off x="4669128" y="1519600"/>
            <a:ext cx="3226200" cy="3007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1"/>
        <p:cNvGrpSpPr/>
        <p:nvPr/>
      </p:nvGrpSpPr>
      <p:grpSpPr>
        <a:xfrm>
          <a:off x="0" y="0"/>
          <a:ext cx="0" cy="0"/>
          <a:chOff x="0" y="0"/>
          <a:chExt cx="0" cy="0"/>
        </a:xfrm>
      </p:grpSpPr>
      <p:grpSp>
        <p:nvGrpSpPr>
          <p:cNvPr id="212" name="Google Shape;212;p10"/>
          <p:cNvGrpSpPr/>
          <p:nvPr/>
        </p:nvGrpSpPr>
        <p:grpSpPr>
          <a:xfrm>
            <a:off x="-76804" y="-364106"/>
            <a:ext cx="9492216" cy="5864919"/>
            <a:chOff x="-76804" y="-364106"/>
            <a:chExt cx="9492216" cy="5864919"/>
          </a:xfrm>
        </p:grpSpPr>
        <p:sp>
          <p:nvSpPr>
            <p:cNvPr id="213" name="Google Shape;213;p10"/>
            <p:cNvSpPr/>
            <p:nvPr/>
          </p:nvSpPr>
          <p:spPr>
            <a:xfrm>
              <a:off x="8312875" y="-85400"/>
              <a:ext cx="542100" cy="542100"/>
            </a:xfrm>
            <a:prstGeom prst="ellipse">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0"/>
            <p:cNvSpPr/>
            <p:nvPr/>
          </p:nvSpPr>
          <p:spPr>
            <a:xfrm rot="-899646">
              <a:off x="776862" y="-262199"/>
              <a:ext cx="900976" cy="856085"/>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0"/>
            <p:cNvSpPr/>
            <p:nvPr/>
          </p:nvSpPr>
          <p:spPr>
            <a:xfrm rot="1763">
              <a:off x="8737998" y="3634823"/>
              <a:ext cx="585000" cy="556500"/>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0"/>
            <p:cNvSpPr/>
            <p:nvPr/>
          </p:nvSpPr>
          <p:spPr>
            <a:xfrm rot="10800000">
              <a:off x="90420" y="4650313"/>
              <a:ext cx="983100" cy="850500"/>
            </a:xfrm>
            <a:prstGeom prst="triangle">
              <a:avLst>
                <a:gd name="adj" fmla="val 50000"/>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0"/>
            <p:cNvSpPr/>
            <p:nvPr/>
          </p:nvSpPr>
          <p:spPr>
            <a:xfrm>
              <a:off x="8578650" y="858649"/>
              <a:ext cx="836762" cy="836762"/>
            </a:xfrm>
            <a:custGeom>
              <a:avLst/>
              <a:gdLst/>
              <a:ahLst/>
              <a:cxnLst/>
              <a:rect l="l" t="t" r="r" b="b"/>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4C2"/>
                </a:solidFill>
              </a:endParaRPr>
            </a:p>
          </p:txBody>
        </p:sp>
        <p:sp>
          <p:nvSpPr>
            <p:cNvPr id="218" name="Google Shape;218;p10"/>
            <p:cNvSpPr/>
            <p:nvPr/>
          </p:nvSpPr>
          <p:spPr>
            <a:xfrm>
              <a:off x="588219" y="-85402"/>
              <a:ext cx="421500" cy="4215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0"/>
            <p:cNvSpPr/>
            <p:nvPr/>
          </p:nvSpPr>
          <p:spPr>
            <a:xfrm rot="10800000">
              <a:off x="-76796" y="3768356"/>
              <a:ext cx="393900" cy="374400"/>
            </a:xfrm>
            <a:prstGeom prst="pentagon">
              <a:avLst>
                <a:gd name="hf" fmla="val 105146"/>
                <a:gd name="vf" fmla="val 110557"/>
              </a:avLst>
            </a:prstGeom>
            <a:noFill/>
            <a:ln w="76200" cap="flat" cmpd="sng">
              <a:solidFill>
                <a:srgbClr val="6D9EEB"/>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0"/>
            <p:cNvSpPr/>
            <p:nvPr/>
          </p:nvSpPr>
          <p:spPr>
            <a:xfrm>
              <a:off x="8092376" y="131852"/>
              <a:ext cx="983100" cy="9831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0"/>
            <p:cNvSpPr/>
            <p:nvPr/>
          </p:nvSpPr>
          <p:spPr>
            <a:xfrm>
              <a:off x="100477" y="456711"/>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0"/>
            <p:cNvSpPr/>
            <p:nvPr/>
          </p:nvSpPr>
          <p:spPr>
            <a:xfrm>
              <a:off x="133504" y="-85397"/>
              <a:ext cx="231300" cy="231300"/>
            </a:xfrm>
            <a:prstGeom prst="ellipse">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0"/>
            <p:cNvSpPr/>
            <p:nvPr/>
          </p:nvSpPr>
          <p:spPr>
            <a:xfrm rot="10800000">
              <a:off x="343825" y="4290619"/>
              <a:ext cx="333300" cy="288300"/>
            </a:xfrm>
            <a:prstGeom prst="triangle">
              <a:avLst>
                <a:gd name="adj" fmla="val 50000"/>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0"/>
            <p:cNvSpPr/>
            <p:nvPr/>
          </p:nvSpPr>
          <p:spPr>
            <a:xfrm rot="10800000">
              <a:off x="7891383" y="4473451"/>
              <a:ext cx="421500" cy="365100"/>
            </a:xfrm>
            <a:prstGeom prst="triangle">
              <a:avLst>
                <a:gd name="adj" fmla="val 50000"/>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0"/>
            <p:cNvSpPr/>
            <p:nvPr/>
          </p:nvSpPr>
          <p:spPr>
            <a:xfrm>
              <a:off x="7800077" y="94976"/>
              <a:ext cx="307200" cy="265800"/>
            </a:xfrm>
            <a:prstGeom prst="triangle">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0"/>
            <p:cNvSpPr/>
            <p:nvPr/>
          </p:nvSpPr>
          <p:spPr>
            <a:xfrm>
              <a:off x="8578651" y="3939150"/>
              <a:ext cx="421500" cy="421500"/>
            </a:xfrm>
            <a:prstGeom prst="donut">
              <a:avLst>
                <a:gd name="adj" fmla="val 19671"/>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0"/>
            <p:cNvSpPr/>
            <p:nvPr/>
          </p:nvSpPr>
          <p:spPr>
            <a:xfrm>
              <a:off x="888873" y="4577655"/>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0"/>
            <p:cNvSpPr/>
            <p:nvPr/>
          </p:nvSpPr>
          <p:spPr>
            <a:xfrm rot="10800000">
              <a:off x="47429" y="4473462"/>
              <a:ext cx="621103" cy="475235"/>
            </a:xfrm>
            <a:custGeom>
              <a:avLst/>
              <a:gdLst/>
              <a:ahLst/>
              <a:cxnLst/>
              <a:rect l="l" t="t" r="r" b="b"/>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0"/>
            <p:cNvSpPr/>
            <p:nvPr/>
          </p:nvSpPr>
          <p:spPr>
            <a:xfrm rot="7294922">
              <a:off x="8507862" y="1506795"/>
              <a:ext cx="486330" cy="462608"/>
            </a:xfrm>
            <a:prstGeom prst="pentagon">
              <a:avLst>
                <a:gd name="hf" fmla="val 105146"/>
                <a:gd name="vf" fmla="val 110557"/>
              </a:avLst>
            </a:prstGeom>
            <a:no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0"/>
            <p:cNvSpPr/>
            <p:nvPr/>
          </p:nvSpPr>
          <p:spPr>
            <a:xfrm rot="1902">
              <a:off x="-76804" y="1095525"/>
              <a:ext cx="542100" cy="515400"/>
            </a:xfrm>
            <a:prstGeom prst="pentagon">
              <a:avLst>
                <a:gd name="hf" fmla="val 105146"/>
                <a:gd name="vf" fmla="val 110557"/>
              </a:avLst>
            </a:prstGeom>
            <a:noFill/>
            <a:ln w="28575" cap="flat" cmpd="sng">
              <a:solidFill>
                <a:srgbClr val="C20E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0"/>
            <p:cNvSpPr/>
            <p:nvPr/>
          </p:nvSpPr>
          <p:spPr>
            <a:xfrm>
              <a:off x="8217614" y="4442536"/>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432E6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047950" y="0"/>
            <a:ext cx="5048100" cy="1147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1pPr>
            <a:lvl2pPr lvl="1" algn="ctr" rtl="0">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2pPr>
            <a:lvl3pPr lvl="2" algn="ctr" rtl="0">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3pPr>
            <a:lvl4pPr lvl="3" algn="ctr" rtl="0">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4pPr>
            <a:lvl5pPr lvl="4" algn="ctr" rtl="0">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5pPr>
            <a:lvl6pPr lvl="5" algn="ctr" rtl="0">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6pPr>
            <a:lvl7pPr lvl="6" algn="ctr" rtl="0">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7pPr>
            <a:lvl8pPr lvl="7" algn="ctr" rtl="0">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8pPr>
            <a:lvl9pPr lvl="8" algn="ctr" rtl="0">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50800" y="1513000"/>
            <a:ext cx="5642400" cy="3099900"/>
          </a:xfrm>
          <a:prstGeom prst="rect">
            <a:avLst/>
          </a:prstGeom>
          <a:noFill/>
          <a:ln>
            <a:noFill/>
          </a:ln>
        </p:spPr>
        <p:txBody>
          <a:bodyPr spcFirstLastPara="1" wrap="square" lIns="91425" tIns="91425" rIns="91425" bIns="91425" anchor="t" anchorCtr="0">
            <a:noAutofit/>
          </a:bodyPr>
          <a:lstStyle>
            <a:lvl1pPr marL="457200" lvl="0" indent="-355600" rtl="0">
              <a:spcBef>
                <a:spcPts val="60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1pPr>
            <a:lvl2pPr marL="914400" lvl="1" indent="-355600" rtl="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2pPr>
            <a:lvl3pPr marL="1371600" lvl="2" indent="-355600" rtl="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3pPr>
            <a:lvl4pPr marL="1828800" lvl="3" indent="-355600" rtl="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4pPr>
            <a:lvl5pPr marL="2286000" lvl="4" indent="-355600" rtl="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5pPr>
            <a:lvl6pPr marL="2743200" lvl="5" indent="-355600" rtl="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6pPr>
            <a:lvl7pPr marL="3200400" lvl="6" indent="-355600" rtl="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7pPr>
            <a:lvl8pPr marL="3657600" lvl="7" indent="-355600" rtl="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8pPr>
            <a:lvl9pPr marL="4114800" lvl="8" indent="-355600" rtl="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6" r:id="rId4"/>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2"/>
          <p:cNvSpPr txBox="1">
            <a:spLocks noGrp="1"/>
          </p:cNvSpPr>
          <p:nvPr>
            <p:ph type="ctrTitle"/>
          </p:nvPr>
        </p:nvSpPr>
        <p:spPr>
          <a:xfrm>
            <a:off x="1919127" y="1956374"/>
            <a:ext cx="5374500" cy="16928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b="1" smtClean="0">
                <a:latin typeface="+mj-lt"/>
              </a:rPr>
              <a:t>Website </a:t>
            </a:r>
            <a:r>
              <a:rPr lang="en-US" sz="4000" b="1" err="1" smtClean="0">
                <a:latin typeface="+mj-lt"/>
              </a:rPr>
              <a:t>bán</a:t>
            </a:r>
            <a:r>
              <a:rPr lang="en-US" sz="4000" b="1" smtClean="0">
                <a:latin typeface="+mj-lt"/>
              </a:rPr>
              <a:t/>
            </a:r>
            <a:br>
              <a:rPr lang="en-US" sz="4000" b="1" smtClean="0">
                <a:latin typeface="+mj-lt"/>
              </a:rPr>
            </a:br>
            <a:r>
              <a:rPr lang="en-US" sz="4000" b="1" err="1" smtClean="0">
                <a:latin typeface="+mj-lt"/>
              </a:rPr>
              <a:t>nội</a:t>
            </a:r>
            <a:r>
              <a:rPr lang="en-US" sz="4000" b="1" smtClean="0">
                <a:latin typeface="+mj-lt"/>
              </a:rPr>
              <a:t> </a:t>
            </a:r>
            <a:r>
              <a:rPr lang="en-US" sz="4000" b="1" err="1" smtClean="0">
                <a:latin typeface="+mj-lt"/>
              </a:rPr>
              <a:t>thất</a:t>
            </a:r>
            <a:endParaRPr sz="4000" b="1">
              <a:latin typeface="+mj-lt"/>
            </a:endParaRPr>
          </a:p>
        </p:txBody>
      </p:sp>
      <p:sp>
        <p:nvSpPr>
          <p:cNvPr id="259" name="Google Shape;259;p12"/>
          <p:cNvSpPr txBox="1"/>
          <p:nvPr/>
        </p:nvSpPr>
        <p:spPr>
          <a:xfrm>
            <a:off x="2946649" y="1575425"/>
            <a:ext cx="3319456" cy="66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smtClean="0">
                <a:solidFill>
                  <a:srgbClr val="FFE599"/>
                </a:solidFill>
              </a:rPr>
              <a:t>Công nghệ Client Server</a:t>
            </a:r>
            <a:endParaRPr sz="1800" b="1">
              <a:solidFill>
                <a:srgbClr val="FFE599"/>
              </a:solidFill>
            </a:endParaRPr>
          </a:p>
        </p:txBody>
      </p:sp>
      <p:sp>
        <p:nvSpPr>
          <p:cNvPr id="260" name="Google Shape;260;p12"/>
          <p:cNvSpPr txBox="1"/>
          <p:nvPr/>
        </p:nvSpPr>
        <p:spPr>
          <a:xfrm>
            <a:off x="2643422" y="168825"/>
            <a:ext cx="3623400" cy="66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smtClean="0">
                <a:solidFill>
                  <a:srgbClr val="FFE599"/>
                </a:solidFill>
              </a:rPr>
              <a:t>HỌC VIỆN KỸ THUẬT QUÂN SỰ</a:t>
            </a:r>
            <a:endParaRPr sz="1600">
              <a:solidFill>
                <a:srgbClr val="FFE599"/>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7"/>
          <p:cNvSpPr txBox="1">
            <a:spLocks noGrp="1"/>
          </p:cNvSpPr>
          <p:nvPr>
            <p:ph type="title"/>
          </p:nvPr>
        </p:nvSpPr>
        <p:spPr>
          <a:xfrm>
            <a:off x="1650046" y="103128"/>
            <a:ext cx="5953912" cy="80439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smtClean="0">
                <a:latin typeface="Inconsolata" panose="020B0604020202020204" charset="0"/>
                <a:ea typeface="Inconsolata" panose="020B0604020202020204" charset="0"/>
                <a:cs typeface="Tahoma" panose="020B0604030504040204" pitchFamily="34" charset="0"/>
              </a:rPr>
              <a:t>II. </a:t>
            </a:r>
            <a:r>
              <a:rPr lang="en" sz="2800" b="1" smtClean="0">
                <a:latin typeface="Inconsolata" panose="020B0604020202020204" charset="0"/>
                <a:ea typeface="Inconsolata" panose="020B0604020202020204" charset="0"/>
                <a:cs typeface="Tahoma" panose="020B0604030504040204" pitchFamily="34" charset="0"/>
              </a:rPr>
              <a:t>Phân tích </a:t>
            </a:r>
            <a:r>
              <a:rPr lang="en" sz="2800" b="1" smtClean="0">
                <a:latin typeface="Inconsolata" panose="020B0604020202020204" charset="0"/>
                <a:ea typeface="Inconsolata" panose="020B0604020202020204" charset="0"/>
                <a:cs typeface="Tahoma" panose="020B0604030504040204" pitchFamily="34" charset="0"/>
              </a:rPr>
              <a:t>một số chức </a:t>
            </a:r>
            <a:r>
              <a:rPr lang="en" sz="2800" b="1" smtClean="0">
                <a:latin typeface="Inconsolata" panose="020B0604020202020204" charset="0"/>
                <a:ea typeface="Inconsolata" panose="020B0604020202020204" charset="0"/>
                <a:cs typeface="Tahoma" panose="020B0604030504040204" pitchFamily="34" charset="0"/>
              </a:rPr>
              <a:t>năng</a:t>
            </a:r>
            <a:endParaRPr sz="2800" b="1">
              <a:latin typeface="Inconsolata" panose="020B0604020202020204" charset="0"/>
              <a:ea typeface="Inconsolata" panose="020B0604020202020204" charset="0"/>
              <a:cs typeface="Tahoma" panose="020B0604030504040204" pitchFamily="34" charset="0"/>
            </a:endParaRPr>
          </a:p>
        </p:txBody>
      </p:sp>
      <p:sp>
        <p:nvSpPr>
          <p:cNvPr id="296" name="Google Shape;296;p17"/>
          <p:cNvSpPr txBox="1">
            <a:spLocks noGrp="1"/>
          </p:cNvSpPr>
          <p:nvPr>
            <p:ph type="body" idx="1"/>
          </p:nvPr>
        </p:nvSpPr>
        <p:spPr>
          <a:xfrm>
            <a:off x="2612570" y="1513000"/>
            <a:ext cx="4780629" cy="3099900"/>
          </a:xfrm>
          <a:prstGeom prst="rect">
            <a:avLst/>
          </a:prstGeom>
        </p:spPr>
        <p:txBody>
          <a:bodyPr spcFirstLastPara="1" wrap="square" lIns="91425" tIns="91425" rIns="91425" bIns="91425" anchor="t" anchorCtr="0">
            <a:noAutofit/>
          </a:bodyPr>
          <a:lstStyle/>
          <a:p>
            <a:pPr marL="444500" lvl="0" indent="-342900" algn="l" rtl="0">
              <a:spcBef>
                <a:spcPts val="600"/>
              </a:spcBef>
              <a:spcAft>
                <a:spcPts val="0"/>
              </a:spcAft>
              <a:buSzPts val="2000"/>
              <a:buFont typeface="+mj-lt"/>
              <a:buAutoNum type="arabicPeriod"/>
            </a:pPr>
            <a:r>
              <a:rPr lang="en-US" sz="1600" b="1" err="1" smtClean="0"/>
              <a:t>Quản</a:t>
            </a:r>
            <a:r>
              <a:rPr lang="en-US" sz="1600" b="1" smtClean="0"/>
              <a:t> </a:t>
            </a:r>
            <a:r>
              <a:rPr lang="en-US" sz="1600" b="1" err="1" smtClean="0"/>
              <a:t>lý</a:t>
            </a:r>
            <a:r>
              <a:rPr lang="en-US" sz="1600" b="1" smtClean="0"/>
              <a:t> </a:t>
            </a:r>
            <a:r>
              <a:rPr lang="en-US" sz="1600" b="1" err="1" smtClean="0"/>
              <a:t>sản</a:t>
            </a:r>
            <a:r>
              <a:rPr lang="en-US" sz="1600" b="1" smtClean="0"/>
              <a:t> phẩm và danh mục</a:t>
            </a:r>
            <a:endParaRPr lang="en-US" sz="1600"/>
          </a:p>
          <a:p>
            <a:pPr marL="444500" lvl="0" indent="-342900">
              <a:buFont typeface="+mj-lt"/>
              <a:buAutoNum type="arabicPeriod"/>
            </a:pPr>
            <a:r>
              <a:rPr lang="en-US" sz="1800" b="1" err="1" smtClean="0"/>
              <a:t>Quản</a:t>
            </a:r>
            <a:r>
              <a:rPr lang="en-US" sz="1800" b="1" smtClean="0"/>
              <a:t> </a:t>
            </a:r>
            <a:r>
              <a:rPr lang="en-US" sz="1800" b="1" err="1" smtClean="0"/>
              <a:t>lý</a:t>
            </a:r>
            <a:r>
              <a:rPr lang="en-US" sz="1800" b="1" smtClean="0"/>
              <a:t> khách hàng</a:t>
            </a:r>
          </a:p>
          <a:p>
            <a:pPr marL="444500" lvl="0" indent="-342900">
              <a:buFont typeface="+mj-lt"/>
              <a:buAutoNum type="arabicPeriod"/>
            </a:pPr>
            <a:r>
              <a:rPr lang="en-US" sz="1800" b="1" err="1" smtClean="0"/>
              <a:t>Quản</a:t>
            </a:r>
            <a:r>
              <a:rPr lang="en-US" sz="1800" b="1" smtClean="0"/>
              <a:t> </a:t>
            </a:r>
            <a:r>
              <a:rPr lang="en-US" sz="1800" b="1" err="1" smtClean="0"/>
              <a:t>lý</a:t>
            </a:r>
            <a:r>
              <a:rPr lang="en-US" sz="1800" b="1" smtClean="0"/>
              <a:t> </a:t>
            </a:r>
            <a:r>
              <a:rPr lang="en-US" sz="1800" b="1" err="1" smtClean="0"/>
              <a:t>nhân</a:t>
            </a:r>
            <a:r>
              <a:rPr lang="en-US" sz="1800" b="1" smtClean="0"/>
              <a:t> </a:t>
            </a:r>
            <a:r>
              <a:rPr lang="en-US" sz="1800" b="1" err="1" smtClean="0"/>
              <a:t>viên</a:t>
            </a:r>
            <a:endParaRPr lang="en-US" sz="1800" b="1" smtClean="0"/>
          </a:p>
          <a:p>
            <a:pPr marL="444500" lvl="0" indent="-342900">
              <a:buFont typeface="+mj-lt"/>
              <a:buAutoNum type="arabicPeriod"/>
            </a:pPr>
            <a:r>
              <a:rPr lang="en-US" sz="1800" b="1" err="1" smtClean="0"/>
              <a:t>Quản</a:t>
            </a:r>
            <a:r>
              <a:rPr lang="en-US" sz="1800" b="1" smtClean="0"/>
              <a:t> </a:t>
            </a:r>
            <a:r>
              <a:rPr lang="en-US" sz="1800" b="1" err="1" smtClean="0"/>
              <a:t>lý</a:t>
            </a:r>
            <a:r>
              <a:rPr lang="en-US" sz="1800" b="1" smtClean="0"/>
              <a:t> </a:t>
            </a:r>
            <a:r>
              <a:rPr lang="en-US" sz="1800" b="1" err="1" smtClean="0"/>
              <a:t>nhà</a:t>
            </a:r>
            <a:r>
              <a:rPr lang="en-US" sz="1800" b="1" smtClean="0"/>
              <a:t> </a:t>
            </a:r>
            <a:r>
              <a:rPr lang="en-US" sz="1800" b="1" err="1" smtClean="0"/>
              <a:t>cung</a:t>
            </a:r>
            <a:r>
              <a:rPr lang="en-US" sz="1800" b="1" smtClean="0"/>
              <a:t> </a:t>
            </a:r>
            <a:r>
              <a:rPr lang="en-US" sz="1800" b="1" err="1" smtClean="0"/>
              <a:t>cấp</a:t>
            </a:r>
            <a:endParaRPr lang="en-US" sz="1800" b="1" smtClean="0"/>
          </a:p>
          <a:p>
            <a:pPr marL="444500" lvl="0" indent="-342900">
              <a:buFont typeface="+mj-lt"/>
              <a:buAutoNum type="arabicPeriod"/>
            </a:pPr>
            <a:r>
              <a:rPr lang="en-US" sz="1800" b="1" err="1" smtClean="0"/>
              <a:t>Tìm</a:t>
            </a:r>
            <a:r>
              <a:rPr lang="en-US" sz="1800" b="1" smtClean="0"/>
              <a:t> </a:t>
            </a:r>
            <a:r>
              <a:rPr lang="en-US" sz="1800" b="1" err="1" smtClean="0"/>
              <a:t>kiếm</a:t>
            </a:r>
            <a:endParaRPr lang="en-US" sz="1800" b="1" smtClean="0"/>
          </a:p>
          <a:p>
            <a:pPr marL="444500" lvl="0" indent="-342900">
              <a:buFont typeface="+mj-lt"/>
              <a:buAutoNum type="arabicPeriod"/>
            </a:pPr>
            <a:r>
              <a:rPr lang="en-US" sz="1800" b="1" err="1" smtClean="0"/>
              <a:t>Thống</a:t>
            </a:r>
            <a:r>
              <a:rPr lang="en-US" sz="1800" b="1" smtClean="0"/>
              <a:t> </a:t>
            </a:r>
            <a:r>
              <a:rPr lang="en-US" sz="1800" b="1" err="1" smtClean="0"/>
              <a:t>kê</a:t>
            </a:r>
            <a:r>
              <a:rPr lang="en-US" sz="1800" b="1" smtClean="0"/>
              <a:t> </a:t>
            </a:r>
            <a:r>
              <a:rPr lang="en-US" sz="1800" b="1" err="1" smtClean="0"/>
              <a:t>báo</a:t>
            </a:r>
            <a:r>
              <a:rPr lang="en-US" sz="1800" b="1" smtClean="0"/>
              <a:t> </a:t>
            </a:r>
            <a:r>
              <a:rPr lang="en-US" sz="1800" b="1" err="1" smtClean="0"/>
              <a:t>cáo</a:t>
            </a:r>
            <a:endParaRPr lang="en-US" sz="1800" b="1" smtClean="0"/>
          </a:p>
          <a:p>
            <a:pPr marL="444500" lvl="0" indent="-342900">
              <a:buFont typeface="+mj-lt"/>
              <a:buAutoNum type="arabicPeriod"/>
            </a:pPr>
            <a:r>
              <a:rPr lang="en-US" sz="1800" b="1" err="1" smtClean="0"/>
              <a:t>Gửi</a:t>
            </a:r>
            <a:r>
              <a:rPr lang="en-US" sz="1800" b="1" smtClean="0"/>
              <a:t> </a:t>
            </a:r>
            <a:r>
              <a:rPr lang="en-US" sz="1800" b="1" err="1" smtClean="0"/>
              <a:t>đơn</a:t>
            </a:r>
            <a:r>
              <a:rPr lang="en-US" sz="1800" b="1" smtClean="0"/>
              <a:t> </a:t>
            </a:r>
            <a:r>
              <a:rPr lang="en-US" sz="1800" b="1" err="1" smtClean="0"/>
              <a:t>đặt</a:t>
            </a:r>
            <a:r>
              <a:rPr lang="en-US" sz="1800" b="1" smtClean="0"/>
              <a:t> </a:t>
            </a:r>
            <a:r>
              <a:rPr lang="en-US" sz="1800" b="1" err="1" smtClean="0"/>
              <a:t>hàng</a:t>
            </a:r>
            <a:endParaRPr lang="en-US" sz="1800" b="1" smtClean="0"/>
          </a:p>
          <a:p>
            <a:pPr marL="444500" lvl="0" indent="-342900">
              <a:buFont typeface="+mj-lt"/>
              <a:buAutoNum type="arabicPeriod"/>
            </a:pPr>
            <a:r>
              <a:rPr lang="en-US" sz="1800" b="1" err="1" smtClean="0"/>
              <a:t>Quản</a:t>
            </a:r>
            <a:r>
              <a:rPr lang="en-US" sz="1800" b="1" smtClean="0"/>
              <a:t> </a:t>
            </a:r>
            <a:r>
              <a:rPr lang="en-US" sz="1800" b="1" err="1" smtClean="0"/>
              <a:t>lý</a:t>
            </a:r>
            <a:r>
              <a:rPr lang="en-US" sz="1800" b="1" smtClean="0"/>
              <a:t> </a:t>
            </a:r>
            <a:r>
              <a:rPr lang="en-US" sz="1800" b="1" err="1" smtClean="0"/>
              <a:t>đơn</a:t>
            </a:r>
            <a:r>
              <a:rPr lang="en-US" sz="1800" b="1" smtClean="0"/>
              <a:t> </a:t>
            </a:r>
            <a:r>
              <a:rPr lang="en-US" sz="1800" b="1" err="1" smtClean="0"/>
              <a:t>đặt</a:t>
            </a:r>
            <a:r>
              <a:rPr lang="en-US" sz="1800" b="1" smtClean="0"/>
              <a:t> </a:t>
            </a:r>
            <a:r>
              <a:rPr lang="en-US" sz="1800" b="1" err="1" smtClean="0"/>
              <a:t>hàng</a:t>
            </a:r>
            <a:endParaRPr lang="en-US" sz="1800" b="1"/>
          </a:p>
        </p:txBody>
      </p:sp>
    </p:spTree>
    <p:extLst>
      <p:ext uri="{BB962C8B-B14F-4D97-AF65-F5344CB8AC3E}">
        <p14:creationId xmlns:p14="http://schemas.microsoft.com/office/powerpoint/2010/main" val="2395956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7"/>
          <p:cNvSpPr txBox="1">
            <a:spLocks noGrp="1"/>
          </p:cNvSpPr>
          <p:nvPr>
            <p:ph type="title" idx="4294967295"/>
          </p:nvPr>
        </p:nvSpPr>
        <p:spPr>
          <a:xfrm>
            <a:off x="2165684" y="-261257"/>
            <a:ext cx="4675128" cy="11477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smtClean="0">
                <a:latin typeface="Inconsolata" panose="020B0604020202020204" charset="0"/>
                <a:ea typeface="Inconsolata" panose="020B0604020202020204" charset="0"/>
                <a:cs typeface="Tahoma" panose="020B0604030504040204" pitchFamily="34" charset="0"/>
              </a:rPr>
              <a:t>II.</a:t>
            </a:r>
            <a:r>
              <a:rPr lang="en" sz="2000" b="1" smtClean="0">
                <a:latin typeface="Inconsolata" panose="020B0604020202020204" charset="0"/>
                <a:ea typeface="Inconsolata" panose="020B0604020202020204" charset="0"/>
                <a:cs typeface="Tahoma" panose="020B0604030504040204" pitchFamily="34" charset="0"/>
              </a:rPr>
              <a:t>Sơ đồ tổng quan use case</a:t>
            </a:r>
            <a:endParaRPr sz="2000" b="1">
              <a:latin typeface="Inconsolata" panose="020B0604020202020204" charset="0"/>
              <a:ea typeface="Inconsolata" panose="020B0604020202020204" charset="0"/>
              <a:cs typeface="Tahoma" panose="020B0604030504040204" pitchFamily="34" charset="0"/>
            </a:endParaRPr>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1849426" y="563767"/>
            <a:ext cx="5520776" cy="4441370"/>
          </a:xfrm>
          <a:prstGeom prst="rect">
            <a:avLst/>
          </a:prstGeom>
          <a:noFill/>
          <a:ln>
            <a:noFill/>
          </a:ln>
        </p:spPr>
      </p:pic>
    </p:spTree>
    <p:extLst>
      <p:ext uri="{BB962C8B-B14F-4D97-AF65-F5344CB8AC3E}">
        <p14:creationId xmlns:p14="http://schemas.microsoft.com/office/powerpoint/2010/main" val="36978613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7"/>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 sz="2800" b="1">
                <a:latin typeface="Inconsolata" panose="020B0604020202020204" charset="0"/>
                <a:ea typeface="Inconsolata" panose="020B0604020202020204" charset="0"/>
                <a:cs typeface="Tahoma" panose="020B0604030504040204" pitchFamily="34" charset="0"/>
              </a:rPr>
              <a:t>1.Quản lý sản phẩm</a:t>
            </a:r>
            <a:endParaRPr sz="2800" b="1">
              <a:latin typeface="Inconsolata" panose="020B0604020202020204" charset="0"/>
              <a:ea typeface="Inconsolata" panose="020B0604020202020204" charset="0"/>
              <a:cs typeface="Tahoma" panose="020B0604030504040204" pitchFamily="34" charset="0"/>
            </a:endParaRPr>
          </a:p>
        </p:txBody>
      </p:sp>
      <p:sp>
        <p:nvSpPr>
          <p:cNvPr id="6" name="Google Shape;296;p17"/>
          <p:cNvSpPr txBox="1">
            <a:spLocks noGrp="1"/>
          </p:cNvSpPr>
          <p:nvPr>
            <p:ph type="body" idx="1"/>
          </p:nvPr>
        </p:nvSpPr>
        <p:spPr>
          <a:xfrm>
            <a:off x="639392" y="1513000"/>
            <a:ext cx="3382593" cy="3099900"/>
          </a:xfrm>
          <a:prstGeom prst="rect">
            <a:avLst/>
          </a:prstGeom>
        </p:spPr>
        <p:txBody>
          <a:bodyPr spcFirstLastPara="1" wrap="square" lIns="91425" tIns="91425" rIns="91425" bIns="91425" anchor="t" anchorCtr="0">
            <a:noAutofit/>
          </a:bodyPr>
          <a:lstStyle/>
          <a:p>
            <a:pPr marL="101600" lvl="0" indent="0">
              <a:buNone/>
            </a:pPr>
            <a:r>
              <a:rPr lang="en-US" b="1" err="1" smtClean="0"/>
              <a:t>Biểu</a:t>
            </a:r>
            <a:r>
              <a:rPr lang="en-US" b="1" smtClean="0"/>
              <a:t> </a:t>
            </a:r>
            <a:r>
              <a:rPr lang="en-US" b="1" err="1"/>
              <a:t>đồ</a:t>
            </a:r>
            <a:r>
              <a:rPr lang="en-US" b="1"/>
              <a:t> </a:t>
            </a:r>
            <a:r>
              <a:rPr lang="en-US" b="1" err="1" smtClean="0"/>
              <a:t>chức</a:t>
            </a:r>
            <a:r>
              <a:rPr lang="en-US" b="1" smtClean="0"/>
              <a:t> </a:t>
            </a:r>
            <a:r>
              <a:rPr lang="en-US" b="1" err="1"/>
              <a:t>năng</a:t>
            </a:r>
            <a:r>
              <a:rPr lang="en-US" b="1"/>
              <a:t> </a:t>
            </a:r>
            <a:r>
              <a:rPr lang="en-US" b="1" err="1"/>
              <a:t>quản</a:t>
            </a:r>
            <a:r>
              <a:rPr lang="en-US" b="1"/>
              <a:t> </a:t>
            </a:r>
            <a:r>
              <a:rPr lang="en-US" b="1" err="1"/>
              <a:t>lý</a:t>
            </a:r>
            <a:r>
              <a:rPr lang="en-US" b="1"/>
              <a:t> </a:t>
            </a:r>
            <a:r>
              <a:rPr lang="en-US" b="1" err="1" smtClean="0">
                <a:solidFill>
                  <a:srgbClr val="92D050"/>
                </a:solidFill>
              </a:rPr>
              <a:t>sản</a:t>
            </a:r>
            <a:r>
              <a:rPr lang="en-US" b="1" smtClean="0">
                <a:solidFill>
                  <a:srgbClr val="92D050"/>
                </a:solidFill>
              </a:rPr>
              <a:t> </a:t>
            </a:r>
            <a:r>
              <a:rPr lang="en-US" b="1" err="1" smtClean="0">
                <a:solidFill>
                  <a:srgbClr val="92D050"/>
                </a:solidFill>
              </a:rPr>
              <a:t>phẩm</a:t>
            </a:r>
            <a:endParaRPr lang="en-US">
              <a:solidFill>
                <a:srgbClr val="92D050"/>
              </a:solidFill>
            </a:endParaRPr>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3617382" y="1250575"/>
            <a:ext cx="4838065" cy="3362325"/>
          </a:xfrm>
          <a:prstGeom prst="rect">
            <a:avLst/>
          </a:prstGeom>
          <a:noFill/>
          <a:ln>
            <a:noFill/>
          </a:ln>
        </p:spPr>
      </p:pic>
    </p:spTree>
    <p:extLst>
      <p:ext uri="{BB962C8B-B14F-4D97-AF65-F5344CB8AC3E}">
        <p14:creationId xmlns:p14="http://schemas.microsoft.com/office/powerpoint/2010/main" val="17093677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7"/>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 sz="2800" b="1" smtClean="0">
                <a:latin typeface="Inconsolata" panose="020B0604020202020204" charset="0"/>
                <a:ea typeface="Inconsolata" panose="020B0604020202020204" charset="0"/>
                <a:cs typeface="Tahoma" panose="020B0604030504040204" pitchFamily="34" charset="0"/>
              </a:rPr>
              <a:t>1.Quản lý sản phẩm</a:t>
            </a:r>
            <a:endParaRPr sz="2800" b="1">
              <a:latin typeface="Inconsolata" panose="020B0604020202020204" charset="0"/>
              <a:ea typeface="Inconsolata" panose="020B0604020202020204" charset="0"/>
              <a:cs typeface="Tahoma" panose="020B060403050404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656860141"/>
              </p:ext>
            </p:extLst>
          </p:nvPr>
        </p:nvGraphicFramePr>
        <p:xfrm>
          <a:off x="1415278" y="1285659"/>
          <a:ext cx="6305558" cy="3788230"/>
        </p:xfrm>
        <a:graphic>
          <a:graphicData uri="http://schemas.openxmlformats.org/drawingml/2006/table">
            <a:tbl>
              <a:tblPr firstRow="1" firstCol="1" bandRow="1">
                <a:tableStyleId>{E085CC7A-3E8C-4091-A263-BB12DE3C5278}</a:tableStyleId>
              </a:tblPr>
              <a:tblGrid>
                <a:gridCol w="1942016">
                  <a:extLst>
                    <a:ext uri="{9D8B030D-6E8A-4147-A177-3AD203B41FA5}">
                      <a16:colId xmlns:a16="http://schemas.microsoft.com/office/drawing/2014/main" val="2028597153"/>
                    </a:ext>
                  </a:extLst>
                </a:gridCol>
                <a:gridCol w="4363542">
                  <a:extLst>
                    <a:ext uri="{9D8B030D-6E8A-4147-A177-3AD203B41FA5}">
                      <a16:colId xmlns:a16="http://schemas.microsoft.com/office/drawing/2014/main" val="1312235022"/>
                    </a:ext>
                  </a:extLst>
                </a:gridCol>
              </a:tblGrid>
              <a:tr h="252688">
                <a:tc>
                  <a:txBody>
                    <a:bodyPr/>
                    <a:lstStyle/>
                    <a:p>
                      <a:pPr algn="ctr">
                        <a:lnSpc>
                          <a:spcPct val="150000"/>
                        </a:lnSpc>
                        <a:spcAft>
                          <a:spcPts val="800"/>
                        </a:spcAft>
                      </a:pPr>
                      <a:r>
                        <a:rPr lang="en-US" sz="1200" b="1" err="1">
                          <a:solidFill>
                            <a:srgbClr val="92D050"/>
                          </a:solidFill>
                          <a:effectLst/>
                        </a:rPr>
                        <a:t>Tên</a:t>
                      </a:r>
                      <a:r>
                        <a:rPr lang="en-US" sz="1200" b="1">
                          <a:solidFill>
                            <a:srgbClr val="92D050"/>
                          </a:solidFill>
                          <a:effectLst/>
                        </a:rPr>
                        <a:t> ca </a:t>
                      </a:r>
                      <a:r>
                        <a:rPr lang="en-US" sz="1200" b="1" err="1">
                          <a:solidFill>
                            <a:srgbClr val="92D050"/>
                          </a:solidFill>
                          <a:effectLst/>
                        </a:rPr>
                        <a:t>sử</a:t>
                      </a:r>
                      <a:r>
                        <a:rPr lang="en-US" sz="1200" b="1">
                          <a:solidFill>
                            <a:srgbClr val="92D050"/>
                          </a:solidFill>
                          <a:effectLst/>
                        </a:rPr>
                        <a:t> </a:t>
                      </a:r>
                      <a:r>
                        <a:rPr lang="en-US" sz="1200" b="1" err="1">
                          <a:solidFill>
                            <a:srgbClr val="92D050"/>
                          </a:solidFill>
                          <a:effectLst/>
                        </a:rPr>
                        <a:t>dụng</a:t>
                      </a:r>
                      <a:endParaRPr lang="en-US" sz="1200" b="1">
                        <a:solidFill>
                          <a:srgbClr val="92D050"/>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tc>
                  <a:txBody>
                    <a:bodyPr/>
                    <a:lstStyle/>
                    <a:p>
                      <a:pPr>
                        <a:lnSpc>
                          <a:spcPct val="150000"/>
                        </a:lnSpc>
                        <a:spcAft>
                          <a:spcPts val="800"/>
                        </a:spcAft>
                      </a:pPr>
                      <a:r>
                        <a:rPr lang="vi-VN" sz="1200">
                          <a:solidFill>
                            <a:schemeClr val="bg1"/>
                          </a:solidFill>
                          <a:effectLst/>
                        </a:rPr>
                        <a:t>Quản lý sản phẩm</a:t>
                      </a:r>
                      <a:endParaRPr lang="en-US" sz="12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extLst>
                  <a:ext uri="{0D108BD9-81ED-4DB2-BD59-A6C34878D82A}">
                    <a16:rowId xmlns:a16="http://schemas.microsoft.com/office/drawing/2014/main" val="3304524783"/>
                  </a:ext>
                </a:extLst>
              </a:tr>
              <a:tr h="252688">
                <a:tc>
                  <a:txBody>
                    <a:bodyPr/>
                    <a:lstStyle/>
                    <a:p>
                      <a:pPr algn="ctr">
                        <a:lnSpc>
                          <a:spcPct val="150000"/>
                        </a:lnSpc>
                        <a:spcAft>
                          <a:spcPts val="800"/>
                        </a:spcAft>
                      </a:pPr>
                      <a:r>
                        <a:rPr lang="en-US" sz="1200" b="1">
                          <a:solidFill>
                            <a:srgbClr val="92D050"/>
                          </a:solidFill>
                          <a:effectLst/>
                        </a:rPr>
                        <a:t>Tác nhân</a:t>
                      </a:r>
                      <a:endParaRPr lang="en-US" sz="1200" b="1">
                        <a:solidFill>
                          <a:srgbClr val="92D050"/>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tc>
                  <a:txBody>
                    <a:bodyPr/>
                    <a:lstStyle/>
                    <a:p>
                      <a:pPr>
                        <a:lnSpc>
                          <a:spcPct val="150000"/>
                        </a:lnSpc>
                        <a:spcAft>
                          <a:spcPts val="800"/>
                        </a:spcAft>
                      </a:pPr>
                      <a:r>
                        <a:rPr lang="en-US" sz="1200" err="1">
                          <a:solidFill>
                            <a:schemeClr val="bg1"/>
                          </a:solidFill>
                          <a:effectLst/>
                        </a:rPr>
                        <a:t>Nhân</a:t>
                      </a:r>
                      <a:r>
                        <a:rPr lang="en-US" sz="1200">
                          <a:solidFill>
                            <a:schemeClr val="bg1"/>
                          </a:solidFill>
                          <a:effectLst/>
                        </a:rPr>
                        <a:t> </a:t>
                      </a:r>
                      <a:r>
                        <a:rPr lang="en-US" sz="1200" err="1">
                          <a:solidFill>
                            <a:schemeClr val="bg1"/>
                          </a:solidFill>
                          <a:effectLst/>
                        </a:rPr>
                        <a:t>viên</a:t>
                      </a:r>
                      <a:endParaRPr lang="en-US" sz="12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extLst>
                  <a:ext uri="{0D108BD9-81ED-4DB2-BD59-A6C34878D82A}">
                    <a16:rowId xmlns:a16="http://schemas.microsoft.com/office/drawing/2014/main" val="4098720685"/>
                  </a:ext>
                </a:extLst>
              </a:tr>
              <a:tr h="537170">
                <a:tc>
                  <a:txBody>
                    <a:bodyPr/>
                    <a:lstStyle/>
                    <a:p>
                      <a:pPr algn="ctr">
                        <a:lnSpc>
                          <a:spcPct val="150000"/>
                        </a:lnSpc>
                        <a:spcAft>
                          <a:spcPts val="800"/>
                        </a:spcAft>
                      </a:pPr>
                      <a:r>
                        <a:rPr lang="en-US" sz="1200" b="1" err="1">
                          <a:solidFill>
                            <a:srgbClr val="92D050"/>
                          </a:solidFill>
                          <a:effectLst/>
                        </a:rPr>
                        <a:t>Mục</a:t>
                      </a:r>
                      <a:r>
                        <a:rPr lang="en-US" sz="1200" b="1">
                          <a:solidFill>
                            <a:srgbClr val="92D050"/>
                          </a:solidFill>
                          <a:effectLst/>
                        </a:rPr>
                        <a:t> </a:t>
                      </a:r>
                      <a:r>
                        <a:rPr lang="en-US" sz="1200" b="1" err="1">
                          <a:solidFill>
                            <a:srgbClr val="92D050"/>
                          </a:solidFill>
                          <a:effectLst/>
                        </a:rPr>
                        <a:t>đích</a:t>
                      </a:r>
                      <a:endParaRPr lang="en-US" sz="1200" b="1">
                        <a:solidFill>
                          <a:srgbClr val="92D050"/>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tc>
                  <a:txBody>
                    <a:bodyPr/>
                    <a:lstStyle/>
                    <a:p>
                      <a:pPr>
                        <a:lnSpc>
                          <a:spcPct val="150000"/>
                        </a:lnSpc>
                        <a:spcAft>
                          <a:spcPts val="800"/>
                        </a:spcAft>
                      </a:pPr>
                      <a:r>
                        <a:rPr lang="en-US" sz="1200" smtClean="0">
                          <a:solidFill>
                            <a:schemeClr val="bg1"/>
                          </a:solidFill>
                          <a:effectLst/>
                        </a:rPr>
                        <a:t>G</a:t>
                      </a:r>
                      <a:r>
                        <a:rPr lang="vi-VN" sz="1200" smtClean="0">
                          <a:solidFill>
                            <a:schemeClr val="bg1"/>
                          </a:solidFill>
                          <a:effectLst/>
                        </a:rPr>
                        <a:t>iúp </a:t>
                      </a:r>
                      <a:r>
                        <a:rPr lang="vi-VN" sz="1200">
                          <a:solidFill>
                            <a:schemeClr val="bg1"/>
                          </a:solidFill>
                          <a:effectLst/>
                        </a:rPr>
                        <a:t>nhân viên có thể quản lý được số lượng nhập, xuất sản phẩm, kho sản phẩm.</a:t>
                      </a:r>
                      <a:endParaRPr lang="en-US" sz="12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extLst>
                  <a:ext uri="{0D108BD9-81ED-4DB2-BD59-A6C34878D82A}">
                    <a16:rowId xmlns:a16="http://schemas.microsoft.com/office/drawing/2014/main" val="324532264"/>
                  </a:ext>
                </a:extLst>
              </a:tr>
              <a:tr h="252688">
                <a:tc>
                  <a:txBody>
                    <a:bodyPr/>
                    <a:lstStyle/>
                    <a:p>
                      <a:pPr algn="ctr">
                        <a:lnSpc>
                          <a:spcPct val="150000"/>
                        </a:lnSpc>
                        <a:spcAft>
                          <a:spcPts val="800"/>
                        </a:spcAft>
                      </a:pPr>
                      <a:r>
                        <a:rPr lang="en-US" sz="1200" b="1" err="1" smtClean="0">
                          <a:solidFill>
                            <a:srgbClr val="92D050"/>
                          </a:solidFill>
                          <a:effectLst/>
                        </a:rPr>
                        <a:t>Điều</a:t>
                      </a:r>
                      <a:r>
                        <a:rPr lang="en-US" sz="1200" b="1" smtClean="0">
                          <a:solidFill>
                            <a:srgbClr val="92D050"/>
                          </a:solidFill>
                          <a:effectLst/>
                        </a:rPr>
                        <a:t> </a:t>
                      </a:r>
                      <a:r>
                        <a:rPr lang="en-US" sz="1200" b="1" err="1">
                          <a:solidFill>
                            <a:srgbClr val="92D050"/>
                          </a:solidFill>
                          <a:effectLst/>
                        </a:rPr>
                        <a:t>kiện</a:t>
                      </a:r>
                      <a:endParaRPr lang="en-US" sz="1200" b="1">
                        <a:solidFill>
                          <a:srgbClr val="92D050"/>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tc>
                  <a:txBody>
                    <a:bodyPr/>
                    <a:lstStyle/>
                    <a:p>
                      <a:pPr>
                        <a:lnSpc>
                          <a:spcPct val="150000"/>
                        </a:lnSpc>
                        <a:spcAft>
                          <a:spcPts val="800"/>
                        </a:spcAft>
                      </a:pPr>
                      <a:r>
                        <a:rPr lang="vi-VN" sz="1200">
                          <a:solidFill>
                            <a:schemeClr val="bg1"/>
                          </a:solidFill>
                          <a:effectLst/>
                        </a:rPr>
                        <a:t>Tác nhân phải đăng nhập vào hệ thống.</a:t>
                      </a:r>
                      <a:endParaRPr lang="en-US" sz="12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extLst>
                  <a:ext uri="{0D108BD9-81ED-4DB2-BD59-A6C34878D82A}">
                    <a16:rowId xmlns:a16="http://schemas.microsoft.com/office/drawing/2014/main" val="1430419624"/>
                  </a:ext>
                </a:extLst>
              </a:tr>
              <a:tr h="252688">
                <a:tc>
                  <a:txBody>
                    <a:bodyPr/>
                    <a:lstStyle/>
                    <a:p>
                      <a:pPr algn="ctr">
                        <a:lnSpc>
                          <a:spcPct val="150000"/>
                        </a:lnSpc>
                        <a:spcAft>
                          <a:spcPts val="800"/>
                        </a:spcAft>
                      </a:pPr>
                      <a:r>
                        <a:rPr lang="en-US" sz="1200" b="1" err="1" smtClean="0">
                          <a:solidFill>
                            <a:srgbClr val="92D050"/>
                          </a:solidFill>
                          <a:effectLst/>
                        </a:rPr>
                        <a:t>Kết</a:t>
                      </a:r>
                      <a:r>
                        <a:rPr lang="en-US" sz="1200" b="1" baseline="0" smtClean="0">
                          <a:solidFill>
                            <a:srgbClr val="92D050"/>
                          </a:solidFill>
                          <a:effectLst/>
                        </a:rPr>
                        <a:t> </a:t>
                      </a:r>
                      <a:r>
                        <a:rPr lang="en-US" sz="1200" b="1" baseline="0" err="1" smtClean="0">
                          <a:solidFill>
                            <a:srgbClr val="92D050"/>
                          </a:solidFill>
                          <a:effectLst/>
                        </a:rPr>
                        <a:t>quả</a:t>
                      </a:r>
                      <a:endParaRPr lang="en-US" sz="1200" b="1">
                        <a:solidFill>
                          <a:srgbClr val="92D050"/>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tc>
                  <a:txBody>
                    <a:bodyPr/>
                    <a:lstStyle/>
                    <a:p>
                      <a:pPr>
                        <a:lnSpc>
                          <a:spcPct val="150000"/>
                        </a:lnSpc>
                        <a:spcAft>
                          <a:spcPts val="800"/>
                        </a:spcAft>
                      </a:pPr>
                      <a:r>
                        <a:rPr lang="vi-VN" sz="1200">
                          <a:solidFill>
                            <a:schemeClr val="bg1"/>
                          </a:solidFill>
                          <a:effectLst/>
                        </a:rPr>
                        <a:t>Ca sử dụng thành công. Thông tin sản phẩm có thể bị thay đổi.</a:t>
                      </a:r>
                      <a:endParaRPr lang="en-US" sz="12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extLst>
                  <a:ext uri="{0D108BD9-81ED-4DB2-BD59-A6C34878D82A}">
                    <a16:rowId xmlns:a16="http://schemas.microsoft.com/office/drawing/2014/main" val="4283968061"/>
                  </a:ext>
                </a:extLst>
              </a:tr>
              <a:tr h="2142310">
                <a:tc gridSpan="2">
                  <a:txBody>
                    <a:bodyPr/>
                    <a:lstStyle/>
                    <a:p>
                      <a:pPr algn="ctr">
                        <a:lnSpc>
                          <a:spcPct val="150000"/>
                        </a:lnSpc>
                        <a:spcAft>
                          <a:spcPts val="800"/>
                        </a:spcAft>
                      </a:pPr>
                      <a:r>
                        <a:rPr lang="en-US" sz="1200" b="1" err="1">
                          <a:solidFill>
                            <a:srgbClr val="92D050"/>
                          </a:solidFill>
                          <a:effectLst/>
                        </a:rPr>
                        <a:t>Luồng</a:t>
                      </a:r>
                      <a:r>
                        <a:rPr lang="en-US" sz="1200" b="1">
                          <a:solidFill>
                            <a:srgbClr val="92D050"/>
                          </a:solidFill>
                          <a:effectLst/>
                        </a:rPr>
                        <a:t> </a:t>
                      </a:r>
                      <a:r>
                        <a:rPr lang="en-US" sz="1200" b="1" err="1">
                          <a:solidFill>
                            <a:srgbClr val="92D050"/>
                          </a:solidFill>
                          <a:effectLst/>
                        </a:rPr>
                        <a:t>sự</a:t>
                      </a:r>
                      <a:r>
                        <a:rPr lang="en-US" sz="1200" b="1">
                          <a:solidFill>
                            <a:srgbClr val="92D050"/>
                          </a:solidFill>
                          <a:effectLst/>
                        </a:rPr>
                        <a:t> </a:t>
                      </a:r>
                      <a:r>
                        <a:rPr lang="en-US" sz="1200" b="1" err="1">
                          <a:solidFill>
                            <a:srgbClr val="92D050"/>
                          </a:solidFill>
                          <a:effectLst/>
                        </a:rPr>
                        <a:t>kiện</a:t>
                      </a:r>
                      <a:r>
                        <a:rPr lang="en-US" sz="1200" b="1">
                          <a:solidFill>
                            <a:srgbClr val="92D050"/>
                          </a:solidFill>
                          <a:effectLst/>
                        </a:rPr>
                        <a:t> </a:t>
                      </a:r>
                      <a:r>
                        <a:rPr lang="en-US" sz="1200" b="1" err="1">
                          <a:solidFill>
                            <a:srgbClr val="92D050"/>
                          </a:solidFill>
                          <a:effectLst/>
                        </a:rPr>
                        <a:t>chính</a:t>
                      </a:r>
                      <a:r>
                        <a:rPr lang="en-US" sz="1200" b="1">
                          <a:solidFill>
                            <a:srgbClr val="92D050"/>
                          </a:solidFill>
                          <a:effectLst/>
                        </a:rPr>
                        <a:t>:</a:t>
                      </a:r>
                    </a:p>
                    <a:p>
                      <a:pPr marL="342900" lvl="0" indent="-342900">
                        <a:lnSpc>
                          <a:spcPct val="150000"/>
                        </a:lnSpc>
                        <a:spcAft>
                          <a:spcPts val="0"/>
                        </a:spcAft>
                        <a:buFont typeface="Courier New" panose="02070309020205020404" pitchFamily="49" charset="0"/>
                        <a:buChar char="o"/>
                      </a:pPr>
                      <a:r>
                        <a:rPr lang="vi-VN" sz="1200">
                          <a:solidFill>
                            <a:schemeClr val="bg1"/>
                          </a:solidFill>
                          <a:effectLst/>
                        </a:rPr>
                        <a:t>Tác nhân tiến hành nhấp vào ô chức năng muốn thực hiện: thêm, sửa, xóa thông tin.</a:t>
                      </a:r>
                      <a:endParaRPr lang="en-US" sz="1200">
                        <a:solidFill>
                          <a:schemeClr val="bg1"/>
                        </a:solidFill>
                        <a:effectLst/>
                      </a:endParaRPr>
                    </a:p>
                    <a:p>
                      <a:pPr marL="342900" lvl="0" indent="-342900">
                        <a:lnSpc>
                          <a:spcPct val="150000"/>
                        </a:lnSpc>
                        <a:spcAft>
                          <a:spcPts val="0"/>
                        </a:spcAft>
                        <a:buFont typeface="Courier New" panose="02070309020205020404" pitchFamily="49" charset="0"/>
                        <a:buChar char="o"/>
                      </a:pPr>
                      <a:r>
                        <a:rPr lang="vi-VN" sz="1200" b="1" i="1">
                          <a:solidFill>
                            <a:srgbClr val="00B0F0"/>
                          </a:solidFill>
                          <a:effectLst/>
                        </a:rPr>
                        <a:t>Tác nhân chọn chức năng thêm mới:</a:t>
                      </a:r>
                      <a:endParaRPr lang="en-US" sz="1200" b="1" i="1">
                        <a:solidFill>
                          <a:srgbClr val="00B0F0"/>
                        </a:solidFill>
                        <a:effectLst/>
                      </a:endParaRPr>
                    </a:p>
                    <a:p>
                      <a:pPr marL="342900" lvl="0" indent="-342900">
                        <a:lnSpc>
                          <a:spcPct val="150000"/>
                        </a:lnSpc>
                        <a:spcAft>
                          <a:spcPts val="0"/>
                        </a:spcAft>
                        <a:buFont typeface="Wingdings" panose="05000000000000000000" pitchFamily="2" charset="2"/>
                        <a:buChar char=""/>
                        <a:tabLst>
                          <a:tab pos="651510" algn="l"/>
                          <a:tab pos="1191260" algn="l"/>
                        </a:tabLst>
                      </a:pPr>
                      <a:r>
                        <a:rPr lang="vi-VN" sz="1200" smtClean="0">
                          <a:solidFill>
                            <a:schemeClr val="bg1"/>
                          </a:solidFill>
                          <a:effectLst/>
                        </a:rPr>
                        <a:t>Tác </a:t>
                      </a:r>
                      <a:r>
                        <a:rPr lang="vi-VN" sz="1200">
                          <a:solidFill>
                            <a:schemeClr val="bg1"/>
                          </a:solidFill>
                          <a:effectLst/>
                        </a:rPr>
                        <a:t>nhân tiến hành điền thông tin sản phẩm xuất đi bao gồm: mã sản phẩm, tên sản phẩm, loại sản phẩm, khuyến mãi, ngày bắt đầu khuyến mãi, ngày kết thúc khuyến mãi, số lượng, đơn giá....vv. Sau khi nhập đầy đủ thông tin tác nhân nhấp vào ô thêm mới.</a:t>
                      </a:r>
                      <a:endParaRPr lang="en-US" sz="1200">
                        <a:solidFill>
                          <a:schemeClr val="bg1"/>
                        </a:solidFill>
                        <a:effectLst/>
                      </a:endParaRPr>
                    </a:p>
                    <a:p>
                      <a:pPr marL="342900" lvl="0" indent="-342900">
                        <a:lnSpc>
                          <a:spcPct val="150000"/>
                        </a:lnSpc>
                        <a:spcAft>
                          <a:spcPts val="0"/>
                        </a:spcAft>
                        <a:buFont typeface="Wingdings" panose="05000000000000000000" pitchFamily="2" charset="2"/>
                        <a:buChar char=""/>
                        <a:tabLst>
                          <a:tab pos="651510" algn="l"/>
                          <a:tab pos="1191260" algn="l"/>
                        </a:tabLst>
                      </a:pPr>
                      <a:r>
                        <a:rPr lang="vi-VN" sz="1200" smtClean="0">
                          <a:solidFill>
                            <a:schemeClr val="bg1"/>
                          </a:solidFill>
                          <a:effectLst/>
                        </a:rPr>
                        <a:t>Nếu </a:t>
                      </a:r>
                      <a:r>
                        <a:rPr lang="vi-VN" sz="1200">
                          <a:solidFill>
                            <a:schemeClr val="bg1"/>
                          </a:solidFill>
                          <a:effectLst/>
                        </a:rPr>
                        <a:t>thông tin hợp lệ, hệ thống tự động thêm mới</a:t>
                      </a:r>
                      <a:r>
                        <a:rPr lang="vi-VN" sz="1200" smtClean="0">
                          <a:solidFill>
                            <a:schemeClr val="bg1"/>
                          </a:solidFill>
                          <a:effectLst/>
                        </a:rPr>
                        <a:t>.</a:t>
                      </a:r>
                      <a:endParaRPr lang="en-US" sz="1200">
                        <a:solidFill>
                          <a:schemeClr val="bg1"/>
                        </a:solidFill>
                        <a:effectLst/>
                      </a:endParaRPr>
                    </a:p>
                  </a:txBody>
                  <a:tcPr marL="17196" marR="17196" marT="0" marB="0"/>
                </a:tc>
                <a:tc hMerge="1">
                  <a:txBody>
                    <a:bodyPr/>
                    <a:lstStyle/>
                    <a:p>
                      <a:endParaRPr lang="en-US"/>
                    </a:p>
                  </a:txBody>
                  <a:tcPr/>
                </a:tc>
                <a:extLst>
                  <a:ext uri="{0D108BD9-81ED-4DB2-BD59-A6C34878D82A}">
                    <a16:rowId xmlns:a16="http://schemas.microsoft.com/office/drawing/2014/main" val="3949843716"/>
                  </a:ext>
                </a:extLst>
              </a:tr>
            </a:tbl>
          </a:graphicData>
        </a:graphic>
      </p:graphicFrame>
    </p:spTree>
    <p:extLst>
      <p:ext uri="{BB962C8B-B14F-4D97-AF65-F5344CB8AC3E}">
        <p14:creationId xmlns:p14="http://schemas.microsoft.com/office/powerpoint/2010/main" val="35278225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7"/>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 sz="2800" b="1">
                <a:latin typeface="Inconsolata" panose="020B0604020202020204" charset="0"/>
                <a:ea typeface="Inconsolata" panose="020B0604020202020204" charset="0"/>
                <a:cs typeface="Tahoma" panose="020B0604030504040204" pitchFamily="34" charset="0"/>
              </a:rPr>
              <a:t>1.Quản lý sản phẩm</a:t>
            </a:r>
            <a:endParaRPr sz="2800" b="1">
              <a:latin typeface="Inconsolata" panose="020B0604020202020204" charset="0"/>
              <a:ea typeface="Inconsolata" panose="020B0604020202020204" charset="0"/>
              <a:cs typeface="Tahoma" panose="020B060403050404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81242766"/>
              </p:ext>
            </p:extLst>
          </p:nvPr>
        </p:nvGraphicFramePr>
        <p:xfrm>
          <a:off x="1415278" y="1292535"/>
          <a:ext cx="6305558" cy="3692734"/>
        </p:xfrm>
        <a:graphic>
          <a:graphicData uri="http://schemas.openxmlformats.org/drawingml/2006/table">
            <a:tbl>
              <a:tblPr firstRow="1" firstCol="1" bandRow="1">
                <a:tableStyleId>{E085CC7A-3E8C-4091-A263-BB12DE3C5278}</a:tableStyleId>
              </a:tblPr>
              <a:tblGrid>
                <a:gridCol w="6305558">
                  <a:extLst>
                    <a:ext uri="{9D8B030D-6E8A-4147-A177-3AD203B41FA5}">
                      <a16:colId xmlns:a16="http://schemas.microsoft.com/office/drawing/2014/main" val="2028597153"/>
                    </a:ext>
                  </a:extLst>
                </a:gridCol>
              </a:tblGrid>
              <a:tr h="2768174">
                <a:tc>
                  <a:txBody>
                    <a:bodyPr/>
                    <a:lstStyle/>
                    <a:p>
                      <a:pPr marL="342900" lvl="0" indent="-342900">
                        <a:lnSpc>
                          <a:spcPct val="150000"/>
                        </a:lnSpc>
                        <a:spcAft>
                          <a:spcPts val="0"/>
                        </a:spcAft>
                        <a:buFont typeface="Courier New" panose="02070309020205020404" pitchFamily="49" charset="0"/>
                        <a:buChar char="o"/>
                      </a:pPr>
                      <a:r>
                        <a:rPr lang="vi-VN" sz="1200" b="1" i="1" smtClean="0">
                          <a:solidFill>
                            <a:srgbClr val="00B0F0"/>
                          </a:solidFill>
                          <a:effectLst/>
                        </a:rPr>
                        <a:t>Tác </a:t>
                      </a:r>
                      <a:r>
                        <a:rPr lang="vi-VN" sz="1200" b="1" i="1">
                          <a:solidFill>
                            <a:srgbClr val="00B0F0"/>
                          </a:solidFill>
                          <a:effectLst/>
                        </a:rPr>
                        <a:t>nhân chọn chức năng sửa thông tin:</a:t>
                      </a:r>
                      <a:endParaRPr lang="en-US" sz="1200" b="1" i="1">
                        <a:solidFill>
                          <a:srgbClr val="00B0F0"/>
                        </a:solidFill>
                        <a:effectLst/>
                      </a:endParaRPr>
                    </a:p>
                    <a:p>
                      <a:pPr marL="342900" lvl="0" indent="-342900">
                        <a:lnSpc>
                          <a:spcPct val="150000"/>
                        </a:lnSpc>
                        <a:spcAft>
                          <a:spcPts val="0"/>
                        </a:spcAft>
                        <a:buFont typeface="Wingdings" panose="05000000000000000000" pitchFamily="2" charset="2"/>
                        <a:buChar char=""/>
                        <a:tabLst>
                          <a:tab pos="651510" algn="l"/>
                        </a:tabLst>
                      </a:pPr>
                      <a:r>
                        <a:rPr lang="vi-VN" sz="1200">
                          <a:solidFill>
                            <a:schemeClr val="bg1"/>
                          </a:solidFill>
                          <a:effectLst/>
                        </a:rPr>
                        <a:t>Hệ thống truy xuất và tiến hành thực hiện tới thông tin nhân viên muốn thực hiện.</a:t>
                      </a:r>
                      <a:endParaRPr lang="en-US" sz="1200">
                        <a:solidFill>
                          <a:schemeClr val="bg1"/>
                        </a:solidFill>
                        <a:effectLst/>
                      </a:endParaRPr>
                    </a:p>
                    <a:p>
                      <a:pPr marL="342900" lvl="0" indent="-342900">
                        <a:lnSpc>
                          <a:spcPct val="150000"/>
                        </a:lnSpc>
                        <a:spcAft>
                          <a:spcPts val="0"/>
                        </a:spcAft>
                        <a:buFont typeface="Wingdings" panose="05000000000000000000" pitchFamily="2" charset="2"/>
                        <a:buChar char=""/>
                        <a:tabLst>
                          <a:tab pos="651510" algn="l"/>
                        </a:tabLst>
                      </a:pPr>
                      <a:r>
                        <a:rPr lang="vi-VN" sz="1200">
                          <a:solidFill>
                            <a:schemeClr val="bg1"/>
                          </a:solidFill>
                          <a:effectLst/>
                        </a:rPr>
                        <a:t>Tác nhân tiến hành sửa một số thông tin bao gồm thông tin vừa được thêm mới. </a:t>
                      </a:r>
                      <a:endParaRPr lang="en-US" sz="1200">
                        <a:solidFill>
                          <a:schemeClr val="bg1"/>
                        </a:solidFill>
                        <a:effectLst/>
                      </a:endParaRPr>
                    </a:p>
                    <a:p>
                      <a:pPr marL="342900" lvl="0" indent="-342900">
                        <a:lnSpc>
                          <a:spcPct val="150000"/>
                        </a:lnSpc>
                        <a:spcAft>
                          <a:spcPts val="0"/>
                        </a:spcAft>
                        <a:buFont typeface="Wingdings" panose="05000000000000000000" pitchFamily="2" charset="2"/>
                        <a:buChar char=""/>
                        <a:tabLst>
                          <a:tab pos="651510" algn="l"/>
                        </a:tabLst>
                      </a:pPr>
                      <a:r>
                        <a:rPr lang="vi-VN" sz="1200">
                          <a:solidFill>
                            <a:schemeClr val="bg1"/>
                          </a:solidFill>
                          <a:effectLst/>
                        </a:rPr>
                        <a:t>Tác nhân sau khi sửa xong thông tin nhấp vào ô cập nhật thông tin.</a:t>
                      </a:r>
                      <a:endParaRPr lang="en-US" sz="1200">
                        <a:solidFill>
                          <a:schemeClr val="bg1"/>
                        </a:solidFill>
                        <a:effectLst/>
                      </a:endParaRPr>
                    </a:p>
                    <a:p>
                      <a:pPr marL="342900" lvl="0" indent="-342900">
                        <a:lnSpc>
                          <a:spcPct val="150000"/>
                        </a:lnSpc>
                        <a:spcAft>
                          <a:spcPts val="0"/>
                        </a:spcAft>
                        <a:buFont typeface="Wingdings" panose="05000000000000000000" pitchFamily="2" charset="2"/>
                        <a:buChar char=""/>
                        <a:tabLst>
                          <a:tab pos="651510" algn="l"/>
                        </a:tabLst>
                      </a:pPr>
                      <a:r>
                        <a:rPr lang="vi-VN" sz="1200">
                          <a:solidFill>
                            <a:schemeClr val="bg1"/>
                          </a:solidFill>
                          <a:effectLst/>
                        </a:rPr>
                        <a:t>Hệ thống kiểm tra tính hợp lệ thông tin. Nếu thông tin </a:t>
                      </a:r>
                      <a:r>
                        <a:rPr lang="vi-VN" sz="1200" smtClean="0">
                          <a:solidFill>
                            <a:schemeClr val="bg1"/>
                          </a:solidFill>
                          <a:effectLst/>
                        </a:rPr>
                        <a:t>hợp </a:t>
                      </a:r>
                      <a:r>
                        <a:rPr lang="vi-VN" sz="1200">
                          <a:solidFill>
                            <a:schemeClr val="bg1"/>
                          </a:solidFill>
                          <a:effectLst/>
                        </a:rPr>
                        <a:t>lệ, hệ thống tự động sửa mới thông tin.</a:t>
                      </a:r>
                      <a:endParaRPr lang="en-US" sz="1200">
                        <a:solidFill>
                          <a:schemeClr val="bg1"/>
                        </a:solidFill>
                        <a:effectLst/>
                      </a:endParaRPr>
                    </a:p>
                    <a:p>
                      <a:pPr marL="342900" lvl="0" indent="-342900">
                        <a:lnSpc>
                          <a:spcPct val="150000"/>
                        </a:lnSpc>
                        <a:spcAft>
                          <a:spcPts val="0"/>
                        </a:spcAft>
                        <a:buFont typeface="Courier New" panose="02070309020205020404" pitchFamily="49" charset="0"/>
                        <a:buChar char="o"/>
                      </a:pPr>
                      <a:r>
                        <a:rPr lang="vi-VN" sz="1200" b="1" i="1">
                          <a:solidFill>
                            <a:srgbClr val="00B0F0"/>
                          </a:solidFill>
                          <a:effectLst/>
                        </a:rPr>
                        <a:t>Tác nhân chọn chức năng xóa:</a:t>
                      </a:r>
                      <a:endParaRPr lang="en-US" sz="1200" b="1" i="1">
                        <a:solidFill>
                          <a:srgbClr val="00B0F0"/>
                        </a:solidFill>
                        <a:effectLst/>
                      </a:endParaRPr>
                    </a:p>
                    <a:p>
                      <a:pPr marL="342900" lvl="0" indent="-342900">
                        <a:lnSpc>
                          <a:spcPct val="150000"/>
                        </a:lnSpc>
                        <a:spcAft>
                          <a:spcPts val="0"/>
                        </a:spcAft>
                        <a:buFont typeface="Wingdings" panose="05000000000000000000" pitchFamily="2" charset="2"/>
                        <a:buChar char=""/>
                        <a:tabLst>
                          <a:tab pos="651510" algn="l"/>
                        </a:tabLst>
                      </a:pPr>
                      <a:r>
                        <a:rPr lang="vi-VN" sz="1200">
                          <a:solidFill>
                            <a:schemeClr val="bg1"/>
                          </a:solidFill>
                          <a:effectLst/>
                        </a:rPr>
                        <a:t>Tác nhân nhấp vào dữ liệu muốn xóa. Chọn chức năng xóa.</a:t>
                      </a:r>
                      <a:endParaRPr lang="en-US" sz="1200">
                        <a:solidFill>
                          <a:schemeClr val="bg1"/>
                        </a:solidFill>
                        <a:effectLst/>
                      </a:endParaRPr>
                    </a:p>
                    <a:p>
                      <a:pPr marL="342900" lvl="0" indent="-342900">
                        <a:lnSpc>
                          <a:spcPct val="150000"/>
                        </a:lnSpc>
                        <a:spcAft>
                          <a:spcPts val="0"/>
                        </a:spcAft>
                        <a:buFont typeface="Wingdings" panose="05000000000000000000" pitchFamily="2" charset="2"/>
                        <a:buChar char=""/>
                        <a:tabLst>
                          <a:tab pos="651510" algn="l"/>
                        </a:tabLst>
                      </a:pPr>
                      <a:r>
                        <a:rPr lang="vi-VN" sz="1200">
                          <a:solidFill>
                            <a:schemeClr val="bg1"/>
                          </a:solidFill>
                          <a:effectLst/>
                        </a:rPr>
                        <a:t>Hệ thống xác nhận tác nhân muốn xóa hay không.</a:t>
                      </a:r>
                      <a:endParaRPr lang="en-US" sz="1200">
                        <a:solidFill>
                          <a:schemeClr val="bg1"/>
                        </a:solidFill>
                        <a:effectLst/>
                      </a:endParaRPr>
                    </a:p>
                    <a:p>
                      <a:pPr marL="342900" lvl="0" indent="-342900">
                        <a:lnSpc>
                          <a:spcPct val="150000"/>
                        </a:lnSpc>
                        <a:spcAft>
                          <a:spcPts val="800"/>
                        </a:spcAft>
                        <a:buFont typeface="Wingdings" panose="05000000000000000000" pitchFamily="2" charset="2"/>
                        <a:buChar char=""/>
                        <a:tabLst>
                          <a:tab pos="651510" algn="l"/>
                        </a:tabLst>
                      </a:pPr>
                      <a:r>
                        <a:rPr lang="vi-VN" sz="1200">
                          <a:solidFill>
                            <a:schemeClr val="bg1"/>
                          </a:solidFill>
                          <a:effectLst/>
                        </a:rPr>
                        <a:t>Tác nhân chấp nhận xóa. Hệ thống sẽ tự động xóa thông tin sản phẩm.</a:t>
                      </a:r>
                      <a:endParaRPr lang="en-US" sz="12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extLst>
                  <a:ext uri="{0D108BD9-81ED-4DB2-BD59-A6C34878D82A}">
                    <a16:rowId xmlns:a16="http://schemas.microsoft.com/office/drawing/2014/main" val="3949843716"/>
                  </a:ext>
                </a:extLst>
              </a:tr>
              <a:tr h="910051">
                <a:tc>
                  <a:txBody>
                    <a:bodyPr/>
                    <a:lstStyle/>
                    <a:p>
                      <a:pPr algn="ctr">
                        <a:lnSpc>
                          <a:spcPct val="150000"/>
                        </a:lnSpc>
                        <a:spcAft>
                          <a:spcPts val="800"/>
                        </a:spcAft>
                      </a:pPr>
                      <a:r>
                        <a:rPr lang="en-US" sz="1200" b="1" err="1">
                          <a:solidFill>
                            <a:srgbClr val="92D050"/>
                          </a:solidFill>
                          <a:effectLst/>
                        </a:rPr>
                        <a:t>Luồng</a:t>
                      </a:r>
                      <a:r>
                        <a:rPr lang="en-US" sz="1200" b="1">
                          <a:solidFill>
                            <a:srgbClr val="92D050"/>
                          </a:solidFill>
                          <a:effectLst/>
                        </a:rPr>
                        <a:t> </a:t>
                      </a:r>
                      <a:r>
                        <a:rPr lang="en-US" sz="1200" b="1" err="1">
                          <a:solidFill>
                            <a:srgbClr val="92D050"/>
                          </a:solidFill>
                          <a:effectLst/>
                        </a:rPr>
                        <a:t>sự</a:t>
                      </a:r>
                      <a:r>
                        <a:rPr lang="en-US" sz="1200" b="1">
                          <a:solidFill>
                            <a:srgbClr val="92D050"/>
                          </a:solidFill>
                          <a:effectLst/>
                        </a:rPr>
                        <a:t> </a:t>
                      </a:r>
                      <a:r>
                        <a:rPr lang="en-US" sz="1200" b="1" err="1">
                          <a:solidFill>
                            <a:srgbClr val="92D050"/>
                          </a:solidFill>
                          <a:effectLst/>
                        </a:rPr>
                        <a:t>kiện</a:t>
                      </a:r>
                      <a:r>
                        <a:rPr lang="en-US" sz="1200" b="1">
                          <a:solidFill>
                            <a:srgbClr val="92D050"/>
                          </a:solidFill>
                          <a:effectLst/>
                        </a:rPr>
                        <a:t> </a:t>
                      </a:r>
                      <a:r>
                        <a:rPr lang="en-US" sz="1200" b="1" err="1">
                          <a:solidFill>
                            <a:srgbClr val="92D050"/>
                          </a:solidFill>
                          <a:effectLst/>
                        </a:rPr>
                        <a:t>rẽ</a:t>
                      </a:r>
                      <a:r>
                        <a:rPr lang="en-US" sz="1200" b="1">
                          <a:solidFill>
                            <a:srgbClr val="92D050"/>
                          </a:solidFill>
                          <a:effectLst/>
                        </a:rPr>
                        <a:t> </a:t>
                      </a:r>
                      <a:r>
                        <a:rPr lang="en-US" sz="1200" b="1" err="1">
                          <a:solidFill>
                            <a:srgbClr val="92D050"/>
                          </a:solidFill>
                          <a:effectLst/>
                        </a:rPr>
                        <a:t>nhánh</a:t>
                      </a:r>
                      <a:r>
                        <a:rPr lang="en-US" sz="1200" b="1">
                          <a:solidFill>
                            <a:srgbClr val="92D050"/>
                          </a:solidFill>
                          <a:effectLst/>
                        </a:rPr>
                        <a:t>:</a:t>
                      </a:r>
                    </a:p>
                    <a:p>
                      <a:pPr marL="342900" lvl="0" indent="-342900">
                        <a:lnSpc>
                          <a:spcPct val="150000"/>
                        </a:lnSpc>
                        <a:spcAft>
                          <a:spcPts val="0"/>
                        </a:spcAft>
                        <a:buFont typeface="Courier New" panose="02070309020205020404" pitchFamily="49" charset="0"/>
                        <a:buChar char="o"/>
                      </a:pPr>
                      <a:r>
                        <a:rPr lang="vi-VN" sz="1200">
                          <a:solidFill>
                            <a:schemeClr val="bg1"/>
                          </a:solidFill>
                          <a:effectLst/>
                        </a:rPr>
                        <a:t>Nếu thông tin không hợp lệ, hệ thống báo lỗi. Tác nhân có thể quay lại dòng dữ liệu hoặc hủy bỏ, kết thúc use case.</a:t>
                      </a:r>
                      <a:endParaRPr lang="en-US" sz="12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extLst>
                  <a:ext uri="{0D108BD9-81ED-4DB2-BD59-A6C34878D82A}">
                    <a16:rowId xmlns:a16="http://schemas.microsoft.com/office/drawing/2014/main" val="3335805453"/>
                  </a:ext>
                </a:extLst>
              </a:tr>
            </a:tbl>
          </a:graphicData>
        </a:graphic>
      </p:graphicFrame>
    </p:spTree>
    <p:extLst>
      <p:ext uri="{BB962C8B-B14F-4D97-AF65-F5344CB8AC3E}">
        <p14:creationId xmlns:p14="http://schemas.microsoft.com/office/powerpoint/2010/main" val="28660639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7"/>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 sz="2800" b="1" smtClean="0">
                <a:latin typeface="Inconsolata" panose="020B0604020202020204" charset="0"/>
                <a:ea typeface="Inconsolata" panose="020B0604020202020204" charset="0"/>
                <a:cs typeface="Tahoma" panose="020B0604030504040204" pitchFamily="34" charset="0"/>
              </a:rPr>
              <a:t>2.Quản </a:t>
            </a:r>
            <a:r>
              <a:rPr lang="en" sz="2800" b="1">
                <a:latin typeface="Inconsolata" panose="020B0604020202020204" charset="0"/>
                <a:ea typeface="Inconsolata" panose="020B0604020202020204" charset="0"/>
                <a:cs typeface="Tahoma" panose="020B0604030504040204" pitchFamily="34" charset="0"/>
              </a:rPr>
              <a:t>lý </a:t>
            </a:r>
            <a:r>
              <a:rPr lang="en" sz="2800" b="1" smtClean="0">
                <a:latin typeface="Inconsolata" panose="020B0604020202020204" charset="0"/>
                <a:ea typeface="Inconsolata" panose="020B0604020202020204" charset="0"/>
                <a:cs typeface="Tahoma" panose="020B0604030504040204" pitchFamily="34" charset="0"/>
              </a:rPr>
              <a:t>khách hàng</a:t>
            </a:r>
            <a:endParaRPr sz="2800" b="1">
              <a:latin typeface="Inconsolata" panose="020B0604020202020204" charset="0"/>
              <a:ea typeface="Inconsolata" panose="020B0604020202020204" charset="0"/>
              <a:cs typeface="Tahoma" panose="020B0604030504040204" pitchFamily="34" charset="0"/>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3554472" y="1244409"/>
            <a:ext cx="4938270" cy="3459440"/>
          </a:xfrm>
          <a:prstGeom prst="rect">
            <a:avLst/>
          </a:prstGeom>
          <a:noFill/>
          <a:ln>
            <a:noFill/>
          </a:ln>
        </p:spPr>
      </p:pic>
      <p:sp>
        <p:nvSpPr>
          <p:cNvPr id="6" name="Google Shape;296;p17"/>
          <p:cNvSpPr txBox="1">
            <a:spLocks noGrp="1"/>
          </p:cNvSpPr>
          <p:nvPr>
            <p:ph type="body" idx="1"/>
          </p:nvPr>
        </p:nvSpPr>
        <p:spPr>
          <a:xfrm>
            <a:off x="639392" y="1513000"/>
            <a:ext cx="3382593" cy="3099900"/>
          </a:xfrm>
          <a:prstGeom prst="rect">
            <a:avLst/>
          </a:prstGeom>
        </p:spPr>
        <p:txBody>
          <a:bodyPr spcFirstLastPara="1" wrap="square" lIns="91425" tIns="91425" rIns="91425" bIns="91425" anchor="t" anchorCtr="0">
            <a:noAutofit/>
          </a:bodyPr>
          <a:lstStyle/>
          <a:p>
            <a:pPr marL="101600" lvl="0" indent="0">
              <a:buNone/>
            </a:pPr>
            <a:r>
              <a:rPr lang="en-US" b="1" err="1" smtClean="0"/>
              <a:t>Biểu</a:t>
            </a:r>
            <a:r>
              <a:rPr lang="en-US" b="1" smtClean="0"/>
              <a:t> </a:t>
            </a:r>
            <a:r>
              <a:rPr lang="en-US" b="1" err="1"/>
              <a:t>đồ</a:t>
            </a:r>
            <a:r>
              <a:rPr lang="en-US" b="1"/>
              <a:t> </a:t>
            </a:r>
            <a:r>
              <a:rPr lang="en-US" b="1" err="1" smtClean="0"/>
              <a:t>chức</a:t>
            </a:r>
            <a:r>
              <a:rPr lang="en-US" b="1" smtClean="0"/>
              <a:t> </a:t>
            </a:r>
            <a:r>
              <a:rPr lang="en-US" b="1" err="1"/>
              <a:t>năng</a:t>
            </a:r>
            <a:r>
              <a:rPr lang="en-US" b="1"/>
              <a:t> </a:t>
            </a:r>
            <a:r>
              <a:rPr lang="en-US" b="1" err="1"/>
              <a:t>quản</a:t>
            </a:r>
            <a:r>
              <a:rPr lang="en-US" b="1"/>
              <a:t> </a:t>
            </a:r>
            <a:r>
              <a:rPr lang="en-US" b="1" err="1"/>
              <a:t>lý</a:t>
            </a:r>
            <a:r>
              <a:rPr lang="en-US" b="1"/>
              <a:t> </a:t>
            </a:r>
            <a:r>
              <a:rPr lang="en-US" b="1" err="1">
                <a:solidFill>
                  <a:srgbClr val="92D050"/>
                </a:solidFill>
              </a:rPr>
              <a:t>khách</a:t>
            </a:r>
            <a:r>
              <a:rPr lang="en-US" b="1">
                <a:solidFill>
                  <a:srgbClr val="92D050"/>
                </a:solidFill>
              </a:rPr>
              <a:t> </a:t>
            </a:r>
            <a:r>
              <a:rPr lang="en-US" b="1" err="1">
                <a:solidFill>
                  <a:srgbClr val="92D050"/>
                </a:solidFill>
              </a:rPr>
              <a:t>hàng</a:t>
            </a:r>
            <a:endParaRPr lang="en-US">
              <a:solidFill>
                <a:srgbClr val="92D050"/>
              </a:solidFill>
            </a:endParaRPr>
          </a:p>
        </p:txBody>
      </p:sp>
    </p:spTree>
    <p:extLst>
      <p:ext uri="{BB962C8B-B14F-4D97-AF65-F5344CB8AC3E}">
        <p14:creationId xmlns:p14="http://schemas.microsoft.com/office/powerpoint/2010/main" val="15940900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7"/>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 sz="2800" b="1">
                <a:latin typeface="Inconsolata" panose="020B0604020202020204" charset="0"/>
                <a:ea typeface="Inconsolata" panose="020B0604020202020204" charset="0"/>
                <a:cs typeface="Tahoma" panose="020B0604030504040204" pitchFamily="34" charset="0"/>
              </a:rPr>
              <a:t>2.Quản lý khách hàng</a:t>
            </a:r>
            <a:endParaRPr sz="2800" b="1">
              <a:latin typeface="Inconsolata" panose="020B0604020202020204" charset="0"/>
              <a:ea typeface="Inconsolata" panose="020B0604020202020204" charset="0"/>
              <a:cs typeface="Tahoma" panose="020B060403050404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936013521"/>
              </p:ext>
            </p:extLst>
          </p:nvPr>
        </p:nvGraphicFramePr>
        <p:xfrm>
          <a:off x="1419221" y="1331379"/>
          <a:ext cx="6305558" cy="3636976"/>
        </p:xfrm>
        <a:graphic>
          <a:graphicData uri="http://schemas.openxmlformats.org/drawingml/2006/table">
            <a:tbl>
              <a:tblPr firstRow="1" firstCol="1" bandRow="1">
                <a:tableStyleId>{E085CC7A-3E8C-4091-A263-BB12DE3C5278}</a:tableStyleId>
              </a:tblPr>
              <a:tblGrid>
                <a:gridCol w="1942016">
                  <a:extLst>
                    <a:ext uri="{9D8B030D-6E8A-4147-A177-3AD203B41FA5}">
                      <a16:colId xmlns:a16="http://schemas.microsoft.com/office/drawing/2014/main" val="2028597153"/>
                    </a:ext>
                  </a:extLst>
                </a:gridCol>
                <a:gridCol w="4363542">
                  <a:extLst>
                    <a:ext uri="{9D8B030D-6E8A-4147-A177-3AD203B41FA5}">
                      <a16:colId xmlns:a16="http://schemas.microsoft.com/office/drawing/2014/main" val="1312235022"/>
                    </a:ext>
                  </a:extLst>
                </a:gridCol>
              </a:tblGrid>
              <a:tr h="252688">
                <a:tc>
                  <a:txBody>
                    <a:bodyPr/>
                    <a:lstStyle/>
                    <a:p>
                      <a:pPr algn="ctr">
                        <a:lnSpc>
                          <a:spcPct val="150000"/>
                        </a:lnSpc>
                        <a:spcAft>
                          <a:spcPts val="800"/>
                        </a:spcAft>
                      </a:pPr>
                      <a:r>
                        <a:rPr lang="en-US" sz="1200" b="1" err="1">
                          <a:solidFill>
                            <a:srgbClr val="92D050"/>
                          </a:solidFill>
                          <a:effectLst/>
                        </a:rPr>
                        <a:t>Tên</a:t>
                      </a:r>
                      <a:r>
                        <a:rPr lang="en-US" sz="1200" b="1">
                          <a:solidFill>
                            <a:srgbClr val="92D050"/>
                          </a:solidFill>
                          <a:effectLst/>
                        </a:rPr>
                        <a:t> ca </a:t>
                      </a:r>
                      <a:r>
                        <a:rPr lang="en-US" sz="1200" b="1" err="1">
                          <a:solidFill>
                            <a:srgbClr val="92D050"/>
                          </a:solidFill>
                          <a:effectLst/>
                        </a:rPr>
                        <a:t>sử</a:t>
                      </a:r>
                      <a:r>
                        <a:rPr lang="en-US" sz="1200" b="1">
                          <a:solidFill>
                            <a:srgbClr val="92D050"/>
                          </a:solidFill>
                          <a:effectLst/>
                        </a:rPr>
                        <a:t> </a:t>
                      </a:r>
                      <a:r>
                        <a:rPr lang="en-US" sz="1200" b="1" err="1">
                          <a:solidFill>
                            <a:srgbClr val="92D050"/>
                          </a:solidFill>
                          <a:effectLst/>
                        </a:rPr>
                        <a:t>dụng</a:t>
                      </a:r>
                      <a:endParaRPr lang="en-US" sz="1200" b="1">
                        <a:solidFill>
                          <a:srgbClr val="92D050"/>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tc>
                  <a:txBody>
                    <a:bodyPr/>
                    <a:lstStyle/>
                    <a:p>
                      <a:pPr>
                        <a:lnSpc>
                          <a:spcPct val="150000"/>
                        </a:lnSpc>
                        <a:spcAft>
                          <a:spcPts val="800"/>
                        </a:spcAft>
                      </a:pPr>
                      <a:r>
                        <a:rPr lang="vi-VN" sz="1200">
                          <a:solidFill>
                            <a:schemeClr val="bg1"/>
                          </a:solidFill>
                          <a:effectLst/>
                        </a:rPr>
                        <a:t>Quản lý </a:t>
                      </a:r>
                      <a:r>
                        <a:rPr lang="en-US" sz="1200" err="1" smtClean="0">
                          <a:solidFill>
                            <a:schemeClr val="bg1"/>
                          </a:solidFill>
                          <a:effectLst/>
                        </a:rPr>
                        <a:t>khách</a:t>
                      </a:r>
                      <a:r>
                        <a:rPr lang="en-US" sz="1200" baseline="0" smtClean="0">
                          <a:solidFill>
                            <a:schemeClr val="bg1"/>
                          </a:solidFill>
                          <a:effectLst/>
                        </a:rPr>
                        <a:t> </a:t>
                      </a:r>
                      <a:r>
                        <a:rPr lang="en-US" sz="1200" baseline="0" err="1" smtClean="0">
                          <a:solidFill>
                            <a:schemeClr val="bg1"/>
                          </a:solidFill>
                          <a:effectLst/>
                        </a:rPr>
                        <a:t>hàng</a:t>
                      </a:r>
                      <a:endParaRPr lang="en-US" sz="12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extLst>
                  <a:ext uri="{0D108BD9-81ED-4DB2-BD59-A6C34878D82A}">
                    <a16:rowId xmlns:a16="http://schemas.microsoft.com/office/drawing/2014/main" val="3304524783"/>
                  </a:ext>
                </a:extLst>
              </a:tr>
              <a:tr h="252688">
                <a:tc>
                  <a:txBody>
                    <a:bodyPr/>
                    <a:lstStyle/>
                    <a:p>
                      <a:pPr algn="ctr">
                        <a:lnSpc>
                          <a:spcPct val="150000"/>
                        </a:lnSpc>
                        <a:spcAft>
                          <a:spcPts val="800"/>
                        </a:spcAft>
                      </a:pPr>
                      <a:r>
                        <a:rPr lang="en-US" sz="1200" b="1">
                          <a:solidFill>
                            <a:srgbClr val="92D050"/>
                          </a:solidFill>
                          <a:effectLst/>
                        </a:rPr>
                        <a:t>Tác nhân</a:t>
                      </a:r>
                      <a:endParaRPr lang="en-US" sz="1200" b="1">
                        <a:solidFill>
                          <a:srgbClr val="92D050"/>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tc>
                  <a:txBody>
                    <a:bodyPr/>
                    <a:lstStyle/>
                    <a:p>
                      <a:pPr>
                        <a:lnSpc>
                          <a:spcPct val="150000"/>
                        </a:lnSpc>
                        <a:spcAft>
                          <a:spcPts val="800"/>
                        </a:spcAft>
                      </a:pPr>
                      <a:r>
                        <a:rPr lang="en-US" sz="1200" err="1">
                          <a:solidFill>
                            <a:schemeClr val="bg1"/>
                          </a:solidFill>
                          <a:effectLst/>
                        </a:rPr>
                        <a:t>Nhân</a:t>
                      </a:r>
                      <a:r>
                        <a:rPr lang="en-US" sz="1200">
                          <a:solidFill>
                            <a:schemeClr val="bg1"/>
                          </a:solidFill>
                          <a:effectLst/>
                        </a:rPr>
                        <a:t> </a:t>
                      </a:r>
                      <a:r>
                        <a:rPr lang="en-US" sz="1200" err="1">
                          <a:solidFill>
                            <a:schemeClr val="bg1"/>
                          </a:solidFill>
                          <a:effectLst/>
                        </a:rPr>
                        <a:t>viên</a:t>
                      </a:r>
                      <a:endParaRPr lang="en-US" sz="12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extLst>
                  <a:ext uri="{0D108BD9-81ED-4DB2-BD59-A6C34878D82A}">
                    <a16:rowId xmlns:a16="http://schemas.microsoft.com/office/drawing/2014/main" val="4098720685"/>
                  </a:ext>
                </a:extLst>
              </a:tr>
              <a:tr h="317635">
                <a:tc>
                  <a:txBody>
                    <a:bodyPr/>
                    <a:lstStyle/>
                    <a:p>
                      <a:pPr algn="ctr">
                        <a:lnSpc>
                          <a:spcPct val="150000"/>
                        </a:lnSpc>
                        <a:spcAft>
                          <a:spcPts val="800"/>
                        </a:spcAft>
                      </a:pPr>
                      <a:r>
                        <a:rPr lang="en-US" sz="1200" b="1" err="1">
                          <a:solidFill>
                            <a:srgbClr val="92D050"/>
                          </a:solidFill>
                          <a:effectLst/>
                        </a:rPr>
                        <a:t>Mục</a:t>
                      </a:r>
                      <a:r>
                        <a:rPr lang="en-US" sz="1200" b="1">
                          <a:solidFill>
                            <a:srgbClr val="92D050"/>
                          </a:solidFill>
                          <a:effectLst/>
                        </a:rPr>
                        <a:t> </a:t>
                      </a:r>
                      <a:r>
                        <a:rPr lang="en-US" sz="1200" b="1" err="1">
                          <a:solidFill>
                            <a:srgbClr val="92D050"/>
                          </a:solidFill>
                          <a:effectLst/>
                        </a:rPr>
                        <a:t>đích</a:t>
                      </a:r>
                      <a:endParaRPr lang="en-US" sz="1200" b="1">
                        <a:solidFill>
                          <a:srgbClr val="92D050"/>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tc>
                  <a:txBody>
                    <a:bodyPr/>
                    <a:lstStyle/>
                    <a:p>
                      <a:pPr>
                        <a:lnSpc>
                          <a:spcPct val="150000"/>
                        </a:lnSpc>
                        <a:spcAft>
                          <a:spcPts val="800"/>
                        </a:spcAft>
                      </a:pPr>
                      <a:r>
                        <a:rPr lang="en-US" sz="1200" b="0" i="0" u="none" strike="noStrike" cap="none" smtClean="0">
                          <a:solidFill>
                            <a:schemeClr val="bg1"/>
                          </a:solidFill>
                          <a:effectLst/>
                          <a:latin typeface="Arial"/>
                          <a:ea typeface="Arial"/>
                          <a:cs typeface="Arial"/>
                          <a:sym typeface="Arial"/>
                        </a:rPr>
                        <a:t>C</a:t>
                      </a:r>
                      <a:r>
                        <a:rPr lang="vi-VN" sz="1200" b="0" i="0" u="none" strike="noStrike" cap="none" smtClean="0">
                          <a:solidFill>
                            <a:schemeClr val="bg1"/>
                          </a:solidFill>
                          <a:effectLst/>
                          <a:latin typeface="Arial"/>
                          <a:ea typeface="Arial"/>
                          <a:cs typeface="Arial"/>
                          <a:sym typeface="Arial"/>
                        </a:rPr>
                        <a:t>ho phép </a:t>
                      </a:r>
                      <a:r>
                        <a:rPr lang="en-US" sz="1200" b="0" i="0" u="none" strike="noStrike" cap="none" err="1" smtClean="0">
                          <a:solidFill>
                            <a:schemeClr val="bg1"/>
                          </a:solidFill>
                          <a:effectLst/>
                          <a:latin typeface="Arial"/>
                          <a:ea typeface="Arial"/>
                          <a:cs typeface="Arial"/>
                          <a:sym typeface="Arial"/>
                        </a:rPr>
                        <a:t>nhân</a:t>
                      </a:r>
                      <a:r>
                        <a:rPr lang="en-US" sz="1200" b="0" i="0" u="none" strike="noStrike" cap="none" smtClean="0">
                          <a:solidFill>
                            <a:schemeClr val="bg1"/>
                          </a:solidFill>
                          <a:effectLst/>
                          <a:latin typeface="Arial"/>
                          <a:ea typeface="Arial"/>
                          <a:cs typeface="Arial"/>
                          <a:sym typeface="Arial"/>
                        </a:rPr>
                        <a:t> </a:t>
                      </a:r>
                      <a:r>
                        <a:rPr lang="en-US" sz="1200" b="0" i="0" u="none" strike="noStrike" cap="none" err="1" smtClean="0">
                          <a:solidFill>
                            <a:schemeClr val="bg1"/>
                          </a:solidFill>
                          <a:effectLst/>
                          <a:latin typeface="Arial"/>
                          <a:ea typeface="Arial"/>
                          <a:cs typeface="Arial"/>
                          <a:sym typeface="Arial"/>
                        </a:rPr>
                        <a:t>viên</a:t>
                      </a:r>
                      <a:r>
                        <a:rPr lang="en-US" sz="1200" b="0" i="0" u="none" strike="noStrike" cap="none" smtClean="0">
                          <a:solidFill>
                            <a:schemeClr val="bg1"/>
                          </a:solidFill>
                          <a:effectLst/>
                          <a:latin typeface="Arial"/>
                          <a:ea typeface="Arial"/>
                          <a:cs typeface="Arial"/>
                          <a:sym typeface="Arial"/>
                        </a:rPr>
                        <a:t> </a:t>
                      </a:r>
                      <a:r>
                        <a:rPr lang="vi-VN" sz="1200" b="0" i="0" u="none" strike="noStrike" cap="none" smtClean="0">
                          <a:solidFill>
                            <a:schemeClr val="bg1"/>
                          </a:solidFill>
                          <a:effectLst/>
                          <a:latin typeface="Arial"/>
                          <a:ea typeface="Arial"/>
                          <a:cs typeface="Arial"/>
                          <a:sym typeface="Arial"/>
                        </a:rPr>
                        <a:t>quản lý thông tin khách hàng </a:t>
                      </a:r>
                      <a:endParaRPr lang="en-US" sz="11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extLst>
                  <a:ext uri="{0D108BD9-81ED-4DB2-BD59-A6C34878D82A}">
                    <a16:rowId xmlns:a16="http://schemas.microsoft.com/office/drawing/2014/main" val="324532264"/>
                  </a:ext>
                </a:extLst>
              </a:tr>
              <a:tr h="252688">
                <a:tc>
                  <a:txBody>
                    <a:bodyPr/>
                    <a:lstStyle/>
                    <a:p>
                      <a:pPr algn="ctr">
                        <a:lnSpc>
                          <a:spcPct val="150000"/>
                        </a:lnSpc>
                        <a:spcAft>
                          <a:spcPts val="800"/>
                        </a:spcAft>
                      </a:pPr>
                      <a:r>
                        <a:rPr lang="en-US" sz="1200" b="1" err="1" smtClean="0">
                          <a:solidFill>
                            <a:srgbClr val="92D050"/>
                          </a:solidFill>
                          <a:effectLst/>
                        </a:rPr>
                        <a:t>Điều</a:t>
                      </a:r>
                      <a:r>
                        <a:rPr lang="en-US" sz="1200" b="1" smtClean="0">
                          <a:solidFill>
                            <a:srgbClr val="92D050"/>
                          </a:solidFill>
                          <a:effectLst/>
                        </a:rPr>
                        <a:t> </a:t>
                      </a:r>
                      <a:r>
                        <a:rPr lang="en-US" sz="1200" b="1" err="1">
                          <a:solidFill>
                            <a:srgbClr val="92D050"/>
                          </a:solidFill>
                          <a:effectLst/>
                        </a:rPr>
                        <a:t>kiện</a:t>
                      </a:r>
                      <a:endParaRPr lang="en-US" sz="1200" b="1">
                        <a:solidFill>
                          <a:srgbClr val="92D050"/>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tc>
                  <a:txBody>
                    <a:bodyPr/>
                    <a:lstStyle/>
                    <a:p>
                      <a:pPr>
                        <a:lnSpc>
                          <a:spcPct val="150000"/>
                        </a:lnSpc>
                        <a:spcAft>
                          <a:spcPts val="800"/>
                        </a:spcAft>
                      </a:pPr>
                      <a:r>
                        <a:rPr lang="vi-VN" sz="1200" b="0" i="0" u="none" strike="noStrike" cap="none" smtClean="0">
                          <a:solidFill>
                            <a:schemeClr val="bg1"/>
                          </a:solidFill>
                          <a:effectLst/>
                          <a:latin typeface="Arial"/>
                          <a:ea typeface="Arial"/>
                          <a:cs typeface="Arial"/>
                          <a:sym typeface="Arial"/>
                        </a:rPr>
                        <a:t>Tác nhân phải đăng nhập vào hệ thống.</a:t>
                      </a:r>
                      <a:endParaRPr lang="en-US" sz="12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extLst>
                  <a:ext uri="{0D108BD9-81ED-4DB2-BD59-A6C34878D82A}">
                    <a16:rowId xmlns:a16="http://schemas.microsoft.com/office/drawing/2014/main" val="1430419624"/>
                  </a:ext>
                </a:extLst>
              </a:tr>
              <a:tr h="252688">
                <a:tc>
                  <a:txBody>
                    <a:bodyPr/>
                    <a:lstStyle/>
                    <a:p>
                      <a:pPr algn="ctr">
                        <a:lnSpc>
                          <a:spcPct val="150000"/>
                        </a:lnSpc>
                        <a:spcAft>
                          <a:spcPts val="800"/>
                        </a:spcAft>
                      </a:pPr>
                      <a:r>
                        <a:rPr lang="en-US" sz="1200" b="1" err="1" smtClean="0">
                          <a:solidFill>
                            <a:srgbClr val="92D050"/>
                          </a:solidFill>
                          <a:effectLst/>
                        </a:rPr>
                        <a:t>Kết</a:t>
                      </a:r>
                      <a:r>
                        <a:rPr lang="en-US" sz="1200" b="1" baseline="0" smtClean="0">
                          <a:solidFill>
                            <a:srgbClr val="92D050"/>
                          </a:solidFill>
                          <a:effectLst/>
                        </a:rPr>
                        <a:t> </a:t>
                      </a:r>
                      <a:r>
                        <a:rPr lang="en-US" sz="1200" b="1" baseline="0" err="1" smtClean="0">
                          <a:solidFill>
                            <a:srgbClr val="92D050"/>
                          </a:solidFill>
                          <a:effectLst/>
                        </a:rPr>
                        <a:t>quả</a:t>
                      </a:r>
                      <a:endParaRPr lang="en-US" sz="1200" b="1">
                        <a:solidFill>
                          <a:srgbClr val="92D050"/>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tc>
                  <a:txBody>
                    <a:bodyPr/>
                    <a:lstStyle/>
                    <a:p>
                      <a:pPr>
                        <a:lnSpc>
                          <a:spcPct val="150000"/>
                        </a:lnSpc>
                        <a:spcAft>
                          <a:spcPts val="800"/>
                        </a:spcAft>
                      </a:pPr>
                      <a:r>
                        <a:rPr lang="en-US" sz="1200" err="1" smtClean="0">
                          <a:solidFill>
                            <a:schemeClr val="bg1"/>
                          </a:solidFill>
                          <a:effectLst/>
                        </a:rPr>
                        <a:t>Nếu</a:t>
                      </a:r>
                      <a:r>
                        <a:rPr lang="en-US" sz="1200" baseline="0" smtClean="0">
                          <a:solidFill>
                            <a:schemeClr val="bg1"/>
                          </a:solidFill>
                          <a:effectLst/>
                        </a:rPr>
                        <a:t> </a:t>
                      </a:r>
                      <a:r>
                        <a:rPr lang="vi-VN" sz="1200" smtClean="0">
                          <a:solidFill>
                            <a:schemeClr val="bg1"/>
                          </a:solidFill>
                          <a:effectLst/>
                        </a:rPr>
                        <a:t>hành </a:t>
                      </a:r>
                      <a:r>
                        <a:rPr lang="vi-VN" sz="1200">
                          <a:solidFill>
                            <a:schemeClr val="bg1"/>
                          </a:solidFill>
                          <a:effectLst/>
                        </a:rPr>
                        <a:t>công. Thông tin </a:t>
                      </a:r>
                      <a:r>
                        <a:rPr lang="en-US" sz="1200" err="1" smtClean="0">
                          <a:solidFill>
                            <a:schemeClr val="bg1"/>
                          </a:solidFill>
                          <a:effectLst/>
                        </a:rPr>
                        <a:t>khách</a:t>
                      </a:r>
                      <a:r>
                        <a:rPr lang="en-US" sz="1200" baseline="0" smtClean="0">
                          <a:solidFill>
                            <a:schemeClr val="bg1"/>
                          </a:solidFill>
                          <a:effectLst/>
                        </a:rPr>
                        <a:t> </a:t>
                      </a:r>
                      <a:r>
                        <a:rPr lang="en-US" sz="1200" baseline="0" err="1" smtClean="0">
                          <a:solidFill>
                            <a:schemeClr val="bg1"/>
                          </a:solidFill>
                          <a:effectLst/>
                        </a:rPr>
                        <a:t>hàng</a:t>
                      </a:r>
                      <a:r>
                        <a:rPr lang="vi-VN" sz="1200" smtClean="0">
                          <a:solidFill>
                            <a:schemeClr val="bg1"/>
                          </a:solidFill>
                          <a:effectLst/>
                        </a:rPr>
                        <a:t> </a:t>
                      </a:r>
                      <a:r>
                        <a:rPr lang="vi-VN" sz="1200">
                          <a:solidFill>
                            <a:schemeClr val="bg1"/>
                          </a:solidFill>
                          <a:effectLst/>
                        </a:rPr>
                        <a:t>có thể bị thay đổi.</a:t>
                      </a:r>
                      <a:endParaRPr lang="en-US" sz="12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extLst>
                  <a:ext uri="{0D108BD9-81ED-4DB2-BD59-A6C34878D82A}">
                    <a16:rowId xmlns:a16="http://schemas.microsoft.com/office/drawing/2014/main" val="4283968061"/>
                  </a:ext>
                </a:extLst>
              </a:tr>
              <a:tr h="2222061">
                <a:tc gridSpan="2">
                  <a:txBody>
                    <a:bodyPr/>
                    <a:lstStyle/>
                    <a:p>
                      <a:pPr algn="ctr">
                        <a:lnSpc>
                          <a:spcPct val="150000"/>
                        </a:lnSpc>
                        <a:spcAft>
                          <a:spcPts val="800"/>
                        </a:spcAft>
                      </a:pPr>
                      <a:r>
                        <a:rPr lang="en-US" sz="1200" b="1" err="1">
                          <a:solidFill>
                            <a:srgbClr val="92D050"/>
                          </a:solidFill>
                          <a:effectLst/>
                        </a:rPr>
                        <a:t>Luồng</a:t>
                      </a:r>
                      <a:r>
                        <a:rPr lang="en-US" sz="1200" b="1">
                          <a:solidFill>
                            <a:srgbClr val="92D050"/>
                          </a:solidFill>
                          <a:effectLst/>
                        </a:rPr>
                        <a:t> </a:t>
                      </a:r>
                      <a:r>
                        <a:rPr lang="en-US" sz="1200" b="1" err="1">
                          <a:solidFill>
                            <a:srgbClr val="92D050"/>
                          </a:solidFill>
                          <a:effectLst/>
                        </a:rPr>
                        <a:t>sự</a:t>
                      </a:r>
                      <a:r>
                        <a:rPr lang="en-US" sz="1200" b="1">
                          <a:solidFill>
                            <a:srgbClr val="92D050"/>
                          </a:solidFill>
                          <a:effectLst/>
                        </a:rPr>
                        <a:t> </a:t>
                      </a:r>
                      <a:r>
                        <a:rPr lang="en-US" sz="1200" b="1" err="1">
                          <a:solidFill>
                            <a:srgbClr val="92D050"/>
                          </a:solidFill>
                          <a:effectLst/>
                        </a:rPr>
                        <a:t>kiện</a:t>
                      </a:r>
                      <a:r>
                        <a:rPr lang="en-US" sz="1200" b="1">
                          <a:solidFill>
                            <a:srgbClr val="92D050"/>
                          </a:solidFill>
                          <a:effectLst/>
                        </a:rPr>
                        <a:t> </a:t>
                      </a:r>
                      <a:r>
                        <a:rPr lang="en-US" sz="1200" b="1" err="1">
                          <a:solidFill>
                            <a:srgbClr val="92D050"/>
                          </a:solidFill>
                          <a:effectLst/>
                        </a:rPr>
                        <a:t>chính</a:t>
                      </a:r>
                      <a:r>
                        <a:rPr lang="en-US" sz="1200" b="1">
                          <a:solidFill>
                            <a:srgbClr val="92D050"/>
                          </a:solidFill>
                          <a:effectLst/>
                        </a:rPr>
                        <a:t>:</a:t>
                      </a:r>
                    </a:p>
                    <a:p>
                      <a:pPr marL="342900" lvl="0" indent="-342900">
                        <a:lnSpc>
                          <a:spcPct val="150000"/>
                        </a:lnSpc>
                        <a:spcAft>
                          <a:spcPts val="0"/>
                        </a:spcAft>
                        <a:buFont typeface="Courier New" panose="02070309020205020404" pitchFamily="49" charset="0"/>
                        <a:buChar char="o"/>
                      </a:pPr>
                      <a:r>
                        <a:rPr lang="vi-VN" sz="1200">
                          <a:solidFill>
                            <a:schemeClr val="bg1"/>
                          </a:solidFill>
                          <a:effectLst/>
                        </a:rPr>
                        <a:t>Tác nhân tiến hành nhấp vào ô chức năng muốn thực hiện: thêm, sửa, xóa thông tin.</a:t>
                      </a:r>
                      <a:endParaRPr lang="en-US" sz="1200">
                        <a:solidFill>
                          <a:schemeClr val="bg1"/>
                        </a:solidFill>
                        <a:effectLst/>
                      </a:endParaRPr>
                    </a:p>
                    <a:p>
                      <a:pPr marL="342900" lvl="0" indent="-342900">
                        <a:lnSpc>
                          <a:spcPct val="150000"/>
                        </a:lnSpc>
                        <a:spcAft>
                          <a:spcPts val="0"/>
                        </a:spcAft>
                        <a:buFont typeface="Courier New" panose="02070309020205020404" pitchFamily="49" charset="0"/>
                        <a:buChar char="o"/>
                      </a:pPr>
                      <a:r>
                        <a:rPr lang="vi-VN" sz="1200" b="1" i="1">
                          <a:solidFill>
                            <a:srgbClr val="00B0F0"/>
                          </a:solidFill>
                          <a:effectLst/>
                        </a:rPr>
                        <a:t>Tác nhân chọn chức năng thêm mới:</a:t>
                      </a:r>
                      <a:endParaRPr lang="en-US" sz="1200" b="1" i="1">
                        <a:solidFill>
                          <a:srgbClr val="00B0F0"/>
                        </a:solidFill>
                        <a:effectLst/>
                      </a:endParaRPr>
                    </a:p>
                    <a:p>
                      <a:pPr marL="342900" lvl="0" indent="-342900">
                        <a:lnSpc>
                          <a:spcPct val="150000"/>
                        </a:lnSpc>
                        <a:spcAft>
                          <a:spcPts val="0"/>
                        </a:spcAft>
                        <a:buFont typeface="Wingdings" panose="05000000000000000000" pitchFamily="2" charset="2"/>
                        <a:buChar char=""/>
                        <a:tabLst>
                          <a:tab pos="651510" algn="l"/>
                          <a:tab pos="1191260" algn="l"/>
                        </a:tabLst>
                      </a:pPr>
                      <a:r>
                        <a:rPr lang="vi-VN" sz="1200" smtClean="0">
                          <a:solidFill>
                            <a:schemeClr val="bg1"/>
                          </a:solidFill>
                          <a:effectLst/>
                        </a:rPr>
                        <a:t>Tác </a:t>
                      </a:r>
                      <a:r>
                        <a:rPr lang="vi-VN" sz="1200">
                          <a:solidFill>
                            <a:schemeClr val="bg1"/>
                          </a:solidFill>
                          <a:effectLst/>
                        </a:rPr>
                        <a:t>nhân tiến hành điền thông tin </a:t>
                      </a:r>
                      <a:r>
                        <a:rPr lang="en-US" sz="1200" err="1" smtClean="0">
                          <a:solidFill>
                            <a:schemeClr val="bg1"/>
                          </a:solidFill>
                          <a:effectLst/>
                        </a:rPr>
                        <a:t>khách</a:t>
                      </a:r>
                      <a:r>
                        <a:rPr lang="en-US" sz="1200" baseline="0" smtClean="0">
                          <a:solidFill>
                            <a:schemeClr val="bg1"/>
                          </a:solidFill>
                          <a:effectLst/>
                        </a:rPr>
                        <a:t> </a:t>
                      </a:r>
                      <a:r>
                        <a:rPr lang="en-US" sz="1200" baseline="0" err="1" smtClean="0">
                          <a:solidFill>
                            <a:schemeClr val="bg1"/>
                          </a:solidFill>
                          <a:effectLst/>
                        </a:rPr>
                        <a:t>hàng</a:t>
                      </a:r>
                      <a:r>
                        <a:rPr lang="en-US" sz="1200" baseline="0" smtClean="0">
                          <a:solidFill>
                            <a:schemeClr val="bg1"/>
                          </a:solidFill>
                          <a:effectLst/>
                        </a:rPr>
                        <a:t>. </a:t>
                      </a:r>
                      <a:r>
                        <a:rPr lang="vi-VN" sz="1200" smtClean="0">
                          <a:solidFill>
                            <a:schemeClr val="bg1"/>
                          </a:solidFill>
                          <a:effectLst/>
                        </a:rPr>
                        <a:t>Sau </a:t>
                      </a:r>
                      <a:r>
                        <a:rPr lang="vi-VN" sz="1200">
                          <a:solidFill>
                            <a:schemeClr val="bg1"/>
                          </a:solidFill>
                          <a:effectLst/>
                        </a:rPr>
                        <a:t>khi nhập đầy đủ thông tin tác nhân nhấp vào ô thêm mới.</a:t>
                      </a:r>
                      <a:endParaRPr lang="en-US" sz="1200">
                        <a:solidFill>
                          <a:schemeClr val="bg1"/>
                        </a:solidFill>
                        <a:effectLst/>
                      </a:endParaRPr>
                    </a:p>
                    <a:p>
                      <a:pPr marL="342900" lvl="0" indent="-342900">
                        <a:lnSpc>
                          <a:spcPct val="150000"/>
                        </a:lnSpc>
                        <a:spcAft>
                          <a:spcPts val="0"/>
                        </a:spcAft>
                        <a:buFont typeface="Wingdings" panose="05000000000000000000" pitchFamily="2" charset="2"/>
                        <a:buChar char=""/>
                        <a:tabLst>
                          <a:tab pos="651510" algn="l"/>
                          <a:tab pos="1191260" algn="l"/>
                        </a:tabLst>
                      </a:pPr>
                      <a:r>
                        <a:rPr lang="vi-VN" sz="1200">
                          <a:solidFill>
                            <a:schemeClr val="bg1"/>
                          </a:solidFill>
                          <a:effectLst/>
                        </a:rPr>
                        <a:t>Hệ thống kiểm tra tính hợp lệ thông tin. Nếu thông tin hợp lệ, hệ thống tự động thêm mới</a:t>
                      </a:r>
                      <a:r>
                        <a:rPr lang="vi-VN" sz="1200" smtClean="0">
                          <a:solidFill>
                            <a:schemeClr val="bg1"/>
                          </a:solidFill>
                          <a:effectLst/>
                        </a:rPr>
                        <a:t>.</a:t>
                      </a:r>
                      <a:endParaRPr lang="en-US" sz="1200">
                        <a:solidFill>
                          <a:schemeClr val="bg1"/>
                        </a:solidFill>
                        <a:effectLst/>
                      </a:endParaRPr>
                    </a:p>
                  </a:txBody>
                  <a:tcPr marL="17196" marR="17196" marT="0" marB="0"/>
                </a:tc>
                <a:tc hMerge="1">
                  <a:txBody>
                    <a:bodyPr/>
                    <a:lstStyle/>
                    <a:p>
                      <a:endParaRPr lang="en-US"/>
                    </a:p>
                  </a:txBody>
                  <a:tcPr/>
                </a:tc>
                <a:extLst>
                  <a:ext uri="{0D108BD9-81ED-4DB2-BD59-A6C34878D82A}">
                    <a16:rowId xmlns:a16="http://schemas.microsoft.com/office/drawing/2014/main" val="3949843716"/>
                  </a:ext>
                </a:extLst>
              </a:tr>
            </a:tbl>
          </a:graphicData>
        </a:graphic>
      </p:graphicFrame>
    </p:spTree>
    <p:extLst>
      <p:ext uri="{BB962C8B-B14F-4D97-AF65-F5344CB8AC3E}">
        <p14:creationId xmlns:p14="http://schemas.microsoft.com/office/powerpoint/2010/main" val="22518318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7"/>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 sz="2800" b="1">
                <a:latin typeface="Inconsolata" panose="020B0604020202020204" charset="0"/>
                <a:ea typeface="Inconsolata" panose="020B0604020202020204" charset="0"/>
                <a:cs typeface="Tahoma" panose="020B0604030504040204" pitchFamily="34" charset="0"/>
              </a:rPr>
              <a:t>2.Quản lý khách hàng</a:t>
            </a:r>
            <a:endParaRPr sz="2800" b="1">
              <a:latin typeface="Inconsolata" panose="020B0604020202020204" charset="0"/>
              <a:ea typeface="Inconsolata" panose="020B0604020202020204" charset="0"/>
              <a:cs typeface="Tahoma" panose="020B060403050404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676153064"/>
              </p:ext>
            </p:extLst>
          </p:nvPr>
        </p:nvGraphicFramePr>
        <p:xfrm>
          <a:off x="1419221" y="1458613"/>
          <a:ext cx="6305558" cy="3464938"/>
        </p:xfrm>
        <a:graphic>
          <a:graphicData uri="http://schemas.openxmlformats.org/drawingml/2006/table">
            <a:tbl>
              <a:tblPr firstRow="1" firstCol="1" bandRow="1">
                <a:tableStyleId>{E085CC7A-3E8C-4091-A263-BB12DE3C5278}</a:tableStyleId>
              </a:tblPr>
              <a:tblGrid>
                <a:gridCol w="6305558">
                  <a:extLst>
                    <a:ext uri="{9D8B030D-6E8A-4147-A177-3AD203B41FA5}">
                      <a16:colId xmlns:a16="http://schemas.microsoft.com/office/drawing/2014/main" val="2028597153"/>
                    </a:ext>
                  </a:extLst>
                </a:gridCol>
              </a:tblGrid>
              <a:tr h="3464938">
                <a:tc>
                  <a:txBody>
                    <a:bodyPr/>
                    <a:lstStyle/>
                    <a:p>
                      <a:pPr marL="342900" lvl="0" indent="-342900">
                        <a:lnSpc>
                          <a:spcPct val="150000"/>
                        </a:lnSpc>
                        <a:spcAft>
                          <a:spcPts val="0"/>
                        </a:spcAft>
                        <a:buFont typeface="Courier New" panose="02070309020205020404" pitchFamily="49" charset="0"/>
                        <a:buChar char="o"/>
                      </a:pPr>
                      <a:r>
                        <a:rPr lang="vi-VN" sz="1200" b="1" i="1" smtClean="0">
                          <a:solidFill>
                            <a:srgbClr val="00B0F0"/>
                          </a:solidFill>
                          <a:effectLst/>
                        </a:rPr>
                        <a:t>Tác </a:t>
                      </a:r>
                      <a:r>
                        <a:rPr lang="vi-VN" sz="1200" b="1" i="1">
                          <a:solidFill>
                            <a:srgbClr val="00B0F0"/>
                          </a:solidFill>
                          <a:effectLst/>
                        </a:rPr>
                        <a:t>nhân chọn chức năng sửa thông </a:t>
                      </a:r>
                      <a:r>
                        <a:rPr lang="vi-VN" sz="1200" b="1" i="1" smtClean="0">
                          <a:solidFill>
                            <a:srgbClr val="00B0F0"/>
                          </a:solidFill>
                          <a:effectLst/>
                        </a:rPr>
                        <a:t>tin</a:t>
                      </a:r>
                      <a:r>
                        <a:rPr lang="en-US" sz="1200" b="1" i="1" smtClean="0">
                          <a:solidFill>
                            <a:srgbClr val="00B0F0"/>
                          </a:solidFill>
                          <a:effectLst/>
                        </a:rPr>
                        <a:t> </a:t>
                      </a:r>
                      <a:r>
                        <a:rPr lang="en-US" sz="1200" b="1" i="1" err="1" smtClean="0">
                          <a:solidFill>
                            <a:srgbClr val="00B0F0"/>
                          </a:solidFill>
                          <a:effectLst/>
                        </a:rPr>
                        <a:t>khách</a:t>
                      </a:r>
                      <a:r>
                        <a:rPr lang="en-US" sz="1200" b="1" i="1" baseline="0" smtClean="0">
                          <a:solidFill>
                            <a:srgbClr val="00B0F0"/>
                          </a:solidFill>
                          <a:effectLst/>
                        </a:rPr>
                        <a:t> </a:t>
                      </a:r>
                      <a:r>
                        <a:rPr lang="en-US" sz="1200" b="1" i="1" baseline="0" err="1" smtClean="0">
                          <a:solidFill>
                            <a:srgbClr val="00B0F0"/>
                          </a:solidFill>
                          <a:effectLst/>
                        </a:rPr>
                        <a:t>hàng</a:t>
                      </a:r>
                      <a:r>
                        <a:rPr lang="vi-VN" sz="1200" b="1" i="1" smtClean="0">
                          <a:solidFill>
                            <a:srgbClr val="00B0F0"/>
                          </a:solidFill>
                          <a:effectLst/>
                        </a:rPr>
                        <a:t>:</a:t>
                      </a:r>
                      <a:endParaRPr lang="en-US" sz="1200" b="1" i="1">
                        <a:solidFill>
                          <a:srgbClr val="00B0F0"/>
                        </a:solidFill>
                        <a:effectLst/>
                      </a:endParaRPr>
                    </a:p>
                    <a:p>
                      <a:pPr marL="342900" lvl="0" indent="-342900">
                        <a:lnSpc>
                          <a:spcPct val="150000"/>
                        </a:lnSpc>
                        <a:spcAft>
                          <a:spcPts val="0"/>
                        </a:spcAft>
                        <a:buFont typeface="Wingdings" panose="05000000000000000000" pitchFamily="2" charset="2"/>
                        <a:buChar char=""/>
                        <a:tabLst>
                          <a:tab pos="651510" algn="l"/>
                        </a:tabLst>
                      </a:pPr>
                      <a:r>
                        <a:rPr lang="vi-VN" sz="1200">
                          <a:solidFill>
                            <a:schemeClr val="bg1"/>
                          </a:solidFill>
                          <a:effectLst/>
                        </a:rPr>
                        <a:t>Hệ thống truy xuất và tiến hành thực hiện tới thông tin nhân viên muốn thực hiện.</a:t>
                      </a:r>
                      <a:endParaRPr lang="en-US" sz="1200">
                        <a:solidFill>
                          <a:schemeClr val="bg1"/>
                        </a:solidFill>
                        <a:effectLst/>
                      </a:endParaRPr>
                    </a:p>
                    <a:p>
                      <a:pPr marL="342900" lvl="0" indent="-342900">
                        <a:lnSpc>
                          <a:spcPct val="150000"/>
                        </a:lnSpc>
                        <a:spcAft>
                          <a:spcPts val="0"/>
                        </a:spcAft>
                        <a:buFont typeface="Wingdings" panose="05000000000000000000" pitchFamily="2" charset="2"/>
                        <a:buChar char=""/>
                        <a:tabLst>
                          <a:tab pos="651510" algn="l"/>
                        </a:tabLst>
                      </a:pPr>
                      <a:r>
                        <a:rPr lang="vi-VN" sz="1200">
                          <a:solidFill>
                            <a:schemeClr val="bg1"/>
                          </a:solidFill>
                          <a:effectLst/>
                        </a:rPr>
                        <a:t>Tác nhân tiến hành sửa một số thông tin bao gồm thông tin vừa được thêm mới. </a:t>
                      </a:r>
                      <a:endParaRPr lang="en-US" sz="1200">
                        <a:solidFill>
                          <a:schemeClr val="bg1"/>
                        </a:solidFill>
                        <a:effectLst/>
                      </a:endParaRPr>
                    </a:p>
                    <a:p>
                      <a:pPr marL="342900" lvl="0" indent="-342900">
                        <a:lnSpc>
                          <a:spcPct val="150000"/>
                        </a:lnSpc>
                        <a:spcAft>
                          <a:spcPts val="0"/>
                        </a:spcAft>
                        <a:buFont typeface="Wingdings" panose="05000000000000000000" pitchFamily="2" charset="2"/>
                        <a:buChar char=""/>
                        <a:tabLst>
                          <a:tab pos="651510" algn="l"/>
                        </a:tabLst>
                      </a:pPr>
                      <a:r>
                        <a:rPr lang="vi-VN" sz="1200">
                          <a:solidFill>
                            <a:schemeClr val="bg1"/>
                          </a:solidFill>
                          <a:effectLst/>
                        </a:rPr>
                        <a:t>Tác nhân sau khi sửa xong thông tin nhấp vào ô cập nhật thông tin.</a:t>
                      </a:r>
                      <a:endParaRPr lang="en-US" sz="1200">
                        <a:solidFill>
                          <a:schemeClr val="bg1"/>
                        </a:solidFill>
                        <a:effectLst/>
                      </a:endParaRPr>
                    </a:p>
                    <a:p>
                      <a:pPr marL="342900" lvl="0" indent="-342900">
                        <a:lnSpc>
                          <a:spcPct val="150000"/>
                        </a:lnSpc>
                        <a:spcAft>
                          <a:spcPts val="0"/>
                        </a:spcAft>
                        <a:buFont typeface="Wingdings" panose="05000000000000000000" pitchFamily="2" charset="2"/>
                        <a:buChar char=""/>
                        <a:tabLst>
                          <a:tab pos="651510" algn="l"/>
                        </a:tabLst>
                      </a:pPr>
                      <a:r>
                        <a:rPr lang="vi-VN" sz="1200">
                          <a:solidFill>
                            <a:schemeClr val="bg1"/>
                          </a:solidFill>
                          <a:effectLst/>
                        </a:rPr>
                        <a:t>Hệ thống kiểm tra tính hợp lệ thông tin. Nếu thông tin </a:t>
                      </a:r>
                      <a:r>
                        <a:rPr lang="vi-VN" sz="1200" smtClean="0">
                          <a:solidFill>
                            <a:schemeClr val="bg1"/>
                          </a:solidFill>
                          <a:effectLst/>
                        </a:rPr>
                        <a:t>hợp </a:t>
                      </a:r>
                      <a:r>
                        <a:rPr lang="vi-VN" sz="1200">
                          <a:solidFill>
                            <a:schemeClr val="bg1"/>
                          </a:solidFill>
                          <a:effectLst/>
                        </a:rPr>
                        <a:t>lệ, hệ thống tự động sửa mới thông tin.</a:t>
                      </a:r>
                      <a:endParaRPr lang="en-US" sz="1200">
                        <a:solidFill>
                          <a:schemeClr val="bg1"/>
                        </a:solidFill>
                        <a:effectLst/>
                      </a:endParaRPr>
                    </a:p>
                    <a:p>
                      <a:pPr marL="342900" lvl="0" indent="-342900">
                        <a:lnSpc>
                          <a:spcPct val="150000"/>
                        </a:lnSpc>
                        <a:spcAft>
                          <a:spcPts val="0"/>
                        </a:spcAft>
                        <a:buFont typeface="Courier New" panose="02070309020205020404" pitchFamily="49" charset="0"/>
                        <a:buChar char="o"/>
                      </a:pPr>
                      <a:r>
                        <a:rPr lang="vi-VN" sz="1200" b="1" i="1">
                          <a:solidFill>
                            <a:srgbClr val="00B0F0"/>
                          </a:solidFill>
                          <a:effectLst/>
                        </a:rPr>
                        <a:t>Tác nhân chọn chức năng </a:t>
                      </a:r>
                      <a:r>
                        <a:rPr lang="vi-VN" sz="1200" b="1" i="1" smtClean="0">
                          <a:solidFill>
                            <a:srgbClr val="00B0F0"/>
                          </a:solidFill>
                          <a:effectLst/>
                        </a:rPr>
                        <a:t>xóa</a:t>
                      </a:r>
                      <a:r>
                        <a:rPr lang="en-US" sz="1200" b="1" i="1" smtClean="0">
                          <a:solidFill>
                            <a:srgbClr val="00B0F0"/>
                          </a:solidFill>
                          <a:effectLst/>
                        </a:rPr>
                        <a:t> </a:t>
                      </a:r>
                      <a:r>
                        <a:rPr lang="en-US" sz="1200" b="1" i="1" err="1" smtClean="0">
                          <a:solidFill>
                            <a:srgbClr val="00B0F0"/>
                          </a:solidFill>
                          <a:effectLst/>
                        </a:rPr>
                        <a:t>khách</a:t>
                      </a:r>
                      <a:r>
                        <a:rPr lang="en-US" sz="1200" b="1" i="1" baseline="0" smtClean="0">
                          <a:solidFill>
                            <a:srgbClr val="00B0F0"/>
                          </a:solidFill>
                          <a:effectLst/>
                        </a:rPr>
                        <a:t> </a:t>
                      </a:r>
                      <a:r>
                        <a:rPr lang="en-US" sz="1200" b="1" i="1" baseline="0" err="1" smtClean="0">
                          <a:solidFill>
                            <a:srgbClr val="00B0F0"/>
                          </a:solidFill>
                          <a:effectLst/>
                        </a:rPr>
                        <a:t>hàng</a:t>
                      </a:r>
                      <a:r>
                        <a:rPr lang="vi-VN" sz="1200" b="1" i="1" smtClean="0">
                          <a:solidFill>
                            <a:srgbClr val="00B0F0"/>
                          </a:solidFill>
                          <a:effectLst/>
                        </a:rPr>
                        <a:t>:</a:t>
                      </a:r>
                      <a:endParaRPr lang="en-US" sz="1200" b="1" i="1">
                        <a:solidFill>
                          <a:srgbClr val="00B0F0"/>
                        </a:solidFill>
                        <a:effectLst/>
                      </a:endParaRPr>
                    </a:p>
                    <a:p>
                      <a:pPr marL="342900" lvl="0" indent="-342900">
                        <a:lnSpc>
                          <a:spcPct val="150000"/>
                        </a:lnSpc>
                        <a:spcAft>
                          <a:spcPts val="0"/>
                        </a:spcAft>
                        <a:buFont typeface="Wingdings" panose="05000000000000000000" pitchFamily="2" charset="2"/>
                        <a:buChar char=""/>
                        <a:tabLst>
                          <a:tab pos="651510" algn="l"/>
                        </a:tabLst>
                      </a:pPr>
                      <a:r>
                        <a:rPr lang="vi-VN" sz="1200">
                          <a:solidFill>
                            <a:schemeClr val="bg1"/>
                          </a:solidFill>
                          <a:effectLst/>
                        </a:rPr>
                        <a:t>Tác nhân nhấp vào dữ liệu muốn xóa. Chọn chức năng xóa.</a:t>
                      </a:r>
                      <a:endParaRPr lang="en-US" sz="1200">
                        <a:solidFill>
                          <a:schemeClr val="bg1"/>
                        </a:solidFill>
                        <a:effectLst/>
                      </a:endParaRPr>
                    </a:p>
                    <a:p>
                      <a:pPr marL="342900" lvl="0" indent="-342900">
                        <a:lnSpc>
                          <a:spcPct val="150000"/>
                        </a:lnSpc>
                        <a:spcAft>
                          <a:spcPts val="0"/>
                        </a:spcAft>
                        <a:buFont typeface="Wingdings" panose="05000000000000000000" pitchFamily="2" charset="2"/>
                        <a:buChar char=""/>
                        <a:tabLst>
                          <a:tab pos="651510" algn="l"/>
                        </a:tabLst>
                      </a:pPr>
                      <a:r>
                        <a:rPr lang="vi-VN" sz="1200">
                          <a:solidFill>
                            <a:schemeClr val="bg1"/>
                          </a:solidFill>
                          <a:effectLst/>
                        </a:rPr>
                        <a:t>Hệ thống xác nhận tác nhân muốn xóa hay không.</a:t>
                      </a:r>
                      <a:endParaRPr lang="en-US" sz="1200">
                        <a:solidFill>
                          <a:schemeClr val="bg1"/>
                        </a:solidFill>
                        <a:effectLst/>
                      </a:endParaRPr>
                    </a:p>
                    <a:p>
                      <a:pPr marL="342900" lvl="0" indent="-342900">
                        <a:lnSpc>
                          <a:spcPct val="150000"/>
                        </a:lnSpc>
                        <a:spcAft>
                          <a:spcPts val="800"/>
                        </a:spcAft>
                        <a:buFont typeface="Wingdings" panose="05000000000000000000" pitchFamily="2" charset="2"/>
                        <a:buChar char=""/>
                        <a:tabLst>
                          <a:tab pos="651510" algn="l"/>
                        </a:tabLst>
                      </a:pPr>
                      <a:r>
                        <a:rPr lang="vi-VN" sz="1200">
                          <a:solidFill>
                            <a:schemeClr val="bg1"/>
                          </a:solidFill>
                          <a:effectLst/>
                        </a:rPr>
                        <a:t>Tác nhân chấp nhận xóa. Hệ thống sẽ tự động xóa thông tin </a:t>
                      </a:r>
                      <a:r>
                        <a:rPr lang="en-US" sz="1200" err="1" smtClean="0">
                          <a:solidFill>
                            <a:schemeClr val="bg1"/>
                          </a:solidFill>
                          <a:effectLst/>
                        </a:rPr>
                        <a:t>khách</a:t>
                      </a:r>
                      <a:r>
                        <a:rPr lang="en-US" sz="1200" baseline="0" smtClean="0">
                          <a:solidFill>
                            <a:schemeClr val="bg1"/>
                          </a:solidFill>
                          <a:effectLst/>
                        </a:rPr>
                        <a:t> </a:t>
                      </a:r>
                      <a:r>
                        <a:rPr lang="en-US" sz="1200" baseline="0" err="1" smtClean="0">
                          <a:solidFill>
                            <a:schemeClr val="bg1"/>
                          </a:solidFill>
                          <a:effectLst/>
                        </a:rPr>
                        <a:t>hàng</a:t>
                      </a:r>
                      <a:endParaRPr lang="en-US" sz="12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extLst>
                  <a:ext uri="{0D108BD9-81ED-4DB2-BD59-A6C34878D82A}">
                    <a16:rowId xmlns:a16="http://schemas.microsoft.com/office/drawing/2014/main" val="3949843716"/>
                  </a:ext>
                </a:extLst>
              </a:tr>
            </a:tbl>
          </a:graphicData>
        </a:graphic>
      </p:graphicFrame>
    </p:spTree>
    <p:extLst>
      <p:ext uri="{BB962C8B-B14F-4D97-AF65-F5344CB8AC3E}">
        <p14:creationId xmlns:p14="http://schemas.microsoft.com/office/powerpoint/2010/main" val="9868745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7"/>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 sz="2800" b="1" smtClean="0">
                <a:latin typeface="Inconsolata" panose="020B0604020202020204" charset="0"/>
                <a:ea typeface="Inconsolata" panose="020B0604020202020204" charset="0"/>
                <a:cs typeface="Tahoma" panose="020B0604030504040204" pitchFamily="34" charset="0"/>
              </a:rPr>
              <a:t>3.Quản </a:t>
            </a:r>
            <a:r>
              <a:rPr lang="en" sz="2800" b="1">
                <a:latin typeface="Inconsolata" panose="020B0604020202020204" charset="0"/>
                <a:ea typeface="Inconsolata" panose="020B0604020202020204" charset="0"/>
                <a:cs typeface="Tahoma" panose="020B0604030504040204" pitchFamily="34" charset="0"/>
              </a:rPr>
              <a:t>lý </a:t>
            </a:r>
            <a:r>
              <a:rPr lang="en" sz="2800" b="1" smtClean="0">
                <a:latin typeface="Inconsolata" panose="020B0604020202020204" charset="0"/>
                <a:ea typeface="Inconsolata" panose="020B0604020202020204" charset="0"/>
                <a:cs typeface="Tahoma" panose="020B0604030504040204" pitchFamily="34" charset="0"/>
              </a:rPr>
              <a:t>nhân viên</a:t>
            </a:r>
            <a:endParaRPr sz="2800" b="1">
              <a:latin typeface="Inconsolata" panose="020B0604020202020204" charset="0"/>
              <a:ea typeface="Inconsolata" panose="020B0604020202020204" charset="0"/>
              <a:cs typeface="Tahoma" panose="020B0604030504040204" pitchFamily="34" charset="0"/>
            </a:endParaRPr>
          </a:p>
        </p:txBody>
      </p:sp>
      <p:sp>
        <p:nvSpPr>
          <p:cNvPr id="6" name="Google Shape;296;p17"/>
          <p:cNvSpPr txBox="1">
            <a:spLocks noGrp="1"/>
          </p:cNvSpPr>
          <p:nvPr>
            <p:ph type="body" idx="1"/>
          </p:nvPr>
        </p:nvSpPr>
        <p:spPr>
          <a:xfrm>
            <a:off x="639392" y="1513000"/>
            <a:ext cx="3382593" cy="3099900"/>
          </a:xfrm>
          <a:prstGeom prst="rect">
            <a:avLst/>
          </a:prstGeom>
        </p:spPr>
        <p:txBody>
          <a:bodyPr spcFirstLastPara="1" wrap="square" lIns="91425" tIns="91425" rIns="91425" bIns="91425" anchor="t" anchorCtr="0">
            <a:noAutofit/>
          </a:bodyPr>
          <a:lstStyle/>
          <a:p>
            <a:pPr marL="101600" lvl="0" indent="0">
              <a:buNone/>
            </a:pPr>
            <a:r>
              <a:rPr lang="en-US" b="1" err="1" smtClean="0"/>
              <a:t>Biểu</a:t>
            </a:r>
            <a:r>
              <a:rPr lang="en-US" b="1" smtClean="0"/>
              <a:t> </a:t>
            </a:r>
            <a:r>
              <a:rPr lang="en-US" b="1" err="1"/>
              <a:t>đồ</a:t>
            </a:r>
            <a:r>
              <a:rPr lang="en-US" b="1"/>
              <a:t> </a:t>
            </a:r>
            <a:r>
              <a:rPr lang="en-US" b="1" err="1" smtClean="0"/>
              <a:t>chức</a:t>
            </a:r>
            <a:r>
              <a:rPr lang="en-US" b="1" smtClean="0"/>
              <a:t> </a:t>
            </a:r>
            <a:r>
              <a:rPr lang="en-US" b="1" err="1"/>
              <a:t>năng</a:t>
            </a:r>
            <a:r>
              <a:rPr lang="en-US" b="1"/>
              <a:t> </a:t>
            </a:r>
            <a:r>
              <a:rPr lang="en-US" b="1" err="1"/>
              <a:t>quản</a:t>
            </a:r>
            <a:r>
              <a:rPr lang="en-US" b="1"/>
              <a:t> </a:t>
            </a:r>
            <a:r>
              <a:rPr lang="en-US" b="1" err="1"/>
              <a:t>lý</a:t>
            </a:r>
            <a:r>
              <a:rPr lang="en-US" b="1"/>
              <a:t> </a:t>
            </a:r>
            <a:r>
              <a:rPr lang="en-US" b="1" err="1" smtClean="0">
                <a:solidFill>
                  <a:srgbClr val="92D050"/>
                </a:solidFill>
              </a:rPr>
              <a:t>nhân</a:t>
            </a:r>
            <a:r>
              <a:rPr lang="en-US" b="1" smtClean="0">
                <a:solidFill>
                  <a:srgbClr val="92D050"/>
                </a:solidFill>
              </a:rPr>
              <a:t> </a:t>
            </a:r>
            <a:r>
              <a:rPr lang="en-US" b="1" err="1" smtClean="0">
                <a:solidFill>
                  <a:srgbClr val="92D050"/>
                </a:solidFill>
              </a:rPr>
              <a:t>viên</a:t>
            </a:r>
            <a:endParaRPr lang="en-US">
              <a:solidFill>
                <a:srgbClr val="92D050"/>
              </a:solidFill>
            </a:endParaRPr>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3481283" y="1275169"/>
            <a:ext cx="4739005" cy="3575562"/>
          </a:xfrm>
          <a:prstGeom prst="rect">
            <a:avLst/>
          </a:prstGeom>
          <a:noFill/>
          <a:ln>
            <a:noFill/>
          </a:ln>
        </p:spPr>
      </p:pic>
    </p:spTree>
    <p:extLst>
      <p:ext uri="{BB962C8B-B14F-4D97-AF65-F5344CB8AC3E}">
        <p14:creationId xmlns:p14="http://schemas.microsoft.com/office/powerpoint/2010/main" val="39342426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7"/>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 sz="2800" b="1">
                <a:latin typeface="Inconsolata" panose="020B0604020202020204" charset="0"/>
                <a:ea typeface="Inconsolata" panose="020B0604020202020204" charset="0"/>
                <a:cs typeface="Tahoma" panose="020B0604030504040204" pitchFamily="34" charset="0"/>
              </a:rPr>
              <a:t>3.Quản lý nhân viên</a:t>
            </a:r>
            <a:endParaRPr sz="2800" b="1">
              <a:latin typeface="Inconsolata" panose="020B0604020202020204" charset="0"/>
              <a:ea typeface="Inconsolata" panose="020B0604020202020204" charset="0"/>
              <a:cs typeface="Tahoma" panose="020B060403050404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246248293"/>
              </p:ext>
            </p:extLst>
          </p:nvPr>
        </p:nvGraphicFramePr>
        <p:xfrm>
          <a:off x="1419221" y="1346619"/>
          <a:ext cx="6305558" cy="3636976"/>
        </p:xfrm>
        <a:graphic>
          <a:graphicData uri="http://schemas.openxmlformats.org/drawingml/2006/table">
            <a:tbl>
              <a:tblPr firstRow="1" firstCol="1" bandRow="1">
                <a:tableStyleId>{E085CC7A-3E8C-4091-A263-BB12DE3C5278}</a:tableStyleId>
              </a:tblPr>
              <a:tblGrid>
                <a:gridCol w="1942016">
                  <a:extLst>
                    <a:ext uri="{9D8B030D-6E8A-4147-A177-3AD203B41FA5}">
                      <a16:colId xmlns:a16="http://schemas.microsoft.com/office/drawing/2014/main" val="2028597153"/>
                    </a:ext>
                  </a:extLst>
                </a:gridCol>
                <a:gridCol w="4363542">
                  <a:extLst>
                    <a:ext uri="{9D8B030D-6E8A-4147-A177-3AD203B41FA5}">
                      <a16:colId xmlns:a16="http://schemas.microsoft.com/office/drawing/2014/main" val="1312235022"/>
                    </a:ext>
                  </a:extLst>
                </a:gridCol>
              </a:tblGrid>
              <a:tr h="252688">
                <a:tc>
                  <a:txBody>
                    <a:bodyPr/>
                    <a:lstStyle/>
                    <a:p>
                      <a:pPr algn="ctr">
                        <a:lnSpc>
                          <a:spcPct val="150000"/>
                        </a:lnSpc>
                        <a:spcAft>
                          <a:spcPts val="800"/>
                        </a:spcAft>
                      </a:pPr>
                      <a:r>
                        <a:rPr lang="en-US" sz="1200" b="1" err="1">
                          <a:solidFill>
                            <a:srgbClr val="92D050"/>
                          </a:solidFill>
                          <a:effectLst/>
                        </a:rPr>
                        <a:t>Tên</a:t>
                      </a:r>
                      <a:r>
                        <a:rPr lang="en-US" sz="1200" b="1">
                          <a:solidFill>
                            <a:srgbClr val="92D050"/>
                          </a:solidFill>
                          <a:effectLst/>
                        </a:rPr>
                        <a:t> ca </a:t>
                      </a:r>
                      <a:r>
                        <a:rPr lang="en-US" sz="1200" b="1" err="1">
                          <a:solidFill>
                            <a:srgbClr val="92D050"/>
                          </a:solidFill>
                          <a:effectLst/>
                        </a:rPr>
                        <a:t>sử</a:t>
                      </a:r>
                      <a:r>
                        <a:rPr lang="en-US" sz="1200" b="1">
                          <a:solidFill>
                            <a:srgbClr val="92D050"/>
                          </a:solidFill>
                          <a:effectLst/>
                        </a:rPr>
                        <a:t> </a:t>
                      </a:r>
                      <a:r>
                        <a:rPr lang="en-US" sz="1200" b="1" err="1">
                          <a:solidFill>
                            <a:srgbClr val="92D050"/>
                          </a:solidFill>
                          <a:effectLst/>
                        </a:rPr>
                        <a:t>dụng</a:t>
                      </a:r>
                      <a:endParaRPr lang="en-US" sz="1200" b="1">
                        <a:solidFill>
                          <a:srgbClr val="92D050"/>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tc>
                  <a:txBody>
                    <a:bodyPr/>
                    <a:lstStyle/>
                    <a:p>
                      <a:pPr>
                        <a:lnSpc>
                          <a:spcPct val="150000"/>
                        </a:lnSpc>
                        <a:spcAft>
                          <a:spcPts val="800"/>
                        </a:spcAft>
                      </a:pPr>
                      <a:r>
                        <a:rPr lang="en-US" sz="1200" smtClean="0">
                          <a:solidFill>
                            <a:schemeClr val="bg1"/>
                          </a:solidFill>
                          <a:effectLst/>
                        </a:rPr>
                        <a:t> </a:t>
                      </a:r>
                      <a:r>
                        <a:rPr lang="vi-VN" sz="1200" smtClean="0">
                          <a:solidFill>
                            <a:schemeClr val="bg1"/>
                          </a:solidFill>
                          <a:effectLst/>
                        </a:rPr>
                        <a:t>Quản </a:t>
                      </a:r>
                      <a:r>
                        <a:rPr lang="vi-VN" sz="1200">
                          <a:solidFill>
                            <a:schemeClr val="bg1"/>
                          </a:solidFill>
                          <a:effectLst/>
                        </a:rPr>
                        <a:t>lý </a:t>
                      </a:r>
                      <a:r>
                        <a:rPr lang="en-US" sz="1200" err="1" smtClean="0">
                          <a:solidFill>
                            <a:schemeClr val="bg1"/>
                          </a:solidFill>
                          <a:effectLst/>
                        </a:rPr>
                        <a:t>nhân</a:t>
                      </a:r>
                      <a:r>
                        <a:rPr lang="en-US" sz="1200" baseline="0" smtClean="0">
                          <a:solidFill>
                            <a:schemeClr val="bg1"/>
                          </a:solidFill>
                          <a:effectLst/>
                        </a:rPr>
                        <a:t> </a:t>
                      </a:r>
                      <a:r>
                        <a:rPr lang="en-US" sz="1200" baseline="0" err="1" smtClean="0">
                          <a:solidFill>
                            <a:schemeClr val="bg1"/>
                          </a:solidFill>
                          <a:effectLst/>
                        </a:rPr>
                        <a:t>viên</a:t>
                      </a:r>
                      <a:endParaRPr lang="en-US" sz="12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extLst>
                  <a:ext uri="{0D108BD9-81ED-4DB2-BD59-A6C34878D82A}">
                    <a16:rowId xmlns:a16="http://schemas.microsoft.com/office/drawing/2014/main" val="3304524783"/>
                  </a:ext>
                </a:extLst>
              </a:tr>
              <a:tr h="252688">
                <a:tc>
                  <a:txBody>
                    <a:bodyPr/>
                    <a:lstStyle/>
                    <a:p>
                      <a:pPr algn="ctr">
                        <a:lnSpc>
                          <a:spcPct val="150000"/>
                        </a:lnSpc>
                        <a:spcAft>
                          <a:spcPts val="800"/>
                        </a:spcAft>
                      </a:pPr>
                      <a:r>
                        <a:rPr lang="en-US" sz="1200" b="1">
                          <a:solidFill>
                            <a:srgbClr val="92D050"/>
                          </a:solidFill>
                          <a:effectLst/>
                        </a:rPr>
                        <a:t>Tác nhân</a:t>
                      </a:r>
                      <a:endParaRPr lang="en-US" sz="1200" b="1">
                        <a:solidFill>
                          <a:srgbClr val="92D050"/>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tc>
                  <a:txBody>
                    <a:bodyPr/>
                    <a:lstStyle/>
                    <a:p>
                      <a:pPr>
                        <a:lnSpc>
                          <a:spcPct val="150000"/>
                        </a:lnSpc>
                        <a:spcAft>
                          <a:spcPts val="800"/>
                        </a:spcAft>
                      </a:pPr>
                      <a:r>
                        <a:rPr lang="en-US" sz="1200" smtClean="0">
                          <a:solidFill>
                            <a:schemeClr val="bg1"/>
                          </a:solidFill>
                          <a:effectLst/>
                        </a:rPr>
                        <a:t> </a:t>
                      </a:r>
                      <a:r>
                        <a:rPr lang="en-US" sz="1200" err="1" smtClean="0">
                          <a:solidFill>
                            <a:schemeClr val="bg1"/>
                          </a:solidFill>
                          <a:effectLst/>
                        </a:rPr>
                        <a:t>Người</a:t>
                      </a:r>
                      <a:r>
                        <a:rPr lang="en-US" sz="1200" baseline="0" smtClean="0">
                          <a:solidFill>
                            <a:schemeClr val="bg1"/>
                          </a:solidFill>
                          <a:effectLst/>
                        </a:rPr>
                        <a:t> </a:t>
                      </a:r>
                      <a:r>
                        <a:rPr lang="en-US" sz="1200" baseline="0" err="1" smtClean="0">
                          <a:solidFill>
                            <a:schemeClr val="bg1"/>
                          </a:solidFill>
                          <a:effectLst/>
                        </a:rPr>
                        <a:t>quản</a:t>
                      </a:r>
                      <a:r>
                        <a:rPr lang="en-US" sz="1200" baseline="0" smtClean="0">
                          <a:solidFill>
                            <a:schemeClr val="bg1"/>
                          </a:solidFill>
                          <a:effectLst/>
                        </a:rPr>
                        <a:t> </a:t>
                      </a:r>
                      <a:r>
                        <a:rPr lang="en-US" sz="1200" baseline="0" err="1" smtClean="0">
                          <a:solidFill>
                            <a:schemeClr val="bg1"/>
                          </a:solidFill>
                          <a:effectLst/>
                        </a:rPr>
                        <a:t>lý</a:t>
                      </a:r>
                      <a:r>
                        <a:rPr lang="en-US" sz="1200" baseline="0" smtClean="0">
                          <a:solidFill>
                            <a:schemeClr val="bg1"/>
                          </a:solidFill>
                          <a:effectLst/>
                        </a:rPr>
                        <a:t> </a:t>
                      </a:r>
                      <a:r>
                        <a:rPr lang="en-US" sz="1200" baseline="0" err="1" smtClean="0">
                          <a:solidFill>
                            <a:schemeClr val="bg1"/>
                          </a:solidFill>
                          <a:effectLst/>
                        </a:rPr>
                        <a:t>có</a:t>
                      </a:r>
                      <a:r>
                        <a:rPr lang="en-US" sz="1200" baseline="0" smtClean="0">
                          <a:solidFill>
                            <a:schemeClr val="bg1"/>
                          </a:solidFill>
                          <a:effectLst/>
                        </a:rPr>
                        <a:t> </a:t>
                      </a:r>
                      <a:r>
                        <a:rPr lang="en-US" sz="1200" baseline="0" err="1" smtClean="0">
                          <a:solidFill>
                            <a:schemeClr val="bg1"/>
                          </a:solidFill>
                          <a:effectLst/>
                        </a:rPr>
                        <a:t>quyền</a:t>
                      </a:r>
                      <a:r>
                        <a:rPr lang="en-US" sz="1200" baseline="0" smtClean="0">
                          <a:solidFill>
                            <a:schemeClr val="bg1"/>
                          </a:solidFill>
                          <a:effectLst/>
                        </a:rPr>
                        <a:t> </a:t>
                      </a:r>
                      <a:r>
                        <a:rPr lang="en-US" sz="1200" baseline="0" err="1" smtClean="0">
                          <a:solidFill>
                            <a:schemeClr val="bg1"/>
                          </a:solidFill>
                          <a:effectLst/>
                        </a:rPr>
                        <a:t>truy</a:t>
                      </a:r>
                      <a:r>
                        <a:rPr lang="en-US" sz="1200" baseline="0" smtClean="0">
                          <a:solidFill>
                            <a:schemeClr val="bg1"/>
                          </a:solidFill>
                          <a:effectLst/>
                        </a:rPr>
                        <a:t> </a:t>
                      </a:r>
                      <a:r>
                        <a:rPr lang="en-US" sz="1200" baseline="0" err="1" smtClean="0">
                          <a:solidFill>
                            <a:schemeClr val="bg1"/>
                          </a:solidFill>
                          <a:effectLst/>
                        </a:rPr>
                        <a:t>cập</a:t>
                      </a:r>
                      <a:endParaRPr lang="en-US" sz="12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extLst>
                  <a:ext uri="{0D108BD9-81ED-4DB2-BD59-A6C34878D82A}">
                    <a16:rowId xmlns:a16="http://schemas.microsoft.com/office/drawing/2014/main" val="4098720685"/>
                  </a:ext>
                </a:extLst>
              </a:tr>
              <a:tr h="317635">
                <a:tc>
                  <a:txBody>
                    <a:bodyPr/>
                    <a:lstStyle/>
                    <a:p>
                      <a:pPr algn="ctr">
                        <a:lnSpc>
                          <a:spcPct val="150000"/>
                        </a:lnSpc>
                        <a:spcAft>
                          <a:spcPts val="800"/>
                        </a:spcAft>
                      </a:pPr>
                      <a:r>
                        <a:rPr lang="en-US" sz="1200" b="1" err="1">
                          <a:solidFill>
                            <a:srgbClr val="92D050"/>
                          </a:solidFill>
                          <a:effectLst/>
                        </a:rPr>
                        <a:t>Mục</a:t>
                      </a:r>
                      <a:r>
                        <a:rPr lang="en-US" sz="1200" b="1">
                          <a:solidFill>
                            <a:srgbClr val="92D050"/>
                          </a:solidFill>
                          <a:effectLst/>
                        </a:rPr>
                        <a:t> </a:t>
                      </a:r>
                      <a:r>
                        <a:rPr lang="en-US" sz="1200" b="1" err="1">
                          <a:solidFill>
                            <a:srgbClr val="92D050"/>
                          </a:solidFill>
                          <a:effectLst/>
                        </a:rPr>
                        <a:t>đích</a:t>
                      </a:r>
                      <a:endParaRPr lang="en-US" sz="1200" b="1">
                        <a:solidFill>
                          <a:srgbClr val="92D050"/>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tc>
                  <a:txBody>
                    <a:bodyPr/>
                    <a:lstStyle/>
                    <a:p>
                      <a:pPr>
                        <a:lnSpc>
                          <a:spcPct val="150000"/>
                        </a:lnSpc>
                        <a:spcAft>
                          <a:spcPts val="800"/>
                        </a:spcAft>
                      </a:pPr>
                      <a:r>
                        <a:rPr lang="en-US" sz="1200" b="0" i="0" u="none" strike="noStrike" cap="none" smtClean="0">
                          <a:solidFill>
                            <a:schemeClr val="bg1"/>
                          </a:solidFill>
                          <a:effectLst/>
                          <a:latin typeface="Arial"/>
                          <a:ea typeface="Arial"/>
                          <a:cs typeface="Arial"/>
                          <a:sym typeface="Arial"/>
                        </a:rPr>
                        <a:t> C</a:t>
                      </a:r>
                      <a:r>
                        <a:rPr lang="vi-VN" sz="1200" b="0" i="0" u="none" strike="noStrike" cap="none" smtClean="0">
                          <a:solidFill>
                            <a:schemeClr val="bg1"/>
                          </a:solidFill>
                          <a:effectLst/>
                          <a:latin typeface="Arial"/>
                          <a:ea typeface="Arial"/>
                          <a:cs typeface="Arial"/>
                          <a:sym typeface="Arial"/>
                        </a:rPr>
                        <a:t>ho phép quản lý thông tin </a:t>
                      </a:r>
                      <a:r>
                        <a:rPr lang="en-US" sz="1200" b="0" i="0" u="none" strike="noStrike" cap="none" err="1" smtClean="0">
                          <a:solidFill>
                            <a:schemeClr val="bg1"/>
                          </a:solidFill>
                          <a:effectLst/>
                          <a:latin typeface="Arial"/>
                          <a:ea typeface="Arial"/>
                          <a:cs typeface="Arial"/>
                          <a:sym typeface="Arial"/>
                        </a:rPr>
                        <a:t>nhân</a:t>
                      </a:r>
                      <a:r>
                        <a:rPr lang="en-US" sz="1200" b="0" i="0" u="none" strike="noStrike" cap="none" baseline="0" smtClean="0">
                          <a:solidFill>
                            <a:schemeClr val="bg1"/>
                          </a:solidFill>
                          <a:effectLst/>
                          <a:latin typeface="Arial"/>
                          <a:ea typeface="Arial"/>
                          <a:cs typeface="Arial"/>
                          <a:sym typeface="Arial"/>
                        </a:rPr>
                        <a:t> </a:t>
                      </a:r>
                      <a:r>
                        <a:rPr lang="en-US" sz="1200" b="0" i="0" u="none" strike="noStrike" cap="none" baseline="0" err="1" smtClean="0">
                          <a:solidFill>
                            <a:schemeClr val="bg1"/>
                          </a:solidFill>
                          <a:effectLst/>
                          <a:latin typeface="Arial"/>
                          <a:ea typeface="Arial"/>
                          <a:cs typeface="Arial"/>
                          <a:sym typeface="Arial"/>
                        </a:rPr>
                        <a:t>viên</a:t>
                      </a:r>
                      <a:endParaRPr lang="en-US" sz="11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extLst>
                  <a:ext uri="{0D108BD9-81ED-4DB2-BD59-A6C34878D82A}">
                    <a16:rowId xmlns:a16="http://schemas.microsoft.com/office/drawing/2014/main" val="324532264"/>
                  </a:ext>
                </a:extLst>
              </a:tr>
              <a:tr h="252688">
                <a:tc>
                  <a:txBody>
                    <a:bodyPr/>
                    <a:lstStyle/>
                    <a:p>
                      <a:pPr algn="ctr">
                        <a:lnSpc>
                          <a:spcPct val="150000"/>
                        </a:lnSpc>
                        <a:spcAft>
                          <a:spcPts val="800"/>
                        </a:spcAft>
                      </a:pPr>
                      <a:r>
                        <a:rPr lang="en-US" sz="1200" b="1" err="1" smtClean="0">
                          <a:solidFill>
                            <a:srgbClr val="92D050"/>
                          </a:solidFill>
                          <a:effectLst/>
                        </a:rPr>
                        <a:t>Điều</a:t>
                      </a:r>
                      <a:r>
                        <a:rPr lang="en-US" sz="1200" b="1" smtClean="0">
                          <a:solidFill>
                            <a:srgbClr val="92D050"/>
                          </a:solidFill>
                          <a:effectLst/>
                        </a:rPr>
                        <a:t> </a:t>
                      </a:r>
                      <a:r>
                        <a:rPr lang="en-US" sz="1200" b="1" err="1">
                          <a:solidFill>
                            <a:srgbClr val="92D050"/>
                          </a:solidFill>
                          <a:effectLst/>
                        </a:rPr>
                        <a:t>kiện</a:t>
                      </a:r>
                      <a:endParaRPr lang="en-US" sz="1200" b="1">
                        <a:solidFill>
                          <a:srgbClr val="92D050"/>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tc>
                  <a:txBody>
                    <a:bodyPr/>
                    <a:lstStyle/>
                    <a:p>
                      <a:pPr>
                        <a:lnSpc>
                          <a:spcPct val="150000"/>
                        </a:lnSpc>
                        <a:spcAft>
                          <a:spcPts val="800"/>
                        </a:spcAft>
                      </a:pPr>
                      <a:r>
                        <a:rPr lang="en-US" sz="1200" b="0" i="0" u="none" strike="noStrike" cap="none" smtClean="0">
                          <a:solidFill>
                            <a:schemeClr val="bg1"/>
                          </a:solidFill>
                          <a:effectLst/>
                          <a:latin typeface="Arial"/>
                          <a:ea typeface="Arial"/>
                          <a:cs typeface="Arial"/>
                          <a:sym typeface="Arial"/>
                        </a:rPr>
                        <a:t> </a:t>
                      </a:r>
                      <a:r>
                        <a:rPr lang="vi-VN" sz="1200" b="0" i="0" u="none" strike="noStrike" cap="none" smtClean="0">
                          <a:solidFill>
                            <a:schemeClr val="bg1"/>
                          </a:solidFill>
                          <a:effectLst/>
                          <a:latin typeface="Arial"/>
                          <a:ea typeface="Arial"/>
                          <a:cs typeface="Arial"/>
                          <a:sym typeface="Arial"/>
                        </a:rPr>
                        <a:t>Tác nhân phải đăng nhập vào hệ thống.</a:t>
                      </a:r>
                      <a:endParaRPr lang="en-US" sz="12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extLst>
                  <a:ext uri="{0D108BD9-81ED-4DB2-BD59-A6C34878D82A}">
                    <a16:rowId xmlns:a16="http://schemas.microsoft.com/office/drawing/2014/main" val="1430419624"/>
                  </a:ext>
                </a:extLst>
              </a:tr>
              <a:tr h="252688">
                <a:tc>
                  <a:txBody>
                    <a:bodyPr/>
                    <a:lstStyle/>
                    <a:p>
                      <a:pPr algn="ctr">
                        <a:lnSpc>
                          <a:spcPct val="150000"/>
                        </a:lnSpc>
                        <a:spcAft>
                          <a:spcPts val="800"/>
                        </a:spcAft>
                      </a:pPr>
                      <a:r>
                        <a:rPr lang="en-US" sz="1200" b="1" err="1" smtClean="0">
                          <a:solidFill>
                            <a:srgbClr val="92D050"/>
                          </a:solidFill>
                          <a:effectLst/>
                        </a:rPr>
                        <a:t>Kết</a:t>
                      </a:r>
                      <a:r>
                        <a:rPr lang="en-US" sz="1200" b="1" baseline="0" smtClean="0">
                          <a:solidFill>
                            <a:srgbClr val="92D050"/>
                          </a:solidFill>
                          <a:effectLst/>
                        </a:rPr>
                        <a:t> </a:t>
                      </a:r>
                      <a:r>
                        <a:rPr lang="en-US" sz="1200" b="1" baseline="0" err="1" smtClean="0">
                          <a:solidFill>
                            <a:srgbClr val="92D050"/>
                          </a:solidFill>
                          <a:effectLst/>
                        </a:rPr>
                        <a:t>quả</a:t>
                      </a:r>
                      <a:endParaRPr lang="en-US" sz="1200" b="1">
                        <a:solidFill>
                          <a:srgbClr val="92D050"/>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tc>
                  <a:txBody>
                    <a:bodyPr/>
                    <a:lstStyle/>
                    <a:p>
                      <a:pPr>
                        <a:lnSpc>
                          <a:spcPct val="150000"/>
                        </a:lnSpc>
                        <a:spcAft>
                          <a:spcPts val="800"/>
                        </a:spcAft>
                      </a:pPr>
                      <a:r>
                        <a:rPr lang="en-US" sz="1200" smtClean="0">
                          <a:solidFill>
                            <a:schemeClr val="bg1"/>
                          </a:solidFill>
                          <a:effectLst/>
                        </a:rPr>
                        <a:t> </a:t>
                      </a:r>
                      <a:r>
                        <a:rPr lang="en-US" sz="1200" err="1" smtClean="0">
                          <a:solidFill>
                            <a:schemeClr val="bg1"/>
                          </a:solidFill>
                          <a:effectLst/>
                        </a:rPr>
                        <a:t>Nếu</a:t>
                      </a:r>
                      <a:r>
                        <a:rPr lang="en-US" sz="1200" baseline="0" smtClean="0">
                          <a:solidFill>
                            <a:schemeClr val="bg1"/>
                          </a:solidFill>
                          <a:effectLst/>
                        </a:rPr>
                        <a:t> </a:t>
                      </a:r>
                      <a:r>
                        <a:rPr lang="vi-VN" sz="1200" smtClean="0">
                          <a:solidFill>
                            <a:schemeClr val="bg1"/>
                          </a:solidFill>
                          <a:effectLst/>
                        </a:rPr>
                        <a:t>hành </a:t>
                      </a:r>
                      <a:r>
                        <a:rPr lang="vi-VN" sz="1200">
                          <a:solidFill>
                            <a:schemeClr val="bg1"/>
                          </a:solidFill>
                          <a:effectLst/>
                        </a:rPr>
                        <a:t>công. Thông tin </a:t>
                      </a:r>
                      <a:r>
                        <a:rPr lang="en-US" sz="1200" err="1" smtClean="0">
                          <a:solidFill>
                            <a:schemeClr val="bg1"/>
                          </a:solidFill>
                          <a:effectLst/>
                        </a:rPr>
                        <a:t>khách</a:t>
                      </a:r>
                      <a:r>
                        <a:rPr lang="en-US" sz="1200" baseline="0" smtClean="0">
                          <a:solidFill>
                            <a:schemeClr val="bg1"/>
                          </a:solidFill>
                          <a:effectLst/>
                        </a:rPr>
                        <a:t> </a:t>
                      </a:r>
                      <a:r>
                        <a:rPr lang="en-US" sz="1200" baseline="0" err="1" smtClean="0">
                          <a:solidFill>
                            <a:schemeClr val="bg1"/>
                          </a:solidFill>
                          <a:effectLst/>
                        </a:rPr>
                        <a:t>hàng</a:t>
                      </a:r>
                      <a:r>
                        <a:rPr lang="vi-VN" sz="1200" smtClean="0">
                          <a:solidFill>
                            <a:schemeClr val="bg1"/>
                          </a:solidFill>
                          <a:effectLst/>
                        </a:rPr>
                        <a:t> </a:t>
                      </a:r>
                      <a:r>
                        <a:rPr lang="vi-VN" sz="1200">
                          <a:solidFill>
                            <a:schemeClr val="bg1"/>
                          </a:solidFill>
                          <a:effectLst/>
                        </a:rPr>
                        <a:t>có thể bị thay đổi.</a:t>
                      </a:r>
                      <a:endParaRPr lang="en-US" sz="12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extLst>
                  <a:ext uri="{0D108BD9-81ED-4DB2-BD59-A6C34878D82A}">
                    <a16:rowId xmlns:a16="http://schemas.microsoft.com/office/drawing/2014/main" val="4283968061"/>
                  </a:ext>
                </a:extLst>
              </a:tr>
              <a:tr h="2222061">
                <a:tc gridSpan="2">
                  <a:txBody>
                    <a:bodyPr/>
                    <a:lstStyle/>
                    <a:p>
                      <a:pPr algn="ctr">
                        <a:lnSpc>
                          <a:spcPct val="150000"/>
                        </a:lnSpc>
                        <a:spcAft>
                          <a:spcPts val="800"/>
                        </a:spcAft>
                      </a:pPr>
                      <a:r>
                        <a:rPr lang="en-US" sz="1200" b="1" err="1">
                          <a:solidFill>
                            <a:srgbClr val="92D050"/>
                          </a:solidFill>
                          <a:effectLst/>
                        </a:rPr>
                        <a:t>Luồng</a:t>
                      </a:r>
                      <a:r>
                        <a:rPr lang="en-US" sz="1200" b="1">
                          <a:solidFill>
                            <a:srgbClr val="92D050"/>
                          </a:solidFill>
                          <a:effectLst/>
                        </a:rPr>
                        <a:t> </a:t>
                      </a:r>
                      <a:r>
                        <a:rPr lang="en-US" sz="1200" b="1" err="1">
                          <a:solidFill>
                            <a:srgbClr val="92D050"/>
                          </a:solidFill>
                          <a:effectLst/>
                        </a:rPr>
                        <a:t>sự</a:t>
                      </a:r>
                      <a:r>
                        <a:rPr lang="en-US" sz="1200" b="1">
                          <a:solidFill>
                            <a:srgbClr val="92D050"/>
                          </a:solidFill>
                          <a:effectLst/>
                        </a:rPr>
                        <a:t> </a:t>
                      </a:r>
                      <a:r>
                        <a:rPr lang="en-US" sz="1200" b="1" err="1">
                          <a:solidFill>
                            <a:srgbClr val="92D050"/>
                          </a:solidFill>
                          <a:effectLst/>
                        </a:rPr>
                        <a:t>kiện</a:t>
                      </a:r>
                      <a:r>
                        <a:rPr lang="en-US" sz="1200" b="1">
                          <a:solidFill>
                            <a:srgbClr val="92D050"/>
                          </a:solidFill>
                          <a:effectLst/>
                        </a:rPr>
                        <a:t> </a:t>
                      </a:r>
                      <a:r>
                        <a:rPr lang="en-US" sz="1200" b="1" err="1">
                          <a:solidFill>
                            <a:srgbClr val="92D050"/>
                          </a:solidFill>
                          <a:effectLst/>
                        </a:rPr>
                        <a:t>chính</a:t>
                      </a:r>
                      <a:r>
                        <a:rPr lang="en-US" sz="1200" b="1">
                          <a:solidFill>
                            <a:srgbClr val="92D050"/>
                          </a:solidFill>
                          <a:effectLst/>
                        </a:rPr>
                        <a:t>:</a:t>
                      </a:r>
                    </a:p>
                    <a:p>
                      <a:pPr marL="342900" lvl="0" indent="-342900">
                        <a:lnSpc>
                          <a:spcPct val="150000"/>
                        </a:lnSpc>
                        <a:spcAft>
                          <a:spcPts val="0"/>
                        </a:spcAft>
                        <a:buFont typeface="Courier New" panose="02070309020205020404" pitchFamily="49" charset="0"/>
                        <a:buChar char="o"/>
                      </a:pPr>
                      <a:r>
                        <a:rPr lang="vi-VN" sz="1200">
                          <a:solidFill>
                            <a:schemeClr val="bg1"/>
                          </a:solidFill>
                          <a:effectLst/>
                        </a:rPr>
                        <a:t>Tác nhân tiến hành nhấp vào ô chức năng muốn thực hiện: thêm, sửa, xóa thông tin.</a:t>
                      </a:r>
                      <a:endParaRPr lang="en-US" sz="1200">
                        <a:solidFill>
                          <a:schemeClr val="bg1"/>
                        </a:solidFill>
                        <a:effectLst/>
                      </a:endParaRPr>
                    </a:p>
                    <a:p>
                      <a:pPr marL="342900" lvl="0" indent="-342900">
                        <a:lnSpc>
                          <a:spcPct val="150000"/>
                        </a:lnSpc>
                        <a:spcAft>
                          <a:spcPts val="0"/>
                        </a:spcAft>
                        <a:buFont typeface="Courier New" panose="02070309020205020404" pitchFamily="49" charset="0"/>
                        <a:buChar char="o"/>
                      </a:pPr>
                      <a:r>
                        <a:rPr lang="vi-VN" sz="1200" b="1" i="1">
                          <a:solidFill>
                            <a:srgbClr val="00B0F0"/>
                          </a:solidFill>
                          <a:effectLst/>
                        </a:rPr>
                        <a:t>Tác nhân chọn chức năng thêm mới:</a:t>
                      </a:r>
                      <a:endParaRPr lang="en-US" sz="1200" b="1" i="1">
                        <a:solidFill>
                          <a:srgbClr val="00B0F0"/>
                        </a:solidFill>
                        <a:effectLst/>
                      </a:endParaRPr>
                    </a:p>
                    <a:p>
                      <a:pPr marL="342900" lvl="0" indent="-342900">
                        <a:lnSpc>
                          <a:spcPct val="150000"/>
                        </a:lnSpc>
                        <a:spcAft>
                          <a:spcPts val="0"/>
                        </a:spcAft>
                        <a:buFont typeface="Wingdings" panose="05000000000000000000" pitchFamily="2" charset="2"/>
                        <a:buChar char=""/>
                        <a:tabLst>
                          <a:tab pos="651510" algn="l"/>
                          <a:tab pos="1191260" algn="l"/>
                        </a:tabLst>
                      </a:pPr>
                      <a:r>
                        <a:rPr lang="vi-VN" sz="1200" smtClean="0">
                          <a:solidFill>
                            <a:schemeClr val="bg1"/>
                          </a:solidFill>
                          <a:effectLst/>
                        </a:rPr>
                        <a:t>Tác </a:t>
                      </a:r>
                      <a:r>
                        <a:rPr lang="vi-VN" sz="1200">
                          <a:solidFill>
                            <a:schemeClr val="bg1"/>
                          </a:solidFill>
                          <a:effectLst/>
                        </a:rPr>
                        <a:t>nhân tiến hành điền thông </a:t>
                      </a:r>
                      <a:r>
                        <a:rPr lang="vi-VN" sz="1200" smtClean="0">
                          <a:solidFill>
                            <a:schemeClr val="bg1"/>
                          </a:solidFill>
                          <a:effectLst/>
                        </a:rPr>
                        <a:t>tin</a:t>
                      </a:r>
                      <a:r>
                        <a:rPr lang="en-US" sz="1200" baseline="0" smtClean="0">
                          <a:solidFill>
                            <a:schemeClr val="bg1"/>
                          </a:solidFill>
                          <a:effectLst/>
                        </a:rPr>
                        <a:t>. </a:t>
                      </a:r>
                      <a:r>
                        <a:rPr lang="vi-VN" sz="1200" smtClean="0">
                          <a:solidFill>
                            <a:schemeClr val="bg1"/>
                          </a:solidFill>
                          <a:effectLst/>
                        </a:rPr>
                        <a:t>Sau </a:t>
                      </a:r>
                      <a:r>
                        <a:rPr lang="vi-VN" sz="1200">
                          <a:solidFill>
                            <a:schemeClr val="bg1"/>
                          </a:solidFill>
                          <a:effectLst/>
                        </a:rPr>
                        <a:t>khi nhập đầy đủ thông tin tác nhân nhấp vào ô thêm mới.</a:t>
                      </a:r>
                      <a:endParaRPr lang="en-US" sz="1200">
                        <a:solidFill>
                          <a:schemeClr val="bg1"/>
                        </a:solidFill>
                        <a:effectLst/>
                      </a:endParaRPr>
                    </a:p>
                    <a:p>
                      <a:pPr marL="342900" lvl="0" indent="-342900">
                        <a:lnSpc>
                          <a:spcPct val="150000"/>
                        </a:lnSpc>
                        <a:spcAft>
                          <a:spcPts val="0"/>
                        </a:spcAft>
                        <a:buFont typeface="Wingdings" panose="05000000000000000000" pitchFamily="2" charset="2"/>
                        <a:buChar char=""/>
                        <a:tabLst>
                          <a:tab pos="651510" algn="l"/>
                          <a:tab pos="1191260" algn="l"/>
                        </a:tabLst>
                      </a:pPr>
                      <a:r>
                        <a:rPr lang="vi-VN" sz="1200">
                          <a:solidFill>
                            <a:schemeClr val="bg1"/>
                          </a:solidFill>
                          <a:effectLst/>
                        </a:rPr>
                        <a:t>Hệ thống kiểm tra tính hợp lệ thông tin. Nếu thông tin hợp lệ, hệ thống tự động thêm mới</a:t>
                      </a:r>
                      <a:r>
                        <a:rPr lang="vi-VN" sz="1200" smtClean="0">
                          <a:solidFill>
                            <a:schemeClr val="bg1"/>
                          </a:solidFill>
                          <a:effectLst/>
                        </a:rPr>
                        <a:t>.</a:t>
                      </a:r>
                      <a:endParaRPr lang="en-US" sz="1200">
                        <a:solidFill>
                          <a:schemeClr val="bg1"/>
                        </a:solidFill>
                        <a:effectLst/>
                      </a:endParaRPr>
                    </a:p>
                  </a:txBody>
                  <a:tcPr marL="17196" marR="17196" marT="0" marB="0"/>
                </a:tc>
                <a:tc hMerge="1">
                  <a:txBody>
                    <a:bodyPr/>
                    <a:lstStyle/>
                    <a:p>
                      <a:endParaRPr lang="en-US"/>
                    </a:p>
                  </a:txBody>
                  <a:tcPr/>
                </a:tc>
                <a:extLst>
                  <a:ext uri="{0D108BD9-81ED-4DB2-BD59-A6C34878D82A}">
                    <a16:rowId xmlns:a16="http://schemas.microsoft.com/office/drawing/2014/main" val="3949843716"/>
                  </a:ext>
                </a:extLst>
              </a:tr>
            </a:tbl>
          </a:graphicData>
        </a:graphic>
      </p:graphicFrame>
    </p:spTree>
    <p:extLst>
      <p:ext uri="{BB962C8B-B14F-4D97-AF65-F5344CB8AC3E}">
        <p14:creationId xmlns:p14="http://schemas.microsoft.com/office/powerpoint/2010/main" val="2844608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7" name="Google Shape;267;p13"/>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a:latin typeface="Inconsolata" panose="020B0604020202020204" charset="0"/>
                <a:ea typeface="Inconsolata" panose="020B0604020202020204" charset="0"/>
                <a:cs typeface="Arial"/>
                <a:sym typeface="Arial"/>
              </a:rPr>
              <a:t>NHỮNG NỘI DUNG CHÍNH</a:t>
            </a:r>
            <a:endParaRPr sz="2800">
              <a:latin typeface="Inconsolata" panose="020B0604020202020204" charset="0"/>
              <a:ea typeface="Inconsolata" panose="020B0604020202020204" charset="0"/>
              <a:cs typeface="Arial"/>
              <a:sym typeface="Arial"/>
            </a:endParaRPr>
          </a:p>
        </p:txBody>
      </p:sp>
      <p:sp>
        <p:nvSpPr>
          <p:cNvPr id="268" name="Google Shape;268;p13"/>
          <p:cNvSpPr txBox="1">
            <a:spLocks noGrp="1"/>
          </p:cNvSpPr>
          <p:nvPr>
            <p:ph type="body" idx="2"/>
          </p:nvPr>
        </p:nvSpPr>
        <p:spPr>
          <a:xfrm>
            <a:off x="2524003" y="3066293"/>
            <a:ext cx="4095996" cy="7335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Clr>
                <a:schemeClr val="dk1"/>
              </a:buClr>
              <a:buSzPts val="1100"/>
              <a:buFont typeface="Arial"/>
              <a:buNone/>
            </a:pPr>
            <a:r>
              <a:rPr lang="en" sz="1900" b="1">
                <a:solidFill>
                  <a:srgbClr val="FFFFFF"/>
                </a:solidFill>
              </a:rPr>
              <a:t>II</a:t>
            </a:r>
            <a:r>
              <a:rPr lang="en" sz="1900" b="1" smtClean="0">
                <a:solidFill>
                  <a:srgbClr val="FFFFFF"/>
                </a:solidFill>
              </a:rPr>
              <a:t>: Demo</a:t>
            </a:r>
            <a:endParaRPr sz="1900">
              <a:solidFill>
                <a:srgbClr val="FFFFFF"/>
              </a:solidFill>
            </a:endParaRPr>
          </a:p>
          <a:p>
            <a:pPr marL="0" lvl="0" indent="0" algn="ctr" rtl="0">
              <a:spcBef>
                <a:spcPts val="600"/>
              </a:spcBef>
              <a:spcAft>
                <a:spcPts val="0"/>
              </a:spcAft>
              <a:buNone/>
            </a:pPr>
            <a:endParaRPr sz="1200">
              <a:solidFill>
                <a:srgbClr val="FFFFFF"/>
              </a:solidFill>
            </a:endParaRPr>
          </a:p>
        </p:txBody>
      </p:sp>
      <p:sp>
        <p:nvSpPr>
          <p:cNvPr id="270" name="Google Shape;270;p13"/>
          <p:cNvSpPr txBox="1">
            <a:spLocks noGrp="1"/>
          </p:cNvSpPr>
          <p:nvPr>
            <p:ph type="body" idx="1"/>
          </p:nvPr>
        </p:nvSpPr>
        <p:spPr>
          <a:xfrm>
            <a:off x="2524002" y="1599293"/>
            <a:ext cx="4095996" cy="7335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Clr>
                <a:schemeClr val="dk1"/>
              </a:buClr>
              <a:buSzPts val="1100"/>
              <a:buFont typeface="Arial"/>
              <a:buNone/>
            </a:pPr>
            <a:r>
              <a:rPr lang="en" sz="1900" b="1" smtClean="0">
                <a:solidFill>
                  <a:srgbClr val="F3F3F3"/>
                </a:solidFill>
              </a:rPr>
              <a:t>I: Mô tả hệ thống</a:t>
            </a:r>
            <a:endParaRPr sz="1900">
              <a:solidFill>
                <a:srgbClr val="F3F3F3"/>
              </a:solidFill>
            </a:endParaRPr>
          </a:p>
        </p:txBody>
      </p:sp>
      <p:sp>
        <p:nvSpPr>
          <p:cNvPr id="12" name="Google Shape;268;p13"/>
          <p:cNvSpPr txBox="1">
            <a:spLocks/>
          </p:cNvSpPr>
          <p:nvPr/>
        </p:nvSpPr>
        <p:spPr>
          <a:xfrm>
            <a:off x="2524002" y="2332793"/>
            <a:ext cx="4572047" cy="733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8E7CC3"/>
              </a:buClr>
              <a:buSzPts val="1800"/>
              <a:buFont typeface="Inconsolata"/>
              <a:buChar char="◍"/>
              <a:defRPr sz="1800" b="0" i="0" u="none" strike="noStrike" cap="none">
                <a:solidFill>
                  <a:srgbClr val="FFFFFF"/>
                </a:solidFill>
                <a:latin typeface="Inconsolata"/>
                <a:ea typeface="Inconsolata"/>
                <a:cs typeface="Inconsolata"/>
                <a:sym typeface="Inconsolata"/>
              </a:defRPr>
            </a:lvl1pPr>
            <a:lvl2pPr marL="914400" marR="0" lvl="1" indent="-342900" algn="l" rtl="0">
              <a:lnSpc>
                <a:spcPct val="100000"/>
              </a:lnSpc>
              <a:spcBef>
                <a:spcPts val="0"/>
              </a:spcBef>
              <a:spcAft>
                <a:spcPts val="0"/>
              </a:spcAft>
              <a:buClr>
                <a:srgbClr val="8E7CC3"/>
              </a:buClr>
              <a:buSzPts val="1800"/>
              <a:buFont typeface="Inconsolata"/>
              <a:buChar char="◌"/>
              <a:defRPr sz="1800" b="0" i="0" u="none" strike="noStrike" cap="none">
                <a:solidFill>
                  <a:srgbClr val="FFFFFF"/>
                </a:solidFill>
                <a:latin typeface="Inconsolata"/>
                <a:ea typeface="Inconsolata"/>
                <a:cs typeface="Inconsolata"/>
                <a:sym typeface="Inconsolata"/>
              </a:defRPr>
            </a:lvl2pPr>
            <a:lvl3pPr marL="1371600" marR="0" lvl="2" indent="-342900" algn="l" rtl="0">
              <a:lnSpc>
                <a:spcPct val="100000"/>
              </a:lnSpc>
              <a:spcBef>
                <a:spcPts val="0"/>
              </a:spcBef>
              <a:spcAft>
                <a:spcPts val="0"/>
              </a:spcAft>
              <a:buClr>
                <a:srgbClr val="8E7CC3"/>
              </a:buClr>
              <a:buSzPts val="1800"/>
              <a:buFont typeface="Inconsolata"/>
              <a:buChar char="◌"/>
              <a:defRPr sz="1800" b="0" i="0" u="none" strike="noStrike" cap="none">
                <a:solidFill>
                  <a:srgbClr val="FFFFFF"/>
                </a:solidFill>
                <a:latin typeface="Inconsolata"/>
                <a:ea typeface="Inconsolata"/>
                <a:cs typeface="Inconsolata"/>
                <a:sym typeface="Inconsolata"/>
              </a:defRPr>
            </a:lvl3pPr>
            <a:lvl4pPr marL="1828800" marR="0" lvl="3" indent="-342900" algn="l" rtl="0">
              <a:lnSpc>
                <a:spcPct val="100000"/>
              </a:lnSpc>
              <a:spcBef>
                <a:spcPts val="0"/>
              </a:spcBef>
              <a:spcAft>
                <a:spcPts val="0"/>
              </a:spcAft>
              <a:buClr>
                <a:srgbClr val="8E7CC3"/>
              </a:buClr>
              <a:buSzPts val="1800"/>
              <a:buFont typeface="Inconsolata"/>
              <a:buChar char="◌"/>
              <a:defRPr sz="1800" b="0" i="0" u="none" strike="noStrike" cap="none">
                <a:solidFill>
                  <a:srgbClr val="FFFFFF"/>
                </a:solidFill>
                <a:latin typeface="Inconsolata"/>
                <a:ea typeface="Inconsolata"/>
                <a:cs typeface="Inconsolata"/>
                <a:sym typeface="Inconsolata"/>
              </a:defRPr>
            </a:lvl4pPr>
            <a:lvl5pPr marL="2286000" marR="0" lvl="4" indent="-342900" algn="l" rtl="0">
              <a:lnSpc>
                <a:spcPct val="100000"/>
              </a:lnSpc>
              <a:spcBef>
                <a:spcPts val="0"/>
              </a:spcBef>
              <a:spcAft>
                <a:spcPts val="0"/>
              </a:spcAft>
              <a:buClr>
                <a:srgbClr val="8E7CC3"/>
              </a:buClr>
              <a:buSzPts val="1800"/>
              <a:buFont typeface="Inconsolata"/>
              <a:buChar char="◌"/>
              <a:defRPr sz="1800" b="0" i="0" u="none" strike="noStrike" cap="none">
                <a:solidFill>
                  <a:srgbClr val="FFFFFF"/>
                </a:solidFill>
                <a:latin typeface="Inconsolata"/>
                <a:ea typeface="Inconsolata"/>
                <a:cs typeface="Inconsolata"/>
                <a:sym typeface="Inconsolata"/>
              </a:defRPr>
            </a:lvl5pPr>
            <a:lvl6pPr marL="2743200" marR="0" lvl="5" indent="-342900" algn="l" rtl="0">
              <a:lnSpc>
                <a:spcPct val="100000"/>
              </a:lnSpc>
              <a:spcBef>
                <a:spcPts val="0"/>
              </a:spcBef>
              <a:spcAft>
                <a:spcPts val="0"/>
              </a:spcAft>
              <a:buClr>
                <a:srgbClr val="8E7CC3"/>
              </a:buClr>
              <a:buSzPts val="1800"/>
              <a:buFont typeface="Inconsolata"/>
              <a:buChar char="◌"/>
              <a:defRPr sz="1800" b="0" i="0" u="none" strike="noStrike" cap="none">
                <a:solidFill>
                  <a:srgbClr val="FFFFFF"/>
                </a:solidFill>
                <a:latin typeface="Inconsolata"/>
                <a:ea typeface="Inconsolata"/>
                <a:cs typeface="Inconsolata"/>
                <a:sym typeface="Inconsolata"/>
              </a:defRPr>
            </a:lvl6pPr>
            <a:lvl7pPr marL="3200400" marR="0" lvl="6" indent="-342900" algn="l" rtl="0">
              <a:lnSpc>
                <a:spcPct val="100000"/>
              </a:lnSpc>
              <a:spcBef>
                <a:spcPts val="0"/>
              </a:spcBef>
              <a:spcAft>
                <a:spcPts val="0"/>
              </a:spcAft>
              <a:buClr>
                <a:srgbClr val="8E7CC3"/>
              </a:buClr>
              <a:buSzPts val="1800"/>
              <a:buFont typeface="Inconsolata"/>
              <a:buChar char="◌"/>
              <a:defRPr sz="1800" b="0" i="0" u="none" strike="noStrike" cap="none">
                <a:solidFill>
                  <a:srgbClr val="FFFFFF"/>
                </a:solidFill>
                <a:latin typeface="Inconsolata"/>
                <a:ea typeface="Inconsolata"/>
                <a:cs typeface="Inconsolata"/>
                <a:sym typeface="Inconsolata"/>
              </a:defRPr>
            </a:lvl7pPr>
            <a:lvl8pPr marL="3657600" marR="0" lvl="7" indent="-342900" algn="l" rtl="0">
              <a:lnSpc>
                <a:spcPct val="100000"/>
              </a:lnSpc>
              <a:spcBef>
                <a:spcPts val="0"/>
              </a:spcBef>
              <a:spcAft>
                <a:spcPts val="0"/>
              </a:spcAft>
              <a:buClr>
                <a:srgbClr val="8E7CC3"/>
              </a:buClr>
              <a:buSzPts val="1800"/>
              <a:buFont typeface="Inconsolata"/>
              <a:buChar char="◌"/>
              <a:defRPr sz="1800" b="0" i="0" u="none" strike="noStrike" cap="none">
                <a:solidFill>
                  <a:srgbClr val="FFFFFF"/>
                </a:solidFill>
                <a:latin typeface="Inconsolata"/>
                <a:ea typeface="Inconsolata"/>
                <a:cs typeface="Inconsolata"/>
                <a:sym typeface="Inconsolata"/>
              </a:defRPr>
            </a:lvl8pPr>
            <a:lvl9pPr marL="4114800" marR="0" lvl="8" indent="-342900" algn="l" rtl="0">
              <a:lnSpc>
                <a:spcPct val="100000"/>
              </a:lnSpc>
              <a:spcBef>
                <a:spcPts val="0"/>
              </a:spcBef>
              <a:spcAft>
                <a:spcPts val="0"/>
              </a:spcAft>
              <a:buClr>
                <a:srgbClr val="8E7CC3"/>
              </a:buClr>
              <a:buSzPts val="1800"/>
              <a:buFont typeface="Inconsolata"/>
              <a:buChar char="◌"/>
              <a:defRPr sz="1800" b="0" i="0" u="none" strike="noStrike" cap="none">
                <a:solidFill>
                  <a:srgbClr val="FFFFFF"/>
                </a:solidFill>
                <a:latin typeface="Inconsolata"/>
                <a:ea typeface="Inconsolata"/>
                <a:cs typeface="Inconsolata"/>
                <a:sym typeface="Inconsolata"/>
              </a:defRPr>
            </a:lvl9pPr>
          </a:lstStyle>
          <a:p>
            <a:pPr marL="0" indent="0" algn="ctr">
              <a:buClr>
                <a:schemeClr val="dk1"/>
              </a:buClr>
              <a:buSzPts val="1100"/>
              <a:buFont typeface="Arial"/>
              <a:buNone/>
            </a:pPr>
            <a:r>
              <a:rPr lang="en-US" sz="1900" b="1" smtClean="0"/>
              <a:t>II:</a:t>
            </a:r>
            <a:r>
              <a:rPr lang="en" sz="1900" b="1">
                <a:solidFill>
                  <a:srgbClr val="F3F3F3"/>
                </a:solidFill>
              </a:rPr>
              <a:t> </a:t>
            </a:r>
            <a:r>
              <a:rPr lang="en" sz="1900" b="1" smtClean="0">
                <a:solidFill>
                  <a:srgbClr val="F3F3F3"/>
                </a:solidFill>
              </a:rPr>
              <a:t>Phân tích </a:t>
            </a:r>
            <a:r>
              <a:rPr lang="en" sz="1900" b="1">
                <a:solidFill>
                  <a:srgbClr val="F3F3F3"/>
                </a:solidFill>
              </a:rPr>
              <a:t>chức năng của hệ thống</a:t>
            </a:r>
            <a:endParaRPr lang="en-US" sz="1900" smtClean="0"/>
          </a:p>
          <a:p>
            <a:pPr marL="0" indent="0" algn="ctr">
              <a:buFont typeface="Inconsolata"/>
              <a:buNone/>
            </a:pPr>
            <a:endParaRPr lang="en-US" sz="12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7"/>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 sz="2800" b="1">
                <a:latin typeface="Inconsolata" panose="020B0604020202020204" charset="0"/>
                <a:ea typeface="Inconsolata" panose="020B0604020202020204" charset="0"/>
                <a:cs typeface="Tahoma" panose="020B0604030504040204" pitchFamily="34" charset="0"/>
              </a:rPr>
              <a:t>3.Quản lý nhân viên</a:t>
            </a:r>
            <a:endParaRPr sz="2800" b="1">
              <a:latin typeface="Inconsolata" panose="020B0604020202020204" charset="0"/>
              <a:ea typeface="Inconsolata" panose="020B0604020202020204" charset="0"/>
              <a:cs typeface="Tahoma" panose="020B060403050404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238026897"/>
              </p:ext>
            </p:extLst>
          </p:nvPr>
        </p:nvGraphicFramePr>
        <p:xfrm>
          <a:off x="1419221" y="1466233"/>
          <a:ext cx="6305558" cy="3464938"/>
        </p:xfrm>
        <a:graphic>
          <a:graphicData uri="http://schemas.openxmlformats.org/drawingml/2006/table">
            <a:tbl>
              <a:tblPr firstRow="1" firstCol="1" bandRow="1">
                <a:tableStyleId>{E085CC7A-3E8C-4091-A263-BB12DE3C5278}</a:tableStyleId>
              </a:tblPr>
              <a:tblGrid>
                <a:gridCol w="6305558">
                  <a:extLst>
                    <a:ext uri="{9D8B030D-6E8A-4147-A177-3AD203B41FA5}">
                      <a16:colId xmlns:a16="http://schemas.microsoft.com/office/drawing/2014/main" val="2028597153"/>
                    </a:ext>
                  </a:extLst>
                </a:gridCol>
              </a:tblGrid>
              <a:tr h="3464938">
                <a:tc>
                  <a:txBody>
                    <a:bodyPr/>
                    <a:lstStyle/>
                    <a:p>
                      <a:pPr marL="342900" lvl="0" indent="-342900">
                        <a:lnSpc>
                          <a:spcPct val="150000"/>
                        </a:lnSpc>
                        <a:spcAft>
                          <a:spcPts val="0"/>
                        </a:spcAft>
                        <a:buFont typeface="Courier New" panose="02070309020205020404" pitchFamily="49" charset="0"/>
                        <a:buChar char="o"/>
                      </a:pPr>
                      <a:r>
                        <a:rPr lang="vi-VN" sz="1200" b="1" i="1" smtClean="0">
                          <a:solidFill>
                            <a:srgbClr val="00B0F0"/>
                          </a:solidFill>
                          <a:effectLst/>
                        </a:rPr>
                        <a:t>Tác </a:t>
                      </a:r>
                      <a:r>
                        <a:rPr lang="vi-VN" sz="1200" b="1" i="1">
                          <a:solidFill>
                            <a:srgbClr val="00B0F0"/>
                          </a:solidFill>
                          <a:effectLst/>
                        </a:rPr>
                        <a:t>nhân chọn chức năng </a:t>
                      </a:r>
                      <a:r>
                        <a:rPr lang="vi-VN" sz="1200" b="1" i="1" smtClean="0">
                          <a:solidFill>
                            <a:srgbClr val="00B0F0"/>
                          </a:solidFill>
                          <a:effectLst/>
                        </a:rPr>
                        <a:t>sửa:</a:t>
                      </a:r>
                      <a:endParaRPr lang="en-US" sz="1200" b="1" i="1">
                        <a:solidFill>
                          <a:srgbClr val="00B0F0"/>
                        </a:solidFill>
                        <a:effectLst/>
                      </a:endParaRPr>
                    </a:p>
                    <a:p>
                      <a:pPr marL="342900" lvl="0" indent="-342900">
                        <a:lnSpc>
                          <a:spcPct val="150000"/>
                        </a:lnSpc>
                        <a:spcAft>
                          <a:spcPts val="0"/>
                        </a:spcAft>
                        <a:buFont typeface="Wingdings" panose="05000000000000000000" pitchFamily="2" charset="2"/>
                        <a:buChar char=""/>
                        <a:tabLst>
                          <a:tab pos="651510" algn="l"/>
                        </a:tabLst>
                      </a:pPr>
                      <a:r>
                        <a:rPr lang="vi-VN" sz="1200" smtClean="0">
                          <a:solidFill>
                            <a:schemeClr val="bg1"/>
                          </a:solidFill>
                          <a:effectLst/>
                        </a:rPr>
                        <a:t>Tác </a:t>
                      </a:r>
                      <a:r>
                        <a:rPr lang="vi-VN" sz="1200">
                          <a:solidFill>
                            <a:schemeClr val="bg1"/>
                          </a:solidFill>
                          <a:effectLst/>
                        </a:rPr>
                        <a:t>nhân tiến hành sửa một số thông tin bao gồm thông tin vừa được thêm mới. </a:t>
                      </a:r>
                      <a:endParaRPr lang="en-US" sz="1200">
                        <a:solidFill>
                          <a:schemeClr val="bg1"/>
                        </a:solidFill>
                        <a:effectLst/>
                      </a:endParaRPr>
                    </a:p>
                    <a:p>
                      <a:pPr marL="342900" lvl="0" indent="-342900">
                        <a:lnSpc>
                          <a:spcPct val="150000"/>
                        </a:lnSpc>
                        <a:spcAft>
                          <a:spcPts val="0"/>
                        </a:spcAft>
                        <a:buFont typeface="Wingdings" panose="05000000000000000000" pitchFamily="2" charset="2"/>
                        <a:buChar char=""/>
                        <a:tabLst>
                          <a:tab pos="651510" algn="l"/>
                        </a:tabLst>
                      </a:pPr>
                      <a:r>
                        <a:rPr lang="vi-VN" sz="1200">
                          <a:solidFill>
                            <a:schemeClr val="bg1"/>
                          </a:solidFill>
                          <a:effectLst/>
                        </a:rPr>
                        <a:t>Tác nhân sau khi sửa xong thông tin nhấp vào ô cập nhật thông tin.</a:t>
                      </a:r>
                      <a:endParaRPr lang="en-US" sz="1200">
                        <a:solidFill>
                          <a:schemeClr val="bg1"/>
                        </a:solidFill>
                        <a:effectLst/>
                      </a:endParaRPr>
                    </a:p>
                    <a:p>
                      <a:pPr marL="342900" lvl="0" indent="-342900">
                        <a:lnSpc>
                          <a:spcPct val="150000"/>
                        </a:lnSpc>
                        <a:spcAft>
                          <a:spcPts val="0"/>
                        </a:spcAft>
                        <a:buFont typeface="Wingdings" panose="05000000000000000000" pitchFamily="2" charset="2"/>
                        <a:buChar char=""/>
                        <a:tabLst>
                          <a:tab pos="651510" algn="l"/>
                        </a:tabLst>
                      </a:pPr>
                      <a:r>
                        <a:rPr lang="vi-VN" sz="1200">
                          <a:solidFill>
                            <a:schemeClr val="bg1"/>
                          </a:solidFill>
                          <a:effectLst/>
                        </a:rPr>
                        <a:t>Hệ thống kiểm tra tính hợp lệ thông tin. Nếu thông tin </a:t>
                      </a:r>
                      <a:r>
                        <a:rPr lang="vi-VN" sz="1200" smtClean="0">
                          <a:solidFill>
                            <a:schemeClr val="bg1"/>
                          </a:solidFill>
                          <a:effectLst/>
                        </a:rPr>
                        <a:t>hợp </a:t>
                      </a:r>
                      <a:r>
                        <a:rPr lang="vi-VN" sz="1200">
                          <a:solidFill>
                            <a:schemeClr val="bg1"/>
                          </a:solidFill>
                          <a:effectLst/>
                        </a:rPr>
                        <a:t>lệ, hệ thống tự động sửa mới thông tin.</a:t>
                      </a:r>
                      <a:endParaRPr lang="en-US" sz="1200">
                        <a:solidFill>
                          <a:schemeClr val="bg1"/>
                        </a:solidFill>
                        <a:effectLst/>
                      </a:endParaRPr>
                    </a:p>
                    <a:p>
                      <a:pPr marL="342900" lvl="0" indent="-342900">
                        <a:lnSpc>
                          <a:spcPct val="150000"/>
                        </a:lnSpc>
                        <a:spcAft>
                          <a:spcPts val="0"/>
                        </a:spcAft>
                        <a:buFont typeface="Courier New" panose="02070309020205020404" pitchFamily="49" charset="0"/>
                        <a:buChar char="o"/>
                      </a:pPr>
                      <a:r>
                        <a:rPr lang="vi-VN" sz="1200" b="1" i="1">
                          <a:solidFill>
                            <a:srgbClr val="00B0F0"/>
                          </a:solidFill>
                          <a:effectLst/>
                        </a:rPr>
                        <a:t>Tác nhân chọn chức năng </a:t>
                      </a:r>
                      <a:r>
                        <a:rPr lang="vi-VN" sz="1200" b="1" i="1" smtClean="0">
                          <a:solidFill>
                            <a:srgbClr val="00B0F0"/>
                          </a:solidFill>
                          <a:effectLst/>
                        </a:rPr>
                        <a:t>xóa</a:t>
                      </a:r>
                      <a:r>
                        <a:rPr lang="en-US" sz="1200" b="1" i="1" smtClean="0">
                          <a:solidFill>
                            <a:srgbClr val="00B0F0"/>
                          </a:solidFill>
                          <a:effectLst/>
                        </a:rPr>
                        <a:t> </a:t>
                      </a:r>
                      <a:r>
                        <a:rPr lang="vi-VN" sz="1200" b="1" i="1" smtClean="0">
                          <a:solidFill>
                            <a:srgbClr val="00B0F0"/>
                          </a:solidFill>
                          <a:effectLst/>
                        </a:rPr>
                        <a:t>:</a:t>
                      </a:r>
                      <a:endParaRPr lang="en-US" sz="1200" b="1" i="1">
                        <a:solidFill>
                          <a:srgbClr val="00B0F0"/>
                        </a:solidFill>
                        <a:effectLst/>
                      </a:endParaRPr>
                    </a:p>
                    <a:p>
                      <a:pPr marL="342900" lvl="0" indent="-342900">
                        <a:lnSpc>
                          <a:spcPct val="150000"/>
                        </a:lnSpc>
                        <a:spcAft>
                          <a:spcPts val="0"/>
                        </a:spcAft>
                        <a:buFont typeface="Wingdings" panose="05000000000000000000" pitchFamily="2" charset="2"/>
                        <a:buChar char=""/>
                        <a:tabLst>
                          <a:tab pos="651510" algn="l"/>
                        </a:tabLst>
                      </a:pPr>
                      <a:r>
                        <a:rPr lang="vi-VN" sz="1200">
                          <a:solidFill>
                            <a:schemeClr val="bg1"/>
                          </a:solidFill>
                          <a:effectLst/>
                        </a:rPr>
                        <a:t>Tác nhân nhấp vào dữ liệu muốn xóa. Chọn chức năng xóa.</a:t>
                      </a:r>
                      <a:endParaRPr lang="en-US" sz="1200">
                        <a:solidFill>
                          <a:schemeClr val="bg1"/>
                        </a:solidFill>
                        <a:effectLst/>
                      </a:endParaRPr>
                    </a:p>
                    <a:p>
                      <a:pPr marL="342900" lvl="0" indent="-342900">
                        <a:lnSpc>
                          <a:spcPct val="150000"/>
                        </a:lnSpc>
                        <a:spcAft>
                          <a:spcPts val="0"/>
                        </a:spcAft>
                        <a:buFont typeface="Wingdings" panose="05000000000000000000" pitchFamily="2" charset="2"/>
                        <a:buChar char=""/>
                        <a:tabLst>
                          <a:tab pos="651510" algn="l"/>
                        </a:tabLst>
                      </a:pPr>
                      <a:r>
                        <a:rPr lang="vi-VN" sz="1200">
                          <a:solidFill>
                            <a:schemeClr val="bg1"/>
                          </a:solidFill>
                          <a:effectLst/>
                        </a:rPr>
                        <a:t>Hệ thống xác nhận tác nhân muốn xóa hay không.</a:t>
                      </a:r>
                      <a:endParaRPr lang="en-US" sz="1200">
                        <a:solidFill>
                          <a:schemeClr val="bg1"/>
                        </a:solidFill>
                        <a:effectLst/>
                      </a:endParaRPr>
                    </a:p>
                    <a:p>
                      <a:pPr marL="342900" lvl="0" indent="-342900">
                        <a:lnSpc>
                          <a:spcPct val="150000"/>
                        </a:lnSpc>
                        <a:spcAft>
                          <a:spcPts val="800"/>
                        </a:spcAft>
                        <a:buFont typeface="Wingdings" panose="05000000000000000000" pitchFamily="2" charset="2"/>
                        <a:buChar char=""/>
                        <a:tabLst>
                          <a:tab pos="651510" algn="l"/>
                        </a:tabLst>
                      </a:pPr>
                      <a:r>
                        <a:rPr lang="vi-VN" sz="1200">
                          <a:solidFill>
                            <a:schemeClr val="bg1"/>
                          </a:solidFill>
                          <a:effectLst/>
                        </a:rPr>
                        <a:t>Tác nhân chấp nhận xóa. Hệ thống sẽ tự động </a:t>
                      </a:r>
                      <a:r>
                        <a:rPr lang="en-US" sz="1200" err="1" smtClean="0">
                          <a:solidFill>
                            <a:schemeClr val="bg1"/>
                          </a:solidFill>
                          <a:effectLst/>
                        </a:rPr>
                        <a:t>xoá</a:t>
                      </a:r>
                      <a:r>
                        <a:rPr lang="en-US" sz="1200" baseline="0" smtClean="0">
                          <a:solidFill>
                            <a:schemeClr val="bg1"/>
                          </a:solidFill>
                          <a:effectLst/>
                        </a:rPr>
                        <a:t> </a:t>
                      </a:r>
                      <a:r>
                        <a:rPr lang="en-US" sz="1200" err="1" smtClean="0">
                          <a:solidFill>
                            <a:schemeClr val="bg1"/>
                          </a:solidFill>
                          <a:effectLst/>
                        </a:rPr>
                        <a:t>nhân</a:t>
                      </a:r>
                      <a:r>
                        <a:rPr lang="en-US" sz="1200" baseline="0" smtClean="0">
                          <a:solidFill>
                            <a:schemeClr val="bg1"/>
                          </a:solidFill>
                          <a:effectLst/>
                        </a:rPr>
                        <a:t> </a:t>
                      </a:r>
                      <a:r>
                        <a:rPr lang="en-US" sz="1200" baseline="0" err="1" smtClean="0">
                          <a:solidFill>
                            <a:schemeClr val="bg1"/>
                          </a:solidFill>
                          <a:effectLst/>
                        </a:rPr>
                        <a:t>viên</a:t>
                      </a:r>
                      <a:endParaRPr lang="en-US" sz="12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extLst>
                  <a:ext uri="{0D108BD9-81ED-4DB2-BD59-A6C34878D82A}">
                    <a16:rowId xmlns:a16="http://schemas.microsoft.com/office/drawing/2014/main" val="3949843716"/>
                  </a:ext>
                </a:extLst>
              </a:tr>
            </a:tbl>
          </a:graphicData>
        </a:graphic>
      </p:graphicFrame>
    </p:spTree>
    <p:extLst>
      <p:ext uri="{BB962C8B-B14F-4D97-AF65-F5344CB8AC3E}">
        <p14:creationId xmlns:p14="http://schemas.microsoft.com/office/powerpoint/2010/main" val="8856985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7"/>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 sz="2800" b="1" smtClean="0">
                <a:latin typeface="Inconsolata" panose="020B0604020202020204" charset="0"/>
                <a:ea typeface="Inconsolata" panose="020B0604020202020204" charset="0"/>
                <a:cs typeface="Tahoma" panose="020B0604030504040204" pitchFamily="34" charset="0"/>
              </a:rPr>
              <a:t>4.Quản </a:t>
            </a:r>
            <a:r>
              <a:rPr lang="en" sz="2800" b="1">
                <a:latin typeface="Inconsolata" panose="020B0604020202020204" charset="0"/>
                <a:ea typeface="Inconsolata" panose="020B0604020202020204" charset="0"/>
                <a:cs typeface="Tahoma" panose="020B0604030504040204" pitchFamily="34" charset="0"/>
              </a:rPr>
              <a:t>lý nhân </a:t>
            </a:r>
            <a:r>
              <a:rPr lang="en" sz="2800" b="1" smtClean="0">
                <a:latin typeface="Inconsolata" panose="020B0604020202020204" charset="0"/>
                <a:ea typeface="Inconsolata" panose="020B0604020202020204" charset="0"/>
                <a:cs typeface="Tahoma" panose="020B0604030504040204" pitchFamily="34" charset="0"/>
              </a:rPr>
              <a:t>nhà cung cấp</a:t>
            </a:r>
            <a:endParaRPr sz="2800" b="1">
              <a:latin typeface="Inconsolata" panose="020B0604020202020204" charset="0"/>
              <a:ea typeface="Inconsolata" panose="020B0604020202020204" charset="0"/>
              <a:cs typeface="Tahoma" panose="020B0604030504040204" pitchFamily="34" charset="0"/>
            </a:endParaRPr>
          </a:p>
        </p:txBody>
      </p:sp>
      <p:sp>
        <p:nvSpPr>
          <p:cNvPr id="6" name="Google Shape;296;p17"/>
          <p:cNvSpPr txBox="1">
            <a:spLocks noGrp="1"/>
          </p:cNvSpPr>
          <p:nvPr>
            <p:ph type="body" idx="1"/>
          </p:nvPr>
        </p:nvSpPr>
        <p:spPr>
          <a:xfrm>
            <a:off x="639392" y="1513000"/>
            <a:ext cx="3382593" cy="3099900"/>
          </a:xfrm>
          <a:prstGeom prst="rect">
            <a:avLst/>
          </a:prstGeom>
        </p:spPr>
        <p:txBody>
          <a:bodyPr spcFirstLastPara="1" wrap="square" lIns="91425" tIns="91425" rIns="91425" bIns="91425" anchor="t" anchorCtr="0">
            <a:noAutofit/>
          </a:bodyPr>
          <a:lstStyle/>
          <a:p>
            <a:pPr marL="101600" lvl="0" indent="0">
              <a:buNone/>
            </a:pPr>
            <a:r>
              <a:rPr lang="en-US" b="1" err="1" smtClean="0"/>
              <a:t>Biểu</a:t>
            </a:r>
            <a:r>
              <a:rPr lang="en-US" b="1" smtClean="0"/>
              <a:t> </a:t>
            </a:r>
            <a:r>
              <a:rPr lang="en-US" b="1" err="1"/>
              <a:t>đồ</a:t>
            </a:r>
            <a:r>
              <a:rPr lang="en-US" b="1"/>
              <a:t> </a:t>
            </a:r>
            <a:r>
              <a:rPr lang="en-US" b="1" err="1" smtClean="0"/>
              <a:t>chức</a:t>
            </a:r>
            <a:r>
              <a:rPr lang="en-US" b="1" smtClean="0"/>
              <a:t> </a:t>
            </a:r>
            <a:r>
              <a:rPr lang="en-US" b="1" err="1"/>
              <a:t>năng</a:t>
            </a:r>
            <a:r>
              <a:rPr lang="en-US" b="1"/>
              <a:t> </a:t>
            </a:r>
            <a:r>
              <a:rPr lang="en-US" b="1" err="1"/>
              <a:t>quản</a:t>
            </a:r>
            <a:r>
              <a:rPr lang="en-US" b="1"/>
              <a:t> </a:t>
            </a:r>
            <a:r>
              <a:rPr lang="en-US" b="1" err="1"/>
              <a:t>lý</a:t>
            </a:r>
            <a:r>
              <a:rPr lang="en-US" b="1"/>
              <a:t> </a:t>
            </a:r>
            <a:r>
              <a:rPr lang="en-US" b="1" err="1" smtClean="0">
                <a:solidFill>
                  <a:srgbClr val="92D050"/>
                </a:solidFill>
              </a:rPr>
              <a:t>nhà</a:t>
            </a:r>
            <a:r>
              <a:rPr lang="en-US" b="1" smtClean="0">
                <a:solidFill>
                  <a:srgbClr val="92D050"/>
                </a:solidFill>
              </a:rPr>
              <a:t> </a:t>
            </a:r>
            <a:r>
              <a:rPr lang="en-US" b="1" err="1" smtClean="0">
                <a:solidFill>
                  <a:srgbClr val="92D050"/>
                </a:solidFill>
              </a:rPr>
              <a:t>cung</a:t>
            </a:r>
            <a:r>
              <a:rPr lang="en-US" b="1" smtClean="0">
                <a:solidFill>
                  <a:srgbClr val="92D050"/>
                </a:solidFill>
              </a:rPr>
              <a:t> </a:t>
            </a:r>
            <a:r>
              <a:rPr lang="en-US" b="1" err="1" smtClean="0">
                <a:solidFill>
                  <a:srgbClr val="92D050"/>
                </a:solidFill>
              </a:rPr>
              <a:t>cấp</a:t>
            </a:r>
            <a:endParaRPr lang="en-US">
              <a:solidFill>
                <a:srgbClr val="92D050"/>
              </a:solidFill>
            </a:endParaRPr>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3294629" y="1039595"/>
            <a:ext cx="4988560" cy="4046710"/>
          </a:xfrm>
          <a:prstGeom prst="rect">
            <a:avLst/>
          </a:prstGeom>
          <a:noFill/>
          <a:ln>
            <a:noFill/>
          </a:ln>
        </p:spPr>
      </p:pic>
    </p:spTree>
    <p:extLst>
      <p:ext uri="{BB962C8B-B14F-4D97-AF65-F5344CB8AC3E}">
        <p14:creationId xmlns:p14="http://schemas.microsoft.com/office/powerpoint/2010/main" val="1091737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7"/>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 sz="2800" b="1">
                <a:latin typeface="Inconsolata" panose="020B0604020202020204" charset="0"/>
                <a:ea typeface="Inconsolata" panose="020B0604020202020204" charset="0"/>
                <a:cs typeface="Tahoma" panose="020B0604030504040204" pitchFamily="34" charset="0"/>
              </a:rPr>
              <a:t>4.Quản lý nhân nhà cung cấp</a:t>
            </a:r>
            <a:endParaRPr sz="2800" b="1">
              <a:latin typeface="Inconsolata" panose="020B0604020202020204" charset="0"/>
              <a:ea typeface="Inconsolata" panose="020B0604020202020204" charset="0"/>
              <a:cs typeface="Tahoma" panose="020B060403050404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89337650"/>
              </p:ext>
            </p:extLst>
          </p:nvPr>
        </p:nvGraphicFramePr>
        <p:xfrm>
          <a:off x="1419221" y="1346619"/>
          <a:ext cx="6305558" cy="3636976"/>
        </p:xfrm>
        <a:graphic>
          <a:graphicData uri="http://schemas.openxmlformats.org/drawingml/2006/table">
            <a:tbl>
              <a:tblPr firstRow="1" firstCol="1" bandRow="1">
                <a:tableStyleId>{E085CC7A-3E8C-4091-A263-BB12DE3C5278}</a:tableStyleId>
              </a:tblPr>
              <a:tblGrid>
                <a:gridCol w="1942016">
                  <a:extLst>
                    <a:ext uri="{9D8B030D-6E8A-4147-A177-3AD203B41FA5}">
                      <a16:colId xmlns:a16="http://schemas.microsoft.com/office/drawing/2014/main" val="2028597153"/>
                    </a:ext>
                  </a:extLst>
                </a:gridCol>
                <a:gridCol w="4363542">
                  <a:extLst>
                    <a:ext uri="{9D8B030D-6E8A-4147-A177-3AD203B41FA5}">
                      <a16:colId xmlns:a16="http://schemas.microsoft.com/office/drawing/2014/main" val="1312235022"/>
                    </a:ext>
                  </a:extLst>
                </a:gridCol>
              </a:tblGrid>
              <a:tr h="252688">
                <a:tc>
                  <a:txBody>
                    <a:bodyPr/>
                    <a:lstStyle/>
                    <a:p>
                      <a:pPr algn="ctr">
                        <a:lnSpc>
                          <a:spcPct val="150000"/>
                        </a:lnSpc>
                        <a:spcAft>
                          <a:spcPts val="800"/>
                        </a:spcAft>
                      </a:pPr>
                      <a:r>
                        <a:rPr lang="en-US" sz="1200" b="1" err="1">
                          <a:solidFill>
                            <a:srgbClr val="92D050"/>
                          </a:solidFill>
                          <a:effectLst/>
                        </a:rPr>
                        <a:t>Tên</a:t>
                      </a:r>
                      <a:r>
                        <a:rPr lang="en-US" sz="1200" b="1">
                          <a:solidFill>
                            <a:srgbClr val="92D050"/>
                          </a:solidFill>
                          <a:effectLst/>
                        </a:rPr>
                        <a:t> ca </a:t>
                      </a:r>
                      <a:r>
                        <a:rPr lang="en-US" sz="1200" b="1" err="1">
                          <a:solidFill>
                            <a:srgbClr val="92D050"/>
                          </a:solidFill>
                          <a:effectLst/>
                        </a:rPr>
                        <a:t>sử</a:t>
                      </a:r>
                      <a:r>
                        <a:rPr lang="en-US" sz="1200" b="1">
                          <a:solidFill>
                            <a:srgbClr val="92D050"/>
                          </a:solidFill>
                          <a:effectLst/>
                        </a:rPr>
                        <a:t> </a:t>
                      </a:r>
                      <a:r>
                        <a:rPr lang="en-US" sz="1200" b="1" err="1">
                          <a:solidFill>
                            <a:srgbClr val="92D050"/>
                          </a:solidFill>
                          <a:effectLst/>
                        </a:rPr>
                        <a:t>dụng</a:t>
                      </a:r>
                      <a:endParaRPr lang="en-US" sz="1200" b="1">
                        <a:solidFill>
                          <a:srgbClr val="92D050"/>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tc>
                  <a:txBody>
                    <a:bodyPr/>
                    <a:lstStyle/>
                    <a:p>
                      <a:pPr>
                        <a:lnSpc>
                          <a:spcPct val="150000"/>
                        </a:lnSpc>
                        <a:spcAft>
                          <a:spcPts val="800"/>
                        </a:spcAft>
                      </a:pPr>
                      <a:r>
                        <a:rPr lang="en-US" sz="1200" smtClean="0">
                          <a:solidFill>
                            <a:schemeClr val="bg1"/>
                          </a:solidFill>
                          <a:effectLst/>
                        </a:rPr>
                        <a:t> </a:t>
                      </a:r>
                      <a:r>
                        <a:rPr lang="vi-VN" sz="1200" smtClean="0">
                          <a:solidFill>
                            <a:schemeClr val="bg1"/>
                          </a:solidFill>
                          <a:effectLst/>
                        </a:rPr>
                        <a:t>Quản </a:t>
                      </a:r>
                      <a:r>
                        <a:rPr lang="vi-VN" sz="1200">
                          <a:solidFill>
                            <a:schemeClr val="bg1"/>
                          </a:solidFill>
                          <a:effectLst/>
                        </a:rPr>
                        <a:t>lý </a:t>
                      </a:r>
                      <a:r>
                        <a:rPr lang="en-US" sz="1200" err="1" smtClean="0">
                          <a:solidFill>
                            <a:schemeClr val="bg1"/>
                          </a:solidFill>
                          <a:effectLst/>
                        </a:rPr>
                        <a:t>nhà</a:t>
                      </a:r>
                      <a:r>
                        <a:rPr lang="en-US" sz="1200" baseline="0" smtClean="0">
                          <a:solidFill>
                            <a:schemeClr val="bg1"/>
                          </a:solidFill>
                          <a:effectLst/>
                        </a:rPr>
                        <a:t> </a:t>
                      </a:r>
                      <a:r>
                        <a:rPr lang="en-US" sz="1200" baseline="0" err="1" smtClean="0">
                          <a:solidFill>
                            <a:schemeClr val="bg1"/>
                          </a:solidFill>
                          <a:effectLst/>
                        </a:rPr>
                        <a:t>cung</a:t>
                      </a:r>
                      <a:r>
                        <a:rPr lang="en-US" sz="1200" baseline="0" smtClean="0">
                          <a:solidFill>
                            <a:schemeClr val="bg1"/>
                          </a:solidFill>
                          <a:effectLst/>
                        </a:rPr>
                        <a:t> </a:t>
                      </a:r>
                      <a:r>
                        <a:rPr lang="en-US" sz="1200" baseline="0" err="1" smtClean="0">
                          <a:solidFill>
                            <a:schemeClr val="bg1"/>
                          </a:solidFill>
                          <a:effectLst/>
                        </a:rPr>
                        <a:t>cấp</a:t>
                      </a:r>
                      <a:endParaRPr lang="en-US" sz="12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extLst>
                  <a:ext uri="{0D108BD9-81ED-4DB2-BD59-A6C34878D82A}">
                    <a16:rowId xmlns:a16="http://schemas.microsoft.com/office/drawing/2014/main" val="3304524783"/>
                  </a:ext>
                </a:extLst>
              </a:tr>
              <a:tr h="252688">
                <a:tc>
                  <a:txBody>
                    <a:bodyPr/>
                    <a:lstStyle/>
                    <a:p>
                      <a:pPr algn="ctr">
                        <a:lnSpc>
                          <a:spcPct val="150000"/>
                        </a:lnSpc>
                        <a:spcAft>
                          <a:spcPts val="800"/>
                        </a:spcAft>
                      </a:pPr>
                      <a:r>
                        <a:rPr lang="en-US" sz="1200" b="1">
                          <a:solidFill>
                            <a:srgbClr val="92D050"/>
                          </a:solidFill>
                          <a:effectLst/>
                        </a:rPr>
                        <a:t>Tác nhân</a:t>
                      </a:r>
                      <a:endParaRPr lang="en-US" sz="1200" b="1">
                        <a:solidFill>
                          <a:srgbClr val="92D050"/>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tc>
                  <a:txBody>
                    <a:bodyPr/>
                    <a:lstStyle/>
                    <a:p>
                      <a:pPr>
                        <a:lnSpc>
                          <a:spcPct val="150000"/>
                        </a:lnSpc>
                        <a:spcAft>
                          <a:spcPts val="800"/>
                        </a:spcAft>
                      </a:pPr>
                      <a:r>
                        <a:rPr lang="en-US" sz="1200" smtClean="0">
                          <a:solidFill>
                            <a:schemeClr val="bg1"/>
                          </a:solidFill>
                          <a:effectLst/>
                        </a:rPr>
                        <a:t> </a:t>
                      </a:r>
                      <a:r>
                        <a:rPr lang="en-US" sz="1200" err="1" smtClean="0">
                          <a:solidFill>
                            <a:schemeClr val="bg1"/>
                          </a:solidFill>
                          <a:effectLst/>
                        </a:rPr>
                        <a:t>Nhân</a:t>
                      </a:r>
                      <a:r>
                        <a:rPr lang="en-US" sz="1200" baseline="0" smtClean="0">
                          <a:solidFill>
                            <a:schemeClr val="bg1"/>
                          </a:solidFill>
                          <a:effectLst/>
                        </a:rPr>
                        <a:t> </a:t>
                      </a:r>
                      <a:r>
                        <a:rPr lang="en-US" sz="1200" baseline="0" err="1" smtClean="0">
                          <a:solidFill>
                            <a:schemeClr val="bg1"/>
                          </a:solidFill>
                          <a:effectLst/>
                        </a:rPr>
                        <a:t>viên</a:t>
                      </a:r>
                      <a:r>
                        <a:rPr lang="en-US" sz="1200" baseline="0" smtClean="0">
                          <a:solidFill>
                            <a:schemeClr val="bg1"/>
                          </a:solidFill>
                          <a:effectLst/>
                        </a:rPr>
                        <a:t> </a:t>
                      </a:r>
                      <a:r>
                        <a:rPr lang="en-US" sz="1200" baseline="0" err="1" smtClean="0">
                          <a:solidFill>
                            <a:schemeClr val="bg1"/>
                          </a:solidFill>
                          <a:effectLst/>
                        </a:rPr>
                        <a:t>quản</a:t>
                      </a:r>
                      <a:r>
                        <a:rPr lang="en-US" sz="1200" baseline="0" smtClean="0">
                          <a:solidFill>
                            <a:schemeClr val="bg1"/>
                          </a:solidFill>
                          <a:effectLst/>
                        </a:rPr>
                        <a:t> </a:t>
                      </a:r>
                      <a:r>
                        <a:rPr lang="en-US" sz="1200" baseline="0" err="1" smtClean="0">
                          <a:solidFill>
                            <a:schemeClr val="bg1"/>
                          </a:solidFill>
                          <a:effectLst/>
                        </a:rPr>
                        <a:t>lý</a:t>
                      </a:r>
                      <a:r>
                        <a:rPr lang="en-US" sz="1200" baseline="0" smtClean="0">
                          <a:solidFill>
                            <a:schemeClr val="bg1"/>
                          </a:solidFill>
                          <a:effectLst/>
                        </a:rPr>
                        <a:t> </a:t>
                      </a:r>
                      <a:r>
                        <a:rPr lang="en-US" sz="1200" baseline="0" err="1" smtClean="0">
                          <a:solidFill>
                            <a:schemeClr val="bg1"/>
                          </a:solidFill>
                          <a:effectLst/>
                        </a:rPr>
                        <a:t>kho</a:t>
                      </a:r>
                      <a:r>
                        <a:rPr lang="en-US" sz="1200" baseline="0" smtClean="0">
                          <a:solidFill>
                            <a:schemeClr val="bg1"/>
                          </a:solidFill>
                          <a:effectLst/>
                        </a:rPr>
                        <a:t>, </a:t>
                      </a:r>
                      <a:r>
                        <a:rPr lang="en-US" sz="1200" baseline="0" err="1" smtClean="0">
                          <a:solidFill>
                            <a:schemeClr val="bg1"/>
                          </a:solidFill>
                          <a:effectLst/>
                        </a:rPr>
                        <a:t>sản</a:t>
                      </a:r>
                      <a:r>
                        <a:rPr lang="en-US" sz="1200" baseline="0" smtClean="0">
                          <a:solidFill>
                            <a:schemeClr val="bg1"/>
                          </a:solidFill>
                          <a:effectLst/>
                        </a:rPr>
                        <a:t> </a:t>
                      </a:r>
                      <a:r>
                        <a:rPr lang="en-US" sz="1200" baseline="0" err="1" smtClean="0">
                          <a:solidFill>
                            <a:schemeClr val="bg1"/>
                          </a:solidFill>
                          <a:effectLst/>
                        </a:rPr>
                        <a:t>phẩm</a:t>
                      </a:r>
                      <a:endParaRPr lang="en-US" sz="12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extLst>
                  <a:ext uri="{0D108BD9-81ED-4DB2-BD59-A6C34878D82A}">
                    <a16:rowId xmlns:a16="http://schemas.microsoft.com/office/drawing/2014/main" val="4098720685"/>
                  </a:ext>
                </a:extLst>
              </a:tr>
              <a:tr h="317635">
                <a:tc>
                  <a:txBody>
                    <a:bodyPr/>
                    <a:lstStyle/>
                    <a:p>
                      <a:pPr algn="ctr">
                        <a:lnSpc>
                          <a:spcPct val="150000"/>
                        </a:lnSpc>
                        <a:spcAft>
                          <a:spcPts val="800"/>
                        </a:spcAft>
                      </a:pPr>
                      <a:r>
                        <a:rPr lang="en-US" sz="1200" b="1" err="1">
                          <a:solidFill>
                            <a:srgbClr val="92D050"/>
                          </a:solidFill>
                          <a:effectLst/>
                        </a:rPr>
                        <a:t>Mục</a:t>
                      </a:r>
                      <a:r>
                        <a:rPr lang="en-US" sz="1200" b="1">
                          <a:solidFill>
                            <a:srgbClr val="92D050"/>
                          </a:solidFill>
                          <a:effectLst/>
                        </a:rPr>
                        <a:t> </a:t>
                      </a:r>
                      <a:r>
                        <a:rPr lang="en-US" sz="1200" b="1" err="1">
                          <a:solidFill>
                            <a:srgbClr val="92D050"/>
                          </a:solidFill>
                          <a:effectLst/>
                        </a:rPr>
                        <a:t>đích</a:t>
                      </a:r>
                      <a:endParaRPr lang="en-US" sz="1200" b="1">
                        <a:solidFill>
                          <a:srgbClr val="92D050"/>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tc>
                  <a:txBody>
                    <a:bodyPr/>
                    <a:lstStyle/>
                    <a:p>
                      <a:pPr>
                        <a:lnSpc>
                          <a:spcPct val="150000"/>
                        </a:lnSpc>
                        <a:spcAft>
                          <a:spcPts val="800"/>
                        </a:spcAft>
                      </a:pPr>
                      <a:r>
                        <a:rPr lang="en-US" sz="1200" b="0" i="0" u="none" strike="noStrike" cap="none" smtClean="0">
                          <a:solidFill>
                            <a:schemeClr val="bg1"/>
                          </a:solidFill>
                          <a:effectLst/>
                          <a:latin typeface="Arial"/>
                          <a:ea typeface="Arial"/>
                          <a:cs typeface="Arial"/>
                          <a:sym typeface="Arial"/>
                        </a:rPr>
                        <a:t> C</a:t>
                      </a:r>
                      <a:r>
                        <a:rPr lang="vi-VN" sz="1200" b="0" i="0" u="none" strike="noStrike" cap="none" smtClean="0">
                          <a:solidFill>
                            <a:schemeClr val="bg1"/>
                          </a:solidFill>
                          <a:effectLst/>
                          <a:latin typeface="Arial"/>
                          <a:ea typeface="Arial"/>
                          <a:cs typeface="Arial"/>
                          <a:sym typeface="Arial"/>
                        </a:rPr>
                        <a:t>ho phép quản lý thông tin </a:t>
                      </a:r>
                      <a:r>
                        <a:rPr lang="en-US" sz="1200" b="0" i="0" u="none" strike="noStrike" cap="none" err="1" smtClean="0">
                          <a:solidFill>
                            <a:schemeClr val="bg1"/>
                          </a:solidFill>
                          <a:effectLst/>
                          <a:latin typeface="Arial"/>
                          <a:ea typeface="Arial"/>
                          <a:cs typeface="Arial"/>
                          <a:sym typeface="Arial"/>
                        </a:rPr>
                        <a:t>nhà</a:t>
                      </a:r>
                      <a:r>
                        <a:rPr lang="en-US" sz="1200" b="0" i="0" u="none" strike="noStrike" cap="none" baseline="0" smtClean="0">
                          <a:solidFill>
                            <a:schemeClr val="bg1"/>
                          </a:solidFill>
                          <a:effectLst/>
                          <a:latin typeface="Arial"/>
                          <a:ea typeface="Arial"/>
                          <a:cs typeface="Arial"/>
                          <a:sym typeface="Arial"/>
                        </a:rPr>
                        <a:t> </a:t>
                      </a:r>
                      <a:r>
                        <a:rPr lang="en-US" sz="1200" b="0" i="0" u="none" strike="noStrike" cap="none" baseline="0" err="1" smtClean="0">
                          <a:solidFill>
                            <a:schemeClr val="bg1"/>
                          </a:solidFill>
                          <a:effectLst/>
                          <a:latin typeface="Arial"/>
                          <a:ea typeface="Arial"/>
                          <a:cs typeface="Arial"/>
                          <a:sym typeface="Arial"/>
                        </a:rPr>
                        <a:t>cung</a:t>
                      </a:r>
                      <a:r>
                        <a:rPr lang="en-US" sz="1200" b="0" i="0" u="none" strike="noStrike" cap="none" baseline="0" smtClean="0">
                          <a:solidFill>
                            <a:schemeClr val="bg1"/>
                          </a:solidFill>
                          <a:effectLst/>
                          <a:latin typeface="Arial"/>
                          <a:ea typeface="Arial"/>
                          <a:cs typeface="Arial"/>
                          <a:sym typeface="Arial"/>
                        </a:rPr>
                        <a:t> </a:t>
                      </a:r>
                      <a:r>
                        <a:rPr lang="en-US" sz="1200" b="0" i="0" u="none" strike="noStrike" cap="none" baseline="0" err="1" smtClean="0">
                          <a:solidFill>
                            <a:schemeClr val="bg1"/>
                          </a:solidFill>
                          <a:effectLst/>
                          <a:latin typeface="Arial"/>
                          <a:ea typeface="Arial"/>
                          <a:cs typeface="Arial"/>
                          <a:sym typeface="Arial"/>
                        </a:rPr>
                        <a:t>cấp</a:t>
                      </a:r>
                      <a:endParaRPr lang="en-US" sz="11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extLst>
                  <a:ext uri="{0D108BD9-81ED-4DB2-BD59-A6C34878D82A}">
                    <a16:rowId xmlns:a16="http://schemas.microsoft.com/office/drawing/2014/main" val="324532264"/>
                  </a:ext>
                </a:extLst>
              </a:tr>
              <a:tr h="252688">
                <a:tc>
                  <a:txBody>
                    <a:bodyPr/>
                    <a:lstStyle/>
                    <a:p>
                      <a:pPr algn="ctr">
                        <a:lnSpc>
                          <a:spcPct val="150000"/>
                        </a:lnSpc>
                        <a:spcAft>
                          <a:spcPts val="800"/>
                        </a:spcAft>
                      </a:pPr>
                      <a:r>
                        <a:rPr lang="en-US" sz="1200" b="1" err="1" smtClean="0">
                          <a:solidFill>
                            <a:srgbClr val="92D050"/>
                          </a:solidFill>
                          <a:effectLst/>
                        </a:rPr>
                        <a:t>Điều</a:t>
                      </a:r>
                      <a:r>
                        <a:rPr lang="en-US" sz="1200" b="1" smtClean="0">
                          <a:solidFill>
                            <a:srgbClr val="92D050"/>
                          </a:solidFill>
                          <a:effectLst/>
                        </a:rPr>
                        <a:t> </a:t>
                      </a:r>
                      <a:r>
                        <a:rPr lang="en-US" sz="1200" b="1" err="1">
                          <a:solidFill>
                            <a:srgbClr val="92D050"/>
                          </a:solidFill>
                          <a:effectLst/>
                        </a:rPr>
                        <a:t>kiện</a:t>
                      </a:r>
                      <a:endParaRPr lang="en-US" sz="1200" b="1">
                        <a:solidFill>
                          <a:srgbClr val="92D050"/>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tc>
                  <a:txBody>
                    <a:bodyPr/>
                    <a:lstStyle/>
                    <a:p>
                      <a:pPr>
                        <a:lnSpc>
                          <a:spcPct val="150000"/>
                        </a:lnSpc>
                        <a:spcAft>
                          <a:spcPts val="800"/>
                        </a:spcAft>
                      </a:pPr>
                      <a:r>
                        <a:rPr lang="en-US" sz="1200" b="0" i="0" u="none" strike="noStrike" cap="none" smtClean="0">
                          <a:solidFill>
                            <a:schemeClr val="bg1"/>
                          </a:solidFill>
                          <a:effectLst/>
                          <a:latin typeface="Arial"/>
                          <a:ea typeface="Arial"/>
                          <a:cs typeface="Arial"/>
                          <a:sym typeface="Arial"/>
                        </a:rPr>
                        <a:t> </a:t>
                      </a:r>
                      <a:r>
                        <a:rPr lang="vi-VN" sz="1200" b="0" i="0" u="none" strike="noStrike" cap="none" smtClean="0">
                          <a:solidFill>
                            <a:schemeClr val="bg1"/>
                          </a:solidFill>
                          <a:effectLst/>
                          <a:latin typeface="Arial"/>
                          <a:ea typeface="Arial"/>
                          <a:cs typeface="Arial"/>
                          <a:sym typeface="Arial"/>
                        </a:rPr>
                        <a:t>Tác nhân phải đăng nhập vào hệ thống.</a:t>
                      </a:r>
                      <a:endParaRPr lang="en-US" sz="12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extLst>
                  <a:ext uri="{0D108BD9-81ED-4DB2-BD59-A6C34878D82A}">
                    <a16:rowId xmlns:a16="http://schemas.microsoft.com/office/drawing/2014/main" val="1430419624"/>
                  </a:ext>
                </a:extLst>
              </a:tr>
              <a:tr h="252688">
                <a:tc>
                  <a:txBody>
                    <a:bodyPr/>
                    <a:lstStyle/>
                    <a:p>
                      <a:pPr algn="ctr">
                        <a:lnSpc>
                          <a:spcPct val="150000"/>
                        </a:lnSpc>
                        <a:spcAft>
                          <a:spcPts val="800"/>
                        </a:spcAft>
                      </a:pPr>
                      <a:r>
                        <a:rPr lang="en-US" sz="1200" b="1" err="1" smtClean="0">
                          <a:solidFill>
                            <a:srgbClr val="92D050"/>
                          </a:solidFill>
                          <a:effectLst/>
                        </a:rPr>
                        <a:t>Kết</a:t>
                      </a:r>
                      <a:r>
                        <a:rPr lang="en-US" sz="1200" b="1" baseline="0" smtClean="0">
                          <a:solidFill>
                            <a:srgbClr val="92D050"/>
                          </a:solidFill>
                          <a:effectLst/>
                        </a:rPr>
                        <a:t> </a:t>
                      </a:r>
                      <a:r>
                        <a:rPr lang="en-US" sz="1200" b="1" baseline="0" err="1" smtClean="0">
                          <a:solidFill>
                            <a:srgbClr val="92D050"/>
                          </a:solidFill>
                          <a:effectLst/>
                        </a:rPr>
                        <a:t>quả</a:t>
                      </a:r>
                      <a:endParaRPr lang="en-US" sz="1200" b="1">
                        <a:solidFill>
                          <a:srgbClr val="92D050"/>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tc>
                  <a:txBody>
                    <a:bodyPr/>
                    <a:lstStyle/>
                    <a:p>
                      <a:pPr>
                        <a:lnSpc>
                          <a:spcPct val="150000"/>
                        </a:lnSpc>
                        <a:spcAft>
                          <a:spcPts val="800"/>
                        </a:spcAft>
                      </a:pPr>
                      <a:r>
                        <a:rPr lang="en-US" sz="1200" smtClean="0">
                          <a:solidFill>
                            <a:schemeClr val="bg1"/>
                          </a:solidFill>
                          <a:effectLst/>
                        </a:rPr>
                        <a:t> </a:t>
                      </a:r>
                      <a:r>
                        <a:rPr lang="en-US" sz="1200" err="1" smtClean="0">
                          <a:solidFill>
                            <a:schemeClr val="bg1"/>
                          </a:solidFill>
                          <a:effectLst/>
                        </a:rPr>
                        <a:t>Nếu</a:t>
                      </a:r>
                      <a:r>
                        <a:rPr lang="en-US" sz="1200" baseline="0" smtClean="0">
                          <a:solidFill>
                            <a:schemeClr val="bg1"/>
                          </a:solidFill>
                          <a:effectLst/>
                        </a:rPr>
                        <a:t> </a:t>
                      </a:r>
                      <a:r>
                        <a:rPr lang="vi-VN" sz="1200" smtClean="0">
                          <a:solidFill>
                            <a:schemeClr val="bg1"/>
                          </a:solidFill>
                          <a:effectLst/>
                        </a:rPr>
                        <a:t>hành </a:t>
                      </a:r>
                      <a:r>
                        <a:rPr lang="vi-VN" sz="1200">
                          <a:solidFill>
                            <a:schemeClr val="bg1"/>
                          </a:solidFill>
                          <a:effectLst/>
                        </a:rPr>
                        <a:t>công. </a:t>
                      </a:r>
                      <a:r>
                        <a:rPr lang="en-US" sz="1200" err="1" smtClean="0">
                          <a:solidFill>
                            <a:schemeClr val="bg1"/>
                          </a:solidFill>
                          <a:effectLst/>
                        </a:rPr>
                        <a:t>Hệ</a:t>
                      </a:r>
                      <a:r>
                        <a:rPr lang="en-US" sz="1200" baseline="0" smtClean="0">
                          <a:solidFill>
                            <a:schemeClr val="bg1"/>
                          </a:solidFill>
                          <a:effectLst/>
                        </a:rPr>
                        <a:t> </a:t>
                      </a:r>
                      <a:r>
                        <a:rPr lang="en-US" sz="1200" baseline="0" err="1" smtClean="0">
                          <a:solidFill>
                            <a:schemeClr val="bg1"/>
                          </a:solidFill>
                          <a:effectLst/>
                        </a:rPr>
                        <a:t>thống</a:t>
                      </a:r>
                      <a:r>
                        <a:rPr lang="en-US" sz="1200" baseline="0" smtClean="0">
                          <a:solidFill>
                            <a:schemeClr val="bg1"/>
                          </a:solidFill>
                          <a:effectLst/>
                        </a:rPr>
                        <a:t> </a:t>
                      </a:r>
                      <a:r>
                        <a:rPr lang="en-US" sz="1200" baseline="0" err="1" smtClean="0">
                          <a:solidFill>
                            <a:schemeClr val="bg1"/>
                          </a:solidFill>
                          <a:effectLst/>
                        </a:rPr>
                        <a:t>cập</a:t>
                      </a:r>
                      <a:r>
                        <a:rPr lang="en-US" sz="1200" baseline="0" smtClean="0">
                          <a:solidFill>
                            <a:schemeClr val="bg1"/>
                          </a:solidFill>
                          <a:effectLst/>
                        </a:rPr>
                        <a:t> </a:t>
                      </a:r>
                      <a:r>
                        <a:rPr lang="en-US" sz="1200" baseline="0" err="1" smtClean="0">
                          <a:solidFill>
                            <a:schemeClr val="bg1"/>
                          </a:solidFill>
                          <a:effectLst/>
                        </a:rPr>
                        <a:t>nhật</a:t>
                      </a:r>
                      <a:r>
                        <a:rPr lang="en-US" sz="1200" baseline="0" smtClean="0">
                          <a:solidFill>
                            <a:schemeClr val="bg1"/>
                          </a:solidFill>
                          <a:effectLst/>
                        </a:rPr>
                        <a:t> </a:t>
                      </a:r>
                      <a:r>
                        <a:rPr lang="en-US" sz="1200" baseline="0" err="1" smtClean="0">
                          <a:solidFill>
                            <a:schemeClr val="bg1"/>
                          </a:solidFill>
                          <a:effectLst/>
                        </a:rPr>
                        <a:t>nhà</a:t>
                      </a:r>
                      <a:r>
                        <a:rPr lang="en-US" sz="1200" baseline="0" smtClean="0">
                          <a:solidFill>
                            <a:schemeClr val="bg1"/>
                          </a:solidFill>
                          <a:effectLst/>
                        </a:rPr>
                        <a:t> </a:t>
                      </a:r>
                      <a:r>
                        <a:rPr lang="en-US" sz="1200" baseline="0" err="1" smtClean="0">
                          <a:solidFill>
                            <a:schemeClr val="bg1"/>
                          </a:solidFill>
                          <a:effectLst/>
                        </a:rPr>
                        <a:t>cung</a:t>
                      </a:r>
                      <a:r>
                        <a:rPr lang="en-US" sz="1200" baseline="0" smtClean="0">
                          <a:solidFill>
                            <a:schemeClr val="bg1"/>
                          </a:solidFill>
                          <a:effectLst/>
                        </a:rPr>
                        <a:t> </a:t>
                      </a:r>
                      <a:r>
                        <a:rPr lang="en-US" sz="1200" baseline="0" err="1" smtClean="0">
                          <a:solidFill>
                            <a:schemeClr val="bg1"/>
                          </a:solidFill>
                          <a:effectLst/>
                        </a:rPr>
                        <a:t>cấp</a:t>
                      </a:r>
                      <a:endParaRPr lang="en-US" sz="12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extLst>
                  <a:ext uri="{0D108BD9-81ED-4DB2-BD59-A6C34878D82A}">
                    <a16:rowId xmlns:a16="http://schemas.microsoft.com/office/drawing/2014/main" val="4283968061"/>
                  </a:ext>
                </a:extLst>
              </a:tr>
              <a:tr h="2222061">
                <a:tc gridSpan="2">
                  <a:txBody>
                    <a:bodyPr/>
                    <a:lstStyle/>
                    <a:p>
                      <a:pPr algn="ctr">
                        <a:lnSpc>
                          <a:spcPct val="150000"/>
                        </a:lnSpc>
                        <a:spcAft>
                          <a:spcPts val="800"/>
                        </a:spcAft>
                      </a:pPr>
                      <a:r>
                        <a:rPr lang="en-US" sz="1200" b="1" err="1">
                          <a:solidFill>
                            <a:srgbClr val="92D050"/>
                          </a:solidFill>
                          <a:effectLst/>
                        </a:rPr>
                        <a:t>Luồng</a:t>
                      </a:r>
                      <a:r>
                        <a:rPr lang="en-US" sz="1200" b="1">
                          <a:solidFill>
                            <a:srgbClr val="92D050"/>
                          </a:solidFill>
                          <a:effectLst/>
                        </a:rPr>
                        <a:t> </a:t>
                      </a:r>
                      <a:r>
                        <a:rPr lang="en-US" sz="1200" b="1" err="1">
                          <a:solidFill>
                            <a:srgbClr val="92D050"/>
                          </a:solidFill>
                          <a:effectLst/>
                        </a:rPr>
                        <a:t>sự</a:t>
                      </a:r>
                      <a:r>
                        <a:rPr lang="en-US" sz="1200" b="1">
                          <a:solidFill>
                            <a:srgbClr val="92D050"/>
                          </a:solidFill>
                          <a:effectLst/>
                        </a:rPr>
                        <a:t> </a:t>
                      </a:r>
                      <a:r>
                        <a:rPr lang="en-US" sz="1200" b="1" err="1">
                          <a:solidFill>
                            <a:srgbClr val="92D050"/>
                          </a:solidFill>
                          <a:effectLst/>
                        </a:rPr>
                        <a:t>kiện</a:t>
                      </a:r>
                      <a:r>
                        <a:rPr lang="en-US" sz="1200" b="1">
                          <a:solidFill>
                            <a:srgbClr val="92D050"/>
                          </a:solidFill>
                          <a:effectLst/>
                        </a:rPr>
                        <a:t> </a:t>
                      </a:r>
                      <a:r>
                        <a:rPr lang="en-US" sz="1200" b="1" err="1">
                          <a:solidFill>
                            <a:srgbClr val="92D050"/>
                          </a:solidFill>
                          <a:effectLst/>
                        </a:rPr>
                        <a:t>chính</a:t>
                      </a:r>
                      <a:r>
                        <a:rPr lang="en-US" sz="1200" b="1">
                          <a:solidFill>
                            <a:srgbClr val="92D050"/>
                          </a:solidFill>
                          <a:effectLst/>
                        </a:rPr>
                        <a:t>:</a:t>
                      </a:r>
                    </a:p>
                    <a:p>
                      <a:pPr marL="342900" lvl="0" indent="-342900">
                        <a:lnSpc>
                          <a:spcPct val="150000"/>
                        </a:lnSpc>
                        <a:spcAft>
                          <a:spcPts val="0"/>
                        </a:spcAft>
                        <a:buFont typeface="Courier New" panose="02070309020205020404" pitchFamily="49" charset="0"/>
                        <a:buChar char="o"/>
                      </a:pPr>
                      <a:r>
                        <a:rPr lang="vi-VN" sz="1200">
                          <a:solidFill>
                            <a:schemeClr val="bg1"/>
                          </a:solidFill>
                          <a:effectLst/>
                        </a:rPr>
                        <a:t>Tác nhân tiến hành nhấp vào ô chức năng muốn thực hiện: thêm, sửa, xóa thông tin.</a:t>
                      </a:r>
                      <a:endParaRPr lang="en-US" sz="1200">
                        <a:solidFill>
                          <a:schemeClr val="bg1"/>
                        </a:solidFill>
                        <a:effectLst/>
                      </a:endParaRPr>
                    </a:p>
                    <a:p>
                      <a:pPr marL="342900" lvl="0" indent="-342900">
                        <a:lnSpc>
                          <a:spcPct val="150000"/>
                        </a:lnSpc>
                        <a:spcAft>
                          <a:spcPts val="0"/>
                        </a:spcAft>
                        <a:buFont typeface="Courier New" panose="02070309020205020404" pitchFamily="49" charset="0"/>
                        <a:buChar char="o"/>
                      </a:pPr>
                      <a:r>
                        <a:rPr lang="vi-VN" sz="1200" b="1" i="1">
                          <a:solidFill>
                            <a:srgbClr val="00B0F0"/>
                          </a:solidFill>
                          <a:effectLst/>
                        </a:rPr>
                        <a:t>Tác nhân chọn chức năng thêm mới:</a:t>
                      </a:r>
                      <a:endParaRPr lang="en-US" sz="1200" b="1" i="1">
                        <a:solidFill>
                          <a:srgbClr val="00B0F0"/>
                        </a:solidFill>
                        <a:effectLst/>
                      </a:endParaRPr>
                    </a:p>
                    <a:p>
                      <a:pPr marL="342900" lvl="0" indent="-342900">
                        <a:lnSpc>
                          <a:spcPct val="150000"/>
                        </a:lnSpc>
                        <a:spcAft>
                          <a:spcPts val="0"/>
                        </a:spcAft>
                        <a:buFont typeface="Wingdings" panose="05000000000000000000" pitchFamily="2" charset="2"/>
                        <a:buChar char=""/>
                        <a:tabLst>
                          <a:tab pos="651510" algn="l"/>
                          <a:tab pos="1191260" algn="l"/>
                        </a:tabLst>
                      </a:pPr>
                      <a:r>
                        <a:rPr lang="vi-VN" sz="1200" smtClean="0">
                          <a:solidFill>
                            <a:schemeClr val="bg1"/>
                          </a:solidFill>
                          <a:effectLst/>
                        </a:rPr>
                        <a:t>Tác nhân tiến hành điền thông tin</a:t>
                      </a:r>
                      <a:r>
                        <a:rPr lang="en-US" sz="1200" baseline="0" smtClean="0">
                          <a:solidFill>
                            <a:schemeClr val="bg1"/>
                          </a:solidFill>
                          <a:effectLst/>
                        </a:rPr>
                        <a:t>. </a:t>
                      </a:r>
                      <a:r>
                        <a:rPr lang="vi-VN" sz="1200" smtClean="0">
                          <a:solidFill>
                            <a:schemeClr val="bg1"/>
                          </a:solidFill>
                          <a:effectLst/>
                        </a:rPr>
                        <a:t>Sau khi nhập đầy đủ thông tin</a:t>
                      </a:r>
                      <a:r>
                        <a:rPr lang="en-US" sz="1200" smtClean="0">
                          <a:solidFill>
                            <a:schemeClr val="bg1"/>
                          </a:solidFill>
                          <a:effectLst/>
                        </a:rPr>
                        <a:t>: </a:t>
                      </a:r>
                      <a:r>
                        <a:rPr lang="vi-VN" sz="1100" b="1" i="1" u="none" strike="noStrike" cap="none" smtClean="0">
                          <a:solidFill>
                            <a:srgbClr val="FFFF00"/>
                          </a:solidFill>
                          <a:effectLst/>
                          <a:latin typeface="Arial"/>
                          <a:ea typeface="Arial"/>
                          <a:cs typeface="Arial"/>
                          <a:sym typeface="Arial"/>
                        </a:rPr>
                        <a:t>Mã NCC, tên NCC, địa chỉ NCC, </a:t>
                      </a:r>
                      <a:r>
                        <a:rPr lang="en-US" sz="1100" b="1" i="1" u="none" strike="noStrike" cap="none" smtClean="0">
                          <a:solidFill>
                            <a:srgbClr val="FFFF00"/>
                          </a:solidFill>
                          <a:effectLst/>
                          <a:latin typeface="Arial"/>
                          <a:ea typeface="Arial"/>
                          <a:cs typeface="Arial"/>
                          <a:sym typeface="Arial"/>
                        </a:rPr>
                        <a:t>S</a:t>
                      </a:r>
                      <a:r>
                        <a:rPr lang="vi-VN" sz="1100" b="1" i="1" u="none" strike="noStrike" cap="none" smtClean="0">
                          <a:solidFill>
                            <a:srgbClr val="FFFF00"/>
                          </a:solidFill>
                          <a:effectLst/>
                          <a:latin typeface="Arial"/>
                          <a:ea typeface="Arial"/>
                          <a:cs typeface="Arial"/>
                          <a:sym typeface="Arial"/>
                        </a:rPr>
                        <a:t>ố điện thoại NCC</a:t>
                      </a:r>
                      <a:r>
                        <a:rPr lang="vi-VN" sz="1200" b="1" smtClean="0">
                          <a:solidFill>
                            <a:srgbClr val="FFFF00"/>
                          </a:solidFill>
                          <a:effectLst/>
                        </a:rPr>
                        <a:t> </a:t>
                      </a:r>
                      <a:r>
                        <a:rPr lang="vi-VN" sz="1200" smtClean="0">
                          <a:solidFill>
                            <a:schemeClr val="bg1"/>
                          </a:solidFill>
                          <a:effectLst/>
                        </a:rPr>
                        <a:t>tác nhân nhấp vào ô </a:t>
                      </a:r>
                      <a:r>
                        <a:rPr lang="en-US" sz="1200" b="1" i="1" smtClean="0">
                          <a:solidFill>
                            <a:srgbClr val="FFFF00"/>
                          </a:solidFill>
                          <a:effectLst/>
                        </a:rPr>
                        <a:t>T</a:t>
                      </a:r>
                      <a:r>
                        <a:rPr lang="vi-VN" sz="1200" b="1" i="1" smtClean="0">
                          <a:solidFill>
                            <a:srgbClr val="FFFF00"/>
                          </a:solidFill>
                          <a:effectLst/>
                        </a:rPr>
                        <a:t>hêm mới</a:t>
                      </a:r>
                      <a:r>
                        <a:rPr lang="en-US" sz="1200" smtClean="0">
                          <a:solidFill>
                            <a:schemeClr val="bg1"/>
                          </a:solidFill>
                          <a:effectLst/>
                        </a:rPr>
                        <a:t>.</a:t>
                      </a:r>
                    </a:p>
                    <a:p>
                      <a:pPr marL="342900" lvl="0" indent="-342900">
                        <a:lnSpc>
                          <a:spcPct val="150000"/>
                        </a:lnSpc>
                        <a:spcAft>
                          <a:spcPts val="0"/>
                        </a:spcAft>
                        <a:buFont typeface="Wingdings" panose="05000000000000000000" pitchFamily="2" charset="2"/>
                        <a:buChar char=""/>
                        <a:tabLst>
                          <a:tab pos="651510" algn="l"/>
                          <a:tab pos="1191260" algn="l"/>
                        </a:tabLst>
                      </a:pPr>
                      <a:r>
                        <a:rPr lang="vi-VN" sz="1200" smtClean="0">
                          <a:solidFill>
                            <a:schemeClr val="bg1"/>
                          </a:solidFill>
                          <a:effectLst/>
                        </a:rPr>
                        <a:t>Hệ thống kiểm tra tính hợp lệ thông tin. Nếu thông tin hợp lệ, hệ thống tự động thêm mới</a:t>
                      </a:r>
                      <a:r>
                        <a:rPr lang="en-US" sz="1200" baseline="0" smtClean="0">
                          <a:solidFill>
                            <a:schemeClr val="bg1"/>
                          </a:solidFill>
                          <a:effectLst/>
                        </a:rPr>
                        <a:t> </a:t>
                      </a:r>
                      <a:r>
                        <a:rPr lang="en-US" sz="1200" baseline="0" err="1" smtClean="0">
                          <a:solidFill>
                            <a:schemeClr val="bg1"/>
                          </a:solidFill>
                          <a:effectLst/>
                        </a:rPr>
                        <a:t>nhà</a:t>
                      </a:r>
                      <a:r>
                        <a:rPr lang="en-US" sz="1200" baseline="0" smtClean="0">
                          <a:solidFill>
                            <a:schemeClr val="bg1"/>
                          </a:solidFill>
                          <a:effectLst/>
                        </a:rPr>
                        <a:t> </a:t>
                      </a:r>
                      <a:r>
                        <a:rPr lang="en-US" sz="1200" baseline="0" err="1" smtClean="0">
                          <a:solidFill>
                            <a:schemeClr val="bg1"/>
                          </a:solidFill>
                          <a:effectLst/>
                        </a:rPr>
                        <a:t>cung</a:t>
                      </a:r>
                      <a:r>
                        <a:rPr lang="en-US" sz="1200" baseline="0" smtClean="0">
                          <a:solidFill>
                            <a:schemeClr val="bg1"/>
                          </a:solidFill>
                          <a:effectLst/>
                        </a:rPr>
                        <a:t> </a:t>
                      </a:r>
                      <a:r>
                        <a:rPr lang="en-US" sz="1200" baseline="0" err="1" smtClean="0">
                          <a:solidFill>
                            <a:schemeClr val="bg1"/>
                          </a:solidFill>
                          <a:effectLst/>
                        </a:rPr>
                        <a:t>cấp</a:t>
                      </a:r>
                      <a:r>
                        <a:rPr lang="en-US" sz="1200" baseline="0" smtClean="0">
                          <a:solidFill>
                            <a:schemeClr val="bg1"/>
                          </a:solidFill>
                          <a:effectLst/>
                        </a:rPr>
                        <a:t>.</a:t>
                      </a:r>
                      <a:endParaRPr lang="en-US" sz="1200">
                        <a:solidFill>
                          <a:schemeClr val="bg1"/>
                        </a:solidFill>
                        <a:effectLst/>
                      </a:endParaRPr>
                    </a:p>
                  </a:txBody>
                  <a:tcPr marL="17196" marR="17196" marT="0" marB="0"/>
                </a:tc>
                <a:tc hMerge="1">
                  <a:txBody>
                    <a:bodyPr/>
                    <a:lstStyle/>
                    <a:p>
                      <a:endParaRPr lang="en-US"/>
                    </a:p>
                  </a:txBody>
                  <a:tcPr/>
                </a:tc>
                <a:extLst>
                  <a:ext uri="{0D108BD9-81ED-4DB2-BD59-A6C34878D82A}">
                    <a16:rowId xmlns:a16="http://schemas.microsoft.com/office/drawing/2014/main" val="3949843716"/>
                  </a:ext>
                </a:extLst>
              </a:tr>
            </a:tbl>
          </a:graphicData>
        </a:graphic>
      </p:graphicFrame>
    </p:spTree>
    <p:extLst>
      <p:ext uri="{BB962C8B-B14F-4D97-AF65-F5344CB8AC3E}">
        <p14:creationId xmlns:p14="http://schemas.microsoft.com/office/powerpoint/2010/main" val="36319174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7"/>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 sz="2800" b="1">
                <a:latin typeface="Inconsolata" panose="020B0604020202020204" charset="0"/>
                <a:ea typeface="Inconsolata" panose="020B0604020202020204" charset="0"/>
                <a:cs typeface="Tahoma" panose="020B0604030504040204" pitchFamily="34" charset="0"/>
              </a:rPr>
              <a:t>4.Quản lý nhân nhà cung cấp</a:t>
            </a:r>
            <a:endParaRPr sz="2800" b="1">
              <a:latin typeface="Inconsolata" panose="020B0604020202020204" charset="0"/>
              <a:ea typeface="Inconsolata" panose="020B0604020202020204" charset="0"/>
              <a:cs typeface="Tahoma" panose="020B060403050404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8595109"/>
              </p:ext>
            </p:extLst>
          </p:nvPr>
        </p:nvGraphicFramePr>
        <p:xfrm>
          <a:off x="1419221" y="1470661"/>
          <a:ext cx="6305558" cy="3238499"/>
        </p:xfrm>
        <a:graphic>
          <a:graphicData uri="http://schemas.openxmlformats.org/drawingml/2006/table">
            <a:tbl>
              <a:tblPr firstRow="1" firstCol="1" bandRow="1">
                <a:tableStyleId>{E085CC7A-3E8C-4091-A263-BB12DE3C5278}</a:tableStyleId>
              </a:tblPr>
              <a:tblGrid>
                <a:gridCol w="6305558">
                  <a:extLst>
                    <a:ext uri="{9D8B030D-6E8A-4147-A177-3AD203B41FA5}">
                      <a16:colId xmlns:a16="http://schemas.microsoft.com/office/drawing/2014/main" val="2028597153"/>
                    </a:ext>
                  </a:extLst>
                </a:gridCol>
              </a:tblGrid>
              <a:tr h="3238499">
                <a:tc>
                  <a:txBody>
                    <a:bodyPr/>
                    <a:lstStyle/>
                    <a:p>
                      <a:pPr marL="342900" lvl="0" indent="-342900">
                        <a:lnSpc>
                          <a:spcPct val="150000"/>
                        </a:lnSpc>
                        <a:spcAft>
                          <a:spcPts val="0"/>
                        </a:spcAft>
                        <a:buFont typeface="Courier New" panose="02070309020205020404" pitchFamily="49" charset="0"/>
                        <a:buChar char="o"/>
                      </a:pPr>
                      <a:r>
                        <a:rPr lang="vi-VN" sz="1200" b="1" i="1" smtClean="0">
                          <a:solidFill>
                            <a:srgbClr val="00B0F0"/>
                          </a:solidFill>
                          <a:effectLst/>
                        </a:rPr>
                        <a:t>Tác </a:t>
                      </a:r>
                      <a:r>
                        <a:rPr lang="vi-VN" sz="1200" b="1" i="1">
                          <a:solidFill>
                            <a:srgbClr val="00B0F0"/>
                          </a:solidFill>
                          <a:effectLst/>
                        </a:rPr>
                        <a:t>nhân chọn chức năng </a:t>
                      </a:r>
                      <a:r>
                        <a:rPr lang="vi-VN" sz="1200" b="1" i="1" smtClean="0">
                          <a:solidFill>
                            <a:srgbClr val="00B0F0"/>
                          </a:solidFill>
                          <a:effectLst/>
                        </a:rPr>
                        <a:t>sửa:</a:t>
                      </a:r>
                      <a:endParaRPr lang="en-US" sz="1200" b="1" i="1">
                        <a:solidFill>
                          <a:srgbClr val="00B0F0"/>
                        </a:solidFill>
                        <a:effectLst/>
                      </a:endParaRPr>
                    </a:p>
                    <a:p>
                      <a:pPr marL="342900" lvl="0" indent="-342900">
                        <a:lnSpc>
                          <a:spcPct val="150000"/>
                        </a:lnSpc>
                        <a:spcAft>
                          <a:spcPts val="0"/>
                        </a:spcAft>
                        <a:buFont typeface="Wingdings" panose="05000000000000000000" pitchFamily="2" charset="2"/>
                        <a:buChar char=""/>
                        <a:tabLst>
                          <a:tab pos="651510" algn="l"/>
                        </a:tabLst>
                      </a:pPr>
                      <a:r>
                        <a:rPr lang="vi-VN" sz="1200" smtClean="0">
                          <a:solidFill>
                            <a:schemeClr val="bg1"/>
                          </a:solidFill>
                          <a:effectLst/>
                        </a:rPr>
                        <a:t>Tác </a:t>
                      </a:r>
                      <a:r>
                        <a:rPr lang="vi-VN" sz="1200">
                          <a:solidFill>
                            <a:schemeClr val="bg1"/>
                          </a:solidFill>
                          <a:effectLst/>
                        </a:rPr>
                        <a:t>nhân tiến hành sửa một số thông </a:t>
                      </a:r>
                      <a:r>
                        <a:rPr lang="vi-VN" sz="1200" smtClean="0">
                          <a:solidFill>
                            <a:schemeClr val="bg1"/>
                          </a:solidFill>
                          <a:effectLst/>
                        </a:rPr>
                        <a:t>tin</a:t>
                      </a:r>
                      <a:endParaRPr lang="en-US" sz="1200" smtClean="0">
                        <a:solidFill>
                          <a:schemeClr val="bg1"/>
                        </a:solidFill>
                        <a:effectLst/>
                      </a:endParaRPr>
                    </a:p>
                    <a:p>
                      <a:pPr marL="342900" lvl="0" indent="-342900">
                        <a:lnSpc>
                          <a:spcPct val="150000"/>
                        </a:lnSpc>
                        <a:spcAft>
                          <a:spcPts val="0"/>
                        </a:spcAft>
                        <a:buFont typeface="Wingdings" panose="05000000000000000000" pitchFamily="2" charset="2"/>
                        <a:buChar char=""/>
                        <a:tabLst>
                          <a:tab pos="651510" algn="l"/>
                        </a:tabLst>
                      </a:pPr>
                      <a:r>
                        <a:rPr lang="vi-VN" sz="1200" smtClean="0">
                          <a:solidFill>
                            <a:schemeClr val="bg1"/>
                          </a:solidFill>
                          <a:effectLst/>
                        </a:rPr>
                        <a:t>Tác </a:t>
                      </a:r>
                      <a:r>
                        <a:rPr lang="vi-VN" sz="1200">
                          <a:solidFill>
                            <a:schemeClr val="bg1"/>
                          </a:solidFill>
                          <a:effectLst/>
                        </a:rPr>
                        <a:t>nhân sau khi sửa xong thông tin nhấp vào ô </a:t>
                      </a:r>
                      <a:r>
                        <a:rPr lang="en-US" sz="1200" b="1" i="1" err="1" smtClean="0">
                          <a:solidFill>
                            <a:srgbClr val="FFFF00"/>
                          </a:solidFill>
                          <a:effectLst/>
                        </a:rPr>
                        <a:t>Lưu</a:t>
                      </a:r>
                      <a:endParaRPr lang="en-US" sz="1200" b="1" i="1">
                        <a:solidFill>
                          <a:srgbClr val="FFFF00"/>
                        </a:solidFill>
                        <a:effectLst/>
                      </a:endParaRPr>
                    </a:p>
                    <a:p>
                      <a:pPr marL="342900" lvl="0" indent="-342900">
                        <a:lnSpc>
                          <a:spcPct val="150000"/>
                        </a:lnSpc>
                        <a:spcAft>
                          <a:spcPts val="0"/>
                        </a:spcAft>
                        <a:buFont typeface="Wingdings" panose="05000000000000000000" pitchFamily="2" charset="2"/>
                        <a:buChar char=""/>
                        <a:tabLst>
                          <a:tab pos="651510" algn="l"/>
                        </a:tabLst>
                      </a:pPr>
                      <a:r>
                        <a:rPr lang="vi-VN" sz="1200">
                          <a:solidFill>
                            <a:schemeClr val="bg1"/>
                          </a:solidFill>
                          <a:effectLst/>
                        </a:rPr>
                        <a:t>Hệ thống kiểm tra tính hợp lệ thông tin. Nếu thông tin </a:t>
                      </a:r>
                      <a:r>
                        <a:rPr lang="vi-VN" sz="1200" smtClean="0">
                          <a:solidFill>
                            <a:schemeClr val="bg1"/>
                          </a:solidFill>
                          <a:effectLst/>
                        </a:rPr>
                        <a:t>hợp </a:t>
                      </a:r>
                      <a:r>
                        <a:rPr lang="vi-VN" sz="1200">
                          <a:solidFill>
                            <a:schemeClr val="bg1"/>
                          </a:solidFill>
                          <a:effectLst/>
                        </a:rPr>
                        <a:t>lệ, hệ thống tự động sửa mới thông tin.</a:t>
                      </a:r>
                      <a:endParaRPr lang="en-US" sz="1200">
                        <a:solidFill>
                          <a:schemeClr val="bg1"/>
                        </a:solidFill>
                        <a:effectLst/>
                      </a:endParaRPr>
                    </a:p>
                    <a:p>
                      <a:pPr marL="342900" lvl="0" indent="-342900">
                        <a:lnSpc>
                          <a:spcPct val="150000"/>
                        </a:lnSpc>
                        <a:spcAft>
                          <a:spcPts val="0"/>
                        </a:spcAft>
                        <a:buFont typeface="Courier New" panose="02070309020205020404" pitchFamily="49" charset="0"/>
                        <a:buChar char="o"/>
                      </a:pPr>
                      <a:r>
                        <a:rPr lang="vi-VN" sz="1200" b="1" i="1">
                          <a:solidFill>
                            <a:srgbClr val="00B0F0"/>
                          </a:solidFill>
                          <a:effectLst/>
                        </a:rPr>
                        <a:t>Tác nhân chọn chức năng </a:t>
                      </a:r>
                      <a:r>
                        <a:rPr lang="vi-VN" sz="1200" b="1" i="1" smtClean="0">
                          <a:solidFill>
                            <a:srgbClr val="00B0F0"/>
                          </a:solidFill>
                          <a:effectLst/>
                        </a:rPr>
                        <a:t>xóa</a:t>
                      </a:r>
                      <a:r>
                        <a:rPr lang="en-US" sz="1200" b="1" i="1" smtClean="0">
                          <a:solidFill>
                            <a:srgbClr val="00B0F0"/>
                          </a:solidFill>
                          <a:effectLst/>
                        </a:rPr>
                        <a:t> </a:t>
                      </a:r>
                      <a:r>
                        <a:rPr lang="vi-VN" sz="1200" b="1" i="1" smtClean="0">
                          <a:solidFill>
                            <a:srgbClr val="00B0F0"/>
                          </a:solidFill>
                          <a:effectLst/>
                        </a:rPr>
                        <a:t>:</a:t>
                      </a:r>
                      <a:endParaRPr lang="en-US" sz="1200" b="1" i="1">
                        <a:solidFill>
                          <a:srgbClr val="00B0F0"/>
                        </a:solidFill>
                        <a:effectLst/>
                      </a:endParaRPr>
                    </a:p>
                    <a:p>
                      <a:pPr marL="342900" lvl="0" indent="-342900">
                        <a:lnSpc>
                          <a:spcPct val="150000"/>
                        </a:lnSpc>
                        <a:spcAft>
                          <a:spcPts val="0"/>
                        </a:spcAft>
                        <a:buFont typeface="Wingdings" panose="05000000000000000000" pitchFamily="2" charset="2"/>
                        <a:buChar char=""/>
                        <a:tabLst>
                          <a:tab pos="651510" algn="l"/>
                        </a:tabLst>
                      </a:pPr>
                      <a:r>
                        <a:rPr lang="vi-VN" sz="1200">
                          <a:solidFill>
                            <a:schemeClr val="bg1"/>
                          </a:solidFill>
                          <a:effectLst/>
                        </a:rPr>
                        <a:t>Tác nhân nhấp vào dữ liệu muốn xóa. Chọn </a:t>
                      </a:r>
                      <a:r>
                        <a:rPr lang="en-US" sz="1200" b="1" i="1" smtClean="0">
                          <a:solidFill>
                            <a:srgbClr val="FFFF00"/>
                          </a:solidFill>
                          <a:effectLst/>
                        </a:rPr>
                        <a:t>X</a:t>
                      </a:r>
                      <a:r>
                        <a:rPr lang="vi-VN" sz="1200" b="1" i="1" smtClean="0">
                          <a:solidFill>
                            <a:srgbClr val="FFFF00"/>
                          </a:solidFill>
                          <a:effectLst/>
                        </a:rPr>
                        <a:t>óa</a:t>
                      </a:r>
                      <a:r>
                        <a:rPr lang="vi-VN" sz="1200">
                          <a:solidFill>
                            <a:schemeClr val="bg1"/>
                          </a:solidFill>
                          <a:effectLst/>
                        </a:rPr>
                        <a:t>.</a:t>
                      </a:r>
                      <a:endParaRPr lang="en-US" sz="1200">
                        <a:solidFill>
                          <a:schemeClr val="bg1"/>
                        </a:solidFill>
                        <a:effectLst/>
                      </a:endParaRPr>
                    </a:p>
                    <a:p>
                      <a:pPr marL="342900" lvl="0" indent="-342900">
                        <a:lnSpc>
                          <a:spcPct val="150000"/>
                        </a:lnSpc>
                        <a:spcAft>
                          <a:spcPts val="0"/>
                        </a:spcAft>
                        <a:buFont typeface="Wingdings" panose="05000000000000000000" pitchFamily="2" charset="2"/>
                        <a:buChar char=""/>
                        <a:tabLst>
                          <a:tab pos="651510" algn="l"/>
                        </a:tabLst>
                      </a:pPr>
                      <a:r>
                        <a:rPr lang="vi-VN" sz="1200">
                          <a:solidFill>
                            <a:schemeClr val="bg1"/>
                          </a:solidFill>
                          <a:effectLst/>
                        </a:rPr>
                        <a:t>Hệ thống xác nhận tác nhân muốn xóa hay không.</a:t>
                      </a:r>
                      <a:endParaRPr lang="en-US" sz="1200">
                        <a:solidFill>
                          <a:schemeClr val="bg1"/>
                        </a:solidFill>
                        <a:effectLst/>
                      </a:endParaRPr>
                    </a:p>
                    <a:p>
                      <a:pPr marL="342900" lvl="0" indent="-342900">
                        <a:lnSpc>
                          <a:spcPct val="150000"/>
                        </a:lnSpc>
                        <a:spcAft>
                          <a:spcPts val="800"/>
                        </a:spcAft>
                        <a:buFont typeface="Wingdings" panose="05000000000000000000" pitchFamily="2" charset="2"/>
                        <a:buChar char=""/>
                        <a:tabLst>
                          <a:tab pos="651510" algn="l"/>
                        </a:tabLst>
                      </a:pPr>
                      <a:r>
                        <a:rPr lang="vi-VN" sz="1200">
                          <a:solidFill>
                            <a:schemeClr val="bg1"/>
                          </a:solidFill>
                          <a:effectLst/>
                        </a:rPr>
                        <a:t>Tác nhân chấp nhận xóa. Hệ thống sẽ tự động </a:t>
                      </a:r>
                      <a:r>
                        <a:rPr lang="en-US" sz="1200" err="1" smtClean="0">
                          <a:solidFill>
                            <a:schemeClr val="bg1"/>
                          </a:solidFill>
                          <a:effectLst/>
                        </a:rPr>
                        <a:t>xoá</a:t>
                      </a:r>
                      <a:r>
                        <a:rPr lang="en-US" sz="1200" baseline="0" smtClean="0">
                          <a:solidFill>
                            <a:schemeClr val="bg1"/>
                          </a:solidFill>
                          <a:effectLst/>
                        </a:rPr>
                        <a:t> </a:t>
                      </a:r>
                      <a:r>
                        <a:rPr lang="en-US" sz="1200" err="1" smtClean="0">
                          <a:solidFill>
                            <a:schemeClr val="bg1"/>
                          </a:solidFill>
                          <a:effectLst/>
                        </a:rPr>
                        <a:t>nhà</a:t>
                      </a:r>
                      <a:r>
                        <a:rPr lang="en-US" sz="1200" baseline="0" smtClean="0">
                          <a:solidFill>
                            <a:schemeClr val="bg1"/>
                          </a:solidFill>
                          <a:effectLst/>
                        </a:rPr>
                        <a:t> </a:t>
                      </a:r>
                      <a:r>
                        <a:rPr lang="en-US" sz="1200" baseline="0" err="1" smtClean="0">
                          <a:solidFill>
                            <a:schemeClr val="bg1"/>
                          </a:solidFill>
                          <a:effectLst/>
                        </a:rPr>
                        <a:t>cung</a:t>
                      </a:r>
                      <a:r>
                        <a:rPr lang="en-US" sz="1200" baseline="0" smtClean="0">
                          <a:solidFill>
                            <a:schemeClr val="bg1"/>
                          </a:solidFill>
                          <a:effectLst/>
                        </a:rPr>
                        <a:t> </a:t>
                      </a:r>
                      <a:r>
                        <a:rPr lang="en-US" sz="1200" baseline="0" err="1" smtClean="0">
                          <a:solidFill>
                            <a:schemeClr val="bg1"/>
                          </a:solidFill>
                          <a:effectLst/>
                        </a:rPr>
                        <a:t>cấp</a:t>
                      </a:r>
                      <a:r>
                        <a:rPr lang="en-US" sz="1200" baseline="0" smtClean="0">
                          <a:solidFill>
                            <a:schemeClr val="bg1"/>
                          </a:solidFill>
                          <a:effectLst/>
                        </a:rPr>
                        <a:t> </a:t>
                      </a:r>
                      <a:r>
                        <a:rPr lang="en-US" sz="1200" baseline="0" err="1" smtClean="0">
                          <a:solidFill>
                            <a:schemeClr val="bg1"/>
                          </a:solidFill>
                          <a:effectLst/>
                        </a:rPr>
                        <a:t>vừa</a:t>
                      </a:r>
                      <a:r>
                        <a:rPr lang="en-US" sz="1200" baseline="0" smtClean="0">
                          <a:solidFill>
                            <a:schemeClr val="bg1"/>
                          </a:solidFill>
                          <a:effectLst/>
                        </a:rPr>
                        <a:t> </a:t>
                      </a:r>
                      <a:r>
                        <a:rPr lang="en-US" sz="1200" baseline="0" err="1" smtClean="0">
                          <a:solidFill>
                            <a:schemeClr val="bg1"/>
                          </a:solidFill>
                          <a:effectLst/>
                        </a:rPr>
                        <a:t>chọn</a:t>
                      </a:r>
                      <a:endParaRPr lang="en-US" sz="12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extLst>
                  <a:ext uri="{0D108BD9-81ED-4DB2-BD59-A6C34878D82A}">
                    <a16:rowId xmlns:a16="http://schemas.microsoft.com/office/drawing/2014/main" val="3949843716"/>
                  </a:ext>
                </a:extLst>
              </a:tr>
            </a:tbl>
          </a:graphicData>
        </a:graphic>
      </p:graphicFrame>
    </p:spTree>
    <p:extLst>
      <p:ext uri="{BB962C8B-B14F-4D97-AF65-F5344CB8AC3E}">
        <p14:creationId xmlns:p14="http://schemas.microsoft.com/office/powerpoint/2010/main" val="163719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7"/>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 sz="2800" b="1" smtClean="0">
                <a:latin typeface="Inconsolata" panose="020B0604020202020204" charset="0"/>
                <a:ea typeface="Inconsolata" panose="020B0604020202020204" charset="0"/>
                <a:cs typeface="Tahoma" panose="020B0604030504040204" pitchFamily="34" charset="0"/>
              </a:rPr>
              <a:t>5.Tìm kiếm</a:t>
            </a:r>
            <a:endParaRPr sz="2800" b="1">
              <a:latin typeface="Inconsolata" panose="020B0604020202020204" charset="0"/>
              <a:ea typeface="Inconsolata" panose="020B0604020202020204" charset="0"/>
              <a:cs typeface="Tahoma" panose="020B0604030504040204" pitchFamily="34" charset="0"/>
            </a:endParaRPr>
          </a:p>
        </p:txBody>
      </p:sp>
      <p:sp>
        <p:nvSpPr>
          <p:cNvPr id="6" name="Google Shape;296;p17"/>
          <p:cNvSpPr txBox="1">
            <a:spLocks noGrp="1"/>
          </p:cNvSpPr>
          <p:nvPr>
            <p:ph type="body" idx="1"/>
          </p:nvPr>
        </p:nvSpPr>
        <p:spPr>
          <a:xfrm>
            <a:off x="639392" y="1513000"/>
            <a:ext cx="3382593" cy="3099900"/>
          </a:xfrm>
          <a:prstGeom prst="rect">
            <a:avLst/>
          </a:prstGeom>
        </p:spPr>
        <p:txBody>
          <a:bodyPr spcFirstLastPara="1" wrap="square" lIns="91425" tIns="91425" rIns="91425" bIns="91425" anchor="t" anchorCtr="0">
            <a:noAutofit/>
          </a:bodyPr>
          <a:lstStyle/>
          <a:p>
            <a:pPr marL="101600" lvl="0" indent="0">
              <a:buNone/>
            </a:pPr>
            <a:r>
              <a:rPr lang="en-US" b="1" err="1" smtClean="0"/>
              <a:t>Biểu</a:t>
            </a:r>
            <a:r>
              <a:rPr lang="en-US" b="1" smtClean="0"/>
              <a:t> </a:t>
            </a:r>
            <a:r>
              <a:rPr lang="en-US" b="1" err="1"/>
              <a:t>đồ</a:t>
            </a:r>
            <a:r>
              <a:rPr lang="en-US" b="1"/>
              <a:t> </a:t>
            </a:r>
            <a:r>
              <a:rPr lang="en-US" b="1" err="1" smtClean="0"/>
              <a:t>chức</a:t>
            </a:r>
            <a:r>
              <a:rPr lang="en-US" b="1" smtClean="0"/>
              <a:t> </a:t>
            </a:r>
            <a:r>
              <a:rPr lang="en-US" b="1" err="1"/>
              <a:t>năng</a:t>
            </a:r>
            <a:r>
              <a:rPr lang="en-US" b="1"/>
              <a:t> </a:t>
            </a:r>
            <a:r>
              <a:rPr lang="en-US" b="1" err="1" smtClean="0">
                <a:solidFill>
                  <a:srgbClr val="92D050"/>
                </a:solidFill>
              </a:rPr>
              <a:t>tìm</a:t>
            </a:r>
            <a:r>
              <a:rPr lang="en-US" b="1" smtClean="0">
                <a:solidFill>
                  <a:srgbClr val="92D050"/>
                </a:solidFill>
              </a:rPr>
              <a:t> </a:t>
            </a:r>
            <a:r>
              <a:rPr lang="en-US" b="1" err="1" smtClean="0">
                <a:solidFill>
                  <a:srgbClr val="92D050"/>
                </a:solidFill>
              </a:rPr>
              <a:t>kiếm</a:t>
            </a:r>
            <a:endParaRPr lang="en-US">
              <a:solidFill>
                <a:srgbClr val="92D050"/>
              </a:solidFill>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021985" y="1574418"/>
            <a:ext cx="4180400" cy="2843928"/>
          </a:xfrm>
          <a:prstGeom prst="rect">
            <a:avLst/>
          </a:prstGeom>
          <a:noFill/>
          <a:ln>
            <a:noFill/>
          </a:ln>
        </p:spPr>
      </p:pic>
    </p:spTree>
    <p:extLst>
      <p:ext uri="{BB962C8B-B14F-4D97-AF65-F5344CB8AC3E}">
        <p14:creationId xmlns:p14="http://schemas.microsoft.com/office/powerpoint/2010/main" val="10372040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7"/>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 sz="2800" b="1">
                <a:latin typeface="Inconsolata" panose="020B0604020202020204" charset="0"/>
                <a:ea typeface="Inconsolata" panose="020B0604020202020204" charset="0"/>
                <a:cs typeface="Tahoma" panose="020B0604030504040204" pitchFamily="34" charset="0"/>
              </a:rPr>
              <a:t>5.Tìm kiếm</a:t>
            </a:r>
            <a:endParaRPr sz="2800" b="1">
              <a:latin typeface="Inconsolata" panose="020B0604020202020204" charset="0"/>
              <a:ea typeface="Inconsolata" panose="020B0604020202020204" charset="0"/>
              <a:cs typeface="Tahoma" panose="020B060403050404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366333357"/>
              </p:ext>
            </p:extLst>
          </p:nvPr>
        </p:nvGraphicFramePr>
        <p:xfrm>
          <a:off x="1419221" y="1422819"/>
          <a:ext cx="6305558" cy="3636976"/>
        </p:xfrm>
        <a:graphic>
          <a:graphicData uri="http://schemas.openxmlformats.org/drawingml/2006/table">
            <a:tbl>
              <a:tblPr firstRow="1" firstCol="1" bandRow="1">
                <a:tableStyleId>{E085CC7A-3E8C-4091-A263-BB12DE3C5278}</a:tableStyleId>
              </a:tblPr>
              <a:tblGrid>
                <a:gridCol w="1942016">
                  <a:extLst>
                    <a:ext uri="{9D8B030D-6E8A-4147-A177-3AD203B41FA5}">
                      <a16:colId xmlns:a16="http://schemas.microsoft.com/office/drawing/2014/main" val="2028597153"/>
                    </a:ext>
                  </a:extLst>
                </a:gridCol>
                <a:gridCol w="4363542">
                  <a:extLst>
                    <a:ext uri="{9D8B030D-6E8A-4147-A177-3AD203B41FA5}">
                      <a16:colId xmlns:a16="http://schemas.microsoft.com/office/drawing/2014/main" val="1312235022"/>
                    </a:ext>
                  </a:extLst>
                </a:gridCol>
              </a:tblGrid>
              <a:tr h="252688">
                <a:tc>
                  <a:txBody>
                    <a:bodyPr/>
                    <a:lstStyle/>
                    <a:p>
                      <a:pPr algn="ctr">
                        <a:lnSpc>
                          <a:spcPct val="150000"/>
                        </a:lnSpc>
                        <a:spcAft>
                          <a:spcPts val="800"/>
                        </a:spcAft>
                      </a:pPr>
                      <a:r>
                        <a:rPr lang="en-US" sz="1200" b="1" err="1">
                          <a:solidFill>
                            <a:srgbClr val="92D050"/>
                          </a:solidFill>
                          <a:effectLst/>
                        </a:rPr>
                        <a:t>Tên</a:t>
                      </a:r>
                      <a:r>
                        <a:rPr lang="en-US" sz="1200" b="1">
                          <a:solidFill>
                            <a:srgbClr val="92D050"/>
                          </a:solidFill>
                          <a:effectLst/>
                        </a:rPr>
                        <a:t> ca </a:t>
                      </a:r>
                      <a:r>
                        <a:rPr lang="en-US" sz="1200" b="1" err="1">
                          <a:solidFill>
                            <a:srgbClr val="92D050"/>
                          </a:solidFill>
                          <a:effectLst/>
                        </a:rPr>
                        <a:t>sử</a:t>
                      </a:r>
                      <a:r>
                        <a:rPr lang="en-US" sz="1200" b="1">
                          <a:solidFill>
                            <a:srgbClr val="92D050"/>
                          </a:solidFill>
                          <a:effectLst/>
                        </a:rPr>
                        <a:t> </a:t>
                      </a:r>
                      <a:r>
                        <a:rPr lang="en-US" sz="1200" b="1" err="1">
                          <a:solidFill>
                            <a:srgbClr val="92D050"/>
                          </a:solidFill>
                          <a:effectLst/>
                        </a:rPr>
                        <a:t>dụng</a:t>
                      </a:r>
                      <a:endParaRPr lang="en-US" sz="1200" b="1">
                        <a:solidFill>
                          <a:srgbClr val="92D050"/>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tc>
                  <a:txBody>
                    <a:bodyPr/>
                    <a:lstStyle/>
                    <a:p>
                      <a:pPr>
                        <a:lnSpc>
                          <a:spcPct val="150000"/>
                        </a:lnSpc>
                        <a:spcAft>
                          <a:spcPts val="800"/>
                        </a:spcAft>
                      </a:pPr>
                      <a:r>
                        <a:rPr lang="en-US" sz="1200" smtClean="0">
                          <a:solidFill>
                            <a:schemeClr val="bg1"/>
                          </a:solidFill>
                          <a:effectLst/>
                        </a:rPr>
                        <a:t> </a:t>
                      </a:r>
                      <a:r>
                        <a:rPr lang="en-US" sz="1200" err="1" smtClean="0">
                          <a:solidFill>
                            <a:schemeClr val="bg1"/>
                          </a:solidFill>
                          <a:effectLst/>
                        </a:rPr>
                        <a:t>Tìm</a:t>
                      </a:r>
                      <a:r>
                        <a:rPr lang="en-US" sz="1200" baseline="0" smtClean="0">
                          <a:solidFill>
                            <a:schemeClr val="bg1"/>
                          </a:solidFill>
                          <a:effectLst/>
                        </a:rPr>
                        <a:t> </a:t>
                      </a:r>
                      <a:r>
                        <a:rPr lang="en-US" sz="1200" baseline="0" err="1" smtClean="0">
                          <a:solidFill>
                            <a:schemeClr val="bg1"/>
                          </a:solidFill>
                          <a:effectLst/>
                        </a:rPr>
                        <a:t>kiếm</a:t>
                      </a:r>
                      <a:endParaRPr lang="en-US" sz="12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extLst>
                  <a:ext uri="{0D108BD9-81ED-4DB2-BD59-A6C34878D82A}">
                    <a16:rowId xmlns:a16="http://schemas.microsoft.com/office/drawing/2014/main" val="3304524783"/>
                  </a:ext>
                </a:extLst>
              </a:tr>
              <a:tr h="252688">
                <a:tc>
                  <a:txBody>
                    <a:bodyPr/>
                    <a:lstStyle/>
                    <a:p>
                      <a:pPr algn="ctr">
                        <a:lnSpc>
                          <a:spcPct val="150000"/>
                        </a:lnSpc>
                        <a:spcAft>
                          <a:spcPts val="800"/>
                        </a:spcAft>
                      </a:pPr>
                      <a:r>
                        <a:rPr lang="en-US" sz="1200" b="1">
                          <a:solidFill>
                            <a:srgbClr val="92D050"/>
                          </a:solidFill>
                          <a:effectLst/>
                        </a:rPr>
                        <a:t>Tác nhân</a:t>
                      </a:r>
                      <a:endParaRPr lang="en-US" sz="1200" b="1">
                        <a:solidFill>
                          <a:srgbClr val="92D050"/>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tc>
                  <a:txBody>
                    <a:bodyPr/>
                    <a:lstStyle/>
                    <a:p>
                      <a:pPr>
                        <a:lnSpc>
                          <a:spcPct val="150000"/>
                        </a:lnSpc>
                        <a:spcAft>
                          <a:spcPts val="800"/>
                        </a:spcAft>
                      </a:pPr>
                      <a:r>
                        <a:rPr lang="en-US" sz="1200" smtClean="0">
                          <a:solidFill>
                            <a:schemeClr val="bg1"/>
                          </a:solidFill>
                          <a:effectLst/>
                        </a:rPr>
                        <a:t> </a:t>
                      </a:r>
                      <a:r>
                        <a:rPr lang="en-US" sz="1200" err="1" smtClean="0">
                          <a:solidFill>
                            <a:schemeClr val="bg1"/>
                          </a:solidFill>
                          <a:effectLst/>
                        </a:rPr>
                        <a:t>Nhân</a:t>
                      </a:r>
                      <a:r>
                        <a:rPr lang="en-US" sz="1200" baseline="0" smtClean="0">
                          <a:solidFill>
                            <a:schemeClr val="bg1"/>
                          </a:solidFill>
                          <a:effectLst/>
                        </a:rPr>
                        <a:t> </a:t>
                      </a:r>
                      <a:r>
                        <a:rPr lang="en-US" sz="1200" baseline="0" err="1" smtClean="0">
                          <a:solidFill>
                            <a:schemeClr val="bg1"/>
                          </a:solidFill>
                          <a:effectLst/>
                        </a:rPr>
                        <a:t>viên</a:t>
                      </a:r>
                      <a:r>
                        <a:rPr lang="en-US" sz="1200" baseline="0" smtClean="0">
                          <a:solidFill>
                            <a:schemeClr val="bg1"/>
                          </a:solidFill>
                          <a:effectLst/>
                        </a:rPr>
                        <a:t>, </a:t>
                      </a:r>
                      <a:r>
                        <a:rPr lang="en-US" sz="1200" baseline="0" err="1" smtClean="0">
                          <a:solidFill>
                            <a:schemeClr val="bg1"/>
                          </a:solidFill>
                          <a:effectLst/>
                        </a:rPr>
                        <a:t>khách</a:t>
                      </a:r>
                      <a:r>
                        <a:rPr lang="en-US" sz="1200" baseline="0" smtClean="0">
                          <a:solidFill>
                            <a:schemeClr val="bg1"/>
                          </a:solidFill>
                          <a:effectLst/>
                        </a:rPr>
                        <a:t> </a:t>
                      </a:r>
                      <a:r>
                        <a:rPr lang="en-US" sz="1200" baseline="0" err="1" smtClean="0">
                          <a:solidFill>
                            <a:schemeClr val="bg1"/>
                          </a:solidFill>
                          <a:effectLst/>
                        </a:rPr>
                        <a:t>hàng</a:t>
                      </a:r>
                      <a:endParaRPr lang="en-US" sz="12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extLst>
                  <a:ext uri="{0D108BD9-81ED-4DB2-BD59-A6C34878D82A}">
                    <a16:rowId xmlns:a16="http://schemas.microsoft.com/office/drawing/2014/main" val="4098720685"/>
                  </a:ext>
                </a:extLst>
              </a:tr>
              <a:tr h="317635">
                <a:tc>
                  <a:txBody>
                    <a:bodyPr/>
                    <a:lstStyle/>
                    <a:p>
                      <a:pPr algn="ctr">
                        <a:lnSpc>
                          <a:spcPct val="150000"/>
                        </a:lnSpc>
                        <a:spcAft>
                          <a:spcPts val="800"/>
                        </a:spcAft>
                      </a:pPr>
                      <a:r>
                        <a:rPr lang="en-US" sz="1200" b="1" err="1">
                          <a:solidFill>
                            <a:srgbClr val="92D050"/>
                          </a:solidFill>
                          <a:effectLst/>
                        </a:rPr>
                        <a:t>Mục</a:t>
                      </a:r>
                      <a:r>
                        <a:rPr lang="en-US" sz="1200" b="1">
                          <a:solidFill>
                            <a:srgbClr val="92D050"/>
                          </a:solidFill>
                          <a:effectLst/>
                        </a:rPr>
                        <a:t> </a:t>
                      </a:r>
                      <a:r>
                        <a:rPr lang="en-US" sz="1200" b="1" err="1">
                          <a:solidFill>
                            <a:srgbClr val="92D050"/>
                          </a:solidFill>
                          <a:effectLst/>
                        </a:rPr>
                        <a:t>đích</a:t>
                      </a:r>
                      <a:endParaRPr lang="en-US" sz="1200" b="1">
                        <a:solidFill>
                          <a:srgbClr val="92D050"/>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tc>
                  <a:txBody>
                    <a:bodyPr/>
                    <a:lstStyle/>
                    <a:p>
                      <a:pPr>
                        <a:lnSpc>
                          <a:spcPct val="150000"/>
                        </a:lnSpc>
                        <a:spcAft>
                          <a:spcPts val="800"/>
                        </a:spcAft>
                      </a:pPr>
                      <a:r>
                        <a:rPr lang="en-US" sz="1200" b="0" i="0" u="none" strike="noStrike" cap="none" smtClean="0">
                          <a:solidFill>
                            <a:schemeClr val="bg1"/>
                          </a:solidFill>
                          <a:effectLst/>
                          <a:latin typeface="Arial"/>
                          <a:ea typeface="Arial"/>
                          <a:cs typeface="Arial"/>
                          <a:sym typeface="Arial"/>
                        </a:rPr>
                        <a:t> </a:t>
                      </a:r>
                      <a:r>
                        <a:rPr lang="en-US" sz="1200" b="0" i="0" u="none" strike="noStrike" cap="none" err="1" smtClean="0">
                          <a:solidFill>
                            <a:schemeClr val="bg1"/>
                          </a:solidFill>
                          <a:effectLst/>
                          <a:latin typeface="Arial"/>
                          <a:ea typeface="Arial"/>
                          <a:cs typeface="Arial"/>
                          <a:sym typeface="Arial"/>
                        </a:rPr>
                        <a:t>Tìm</a:t>
                      </a:r>
                      <a:r>
                        <a:rPr lang="en-US" sz="1200" b="0" i="0" u="none" strike="noStrike" cap="none" baseline="0" smtClean="0">
                          <a:solidFill>
                            <a:schemeClr val="bg1"/>
                          </a:solidFill>
                          <a:effectLst/>
                          <a:latin typeface="Arial"/>
                          <a:ea typeface="Arial"/>
                          <a:cs typeface="Arial"/>
                          <a:sym typeface="Arial"/>
                        </a:rPr>
                        <a:t> </a:t>
                      </a:r>
                      <a:r>
                        <a:rPr lang="en-US" sz="1200" b="0" i="0" u="none" strike="noStrike" cap="none" baseline="0" err="1" smtClean="0">
                          <a:solidFill>
                            <a:schemeClr val="bg1"/>
                          </a:solidFill>
                          <a:effectLst/>
                          <a:latin typeface="Arial"/>
                          <a:ea typeface="Arial"/>
                          <a:cs typeface="Arial"/>
                          <a:sym typeface="Arial"/>
                        </a:rPr>
                        <a:t>kiếm</a:t>
                      </a:r>
                      <a:r>
                        <a:rPr lang="en-US" sz="1200" b="0" i="0" u="none" strike="noStrike" cap="none" baseline="0" smtClean="0">
                          <a:solidFill>
                            <a:schemeClr val="bg1"/>
                          </a:solidFill>
                          <a:effectLst/>
                          <a:latin typeface="Arial"/>
                          <a:ea typeface="Arial"/>
                          <a:cs typeface="Arial"/>
                          <a:sym typeface="Arial"/>
                        </a:rPr>
                        <a:t> </a:t>
                      </a:r>
                      <a:r>
                        <a:rPr lang="en-US" sz="1200" b="0" i="0" u="none" strike="noStrike" cap="none" baseline="0" err="1" smtClean="0">
                          <a:solidFill>
                            <a:schemeClr val="bg1"/>
                          </a:solidFill>
                          <a:effectLst/>
                          <a:latin typeface="Arial"/>
                          <a:ea typeface="Arial"/>
                          <a:cs typeface="Arial"/>
                          <a:sym typeface="Arial"/>
                        </a:rPr>
                        <a:t>sản</a:t>
                      </a:r>
                      <a:r>
                        <a:rPr lang="en-US" sz="1200" b="0" i="0" u="none" strike="noStrike" cap="none" baseline="0" smtClean="0">
                          <a:solidFill>
                            <a:schemeClr val="bg1"/>
                          </a:solidFill>
                          <a:effectLst/>
                          <a:latin typeface="Arial"/>
                          <a:ea typeface="Arial"/>
                          <a:cs typeface="Arial"/>
                          <a:sym typeface="Arial"/>
                        </a:rPr>
                        <a:t> </a:t>
                      </a:r>
                      <a:r>
                        <a:rPr lang="en-US" sz="1200" b="0" i="0" u="none" strike="noStrike" cap="none" baseline="0" err="1" smtClean="0">
                          <a:solidFill>
                            <a:schemeClr val="bg1"/>
                          </a:solidFill>
                          <a:effectLst/>
                          <a:latin typeface="Arial"/>
                          <a:ea typeface="Arial"/>
                          <a:cs typeface="Arial"/>
                          <a:sym typeface="Arial"/>
                        </a:rPr>
                        <a:t>phẩm</a:t>
                      </a:r>
                      <a:r>
                        <a:rPr lang="en-US" sz="1200" b="0" i="0" u="none" strike="noStrike" cap="none" baseline="0" smtClean="0">
                          <a:solidFill>
                            <a:schemeClr val="bg1"/>
                          </a:solidFill>
                          <a:effectLst/>
                          <a:latin typeface="Arial"/>
                          <a:ea typeface="Arial"/>
                          <a:cs typeface="Arial"/>
                          <a:sym typeface="Arial"/>
                        </a:rPr>
                        <a:t> </a:t>
                      </a:r>
                      <a:r>
                        <a:rPr lang="en-US" sz="1200" b="0" i="0" u="none" strike="noStrike" cap="none" baseline="0" err="1" smtClean="0">
                          <a:solidFill>
                            <a:schemeClr val="bg1"/>
                          </a:solidFill>
                          <a:effectLst/>
                          <a:latin typeface="Arial"/>
                          <a:ea typeface="Arial"/>
                          <a:cs typeface="Arial"/>
                          <a:sym typeface="Arial"/>
                        </a:rPr>
                        <a:t>theo</a:t>
                      </a:r>
                      <a:r>
                        <a:rPr lang="en-US" sz="1200" b="0" i="0" u="none" strike="noStrike" cap="none" baseline="0" smtClean="0">
                          <a:solidFill>
                            <a:schemeClr val="bg1"/>
                          </a:solidFill>
                          <a:effectLst/>
                          <a:latin typeface="Arial"/>
                          <a:ea typeface="Arial"/>
                          <a:cs typeface="Arial"/>
                          <a:sym typeface="Arial"/>
                        </a:rPr>
                        <a:t>: </a:t>
                      </a:r>
                      <a:r>
                        <a:rPr lang="en-US" sz="1200" b="0" i="0" u="none" strike="noStrike" cap="none" baseline="0" err="1" smtClean="0">
                          <a:solidFill>
                            <a:schemeClr val="bg1"/>
                          </a:solidFill>
                          <a:effectLst/>
                          <a:latin typeface="Arial"/>
                          <a:ea typeface="Arial"/>
                          <a:cs typeface="Arial"/>
                          <a:sym typeface="Arial"/>
                        </a:rPr>
                        <a:t>tên</a:t>
                      </a:r>
                      <a:r>
                        <a:rPr lang="en-US" sz="1200" b="0" i="0" u="none" strike="noStrike" cap="none" baseline="0" smtClean="0">
                          <a:solidFill>
                            <a:schemeClr val="bg1"/>
                          </a:solidFill>
                          <a:effectLst/>
                          <a:latin typeface="Arial"/>
                          <a:ea typeface="Arial"/>
                          <a:cs typeface="Arial"/>
                          <a:sym typeface="Arial"/>
                        </a:rPr>
                        <a:t>, </a:t>
                      </a:r>
                      <a:r>
                        <a:rPr lang="en-US" sz="1200" b="0" i="0" u="none" strike="noStrike" cap="none" baseline="0" err="1" smtClean="0">
                          <a:solidFill>
                            <a:schemeClr val="bg1"/>
                          </a:solidFill>
                          <a:effectLst/>
                          <a:latin typeface="Arial"/>
                          <a:ea typeface="Arial"/>
                          <a:cs typeface="Arial"/>
                          <a:sym typeface="Arial"/>
                        </a:rPr>
                        <a:t>giá</a:t>
                      </a:r>
                      <a:r>
                        <a:rPr lang="en-US" sz="1200" b="0" i="0" u="none" strike="noStrike" cap="none" baseline="0" smtClean="0">
                          <a:solidFill>
                            <a:schemeClr val="bg1"/>
                          </a:solidFill>
                          <a:effectLst/>
                          <a:latin typeface="Arial"/>
                          <a:ea typeface="Arial"/>
                          <a:cs typeface="Arial"/>
                          <a:sym typeface="Arial"/>
                        </a:rPr>
                        <a:t>, </a:t>
                      </a:r>
                      <a:r>
                        <a:rPr lang="en-US" sz="1200" b="0" i="0" u="none" strike="noStrike" cap="none" baseline="0" err="1" smtClean="0">
                          <a:solidFill>
                            <a:schemeClr val="bg1"/>
                          </a:solidFill>
                          <a:effectLst/>
                          <a:latin typeface="Arial"/>
                          <a:ea typeface="Arial"/>
                          <a:cs typeface="Arial"/>
                          <a:sym typeface="Arial"/>
                        </a:rPr>
                        <a:t>loại</a:t>
                      </a:r>
                      <a:r>
                        <a:rPr lang="en-US" sz="1200" b="0" i="0" u="none" strike="noStrike" cap="none" baseline="0" smtClean="0">
                          <a:solidFill>
                            <a:schemeClr val="bg1"/>
                          </a:solidFill>
                          <a:effectLst/>
                          <a:latin typeface="Arial"/>
                          <a:ea typeface="Arial"/>
                          <a:cs typeface="Arial"/>
                          <a:sym typeface="Arial"/>
                        </a:rPr>
                        <a:t>,…</a:t>
                      </a:r>
                      <a:endParaRPr lang="en-US" sz="11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extLst>
                  <a:ext uri="{0D108BD9-81ED-4DB2-BD59-A6C34878D82A}">
                    <a16:rowId xmlns:a16="http://schemas.microsoft.com/office/drawing/2014/main" val="324532264"/>
                  </a:ext>
                </a:extLst>
              </a:tr>
              <a:tr h="252688">
                <a:tc>
                  <a:txBody>
                    <a:bodyPr/>
                    <a:lstStyle/>
                    <a:p>
                      <a:pPr algn="ctr">
                        <a:lnSpc>
                          <a:spcPct val="150000"/>
                        </a:lnSpc>
                        <a:spcAft>
                          <a:spcPts val="800"/>
                        </a:spcAft>
                      </a:pPr>
                      <a:r>
                        <a:rPr lang="en-US" sz="1200" b="1" err="1" smtClean="0">
                          <a:solidFill>
                            <a:srgbClr val="92D050"/>
                          </a:solidFill>
                          <a:effectLst/>
                        </a:rPr>
                        <a:t>Điều</a:t>
                      </a:r>
                      <a:r>
                        <a:rPr lang="en-US" sz="1200" b="1" smtClean="0">
                          <a:solidFill>
                            <a:srgbClr val="92D050"/>
                          </a:solidFill>
                          <a:effectLst/>
                        </a:rPr>
                        <a:t> </a:t>
                      </a:r>
                      <a:r>
                        <a:rPr lang="en-US" sz="1200" b="1" err="1">
                          <a:solidFill>
                            <a:srgbClr val="92D050"/>
                          </a:solidFill>
                          <a:effectLst/>
                        </a:rPr>
                        <a:t>kiện</a:t>
                      </a:r>
                      <a:endParaRPr lang="en-US" sz="1200" b="1">
                        <a:solidFill>
                          <a:srgbClr val="92D050"/>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tc>
                  <a:txBody>
                    <a:bodyPr/>
                    <a:lstStyle/>
                    <a:p>
                      <a:pPr>
                        <a:lnSpc>
                          <a:spcPct val="150000"/>
                        </a:lnSpc>
                        <a:spcAft>
                          <a:spcPts val="800"/>
                        </a:spcAft>
                      </a:pPr>
                      <a:r>
                        <a:rPr lang="en-US" sz="1200" b="0" i="0" u="none" strike="noStrike" cap="none" smtClean="0">
                          <a:solidFill>
                            <a:schemeClr val="bg1"/>
                          </a:solidFill>
                          <a:effectLst/>
                          <a:latin typeface="Arial"/>
                          <a:ea typeface="Arial"/>
                          <a:cs typeface="Arial"/>
                          <a:sym typeface="Arial"/>
                        </a:rPr>
                        <a:t> </a:t>
                      </a:r>
                      <a:r>
                        <a:rPr lang="en-US" sz="1200" b="0" i="0" u="none" strike="noStrike" cap="none" err="1" smtClean="0">
                          <a:solidFill>
                            <a:schemeClr val="bg1"/>
                          </a:solidFill>
                          <a:effectLst/>
                          <a:latin typeface="Arial"/>
                          <a:ea typeface="Arial"/>
                          <a:cs typeface="Arial"/>
                          <a:sym typeface="Arial"/>
                        </a:rPr>
                        <a:t>Không</a:t>
                      </a:r>
                      <a:r>
                        <a:rPr lang="en-US" sz="1200" b="0" i="0" u="none" strike="noStrike" cap="none" baseline="0" smtClean="0">
                          <a:solidFill>
                            <a:schemeClr val="bg1"/>
                          </a:solidFill>
                          <a:effectLst/>
                          <a:latin typeface="Arial"/>
                          <a:ea typeface="Arial"/>
                          <a:cs typeface="Arial"/>
                          <a:sym typeface="Arial"/>
                        </a:rPr>
                        <a:t> </a:t>
                      </a:r>
                      <a:r>
                        <a:rPr lang="en-US" sz="1200" b="0" i="0" u="none" strike="noStrike" cap="none" baseline="0" err="1" smtClean="0">
                          <a:solidFill>
                            <a:schemeClr val="bg1"/>
                          </a:solidFill>
                          <a:effectLst/>
                          <a:latin typeface="Arial"/>
                          <a:ea typeface="Arial"/>
                          <a:cs typeface="Arial"/>
                          <a:sym typeface="Arial"/>
                        </a:rPr>
                        <a:t>điều</a:t>
                      </a:r>
                      <a:r>
                        <a:rPr lang="en-US" sz="1200" b="0" i="0" u="none" strike="noStrike" cap="none" baseline="0" smtClean="0">
                          <a:solidFill>
                            <a:schemeClr val="bg1"/>
                          </a:solidFill>
                          <a:effectLst/>
                          <a:latin typeface="Arial"/>
                          <a:ea typeface="Arial"/>
                          <a:cs typeface="Arial"/>
                          <a:sym typeface="Arial"/>
                        </a:rPr>
                        <a:t> </a:t>
                      </a:r>
                      <a:r>
                        <a:rPr lang="en-US" sz="1200" b="0" i="0" u="none" strike="noStrike" cap="none" baseline="0" err="1" smtClean="0">
                          <a:solidFill>
                            <a:schemeClr val="bg1"/>
                          </a:solidFill>
                          <a:effectLst/>
                          <a:latin typeface="Arial"/>
                          <a:ea typeface="Arial"/>
                          <a:cs typeface="Arial"/>
                          <a:sym typeface="Arial"/>
                        </a:rPr>
                        <a:t>kiện</a:t>
                      </a:r>
                      <a:endParaRPr lang="en-US" sz="12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extLst>
                  <a:ext uri="{0D108BD9-81ED-4DB2-BD59-A6C34878D82A}">
                    <a16:rowId xmlns:a16="http://schemas.microsoft.com/office/drawing/2014/main" val="1430419624"/>
                  </a:ext>
                </a:extLst>
              </a:tr>
              <a:tr h="252688">
                <a:tc>
                  <a:txBody>
                    <a:bodyPr/>
                    <a:lstStyle/>
                    <a:p>
                      <a:pPr algn="ctr">
                        <a:lnSpc>
                          <a:spcPct val="150000"/>
                        </a:lnSpc>
                        <a:spcAft>
                          <a:spcPts val="800"/>
                        </a:spcAft>
                      </a:pPr>
                      <a:r>
                        <a:rPr lang="en-US" sz="1200" b="1" err="1" smtClean="0">
                          <a:solidFill>
                            <a:srgbClr val="92D050"/>
                          </a:solidFill>
                          <a:effectLst/>
                        </a:rPr>
                        <a:t>Kết</a:t>
                      </a:r>
                      <a:r>
                        <a:rPr lang="en-US" sz="1200" b="1" baseline="0" smtClean="0">
                          <a:solidFill>
                            <a:srgbClr val="92D050"/>
                          </a:solidFill>
                          <a:effectLst/>
                        </a:rPr>
                        <a:t> </a:t>
                      </a:r>
                      <a:r>
                        <a:rPr lang="en-US" sz="1200" b="1" baseline="0" err="1" smtClean="0">
                          <a:solidFill>
                            <a:srgbClr val="92D050"/>
                          </a:solidFill>
                          <a:effectLst/>
                        </a:rPr>
                        <a:t>quả</a:t>
                      </a:r>
                      <a:endParaRPr lang="en-US" sz="1200" b="1">
                        <a:solidFill>
                          <a:srgbClr val="92D050"/>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tc>
                  <a:txBody>
                    <a:bodyPr/>
                    <a:lstStyle/>
                    <a:p>
                      <a:pPr>
                        <a:lnSpc>
                          <a:spcPct val="150000"/>
                        </a:lnSpc>
                        <a:spcAft>
                          <a:spcPts val="800"/>
                        </a:spcAft>
                      </a:pPr>
                      <a:r>
                        <a:rPr lang="en-US" sz="1200" smtClean="0">
                          <a:solidFill>
                            <a:schemeClr val="bg1"/>
                          </a:solidFill>
                          <a:effectLst/>
                        </a:rPr>
                        <a:t> </a:t>
                      </a:r>
                      <a:r>
                        <a:rPr lang="en-US" sz="1200" err="1" smtClean="0">
                          <a:solidFill>
                            <a:schemeClr val="bg1"/>
                          </a:solidFill>
                          <a:effectLst/>
                        </a:rPr>
                        <a:t>Nếu</a:t>
                      </a:r>
                      <a:r>
                        <a:rPr lang="en-US" sz="1200" baseline="0" smtClean="0">
                          <a:solidFill>
                            <a:schemeClr val="bg1"/>
                          </a:solidFill>
                          <a:effectLst/>
                        </a:rPr>
                        <a:t> </a:t>
                      </a:r>
                      <a:r>
                        <a:rPr lang="vi-VN" sz="1200" smtClean="0">
                          <a:solidFill>
                            <a:schemeClr val="bg1"/>
                          </a:solidFill>
                          <a:effectLst/>
                        </a:rPr>
                        <a:t>hành </a:t>
                      </a:r>
                      <a:r>
                        <a:rPr lang="vi-VN" sz="1200">
                          <a:solidFill>
                            <a:schemeClr val="bg1"/>
                          </a:solidFill>
                          <a:effectLst/>
                        </a:rPr>
                        <a:t>công. </a:t>
                      </a:r>
                      <a:r>
                        <a:rPr lang="en-US" sz="1200" err="1" smtClean="0">
                          <a:solidFill>
                            <a:schemeClr val="bg1"/>
                          </a:solidFill>
                          <a:effectLst/>
                        </a:rPr>
                        <a:t>Hệ</a:t>
                      </a:r>
                      <a:r>
                        <a:rPr lang="en-US" sz="1200" baseline="0" smtClean="0">
                          <a:solidFill>
                            <a:schemeClr val="bg1"/>
                          </a:solidFill>
                          <a:effectLst/>
                        </a:rPr>
                        <a:t> </a:t>
                      </a:r>
                      <a:r>
                        <a:rPr lang="en-US" sz="1200" baseline="0" err="1" smtClean="0">
                          <a:solidFill>
                            <a:schemeClr val="bg1"/>
                          </a:solidFill>
                          <a:effectLst/>
                        </a:rPr>
                        <a:t>thống</a:t>
                      </a:r>
                      <a:r>
                        <a:rPr lang="en-US" sz="1200" baseline="0" smtClean="0">
                          <a:solidFill>
                            <a:schemeClr val="bg1"/>
                          </a:solidFill>
                          <a:effectLst/>
                        </a:rPr>
                        <a:t> </a:t>
                      </a:r>
                      <a:r>
                        <a:rPr lang="en-US" sz="1200" baseline="0" err="1" smtClean="0">
                          <a:solidFill>
                            <a:schemeClr val="bg1"/>
                          </a:solidFill>
                          <a:effectLst/>
                        </a:rPr>
                        <a:t>trả</a:t>
                      </a:r>
                      <a:r>
                        <a:rPr lang="en-US" sz="1200" baseline="0" smtClean="0">
                          <a:solidFill>
                            <a:schemeClr val="bg1"/>
                          </a:solidFill>
                          <a:effectLst/>
                        </a:rPr>
                        <a:t> </a:t>
                      </a:r>
                      <a:r>
                        <a:rPr lang="en-US" sz="1200" baseline="0" err="1" smtClean="0">
                          <a:solidFill>
                            <a:schemeClr val="bg1"/>
                          </a:solidFill>
                          <a:effectLst/>
                        </a:rPr>
                        <a:t>về</a:t>
                      </a:r>
                      <a:r>
                        <a:rPr lang="en-US" sz="1200" baseline="0" smtClean="0">
                          <a:solidFill>
                            <a:schemeClr val="bg1"/>
                          </a:solidFill>
                          <a:effectLst/>
                        </a:rPr>
                        <a:t> </a:t>
                      </a:r>
                      <a:r>
                        <a:rPr lang="en-US" sz="1200" baseline="0" err="1" smtClean="0">
                          <a:solidFill>
                            <a:schemeClr val="bg1"/>
                          </a:solidFill>
                          <a:effectLst/>
                        </a:rPr>
                        <a:t>kết</a:t>
                      </a:r>
                      <a:r>
                        <a:rPr lang="en-US" sz="1200" baseline="0" smtClean="0">
                          <a:solidFill>
                            <a:schemeClr val="bg1"/>
                          </a:solidFill>
                          <a:effectLst/>
                        </a:rPr>
                        <a:t> </a:t>
                      </a:r>
                      <a:r>
                        <a:rPr lang="en-US" sz="1200" baseline="0" err="1" smtClean="0">
                          <a:solidFill>
                            <a:schemeClr val="bg1"/>
                          </a:solidFill>
                          <a:effectLst/>
                        </a:rPr>
                        <a:t>quả</a:t>
                      </a:r>
                      <a:r>
                        <a:rPr lang="en-US" sz="1200" baseline="0" smtClean="0">
                          <a:solidFill>
                            <a:schemeClr val="bg1"/>
                          </a:solidFill>
                          <a:effectLst/>
                        </a:rPr>
                        <a:t> </a:t>
                      </a:r>
                      <a:r>
                        <a:rPr lang="en-US" sz="1200" baseline="0" err="1" smtClean="0">
                          <a:solidFill>
                            <a:schemeClr val="bg1"/>
                          </a:solidFill>
                          <a:effectLst/>
                        </a:rPr>
                        <a:t>cần</a:t>
                      </a:r>
                      <a:r>
                        <a:rPr lang="en-US" sz="1200" baseline="0" smtClean="0">
                          <a:solidFill>
                            <a:schemeClr val="bg1"/>
                          </a:solidFill>
                          <a:effectLst/>
                        </a:rPr>
                        <a:t> </a:t>
                      </a:r>
                      <a:r>
                        <a:rPr lang="en-US" sz="1200" baseline="0" err="1" smtClean="0">
                          <a:solidFill>
                            <a:schemeClr val="bg1"/>
                          </a:solidFill>
                          <a:effectLst/>
                        </a:rPr>
                        <a:t>tìm</a:t>
                      </a:r>
                      <a:endParaRPr lang="en-US" sz="12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extLst>
                  <a:ext uri="{0D108BD9-81ED-4DB2-BD59-A6C34878D82A}">
                    <a16:rowId xmlns:a16="http://schemas.microsoft.com/office/drawing/2014/main" val="4283968061"/>
                  </a:ext>
                </a:extLst>
              </a:tr>
              <a:tr h="2222061">
                <a:tc gridSpan="2">
                  <a:txBody>
                    <a:bodyPr/>
                    <a:lstStyle/>
                    <a:p>
                      <a:pPr algn="ctr">
                        <a:lnSpc>
                          <a:spcPct val="150000"/>
                        </a:lnSpc>
                        <a:spcAft>
                          <a:spcPts val="800"/>
                        </a:spcAft>
                      </a:pPr>
                      <a:r>
                        <a:rPr lang="en-US" sz="1200" b="1" err="1">
                          <a:solidFill>
                            <a:srgbClr val="92D050"/>
                          </a:solidFill>
                          <a:effectLst/>
                        </a:rPr>
                        <a:t>Luồng</a:t>
                      </a:r>
                      <a:r>
                        <a:rPr lang="en-US" sz="1200" b="1">
                          <a:solidFill>
                            <a:srgbClr val="92D050"/>
                          </a:solidFill>
                          <a:effectLst/>
                        </a:rPr>
                        <a:t> </a:t>
                      </a:r>
                      <a:r>
                        <a:rPr lang="en-US" sz="1200" b="1" err="1">
                          <a:solidFill>
                            <a:srgbClr val="92D050"/>
                          </a:solidFill>
                          <a:effectLst/>
                        </a:rPr>
                        <a:t>sự</a:t>
                      </a:r>
                      <a:r>
                        <a:rPr lang="en-US" sz="1200" b="1">
                          <a:solidFill>
                            <a:srgbClr val="92D050"/>
                          </a:solidFill>
                          <a:effectLst/>
                        </a:rPr>
                        <a:t> </a:t>
                      </a:r>
                      <a:r>
                        <a:rPr lang="en-US" sz="1200" b="1" err="1">
                          <a:solidFill>
                            <a:srgbClr val="92D050"/>
                          </a:solidFill>
                          <a:effectLst/>
                        </a:rPr>
                        <a:t>kiện</a:t>
                      </a:r>
                      <a:r>
                        <a:rPr lang="en-US" sz="1200" b="1">
                          <a:solidFill>
                            <a:srgbClr val="92D050"/>
                          </a:solidFill>
                          <a:effectLst/>
                        </a:rPr>
                        <a:t> </a:t>
                      </a:r>
                      <a:r>
                        <a:rPr lang="en-US" sz="1200" b="1" err="1">
                          <a:solidFill>
                            <a:srgbClr val="92D050"/>
                          </a:solidFill>
                          <a:effectLst/>
                        </a:rPr>
                        <a:t>chính</a:t>
                      </a:r>
                      <a:r>
                        <a:rPr lang="en-US" sz="1200" b="1">
                          <a:solidFill>
                            <a:srgbClr val="92D050"/>
                          </a:solidFill>
                          <a:effectLst/>
                        </a:rPr>
                        <a:t>:</a:t>
                      </a:r>
                    </a:p>
                    <a:p>
                      <a:pPr marL="342900" marR="0" lvl="0" indent="-342900" algn="l" defTabSz="914400" rtl="0" eaLnBrk="1" fontAlgn="auto" latinLnBrk="0" hangingPunct="1">
                        <a:lnSpc>
                          <a:spcPct val="150000"/>
                        </a:lnSpc>
                        <a:spcBef>
                          <a:spcPts val="0"/>
                        </a:spcBef>
                        <a:spcAft>
                          <a:spcPts val="0"/>
                        </a:spcAft>
                        <a:buClr>
                          <a:srgbClr val="000000"/>
                        </a:buClr>
                        <a:buSzTx/>
                        <a:buFont typeface="Courier New" panose="02070309020205020404" pitchFamily="49" charset="0"/>
                        <a:buChar char="o"/>
                        <a:tabLst/>
                        <a:defRPr/>
                      </a:pPr>
                      <a:r>
                        <a:rPr lang="en-US" sz="1200" b="0" i="0" err="1" smtClean="0">
                          <a:solidFill>
                            <a:schemeClr val="bg1"/>
                          </a:solidFill>
                          <a:effectLst/>
                        </a:rPr>
                        <a:t>Tác</a:t>
                      </a:r>
                      <a:r>
                        <a:rPr lang="en-US" sz="1200" b="0" i="0" baseline="0" smtClean="0">
                          <a:solidFill>
                            <a:schemeClr val="bg1"/>
                          </a:solidFill>
                          <a:effectLst/>
                        </a:rPr>
                        <a:t> </a:t>
                      </a:r>
                      <a:r>
                        <a:rPr lang="en-US" sz="1200" b="0" i="0" baseline="0" err="1" smtClean="0">
                          <a:solidFill>
                            <a:schemeClr val="bg1"/>
                          </a:solidFill>
                          <a:effectLst/>
                        </a:rPr>
                        <a:t>nhân</a:t>
                      </a:r>
                      <a:r>
                        <a:rPr lang="en-US" sz="1200" b="0" i="0" baseline="0" smtClean="0">
                          <a:solidFill>
                            <a:schemeClr val="bg1"/>
                          </a:solidFill>
                          <a:effectLst/>
                        </a:rPr>
                        <a:t> </a:t>
                      </a:r>
                      <a:r>
                        <a:rPr lang="en-US" sz="1200" b="0" i="0" baseline="0" err="1" smtClean="0">
                          <a:solidFill>
                            <a:schemeClr val="bg1"/>
                          </a:solidFill>
                          <a:effectLst/>
                        </a:rPr>
                        <a:t>nhập</a:t>
                      </a:r>
                      <a:r>
                        <a:rPr lang="en-US" sz="1200" b="0" i="0" baseline="0" smtClean="0">
                          <a:solidFill>
                            <a:schemeClr val="bg1"/>
                          </a:solidFill>
                          <a:effectLst/>
                        </a:rPr>
                        <a:t> </a:t>
                      </a:r>
                      <a:r>
                        <a:rPr lang="en-US" sz="1200" b="0" i="0" baseline="0" err="1" smtClean="0">
                          <a:solidFill>
                            <a:schemeClr val="bg1"/>
                          </a:solidFill>
                          <a:effectLst/>
                        </a:rPr>
                        <a:t>thông</a:t>
                      </a:r>
                      <a:r>
                        <a:rPr lang="en-US" sz="1200" b="0" i="0" baseline="0" smtClean="0">
                          <a:solidFill>
                            <a:schemeClr val="bg1"/>
                          </a:solidFill>
                          <a:effectLst/>
                        </a:rPr>
                        <a:t> tin </a:t>
                      </a:r>
                      <a:r>
                        <a:rPr lang="en-US" sz="1200" b="0" i="0" baseline="0" err="1" smtClean="0">
                          <a:solidFill>
                            <a:schemeClr val="bg1"/>
                          </a:solidFill>
                          <a:effectLst/>
                        </a:rPr>
                        <a:t>tìm</a:t>
                      </a:r>
                      <a:r>
                        <a:rPr lang="en-US" sz="1200" b="0" i="0" baseline="0" smtClean="0">
                          <a:solidFill>
                            <a:schemeClr val="bg1"/>
                          </a:solidFill>
                          <a:effectLst/>
                        </a:rPr>
                        <a:t> </a:t>
                      </a:r>
                      <a:r>
                        <a:rPr lang="en-US" sz="1200" b="0" i="0" baseline="0" err="1" smtClean="0">
                          <a:solidFill>
                            <a:schemeClr val="bg1"/>
                          </a:solidFill>
                          <a:effectLst/>
                        </a:rPr>
                        <a:t>kiếm</a:t>
                      </a:r>
                      <a:r>
                        <a:rPr lang="en-US" sz="1200" b="0" i="0" baseline="0" smtClean="0">
                          <a:solidFill>
                            <a:schemeClr val="bg1"/>
                          </a:solidFill>
                          <a:effectLst/>
                        </a:rPr>
                        <a:t> </a:t>
                      </a:r>
                      <a:r>
                        <a:rPr lang="en-US" sz="1200" b="0" i="0" baseline="0" err="1" smtClean="0">
                          <a:solidFill>
                            <a:schemeClr val="bg1"/>
                          </a:solidFill>
                          <a:effectLst/>
                        </a:rPr>
                        <a:t>hoặc</a:t>
                      </a:r>
                      <a:r>
                        <a:rPr lang="en-US" sz="1200" b="0" i="0" baseline="0" smtClean="0">
                          <a:solidFill>
                            <a:schemeClr val="bg1"/>
                          </a:solidFill>
                          <a:effectLst/>
                        </a:rPr>
                        <a:t> </a:t>
                      </a:r>
                      <a:r>
                        <a:rPr lang="en-US" sz="1200" b="0" i="0" baseline="0" err="1" smtClean="0">
                          <a:solidFill>
                            <a:schemeClr val="bg1"/>
                          </a:solidFill>
                          <a:effectLst/>
                        </a:rPr>
                        <a:t>chọn</a:t>
                      </a:r>
                      <a:r>
                        <a:rPr lang="en-US" sz="1200" b="0" i="0" baseline="0" smtClean="0">
                          <a:solidFill>
                            <a:schemeClr val="bg1"/>
                          </a:solidFill>
                          <a:effectLst/>
                        </a:rPr>
                        <a:t> </a:t>
                      </a:r>
                      <a:r>
                        <a:rPr lang="en-US" sz="1200" b="0" i="0" baseline="0" err="1" smtClean="0">
                          <a:solidFill>
                            <a:schemeClr val="bg1"/>
                          </a:solidFill>
                          <a:effectLst/>
                        </a:rPr>
                        <a:t>tiêu</a:t>
                      </a:r>
                      <a:r>
                        <a:rPr lang="en-US" sz="1200" b="0" i="0" baseline="0" smtClean="0">
                          <a:solidFill>
                            <a:schemeClr val="bg1"/>
                          </a:solidFill>
                          <a:effectLst/>
                        </a:rPr>
                        <a:t> </a:t>
                      </a:r>
                      <a:r>
                        <a:rPr lang="en-US" sz="1200" b="0" i="0" baseline="0" err="1" smtClean="0">
                          <a:solidFill>
                            <a:schemeClr val="bg1"/>
                          </a:solidFill>
                          <a:effectLst/>
                        </a:rPr>
                        <a:t>chí</a:t>
                      </a:r>
                      <a:r>
                        <a:rPr lang="en-US" sz="1200" b="0" i="0" baseline="0" smtClean="0">
                          <a:solidFill>
                            <a:schemeClr val="bg1"/>
                          </a:solidFill>
                          <a:effectLst/>
                        </a:rPr>
                        <a:t> </a:t>
                      </a:r>
                      <a:r>
                        <a:rPr lang="en-US" sz="1200" b="0" i="0" baseline="0" err="1" smtClean="0">
                          <a:solidFill>
                            <a:schemeClr val="bg1"/>
                          </a:solidFill>
                          <a:effectLst/>
                        </a:rPr>
                        <a:t>tìm</a:t>
                      </a:r>
                      <a:r>
                        <a:rPr lang="en-US" sz="1200" b="0" i="0" baseline="0" smtClean="0">
                          <a:solidFill>
                            <a:schemeClr val="bg1"/>
                          </a:solidFill>
                          <a:effectLst/>
                        </a:rPr>
                        <a:t> </a:t>
                      </a:r>
                      <a:r>
                        <a:rPr lang="en-US" sz="1200" b="0" i="0" baseline="0" err="1" smtClean="0">
                          <a:solidFill>
                            <a:schemeClr val="bg1"/>
                          </a:solidFill>
                          <a:effectLst/>
                        </a:rPr>
                        <a:t>kiếm</a:t>
                      </a:r>
                      <a:r>
                        <a:rPr lang="en-US" sz="1200" b="0" i="0" baseline="0" smtClean="0">
                          <a:solidFill>
                            <a:schemeClr val="bg1"/>
                          </a:solidFill>
                          <a:effectLst/>
                        </a:rPr>
                        <a:t>.</a:t>
                      </a:r>
                      <a:endParaRPr lang="en-US" sz="1200" smtClean="0">
                        <a:solidFill>
                          <a:schemeClr val="bg1"/>
                        </a:solidFill>
                        <a:effectLst/>
                      </a:endParaRPr>
                    </a:p>
                    <a:p>
                      <a:pPr marL="342900" lvl="0" indent="-342900">
                        <a:lnSpc>
                          <a:spcPct val="150000"/>
                        </a:lnSpc>
                        <a:spcAft>
                          <a:spcPts val="0"/>
                        </a:spcAft>
                        <a:buFont typeface="Courier New" panose="02070309020205020404" pitchFamily="49" charset="0"/>
                        <a:buChar char="o"/>
                      </a:pPr>
                      <a:r>
                        <a:rPr lang="vi-VN" sz="1200" smtClean="0">
                          <a:solidFill>
                            <a:schemeClr val="bg1"/>
                          </a:solidFill>
                          <a:effectLst/>
                        </a:rPr>
                        <a:t>Tác </a:t>
                      </a:r>
                      <a:r>
                        <a:rPr lang="vi-VN" sz="1200">
                          <a:solidFill>
                            <a:schemeClr val="bg1"/>
                          </a:solidFill>
                          <a:effectLst/>
                        </a:rPr>
                        <a:t>nhân tiến hành nhấp vào ô </a:t>
                      </a:r>
                      <a:r>
                        <a:rPr lang="en-US" sz="1200" b="1" i="1" err="1" smtClean="0">
                          <a:solidFill>
                            <a:srgbClr val="FFFF00"/>
                          </a:solidFill>
                          <a:effectLst/>
                        </a:rPr>
                        <a:t>Tìm</a:t>
                      </a:r>
                      <a:r>
                        <a:rPr lang="en-US" sz="1200" b="1" i="1" baseline="0" smtClean="0">
                          <a:solidFill>
                            <a:srgbClr val="FFFF00"/>
                          </a:solidFill>
                          <a:effectLst/>
                        </a:rPr>
                        <a:t> </a:t>
                      </a:r>
                      <a:r>
                        <a:rPr lang="en-US" sz="1200" b="1" i="1" baseline="0" err="1" smtClean="0">
                          <a:solidFill>
                            <a:srgbClr val="FFFF00"/>
                          </a:solidFill>
                          <a:effectLst/>
                        </a:rPr>
                        <a:t>kiếm</a:t>
                      </a:r>
                      <a:r>
                        <a:rPr lang="en-US" sz="1200" b="1" i="1" baseline="0" smtClean="0">
                          <a:solidFill>
                            <a:srgbClr val="FFFF00"/>
                          </a:solidFill>
                          <a:effectLst/>
                        </a:rPr>
                        <a:t>.</a:t>
                      </a:r>
                      <a:endParaRPr lang="en-US" sz="1200" b="1" i="1">
                        <a:solidFill>
                          <a:srgbClr val="FFFF00"/>
                        </a:solidFill>
                        <a:effectLst/>
                      </a:endParaRPr>
                    </a:p>
                    <a:p>
                      <a:pPr marL="342900" lvl="0" indent="-342900">
                        <a:lnSpc>
                          <a:spcPct val="150000"/>
                        </a:lnSpc>
                        <a:spcAft>
                          <a:spcPts val="0"/>
                        </a:spcAft>
                        <a:buFont typeface="Wingdings" panose="05000000000000000000" pitchFamily="2" charset="2"/>
                        <a:buChar char=""/>
                        <a:tabLst>
                          <a:tab pos="651510" algn="l"/>
                          <a:tab pos="1191260" algn="l"/>
                        </a:tabLst>
                      </a:pPr>
                      <a:r>
                        <a:rPr lang="vi-VN" sz="1200" smtClean="0">
                          <a:solidFill>
                            <a:schemeClr val="bg1"/>
                          </a:solidFill>
                          <a:effectLst/>
                        </a:rPr>
                        <a:t>Hệ thống </a:t>
                      </a:r>
                      <a:r>
                        <a:rPr lang="en-US" sz="1200" err="1" smtClean="0">
                          <a:solidFill>
                            <a:schemeClr val="bg1"/>
                          </a:solidFill>
                          <a:effectLst/>
                        </a:rPr>
                        <a:t>xử</a:t>
                      </a:r>
                      <a:r>
                        <a:rPr lang="en-US" sz="1200" baseline="0" smtClean="0">
                          <a:solidFill>
                            <a:schemeClr val="bg1"/>
                          </a:solidFill>
                          <a:effectLst/>
                        </a:rPr>
                        <a:t> </a:t>
                      </a:r>
                      <a:r>
                        <a:rPr lang="en-US" sz="1200" baseline="0" err="1" smtClean="0">
                          <a:solidFill>
                            <a:schemeClr val="bg1"/>
                          </a:solidFill>
                          <a:effectLst/>
                        </a:rPr>
                        <a:t>lý</a:t>
                      </a:r>
                      <a:r>
                        <a:rPr lang="en-US" sz="1200" baseline="0" smtClean="0">
                          <a:solidFill>
                            <a:schemeClr val="bg1"/>
                          </a:solidFill>
                          <a:effectLst/>
                        </a:rPr>
                        <a:t> </a:t>
                      </a:r>
                      <a:r>
                        <a:rPr lang="en-US" sz="1200" baseline="0" err="1" smtClean="0">
                          <a:solidFill>
                            <a:schemeClr val="bg1"/>
                          </a:solidFill>
                          <a:effectLst/>
                        </a:rPr>
                        <a:t>và</a:t>
                      </a:r>
                      <a:r>
                        <a:rPr lang="en-US" sz="1200" baseline="0" smtClean="0">
                          <a:solidFill>
                            <a:schemeClr val="bg1"/>
                          </a:solidFill>
                          <a:effectLst/>
                        </a:rPr>
                        <a:t> </a:t>
                      </a:r>
                      <a:r>
                        <a:rPr lang="en-US" sz="1200" baseline="0" err="1" smtClean="0">
                          <a:solidFill>
                            <a:schemeClr val="bg1"/>
                          </a:solidFill>
                          <a:effectLst/>
                        </a:rPr>
                        <a:t>trả</a:t>
                      </a:r>
                      <a:r>
                        <a:rPr lang="en-US" sz="1200" baseline="0" smtClean="0">
                          <a:solidFill>
                            <a:schemeClr val="bg1"/>
                          </a:solidFill>
                          <a:effectLst/>
                        </a:rPr>
                        <a:t> </a:t>
                      </a:r>
                      <a:r>
                        <a:rPr lang="en-US" sz="1200" baseline="0" err="1" smtClean="0">
                          <a:solidFill>
                            <a:schemeClr val="bg1"/>
                          </a:solidFill>
                          <a:effectLst/>
                        </a:rPr>
                        <a:t>về</a:t>
                      </a:r>
                      <a:r>
                        <a:rPr lang="en-US" sz="1200" baseline="0" smtClean="0">
                          <a:solidFill>
                            <a:schemeClr val="bg1"/>
                          </a:solidFill>
                          <a:effectLst/>
                        </a:rPr>
                        <a:t> </a:t>
                      </a:r>
                      <a:r>
                        <a:rPr lang="en-US" sz="1200" baseline="0" err="1" smtClean="0">
                          <a:solidFill>
                            <a:schemeClr val="bg1"/>
                          </a:solidFill>
                          <a:effectLst/>
                        </a:rPr>
                        <a:t>kết</a:t>
                      </a:r>
                      <a:r>
                        <a:rPr lang="en-US" sz="1200" baseline="0" smtClean="0">
                          <a:solidFill>
                            <a:schemeClr val="bg1"/>
                          </a:solidFill>
                          <a:effectLst/>
                        </a:rPr>
                        <a:t> </a:t>
                      </a:r>
                      <a:r>
                        <a:rPr lang="en-US" sz="1200" baseline="0" err="1" smtClean="0">
                          <a:solidFill>
                            <a:schemeClr val="bg1"/>
                          </a:solidFill>
                          <a:effectLst/>
                        </a:rPr>
                        <a:t>quả</a:t>
                      </a:r>
                      <a:r>
                        <a:rPr lang="en-US" sz="1200" baseline="0" smtClean="0">
                          <a:solidFill>
                            <a:schemeClr val="bg1"/>
                          </a:solidFill>
                          <a:effectLst/>
                        </a:rPr>
                        <a:t> </a:t>
                      </a:r>
                      <a:r>
                        <a:rPr lang="en-US" sz="1200" baseline="0" err="1" smtClean="0">
                          <a:solidFill>
                            <a:schemeClr val="bg1"/>
                          </a:solidFill>
                          <a:effectLst/>
                        </a:rPr>
                        <a:t>tìm</a:t>
                      </a:r>
                      <a:r>
                        <a:rPr lang="en-US" sz="1200" baseline="0" smtClean="0">
                          <a:solidFill>
                            <a:schemeClr val="bg1"/>
                          </a:solidFill>
                          <a:effectLst/>
                        </a:rPr>
                        <a:t> </a:t>
                      </a:r>
                      <a:r>
                        <a:rPr lang="en-US" sz="1200" baseline="0" err="1" smtClean="0">
                          <a:solidFill>
                            <a:schemeClr val="bg1"/>
                          </a:solidFill>
                          <a:effectLst/>
                        </a:rPr>
                        <a:t>kiếm</a:t>
                      </a:r>
                      <a:r>
                        <a:rPr lang="en-US" sz="1200" baseline="0" smtClean="0">
                          <a:solidFill>
                            <a:schemeClr val="bg1"/>
                          </a:solidFill>
                          <a:effectLst/>
                        </a:rPr>
                        <a:t>.</a:t>
                      </a:r>
                      <a:endParaRPr lang="en-US" sz="1200">
                        <a:solidFill>
                          <a:schemeClr val="bg1"/>
                        </a:solidFill>
                        <a:effectLst/>
                      </a:endParaRPr>
                    </a:p>
                  </a:txBody>
                  <a:tcPr marL="17196" marR="17196" marT="0" marB="0"/>
                </a:tc>
                <a:tc hMerge="1">
                  <a:txBody>
                    <a:bodyPr/>
                    <a:lstStyle/>
                    <a:p>
                      <a:endParaRPr lang="en-US"/>
                    </a:p>
                  </a:txBody>
                  <a:tcPr/>
                </a:tc>
                <a:extLst>
                  <a:ext uri="{0D108BD9-81ED-4DB2-BD59-A6C34878D82A}">
                    <a16:rowId xmlns:a16="http://schemas.microsoft.com/office/drawing/2014/main" val="3949843716"/>
                  </a:ext>
                </a:extLst>
              </a:tr>
            </a:tbl>
          </a:graphicData>
        </a:graphic>
      </p:graphicFrame>
    </p:spTree>
    <p:extLst>
      <p:ext uri="{BB962C8B-B14F-4D97-AF65-F5344CB8AC3E}">
        <p14:creationId xmlns:p14="http://schemas.microsoft.com/office/powerpoint/2010/main" val="4680689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7"/>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 sz="2800" b="1">
                <a:latin typeface="Inconsolata" panose="020B0604020202020204" charset="0"/>
                <a:ea typeface="Inconsolata" panose="020B0604020202020204" charset="0"/>
                <a:cs typeface="Tahoma" panose="020B0604030504040204" pitchFamily="34" charset="0"/>
              </a:rPr>
              <a:t>6</a:t>
            </a:r>
            <a:r>
              <a:rPr lang="en" sz="2800" b="1" smtClean="0">
                <a:latin typeface="Inconsolata" panose="020B0604020202020204" charset="0"/>
                <a:ea typeface="Inconsolata" panose="020B0604020202020204" charset="0"/>
                <a:cs typeface="Tahoma" panose="020B0604030504040204" pitchFamily="34" charset="0"/>
              </a:rPr>
              <a:t>.Thống kê báo cáo</a:t>
            </a:r>
            <a:endParaRPr sz="2800" b="1">
              <a:latin typeface="Inconsolata" panose="020B0604020202020204" charset="0"/>
              <a:ea typeface="Inconsolata" panose="020B0604020202020204" charset="0"/>
              <a:cs typeface="Tahoma" panose="020B0604030504040204" pitchFamily="34" charset="0"/>
            </a:endParaRPr>
          </a:p>
        </p:txBody>
      </p:sp>
      <p:sp>
        <p:nvSpPr>
          <p:cNvPr id="6" name="Google Shape;296;p17"/>
          <p:cNvSpPr txBox="1">
            <a:spLocks noGrp="1"/>
          </p:cNvSpPr>
          <p:nvPr>
            <p:ph type="body" idx="1"/>
          </p:nvPr>
        </p:nvSpPr>
        <p:spPr>
          <a:xfrm>
            <a:off x="639392" y="1513000"/>
            <a:ext cx="3382593" cy="3099900"/>
          </a:xfrm>
          <a:prstGeom prst="rect">
            <a:avLst/>
          </a:prstGeom>
        </p:spPr>
        <p:txBody>
          <a:bodyPr spcFirstLastPara="1" wrap="square" lIns="91425" tIns="91425" rIns="91425" bIns="91425" anchor="t" anchorCtr="0">
            <a:noAutofit/>
          </a:bodyPr>
          <a:lstStyle/>
          <a:p>
            <a:pPr marL="101600" lvl="0" indent="0">
              <a:buNone/>
            </a:pPr>
            <a:r>
              <a:rPr lang="en-US" b="1" err="1" smtClean="0"/>
              <a:t>Biểu</a:t>
            </a:r>
            <a:r>
              <a:rPr lang="en-US" b="1" smtClean="0"/>
              <a:t> </a:t>
            </a:r>
            <a:r>
              <a:rPr lang="en-US" b="1" err="1"/>
              <a:t>đồ</a:t>
            </a:r>
            <a:r>
              <a:rPr lang="en-US" b="1"/>
              <a:t> </a:t>
            </a:r>
            <a:r>
              <a:rPr lang="en-US" b="1" err="1" smtClean="0"/>
              <a:t>chức</a:t>
            </a:r>
            <a:r>
              <a:rPr lang="en-US" b="1" smtClean="0"/>
              <a:t> </a:t>
            </a:r>
            <a:r>
              <a:rPr lang="en-US" b="1" err="1"/>
              <a:t>năng</a:t>
            </a:r>
            <a:r>
              <a:rPr lang="en-US" b="1"/>
              <a:t> </a:t>
            </a:r>
            <a:r>
              <a:rPr lang="en-US" b="1" err="1" smtClean="0">
                <a:solidFill>
                  <a:srgbClr val="92D050"/>
                </a:solidFill>
              </a:rPr>
              <a:t>thống</a:t>
            </a:r>
            <a:r>
              <a:rPr lang="en-US" b="1" smtClean="0">
                <a:solidFill>
                  <a:srgbClr val="92D050"/>
                </a:solidFill>
              </a:rPr>
              <a:t> </a:t>
            </a:r>
            <a:r>
              <a:rPr lang="en-US" b="1" err="1" smtClean="0">
                <a:solidFill>
                  <a:srgbClr val="92D050"/>
                </a:solidFill>
              </a:rPr>
              <a:t>kê</a:t>
            </a:r>
            <a:r>
              <a:rPr lang="en-US" b="1" smtClean="0">
                <a:solidFill>
                  <a:srgbClr val="92D050"/>
                </a:solidFill>
              </a:rPr>
              <a:t>, </a:t>
            </a:r>
            <a:r>
              <a:rPr lang="en-US" b="1" err="1" smtClean="0">
                <a:solidFill>
                  <a:srgbClr val="92D050"/>
                </a:solidFill>
              </a:rPr>
              <a:t>báo</a:t>
            </a:r>
            <a:r>
              <a:rPr lang="en-US" b="1" smtClean="0">
                <a:solidFill>
                  <a:srgbClr val="92D050"/>
                </a:solidFill>
              </a:rPr>
              <a:t> </a:t>
            </a:r>
            <a:r>
              <a:rPr lang="en-US" b="1" err="1" smtClean="0">
                <a:solidFill>
                  <a:srgbClr val="92D050"/>
                </a:solidFill>
              </a:rPr>
              <a:t>cáo</a:t>
            </a:r>
            <a:endParaRPr lang="en-US">
              <a:solidFill>
                <a:srgbClr val="92D050"/>
              </a:solidFill>
            </a:endParaRPr>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3719119" y="1372262"/>
            <a:ext cx="4895850" cy="3381375"/>
          </a:xfrm>
          <a:prstGeom prst="rect">
            <a:avLst/>
          </a:prstGeom>
          <a:noFill/>
          <a:ln>
            <a:noFill/>
          </a:ln>
        </p:spPr>
      </p:pic>
    </p:spTree>
    <p:extLst>
      <p:ext uri="{BB962C8B-B14F-4D97-AF65-F5344CB8AC3E}">
        <p14:creationId xmlns:p14="http://schemas.microsoft.com/office/powerpoint/2010/main" val="27705248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7"/>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 sz="2800" b="1">
                <a:latin typeface="Inconsolata" panose="020B0604020202020204" charset="0"/>
                <a:ea typeface="Inconsolata" panose="020B0604020202020204" charset="0"/>
                <a:cs typeface="Tahoma" panose="020B0604030504040204" pitchFamily="34" charset="0"/>
              </a:rPr>
              <a:t>6.Thống kê báo cáo</a:t>
            </a:r>
            <a:endParaRPr sz="2800" b="1">
              <a:latin typeface="Inconsolata" panose="020B0604020202020204" charset="0"/>
              <a:ea typeface="Inconsolata" panose="020B0604020202020204" charset="0"/>
              <a:cs typeface="Tahoma" panose="020B060403050404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205782529"/>
              </p:ext>
            </p:extLst>
          </p:nvPr>
        </p:nvGraphicFramePr>
        <p:xfrm>
          <a:off x="1419221" y="1348741"/>
          <a:ext cx="6305558" cy="3710940"/>
        </p:xfrm>
        <a:graphic>
          <a:graphicData uri="http://schemas.openxmlformats.org/drawingml/2006/table">
            <a:tbl>
              <a:tblPr firstRow="1" firstCol="1" bandRow="1">
                <a:tableStyleId>{E085CC7A-3E8C-4091-A263-BB12DE3C5278}</a:tableStyleId>
              </a:tblPr>
              <a:tblGrid>
                <a:gridCol w="1942016">
                  <a:extLst>
                    <a:ext uri="{9D8B030D-6E8A-4147-A177-3AD203B41FA5}">
                      <a16:colId xmlns:a16="http://schemas.microsoft.com/office/drawing/2014/main" val="2028597153"/>
                    </a:ext>
                  </a:extLst>
                </a:gridCol>
                <a:gridCol w="4363542">
                  <a:extLst>
                    <a:ext uri="{9D8B030D-6E8A-4147-A177-3AD203B41FA5}">
                      <a16:colId xmlns:a16="http://schemas.microsoft.com/office/drawing/2014/main" val="1312235022"/>
                    </a:ext>
                  </a:extLst>
                </a:gridCol>
              </a:tblGrid>
              <a:tr h="268170">
                <a:tc>
                  <a:txBody>
                    <a:bodyPr/>
                    <a:lstStyle/>
                    <a:p>
                      <a:pPr algn="ctr">
                        <a:lnSpc>
                          <a:spcPct val="150000"/>
                        </a:lnSpc>
                        <a:spcAft>
                          <a:spcPts val="800"/>
                        </a:spcAft>
                      </a:pPr>
                      <a:r>
                        <a:rPr lang="en-US" sz="1200" b="1" err="1">
                          <a:solidFill>
                            <a:srgbClr val="92D050"/>
                          </a:solidFill>
                          <a:effectLst/>
                        </a:rPr>
                        <a:t>Tên</a:t>
                      </a:r>
                      <a:r>
                        <a:rPr lang="en-US" sz="1200" b="1">
                          <a:solidFill>
                            <a:srgbClr val="92D050"/>
                          </a:solidFill>
                          <a:effectLst/>
                        </a:rPr>
                        <a:t> ca </a:t>
                      </a:r>
                      <a:r>
                        <a:rPr lang="en-US" sz="1200" b="1" err="1">
                          <a:solidFill>
                            <a:srgbClr val="92D050"/>
                          </a:solidFill>
                          <a:effectLst/>
                        </a:rPr>
                        <a:t>sử</a:t>
                      </a:r>
                      <a:r>
                        <a:rPr lang="en-US" sz="1200" b="1">
                          <a:solidFill>
                            <a:srgbClr val="92D050"/>
                          </a:solidFill>
                          <a:effectLst/>
                        </a:rPr>
                        <a:t> </a:t>
                      </a:r>
                      <a:r>
                        <a:rPr lang="en-US" sz="1200" b="1" err="1">
                          <a:solidFill>
                            <a:srgbClr val="92D050"/>
                          </a:solidFill>
                          <a:effectLst/>
                        </a:rPr>
                        <a:t>dụng</a:t>
                      </a:r>
                      <a:endParaRPr lang="en-US" sz="1200" b="1">
                        <a:solidFill>
                          <a:srgbClr val="92D050"/>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tc>
                  <a:txBody>
                    <a:bodyPr/>
                    <a:lstStyle/>
                    <a:p>
                      <a:pPr>
                        <a:lnSpc>
                          <a:spcPct val="150000"/>
                        </a:lnSpc>
                        <a:spcAft>
                          <a:spcPts val="800"/>
                        </a:spcAft>
                      </a:pPr>
                      <a:r>
                        <a:rPr lang="en-US" sz="1200" smtClean="0">
                          <a:solidFill>
                            <a:schemeClr val="bg1"/>
                          </a:solidFill>
                          <a:effectLst/>
                        </a:rPr>
                        <a:t> </a:t>
                      </a:r>
                      <a:r>
                        <a:rPr lang="en-US" sz="1200" err="1" smtClean="0">
                          <a:solidFill>
                            <a:schemeClr val="bg1"/>
                          </a:solidFill>
                          <a:effectLst/>
                        </a:rPr>
                        <a:t>Thống</a:t>
                      </a:r>
                      <a:r>
                        <a:rPr lang="en-US" sz="1200" baseline="0" smtClean="0">
                          <a:solidFill>
                            <a:schemeClr val="bg1"/>
                          </a:solidFill>
                          <a:effectLst/>
                        </a:rPr>
                        <a:t> </a:t>
                      </a:r>
                      <a:r>
                        <a:rPr lang="en-US" sz="1200" baseline="0" err="1" smtClean="0">
                          <a:solidFill>
                            <a:schemeClr val="bg1"/>
                          </a:solidFill>
                          <a:effectLst/>
                        </a:rPr>
                        <a:t>kê</a:t>
                      </a:r>
                      <a:r>
                        <a:rPr lang="en-US" sz="1200" baseline="0" smtClean="0">
                          <a:solidFill>
                            <a:schemeClr val="bg1"/>
                          </a:solidFill>
                          <a:effectLst/>
                        </a:rPr>
                        <a:t> </a:t>
                      </a:r>
                      <a:r>
                        <a:rPr lang="en-US" sz="1200" baseline="0" err="1" smtClean="0">
                          <a:solidFill>
                            <a:schemeClr val="bg1"/>
                          </a:solidFill>
                          <a:effectLst/>
                        </a:rPr>
                        <a:t>báo</a:t>
                      </a:r>
                      <a:r>
                        <a:rPr lang="en-US" sz="1200" baseline="0" smtClean="0">
                          <a:solidFill>
                            <a:schemeClr val="bg1"/>
                          </a:solidFill>
                          <a:effectLst/>
                        </a:rPr>
                        <a:t> </a:t>
                      </a:r>
                      <a:r>
                        <a:rPr lang="en-US" sz="1200" baseline="0" err="1" smtClean="0">
                          <a:solidFill>
                            <a:schemeClr val="bg1"/>
                          </a:solidFill>
                          <a:effectLst/>
                        </a:rPr>
                        <a:t>cáo</a:t>
                      </a:r>
                      <a:endParaRPr lang="en-US" sz="12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extLst>
                  <a:ext uri="{0D108BD9-81ED-4DB2-BD59-A6C34878D82A}">
                    <a16:rowId xmlns:a16="http://schemas.microsoft.com/office/drawing/2014/main" val="3304524783"/>
                  </a:ext>
                </a:extLst>
              </a:tr>
              <a:tr h="268170">
                <a:tc>
                  <a:txBody>
                    <a:bodyPr/>
                    <a:lstStyle/>
                    <a:p>
                      <a:pPr algn="ctr">
                        <a:lnSpc>
                          <a:spcPct val="150000"/>
                        </a:lnSpc>
                        <a:spcAft>
                          <a:spcPts val="800"/>
                        </a:spcAft>
                      </a:pPr>
                      <a:r>
                        <a:rPr lang="en-US" sz="1200" b="1">
                          <a:solidFill>
                            <a:srgbClr val="92D050"/>
                          </a:solidFill>
                          <a:effectLst/>
                        </a:rPr>
                        <a:t>Tác nhân</a:t>
                      </a:r>
                      <a:endParaRPr lang="en-US" sz="1200" b="1">
                        <a:solidFill>
                          <a:srgbClr val="92D050"/>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tc>
                  <a:txBody>
                    <a:bodyPr/>
                    <a:lstStyle/>
                    <a:p>
                      <a:pPr>
                        <a:lnSpc>
                          <a:spcPct val="150000"/>
                        </a:lnSpc>
                        <a:spcAft>
                          <a:spcPts val="800"/>
                        </a:spcAft>
                      </a:pPr>
                      <a:r>
                        <a:rPr lang="en-US" sz="1200" smtClean="0">
                          <a:solidFill>
                            <a:schemeClr val="bg1"/>
                          </a:solidFill>
                          <a:effectLst/>
                        </a:rPr>
                        <a:t> </a:t>
                      </a:r>
                      <a:r>
                        <a:rPr lang="en-US" sz="1200" err="1" smtClean="0">
                          <a:solidFill>
                            <a:schemeClr val="bg1"/>
                          </a:solidFill>
                          <a:effectLst/>
                        </a:rPr>
                        <a:t>Nhân</a:t>
                      </a:r>
                      <a:r>
                        <a:rPr lang="en-US" sz="1200" baseline="0" smtClean="0">
                          <a:solidFill>
                            <a:schemeClr val="bg1"/>
                          </a:solidFill>
                          <a:effectLst/>
                        </a:rPr>
                        <a:t> </a:t>
                      </a:r>
                      <a:r>
                        <a:rPr lang="en-US" sz="1200" baseline="0" err="1" smtClean="0">
                          <a:solidFill>
                            <a:schemeClr val="bg1"/>
                          </a:solidFill>
                          <a:effectLst/>
                        </a:rPr>
                        <a:t>viên</a:t>
                      </a:r>
                      <a:r>
                        <a:rPr lang="en-US" sz="1200" baseline="0" smtClean="0">
                          <a:solidFill>
                            <a:schemeClr val="bg1"/>
                          </a:solidFill>
                          <a:effectLst/>
                        </a:rPr>
                        <a:t>, </a:t>
                      </a:r>
                      <a:r>
                        <a:rPr lang="en-US" sz="1200" baseline="0" err="1" smtClean="0">
                          <a:solidFill>
                            <a:schemeClr val="bg1"/>
                          </a:solidFill>
                          <a:effectLst/>
                        </a:rPr>
                        <a:t>người</a:t>
                      </a:r>
                      <a:r>
                        <a:rPr lang="en-US" sz="1200" baseline="0" smtClean="0">
                          <a:solidFill>
                            <a:schemeClr val="bg1"/>
                          </a:solidFill>
                          <a:effectLst/>
                        </a:rPr>
                        <a:t> </a:t>
                      </a:r>
                      <a:r>
                        <a:rPr lang="en-US" sz="1200" baseline="0" err="1" smtClean="0">
                          <a:solidFill>
                            <a:schemeClr val="bg1"/>
                          </a:solidFill>
                          <a:effectLst/>
                        </a:rPr>
                        <a:t>quản</a:t>
                      </a:r>
                      <a:r>
                        <a:rPr lang="en-US" sz="1200" baseline="0" smtClean="0">
                          <a:solidFill>
                            <a:schemeClr val="bg1"/>
                          </a:solidFill>
                          <a:effectLst/>
                        </a:rPr>
                        <a:t> </a:t>
                      </a:r>
                      <a:r>
                        <a:rPr lang="en-US" sz="1200" baseline="0" err="1" smtClean="0">
                          <a:solidFill>
                            <a:schemeClr val="bg1"/>
                          </a:solidFill>
                          <a:effectLst/>
                        </a:rPr>
                        <a:t>lý</a:t>
                      </a:r>
                      <a:endParaRPr lang="en-US" sz="12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extLst>
                  <a:ext uri="{0D108BD9-81ED-4DB2-BD59-A6C34878D82A}">
                    <a16:rowId xmlns:a16="http://schemas.microsoft.com/office/drawing/2014/main" val="4098720685"/>
                  </a:ext>
                </a:extLst>
              </a:tr>
              <a:tr h="804509">
                <a:tc>
                  <a:txBody>
                    <a:bodyPr/>
                    <a:lstStyle/>
                    <a:p>
                      <a:pPr algn="ctr">
                        <a:lnSpc>
                          <a:spcPct val="150000"/>
                        </a:lnSpc>
                        <a:spcAft>
                          <a:spcPts val="800"/>
                        </a:spcAft>
                      </a:pPr>
                      <a:r>
                        <a:rPr lang="en-US" sz="1200" b="1" err="1">
                          <a:solidFill>
                            <a:srgbClr val="92D050"/>
                          </a:solidFill>
                          <a:effectLst/>
                        </a:rPr>
                        <a:t>Mục</a:t>
                      </a:r>
                      <a:r>
                        <a:rPr lang="en-US" sz="1200" b="1">
                          <a:solidFill>
                            <a:srgbClr val="92D050"/>
                          </a:solidFill>
                          <a:effectLst/>
                        </a:rPr>
                        <a:t> </a:t>
                      </a:r>
                      <a:r>
                        <a:rPr lang="en-US" sz="1200" b="1" err="1">
                          <a:solidFill>
                            <a:srgbClr val="92D050"/>
                          </a:solidFill>
                          <a:effectLst/>
                        </a:rPr>
                        <a:t>đích</a:t>
                      </a:r>
                      <a:endParaRPr lang="en-US" sz="1200" b="1">
                        <a:solidFill>
                          <a:srgbClr val="92D050"/>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tc>
                  <a:txBody>
                    <a:bodyPr/>
                    <a:lstStyle/>
                    <a:p>
                      <a:pPr>
                        <a:lnSpc>
                          <a:spcPct val="150000"/>
                        </a:lnSpc>
                        <a:spcAft>
                          <a:spcPts val="800"/>
                        </a:spcAft>
                      </a:pPr>
                      <a:r>
                        <a:rPr lang="en-US" sz="1200" b="0" i="0" u="none" strike="noStrike" cap="none" smtClean="0">
                          <a:solidFill>
                            <a:schemeClr val="bg1"/>
                          </a:solidFill>
                          <a:effectLst/>
                          <a:latin typeface="Arial"/>
                          <a:ea typeface="Arial"/>
                          <a:cs typeface="Arial"/>
                          <a:sym typeface="Arial"/>
                        </a:rPr>
                        <a:t> </a:t>
                      </a:r>
                      <a:r>
                        <a:rPr lang="en-US" sz="1200" b="0" i="0" u="none" strike="noStrike" cap="none" err="1" smtClean="0">
                          <a:solidFill>
                            <a:schemeClr val="bg1"/>
                          </a:solidFill>
                          <a:effectLst/>
                          <a:latin typeface="Arial"/>
                          <a:ea typeface="Arial"/>
                          <a:cs typeface="Arial"/>
                          <a:sym typeface="Arial"/>
                        </a:rPr>
                        <a:t>Nhân</a:t>
                      </a:r>
                      <a:r>
                        <a:rPr lang="en-US" sz="1200" b="0" i="0" u="none" strike="noStrike" cap="none" smtClean="0">
                          <a:solidFill>
                            <a:schemeClr val="bg1"/>
                          </a:solidFill>
                          <a:effectLst/>
                          <a:latin typeface="Arial"/>
                          <a:ea typeface="Arial"/>
                          <a:cs typeface="Arial"/>
                          <a:sym typeface="Arial"/>
                        </a:rPr>
                        <a:t> </a:t>
                      </a:r>
                      <a:r>
                        <a:rPr lang="en-US" sz="1200" b="0" i="0" u="none" strike="noStrike" cap="none" err="1" smtClean="0">
                          <a:solidFill>
                            <a:schemeClr val="bg1"/>
                          </a:solidFill>
                          <a:effectLst/>
                          <a:latin typeface="Arial"/>
                          <a:ea typeface="Arial"/>
                          <a:cs typeface="Arial"/>
                          <a:sym typeface="Arial"/>
                        </a:rPr>
                        <a:t>viên</a:t>
                      </a:r>
                      <a:r>
                        <a:rPr lang="en-US" sz="1200" b="0" i="0" u="none" strike="noStrike" cap="none" smtClean="0">
                          <a:solidFill>
                            <a:schemeClr val="bg1"/>
                          </a:solidFill>
                          <a:effectLst/>
                          <a:latin typeface="Arial"/>
                          <a:ea typeface="Arial"/>
                          <a:cs typeface="Arial"/>
                          <a:sym typeface="Arial"/>
                        </a:rPr>
                        <a:t> </a:t>
                      </a:r>
                      <a:r>
                        <a:rPr lang="vi-VN" sz="1200" b="0" i="0" u="none" strike="noStrike" cap="none" smtClean="0">
                          <a:solidFill>
                            <a:schemeClr val="bg1"/>
                          </a:solidFill>
                          <a:effectLst/>
                          <a:latin typeface="Arial"/>
                          <a:ea typeface="Arial"/>
                          <a:cs typeface="Arial"/>
                          <a:sym typeface="Arial"/>
                        </a:rPr>
                        <a:t>lập báo cáo cho người quản lý theo dõi. Đồng thời thống kê số lượng </a:t>
                      </a:r>
                      <a:r>
                        <a:rPr lang="en-US" sz="1200" b="0" i="0" u="none" strike="noStrike" cap="none" err="1" smtClean="0">
                          <a:solidFill>
                            <a:schemeClr val="bg1"/>
                          </a:solidFill>
                          <a:effectLst/>
                          <a:latin typeface="Arial"/>
                          <a:ea typeface="Arial"/>
                          <a:cs typeface="Arial"/>
                          <a:sym typeface="Arial"/>
                        </a:rPr>
                        <a:t>sản</a:t>
                      </a:r>
                      <a:r>
                        <a:rPr lang="en-US" sz="1200" b="0" i="0" u="none" strike="noStrike" cap="none" smtClean="0">
                          <a:solidFill>
                            <a:schemeClr val="bg1"/>
                          </a:solidFill>
                          <a:effectLst/>
                          <a:latin typeface="Arial"/>
                          <a:ea typeface="Arial"/>
                          <a:cs typeface="Arial"/>
                          <a:sym typeface="Arial"/>
                        </a:rPr>
                        <a:t> </a:t>
                      </a:r>
                      <a:r>
                        <a:rPr lang="en-US" sz="1200" b="0" i="0" u="none" strike="noStrike" cap="none" err="1" smtClean="0">
                          <a:solidFill>
                            <a:schemeClr val="bg1"/>
                          </a:solidFill>
                          <a:effectLst/>
                          <a:latin typeface="Arial"/>
                          <a:ea typeface="Arial"/>
                          <a:cs typeface="Arial"/>
                          <a:sym typeface="Arial"/>
                        </a:rPr>
                        <a:t>phẩm</a:t>
                      </a:r>
                      <a:r>
                        <a:rPr lang="en-US" sz="1200" b="0" i="0" u="none" strike="noStrike" cap="none" smtClean="0">
                          <a:solidFill>
                            <a:schemeClr val="bg1"/>
                          </a:solidFill>
                          <a:effectLst/>
                          <a:latin typeface="Arial"/>
                          <a:ea typeface="Arial"/>
                          <a:cs typeface="Arial"/>
                          <a:sym typeface="Arial"/>
                        </a:rPr>
                        <a:t> </a:t>
                      </a:r>
                      <a:r>
                        <a:rPr lang="en-US" sz="1200" b="0" i="0" u="none" strike="noStrike" cap="none" err="1" smtClean="0">
                          <a:solidFill>
                            <a:schemeClr val="bg1"/>
                          </a:solidFill>
                          <a:effectLst/>
                          <a:latin typeface="Arial"/>
                          <a:ea typeface="Arial"/>
                          <a:cs typeface="Arial"/>
                          <a:sym typeface="Arial"/>
                        </a:rPr>
                        <a:t>bán</a:t>
                      </a:r>
                      <a:r>
                        <a:rPr lang="en-US" sz="1200" b="0" i="0" u="none" strike="noStrike" cap="none" smtClean="0">
                          <a:solidFill>
                            <a:schemeClr val="bg1"/>
                          </a:solidFill>
                          <a:effectLst/>
                          <a:latin typeface="Arial"/>
                          <a:ea typeface="Arial"/>
                          <a:cs typeface="Arial"/>
                          <a:sym typeface="Arial"/>
                        </a:rPr>
                        <a:t> </a:t>
                      </a:r>
                      <a:r>
                        <a:rPr lang="en-US" sz="1200" b="0" i="0" u="none" strike="noStrike" cap="none" err="1" smtClean="0">
                          <a:solidFill>
                            <a:schemeClr val="bg1"/>
                          </a:solidFill>
                          <a:effectLst/>
                          <a:latin typeface="Arial"/>
                          <a:ea typeface="Arial"/>
                          <a:cs typeface="Arial"/>
                          <a:sym typeface="Arial"/>
                        </a:rPr>
                        <a:t>và</a:t>
                      </a:r>
                      <a:r>
                        <a:rPr lang="en-US" sz="1200" b="0" i="0" u="none" strike="noStrike" cap="none" smtClean="0">
                          <a:solidFill>
                            <a:schemeClr val="bg1"/>
                          </a:solidFill>
                          <a:effectLst/>
                          <a:latin typeface="Arial"/>
                          <a:ea typeface="Arial"/>
                          <a:cs typeface="Arial"/>
                          <a:sym typeface="Arial"/>
                        </a:rPr>
                        <a:t> </a:t>
                      </a:r>
                      <a:r>
                        <a:rPr lang="en-US" sz="1200" b="0" i="0" u="none" strike="noStrike" cap="none" err="1" smtClean="0">
                          <a:solidFill>
                            <a:schemeClr val="bg1"/>
                          </a:solidFill>
                          <a:effectLst/>
                          <a:latin typeface="Arial"/>
                          <a:ea typeface="Arial"/>
                          <a:cs typeface="Arial"/>
                          <a:sym typeface="Arial"/>
                        </a:rPr>
                        <a:t>doanh</a:t>
                      </a:r>
                      <a:r>
                        <a:rPr lang="en-US" sz="1200" b="0" i="0" u="none" strike="noStrike" cap="none" smtClean="0">
                          <a:solidFill>
                            <a:schemeClr val="bg1"/>
                          </a:solidFill>
                          <a:effectLst/>
                          <a:latin typeface="Arial"/>
                          <a:ea typeface="Arial"/>
                          <a:cs typeface="Arial"/>
                          <a:sym typeface="Arial"/>
                        </a:rPr>
                        <a:t> </a:t>
                      </a:r>
                      <a:r>
                        <a:rPr lang="en-US" sz="1200" b="0" i="0" u="none" strike="noStrike" cap="none" err="1" smtClean="0">
                          <a:solidFill>
                            <a:schemeClr val="bg1"/>
                          </a:solidFill>
                          <a:effectLst/>
                          <a:latin typeface="Arial"/>
                          <a:ea typeface="Arial"/>
                          <a:cs typeface="Arial"/>
                          <a:sym typeface="Arial"/>
                        </a:rPr>
                        <a:t>thu</a:t>
                      </a:r>
                      <a:r>
                        <a:rPr lang="en-US" sz="1200" b="0" i="0" u="none" strike="noStrike" cap="none" smtClean="0">
                          <a:solidFill>
                            <a:schemeClr val="bg1"/>
                          </a:solidFill>
                          <a:effectLst/>
                          <a:latin typeface="Arial"/>
                          <a:ea typeface="Arial"/>
                          <a:cs typeface="Arial"/>
                          <a:sym typeface="Arial"/>
                        </a:rPr>
                        <a:t> </a:t>
                      </a:r>
                      <a:r>
                        <a:rPr lang="en-US" sz="1200" b="0" i="0" u="none" strike="noStrike" cap="none" err="1" smtClean="0">
                          <a:solidFill>
                            <a:schemeClr val="bg1"/>
                          </a:solidFill>
                          <a:effectLst/>
                          <a:latin typeface="Arial"/>
                          <a:ea typeface="Arial"/>
                          <a:cs typeface="Arial"/>
                          <a:sym typeface="Arial"/>
                        </a:rPr>
                        <a:t>cho</a:t>
                      </a:r>
                      <a:r>
                        <a:rPr lang="en-US" sz="1200" b="0" i="0" u="none" strike="noStrike" cap="none" smtClean="0">
                          <a:solidFill>
                            <a:schemeClr val="bg1"/>
                          </a:solidFill>
                          <a:effectLst/>
                          <a:latin typeface="Arial"/>
                          <a:ea typeface="Arial"/>
                          <a:cs typeface="Arial"/>
                          <a:sym typeface="Arial"/>
                        </a:rPr>
                        <a:t> </a:t>
                      </a:r>
                      <a:r>
                        <a:rPr lang="en-US" sz="1200" b="0" i="0" u="none" strike="noStrike" cap="none" err="1" smtClean="0">
                          <a:solidFill>
                            <a:schemeClr val="bg1"/>
                          </a:solidFill>
                          <a:effectLst/>
                          <a:latin typeface="Arial"/>
                          <a:ea typeface="Arial"/>
                          <a:cs typeface="Arial"/>
                          <a:sym typeface="Arial"/>
                        </a:rPr>
                        <a:t>người</a:t>
                      </a:r>
                      <a:r>
                        <a:rPr lang="en-US" sz="1200" b="0" i="0" u="none" strike="noStrike" cap="none" smtClean="0">
                          <a:solidFill>
                            <a:schemeClr val="bg1"/>
                          </a:solidFill>
                          <a:effectLst/>
                          <a:latin typeface="Arial"/>
                          <a:ea typeface="Arial"/>
                          <a:cs typeface="Arial"/>
                          <a:sym typeface="Arial"/>
                        </a:rPr>
                        <a:t> </a:t>
                      </a:r>
                      <a:r>
                        <a:rPr lang="en-US" sz="1200" b="0" i="0" u="none" strike="noStrike" cap="none" err="1" smtClean="0">
                          <a:solidFill>
                            <a:schemeClr val="bg1"/>
                          </a:solidFill>
                          <a:effectLst/>
                          <a:latin typeface="Arial"/>
                          <a:ea typeface="Arial"/>
                          <a:cs typeface="Arial"/>
                          <a:sym typeface="Arial"/>
                        </a:rPr>
                        <a:t>quản</a:t>
                      </a:r>
                      <a:r>
                        <a:rPr lang="en-US" sz="1200" b="0" i="0" u="none" strike="noStrike" cap="none" smtClean="0">
                          <a:solidFill>
                            <a:schemeClr val="bg1"/>
                          </a:solidFill>
                          <a:effectLst/>
                          <a:latin typeface="Arial"/>
                          <a:ea typeface="Arial"/>
                          <a:cs typeface="Arial"/>
                          <a:sym typeface="Arial"/>
                        </a:rPr>
                        <a:t> </a:t>
                      </a:r>
                      <a:r>
                        <a:rPr lang="en-US" sz="1200" b="0" i="0" u="none" strike="noStrike" cap="none" err="1" smtClean="0">
                          <a:solidFill>
                            <a:schemeClr val="bg1"/>
                          </a:solidFill>
                          <a:effectLst/>
                          <a:latin typeface="Arial"/>
                          <a:ea typeface="Arial"/>
                          <a:cs typeface="Arial"/>
                          <a:sym typeface="Arial"/>
                        </a:rPr>
                        <a:t>lý</a:t>
                      </a:r>
                      <a:r>
                        <a:rPr lang="vi-VN" sz="1200" b="0" i="0" u="none" strike="noStrike" cap="none" smtClean="0">
                          <a:solidFill>
                            <a:schemeClr val="bg1"/>
                          </a:solidFill>
                          <a:effectLst/>
                          <a:latin typeface="Arial"/>
                          <a:ea typeface="Arial"/>
                          <a:cs typeface="Arial"/>
                          <a:sym typeface="Arial"/>
                        </a:rPr>
                        <a:t>.</a:t>
                      </a:r>
                      <a:endParaRPr lang="en-US" sz="12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extLst>
                  <a:ext uri="{0D108BD9-81ED-4DB2-BD59-A6C34878D82A}">
                    <a16:rowId xmlns:a16="http://schemas.microsoft.com/office/drawing/2014/main" val="324532264"/>
                  </a:ext>
                </a:extLst>
              </a:tr>
              <a:tr h="268170">
                <a:tc>
                  <a:txBody>
                    <a:bodyPr/>
                    <a:lstStyle/>
                    <a:p>
                      <a:pPr algn="ctr">
                        <a:lnSpc>
                          <a:spcPct val="150000"/>
                        </a:lnSpc>
                        <a:spcAft>
                          <a:spcPts val="800"/>
                        </a:spcAft>
                      </a:pPr>
                      <a:r>
                        <a:rPr lang="en-US" sz="1200" b="1" err="1" smtClean="0">
                          <a:solidFill>
                            <a:srgbClr val="92D050"/>
                          </a:solidFill>
                          <a:effectLst/>
                        </a:rPr>
                        <a:t>Điều</a:t>
                      </a:r>
                      <a:r>
                        <a:rPr lang="en-US" sz="1200" b="1" smtClean="0">
                          <a:solidFill>
                            <a:srgbClr val="92D050"/>
                          </a:solidFill>
                          <a:effectLst/>
                        </a:rPr>
                        <a:t> </a:t>
                      </a:r>
                      <a:r>
                        <a:rPr lang="en-US" sz="1200" b="1" err="1">
                          <a:solidFill>
                            <a:srgbClr val="92D050"/>
                          </a:solidFill>
                          <a:effectLst/>
                        </a:rPr>
                        <a:t>kiện</a:t>
                      </a:r>
                      <a:endParaRPr lang="en-US" sz="1200" b="1">
                        <a:solidFill>
                          <a:srgbClr val="92D050"/>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tc>
                  <a:txBody>
                    <a:bodyPr/>
                    <a:lstStyle/>
                    <a:p>
                      <a:pPr>
                        <a:lnSpc>
                          <a:spcPct val="150000"/>
                        </a:lnSpc>
                        <a:spcAft>
                          <a:spcPts val="800"/>
                        </a:spcAft>
                      </a:pPr>
                      <a:r>
                        <a:rPr lang="en-US" sz="1200" b="0" i="0" u="none" strike="noStrike" cap="none" smtClean="0">
                          <a:solidFill>
                            <a:schemeClr val="bg1"/>
                          </a:solidFill>
                          <a:effectLst/>
                          <a:latin typeface="Arial"/>
                          <a:ea typeface="Arial"/>
                          <a:cs typeface="Arial"/>
                          <a:sym typeface="Arial"/>
                        </a:rPr>
                        <a:t> </a:t>
                      </a:r>
                      <a:r>
                        <a:rPr lang="en-US" sz="1200" b="0" i="0" u="none" strike="noStrike" cap="none" err="1" smtClean="0">
                          <a:solidFill>
                            <a:schemeClr val="bg1"/>
                          </a:solidFill>
                          <a:effectLst/>
                          <a:latin typeface="Arial"/>
                          <a:ea typeface="Arial"/>
                          <a:cs typeface="Arial"/>
                          <a:sym typeface="Arial"/>
                        </a:rPr>
                        <a:t>Tác</a:t>
                      </a:r>
                      <a:r>
                        <a:rPr lang="en-US" sz="1200" b="0" i="0" u="none" strike="noStrike" cap="none" smtClean="0">
                          <a:solidFill>
                            <a:schemeClr val="bg1"/>
                          </a:solidFill>
                          <a:effectLst/>
                          <a:latin typeface="Arial"/>
                          <a:ea typeface="Arial"/>
                          <a:cs typeface="Arial"/>
                          <a:sym typeface="Arial"/>
                        </a:rPr>
                        <a:t> </a:t>
                      </a:r>
                      <a:r>
                        <a:rPr lang="en-US" sz="1200" b="0" i="0" u="none" strike="noStrike" cap="none" err="1" smtClean="0">
                          <a:solidFill>
                            <a:schemeClr val="bg1"/>
                          </a:solidFill>
                          <a:effectLst/>
                          <a:latin typeface="Arial"/>
                          <a:ea typeface="Arial"/>
                          <a:cs typeface="Arial"/>
                          <a:sym typeface="Arial"/>
                        </a:rPr>
                        <a:t>nhân</a:t>
                      </a:r>
                      <a:r>
                        <a:rPr lang="en-US" sz="1200" b="0" i="0" u="none" strike="noStrike" cap="none" smtClean="0">
                          <a:solidFill>
                            <a:schemeClr val="bg1"/>
                          </a:solidFill>
                          <a:effectLst/>
                          <a:latin typeface="Arial"/>
                          <a:ea typeface="Arial"/>
                          <a:cs typeface="Arial"/>
                          <a:sym typeface="Arial"/>
                        </a:rPr>
                        <a:t> </a:t>
                      </a:r>
                      <a:r>
                        <a:rPr lang="en-US" sz="1200" b="0" i="0" u="none" strike="noStrike" cap="none" err="1" smtClean="0">
                          <a:solidFill>
                            <a:schemeClr val="bg1"/>
                          </a:solidFill>
                          <a:effectLst/>
                          <a:latin typeface="Arial"/>
                          <a:ea typeface="Arial"/>
                          <a:cs typeface="Arial"/>
                          <a:sym typeface="Arial"/>
                        </a:rPr>
                        <a:t>phải</a:t>
                      </a:r>
                      <a:r>
                        <a:rPr lang="en-US" sz="1200" b="0" i="0" u="none" strike="noStrike" cap="none" smtClean="0">
                          <a:solidFill>
                            <a:schemeClr val="bg1"/>
                          </a:solidFill>
                          <a:effectLst/>
                          <a:latin typeface="Arial"/>
                          <a:ea typeface="Arial"/>
                          <a:cs typeface="Arial"/>
                          <a:sym typeface="Arial"/>
                        </a:rPr>
                        <a:t> </a:t>
                      </a:r>
                      <a:r>
                        <a:rPr lang="en-US" sz="1200" b="0" i="0" u="none" strike="noStrike" cap="none" err="1" smtClean="0">
                          <a:solidFill>
                            <a:schemeClr val="bg1"/>
                          </a:solidFill>
                          <a:effectLst/>
                          <a:latin typeface="Arial"/>
                          <a:ea typeface="Arial"/>
                          <a:cs typeface="Arial"/>
                          <a:sym typeface="Arial"/>
                        </a:rPr>
                        <a:t>đăng</a:t>
                      </a:r>
                      <a:r>
                        <a:rPr lang="en-US" sz="1200" b="0" i="0" u="none" strike="noStrike" cap="none" smtClean="0">
                          <a:solidFill>
                            <a:schemeClr val="bg1"/>
                          </a:solidFill>
                          <a:effectLst/>
                          <a:latin typeface="Arial"/>
                          <a:ea typeface="Arial"/>
                          <a:cs typeface="Arial"/>
                          <a:sym typeface="Arial"/>
                        </a:rPr>
                        <a:t> </a:t>
                      </a:r>
                      <a:r>
                        <a:rPr lang="en-US" sz="1200" b="0" i="0" u="none" strike="noStrike" cap="none" err="1" smtClean="0">
                          <a:solidFill>
                            <a:schemeClr val="bg1"/>
                          </a:solidFill>
                          <a:effectLst/>
                          <a:latin typeface="Arial"/>
                          <a:ea typeface="Arial"/>
                          <a:cs typeface="Arial"/>
                          <a:sym typeface="Arial"/>
                        </a:rPr>
                        <a:t>nhập</a:t>
                      </a:r>
                      <a:r>
                        <a:rPr lang="en-US" sz="1200" b="0" i="0" u="none" strike="noStrike" cap="none" smtClean="0">
                          <a:solidFill>
                            <a:schemeClr val="bg1"/>
                          </a:solidFill>
                          <a:effectLst/>
                          <a:latin typeface="Arial"/>
                          <a:ea typeface="Arial"/>
                          <a:cs typeface="Arial"/>
                          <a:sym typeface="Arial"/>
                        </a:rPr>
                        <a:t> </a:t>
                      </a:r>
                      <a:r>
                        <a:rPr lang="en-US" sz="1200" b="0" i="0" u="none" strike="noStrike" cap="none" err="1" smtClean="0">
                          <a:solidFill>
                            <a:schemeClr val="bg1"/>
                          </a:solidFill>
                          <a:effectLst/>
                          <a:latin typeface="Arial"/>
                          <a:ea typeface="Arial"/>
                          <a:cs typeface="Arial"/>
                          <a:sym typeface="Arial"/>
                        </a:rPr>
                        <a:t>vào</a:t>
                      </a:r>
                      <a:r>
                        <a:rPr lang="en-US" sz="1200" b="0" i="0" u="none" strike="noStrike" cap="none" smtClean="0">
                          <a:solidFill>
                            <a:schemeClr val="bg1"/>
                          </a:solidFill>
                          <a:effectLst/>
                          <a:latin typeface="Arial"/>
                          <a:ea typeface="Arial"/>
                          <a:cs typeface="Arial"/>
                          <a:sym typeface="Arial"/>
                        </a:rPr>
                        <a:t> </a:t>
                      </a:r>
                      <a:r>
                        <a:rPr lang="en-US" sz="1200" b="0" i="0" u="none" strike="noStrike" cap="none" err="1" smtClean="0">
                          <a:solidFill>
                            <a:schemeClr val="bg1"/>
                          </a:solidFill>
                          <a:effectLst/>
                          <a:latin typeface="Arial"/>
                          <a:ea typeface="Arial"/>
                          <a:cs typeface="Arial"/>
                          <a:sym typeface="Arial"/>
                        </a:rPr>
                        <a:t>hệ</a:t>
                      </a:r>
                      <a:r>
                        <a:rPr lang="en-US" sz="1200" b="0" i="0" u="none" strike="noStrike" cap="none" smtClean="0">
                          <a:solidFill>
                            <a:schemeClr val="bg1"/>
                          </a:solidFill>
                          <a:effectLst/>
                          <a:latin typeface="Arial"/>
                          <a:ea typeface="Arial"/>
                          <a:cs typeface="Arial"/>
                          <a:sym typeface="Arial"/>
                        </a:rPr>
                        <a:t> </a:t>
                      </a:r>
                      <a:r>
                        <a:rPr lang="en-US" sz="1200" b="0" i="0" u="none" strike="noStrike" cap="none" err="1" smtClean="0">
                          <a:solidFill>
                            <a:schemeClr val="bg1"/>
                          </a:solidFill>
                          <a:effectLst/>
                          <a:latin typeface="Arial"/>
                          <a:ea typeface="Arial"/>
                          <a:cs typeface="Arial"/>
                          <a:sym typeface="Arial"/>
                        </a:rPr>
                        <a:t>thống</a:t>
                      </a:r>
                      <a:endParaRPr lang="en-US" sz="12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extLst>
                  <a:ext uri="{0D108BD9-81ED-4DB2-BD59-A6C34878D82A}">
                    <a16:rowId xmlns:a16="http://schemas.microsoft.com/office/drawing/2014/main" val="1430419624"/>
                  </a:ext>
                </a:extLst>
              </a:tr>
              <a:tr h="536340">
                <a:tc>
                  <a:txBody>
                    <a:bodyPr/>
                    <a:lstStyle/>
                    <a:p>
                      <a:pPr algn="ctr">
                        <a:lnSpc>
                          <a:spcPct val="150000"/>
                        </a:lnSpc>
                        <a:spcAft>
                          <a:spcPts val="800"/>
                        </a:spcAft>
                      </a:pPr>
                      <a:r>
                        <a:rPr lang="en-US" sz="1200" b="1" err="1" smtClean="0">
                          <a:solidFill>
                            <a:srgbClr val="92D050"/>
                          </a:solidFill>
                          <a:effectLst/>
                        </a:rPr>
                        <a:t>Kết</a:t>
                      </a:r>
                      <a:r>
                        <a:rPr lang="en-US" sz="1200" b="1" baseline="0" smtClean="0">
                          <a:solidFill>
                            <a:srgbClr val="92D050"/>
                          </a:solidFill>
                          <a:effectLst/>
                        </a:rPr>
                        <a:t> </a:t>
                      </a:r>
                      <a:r>
                        <a:rPr lang="en-US" sz="1200" b="1" baseline="0" err="1" smtClean="0">
                          <a:solidFill>
                            <a:srgbClr val="92D050"/>
                          </a:solidFill>
                          <a:effectLst/>
                        </a:rPr>
                        <a:t>quả</a:t>
                      </a:r>
                      <a:endParaRPr lang="en-US" sz="1200" b="1">
                        <a:solidFill>
                          <a:srgbClr val="92D050"/>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tc>
                  <a:txBody>
                    <a:bodyPr/>
                    <a:lstStyle/>
                    <a:p>
                      <a:pPr>
                        <a:lnSpc>
                          <a:spcPct val="150000"/>
                        </a:lnSpc>
                        <a:spcAft>
                          <a:spcPts val="800"/>
                        </a:spcAft>
                      </a:pPr>
                      <a:r>
                        <a:rPr lang="en-US" sz="1200" smtClean="0">
                          <a:solidFill>
                            <a:schemeClr val="bg1"/>
                          </a:solidFill>
                          <a:effectLst/>
                        </a:rPr>
                        <a:t> </a:t>
                      </a:r>
                      <a:r>
                        <a:rPr lang="vi-VN" sz="1200" smtClean="0">
                          <a:solidFill>
                            <a:schemeClr val="bg1"/>
                          </a:solidFill>
                          <a:effectLst/>
                        </a:rPr>
                        <a:t>Nếu đăng nhập thành công, thông tin hóa đơn sẽ được thống kê và báo cáo cho người quản  lý.</a:t>
                      </a:r>
                      <a:endParaRPr lang="en-US" sz="12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extLst>
                  <a:ext uri="{0D108BD9-81ED-4DB2-BD59-A6C34878D82A}">
                    <a16:rowId xmlns:a16="http://schemas.microsoft.com/office/drawing/2014/main" val="4283968061"/>
                  </a:ext>
                </a:extLst>
              </a:tr>
              <a:tr h="1565581">
                <a:tc gridSpan="2">
                  <a:txBody>
                    <a:bodyPr/>
                    <a:lstStyle/>
                    <a:p>
                      <a:pPr algn="ctr">
                        <a:lnSpc>
                          <a:spcPct val="150000"/>
                        </a:lnSpc>
                        <a:spcAft>
                          <a:spcPts val="800"/>
                        </a:spcAft>
                      </a:pPr>
                      <a:r>
                        <a:rPr lang="en-US" sz="1200" b="1" err="1">
                          <a:solidFill>
                            <a:srgbClr val="92D050"/>
                          </a:solidFill>
                          <a:effectLst/>
                        </a:rPr>
                        <a:t>Luồng</a:t>
                      </a:r>
                      <a:r>
                        <a:rPr lang="en-US" sz="1200" b="1">
                          <a:solidFill>
                            <a:srgbClr val="92D050"/>
                          </a:solidFill>
                          <a:effectLst/>
                        </a:rPr>
                        <a:t> </a:t>
                      </a:r>
                      <a:r>
                        <a:rPr lang="en-US" sz="1200" b="1" err="1">
                          <a:solidFill>
                            <a:srgbClr val="92D050"/>
                          </a:solidFill>
                          <a:effectLst/>
                        </a:rPr>
                        <a:t>sự</a:t>
                      </a:r>
                      <a:r>
                        <a:rPr lang="en-US" sz="1200" b="1">
                          <a:solidFill>
                            <a:srgbClr val="92D050"/>
                          </a:solidFill>
                          <a:effectLst/>
                        </a:rPr>
                        <a:t> </a:t>
                      </a:r>
                      <a:r>
                        <a:rPr lang="en-US" sz="1200" b="1" err="1">
                          <a:solidFill>
                            <a:srgbClr val="92D050"/>
                          </a:solidFill>
                          <a:effectLst/>
                        </a:rPr>
                        <a:t>kiện</a:t>
                      </a:r>
                      <a:r>
                        <a:rPr lang="en-US" sz="1200" b="1">
                          <a:solidFill>
                            <a:srgbClr val="92D050"/>
                          </a:solidFill>
                          <a:effectLst/>
                        </a:rPr>
                        <a:t> </a:t>
                      </a:r>
                      <a:r>
                        <a:rPr lang="en-US" sz="1200" b="1" err="1">
                          <a:solidFill>
                            <a:srgbClr val="92D050"/>
                          </a:solidFill>
                          <a:effectLst/>
                        </a:rPr>
                        <a:t>chính</a:t>
                      </a:r>
                      <a:r>
                        <a:rPr lang="en-US" sz="1200" b="1">
                          <a:solidFill>
                            <a:srgbClr val="92D050"/>
                          </a:solidFill>
                          <a:effectLst/>
                        </a:rPr>
                        <a:t>:</a:t>
                      </a:r>
                    </a:p>
                    <a:p>
                      <a:pPr marL="342900" marR="0" lvl="0" indent="-342900" algn="l" defTabSz="914400" rtl="0" eaLnBrk="1" fontAlgn="auto" latinLnBrk="0" hangingPunct="1">
                        <a:lnSpc>
                          <a:spcPct val="150000"/>
                        </a:lnSpc>
                        <a:spcBef>
                          <a:spcPts val="0"/>
                        </a:spcBef>
                        <a:spcAft>
                          <a:spcPts val="0"/>
                        </a:spcAft>
                        <a:buClr>
                          <a:srgbClr val="000000"/>
                        </a:buClr>
                        <a:buSzTx/>
                        <a:buFont typeface="Courier New" panose="02070309020205020404" pitchFamily="49" charset="0"/>
                        <a:buChar char="o"/>
                        <a:tabLst/>
                        <a:defRPr/>
                      </a:pPr>
                      <a:r>
                        <a:rPr lang="vi-VN" sz="1200" b="0" i="0" smtClean="0">
                          <a:solidFill>
                            <a:schemeClr val="bg1"/>
                          </a:solidFill>
                          <a:effectLst/>
                        </a:rPr>
                        <a:t>Tác nhân chọn chức năng </a:t>
                      </a:r>
                      <a:r>
                        <a:rPr lang="en-US" sz="1200" b="1" i="1" smtClean="0">
                          <a:solidFill>
                            <a:srgbClr val="FFFF00"/>
                          </a:solidFill>
                          <a:effectLst/>
                        </a:rPr>
                        <a:t>T</a:t>
                      </a:r>
                      <a:r>
                        <a:rPr lang="vi-VN" sz="1200" b="1" i="1" smtClean="0">
                          <a:solidFill>
                            <a:srgbClr val="FFFF00"/>
                          </a:solidFill>
                          <a:effectLst/>
                        </a:rPr>
                        <a:t>hống kê, báo cáo</a:t>
                      </a:r>
                    </a:p>
                    <a:p>
                      <a:pPr marL="342900" marR="0" lvl="0" indent="-342900" algn="l" defTabSz="914400" rtl="0" eaLnBrk="1" fontAlgn="auto" latinLnBrk="0" hangingPunct="1">
                        <a:lnSpc>
                          <a:spcPct val="150000"/>
                        </a:lnSpc>
                        <a:spcBef>
                          <a:spcPts val="0"/>
                        </a:spcBef>
                        <a:spcAft>
                          <a:spcPts val="0"/>
                        </a:spcAft>
                        <a:buClr>
                          <a:srgbClr val="000000"/>
                        </a:buClr>
                        <a:buSzTx/>
                        <a:buFont typeface="Courier New" panose="02070309020205020404" pitchFamily="49" charset="0"/>
                        <a:buChar char="o"/>
                        <a:tabLst/>
                        <a:defRPr/>
                      </a:pPr>
                      <a:r>
                        <a:rPr lang="vi-VN" sz="1200" b="0" i="0" smtClean="0">
                          <a:solidFill>
                            <a:schemeClr val="bg1"/>
                          </a:solidFill>
                          <a:effectLst/>
                        </a:rPr>
                        <a:t>Hệ thống đưa ra yêu cầu chọn hình thức báo cáo.</a:t>
                      </a:r>
                    </a:p>
                    <a:p>
                      <a:pPr marL="342900" marR="0" lvl="0" indent="-342900" algn="l" defTabSz="914400" rtl="0" eaLnBrk="1" fontAlgn="auto" latinLnBrk="0" hangingPunct="1">
                        <a:lnSpc>
                          <a:spcPct val="150000"/>
                        </a:lnSpc>
                        <a:spcBef>
                          <a:spcPts val="0"/>
                        </a:spcBef>
                        <a:spcAft>
                          <a:spcPts val="0"/>
                        </a:spcAft>
                        <a:buClr>
                          <a:srgbClr val="000000"/>
                        </a:buClr>
                        <a:buSzTx/>
                        <a:buFont typeface="Courier New" panose="02070309020205020404" pitchFamily="49" charset="0"/>
                        <a:buChar char="o"/>
                        <a:tabLst/>
                        <a:defRPr/>
                      </a:pPr>
                      <a:r>
                        <a:rPr lang="vi-VN" sz="1200" b="0" i="0" smtClean="0">
                          <a:solidFill>
                            <a:schemeClr val="bg1"/>
                          </a:solidFill>
                          <a:effectLst/>
                        </a:rPr>
                        <a:t>Tác nhân chọn hình thức báo cáo.</a:t>
                      </a:r>
                    </a:p>
                    <a:p>
                      <a:pPr marL="342900" marR="0" lvl="0" indent="-342900" algn="l" defTabSz="914400" rtl="0" eaLnBrk="1" fontAlgn="auto" latinLnBrk="0" hangingPunct="1">
                        <a:lnSpc>
                          <a:spcPct val="150000"/>
                        </a:lnSpc>
                        <a:spcBef>
                          <a:spcPts val="0"/>
                        </a:spcBef>
                        <a:spcAft>
                          <a:spcPts val="0"/>
                        </a:spcAft>
                        <a:buClr>
                          <a:srgbClr val="000000"/>
                        </a:buClr>
                        <a:buSzTx/>
                        <a:buFont typeface="Courier New" panose="02070309020205020404" pitchFamily="49" charset="0"/>
                        <a:buChar char="o"/>
                        <a:tabLst/>
                        <a:defRPr/>
                      </a:pPr>
                      <a:r>
                        <a:rPr lang="vi-VN" sz="1200" b="0" i="0" smtClean="0">
                          <a:solidFill>
                            <a:schemeClr val="bg1"/>
                          </a:solidFill>
                          <a:effectLst/>
                        </a:rPr>
                        <a:t>Hệ thống đưa ra bản thống kê và báo cáo.</a:t>
                      </a:r>
                    </a:p>
                  </a:txBody>
                  <a:tcPr marL="17196" marR="17196" marT="0" marB="0"/>
                </a:tc>
                <a:tc hMerge="1">
                  <a:txBody>
                    <a:bodyPr/>
                    <a:lstStyle/>
                    <a:p>
                      <a:endParaRPr lang="en-US"/>
                    </a:p>
                  </a:txBody>
                  <a:tcPr/>
                </a:tc>
                <a:extLst>
                  <a:ext uri="{0D108BD9-81ED-4DB2-BD59-A6C34878D82A}">
                    <a16:rowId xmlns:a16="http://schemas.microsoft.com/office/drawing/2014/main" val="3949843716"/>
                  </a:ext>
                </a:extLst>
              </a:tr>
            </a:tbl>
          </a:graphicData>
        </a:graphic>
      </p:graphicFrame>
    </p:spTree>
    <p:extLst>
      <p:ext uri="{BB962C8B-B14F-4D97-AF65-F5344CB8AC3E}">
        <p14:creationId xmlns:p14="http://schemas.microsoft.com/office/powerpoint/2010/main" val="35961043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7"/>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 sz="2800" b="1" smtClean="0">
                <a:latin typeface="Inconsolata" panose="020B0604020202020204" charset="0"/>
                <a:ea typeface="Inconsolata" panose="020B0604020202020204" charset="0"/>
                <a:cs typeface="Tahoma" panose="020B0604030504040204" pitchFamily="34" charset="0"/>
              </a:rPr>
              <a:t>7.Gửi đơn đặt hàng</a:t>
            </a:r>
            <a:endParaRPr sz="2800" b="1">
              <a:latin typeface="Inconsolata" panose="020B0604020202020204" charset="0"/>
              <a:ea typeface="Inconsolata" panose="020B0604020202020204" charset="0"/>
              <a:cs typeface="Tahoma" panose="020B0604030504040204" pitchFamily="34" charset="0"/>
            </a:endParaRPr>
          </a:p>
        </p:txBody>
      </p:sp>
      <p:sp>
        <p:nvSpPr>
          <p:cNvPr id="6" name="Google Shape;296;p17"/>
          <p:cNvSpPr txBox="1">
            <a:spLocks noGrp="1"/>
          </p:cNvSpPr>
          <p:nvPr>
            <p:ph type="body" idx="1"/>
          </p:nvPr>
        </p:nvSpPr>
        <p:spPr>
          <a:xfrm>
            <a:off x="639392" y="1513000"/>
            <a:ext cx="3382593" cy="3099900"/>
          </a:xfrm>
          <a:prstGeom prst="rect">
            <a:avLst/>
          </a:prstGeom>
        </p:spPr>
        <p:txBody>
          <a:bodyPr spcFirstLastPara="1" wrap="square" lIns="91425" tIns="91425" rIns="91425" bIns="91425" anchor="t" anchorCtr="0">
            <a:noAutofit/>
          </a:bodyPr>
          <a:lstStyle/>
          <a:p>
            <a:pPr marL="101600" lvl="0" indent="0">
              <a:buNone/>
            </a:pPr>
            <a:r>
              <a:rPr lang="en-US" b="1" err="1" smtClean="0"/>
              <a:t>Biểu</a:t>
            </a:r>
            <a:r>
              <a:rPr lang="en-US" b="1" smtClean="0"/>
              <a:t> </a:t>
            </a:r>
            <a:r>
              <a:rPr lang="en-US" b="1" err="1"/>
              <a:t>đồ</a:t>
            </a:r>
            <a:r>
              <a:rPr lang="en-US" b="1"/>
              <a:t> </a:t>
            </a:r>
            <a:r>
              <a:rPr lang="en-US" b="1" err="1" smtClean="0"/>
              <a:t>chức</a:t>
            </a:r>
            <a:r>
              <a:rPr lang="en-US" b="1" smtClean="0"/>
              <a:t> </a:t>
            </a:r>
            <a:r>
              <a:rPr lang="en-US" b="1" err="1"/>
              <a:t>năng</a:t>
            </a:r>
            <a:r>
              <a:rPr lang="en-US" b="1"/>
              <a:t> </a:t>
            </a:r>
            <a:r>
              <a:rPr lang="en-US" b="1" err="1" smtClean="0">
                <a:solidFill>
                  <a:srgbClr val="92D050"/>
                </a:solidFill>
              </a:rPr>
              <a:t>gửi</a:t>
            </a:r>
            <a:r>
              <a:rPr lang="en-US" b="1" smtClean="0">
                <a:solidFill>
                  <a:srgbClr val="92D050"/>
                </a:solidFill>
              </a:rPr>
              <a:t> </a:t>
            </a:r>
            <a:r>
              <a:rPr lang="en-US" b="1" err="1" smtClean="0">
                <a:solidFill>
                  <a:srgbClr val="92D050"/>
                </a:solidFill>
              </a:rPr>
              <a:t>đơn</a:t>
            </a:r>
            <a:r>
              <a:rPr lang="en-US" b="1" smtClean="0">
                <a:solidFill>
                  <a:srgbClr val="92D050"/>
                </a:solidFill>
              </a:rPr>
              <a:t> </a:t>
            </a:r>
            <a:r>
              <a:rPr lang="en-US" b="1" err="1" smtClean="0">
                <a:solidFill>
                  <a:srgbClr val="92D050"/>
                </a:solidFill>
              </a:rPr>
              <a:t>đặt</a:t>
            </a:r>
            <a:r>
              <a:rPr lang="en-US" b="1" smtClean="0">
                <a:solidFill>
                  <a:srgbClr val="92D050"/>
                </a:solidFill>
              </a:rPr>
              <a:t> </a:t>
            </a:r>
            <a:r>
              <a:rPr lang="en-US" b="1" err="1" smtClean="0">
                <a:solidFill>
                  <a:srgbClr val="92D050"/>
                </a:solidFill>
              </a:rPr>
              <a:t>hàng</a:t>
            </a:r>
            <a:endParaRPr lang="en-US">
              <a:solidFill>
                <a:srgbClr val="92D050"/>
              </a:solidFill>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3735996" y="1457145"/>
            <a:ext cx="5054600" cy="2847975"/>
          </a:xfrm>
          <a:prstGeom prst="rect">
            <a:avLst/>
          </a:prstGeom>
          <a:noFill/>
          <a:ln>
            <a:noFill/>
          </a:ln>
        </p:spPr>
      </p:pic>
    </p:spTree>
    <p:extLst>
      <p:ext uri="{BB962C8B-B14F-4D97-AF65-F5344CB8AC3E}">
        <p14:creationId xmlns:p14="http://schemas.microsoft.com/office/powerpoint/2010/main" val="14100507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7"/>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 sz="2800" b="1">
                <a:latin typeface="Inconsolata" panose="020B0604020202020204" charset="0"/>
                <a:ea typeface="Inconsolata" panose="020B0604020202020204" charset="0"/>
                <a:cs typeface="Tahoma" panose="020B0604030504040204" pitchFamily="34" charset="0"/>
              </a:rPr>
              <a:t>7.Gửi đơn đặt hàng</a:t>
            </a:r>
            <a:endParaRPr sz="2800" b="1">
              <a:latin typeface="Inconsolata" panose="020B0604020202020204" charset="0"/>
              <a:ea typeface="Inconsolata" panose="020B0604020202020204" charset="0"/>
              <a:cs typeface="Tahoma" panose="020B060403050404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342689219"/>
              </p:ext>
            </p:extLst>
          </p:nvPr>
        </p:nvGraphicFramePr>
        <p:xfrm>
          <a:off x="1419221" y="1423162"/>
          <a:ext cx="6305558" cy="4471783"/>
        </p:xfrm>
        <a:graphic>
          <a:graphicData uri="http://schemas.openxmlformats.org/drawingml/2006/table">
            <a:tbl>
              <a:tblPr firstRow="1" firstCol="1" bandRow="1">
                <a:tableStyleId>{E085CC7A-3E8C-4091-A263-BB12DE3C5278}</a:tableStyleId>
              </a:tblPr>
              <a:tblGrid>
                <a:gridCol w="1942016">
                  <a:extLst>
                    <a:ext uri="{9D8B030D-6E8A-4147-A177-3AD203B41FA5}">
                      <a16:colId xmlns:a16="http://schemas.microsoft.com/office/drawing/2014/main" val="2028597153"/>
                    </a:ext>
                  </a:extLst>
                </a:gridCol>
                <a:gridCol w="4363542">
                  <a:extLst>
                    <a:ext uri="{9D8B030D-6E8A-4147-A177-3AD203B41FA5}">
                      <a16:colId xmlns:a16="http://schemas.microsoft.com/office/drawing/2014/main" val="1312235022"/>
                    </a:ext>
                  </a:extLst>
                </a:gridCol>
              </a:tblGrid>
              <a:tr h="252688">
                <a:tc>
                  <a:txBody>
                    <a:bodyPr/>
                    <a:lstStyle/>
                    <a:p>
                      <a:pPr algn="ctr">
                        <a:lnSpc>
                          <a:spcPct val="150000"/>
                        </a:lnSpc>
                        <a:spcAft>
                          <a:spcPts val="800"/>
                        </a:spcAft>
                      </a:pPr>
                      <a:r>
                        <a:rPr lang="en-US" sz="1200" b="1" err="1">
                          <a:solidFill>
                            <a:srgbClr val="92D050"/>
                          </a:solidFill>
                          <a:effectLst/>
                        </a:rPr>
                        <a:t>Tên</a:t>
                      </a:r>
                      <a:r>
                        <a:rPr lang="en-US" sz="1200" b="1">
                          <a:solidFill>
                            <a:srgbClr val="92D050"/>
                          </a:solidFill>
                          <a:effectLst/>
                        </a:rPr>
                        <a:t> ca </a:t>
                      </a:r>
                      <a:r>
                        <a:rPr lang="en-US" sz="1200" b="1" err="1">
                          <a:solidFill>
                            <a:srgbClr val="92D050"/>
                          </a:solidFill>
                          <a:effectLst/>
                        </a:rPr>
                        <a:t>sử</a:t>
                      </a:r>
                      <a:r>
                        <a:rPr lang="en-US" sz="1200" b="1">
                          <a:solidFill>
                            <a:srgbClr val="92D050"/>
                          </a:solidFill>
                          <a:effectLst/>
                        </a:rPr>
                        <a:t> </a:t>
                      </a:r>
                      <a:r>
                        <a:rPr lang="en-US" sz="1200" b="1" err="1">
                          <a:solidFill>
                            <a:srgbClr val="92D050"/>
                          </a:solidFill>
                          <a:effectLst/>
                        </a:rPr>
                        <a:t>dụng</a:t>
                      </a:r>
                      <a:endParaRPr lang="en-US" sz="1200" b="1">
                        <a:solidFill>
                          <a:srgbClr val="92D050"/>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tc>
                  <a:txBody>
                    <a:bodyPr/>
                    <a:lstStyle/>
                    <a:p>
                      <a:pPr>
                        <a:lnSpc>
                          <a:spcPct val="150000"/>
                        </a:lnSpc>
                        <a:spcAft>
                          <a:spcPts val="800"/>
                        </a:spcAft>
                      </a:pPr>
                      <a:r>
                        <a:rPr lang="en-US" sz="1200" smtClean="0">
                          <a:solidFill>
                            <a:schemeClr val="bg1"/>
                          </a:solidFill>
                          <a:effectLst/>
                        </a:rPr>
                        <a:t> </a:t>
                      </a:r>
                      <a:r>
                        <a:rPr lang="en-US" sz="1200" err="1" smtClean="0">
                          <a:solidFill>
                            <a:schemeClr val="bg1"/>
                          </a:solidFill>
                          <a:effectLst/>
                        </a:rPr>
                        <a:t>Gửi</a:t>
                      </a:r>
                      <a:r>
                        <a:rPr lang="en-US" sz="1200" baseline="0" smtClean="0">
                          <a:solidFill>
                            <a:schemeClr val="bg1"/>
                          </a:solidFill>
                          <a:effectLst/>
                        </a:rPr>
                        <a:t> </a:t>
                      </a:r>
                      <a:r>
                        <a:rPr lang="en-US" sz="1200" baseline="0" err="1" smtClean="0">
                          <a:solidFill>
                            <a:schemeClr val="bg1"/>
                          </a:solidFill>
                          <a:effectLst/>
                        </a:rPr>
                        <a:t>đơn</a:t>
                      </a:r>
                      <a:r>
                        <a:rPr lang="en-US" sz="1200" baseline="0" smtClean="0">
                          <a:solidFill>
                            <a:schemeClr val="bg1"/>
                          </a:solidFill>
                          <a:effectLst/>
                        </a:rPr>
                        <a:t> </a:t>
                      </a:r>
                      <a:r>
                        <a:rPr lang="en-US" sz="1200" baseline="0" err="1" smtClean="0">
                          <a:solidFill>
                            <a:schemeClr val="bg1"/>
                          </a:solidFill>
                          <a:effectLst/>
                        </a:rPr>
                        <a:t>đặt</a:t>
                      </a:r>
                      <a:r>
                        <a:rPr lang="en-US" sz="1200" baseline="0" smtClean="0">
                          <a:solidFill>
                            <a:schemeClr val="bg1"/>
                          </a:solidFill>
                          <a:effectLst/>
                        </a:rPr>
                        <a:t> </a:t>
                      </a:r>
                      <a:r>
                        <a:rPr lang="en-US" sz="1200" baseline="0" err="1" smtClean="0">
                          <a:solidFill>
                            <a:schemeClr val="bg1"/>
                          </a:solidFill>
                          <a:effectLst/>
                        </a:rPr>
                        <a:t>hàng</a:t>
                      </a:r>
                      <a:endParaRPr lang="en-US" sz="12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extLst>
                  <a:ext uri="{0D108BD9-81ED-4DB2-BD59-A6C34878D82A}">
                    <a16:rowId xmlns:a16="http://schemas.microsoft.com/office/drawing/2014/main" val="3304524783"/>
                  </a:ext>
                </a:extLst>
              </a:tr>
              <a:tr h="252688">
                <a:tc>
                  <a:txBody>
                    <a:bodyPr/>
                    <a:lstStyle/>
                    <a:p>
                      <a:pPr algn="ctr">
                        <a:lnSpc>
                          <a:spcPct val="150000"/>
                        </a:lnSpc>
                        <a:spcAft>
                          <a:spcPts val="800"/>
                        </a:spcAft>
                      </a:pPr>
                      <a:r>
                        <a:rPr lang="en-US" sz="1200" b="1">
                          <a:solidFill>
                            <a:srgbClr val="92D050"/>
                          </a:solidFill>
                          <a:effectLst/>
                        </a:rPr>
                        <a:t>Tác nhân</a:t>
                      </a:r>
                      <a:endParaRPr lang="en-US" sz="1200" b="1">
                        <a:solidFill>
                          <a:srgbClr val="92D050"/>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tc>
                  <a:txBody>
                    <a:bodyPr/>
                    <a:lstStyle/>
                    <a:p>
                      <a:pPr>
                        <a:lnSpc>
                          <a:spcPct val="150000"/>
                        </a:lnSpc>
                        <a:spcAft>
                          <a:spcPts val="800"/>
                        </a:spcAft>
                      </a:pPr>
                      <a:r>
                        <a:rPr lang="en-US" sz="1200" smtClean="0">
                          <a:solidFill>
                            <a:schemeClr val="bg1"/>
                          </a:solidFill>
                          <a:effectLst/>
                        </a:rPr>
                        <a:t> </a:t>
                      </a:r>
                      <a:r>
                        <a:rPr lang="en-US" sz="1200" err="1" smtClean="0">
                          <a:solidFill>
                            <a:schemeClr val="bg1"/>
                          </a:solidFill>
                          <a:effectLst/>
                        </a:rPr>
                        <a:t>Khách</a:t>
                      </a:r>
                      <a:r>
                        <a:rPr lang="en-US" sz="1200" baseline="0" smtClean="0">
                          <a:solidFill>
                            <a:schemeClr val="bg1"/>
                          </a:solidFill>
                          <a:effectLst/>
                        </a:rPr>
                        <a:t> </a:t>
                      </a:r>
                      <a:r>
                        <a:rPr lang="en-US" sz="1200" baseline="0" err="1" smtClean="0">
                          <a:solidFill>
                            <a:schemeClr val="bg1"/>
                          </a:solidFill>
                          <a:effectLst/>
                        </a:rPr>
                        <a:t>hàng</a:t>
                      </a:r>
                      <a:endParaRPr lang="en-US" sz="12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extLst>
                  <a:ext uri="{0D108BD9-81ED-4DB2-BD59-A6C34878D82A}">
                    <a16:rowId xmlns:a16="http://schemas.microsoft.com/office/drawing/2014/main" val="4098720685"/>
                  </a:ext>
                </a:extLst>
              </a:tr>
              <a:tr h="578893">
                <a:tc>
                  <a:txBody>
                    <a:bodyPr/>
                    <a:lstStyle/>
                    <a:p>
                      <a:pPr algn="ctr">
                        <a:lnSpc>
                          <a:spcPct val="150000"/>
                        </a:lnSpc>
                        <a:spcAft>
                          <a:spcPts val="800"/>
                        </a:spcAft>
                      </a:pPr>
                      <a:r>
                        <a:rPr lang="en-US" sz="1200" b="1" err="1">
                          <a:solidFill>
                            <a:srgbClr val="92D050"/>
                          </a:solidFill>
                          <a:effectLst/>
                        </a:rPr>
                        <a:t>Mục</a:t>
                      </a:r>
                      <a:r>
                        <a:rPr lang="en-US" sz="1200" b="1">
                          <a:solidFill>
                            <a:srgbClr val="92D050"/>
                          </a:solidFill>
                          <a:effectLst/>
                        </a:rPr>
                        <a:t> </a:t>
                      </a:r>
                      <a:r>
                        <a:rPr lang="en-US" sz="1200" b="1" err="1">
                          <a:solidFill>
                            <a:srgbClr val="92D050"/>
                          </a:solidFill>
                          <a:effectLst/>
                        </a:rPr>
                        <a:t>đích</a:t>
                      </a:r>
                      <a:endParaRPr lang="en-US" sz="1200" b="1">
                        <a:solidFill>
                          <a:srgbClr val="92D050"/>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tc>
                  <a:txBody>
                    <a:bodyPr/>
                    <a:lstStyle/>
                    <a:p>
                      <a:pPr>
                        <a:lnSpc>
                          <a:spcPct val="150000"/>
                        </a:lnSpc>
                        <a:spcAft>
                          <a:spcPts val="800"/>
                        </a:spcAft>
                      </a:pPr>
                      <a:r>
                        <a:rPr lang="en-US" sz="1200" b="0" i="0" u="none" strike="noStrike" cap="none" smtClean="0">
                          <a:solidFill>
                            <a:schemeClr val="bg1"/>
                          </a:solidFill>
                          <a:effectLst/>
                          <a:latin typeface="Arial"/>
                          <a:ea typeface="Arial"/>
                          <a:cs typeface="Arial"/>
                          <a:sym typeface="Arial"/>
                        </a:rPr>
                        <a:t> C</a:t>
                      </a:r>
                      <a:r>
                        <a:rPr lang="vi-VN" sz="1200" b="0" i="0" u="none" strike="noStrike" cap="none" smtClean="0">
                          <a:solidFill>
                            <a:schemeClr val="bg1"/>
                          </a:solidFill>
                          <a:effectLst/>
                          <a:latin typeface="Arial"/>
                          <a:ea typeface="Arial"/>
                          <a:cs typeface="Arial"/>
                          <a:sym typeface="Arial"/>
                        </a:rPr>
                        <a:t>ho phép khách hàng tiến hành đặt hàng và gửi đơn hàng chờ </a:t>
                      </a:r>
                      <a:r>
                        <a:rPr lang="en-US" sz="1200" b="0" i="0" u="none" strike="noStrike" cap="none" smtClean="0">
                          <a:solidFill>
                            <a:schemeClr val="bg1"/>
                          </a:solidFill>
                          <a:effectLst/>
                          <a:latin typeface="Arial"/>
                          <a:ea typeface="Arial"/>
                          <a:cs typeface="Arial"/>
                          <a:sym typeface="Arial"/>
                        </a:rPr>
                        <a:t>     </a:t>
                      </a:r>
                      <a:r>
                        <a:rPr lang="vi-VN" sz="1200" b="0" i="0" u="none" strike="noStrike" cap="none" smtClean="0">
                          <a:solidFill>
                            <a:schemeClr val="bg1"/>
                          </a:solidFill>
                          <a:effectLst/>
                          <a:latin typeface="Arial"/>
                          <a:ea typeface="Arial"/>
                          <a:cs typeface="Arial"/>
                          <a:sym typeface="Arial"/>
                        </a:rPr>
                        <a:t>xác nhận.</a:t>
                      </a:r>
                      <a:endParaRPr lang="en-US" sz="12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extLst>
                  <a:ext uri="{0D108BD9-81ED-4DB2-BD59-A6C34878D82A}">
                    <a16:rowId xmlns:a16="http://schemas.microsoft.com/office/drawing/2014/main" val="324532264"/>
                  </a:ext>
                </a:extLst>
              </a:tr>
              <a:tr h="252688">
                <a:tc>
                  <a:txBody>
                    <a:bodyPr/>
                    <a:lstStyle/>
                    <a:p>
                      <a:pPr algn="ctr">
                        <a:lnSpc>
                          <a:spcPct val="150000"/>
                        </a:lnSpc>
                        <a:spcAft>
                          <a:spcPts val="800"/>
                        </a:spcAft>
                      </a:pPr>
                      <a:r>
                        <a:rPr lang="en-US" sz="1200" b="1" err="1" smtClean="0">
                          <a:solidFill>
                            <a:srgbClr val="92D050"/>
                          </a:solidFill>
                          <a:effectLst/>
                        </a:rPr>
                        <a:t>Điều</a:t>
                      </a:r>
                      <a:r>
                        <a:rPr lang="en-US" sz="1200" b="1" smtClean="0">
                          <a:solidFill>
                            <a:srgbClr val="92D050"/>
                          </a:solidFill>
                          <a:effectLst/>
                        </a:rPr>
                        <a:t> </a:t>
                      </a:r>
                      <a:r>
                        <a:rPr lang="en-US" sz="1200" b="1" err="1">
                          <a:solidFill>
                            <a:srgbClr val="92D050"/>
                          </a:solidFill>
                          <a:effectLst/>
                        </a:rPr>
                        <a:t>kiện</a:t>
                      </a:r>
                      <a:endParaRPr lang="en-US" sz="1200" b="1">
                        <a:solidFill>
                          <a:srgbClr val="92D050"/>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tc>
                  <a:txBody>
                    <a:bodyPr/>
                    <a:lstStyle/>
                    <a:p>
                      <a:pPr>
                        <a:lnSpc>
                          <a:spcPct val="150000"/>
                        </a:lnSpc>
                        <a:spcAft>
                          <a:spcPts val="800"/>
                        </a:spcAft>
                      </a:pPr>
                      <a:r>
                        <a:rPr lang="en-US" sz="1200" b="0" i="0" u="none" strike="noStrike" cap="none" smtClean="0">
                          <a:solidFill>
                            <a:schemeClr val="bg1"/>
                          </a:solidFill>
                          <a:effectLst/>
                          <a:latin typeface="Arial"/>
                          <a:ea typeface="Arial"/>
                          <a:cs typeface="Arial"/>
                          <a:sym typeface="Arial"/>
                        </a:rPr>
                        <a:t> </a:t>
                      </a:r>
                      <a:r>
                        <a:rPr lang="en-US" sz="1200" b="0" i="0" u="none" strike="noStrike" cap="none" err="1" smtClean="0">
                          <a:solidFill>
                            <a:schemeClr val="bg1"/>
                          </a:solidFill>
                          <a:effectLst/>
                          <a:latin typeface="Arial"/>
                          <a:ea typeface="Arial"/>
                          <a:cs typeface="Arial"/>
                          <a:sym typeface="Arial"/>
                        </a:rPr>
                        <a:t>Tác</a:t>
                      </a:r>
                      <a:r>
                        <a:rPr lang="en-US" sz="1200" b="0" i="0" u="none" strike="noStrike" cap="none" smtClean="0">
                          <a:solidFill>
                            <a:schemeClr val="bg1"/>
                          </a:solidFill>
                          <a:effectLst/>
                          <a:latin typeface="Arial"/>
                          <a:ea typeface="Arial"/>
                          <a:cs typeface="Arial"/>
                          <a:sym typeface="Arial"/>
                        </a:rPr>
                        <a:t> </a:t>
                      </a:r>
                      <a:r>
                        <a:rPr lang="en-US" sz="1200" b="0" i="0" u="none" strike="noStrike" cap="none" err="1" smtClean="0">
                          <a:solidFill>
                            <a:schemeClr val="bg1"/>
                          </a:solidFill>
                          <a:effectLst/>
                          <a:latin typeface="Arial"/>
                          <a:ea typeface="Arial"/>
                          <a:cs typeface="Arial"/>
                          <a:sym typeface="Arial"/>
                        </a:rPr>
                        <a:t>nhân</a:t>
                      </a:r>
                      <a:r>
                        <a:rPr lang="en-US" sz="1200" b="0" i="0" u="none" strike="noStrike" cap="none" smtClean="0">
                          <a:solidFill>
                            <a:schemeClr val="bg1"/>
                          </a:solidFill>
                          <a:effectLst/>
                          <a:latin typeface="Arial"/>
                          <a:ea typeface="Arial"/>
                          <a:cs typeface="Arial"/>
                          <a:sym typeface="Arial"/>
                        </a:rPr>
                        <a:t> </a:t>
                      </a:r>
                      <a:r>
                        <a:rPr lang="en-US" sz="1200" b="0" i="0" u="none" strike="noStrike" cap="none" err="1" smtClean="0">
                          <a:solidFill>
                            <a:schemeClr val="bg1"/>
                          </a:solidFill>
                          <a:effectLst/>
                          <a:latin typeface="Arial"/>
                          <a:ea typeface="Arial"/>
                          <a:cs typeface="Arial"/>
                          <a:sym typeface="Arial"/>
                        </a:rPr>
                        <a:t>phải</a:t>
                      </a:r>
                      <a:r>
                        <a:rPr lang="en-US" sz="1200" b="0" i="0" u="none" strike="noStrike" cap="none" smtClean="0">
                          <a:solidFill>
                            <a:schemeClr val="bg1"/>
                          </a:solidFill>
                          <a:effectLst/>
                          <a:latin typeface="Arial"/>
                          <a:ea typeface="Arial"/>
                          <a:cs typeface="Arial"/>
                          <a:sym typeface="Arial"/>
                        </a:rPr>
                        <a:t> </a:t>
                      </a:r>
                      <a:r>
                        <a:rPr lang="en-US" sz="1200" b="0" i="0" u="none" strike="noStrike" cap="none" err="1" smtClean="0">
                          <a:solidFill>
                            <a:schemeClr val="bg1"/>
                          </a:solidFill>
                          <a:effectLst/>
                          <a:latin typeface="Arial"/>
                          <a:ea typeface="Arial"/>
                          <a:cs typeface="Arial"/>
                          <a:sym typeface="Arial"/>
                        </a:rPr>
                        <a:t>đăng</a:t>
                      </a:r>
                      <a:r>
                        <a:rPr lang="en-US" sz="1200" b="0" i="0" u="none" strike="noStrike" cap="none" smtClean="0">
                          <a:solidFill>
                            <a:schemeClr val="bg1"/>
                          </a:solidFill>
                          <a:effectLst/>
                          <a:latin typeface="Arial"/>
                          <a:ea typeface="Arial"/>
                          <a:cs typeface="Arial"/>
                          <a:sym typeface="Arial"/>
                        </a:rPr>
                        <a:t> </a:t>
                      </a:r>
                      <a:r>
                        <a:rPr lang="en-US" sz="1200" b="0" i="0" u="none" strike="noStrike" cap="none" err="1" smtClean="0">
                          <a:solidFill>
                            <a:schemeClr val="bg1"/>
                          </a:solidFill>
                          <a:effectLst/>
                          <a:latin typeface="Arial"/>
                          <a:ea typeface="Arial"/>
                          <a:cs typeface="Arial"/>
                          <a:sym typeface="Arial"/>
                        </a:rPr>
                        <a:t>nhập</a:t>
                      </a:r>
                      <a:r>
                        <a:rPr lang="en-US" sz="1200" b="0" i="0" u="none" strike="noStrike" cap="none" smtClean="0">
                          <a:solidFill>
                            <a:schemeClr val="bg1"/>
                          </a:solidFill>
                          <a:effectLst/>
                          <a:latin typeface="Arial"/>
                          <a:ea typeface="Arial"/>
                          <a:cs typeface="Arial"/>
                          <a:sym typeface="Arial"/>
                        </a:rPr>
                        <a:t> </a:t>
                      </a:r>
                      <a:r>
                        <a:rPr lang="en-US" sz="1200" b="0" i="0" u="none" strike="noStrike" cap="none" err="1" smtClean="0">
                          <a:solidFill>
                            <a:schemeClr val="bg1"/>
                          </a:solidFill>
                          <a:effectLst/>
                          <a:latin typeface="Arial"/>
                          <a:ea typeface="Arial"/>
                          <a:cs typeface="Arial"/>
                          <a:sym typeface="Arial"/>
                        </a:rPr>
                        <a:t>vào</a:t>
                      </a:r>
                      <a:r>
                        <a:rPr lang="en-US" sz="1200" b="0" i="0" u="none" strike="noStrike" cap="none" smtClean="0">
                          <a:solidFill>
                            <a:schemeClr val="bg1"/>
                          </a:solidFill>
                          <a:effectLst/>
                          <a:latin typeface="Arial"/>
                          <a:ea typeface="Arial"/>
                          <a:cs typeface="Arial"/>
                          <a:sym typeface="Arial"/>
                        </a:rPr>
                        <a:t> </a:t>
                      </a:r>
                      <a:r>
                        <a:rPr lang="en-US" sz="1200" b="0" i="0" u="none" strike="noStrike" cap="none" err="1" smtClean="0">
                          <a:solidFill>
                            <a:schemeClr val="bg1"/>
                          </a:solidFill>
                          <a:effectLst/>
                          <a:latin typeface="Arial"/>
                          <a:ea typeface="Arial"/>
                          <a:cs typeface="Arial"/>
                          <a:sym typeface="Arial"/>
                        </a:rPr>
                        <a:t>hệ</a:t>
                      </a:r>
                      <a:r>
                        <a:rPr lang="en-US" sz="1200" b="0" i="0" u="none" strike="noStrike" cap="none" smtClean="0">
                          <a:solidFill>
                            <a:schemeClr val="bg1"/>
                          </a:solidFill>
                          <a:effectLst/>
                          <a:latin typeface="Arial"/>
                          <a:ea typeface="Arial"/>
                          <a:cs typeface="Arial"/>
                          <a:sym typeface="Arial"/>
                        </a:rPr>
                        <a:t> </a:t>
                      </a:r>
                      <a:r>
                        <a:rPr lang="en-US" sz="1200" b="0" i="0" u="none" strike="noStrike" cap="none" err="1" smtClean="0">
                          <a:solidFill>
                            <a:schemeClr val="bg1"/>
                          </a:solidFill>
                          <a:effectLst/>
                          <a:latin typeface="Arial"/>
                          <a:ea typeface="Arial"/>
                          <a:cs typeface="Arial"/>
                          <a:sym typeface="Arial"/>
                        </a:rPr>
                        <a:t>thống</a:t>
                      </a:r>
                      <a:endParaRPr lang="en-US" sz="12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extLst>
                  <a:ext uri="{0D108BD9-81ED-4DB2-BD59-A6C34878D82A}">
                    <a16:rowId xmlns:a16="http://schemas.microsoft.com/office/drawing/2014/main" val="1430419624"/>
                  </a:ext>
                </a:extLst>
              </a:tr>
              <a:tr h="573549">
                <a:tc>
                  <a:txBody>
                    <a:bodyPr/>
                    <a:lstStyle/>
                    <a:p>
                      <a:pPr algn="ctr">
                        <a:lnSpc>
                          <a:spcPct val="150000"/>
                        </a:lnSpc>
                        <a:spcAft>
                          <a:spcPts val="800"/>
                        </a:spcAft>
                      </a:pPr>
                      <a:r>
                        <a:rPr lang="en-US" sz="1200" b="1" err="1" smtClean="0">
                          <a:solidFill>
                            <a:srgbClr val="92D050"/>
                          </a:solidFill>
                          <a:effectLst/>
                        </a:rPr>
                        <a:t>Kết</a:t>
                      </a:r>
                      <a:r>
                        <a:rPr lang="en-US" sz="1200" b="1" baseline="0" smtClean="0">
                          <a:solidFill>
                            <a:srgbClr val="92D050"/>
                          </a:solidFill>
                          <a:effectLst/>
                        </a:rPr>
                        <a:t> </a:t>
                      </a:r>
                      <a:r>
                        <a:rPr lang="en-US" sz="1200" b="1" baseline="0" err="1" smtClean="0">
                          <a:solidFill>
                            <a:srgbClr val="92D050"/>
                          </a:solidFill>
                          <a:effectLst/>
                        </a:rPr>
                        <a:t>quả</a:t>
                      </a:r>
                      <a:endParaRPr lang="en-US" sz="1200" b="1">
                        <a:solidFill>
                          <a:srgbClr val="92D050"/>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tc>
                  <a:txBody>
                    <a:bodyPr/>
                    <a:lstStyle/>
                    <a:p>
                      <a:pPr>
                        <a:lnSpc>
                          <a:spcPct val="150000"/>
                        </a:lnSpc>
                        <a:spcAft>
                          <a:spcPts val="800"/>
                        </a:spcAft>
                      </a:pPr>
                      <a:r>
                        <a:rPr lang="en-US" sz="1200" smtClean="0">
                          <a:solidFill>
                            <a:schemeClr val="bg1"/>
                          </a:solidFill>
                          <a:effectLst/>
                        </a:rPr>
                        <a:t> </a:t>
                      </a:r>
                      <a:r>
                        <a:rPr lang="vi-VN" sz="1200" smtClean="0">
                          <a:solidFill>
                            <a:schemeClr val="bg1"/>
                          </a:solidFill>
                          <a:effectLst/>
                        </a:rPr>
                        <a:t>Tác nhân chốt giỏ hàng và bạn sẽ được nhận email về đơn hàng</a:t>
                      </a:r>
                      <a:endParaRPr lang="en-US" sz="12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extLst>
                  <a:ext uri="{0D108BD9-81ED-4DB2-BD59-A6C34878D82A}">
                    <a16:rowId xmlns:a16="http://schemas.microsoft.com/office/drawing/2014/main" val="4283968061"/>
                  </a:ext>
                </a:extLst>
              </a:tr>
              <a:tr h="2222061">
                <a:tc gridSpan="2">
                  <a:txBody>
                    <a:bodyPr/>
                    <a:lstStyle/>
                    <a:p>
                      <a:pPr algn="ctr">
                        <a:lnSpc>
                          <a:spcPct val="150000"/>
                        </a:lnSpc>
                        <a:spcAft>
                          <a:spcPts val="800"/>
                        </a:spcAft>
                      </a:pPr>
                      <a:r>
                        <a:rPr lang="en-US" sz="1200" b="1" err="1">
                          <a:solidFill>
                            <a:srgbClr val="92D050"/>
                          </a:solidFill>
                          <a:effectLst/>
                        </a:rPr>
                        <a:t>Luồng</a:t>
                      </a:r>
                      <a:r>
                        <a:rPr lang="en-US" sz="1200" b="1">
                          <a:solidFill>
                            <a:srgbClr val="92D050"/>
                          </a:solidFill>
                          <a:effectLst/>
                        </a:rPr>
                        <a:t> </a:t>
                      </a:r>
                      <a:r>
                        <a:rPr lang="en-US" sz="1200" b="1" err="1">
                          <a:solidFill>
                            <a:srgbClr val="92D050"/>
                          </a:solidFill>
                          <a:effectLst/>
                        </a:rPr>
                        <a:t>sự</a:t>
                      </a:r>
                      <a:r>
                        <a:rPr lang="en-US" sz="1200" b="1">
                          <a:solidFill>
                            <a:srgbClr val="92D050"/>
                          </a:solidFill>
                          <a:effectLst/>
                        </a:rPr>
                        <a:t> </a:t>
                      </a:r>
                      <a:r>
                        <a:rPr lang="en-US" sz="1200" b="1" err="1">
                          <a:solidFill>
                            <a:srgbClr val="92D050"/>
                          </a:solidFill>
                          <a:effectLst/>
                        </a:rPr>
                        <a:t>kiện</a:t>
                      </a:r>
                      <a:r>
                        <a:rPr lang="en-US" sz="1200" b="1">
                          <a:solidFill>
                            <a:srgbClr val="92D050"/>
                          </a:solidFill>
                          <a:effectLst/>
                        </a:rPr>
                        <a:t> </a:t>
                      </a:r>
                      <a:r>
                        <a:rPr lang="en-US" sz="1200" b="1" err="1">
                          <a:solidFill>
                            <a:srgbClr val="92D050"/>
                          </a:solidFill>
                          <a:effectLst/>
                        </a:rPr>
                        <a:t>chính</a:t>
                      </a:r>
                      <a:r>
                        <a:rPr lang="en-US" sz="1200" b="1">
                          <a:solidFill>
                            <a:srgbClr val="92D050"/>
                          </a:solidFill>
                          <a:effectLst/>
                        </a:rPr>
                        <a:t>:</a:t>
                      </a:r>
                    </a:p>
                    <a:p>
                      <a:pPr marL="342900" marR="0" lvl="0" indent="-342900" algn="l" defTabSz="914400" rtl="0" eaLnBrk="1" fontAlgn="auto" latinLnBrk="0" hangingPunct="1">
                        <a:lnSpc>
                          <a:spcPct val="150000"/>
                        </a:lnSpc>
                        <a:spcBef>
                          <a:spcPts val="0"/>
                        </a:spcBef>
                        <a:spcAft>
                          <a:spcPts val="0"/>
                        </a:spcAft>
                        <a:buClr>
                          <a:srgbClr val="000000"/>
                        </a:buClr>
                        <a:buSzTx/>
                        <a:buFont typeface="Courier New" panose="02070309020205020404" pitchFamily="49" charset="0"/>
                        <a:buChar char="o"/>
                        <a:tabLst/>
                        <a:defRPr/>
                      </a:pPr>
                      <a:r>
                        <a:rPr lang="vi-VN" sz="1200" b="0" i="0" smtClean="0">
                          <a:solidFill>
                            <a:schemeClr val="bg1"/>
                          </a:solidFill>
                          <a:effectLst/>
                        </a:rPr>
                        <a:t>Tác nhân nhấp vào ô </a:t>
                      </a:r>
                      <a:r>
                        <a:rPr lang="en-US" sz="1200" b="1" i="1" err="1" smtClean="0">
                          <a:solidFill>
                            <a:srgbClr val="FFFF00"/>
                          </a:solidFill>
                          <a:effectLst/>
                        </a:rPr>
                        <a:t>Gủi</a:t>
                      </a:r>
                      <a:r>
                        <a:rPr lang="en-US" sz="1200" b="1" i="1" baseline="0" smtClean="0">
                          <a:solidFill>
                            <a:srgbClr val="FFFF00"/>
                          </a:solidFill>
                          <a:effectLst/>
                        </a:rPr>
                        <a:t> </a:t>
                      </a:r>
                      <a:r>
                        <a:rPr lang="en-US" sz="1200" b="1" i="1" baseline="0" err="1" smtClean="0">
                          <a:solidFill>
                            <a:srgbClr val="FFFF00"/>
                          </a:solidFill>
                          <a:effectLst/>
                        </a:rPr>
                        <a:t>đơn</a:t>
                      </a:r>
                      <a:r>
                        <a:rPr lang="en-US" sz="1200" b="1" i="1" baseline="0" smtClean="0">
                          <a:solidFill>
                            <a:srgbClr val="FFFF00"/>
                          </a:solidFill>
                          <a:effectLst/>
                        </a:rPr>
                        <a:t> </a:t>
                      </a:r>
                      <a:r>
                        <a:rPr lang="en-US" sz="1200" b="1" i="1" baseline="0" err="1" smtClean="0">
                          <a:solidFill>
                            <a:srgbClr val="FFFF00"/>
                          </a:solidFill>
                          <a:effectLst/>
                        </a:rPr>
                        <a:t>đặt</a:t>
                      </a:r>
                      <a:r>
                        <a:rPr lang="en-US" sz="1200" b="1" i="1" baseline="0" smtClean="0">
                          <a:solidFill>
                            <a:srgbClr val="FFFF00"/>
                          </a:solidFill>
                          <a:effectLst/>
                        </a:rPr>
                        <a:t> </a:t>
                      </a:r>
                      <a:r>
                        <a:rPr lang="en-US" sz="1200" b="1" i="1" baseline="0" err="1" smtClean="0">
                          <a:solidFill>
                            <a:srgbClr val="FFFF00"/>
                          </a:solidFill>
                          <a:effectLst/>
                        </a:rPr>
                        <a:t>hàng</a:t>
                      </a:r>
                      <a:endParaRPr lang="en-US" sz="1200" b="1" i="1" baseline="0" smtClean="0">
                        <a:solidFill>
                          <a:srgbClr val="FFFF00"/>
                        </a:solidFill>
                        <a:effectLst/>
                      </a:endParaRPr>
                    </a:p>
                    <a:p>
                      <a:pPr marL="342900" marR="0" lvl="0" indent="-342900" algn="l" defTabSz="914400" rtl="0" eaLnBrk="1" fontAlgn="auto" latinLnBrk="0" hangingPunct="1">
                        <a:lnSpc>
                          <a:spcPct val="150000"/>
                        </a:lnSpc>
                        <a:spcBef>
                          <a:spcPts val="0"/>
                        </a:spcBef>
                        <a:spcAft>
                          <a:spcPts val="0"/>
                        </a:spcAft>
                        <a:buClr>
                          <a:srgbClr val="000000"/>
                        </a:buClr>
                        <a:buSzTx/>
                        <a:buFont typeface="Courier New" panose="02070309020205020404" pitchFamily="49" charset="0"/>
                        <a:buChar char="o"/>
                        <a:tabLst/>
                        <a:defRPr/>
                      </a:pPr>
                      <a:r>
                        <a:rPr lang="vi-VN" sz="1200" b="0" i="0" smtClean="0">
                          <a:solidFill>
                            <a:schemeClr val="bg1"/>
                          </a:solidFill>
                          <a:effectLst/>
                        </a:rPr>
                        <a:t>Hệ thống sẽ </a:t>
                      </a:r>
                      <a:r>
                        <a:rPr lang="en-US" sz="1200" b="0" i="0" err="1" smtClean="0">
                          <a:solidFill>
                            <a:schemeClr val="bg1"/>
                          </a:solidFill>
                          <a:effectLst/>
                        </a:rPr>
                        <a:t>lấy</a:t>
                      </a:r>
                      <a:r>
                        <a:rPr lang="en-US" sz="1200" b="0" i="0" baseline="0" smtClean="0">
                          <a:solidFill>
                            <a:schemeClr val="bg1"/>
                          </a:solidFill>
                          <a:effectLst/>
                        </a:rPr>
                        <a:t> </a:t>
                      </a:r>
                      <a:r>
                        <a:rPr lang="vi-VN" sz="1200" b="0" i="0" smtClean="0">
                          <a:solidFill>
                            <a:schemeClr val="bg1"/>
                          </a:solidFill>
                          <a:effectLst/>
                        </a:rPr>
                        <a:t>thông tin tất cả các sản phẩm trong giỏ h</a:t>
                      </a:r>
                      <a:r>
                        <a:rPr lang="en-US" sz="1200" b="0" i="0" smtClean="0">
                          <a:solidFill>
                            <a:schemeClr val="bg1"/>
                          </a:solidFill>
                          <a:effectLst/>
                        </a:rPr>
                        <a:t>à</a:t>
                      </a:r>
                      <a:r>
                        <a:rPr lang="vi-VN" sz="1200" b="0" i="0" smtClean="0">
                          <a:solidFill>
                            <a:schemeClr val="bg1"/>
                          </a:solidFill>
                          <a:effectLst/>
                        </a:rPr>
                        <a:t>ng</a:t>
                      </a:r>
                      <a:r>
                        <a:rPr lang="en-US" sz="1200" b="0" i="0" smtClean="0">
                          <a:solidFill>
                            <a:schemeClr val="bg1"/>
                          </a:solidFill>
                          <a:effectLst/>
                        </a:rPr>
                        <a:t> </a:t>
                      </a:r>
                      <a:r>
                        <a:rPr lang="en-US" sz="1200" b="0" i="0" err="1" smtClean="0">
                          <a:solidFill>
                            <a:schemeClr val="bg1"/>
                          </a:solidFill>
                          <a:effectLst/>
                        </a:rPr>
                        <a:t>và</a:t>
                      </a:r>
                      <a:r>
                        <a:rPr lang="en-US" sz="1200" b="0" i="0" baseline="0" smtClean="0">
                          <a:solidFill>
                            <a:schemeClr val="bg1"/>
                          </a:solidFill>
                          <a:effectLst/>
                        </a:rPr>
                        <a:t> </a:t>
                      </a:r>
                      <a:r>
                        <a:rPr lang="en-US" sz="1200" b="0" i="0" baseline="0" err="1" smtClean="0">
                          <a:solidFill>
                            <a:schemeClr val="bg1"/>
                          </a:solidFill>
                          <a:effectLst/>
                        </a:rPr>
                        <a:t>lập</a:t>
                      </a:r>
                      <a:r>
                        <a:rPr lang="en-US" sz="1200" b="0" i="0" baseline="0" smtClean="0">
                          <a:solidFill>
                            <a:schemeClr val="bg1"/>
                          </a:solidFill>
                          <a:effectLst/>
                        </a:rPr>
                        <a:t> </a:t>
                      </a:r>
                      <a:r>
                        <a:rPr lang="en-US" sz="1200" b="0" i="0" baseline="0" err="1" smtClean="0">
                          <a:solidFill>
                            <a:schemeClr val="bg1"/>
                          </a:solidFill>
                          <a:effectLst/>
                        </a:rPr>
                        <a:t>đơn</a:t>
                      </a:r>
                      <a:r>
                        <a:rPr lang="en-US" sz="1200" b="0" i="0" baseline="0" smtClean="0">
                          <a:solidFill>
                            <a:schemeClr val="bg1"/>
                          </a:solidFill>
                          <a:effectLst/>
                        </a:rPr>
                        <a:t> </a:t>
                      </a:r>
                      <a:r>
                        <a:rPr lang="en-US" sz="1200" b="0" i="0" baseline="0" err="1" smtClean="0">
                          <a:solidFill>
                            <a:schemeClr val="bg1"/>
                          </a:solidFill>
                          <a:effectLst/>
                        </a:rPr>
                        <a:t>đặt</a:t>
                      </a:r>
                      <a:r>
                        <a:rPr lang="en-US" sz="1200" b="0" i="0" baseline="0" smtClean="0">
                          <a:solidFill>
                            <a:schemeClr val="bg1"/>
                          </a:solidFill>
                          <a:effectLst/>
                        </a:rPr>
                        <a:t> </a:t>
                      </a:r>
                      <a:r>
                        <a:rPr lang="en-US" sz="1200" b="0" i="0" baseline="0" err="1" smtClean="0">
                          <a:solidFill>
                            <a:schemeClr val="bg1"/>
                          </a:solidFill>
                          <a:effectLst/>
                        </a:rPr>
                        <a:t>hàng</a:t>
                      </a:r>
                      <a:r>
                        <a:rPr lang="en-US" sz="1200" b="0" i="0" baseline="0" smtClean="0">
                          <a:solidFill>
                            <a:schemeClr val="bg1"/>
                          </a:solidFill>
                          <a:effectLst/>
                        </a:rPr>
                        <a:t> </a:t>
                      </a:r>
                      <a:r>
                        <a:rPr lang="en-US" sz="1200" b="0" i="0" baseline="0" err="1" smtClean="0">
                          <a:solidFill>
                            <a:schemeClr val="bg1"/>
                          </a:solidFill>
                          <a:effectLst/>
                        </a:rPr>
                        <a:t>và</a:t>
                      </a:r>
                      <a:r>
                        <a:rPr lang="en-US" sz="1200" b="0" i="0" baseline="0" smtClean="0">
                          <a:solidFill>
                            <a:schemeClr val="bg1"/>
                          </a:solidFill>
                          <a:effectLst/>
                        </a:rPr>
                        <a:t> </a:t>
                      </a:r>
                      <a:r>
                        <a:rPr lang="en-US" sz="1200" b="0" i="0" baseline="0" err="1" smtClean="0">
                          <a:solidFill>
                            <a:schemeClr val="bg1"/>
                          </a:solidFill>
                          <a:effectLst/>
                        </a:rPr>
                        <a:t>gửi</a:t>
                      </a:r>
                      <a:r>
                        <a:rPr lang="en-US" sz="1200" b="0" i="0" baseline="0" smtClean="0">
                          <a:solidFill>
                            <a:schemeClr val="bg1"/>
                          </a:solidFill>
                          <a:effectLst/>
                        </a:rPr>
                        <a:t> email </a:t>
                      </a:r>
                      <a:r>
                        <a:rPr lang="en-US" sz="1200" b="0" i="0" baseline="0" err="1" smtClean="0">
                          <a:solidFill>
                            <a:schemeClr val="bg1"/>
                          </a:solidFill>
                          <a:effectLst/>
                        </a:rPr>
                        <a:t>về</a:t>
                      </a:r>
                      <a:r>
                        <a:rPr lang="en-US" sz="1200" b="0" i="0" baseline="0" smtClean="0">
                          <a:solidFill>
                            <a:schemeClr val="bg1"/>
                          </a:solidFill>
                          <a:effectLst/>
                        </a:rPr>
                        <a:t> </a:t>
                      </a:r>
                      <a:r>
                        <a:rPr lang="en-US" sz="1200" b="0" i="0" baseline="0" err="1" smtClean="0">
                          <a:solidFill>
                            <a:schemeClr val="bg1"/>
                          </a:solidFill>
                          <a:effectLst/>
                        </a:rPr>
                        <a:t>cho</a:t>
                      </a:r>
                      <a:r>
                        <a:rPr lang="en-US" sz="1200" b="0" i="0" baseline="0" smtClean="0">
                          <a:solidFill>
                            <a:schemeClr val="bg1"/>
                          </a:solidFill>
                          <a:effectLst/>
                        </a:rPr>
                        <a:t> </a:t>
                      </a:r>
                      <a:r>
                        <a:rPr lang="en-US" sz="1200" b="0" i="0" baseline="0" err="1" smtClean="0">
                          <a:solidFill>
                            <a:schemeClr val="bg1"/>
                          </a:solidFill>
                          <a:effectLst/>
                        </a:rPr>
                        <a:t>khách</a:t>
                      </a:r>
                      <a:r>
                        <a:rPr lang="en-US" sz="1200" b="0" i="0" baseline="0" smtClean="0">
                          <a:solidFill>
                            <a:schemeClr val="bg1"/>
                          </a:solidFill>
                          <a:effectLst/>
                        </a:rPr>
                        <a:t> </a:t>
                      </a:r>
                      <a:r>
                        <a:rPr lang="en-US" sz="1200" b="0" i="0" baseline="0" err="1" smtClean="0">
                          <a:solidFill>
                            <a:schemeClr val="bg1"/>
                          </a:solidFill>
                          <a:effectLst/>
                        </a:rPr>
                        <a:t>hàng</a:t>
                      </a:r>
                      <a:endParaRPr lang="vi-VN" sz="1200" b="0" i="0" smtClean="0">
                        <a:solidFill>
                          <a:schemeClr val="bg1"/>
                        </a:solidFill>
                        <a:effectLst/>
                      </a:endParaRPr>
                    </a:p>
                  </a:txBody>
                  <a:tcPr marL="17196" marR="17196" marT="0" marB="0"/>
                </a:tc>
                <a:tc hMerge="1">
                  <a:txBody>
                    <a:bodyPr/>
                    <a:lstStyle/>
                    <a:p>
                      <a:endParaRPr lang="en-US"/>
                    </a:p>
                  </a:txBody>
                  <a:tcPr/>
                </a:tc>
                <a:extLst>
                  <a:ext uri="{0D108BD9-81ED-4DB2-BD59-A6C34878D82A}">
                    <a16:rowId xmlns:a16="http://schemas.microsoft.com/office/drawing/2014/main" val="3949843716"/>
                  </a:ext>
                </a:extLst>
              </a:tr>
              <a:tr h="250927">
                <a:tc gridSpan="2">
                  <a:txBody>
                    <a:bodyPr/>
                    <a:lstStyle/>
                    <a:p>
                      <a:pPr marL="0" lvl="0" indent="0">
                        <a:lnSpc>
                          <a:spcPct val="150000"/>
                        </a:lnSpc>
                        <a:spcAft>
                          <a:spcPts val="0"/>
                        </a:spcAft>
                        <a:buFont typeface="Courier New" panose="02070309020205020404" pitchFamily="49" charset="0"/>
                        <a:buNone/>
                      </a:pPr>
                      <a:endParaRPr lang="en-US" sz="12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tc hMerge="1">
                  <a:txBody>
                    <a:bodyPr/>
                    <a:lstStyle/>
                    <a:p>
                      <a:endParaRPr lang="en-US"/>
                    </a:p>
                  </a:txBody>
                  <a:tcPr/>
                </a:tc>
                <a:extLst>
                  <a:ext uri="{0D108BD9-81ED-4DB2-BD59-A6C34878D82A}">
                    <a16:rowId xmlns:a16="http://schemas.microsoft.com/office/drawing/2014/main" val="3335805453"/>
                  </a:ext>
                </a:extLst>
              </a:tr>
            </a:tbl>
          </a:graphicData>
        </a:graphic>
      </p:graphicFrame>
    </p:spTree>
    <p:extLst>
      <p:ext uri="{BB962C8B-B14F-4D97-AF65-F5344CB8AC3E}">
        <p14:creationId xmlns:p14="http://schemas.microsoft.com/office/powerpoint/2010/main" val="35809438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7"/>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smtClean="0">
                <a:latin typeface="Inconsolata" panose="020B0604020202020204" charset="0"/>
                <a:ea typeface="Inconsolata" panose="020B0604020202020204" charset="0"/>
                <a:cs typeface="Tahoma" panose="020B0604030504040204" pitchFamily="34" charset="0"/>
              </a:rPr>
              <a:t>I. MÔ TẢ HỆ THỐNG</a:t>
            </a:r>
            <a:endParaRPr sz="2800">
              <a:latin typeface="Inconsolata" panose="020B0604020202020204" charset="0"/>
              <a:ea typeface="Inconsolata" panose="020B0604020202020204" charset="0"/>
              <a:cs typeface="Tahoma" panose="020B0604030504040204" pitchFamily="34" charset="0"/>
            </a:endParaRPr>
          </a:p>
        </p:txBody>
      </p:sp>
      <p:sp>
        <p:nvSpPr>
          <p:cNvPr id="296" name="Google Shape;296;p17"/>
          <p:cNvSpPr txBox="1">
            <a:spLocks noGrp="1"/>
          </p:cNvSpPr>
          <p:nvPr>
            <p:ph type="body" idx="1"/>
          </p:nvPr>
        </p:nvSpPr>
        <p:spPr>
          <a:xfrm>
            <a:off x="1750800" y="1347536"/>
            <a:ext cx="5642400" cy="3616349"/>
          </a:xfrm>
          <a:prstGeom prst="rect">
            <a:avLst/>
          </a:prstGeom>
        </p:spPr>
        <p:txBody>
          <a:bodyPr spcFirstLastPara="1" wrap="square" lIns="91425" tIns="91425" rIns="91425" bIns="91425" anchor="t" anchorCtr="0">
            <a:noAutofit/>
          </a:bodyPr>
          <a:lstStyle/>
          <a:p>
            <a:pPr marL="558800" lvl="0" indent="-457200">
              <a:buFont typeface="+mj-lt"/>
              <a:buAutoNum type="arabicPeriod"/>
            </a:pPr>
            <a:r>
              <a:rPr lang="en-US" sz="1600" b="1" err="1" smtClean="0"/>
              <a:t>Yêu</a:t>
            </a:r>
            <a:r>
              <a:rPr lang="en-US" sz="1600" b="1" smtClean="0"/>
              <a:t> </a:t>
            </a:r>
            <a:r>
              <a:rPr lang="en-US" sz="1600" b="1" err="1"/>
              <a:t>cầu</a:t>
            </a:r>
            <a:r>
              <a:rPr lang="en-US" sz="1600" b="1"/>
              <a:t> </a:t>
            </a:r>
            <a:r>
              <a:rPr lang="en-US" sz="1600" b="1" err="1"/>
              <a:t>hệ</a:t>
            </a:r>
            <a:r>
              <a:rPr lang="en-US" sz="1600" b="1"/>
              <a:t> </a:t>
            </a:r>
            <a:r>
              <a:rPr lang="en-US" sz="1600" b="1" err="1"/>
              <a:t>thống</a:t>
            </a:r>
            <a:endParaRPr lang="en-US" sz="1600" b="1"/>
          </a:p>
          <a:p>
            <a:pPr marL="101600" lvl="0" indent="0">
              <a:buNone/>
            </a:pPr>
            <a:r>
              <a:rPr lang="en-US" sz="1400" smtClean="0"/>
              <a:t>  W</a:t>
            </a:r>
            <a:r>
              <a:rPr lang="vi-VN" sz="1400" smtClean="0"/>
              <a:t>eb </a:t>
            </a:r>
            <a:r>
              <a:rPr lang="vi-VN" sz="1400"/>
              <a:t>phải đầy đủ về cả nội dung và hình thức như: Có phần đăng nhập cho người sử </a:t>
            </a:r>
            <a:r>
              <a:rPr lang="vi-VN" sz="1400" smtClean="0"/>
              <a:t>và </a:t>
            </a:r>
            <a:r>
              <a:rPr lang="vi-VN" sz="1400"/>
              <a:t>khách hàng, có phân quyền người sử dụng, chỉ có một admin có quyền cao nhất để kiểm soát các admin còn lại.</a:t>
            </a:r>
            <a:br>
              <a:rPr lang="vi-VN" sz="1400"/>
            </a:br>
            <a:r>
              <a:rPr lang="vi-VN" sz="1400"/>
              <a:t> </a:t>
            </a:r>
            <a:r>
              <a:rPr lang="en-US" sz="1400" smtClean="0"/>
              <a:t> </a:t>
            </a:r>
            <a:r>
              <a:rPr lang="vi-VN" sz="1400" smtClean="0"/>
              <a:t>Có </a:t>
            </a:r>
            <a:r>
              <a:rPr lang="vi-VN" sz="1400"/>
              <a:t>phần đăng ký thành viên cho các khách hàng mới, có phần tài khoản cho các khách hàng thường xuyên (khách hàng tiềm năng) sử dụng và khách </a:t>
            </a:r>
            <a:r>
              <a:rPr lang="vi-VN" sz="1400" smtClean="0"/>
              <a:t>hang</a:t>
            </a:r>
            <a:r>
              <a:rPr lang="en-US" sz="1400" smtClean="0"/>
              <a:t> </a:t>
            </a:r>
            <a:r>
              <a:rPr lang="vi-VN" sz="1400" smtClean="0"/>
              <a:t>VIP.</a:t>
            </a:r>
            <a:endParaRPr lang="en-US" sz="1400"/>
          </a:p>
          <a:p>
            <a:pPr marL="101600" lvl="0" indent="0">
              <a:buNone/>
            </a:pPr>
            <a:r>
              <a:rPr lang="en-US" sz="1400" smtClean="0"/>
              <a:t>  </a:t>
            </a:r>
            <a:r>
              <a:rPr lang="vi-VN" sz="1400" smtClean="0"/>
              <a:t>Có </a:t>
            </a:r>
            <a:r>
              <a:rPr lang="vi-VN" sz="1400"/>
              <a:t>phần danh mục sản phẩm với các nhóm loại hàng khách nhau để khác hàng dễ chọn lựa.</a:t>
            </a:r>
            <a:endParaRPr lang="en-US" sz="1400"/>
          </a:p>
          <a:p>
            <a:pPr marL="101600" lvl="0" indent="0">
              <a:buNone/>
            </a:pPr>
            <a:r>
              <a:rPr lang="vi-VN" sz="1400"/>
              <a:t> </a:t>
            </a:r>
            <a:r>
              <a:rPr lang="en-US" sz="1400" smtClean="0"/>
              <a:t> </a:t>
            </a:r>
            <a:r>
              <a:rPr lang="vi-VN" sz="1400" smtClean="0"/>
              <a:t>Các </a:t>
            </a:r>
            <a:r>
              <a:rPr lang="vi-VN" sz="1400"/>
              <a:t>mặt hàng phải được hiển thị chi tiết về: tên sản phẩm, đơn giá, kích thước, màu sắc, chất liệu, thời gian bảo hành, mô tả,.. và phải có thông tin còn hàng hay hết hàng</a:t>
            </a:r>
            <a:r>
              <a:rPr lang="vi-VN" sz="1400" smtClean="0"/>
              <a:t>.</a:t>
            </a:r>
            <a:endParaRPr lang="en-US" sz="14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7"/>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 sz="2800" b="1" smtClean="0">
                <a:latin typeface="Inconsolata" panose="020B0604020202020204" charset="0"/>
                <a:ea typeface="Inconsolata" panose="020B0604020202020204" charset="0"/>
                <a:cs typeface="Tahoma" panose="020B0604030504040204" pitchFamily="34" charset="0"/>
              </a:rPr>
              <a:t>8.Quản lý đơn </a:t>
            </a:r>
            <a:r>
              <a:rPr lang="en" sz="2800" b="1">
                <a:latin typeface="Inconsolata" panose="020B0604020202020204" charset="0"/>
                <a:ea typeface="Inconsolata" panose="020B0604020202020204" charset="0"/>
                <a:cs typeface="Tahoma" panose="020B0604030504040204" pitchFamily="34" charset="0"/>
              </a:rPr>
              <a:t>đặt hàng</a:t>
            </a:r>
            <a:endParaRPr sz="2800" b="1">
              <a:latin typeface="Inconsolata" panose="020B0604020202020204" charset="0"/>
              <a:ea typeface="Inconsolata" panose="020B0604020202020204" charset="0"/>
              <a:cs typeface="Tahoma" panose="020B0604030504040204" pitchFamily="34" charset="0"/>
            </a:endParaRPr>
          </a:p>
        </p:txBody>
      </p:sp>
      <p:sp>
        <p:nvSpPr>
          <p:cNvPr id="6" name="Google Shape;296;p17"/>
          <p:cNvSpPr txBox="1">
            <a:spLocks noGrp="1"/>
          </p:cNvSpPr>
          <p:nvPr>
            <p:ph type="body" idx="1"/>
          </p:nvPr>
        </p:nvSpPr>
        <p:spPr>
          <a:xfrm>
            <a:off x="639392" y="1513000"/>
            <a:ext cx="3382593" cy="3099900"/>
          </a:xfrm>
          <a:prstGeom prst="rect">
            <a:avLst/>
          </a:prstGeom>
        </p:spPr>
        <p:txBody>
          <a:bodyPr spcFirstLastPara="1" wrap="square" lIns="91425" tIns="91425" rIns="91425" bIns="91425" anchor="t" anchorCtr="0">
            <a:noAutofit/>
          </a:bodyPr>
          <a:lstStyle/>
          <a:p>
            <a:pPr marL="101600" lvl="0" indent="0">
              <a:buNone/>
            </a:pPr>
            <a:r>
              <a:rPr lang="en-US" b="1" err="1" smtClean="0"/>
              <a:t>Biểu</a:t>
            </a:r>
            <a:r>
              <a:rPr lang="en-US" b="1" smtClean="0"/>
              <a:t> </a:t>
            </a:r>
            <a:r>
              <a:rPr lang="en-US" b="1" err="1"/>
              <a:t>đồ</a:t>
            </a:r>
            <a:r>
              <a:rPr lang="en-US" b="1"/>
              <a:t> </a:t>
            </a:r>
            <a:r>
              <a:rPr lang="en-US" b="1" err="1" smtClean="0"/>
              <a:t>chức</a:t>
            </a:r>
            <a:r>
              <a:rPr lang="en-US" b="1" smtClean="0"/>
              <a:t> </a:t>
            </a:r>
            <a:r>
              <a:rPr lang="en-US" b="1" err="1"/>
              <a:t>năng</a:t>
            </a:r>
            <a:r>
              <a:rPr lang="en-US" b="1"/>
              <a:t> </a:t>
            </a:r>
            <a:r>
              <a:rPr lang="en-US" b="1" err="1" smtClean="0">
                <a:solidFill>
                  <a:srgbClr val="92D050"/>
                </a:solidFill>
              </a:rPr>
              <a:t>quản</a:t>
            </a:r>
            <a:r>
              <a:rPr lang="en-US" b="1" smtClean="0">
                <a:solidFill>
                  <a:srgbClr val="92D050"/>
                </a:solidFill>
              </a:rPr>
              <a:t> </a:t>
            </a:r>
            <a:r>
              <a:rPr lang="en-US" b="1" err="1" smtClean="0">
                <a:solidFill>
                  <a:srgbClr val="92D050"/>
                </a:solidFill>
              </a:rPr>
              <a:t>lý</a:t>
            </a:r>
            <a:r>
              <a:rPr lang="en-US" b="1" smtClean="0">
                <a:solidFill>
                  <a:srgbClr val="92D050"/>
                </a:solidFill>
              </a:rPr>
              <a:t> </a:t>
            </a:r>
            <a:r>
              <a:rPr lang="en-US" b="1" err="1" smtClean="0">
                <a:solidFill>
                  <a:srgbClr val="92D050"/>
                </a:solidFill>
              </a:rPr>
              <a:t>đơn</a:t>
            </a:r>
            <a:r>
              <a:rPr lang="en-US" b="1" smtClean="0">
                <a:solidFill>
                  <a:srgbClr val="92D050"/>
                </a:solidFill>
              </a:rPr>
              <a:t> </a:t>
            </a:r>
            <a:r>
              <a:rPr lang="en-US" b="1" err="1" smtClean="0">
                <a:solidFill>
                  <a:srgbClr val="92D050"/>
                </a:solidFill>
              </a:rPr>
              <a:t>đặt</a:t>
            </a:r>
            <a:r>
              <a:rPr lang="en-US" b="1" smtClean="0">
                <a:solidFill>
                  <a:srgbClr val="92D050"/>
                </a:solidFill>
              </a:rPr>
              <a:t> </a:t>
            </a:r>
            <a:r>
              <a:rPr lang="en-US" b="1" err="1" smtClean="0">
                <a:solidFill>
                  <a:srgbClr val="92D050"/>
                </a:solidFill>
              </a:rPr>
              <a:t>hàng</a:t>
            </a:r>
            <a:endParaRPr lang="en-US">
              <a:solidFill>
                <a:srgbClr val="92D050"/>
              </a:solidFill>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3969435" y="1244409"/>
            <a:ext cx="4778280" cy="3700301"/>
          </a:xfrm>
          <a:prstGeom prst="rect">
            <a:avLst/>
          </a:prstGeom>
          <a:noFill/>
          <a:ln>
            <a:noFill/>
          </a:ln>
        </p:spPr>
      </p:pic>
    </p:spTree>
    <p:extLst>
      <p:ext uri="{BB962C8B-B14F-4D97-AF65-F5344CB8AC3E}">
        <p14:creationId xmlns:p14="http://schemas.microsoft.com/office/powerpoint/2010/main" val="316799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7"/>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 sz="2800" b="1">
                <a:latin typeface="Inconsolata" panose="020B0604020202020204" charset="0"/>
                <a:ea typeface="Inconsolata" panose="020B0604020202020204" charset="0"/>
                <a:cs typeface="Tahoma" panose="020B0604030504040204" pitchFamily="34" charset="0"/>
              </a:rPr>
              <a:t>8.Quản lý đơn đặt hàng</a:t>
            </a:r>
            <a:endParaRPr sz="2800" b="1">
              <a:latin typeface="Inconsolata" panose="020B0604020202020204" charset="0"/>
              <a:ea typeface="Inconsolata" panose="020B0604020202020204" charset="0"/>
              <a:cs typeface="Tahoma" panose="020B060403050404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06345475"/>
              </p:ext>
            </p:extLst>
          </p:nvPr>
        </p:nvGraphicFramePr>
        <p:xfrm>
          <a:off x="1419221" y="1423162"/>
          <a:ext cx="6305558" cy="3898234"/>
        </p:xfrm>
        <a:graphic>
          <a:graphicData uri="http://schemas.openxmlformats.org/drawingml/2006/table">
            <a:tbl>
              <a:tblPr firstRow="1" firstCol="1" bandRow="1">
                <a:tableStyleId>{E085CC7A-3E8C-4091-A263-BB12DE3C5278}</a:tableStyleId>
              </a:tblPr>
              <a:tblGrid>
                <a:gridCol w="1942016">
                  <a:extLst>
                    <a:ext uri="{9D8B030D-6E8A-4147-A177-3AD203B41FA5}">
                      <a16:colId xmlns:a16="http://schemas.microsoft.com/office/drawing/2014/main" val="2028597153"/>
                    </a:ext>
                  </a:extLst>
                </a:gridCol>
                <a:gridCol w="4363542">
                  <a:extLst>
                    <a:ext uri="{9D8B030D-6E8A-4147-A177-3AD203B41FA5}">
                      <a16:colId xmlns:a16="http://schemas.microsoft.com/office/drawing/2014/main" val="1312235022"/>
                    </a:ext>
                  </a:extLst>
                </a:gridCol>
              </a:tblGrid>
              <a:tr h="252688">
                <a:tc>
                  <a:txBody>
                    <a:bodyPr/>
                    <a:lstStyle/>
                    <a:p>
                      <a:pPr algn="ctr">
                        <a:lnSpc>
                          <a:spcPct val="150000"/>
                        </a:lnSpc>
                        <a:spcAft>
                          <a:spcPts val="800"/>
                        </a:spcAft>
                      </a:pPr>
                      <a:r>
                        <a:rPr lang="en-US" sz="1200" b="1" err="1">
                          <a:solidFill>
                            <a:srgbClr val="92D050"/>
                          </a:solidFill>
                          <a:effectLst/>
                        </a:rPr>
                        <a:t>Tên</a:t>
                      </a:r>
                      <a:r>
                        <a:rPr lang="en-US" sz="1200" b="1">
                          <a:solidFill>
                            <a:srgbClr val="92D050"/>
                          </a:solidFill>
                          <a:effectLst/>
                        </a:rPr>
                        <a:t> ca </a:t>
                      </a:r>
                      <a:r>
                        <a:rPr lang="en-US" sz="1200" b="1" err="1">
                          <a:solidFill>
                            <a:srgbClr val="92D050"/>
                          </a:solidFill>
                          <a:effectLst/>
                        </a:rPr>
                        <a:t>sử</a:t>
                      </a:r>
                      <a:r>
                        <a:rPr lang="en-US" sz="1200" b="1">
                          <a:solidFill>
                            <a:srgbClr val="92D050"/>
                          </a:solidFill>
                          <a:effectLst/>
                        </a:rPr>
                        <a:t> </a:t>
                      </a:r>
                      <a:r>
                        <a:rPr lang="en-US" sz="1200" b="1" err="1">
                          <a:solidFill>
                            <a:srgbClr val="92D050"/>
                          </a:solidFill>
                          <a:effectLst/>
                        </a:rPr>
                        <a:t>dụng</a:t>
                      </a:r>
                      <a:endParaRPr lang="en-US" sz="1200" b="1">
                        <a:solidFill>
                          <a:srgbClr val="92D050"/>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tc>
                  <a:txBody>
                    <a:bodyPr/>
                    <a:lstStyle/>
                    <a:p>
                      <a:pPr>
                        <a:lnSpc>
                          <a:spcPct val="150000"/>
                        </a:lnSpc>
                        <a:spcAft>
                          <a:spcPts val="800"/>
                        </a:spcAft>
                      </a:pPr>
                      <a:r>
                        <a:rPr lang="en-US" sz="1200" smtClean="0">
                          <a:solidFill>
                            <a:schemeClr val="bg1"/>
                          </a:solidFill>
                          <a:effectLst/>
                        </a:rPr>
                        <a:t> </a:t>
                      </a:r>
                      <a:r>
                        <a:rPr lang="en-US" sz="1200" err="1" smtClean="0">
                          <a:solidFill>
                            <a:schemeClr val="bg1"/>
                          </a:solidFill>
                          <a:effectLst/>
                        </a:rPr>
                        <a:t>Quản</a:t>
                      </a:r>
                      <a:r>
                        <a:rPr lang="en-US" sz="1200" baseline="0" smtClean="0">
                          <a:solidFill>
                            <a:schemeClr val="bg1"/>
                          </a:solidFill>
                          <a:effectLst/>
                        </a:rPr>
                        <a:t> </a:t>
                      </a:r>
                      <a:r>
                        <a:rPr lang="en-US" sz="1200" baseline="0" err="1" smtClean="0">
                          <a:solidFill>
                            <a:schemeClr val="bg1"/>
                          </a:solidFill>
                          <a:effectLst/>
                        </a:rPr>
                        <a:t>lý</a:t>
                      </a:r>
                      <a:r>
                        <a:rPr lang="en-US" sz="1200" baseline="0" smtClean="0">
                          <a:solidFill>
                            <a:schemeClr val="bg1"/>
                          </a:solidFill>
                          <a:effectLst/>
                        </a:rPr>
                        <a:t> </a:t>
                      </a:r>
                      <a:r>
                        <a:rPr lang="en-US" sz="1200" baseline="0" err="1" smtClean="0">
                          <a:solidFill>
                            <a:schemeClr val="bg1"/>
                          </a:solidFill>
                          <a:effectLst/>
                        </a:rPr>
                        <a:t>đơn</a:t>
                      </a:r>
                      <a:r>
                        <a:rPr lang="en-US" sz="1200" baseline="0" smtClean="0">
                          <a:solidFill>
                            <a:schemeClr val="bg1"/>
                          </a:solidFill>
                          <a:effectLst/>
                        </a:rPr>
                        <a:t> </a:t>
                      </a:r>
                      <a:r>
                        <a:rPr lang="en-US" sz="1200" baseline="0" err="1" smtClean="0">
                          <a:solidFill>
                            <a:schemeClr val="bg1"/>
                          </a:solidFill>
                          <a:effectLst/>
                        </a:rPr>
                        <a:t>đặt</a:t>
                      </a:r>
                      <a:r>
                        <a:rPr lang="en-US" sz="1200" baseline="0" smtClean="0">
                          <a:solidFill>
                            <a:schemeClr val="bg1"/>
                          </a:solidFill>
                          <a:effectLst/>
                        </a:rPr>
                        <a:t> </a:t>
                      </a:r>
                      <a:r>
                        <a:rPr lang="en-US" sz="1200" baseline="0" err="1" smtClean="0">
                          <a:solidFill>
                            <a:schemeClr val="bg1"/>
                          </a:solidFill>
                          <a:effectLst/>
                        </a:rPr>
                        <a:t>hàng</a:t>
                      </a:r>
                      <a:endParaRPr lang="en-US" sz="12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extLst>
                  <a:ext uri="{0D108BD9-81ED-4DB2-BD59-A6C34878D82A}">
                    <a16:rowId xmlns:a16="http://schemas.microsoft.com/office/drawing/2014/main" val="3304524783"/>
                  </a:ext>
                </a:extLst>
              </a:tr>
              <a:tr h="252688">
                <a:tc>
                  <a:txBody>
                    <a:bodyPr/>
                    <a:lstStyle/>
                    <a:p>
                      <a:pPr algn="ctr">
                        <a:lnSpc>
                          <a:spcPct val="150000"/>
                        </a:lnSpc>
                        <a:spcAft>
                          <a:spcPts val="800"/>
                        </a:spcAft>
                      </a:pPr>
                      <a:r>
                        <a:rPr lang="en-US" sz="1200" b="1">
                          <a:solidFill>
                            <a:srgbClr val="92D050"/>
                          </a:solidFill>
                          <a:effectLst/>
                        </a:rPr>
                        <a:t>Tác nhân</a:t>
                      </a:r>
                      <a:endParaRPr lang="en-US" sz="1200" b="1">
                        <a:solidFill>
                          <a:srgbClr val="92D050"/>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tc>
                  <a:txBody>
                    <a:bodyPr/>
                    <a:lstStyle/>
                    <a:p>
                      <a:pPr>
                        <a:lnSpc>
                          <a:spcPct val="150000"/>
                        </a:lnSpc>
                        <a:spcAft>
                          <a:spcPts val="800"/>
                        </a:spcAft>
                      </a:pPr>
                      <a:r>
                        <a:rPr lang="en-US" sz="1200" smtClean="0">
                          <a:solidFill>
                            <a:schemeClr val="bg1"/>
                          </a:solidFill>
                          <a:effectLst/>
                        </a:rPr>
                        <a:t> </a:t>
                      </a:r>
                      <a:r>
                        <a:rPr lang="en-US" sz="1200" err="1" smtClean="0">
                          <a:solidFill>
                            <a:schemeClr val="bg1"/>
                          </a:solidFill>
                          <a:effectLst/>
                        </a:rPr>
                        <a:t>Nhân</a:t>
                      </a:r>
                      <a:r>
                        <a:rPr lang="en-US" sz="1200" baseline="0" smtClean="0">
                          <a:solidFill>
                            <a:schemeClr val="bg1"/>
                          </a:solidFill>
                          <a:effectLst/>
                        </a:rPr>
                        <a:t> </a:t>
                      </a:r>
                      <a:r>
                        <a:rPr lang="en-US" sz="1200" baseline="0" err="1" smtClean="0">
                          <a:solidFill>
                            <a:schemeClr val="bg1"/>
                          </a:solidFill>
                          <a:effectLst/>
                        </a:rPr>
                        <a:t>viên</a:t>
                      </a:r>
                      <a:endParaRPr lang="en-US" sz="12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extLst>
                  <a:ext uri="{0D108BD9-81ED-4DB2-BD59-A6C34878D82A}">
                    <a16:rowId xmlns:a16="http://schemas.microsoft.com/office/drawing/2014/main" val="4098720685"/>
                  </a:ext>
                </a:extLst>
              </a:tr>
              <a:tr h="578893">
                <a:tc>
                  <a:txBody>
                    <a:bodyPr/>
                    <a:lstStyle/>
                    <a:p>
                      <a:pPr algn="ctr">
                        <a:lnSpc>
                          <a:spcPct val="150000"/>
                        </a:lnSpc>
                        <a:spcAft>
                          <a:spcPts val="800"/>
                        </a:spcAft>
                      </a:pPr>
                      <a:r>
                        <a:rPr lang="en-US" sz="1200" b="1" err="1">
                          <a:solidFill>
                            <a:srgbClr val="92D050"/>
                          </a:solidFill>
                          <a:effectLst/>
                        </a:rPr>
                        <a:t>Mục</a:t>
                      </a:r>
                      <a:r>
                        <a:rPr lang="en-US" sz="1200" b="1">
                          <a:solidFill>
                            <a:srgbClr val="92D050"/>
                          </a:solidFill>
                          <a:effectLst/>
                        </a:rPr>
                        <a:t> </a:t>
                      </a:r>
                      <a:r>
                        <a:rPr lang="en-US" sz="1200" b="1" err="1">
                          <a:solidFill>
                            <a:srgbClr val="92D050"/>
                          </a:solidFill>
                          <a:effectLst/>
                        </a:rPr>
                        <a:t>đích</a:t>
                      </a:r>
                      <a:endParaRPr lang="en-US" sz="1200" b="1">
                        <a:solidFill>
                          <a:srgbClr val="92D050"/>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tc>
                  <a:txBody>
                    <a:bodyPr/>
                    <a:lstStyle/>
                    <a:p>
                      <a:pPr>
                        <a:lnSpc>
                          <a:spcPct val="150000"/>
                        </a:lnSpc>
                        <a:spcAft>
                          <a:spcPts val="800"/>
                        </a:spcAft>
                      </a:pPr>
                      <a:r>
                        <a:rPr lang="en-US" sz="1200" b="0" i="0" u="none" strike="noStrike" cap="none" smtClean="0">
                          <a:solidFill>
                            <a:schemeClr val="bg1"/>
                          </a:solidFill>
                          <a:effectLst/>
                          <a:latin typeface="Arial"/>
                          <a:ea typeface="Arial"/>
                          <a:cs typeface="Arial"/>
                          <a:sym typeface="Arial"/>
                        </a:rPr>
                        <a:t> </a:t>
                      </a:r>
                      <a:r>
                        <a:rPr lang="vi-VN" sz="1200" b="0" i="0" u="none" strike="noStrike" cap="none" smtClean="0">
                          <a:solidFill>
                            <a:schemeClr val="bg1"/>
                          </a:solidFill>
                          <a:effectLst/>
                          <a:latin typeface="Arial"/>
                          <a:ea typeface="Arial"/>
                          <a:cs typeface="Arial"/>
                          <a:sym typeface="Arial"/>
                        </a:rPr>
                        <a:t>Ca sử dụng này cho phép cập nhật trạng thái đơn đặt và xuất đơn đặt.</a:t>
                      </a:r>
                      <a:endParaRPr lang="en-US" sz="12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extLst>
                  <a:ext uri="{0D108BD9-81ED-4DB2-BD59-A6C34878D82A}">
                    <a16:rowId xmlns:a16="http://schemas.microsoft.com/office/drawing/2014/main" val="324532264"/>
                  </a:ext>
                </a:extLst>
              </a:tr>
              <a:tr h="252688">
                <a:tc>
                  <a:txBody>
                    <a:bodyPr/>
                    <a:lstStyle/>
                    <a:p>
                      <a:pPr algn="ctr">
                        <a:lnSpc>
                          <a:spcPct val="150000"/>
                        </a:lnSpc>
                        <a:spcAft>
                          <a:spcPts val="800"/>
                        </a:spcAft>
                      </a:pPr>
                      <a:r>
                        <a:rPr lang="en-US" sz="1200" b="1" err="1" smtClean="0">
                          <a:solidFill>
                            <a:srgbClr val="92D050"/>
                          </a:solidFill>
                          <a:effectLst/>
                        </a:rPr>
                        <a:t>Điều</a:t>
                      </a:r>
                      <a:r>
                        <a:rPr lang="en-US" sz="1200" b="1" smtClean="0">
                          <a:solidFill>
                            <a:srgbClr val="92D050"/>
                          </a:solidFill>
                          <a:effectLst/>
                        </a:rPr>
                        <a:t> </a:t>
                      </a:r>
                      <a:r>
                        <a:rPr lang="en-US" sz="1200" b="1" err="1">
                          <a:solidFill>
                            <a:srgbClr val="92D050"/>
                          </a:solidFill>
                          <a:effectLst/>
                        </a:rPr>
                        <a:t>kiện</a:t>
                      </a:r>
                      <a:endParaRPr lang="en-US" sz="1200" b="1">
                        <a:solidFill>
                          <a:srgbClr val="92D050"/>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tc>
                  <a:txBody>
                    <a:bodyPr/>
                    <a:lstStyle/>
                    <a:p>
                      <a:pPr>
                        <a:lnSpc>
                          <a:spcPct val="150000"/>
                        </a:lnSpc>
                        <a:spcAft>
                          <a:spcPts val="800"/>
                        </a:spcAft>
                      </a:pPr>
                      <a:r>
                        <a:rPr lang="en-US" sz="1200" b="0" i="0" u="none" strike="noStrike" cap="none" smtClean="0">
                          <a:solidFill>
                            <a:schemeClr val="bg1"/>
                          </a:solidFill>
                          <a:effectLst/>
                          <a:latin typeface="Arial"/>
                          <a:ea typeface="Arial"/>
                          <a:cs typeface="Arial"/>
                          <a:sym typeface="Arial"/>
                        </a:rPr>
                        <a:t> </a:t>
                      </a:r>
                      <a:r>
                        <a:rPr lang="en-US" sz="1200" b="0" i="0" u="none" strike="noStrike" cap="none" err="1" smtClean="0">
                          <a:solidFill>
                            <a:schemeClr val="bg1"/>
                          </a:solidFill>
                          <a:effectLst/>
                          <a:latin typeface="Arial"/>
                          <a:ea typeface="Arial"/>
                          <a:cs typeface="Arial"/>
                          <a:sym typeface="Arial"/>
                        </a:rPr>
                        <a:t>Tác</a:t>
                      </a:r>
                      <a:r>
                        <a:rPr lang="en-US" sz="1200" b="0" i="0" u="none" strike="noStrike" cap="none" smtClean="0">
                          <a:solidFill>
                            <a:schemeClr val="bg1"/>
                          </a:solidFill>
                          <a:effectLst/>
                          <a:latin typeface="Arial"/>
                          <a:ea typeface="Arial"/>
                          <a:cs typeface="Arial"/>
                          <a:sym typeface="Arial"/>
                        </a:rPr>
                        <a:t> </a:t>
                      </a:r>
                      <a:r>
                        <a:rPr lang="en-US" sz="1200" b="0" i="0" u="none" strike="noStrike" cap="none" err="1" smtClean="0">
                          <a:solidFill>
                            <a:schemeClr val="bg1"/>
                          </a:solidFill>
                          <a:effectLst/>
                          <a:latin typeface="Arial"/>
                          <a:ea typeface="Arial"/>
                          <a:cs typeface="Arial"/>
                          <a:sym typeface="Arial"/>
                        </a:rPr>
                        <a:t>nhân</a:t>
                      </a:r>
                      <a:r>
                        <a:rPr lang="en-US" sz="1200" b="0" i="0" u="none" strike="noStrike" cap="none" smtClean="0">
                          <a:solidFill>
                            <a:schemeClr val="bg1"/>
                          </a:solidFill>
                          <a:effectLst/>
                          <a:latin typeface="Arial"/>
                          <a:ea typeface="Arial"/>
                          <a:cs typeface="Arial"/>
                          <a:sym typeface="Arial"/>
                        </a:rPr>
                        <a:t> </a:t>
                      </a:r>
                      <a:r>
                        <a:rPr lang="en-US" sz="1200" b="0" i="0" u="none" strike="noStrike" cap="none" err="1" smtClean="0">
                          <a:solidFill>
                            <a:schemeClr val="bg1"/>
                          </a:solidFill>
                          <a:effectLst/>
                          <a:latin typeface="Arial"/>
                          <a:ea typeface="Arial"/>
                          <a:cs typeface="Arial"/>
                          <a:sym typeface="Arial"/>
                        </a:rPr>
                        <a:t>phải</a:t>
                      </a:r>
                      <a:r>
                        <a:rPr lang="en-US" sz="1200" b="0" i="0" u="none" strike="noStrike" cap="none" smtClean="0">
                          <a:solidFill>
                            <a:schemeClr val="bg1"/>
                          </a:solidFill>
                          <a:effectLst/>
                          <a:latin typeface="Arial"/>
                          <a:ea typeface="Arial"/>
                          <a:cs typeface="Arial"/>
                          <a:sym typeface="Arial"/>
                        </a:rPr>
                        <a:t> </a:t>
                      </a:r>
                      <a:r>
                        <a:rPr lang="en-US" sz="1200" b="0" i="0" u="none" strike="noStrike" cap="none" err="1" smtClean="0">
                          <a:solidFill>
                            <a:schemeClr val="bg1"/>
                          </a:solidFill>
                          <a:effectLst/>
                          <a:latin typeface="Arial"/>
                          <a:ea typeface="Arial"/>
                          <a:cs typeface="Arial"/>
                          <a:sym typeface="Arial"/>
                        </a:rPr>
                        <a:t>đăng</a:t>
                      </a:r>
                      <a:r>
                        <a:rPr lang="en-US" sz="1200" b="0" i="0" u="none" strike="noStrike" cap="none" smtClean="0">
                          <a:solidFill>
                            <a:schemeClr val="bg1"/>
                          </a:solidFill>
                          <a:effectLst/>
                          <a:latin typeface="Arial"/>
                          <a:ea typeface="Arial"/>
                          <a:cs typeface="Arial"/>
                          <a:sym typeface="Arial"/>
                        </a:rPr>
                        <a:t> </a:t>
                      </a:r>
                      <a:r>
                        <a:rPr lang="en-US" sz="1200" b="0" i="0" u="none" strike="noStrike" cap="none" err="1" smtClean="0">
                          <a:solidFill>
                            <a:schemeClr val="bg1"/>
                          </a:solidFill>
                          <a:effectLst/>
                          <a:latin typeface="Arial"/>
                          <a:ea typeface="Arial"/>
                          <a:cs typeface="Arial"/>
                          <a:sym typeface="Arial"/>
                        </a:rPr>
                        <a:t>nhập</a:t>
                      </a:r>
                      <a:r>
                        <a:rPr lang="en-US" sz="1200" b="0" i="0" u="none" strike="noStrike" cap="none" smtClean="0">
                          <a:solidFill>
                            <a:schemeClr val="bg1"/>
                          </a:solidFill>
                          <a:effectLst/>
                          <a:latin typeface="Arial"/>
                          <a:ea typeface="Arial"/>
                          <a:cs typeface="Arial"/>
                          <a:sym typeface="Arial"/>
                        </a:rPr>
                        <a:t> </a:t>
                      </a:r>
                      <a:r>
                        <a:rPr lang="en-US" sz="1200" b="0" i="0" u="none" strike="noStrike" cap="none" err="1" smtClean="0">
                          <a:solidFill>
                            <a:schemeClr val="bg1"/>
                          </a:solidFill>
                          <a:effectLst/>
                          <a:latin typeface="Arial"/>
                          <a:ea typeface="Arial"/>
                          <a:cs typeface="Arial"/>
                          <a:sym typeface="Arial"/>
                        </a:rPr>
                        <a:t>vào</a:t>
                      </a:r>
                      <a:r>
                        <a:rPr lang="en-US" sz="1200" b="0" i="0" u="none" strike="noStrike" cap="none" smtClean="0">
                          <a:solidFill>
                            <a:schemeClr val="bg1"/>
                          </a:solidFill>
                          <a:effectLst/>
                          <a:latin typeface="Arial"/>
                          <a:ea typeface="Arial"/>
                          <a:cs typeface="Arial"/>
                          <a:sym typeface="Arial"/>
                        </a:rPr>
                        <a:t> </a:t>
                      </a:r>
                      <a:r>
                        <a:rPr lang="en-US" sz="1200" b="0" i="0" u="none" strike="noStrike" cap="none" err="1" smtClean="0">
                          <a:solidFill>
                            <a:schemeClr val="bg1"/>
                          </a:solidFill>
                          <a:effectLst/>
                          <a:latin typeface="Arial"/>
                          <a:ea typeface="Arial"/>
                          <a:cs typeface="Arial"/>
                          <a:sym typeface="Arial"/>
                        </a:rPr>
                        <a:t>hệ</a:t>
                      </a:r>
                      <a:r>
                        <a:rPr lang="en-US" sz="1200" b="0" i="0" u="none" strike="noStrike" cap="none" smtClean="0">
                          <a:solidFill>
                            <a:schemeClr val="bg1"/>
                          </a:solidFill>
                          <a:effectLst/>
                          <a:latin typeface="Arial"/>
                          <a:ea typeface="Arial"/>
                          <a:cs typeface="Arial"/>
                          <a:sym typeface="Arial"/>
                        </a:rPr>
                        <a:t> </a:t>
                      </a:r>
                      <a:r>
                        <a:rPr lang="en-US" sz="1200" b="0" i="0" u="none" strike="noStrike" cap="none" err="1" smtClean="0">
                          <a:solidFill>
                            <a:schemeClr val="bg1"/>
                          </a:solidFill>
                          <a:effectLst/>
                          <a:latin typeface="Arial"/>
                          <a:ea typeface="Arial"/>
                          <a:cs typeface="Arial"/>
                          <a:sym typeface="Arial"/>
                        </a:rPr>
                        <a:t>thống</a:t>
                      </a:r>
                      <a:endParaRPr lang="en-US" sz="12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extLst>
                  <a:ext uri="{0D108BD9-81ED-4DB2-BD59-A6C34878D82A}">
                    <a16:rowId xmlns:a16="http://schemas.microsoft.com/office/drawing/2014/main" val="1430419624"/>
                  </a:ext>
                </a:extLst>
              </a:tr>
              <a:tr h="2222061">
                <a:tc gridSpan="2">
                  <a:txBody>
                    <a:bodyPr/>
                    <a:lstStyle/>
                    <a:p>
                      <a:pPr algn="ctr">
                        <a:lnSpc>
                          <a:spcPct val="150000"/>
                        </a:lnSpc>
                        <a:spcAft>
                          <a:spcPts val="800"/>
                        </a:spcAft>
                      </a:pPr>
                      <a:r>
                        <a:rPr lang="en-US" sz="1200" b="1" err="1">
                          <a:solidFill>
                            <a:srgbClr val="92D050"/>
                          </a:solidFill>
                          <a:effectLst/>
                        </a:rPr>
                        <a:t>Luồng</a:t>
                      </a:r>
                      <a:r>
                        <a:rPr lang="en-US" sz="1200" b="1">
                          <a:solidFill>
                            <a:srgbClr val="92D050"/>
                          </a:solidFill>
                          <a:effectLst/>
                        </a:rPr>
                        <a:t> </a:t>
                      </a:r>
                      <a:r>
                        <a:rPr lang="en-US" sz="1200" b="1" err="1">
                          <a:solidFill>
                            <a:srgbClr val="92D050"/>
                          </a:solidFill>
                          <a:effectLst/>
                        </a:rPr>
                        <a:t>sự</a:t>
                      </a:r>
                      <a:r>
                        <a:rPr lang="en-US" sz="1200" b="1">
                          <a:solidFill>
                            <a:srgbClr val="92D050"/>
                          </a:solidFill>
                          <a:effectLst/>
                        </a:rPr>
                        <a:t> </a:t>
                      </a:r>
                      <a:r>
                        <a:rPr lang="en-US" sz="1200" b="1" err="1">
                          <a:solidFill>
                            <a:srgbClr val="92D050"/>
                          </a:solidFill>
                          <a:effectLst/>
                        </a:rPr>
                        <a:t>kiện</a:t>
                      </a:r>
                      <a:r>
                        <a:rPr lang="en-US" sz="1200" b="1">
                          <a:solidFill>
                            <a:srgbClr val="92D050"/>
                          </a:solidFill>
                          <a:effectLst/>
                        </a:rPr>
                        <a:t> </a:t>
                      </a:r>
                      <a:r>
                        <a:rPr lang="en-US" sz="1200" b="1" err="1">
                          <a:solidFill>
                            <a:srgbClr val="92D050"/>
                          </a:solidFill>
                          <a:effectLst/>
                        </a:rPr>
                        <a:t>chính</a:t>
                      </a:r>
                      <a:r>
                        <a:rPr lang="en-US" sz="1200" b="1">
                          <a:solidFill>
                            <a:srgbClr val="92D050"/>
                          </a:solidFill>
                          <a:effectLst/>
                        </a:rPr>
                        <a:t>:</a:t>
                      </a:r>
                    </a:p>
                    <a:p>
                      <a:pPr marL="342900" marR="0" lvl="0" indent="-342900" algn="l" defTabSz="914400" rtl="0" eaLnBrk="1" fontAlgn="auto" latinLnBrk="0" hangingPunct="1">
                        <a:lnSpc>
                          <a:spcPct val="150000"/>
                        </a:lnSpc>
                        <a:spcBef>
                          <a:spcPts val="0"/>
                        </a:spcBef>
                        <a:spcAft>
                          <a:spcPts val="0"/>
                        </a:spcAft>
                        <a:buClr>
                          <a:srgbClr val="000000"/>
                        </a:buClr>
                        <a:buSzTx/>
                        <a:buFont typeface="Courier New" panose="02070309020205020404" pitchFamily="49" charset="0"/>
                        <a:buChar char="o"/>
                        <a:tabLst/>
                        <a:defRPr/>
                      </a:pPr>
                      <a:r>
                        <a:rPr lang="vi-VN" sz="1200" b="0" i="0" smtClean="0">
                          <a:solidFill>
                            <a:schemeClr val="bg1"/>
                          </a:solidFill>
                          <a:effectLst/>
                        </a:rPr>
                        <a:t>Nhân viên chọn </a:t>
                      </a:r>
                      <a:r>
                        <a:rPr lang="vi-VN" sz="1200" b="1" i="1" smtClean="0">
                          <a:solidFill>
                            <a:srgbClr val="FFFF00"/>
                          </a:solidFill>
                          <a:effectLst/>
                        </a:rPr>
                        <a:t>quản lý đơn đặt.</a:t>
                      </a:r>
                    </a:p>
                    <a:p>
                      <a:pPr marL="342900" marR="0" lvl="0" indent="-342900" algn="l" defTabSz="914400" rtl="0" eaLnBrk="1" fontAlgn="auto" latinLnBrk="0" hangingPunct="1">
                        <a:lnSpc>
                          <a:spcPct val="150000"/>
                        </a:lnSpc>
                        <a:spcBef>
                          <a:spcPts val="0"/>
                        </a:spcBef>
                        <a:spcAft>
                          <a:spcPts val="0"/>
                        </a:spcAft>
                        <a:buClr>
                          <a:srgbClr val="000000"/>
                        </a:buClr>
                        <a:buSzTx/>
                        <a:buFont typeface="Courier New" panose="02070309020205020404" pitchFamily="49" charset="0"/>
                        <a:buChar char="o"/>
                        <a:tabLst/>
                        <a:defRPr/>
                      </a:pPr>
                      <a:r>
                        <a:rPr lang="vi-VN" sz="1200" b="0" i="0" smtClean="0">
                          <a:solidFill>
                            <a:schemeClr val="bg1"/>
                          </a:solidFill>
                          <a:effectLst/>
                        </a:rPr>
                        <a:t>Nhân viên chọn chỉnh sửa trạng thái đơn đặt.</a:t>
                      </a:r>
                    </a:p>
                    <a:p>
                      <a:pPr marL="342900" marR="0" lvl="0" indent="-342900" algn="l" defTabSz="914400" rtl="0" eaLnBrk="1" fontAlgn="auto" latinLnBrk="0" hangingPunct="1">
                        <a:lnSpc>
                          <a:spcPct val="150000"/>
                        </a:lnSpc>
                        <a:spcBef>
                          <a:spcPts val="0"/>
                        </a:spcBef>
                        <a:spcAft>
                          <a:spcPts val="0"/>
                        </a:spcAft>
                        <a:buClr>
                          <a:srgbClr val="000000"/>
                        </a:buClr>
                        <a:buSzTx/>
                        <a:buFont typeface="Courier New" panose="02070309020205020404" pitchFamily="49" charset="0"/>
                        <a:buChar char="o"/>
                        <a:tabLst/>
                        <a:defRPr/>
                      </a:pPr>
                      <a:r>
                        <a:rPr lang="vi-VN" sz="1200" b="0" i="0" smtClean="0">
                          <a:solidFill>
                            <a:schemeClr val="bg1"/>
                          </a:solidFill>
                          <a:effectLst/>
                        </a:rPr>
                        <a:t>Hệ thống kiểm tra tính hợp lệ thông tin sửa. Thông tin hợp lệ. Hệ thống cập nhật trạng thái đơn đặt.</a:t>
                      </a:r>
                    </a:p>
                    <a:p>
                      <a:pPr marL="342900" marR="0" lvl="0" indent="-342900" algn="l" defTabSz="914400" rtl="0" eaLnBrk="1" fontAlgn="auto" latinLnBrk="0" hangingPunct="1">
                        <a:lnSpc>
                          <a:spcPct val="150000"/>
                        </a:lnSpc>
                        <a:spcBef>
                          <a:spcPts val="0"/>
                        </a:spcBef>
                        <a:spcAft>
                          <a:spcPts val="0"/>
                        </a:spcAft>
                        <a:buClr>
                          <a:srgbClr val="000000"/>
                        </a:buClr>
                        <a:buSzTx/>
                        <a:buFont typeface="Courier New" panose="02070309020205020404" pitchFamily="49" charset="0"/>
                        <a:buChar char="o"/>
                        <a:tabLst/>
                        <a:defRPr/>
                      </a:pPr>
                      <a:r>
                        <a:rPr lang="vi-VN" sz="1200" b="0" i="0" smtClean="0">
                          <a:solidFill>
                            <a:schemeClr val="bg1"/>
                          </a:solidFill>
                          <a:effectLst/>
                        </a:rPr>
                        <a:t>Nhân viên chọn chức năng xuất đơn đặt.</a:t>
                      </a:r>
                    </a:p>
                    <a:p>
                      <a:pPr marL="342900" marR="0" lvl="0" indent="-342900" algn="l" defTabSz="914400" rtl="0" eaLnBrk="1" fontAlgn="auto" latinLnBrk="0" hangingPunct="1">
                        <a:lnSpc>
                          <a:spcPct val="150000"/>
                        </a:lnSpc>
                        <a:spcBef>
                          <a:spcPts val="0"/>
                        </a:spcBef>
                        <a:spcAft>
                          <a:spcPts val="0"/>
                        </a:spcAft>
                        <a:buClr>
                          <a:srgbClr val="000000"/>
                        </a:buClr>
                        <a:buSzTx/>
                        <a:buFont typeface="Courier New" panose="02070309020205020404" pitchFamily="49" charset="0"/>
                        <a:buChar char="o"/>
                        <a:tabLst/>
                        <a:defRPr/>
                      </a:pPr>
                      <a:r>
                        <a:rPr lang="vi-VN" sz="1200" b="0" i="0" smtClean="0">
                          <a:solidFill>
                            <a:schemeClr val="bg1"/>
                          </a:solidFill>
                          <a:effectLst/>
                        </a:rPr>
                        <a:t>Hệ thống tiến hành kiểm tra và xuất các hóa đơn. </a:t>
                      </a:r>
                    </a:p>
                  </a:txBody>
                  <a:tcPr marL="17196" marR="17196" marT="0" marB="0"/>
                </a:tc>
                <a:tc hMerge="1">
                  <a:txBody>
                    <a:bodyPr/>
                    <a:lstStyle/>
                    <a:p>
                      <a:endParaRPr lang="en-US"/>
                    </a:p>
                  </a:txBody>
                  <a:tcPr/>
                </a:tc>
                <a:extLst>
                  <a:ext uri="{0D108BD9-81ED-4DB2-BD59-A6C34878D82A}">
                    <a16:rowId xmlns:a16="http://schemas.microsoft.com/office/drawing/2014/main" val="3949843716"/>
                  </a:ext>
                </a:extLst>
              </a:tr>
              <a:tr h="250927">
                <a:tc gridSpan="2">
                  <a:txBody>
                    <a:bodyPr/>
                    <a:lstStyle/>
                    <a:p>
                      <a:pPr marL="0" lvl="0" indent="0">
                        <a:lnSpc>
                          <a:spcPct val="150000"/>
                        </a:lnSpc>
                        <a:spcAft>
                          <a:spcPts val="0"/>
                        </a:spcAft>
                        <a:buFont typeface="Courier New" panose="02070309020205020404" pitchFamily="49" charset="0"/>
                        <a:buNone/>
                      </a:pPr>
                      <a:endParaRPr lang="en-US" sz="12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17196" marR="17196" marT="0" marB="0"/>
                </a:tc>
                <a:tc hMerge="1">
                  <a:txBody>
                    <a:bodyPr/>
                    <a:lstStyle/>
                    <a:p>
                      <a:endParaRPr lang="en-US"/>
                    </a:p>
                  </a:txBody>
                  <a:tcPr/>
                </a:tc>
                <a:extLst>
                  <a:ext uri="{0D108BD9-81ED-4DB2-BD59-A6C34878D82A}">
                    <a16:rowId xmlns:a16="http://schemas.microsoft.com/office/drawing/2014/main" val="3335805453"/>
                  </a:ext>
                </a:extLst>
              </a:tr>
            </a:tbl>
          </a:graphicData>
        </a:graphic>
      </p:graphicFrame>
    </p:spTree>
    <p:extLst>
      <p:ext uri="{BB962C8B-B14F-4D97-AF65-F5344CB8AC3E}">
        <p14:creationId xmlns:p14="http://schemas.microsoft.com/office/powerpoint/2010/main" val="9300378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7"/>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smtClean="0">
                <a:latin typeface="Inconsolata" panose="020B0604020202020204" charset="0"/>
                <a:ea typeface="Inconsolata" panose="020B0604020202020204" charset="0"/>
                <a:cs typeface="Tahoma" panose="020B0604030504040204" pitchFamily="34" charset="0"/>
              </a:rPr>
              <a:t>III. DEMO</a:t>
            </a:r>
            <a:endParaRPr sz="2800">
              <a:latin typeface="Inconsolata" panose="020B0604020202020204" charset="0"/>
              <a:ea typeface="Inconsolata" panose="020B0604020202020204" charset="0"/>
              <a:cs typeface="Tahoma" panose="020B0604030504040204" pitchFamily="34" charset="0"/>
            </a:endParaRPr>
          </a:p>
        </p:txBody>
      </p:sp>
      <p:sp>
        <p:nvSpPr>
          <p:cNvPr id="296" name="Google Shape;296;p17"/>
          <p:cNvSpPr txBox="1">
            <a:spLocks noGrp="1"/>
          </p:cNvSpPr>
          <p:nvPr>
            <p:ph type="body" idx="1"/>
          </p:nvPr>
        </p:nvSpPr>
        <p:spPr>
          <a:xfrm>
            <a:off x="2075535" y="2333439"/>
            <a:ext cx="4992930" cy="1232721"/>
          </a:xfrm>
          <a:prstGeom prst="rect">
            <a:avLst/>
          </a:prstGeom>
        </p:spPr>
        <p:txBody>
          <a:bodyPr spcFirstLastPara="1" wrap="square" lIns="91425" tIns="91425" rIns="91425" bIns="91425" anchor="t" anchorCtr="0">
            <a:noAutofit/>
          </a:bodyPr>
          <a:lstStyle/>
          <a:p>
            <a:pPr marL="101600" lvl="0" indent="0" algn="ctr">
              <a:buNone/>
            </a:pPr>
            <a:r>
              <a:rPr lang="en-US" smtClean="0"/>
              <a:t>Xây dựng trên ASP.Net MVC</a:t>
            </a:r>
            <a:endParaRPr lang="en-US"/>
          </a:p>
        </p:txBody>
      </p:sp>
    </p:spTree>
    <p:extLst>
      <p:ext uri="{BB962C8B-B14F-4D97-AF65-F5344CB8AC3E}">
        <p14:creationId xmlns:p14="http://schemas.microsoft.com/office/powerpoint/2010/main" val="2965256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7"/>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smtClean="0">
                <a:latin typeface="Inconsolata" panose="020B0604020202020204" charset="0"/>
                <a:ea typeface="Inconsolata" panose="020B0604020202020204" charset="0"/>
                <a:cs typeface="Tahoma" panose="020B0604030504040204" pitchFamily="34" charset="0"/>
              </a:rPr>
              <a:t>I. MÔ TẢ HỆ THỐNG</a:t>
            </a:r>
            <a:endParaRPr sz="2800">
              <a:latin typeface="Inconsolata" panose="020B0604020202020204" charset="0"/>
              <a:ea typeface="Inconsolata" panose="020B0604020202020204" charset="0"/>
              <a:cs typeface="Tahoma" panose="020B0604030504040204" pitchFamily="34" charset="0"/>
            </a:endParaRPr>
          </a:p>
        </p:txBody>
      </p:sp>
      <p:sp>
        <p:nvSpPr>
          <p:cNvPr id="296" name="Google Shape;296;p17"/>
          <p:cNvSpPr txBox="1">
            <a:spLocks noGrp="1"/>
          </p:cNvSpPr>
          <p:nvPr>
            <p:ph type="body" idx="1"/>
          </p:nvPr>
        </p:nvSpPr>
        <p:spPr>
          <a:xfrm>
            <a:off x="1750800" y="1285660"/>
            <a:ext cx="5642400" cy="3561348"/>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r>
              <a:rPr lang="en-US" sz="1400" smtClean="0"/>
              <a:t>  </a:t>
            </a:r>
            <a:r>
              <a:rPr lang="vi-VN" sz="1400" smtClean="0"/>
              <a:t>Tìm </a:t>
            </a:r>
            <a:r>
              <a:rPr lang="vi-VN" sz="1400"/>
              <a:t>kiếm sản phẩm theo danh mục sản phẩm hoặc tất </a:t>
            </a:r>
            <a:r>
              <a:rPr lang="vi-VN" sz="1400" smtClean="0"/>
              <a:t>cả</a:t>
            </a:r>
            <a:r>
              <a:rPr lang="en-US" sz="1400" smtClean="0"/>
              <a:t>.</a:t>
            </a:r>
            <a:endParaRPr lang="en-US" sz="1400"/>
          </a:p>
          <a:p>
            <a:pPr marL="101600" indent="0">
              <a:buNone/>
            </a:pPr>
            <a:r>
              <a:rPr lang="vi-VN" sz="1400"/>
              <a:t> </a:t>
            </a:r>
            <a:r>
              <a:rPr lang="en-US" sz="1400" smtClean="0"/>
              <a:t> </a:t>
            </a:r>
            <a:r>
              <a:rPr lang="vi-VN" sz="1400" smtClean="0"/>
              <a:t>Phần </a:t>
            </a:r>
            <a:r>
              <a:rPr lang="vi-VN" sz="1400"/>
              <a:t>banner phải làm nổi bật hình ảnh logo của công ty</a:t>
            </a:r>
            <a:endParaRPr lang="en-US" sz="1400"/>
          </a:p>
          <a:p>
            <a:pPr marL="101600" indent="0">
              <a:buNone/>
            </a:pPr>
            <a:r>
              <a:rPr lang="vi-VN" sz="1400"/>
              <a:t> </a:t>
            </a:r>
            <a:r>
              <a:rPr lang="en-US" sz="1400" smtClean="0"/>
              <a:t> </a:t>
            </a:r>
            <a:r>
              <a:rPr lang="vi-VN" sz="1400" smtClean="0"/>
              <a:t>Dễ </a:t>
            </a:r>
            <a:r>
              <a:rPr lang="vi-VN" sz="1400"/>
              <a:t>dàng cập nhật những loại mặt hàng đồ gỗ nội thất mới, các sản phẩm cũ lâu, hàng tồn sẽ được đưa vào danh mục giảm giá, tăng kèm hoặc tri ân.</a:t>
            </a:r>
            <a:endParaRPr lang="en-US" sz="1400"/>
          </a:p>
          <a:p>
            <a:pPr marL="101600" indent="0">
              <a:buNone/>
            </a:pPr>
            <a:r>
              <a:rPr lang="vi-VN" sz="1400"/>
              <a:t> </a:t>
            </a:r>
            <a:r>
              <a:rPr lang="en-US" sz="1400" smtClean="0"/>
              <a:t> </a:t>
            </a:r>
            <a:r>
              <a:rPr lang="vi-VN" sz="1400" smtClean="0"/>
              <a:t>Giao </a:t>
            </a:r>
            <a:r>
              <a:rPr lang="vi-VN" sz="1400"/>
              <a:t>diện thoáng, phân chia bố cục rõ ràng, không quá giày để tránh bị nhầm lẫn giữa mặt hàng bày bán và những mặt hàng đi kèm. Màu sắc nên làm những gam màu nhạt, phần mặt hàng mới hoặc những mặt hàng giảm giá nên để gam màu sắc khác </a:t>
            </a:r>
            <a:r>
              <a:rPr lang="vi-VN" sz="1400" smtClean="0"/>
              <a:t>để </a:t>
            </a:r>
            <a:r>
              <a:rPr lang="vi-VN" sz="1400"/>
              <a:t>gây chú </a:t>
            </a:r>
            <a:r>
              <a:rPr lang="vi-VN" sz="1400" smtClean="0"/>
              <a:t>ý</a:t>
            </a:r>
            <a:endParaRPr lang="en-US" sz="1400"/>
          </a:p>
        </p:txBody>
      </p:sp>
    </p:spTree>
    <p:extLst>
      <p:ext uri="{BB962C8B-B14F-4D97-AF65-F5344CB8AC3E}">
        <p14:creationId xmlns:p14="http://schemas.microsoft.com/office/powerpoint/2010/main" val="3350744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7"/>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smtClean="0">
                <a:latin typeface="Inconsolata" panose="020B0604020202020204" charset="0"/>
                <a:ea typeface="Inconsolata" panose="020B0604020202020204" charset="0"/>
                <a:cs typeface="Tahoma" panose="020B0604030504040204" pitchFamily="34" charset="0"/>
              </a:rPr>
              <a:t>I. MÔ TẢ HỆ THỐNG</a:t>
            </a:r>
            <a:endParaRPr sz="2800">
              <a:latin typeface="Inconsolata" panose="020B0604020202020204" charset="0"/>
              <a:ea typeface="Inconsolata" panose="020B0604020202020204" charset="0"/>
              <a:cs typeface="Tahoma" panose="020B0604030504040204" pitchFamily="34" charset="0"/>
            </a:endParaRPr>
          </a:p>
        </p:txBody>
      </p:sp>
      <p:sp>
        <p:nvSpPr>
          <p:cNvPr id="296" name="Google Shape;296;p17"/>
          <p:cNvSpPr txBox="1">
            <a:spLocks noGrp="1"/>
          </p:cNvSpPr>
          <p:nvPr>
            <p:ph type="body" idx="1"/>
          </p:nvPr>
        </p:nvSpPr>
        <p:spPr>
          <a:xfrm>
            <a:off x="1750800" y="1258158"/>
            <a:ext cx="5642400" cy="3588849"/>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r>
              <a:rPr lang="en-US" sz="1600" b="1" err="1" smtClean="0"/>
              <a:t>Yêu</a:t>
            </a:r>
            <a:r>
              <a:rPr lang="en-US" sz="1600" b="1" smtClean="0"/>
              <a:t> </a:t>
            </a:r>
            <a:r>
              <a:rPr lang="en-US" sz="1600" b="1" err="1" smtClean="0"/>
              <a:t>cầu</a:t>
            </a:r>
            <a:r>
              <a:rPr lang="en-US" sz="1600" b="1" smtClean="0"/>
              <a:t> </a:t>
            </a:r>
            <a:r>
              <a:rPr lang="en-US" sz="1600" b="1" err="1" smtClean="0"/>
              <a:t>về</a:t>
            </a:r>
            <a:r>
              <a:rPr lang="en-US" sz="1600" b="1" smtClean="0"/>
              <a:t> </a:t>
            </a:r>
            <a:r>
              <a:rPr lang="en-US" sz="1600" b="1" err="1"/>
              <a:t>g</a:t>
            </a:r>
            <a:r>
              <a:rPr lang="en-US" sz="1600" b="1" err="1" smtClean="0"/>
              <a:t>iao</a:t>
            </a:r>
            <a:r>
              <a:rPr lang="en-US" sz="1600" b="1" smtClean="0"/>
              <a:t> </a:t>
            </a:r>
            <a:r>
              <a:rPr lang="en-US" sz="1600" b="1" err="1"/>
              <a:t>diện</a:t>
            </a:r>
            <a:r>
              <a:rPr lang="en-US" sz="1600" b="1"/>
              <a:t> </a:t>
            </a:r>
            <a:r>
              <a:rPr lang="en-US" sz="1600" b="1" err="1"/>
              <a:t>người</a:t>
            </a:r>
            <a:r>
              <a:rPr lang="en-US" sz="1600" b="1"/>
              <a:t> </a:t>
            </a:r>
            <a:r>
              <a:rPr lang="en-US" sz="1600" b="1" err="1" smtClean="0"/>
              <a:t>dùng</a:t>
            </a:r>
            <a:r>
              <a:rPr lang="en-US" sz="1600" b="1" smtClean="0"/>
              <a:t>:</a:t>
            </a:r>
            <a:endParaRPr lang="en-US" sz="1600"/>
          </a:p>
          <a:p>
            <a:pPr marL="101600" lvl="0" indent="0">
              <a:buNone/>
            </a:pPr>
            <a:r>
              <a:rPr lang="en-US" sz="1400" smtClean="0"/>
              <a:t>+ </a:t>
            </a:r>
            <a:r>
              <a:rPr lang="vi-VN" sz="1400" smtClean="0"/>
              <a:t>Phải </a:t>
            </a:r>
            <a:r>
              <a:rPr lang="vi-VN" sz="1400"/>
              <a:t>có một giao diện thân thiện dễ sử dụng.</a:t>
            </a:r>
            <a:endParaRPr lang="en-US" sz="1400"/>
          </a:p>
          <a:p>
            <a:pPr marL="101600" lvl="0" indent="0">
              <a:buNone/>
            </a:pPr>
            <a:r>
              <a:rPr lang="en-US" sz="1400" smtClean="0"/>
              <a:t>+ </a:t>
            </a:r>
            <a:r>
              <a:rPr lang="vi-VN" sz="1400" smtClean="0"/>
              <a:t>Phải </a:t>
            </a:r>
            <a:r>
              <a:rPr lang="vi-VN" sz="1400"/>
              <a:t>nêu bật được thế mạnh của công ty, cũng như tạo được niềm tin cho khách hàng ngay từ lần gặp đầu </a:t>
            </a:r>
            <a:r>
              <a:rPr lang="vi-VN" sz="1400" smtClean="0"/>
              <a:t>tiên</a:t>
            </a:r>
            <a:r>
              <a:rPr lang="en-US" sz="1400" smtClean="0"/>
              <a:t> </a:t>
            </a:r>
            <a:r>
              <a:rPr lang="vi-VN" sz="1400" smtClean="0"/>
              <a:t>(</a:t>
            </a:r>
            <a:r>
              <a:rPr lang="vi-VN" sz="1400"/>
              <a:t>logo).</a:t>
            </a:r>
            <a:endParaRPr lang="en-US" sz="1400"/>
          </a:p>
          <a:p>
            <a:pPr marL="101600" lvl="0" indent="0">
              <a:buNone/>
            </a:pPr>
            <a:r>
              <a:rPr lang="en-US" sz="1400" smtClean="0"/>
              <a:t>+ </a:t>
            </a:r>
            <a:r>
              <a:rPr lang="vi-VN" sz="1400" smtClean="0"/>
              <a:t>Giới </a:t>
            </a:r>
            <a:r>
              <a:rPr lang="vi-VN" sz="1400"/>
              <a:t>thiệu được sản phẩm của công ty đang có.</a:t>
            </a:r>
            <a:endParaRPr lang="en-US" sz="1400"/>
          </a:p>
          <a:p>
            <a:pPr marL="101600" lvl="0" indent="0">
              <a:buNone/>
            </a:pPr>
            <a:r>
              <a:rPr lang="en-US" sz="1400" smtClean="0"/>
              <a:t>+ </a:t>
            </a:r>
            <a:r>
              <a:rPr lang="vi-VN" sz="1400" smtClean="0"/>
              <a:t>Có </a:t>
            </a:r>
            <a:r>
              <a:rPr lang="vi-VN" sz="1400"/>
              <a:t>biểu mẫu đăng ký để trở thành thành viên.</a:t>
            </a:r>
            <a:endParaRPr lang="en-US" sz="1400"/>
          </a:p>
          <a:p>
            <a:pPr marL="101600" lvl="0" indent="0">
              <a:buNone/>
            </a:pPr>
            <a:r>
              <a:rPr lang="en-US" sz="1400" smtClean="0"/>
              <a:t>+ </a:t>
            </a:r>
            <a:r>
              <a:rPr lang="vi-VN" sz="1400" smtClean="0"/>
              <a:t>Chức </a:t>
            </a:r>
            <a:r>
              <a:rPr lang="vi-VN" sz="1400"/>
              <a:t>năng đặt hàng mua hàng.</a:t>
            </a:r>
            <a:endParaRPr lang="en-US" sz="1400"/>
          </a:p>
          <a:p>
            <a:pPr marL="101600" lvl="0" indent="0">
              <a:buNone/>
            </a:pPr>
            <a:r>
              <a:rPr lang="en-US" sz="1400" smtClean="0"/>
              <a:t>+ </a:t>
            </a:r>
            <a:r>
              <a:rPr lang="vi-VN" sz="1400" smtClean="0"/>
              <a:t>Có </a:t>
            </a:r>
            <a:r>
              <a:rPr lang="vi-VN" sz="1400"/>
              <a:t>biểu mẫu liên hệ.</a:t>
            </a:r>
            <a:endParaRPr lang="en-US" sz="1400"/>
          </a:p>
          <a:p>
            <a:pPr marL="101600" lvl="0" indent="0">
              <a:buNone/>
            </a:pPr>
            <a:r>
              <a:rPr lang="en-US" sz="1400" smtClean="0"/>
              <a:t>+ </a:t>
            </a:r>
            <a:r>
              <a:rPr lang="vi-VN" sz="1400" smtClean="0"/>
              <a:t>Chức </a:t>
            </a:r>
            <a:r>
              <a:rPr lang="vi-VN" sz="1400"/>
              <a:t>năng tìm kiếm sản phẩm.</a:t>
            </a:r>
            <a:endParaRPr lang="en-US" sz="1400"/>
          </a:p>
          <a:p>
            <a:pPr marL="101600" lvl="0" indent="0">
              <a:buNone/>
            </a:pPr>
            <a:r>
              <a:rPr lang="en-US" sz="1400" smtClean="0"/>
              <a:t>+ </a:t>
            </a:r>
            <a:r>
              <a:rPr lang="vi-VN" sz="1400" smtClean="0"/>
              <a:t>Mỗi </a:t>
            </a:r>
            <a:r>
              <a:rPr lang="vi-VN" sz="1400"/>
              <a:t>loại sản phẩm cần có trang web xem chi tiết sản phẩm.</a:t>
            </a:r>
            <a:endParaRPr lang="en-US" sz="1400"/>
          </a:p>
          <a:p>
            <a:pPr marL="101600" lvl="0" indent="0">
              <a:buNone/>
            </a:pPr>
            <a:r>
              <a:rPr lang="en-US" sz="1400" smtClean="0"/>
              <a:t>+ </a:t>
            </a:r>
            <a:r>
              <a:rPr lang="vi-VN" sz="1400" smtClean="0"/>
              <a:t>Mục </a:t>
            </a:r>
            <a:r>
              <a:rPr lang="vi-VN" sz="1400"/>
              <a:t>login của khách hàng khi trở thành thành viên gồm có: </a:t>
            </a:r>
            <a:r>
              <a:rPr lang="vi-VN" sz="1400" i="1"/>
              <a:t>Tên đăng </a:t>
            </a:r>
            <a:r>
              <a:rPr lang="vi-VN" sz="1400" i="1" smtClean="0"/>
              <a:t>nhập</a:t>
            </a:r>
            <a:r>
              <a:rPr lang="en-US" sz="1400" i="1" smtClean="0"/>
              <a:t> </a:t>
            </a:r>
            <a:r>
              <a:rPr lang="vi-VN" sz="1400" smtClean="0"/>
              <a:t>(Username), </a:t>
            </a:r>
            <a:r>
              <a:rPr lang="vi-VN" sz="1400" i="1" smtClean="0"/>
              <a:t>mật </a:t>
            </a:r>
            <a:r>
              <a:rPr lang="vi-VN" sz="1400" i="1"/>
              <a:t>khẩu đăng </a:t>
            </a:r>
            <a:r>
              <a:rPr lang="vi-VN" sz="1400" i="1" smtClean="0"/>
              <a:t>nhập</a:t>
            </a:r>
            <a:r>
              <a:rPr lang="en-US" sz="1400" i="1" smtClean="0"/>
              <a:t> </a:t>
            </a:r>
            <a:r>
              <a:rPr lang="vi-VN" sz="1400" smtClean="0"/>
              <a:t>(</a:t>
            </a:r>
            <a:r>
              <a:rPr lang="vi-VN" sz="1400"/>
              <a:t>Password).</a:t>
            </a:r>
            <a:endParaRPr lang="en-US" sz="1400"/>
          </a:p>
        </p:txBody>
      </p:sp>
    </p:spTree>
    <p:extLst>
      <p:ext uri="{BB962C8B-B14F-4D97-AF65-F5344CB8AC3E}">
        <p14:creationId xmlns:p14="http://schemas.microsoft.com/office/powerpoint/2010/main" val="26554793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7"/>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smtClean="0">
                <a:latin typeface="Inconsolata" panose="020B0604020202020204" charset="0"/>
                <a:ea typeface="Inconsolata" panose="020B0604020202020204" charset="0"/>
                <a:cs typeface="Tahoma" panose="020B0604030504040204" pitchFamily="34" charset="0"/>
              </a:rPr>
              <a:t>I. MÔ TẢ HỆ THỐNG</a:t>
            </a:r>
            <a:endParaRPr sz="2800">
              <a:latin typeface="Inconsolata" panose="020B0604020202020204" charset="0"/>
              <a:ea typeface="Inconsolata" panose="020B0604020202020204" charset="0"/>
              <a:cs typeface="Tahoma" panose="020B0604030504040204" pitchFamily="34" charset="0"/>
            </a:endParaRPr>
          </a:p>
        </p:txBody>
      </p:sp>
      <p:sp>
        <p:nvSpPr>
          <p:cNvPr id="296" name="Google Shape;296;p17"/>
          <p:cNvSpPr txBox="1">
            <a:spLocks noGrp="1"/>
          </p:cNvSpPr>
          <p:nvPr>
            <p:ph type="body" idx="1"/>
          </p:nvPr>
        </p:nvSpPr>
        <p:spPr>
          <a:xfrm>
            <a:off x="1750800" y="1265035"/>
            <a:ext cx="5642400" cy="3581972"/>
          </a:xfrm>
          <a:prstGeom prst="rect">
            <a:avLst/>
          </a:prstGeom>
        </p:spPr>
        <p:txBody>
          <a:bodyPr spcFirstLastPara="1" wrap="square" lIns="91425" tIns="91425" rIns="91425" bIns="91425" anchor="t" anchorCtr="0">
            <a:noAutofit/>
          </a:bodyPr>
          <a:lstStyle/>
          <a:p>
            <a:pPr marL="101600" lvl="0" indent="0">
              <a:buNone/>
            </a:pPr>
            <a:r>
              <a:rPr lang="en-US" sz="1600" b="1" err="1"/>
              <a:t>Yêu</a:t>
            </a:r>
            <a:r>
              <a:rPr lang="en-US" sz="1600" b="1"/>
              <a:t> </a:t>
            </a:r>
            <a:r>
              <a:rPr lang="en-US" sz="1600" b="1" err="1"/>
              <a:t>cầu</a:t>
            </a:r>
            <a:r>
              <a:rPr lang="en-US" sz="1600" b="1"/>
              <a:t> </a:t>
            </a:r>
            <a:r>
              <a:rPr lang="en-US" sz="1600" b="1" err="1"/>
              <a:t>về</a:t>
            </a:r>
            <a:r>
              <a:rPr lang="en-US" sz="1600" b="1"/>
              <a:t> </a:t>
            </a:r>
            <a:r>
              <a:rPr lang="en-US" sz="1600" b="1" err="1" smtClean="0"/>
              <a:t>giao</a:t>
            </a:r>
            <a:r>
              <a:rPr lang="en-US" sz="1600" b="1" smtClean="0"/>
              <a:t> </a:t>
            </a:r>
            <a:r>
              <a:rPr lang="en-US" sz="1600" b="1" err="1"/>
              <a:t>diện</a:t>
            </a:r>
            <a:r>
              <a:rPr lang="en-US" sz="1600" b="1"/>
              <a:t> </a:t>
            </a:r>
            <a:r>
              <a:rPr lang="en-US" sz="1600" b="1" err="1" smtClean="0"/>
              <a:t>quản</a:t>
            </a:r>
            <a:r>
              <a:rPr lang="en-US" sz="1600" b="1" smtClean="0"/>
              <a:t> </a:t>
            </a:r>
            <a:r>
              <a:rPr lang="en-US" sz="1600" b="1" err="1" smtClean="0"/>
              <a:t>trị</a:t>
            </a:r>
            <a:r>
              <a:rPr lang="en-US" sz="1600" b="1" smtClean="0"/>
              <a:t>:</a:t>
            </a:r>
            <a:endParaRPr lang="en-US" sz="1600"/>
          </a:p>
          <a:p>
            <a:pPr marL="101600" indent="0">
              <a:buNone/>
            </a:pPr>
            <a:r>
              <a:rPr lang="vi-VN" sz="1400" smtClean="0"/>
              <a:t>Đơn </a:t>
            </a:r>
            <a:r>
              <a:rPr lang="vi-VN" sz="1400"/>
              <a:t>giản dễ sử dụng có các </a:t>
            </a:r>
            <a:r>
              <a:rPr lang="vi-VN" sz="1400" smtClean="0"/>
              <a:t>mục</a:t>
            </a:r>
            <a:endParaRPr lang="en-US" sz="1400"/>
          </a:p>
          <a:p>
            <a:pPr marL="101600" lvl="0" indent="0">
              <a:buNone/>
            </a:pPr>
            <a:r>
              <a:rPr lang="en-US" sz="1400" smtClean="0"/>
              <a:t>+ </a:t>
            </a:r>
            <a:r>
              <a:rPr lang="en-US" sz="1400" err="1" smtClean="0"/>
              <a:t>Quản</a:t>
            </a:r>
            <a:r>
              <a:rPr lang="en-US" sz="1400" smtClean="0"/>
              <a:t> </a:t>
            </a:r>
            <a:r>
              <a:rPr lang="en-US" sz="1400" err="1"/>
              <a:t>lý</a:t>
            </a:r>
            <a:r>
              <a:rPr lang="en-US" sz="1400"/>
              <a:t> </a:t>
            </a:r>
            <a:r>
              <a:rPr lang="en-US" sz="1400" err="1"/>
              <a:t>sản</a:t>
            </a:r>
            <a:r>
              <a:rPr lang="en-US" sz="1400"/>
              <a:t> </a:t>
            </a:r>
            <a:r>
              <a:rPr lang="en-US" sz="1400" err="1"/>
              <a:t>phẩm</a:t>
            </a:r>
            <a:r>
              <a:rPr lang="en-US" sz="1400" smtClean="0"/>
              <a:t>.</a:t>
            </a:r>
          </a:p>
          <a:p>
            <a:pPr marL="101600" indent="0">
              <a:buNone/>
            </a:pPr>
            <a:r>
              <a:rPr lang="en-US" sz="1400"/>
              <a:t>+ </a:t>
            </a:r>
            <a:r>
              <a:rPr lang="vi-VN" sz="1400"/>
              <a:t>Quản lý danh mục sản phẩm</a:t>
            </a:r>
            <a:r>
              <a:rPr lang="vi-VN" sz="1400" smtClean="0"/>
              <a:t>.</a:t>
            </a:r>
            <a:endParaRPr lang="en-US" sz="1400" smtClean="0"/>
          </a:p>
          <a:p>
            <a:pPr marL="101600" lvl="0" indent="0">
              <a:buNone/>
            </a:pPr>
            <a:r>
              <a:rPr lang="en-US" sz="1400"/>
              <a:t>+ </a:t>
            </a:r>
            <a:r>
              <a:rPr lang="vi-VN" sz="1400"/>
              <a:t>Quản lý </a:t>
            </a:r>
            <a:r>
              <a:rPr lang="en-US" sz="1400" smtClean="0"/>
              <a:t>nhà cung cấp</a:t>
            </a:r>
            <a:r>
              <a:rPr lang="vi-VN" sz="1400" smtClean="0"/>
              <a:t>.</a:t>
            </a:r>
            <a:endParaRPr lang="en-US" sz="1400"/>
          </a:p>
          <a:p>
            <a:pPr marL="101600" lvl="0" indent="0">
              <a:buNone/>
            </a:pPr>
            <a:r>
              <a:rPr lang="en-US" sz="1400" smtClean="0"/>
              <a:t>+ </a:t>
            </a:r>
            <a:r>
              <a:rPr lang="en-US" sz="1400" err="1" smtClean="0"/>
              <a:t>Quản</a:t>
            </a:r>
            <a:r>
              <a:rPr lang="en-US" sz="1400" smtClean="0"/>
              <a:t> </a:t>
            </a:r>
            <a:r>
              <a:rPr lang="en-US" sz="1400" err="1"/>
              <a:t>lý</a:t>
            </a:r>
            <a:r>
              <a:rPr lang="en-US" sz="1400"/>
              <a:t> </a:t>
            </a:r>
            <a:r>
              <a:rPr lang="en-US" sz="1400" err="1"/>
              <a:t>khách</a:t>
            </a:r>
            <a:r>
              <a:rPr lang="en-US" sz="1400"/>
              <a:t> </a:t>
            </a:r>
            <a:r>
              <a:rPr lang="en-US" sz="1400" err="1"/>
              <a:t>hàng</a:t>
            </a:r>
            <a:r>
              <a:rPr lang="en-US" sz="1400"/>
              <a:t>.</a:t>
            </a:r>
          </a:p>
          <a:p>
            <a:pPr marL="101600" lvl="0" indent="0">
              <a:buNone/>
            </a:pPr>
            <a:r>
              <a:rPr lang="en-US" sz="1400" smtClean="0"/>
              <a:t>+ </a:t>
            </a:r>
            <a:r>
              <a:rPr lang="en-US" sz="1400" err="1" smtClean="0"/>
              <a:t>Quản</a:t>
            </a:r>
            <a:r>
              <a:rPr lang="en-US" sz="1400" smtClean="0"/>
              <a:t> </a:t>
            </a:r>
            <a:r>
              <a:rPr lang="en-US" sz="1400" err="1"/>
              <a:t>lý</a:t>
            </a:r>
            <a:r>
              <a:rPr lang="en-US" sz="1400"/>
              <a:t> </a:t>
            </a:r>
            <a:r>
              <a:rPr lang="en-US" sz="1400" err="1"/>
              <a:t>đơn</a:t>
            </a:r>
            <a:r>
              <a:rPr lang="en-US" sz="1400"/>
              <a:t> </a:t>
            </a:r>
            <a:r>
              <a:rPr lang="en-US" sz="1400" err="1"/>
              <a:t>hàng</a:t>
            </a:r>
            <a:r>
              <a:rPr lang="en-US" sz="1400" smtClean="0"/>
              <a:t>.</a:t>
            </a:r>
          </a:p>
          <a:p>
            <a:pPr marL="101600" lvl="0" indent="0">
              <a:buNone/>
            </a:pPr>
            <a:r>
              <a:rPr lang="en-US" sz="1400" smtClean="0"/>
              <a:t>+ Quản lý người </a:t>
            </a:r>
            <a:r>
              <a:rPr lang="en-US" sz="1400" smtClean="0"/>
              <a:t>dùng, nhóm người dùng, quyền</a:t>
            </a:r>
            <a:endParaRPr lang="en-US" sz="1400" smtClean="0"/>
          </a:p>
          <a:p>
            <a:pPr marL="101600" lvl="0" indent="0">
              <a:buNone/>
            </a:pPr>
            <a:r>
              <a:rPr lang="en-US" sz="1400" smtClean="0"/>
              <a:t>+ </a:t>
            </a:r>
            <a:r>
              <a:rPr lang="en-US" sz="1400" err="1" smtClean="0"/>
              <a:t>Báo</a:t>
            </a:r>
            <a:r>
              <a:rPr lang="en-US" sz="1400" smtClean="0"/>
              <a:t> </a:t>
            </a:r>
            <a:r>
              <a:rPr lang="en-US" sz="1400" err="1" smtClean="0"/>
              <a:t>cáo</a:t>
            </a:r>
            <a:r>
              <a:rPr lang="en-US" sz="1400" smtClean="0"/>
              <a:t> </a:t>
            </a:r>
            <a:r>
              <a:rPr lang="en-US" sz="1400" err="1"/>
              <a:t>thống</a:t>
            </a:r>
            <a:r>
              <a:rPr lang="en-US" sz="1400"/>
              <a:t> </a:t>
            </a:r>
            <a:r>
              <a:rPr lang="en-US" sz="1400" err="1"/>
              <a:t>kê</a:t>
            </a:r>
            <a:r>
              <a:rPr lang="en-US" sz="1400" smtClean="0"/>
              <a:t>.</a:t>
            </a:r>
            <a:endParaRPr lang="en-US" sz="1400"/>
          </a:p>
        </p:txBody>
      </p:sp>
    </p:spTree>
    <p:extLst>
      <p:ext uri="{BB962C8B-B14F-4D97-AF65-F5344CB8AC3E}">
        <p14:creationId xmlns:p14="http://schemas.microsoft.com/office/powerpoint/2010/main" val="8523601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7"/>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smtClean="0">
                <a:latin typeface="Inconsolata" panose="020B0604020202020204" charset="0"/>
                <a:ea typeface="Inconsolata" panose="020B0604020202020204" charset="0"/>
                <a:cs typeface="Tahoma" panose="020B0604030504040204" pitchFamily="34" charset="0"/>
              </a:rPr>
              <a:t>I. MÔ TẢ HỆ THỐNG</a:t>
            </a:r>
            <a:endParaRPr sz="2800">
              <a:latin typeface="Inconsolata" panose="020B0604020202020204" charset="0"/>
              <a:ea typeface="Inconsolata" panose="020B0604020202020204" charset="0"/>
              <a:cs typeface="Tahoma" panose="020B0604030504040204" pitchFamily="34" charset="0"/>
            </a:endParaRPr>
          </a:p>
        </p:txBody>
      </p:sp>
      <p:sp>
        <p:nvSpPr>
          <p:cNvPr id="296" name="Google Shape;296;p17"/>
          <p:cNvSpPr txBox="1">
            <a:spLocks noGrp="1"/>
          </p:cNvSpPr>
          <p:nvPr>
            <p:ph type="body" idx="1"/>
          </p:nvPr>
        </p:nvSpPr>
        <p:spPr>
          <a:xfrm>
            <a:off x="1750800" y="1498791"/>
            <a:ext cx="5642400" cy="3348216"/>
          </a:xfrm>
          <a:prstGeom prst="rect">
            <a:avLst/>
          </a:prstGeom>
        </p:spPr>
        <p:txBody>
          <a:bodyPr spcFirstLastPara="1" wrap="square" lIns="91425" tIns="91425" rIns="91425" bIns="91425" anchor="t" anchorCtr="0">
            <a:noAutofit/>
          </a:bodyPr>
          <a:lstStyle/>
          <a:p>
            <a:pPr marL="101600" lvl="0" indent="0" algn="ctr">
              <a:buNone/>
            </a:pPr>
            <a:r>
              <a:rPr lang="en-US" sz="1800" b="1" smtClean="0"/>
              <a:t>3. </a:t>
            </a:r>
            <a:r>
              <a:rPr lang="en-US" sz="1800" b="1" err="1" smtClean="0"/>
              <a:t>Thiết</a:t>
            </a:r>
            <a:r>
              <a:rPr lang="en-US" sz="1800" b="1" smtClean="0"/>
              <a:t> </a:t>
            </a:r>
            <a:r>
              <a:rPr lang="en-US" sz="1800" b="1" err="1" smtClean="0"/>
              <a:t>kế</a:t>
            </a:r>
            <a:r>
              <a:rPr lang="en-US" sz="1800" b="1" smtClean="0"/>
              <a:t> </a:t>
            </a:r>
            <a:r>
              <a:rPr lang="en-US" sz="1800" b="1" err="1" smtClean="0"/>
              <a:t>lớp</a:t>
            </a:r>
            <a:r>
              <a:rPr lang="en-US" sz="1800" b="1" smtClean="0"/>
              <a:t> </a:t>
            </a:r>
            <a:r>
              <a:rPr lang="en-US" sz="1800" b="1" err="1" smtClean="0"/>
              <a:t>và</a:t>
            </a:r>
            <a:r>
              <a:rPr lang="en-US" sz="1800" b="1"/>
              <a:t> </a:t>
            </a:r>
            <a:r>
              <a:rPr lang="en-US" sz="1800" b="1" err="1" smtClean="0"/>
              <a:t>cơ</a:t>
            </a:r>
            <a:r>
              <a:rPr lang="en-US" sz="1800" b="1" smtClean="0"/>
              <a:t> </a:t>
            </a:r>
            <a:r>
              <a:rPr lang="en-US" sz="1800" b="1" err="1" smtClean="0"/>
              <a:t>sở</a:t>
            </a:r>
            <a:r>
              <a:rPr lang="en-US" sz="1800" b="1" smtClean="0"/>
              <a:t> </a:t>
            </a:r>
            <a:r>
              <a:rPr lang="en-US" sz="1800" b="1" err="1" smtClean="0"/>
              <a:t>dữ</a:t>
            </a:r>
            <a:r>
              <a:rPr lang="en-US" sz="1800" b="1" smtClean="0"/>
              <a:t> </a:t>
            </a:r>
            <a:r>
              <a:rPr lang="en-US" sz="1800" b="1" err="1" smtClean="0"/>
              <a:t>liệu</a:t>
            </a:r>
            <a:endParaRPr lang="en-US" sz="1800" b="1" smtClean="0"/>
          </a:p>
          <a:p>
            <a:pPr marL="1016000" lvl="2" indent="0">
              <a:buNone/>
            </a:pPr>
            <a:endParaRPr lang="en-US" sz="1400" smtClean="0"/>
          </a:p>
          <a:p>
            <a:pPr marL="1016000" lvl="2" indent="0">
              <a:buNone/>
            </a:pPr>
            <a:r>
              <a:rPr lang="en-US" sz="1400" smtClean="0"/>
              <a:t>+ </a:t>
            </a:r>
            <a:r>
              <a:rPr lang="en-US" sz="1400" err="1" smtClean="0"/>
              <a:t>Thiết</a:t>
            </a:r>
            <a:r>
              <a:rPr lang="en-US" sz="1400" smtClean="0"/>
              <a:t> </a:t>
            </a:r>
            <a:r>
              <a:rPr lang="en-US" sz="1400" err="1" smtClean="0"/>
              <a:t>kế</a:t>
            </a:r>
            <a:r>
              <a:rPr lang="en-US" sz="1400" smtClean="0"/>
              <a:t> </a:t>
            </a:r>
            <a:r>
              <a:rPr lang="en-US" sz="1400" smtClean="0"/>
              <a:t>lớp</a:t>
            </a:r>
            <a:endParaRPr lang="en-US" sz="1400" smtClean="0"/>
          </a:p>
          <a:p>
            <a:pPr marL="1016000" lvl="2" indent="0">
              <a:buNone/>
            </a:pPr>
            <a:r>
              <a:rPr lang="en-US" sz="1400" smtClean="0"/>
              <a:t>+ </a:t>
            </a:r>
            <a:r>
              <a:rPr lang="en-US" sz="1400" err="1" smtClean="0"/>
              <a:t>Thiết</a:t>
            </a:r>
            <a:r>
              <a:rPr lang="en-US" sz="1400" smtClean="0"/>
              <a:t> </a:t>
            </a:r>
            <a:r>
              <a:rPr lang="en-US" sz="1400" err="1" smtClean="0"/>
              <a:t>kế</a:t>
            </a:r>
            <a:r>
              <a:rPr lang="en-US" sz="1400" smtClean="0"/>
              <a:t> </a:t>
            </a:r>
            <a:r>
              <a:rPr lang="en-US" sz="1400" err="1" smtClean="0"/>
              <a:t>cơ</a:t>
            </a:r>
            <a:r>
              <a:rPr lang="en-US" sz="1400" smtClean="0"/>
              <a:t> </a:t>
            </a:r>
            <a:r>
              <a:rPr lang="en-US" sz="1400" err="1" smtClean="0"/>
              <a:t>sở</a:t>
            </a:r>
            <a:r>
              <a:rPr lang="en-US" sz="1400" smtClean="0"/>
              <a:t> </a:t>
            </a:r>
            <a:r>
              <a:rPr lang="en-US" sz="1400" err="1" smtClean="0"/>
              <a:t>dữ</a:t>
            </a:r>
            <a:r>
              <a:rPr lang="en-US" sz="1400" smtClean="0"/>
              <a:t> </a:t>
            </a:r>
            <a:r>
              <a:rPr lang="en-US" sz="1400" err="1" smtClean="0"/>
              <a:t>liệu</a:t>
            </a:r>
            <a:endParaRPr lang="en-US" sz="1200"/>
          </a:p>
        </p:txBody>
      </p:sp>
    </p:spTree>
    <p:extLst>
      <p:ext uri="{BB962C8B-B14F-4D97-AF65-F5344CB8AC3E}">
        <p14:creationId xmlns:p14="http://schemas.microsoft.com/office/powerpoint/2010/main" val="25976873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7"/>
          <p:cNvSpPr txBox="1">
            <a:spLocks noGrp="1"/>
          </p:cNvSpPr>
          <p:nvPr>
            <p:ph type="title" idx="4294967295"/>
          </p:nvPr>
        </p:nvSpPr>
        <p:spPr>
          <a:xfrm>
            <a:off x="0" y="240633"/>
            <a:ext cx="3630099" cy="421774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b="1" smtClean="0">
                <a:latin typeface="Inconsolata" panose="020B0604020202020204" charset="0"/>
                <a:ea typeface="Inconsolata" panose="020B0604020202020204" charset="0"/>
                <a:cs typeface="Tahoma" panose="020B0604030504040204" pitchFamily="34" charset="0"/>
              </a:rPr>
              <a:t>Sơ đồ lớp</a:t>
            </a:r>
            <a:endParaRPr sz="2800" b="1">
              <a:latin typeface="Inconsolata" panose="020B0604020202020204" charset="0"/>
              <a:ea typeface="Inconsolata" panose="020B0604020202020204" charset="0"/>
              <a:cs typeface="Tahoma" panose="020B0604030504040204" pitchFamily="34" charset="0"/>
            </a:endParaRP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2994668" y="293725"/>
            <a:ext cx="4817093" cy="4556834"/>
          </a:xfrm>
          <a:prstGeom prst="rect">
            <a:avLst/>
          </a:prstGeom>
          <a:noFill/>
          <a:ln>
            <a:noFill/>
          </a:ln>
        </p:spPr>
      </p:pic>
    </p:spTree>
    <p:extLst>
      <p:ext uri="{BB962C8B-B14F-4D97-AF65-F5344CB8AC3E}">
        <p14:creationId xmlns:p14="http://schemas.microsoft.com/office/powerpoint/2010/main" val="1413944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7"/>
          <p:cNvSpPr txBox="1">
            <a:spLocks noGrp="1"/>
          </p:cNvSpPr>
          <p:nvPr>
            <p:ph type="title" idx="4294967295"/>
          </p:nvPr>
        </p:nvSpPr>
        <p:spPr>
          <a:xfrm>
            <a:off x="2158809" y="0"/>
            <a:ext cx="4525735" cy="81127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b="1" smtClean="0">
                <a:latin typeface="Inconsolata" panose="020B0604020202020204" charset="0"/>
                <a:ea typeface="Inconsolata" panose="020B0604020202020204" charset="0"/>
                <a:cs typeface="Tahoma" panose="020B0604030504040204" pitchFamily="34" charset="0"/>
              </a:rPr>
              <a:t>Sơ đồ quan hệ CSDL</a:t>
            </a:r>
            <a:endParaRPr sz="2800" b="1">
              <a:latin typeface="Inconsolata" panose="020B0604020202020204" charset="0"/>
              <a:ea typeface="Inconsolata" panose="020B0604020202020204" charset="0"/>
              <a:cs typeface="Tahoma" panose="020B0604030504040204" pitchFamily="34" charset="0"/>
            </a:endParaRP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769621" y="895092"/>
            <a:ext cx="7665720" cy="3715008"/>
          </a:xfrm>
          <a:prstGeom prst="rect">
            <a:avLst/>
          </a:prstGeom>
        </p:spPr>
      </p:pic>
    </p:spTree>
    <p:extLst>
      <p:ext uri="{BB962C8B-B14F-4D97-AF65-F5344CB8AC3E}">
        <p14:creationId xmlns:p14="http://schemas.microsoft.com/office/powerpoint/2010/main" val="3848121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Hecat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TotalTime>
  <Words>2257</Words>
  <Application>Microsoft Office PowerPoint</Application>
  <PresentationFormat>On-screen Show (16:9)</PresentationFormat>
  <Paragraphs>237</Paragraphs>
  <Slides>32</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Wingdings</vt:lpstr>
      <vt:lpstr>Tahoma</vt:lpstr>
      <vt:lpstr>Inconsolata</vt:lpstr>
      <vt:lpstr>Nixie One</vt:lpstr>
      <vt:lpstr>Arial</vt:lpstr>
      <vt:lpstr>Courier New</vt:lpstr>
      <vt:lpstr>Times New Roman</vt:lpstr>
      <vt:lpstr>Hecate template</vt:lpstr>
      <vt:lpstr>Website bán nội thất</vt:lpstr>
      <vt:lpstr>NHỮNG NỘI DUNG CHÍNH</vt:lpstr>
      <vt:lpstr>I. MÔ TẢ HỆ THỐNG</vt:lpstr>
      <vt:lpstr>I. MÔ TẢ HỆ THỐNG</vt:lpstr>
      <vt:lpstr>I. MÔ TẢ HỆ THỐNG</vt:lpstr>
      <vt:lpstr>I. MÔ TẢ HỆ THỐNG</vt:lpstr>
      <vt:lpstr>I. MÔ TẢ HỆ THỐNG</vt:lpstr>
      <vt:lpstr>Sơ đồ lớp</vt:lpstr>
      <vt:lpstr>Sơ đồ quan hệ CSDL</vt:lpstr>
      <vt:lpstr>II. Phân tích một số chức năng</vt:lpstr>
      <vt:lpstr>II.Sơ đồ tổng quan use case</vt:lpstr>
      <vt:lpstr>1.Quản lý sản phẩm</vt:lpstr>
      <vt:lpstr>1.Quản lý sản phẩm</vt:lpstr>
      <vt:lpstr>1.Quản lý sản phẩm</vt:lpstr>
      <vt:lpstr>2.Quản lý khách hàng</vt:lpstr>
      <vt:lpstr>2.Quản lý khách hàng</vt:lpstr>
      <vt:lpstr>2.Quản lý khách hàng</vt:lpstr>
      <vt:lpstr>3.Quản lý nhân viên</vt:lpstr>
      <vt:lpstr>3.Quản lý nhân viên</vt:lpstr>
      <vt:lpstr>3.Quản lý nhân viên</vt:lpstr>
      <vt:lpstr>4.Quản lý nhân nhà cung cấp</vt:lpstr>
      <vt:lpstr>4.Quản lý nhân nhà cung cấp</vt:lpstr>
      <vt:lpstr>4.Quản lý nhân nhà cung cấp</vt:lpstr>
      <vt:lpstr>5.Tìm kiếm</vt:lpstr>
      <vt:lpstr>5.Tìm kiếm</vt:lpstr>
      <vt:lpstr>6.Thống kê báo cáo</vt:lpstr>
      <vt:lpstr>6.Thống kê báo cáo</vt:lpstr>
      <vt:lpstr>7.Gửi đơn đặt hàng</vt:lpstr>
      <vt:lpstr>7.Gửi đơn đặt hàng</vt:lpstr>
      <vt:lpstr>8.Quản lý đơn đặt hàng</vt:lpstr>
      <vt:lpstr>8.Quản lý đơn đặt hàng</vt:lpstr>
      <vt:lpstr>III.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bán nội thất</dc:title>
  <cp:lastModifiedBy>SAM</cp:lastModifiedBy>
  <cp:revision>308</cp:revision>
  <dcterms:modified xsi:type="dcterms:W3CDTF">2021-03-03T07:48:07Z</dcterms:modified>
</cp:coreProperties>
</file>