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8D052-3053-26DA-0704-85CB52B2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A4C41E-1062-30B8-64A7-F0E397DEB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69920-7DFC-0530-FA33-EDCAE352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2796A-2ADD-489B-17D0-511A618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180185-BF45-9414-0A2A-1B6E1BB6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47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DB7CC-9711-9CC7-CE52-A81B473E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017F0A-1268-5FC3-1BFC-3C3D6526A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933BF-8C7B-4C8D-D881-51A4B65F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CEF04-849A-1E36-E933-21F12897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3C465-747D-0C81-035E-CA4D1BE0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E739A6-4660-1094-24CD-4AD71B670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AC638-DED8-8361-1083-3B981B5F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43734-F65E-F87B-C915-A588CDF2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57D88-6D0F-EFFC-705F-93E1C265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FE48CE-CB8F-D81D-2280-B9BBC43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3D717-25B9-63A2-D150-90EA772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A6540-F9CD-7A6B-0C8B-E48B27BB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40E44-EA59-FBA5-74B7-417911D2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06D0A-068B-515F-1010-C7F203EC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B2C91F-63B7-F83A-B421-7E535A1D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3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68B3A-974D-DD3D-4DD4-D922A8A9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CA743C-5A91-FB4E-2ED3-A05500EB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22E27-6230-CBBD-275B-523BF1F4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D6D64-573B-5F11-C554-95C22DB3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FAF89F-A510-90DD-C0E2-0408946D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65D19-AED9-EF67-1463-A8A47D95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14192-79FC-EA76-CD72-519AEF372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FCAEE6-2B8E-24E1-A2C6-EEC2053B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348524-C16B-7B9E-C47C-7C959058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F1BD96-5443-F3C2-710D-CE4A6750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6FC1D9-5C53-1C44-5635-BCEADB60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29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EFE43-908D-9BFE-1611-16BE0173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F2ED5-4DAC-1AD5-E970-FB006704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6D2484-F1D3-BC55-C2DD-B436C8D3B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C0EBCC-1A42-74D4-F3A6-85ABAFEF3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E0A27C-8F68-DE6D-79FF-67AEB6F88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B2ABA5-06F5-BD12-2D3B-2B75CB4A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BD6EA0-1018-7E05-6236-3EAA367D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D6F950-1A75-F3AB-6F45-1BBF374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73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D651A-7563-E10D-F451-53C4A323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DBD67B-C717-3C1E-9042-AD5E0493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ADB02F-473D-E283-3F97-48267634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7EECA2-083F-392F-84CE-93D63627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1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E4C712-A1EA-7FA8-39A6-C3CA52EF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9A1413-C6D3-BD78-32AC-D2D9826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511CFB-6FEF-BA53-87BA-CAA0422A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CB89F-45B7-6776-C2D7-661C0888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9F96AB-5CFD-47F3-75DC-227FB080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555E96-4521-6D98-BD16-A0E77DBB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942247-73EA-3BF2-C422-86975F8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A57F0-EE62-0D5E-938C-7ACD5F52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49639C-D8E0-54D6-E5D0-F83AE67F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A3430-6E8D-2822-3CDB-0751B925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5DEDD-0552-B424-6E75-A14DE6D13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17D194-05E5-65EC-2329-761762C00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1E9CA-1E83-79B6-C017-B0E3BF4E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1C72A-A3BA-AD90-6246-85DCB51A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34EBAC-70AE-1935-0DFC-170D4C8B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37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E420AB-84B6-A14E-2BA8-62451F13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1C0B3-7FF1-3C73-631D-9C010967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BD63C4-B997-1B80-079B-645D4E302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6F49B-3953-7847-821E-B4D5CF9A902F}" type="datetimeFigureOut">
              <a:t>2024/3/31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10B93-1D44-282B-9550-022F9E6D8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3FEEF-F98A-6DB4-B2A7-D9395A8A4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7F48A-DB2E-D646-B7A2-E6E8F262A11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otobank.jp/dictionary/nikkokuseisen/366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7F5CE-9586-EC03-2754-3409F3FCE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補数とは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8BB8C6-7AB0-AA4C-7FC6-DAAE063F9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5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D0651-C699-B6B5-6C21-410EABBF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80" y="224056"/>
            <a:ext cx="10515600" cy="1325563"/>
          </a:xfrm>
        </p:spPr>
        <p:txBody>
          <a:bodyPr/>
          <a:lstStyle/>
          <a:p>
            <a:r>
              <a:rPr kumimoji="1" lang="ja-JP" altLang="en-US"/>
              <a:t>定義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0234A4-4741-0E9F-3FF3-47EA24A43BE5}"/>
              </a:ext>
            </a:extLst>
          </p:cNvPr>
          <p:cNvSpPr txBox="1"/>
          <p:nvPr/>
        </p:nvSpPr>
        <p:spPr>
          <a:xfrm>
            <a:off x="8502869" y="5843752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引用</a:t>
            </a:r>
            <a:r>
              <a:rPr kumimoji="1" lang="en-US" altLang="ja-JP"/>
              <a:t>(</a:t>
            </a:r>
            <a:r>
              <a:rPr lang="ja-JP" altLang="en-US" b="1" i="0" u="none" strike="noStrike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  <a:hlinkClick r:id="rId2"/>
              </a:rPr>
              <a:t>精選版 日本国語大辞典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E6AD596B-702A-590E-74C0-844A4A77AF3A}"/>
              </a:ext>
            </a:extLst>
          </p:cNvPr>
          <p:cNvSpPr/>
          <p:nvPr/>
        </p:nvSpPr>
        <p:spPr>
          <a:xfrm>
            <a:off x="837661" y="1713186"/>
            <a:ext cx="10324325" cy="2900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6984732E-9032-7595-509E-EE658A23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79" y="2040320"/>
            <a:ext cx="9382801" cy="2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82D9B9F-C63C-D9C8-2DA3-C2E11FA77E3D}"/>
              </a:ext>
            </a:extLst>
          </p:cNvPr>
          <p:cNvSpPr/>
          <p:nvPr/>
        </p:nvSpPr>
        <p:spPr>
          <a:xfrm>
            <a:off x="722048" y="528145"/>
            <a:ext cx="10324325" cy="29008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EE3E42EC-AB9E-8BF7-FFB8-7306F1B4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66" y="855279"/>
            <a:ext cx="9382801" cy="22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Macintosh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Helvetica</vt:lpstr>
      <vt:lpstr>Office テーマ</vt:lpstr>
      <vt:lpstr>補数とは</vt:lpstr>
      <vt:lpstr>定義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補数とは</dc:title>
  <dc:creator>井桁　広翔</dc:creator>
  <cp:lastModifiedBy>井桁　広翔</cp:lastModifiedBy>
  <cp:revision>5</cp:revision>
  <dcterms:created xsi:type="dcterms:W3CDTF">2024-03-31T06:01:01Z</dcterms:created>
  <dcterms:modified xsi:type="dcterms:W3CDTF">2024-03-31T06:08:54Z</dcterms:modified>
</cp:coreProperties>
</file>