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366"/>
  </p:normalViewPr>
  <p:slideViewPr>
    <p:cSldViewPr snapToGrid="0">
      <p:cViewPr varScale="1">
        <p:scale>
          <a:sx n="116" d="100"/>
          <a:sy n="116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2F1E2-C9CA-D79C-51C6-9049F8BE7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ADAE68-9833-CB2C-ADB9-9707A3BE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D3DAB-968A-60B5-4D70-63AC961D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0FF9B-53C5-9984-D487-96DD9DA7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AC96D-7BEE-752F-65F3-C7F0160C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00D0D-98CE-F0E4-EE98-4EF4DDA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5A5A45-D91D-9409-74B0-727803E0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D26F1-EB26-0739-6A3C-4BC0052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86EE7-3047-0A9E-CE92-69266796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0F21D2-8FF4-E3BF-6EF5-A65BFB1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1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8C1476-77DB-080D-D843-35FA7B7BD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27452E-5A92-A5C1-A425-49469470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8B1D5-F364-2358-3492-7CC36024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5C9C9-69AB-C026-F4FF-BA2130C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F26A7-1A1B-E266-1D37-C6E0B8A4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8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BA1F0-BCCA-6145-544C-71E02347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EBA0A-8B4A-E6B7-704B-42E743B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4CCC-AA49-9DE4-B5E6-A59CB629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11460-4AB3-617C-72E2-AD63DAB3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39459-A78A-1C74-ECF9-AFB84BA9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CA2A3-86F8-0A4F-1DDE-6AA0F9A0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5ED38-5D6B-6D30-45C9-7A14CEFC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52D89-2026-1159-CED0-D17B734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DE0ED-EB1C-BC2B-A9EC-E421B7CC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08594-E90C-EC3B-FB3C-0C724A0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9246-F625-3143-B344-891F6290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7405E-A5B4-359F-FFB1-450226AAC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E89402-F48B-D038-D386-70A689F3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30182-D64C-827B-FE44-43B3CC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05FBD4-EEF4-0E79-56C7-3AF48252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4DE71-A818-A493-8995-CA71E5D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9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929C1-419C-709E-0ABE-7174E4C4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69F49-13FF-4536-9066-BFEFCBB6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421CB-74D0-8A44-EEC4-B4729B62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1A6F14-0077-57E1-62D3-A40A0A55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35D0CA-63CE-1744-D9D9-C30298B8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53C5-4349-809D-B031-C20432D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9FE1E-1E0E-8750-81A9-53E7CD94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454558-F3D7-649B-45CF-581F5B0C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900-E1A3-349F-9411-0FBF511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FD1852-5EA6-8BCD-F134-C0E20B3B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82475-8542-CA36-D31A-C454767F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CB2B8-27B6-8383-F773-2791B4D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7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8C01F-9AA2-E288-91D1-55EEA809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14E21-0DD5-1564-9F40-545F3A1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4B744-C18F-3E0D-9481-AC4D25C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0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D90AD-B3E1-A875-929D-BD43AE58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05ECB-61F2-6DCB-C65A-7A20935A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97C878-E474-C903-6BB1-17AC565B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C1552A-1A02-822E-944D-3270FF4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3EA44-FFC9-C88E-9843-A8D18CFC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8EEE2B-FAF5-AC26-34D2-B4A66858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6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FD9F-6632-D12B-ED10-0145A1C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78D5F1-9CB0-8CAC-7383-600554F35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E90E32-4923-79AC-DCCD-5AC5CC1B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74F40-6056-4E1F-F40B-BBB1CFA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2EA6-F8F1-567D-FEDA-168FE94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659B6C-4A08-5A7A-9286-F5AD12ED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EAEAA5-02B0-8764-9172-D42C01A4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82C4AB-1CE8-1044-FF51-DDA371AC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281B8-B6DB-212D-CFC8-894C02ED7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CFDAC-2D64-EC4D-ADDD-25D7DA8265F0}" type="datetimeFigureOut"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DA7D8-0075-E156-4CEE-8E6A3FDF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AC0B2-9AC6-42CD-EC09-C9EF06B9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04ECF-F90E-1200-1BF1-099030BDE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lang="ja-JP" altLang="en-US"/>
              <a:t>全探索</a:t>
            </a:r>
            <a:r>
              <a:rPr lang="en-US" altLang="ja-JP"/>
              <a:t> bitDP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C3A9DE-CB43-B865-9DE3-3C62050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0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97210404-349C-6DB1-CFC0-3C015CED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3" y="402888"/>
            <a:ext cx="11571304" cy="64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EA925-169E-6768-D7D2-365F027E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kumimoji="1" lang="ja-JP" altLang="en-US"/>
              <a:t>全探索おまけ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73DC45-F4C8-AEF1-74AF-A9656B52A7D6}"/>
              </a:ext>
            </a:extLst>
          </p:cNvPr>
          <p:cNvSpPr txBox="1"/>
          <p:nvPr/>
        </p:nvSpPr>
        <p:spPr>
          <a:xfrm>
            <a:off x="991518" y="1690688"/>
            <a:ext cx="10004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・</a:t>
            </a:r>
            <a:r>
              <a:rPr lang="en-US" altLang="ja-JP" sz="2800"/>
              <a:t>i bit</a:t>
            </a:r>
            <a:r>
              <a:rPr lang="ja-JP" altLang="en-US" sz="2800"/>
              <a:t>目が</a:t>
            </a:r>
            <a:r>
              <a:rPr lang="en-US" altLang="ja-JP" sz="2800"/>
              <a:t>0</a:t>
            </a:r>
            <a:r>
              <a:rPr lang="ja-JP" altLang="en-US" sz="2800"/>
              <a:t>の時</a:t>
            </a:r>
            <a:r>
              <a:rPr lang="en-US" altLang="ja-JP" sz="2800"/>
              <a:t>True(1)</a:t>
            </a:r>
            <a:r>
              <a:rPr lang="ja-JP" altLang="en-US" sz="2800"/>
              <a:t>になってほしい時</a:t>
            </a:r>
            <a:r>
              <a:rPr lang="en-US" altLang="ja-JP" sz="2800"/>
              <a:t>n</a:t>
            </a:r>
            <a:r>
              <a:rPr lang="ja-JP" altLang="en-US" sz="2800"/>
              <a:t>を反転させると楽</a:t>
            </a:r>
            <a:endParaRPr lang="en-US" altLang="ja-JP" sz="2800"/>
          </a:p>
          <a:p>
            <a:r>
              <a:rPr kumimoji="1" lang="ja-JP" altLang="en-US" sz="2800"/>
              <a:t>　</a:t>
            </a:r>
            <a:r>
              <a:rPr kumimoji="1" lang="en-US" altLang="ja-JP" sz="2800"/>
              <a:t> ~n &gt;&gt; i &amp; 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7BEDAE-6FE7-88CD-F1C0-38EA05E95E29}"/>
              </a:ext>
            </a:extLst>
          </p:cNvPr>
          <p:cNvSpPr txBox="1"/>
          <p:nvPr/>
        </p:nvSpPr>
        <p:spPr>
          <a:xfrm>
            <a:off x="1222872" y="3536414"/>
            <a:ext cx="7322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　</a:t>
            </a:r>
            <a:r>
              <a:rPr lang="en-US" altLang="ja-JP" sz="2400"/>
              <a:t>bit</a:t>
            </a:r>
            <a:r>
              <a:rPr lang="ja-JP" altLang="en-US" sz="2400"/>
              <a:t>シフト演算子の演算順位が低いので注意する</a:t>
            </a:r>
            <a:endParaRPr lang="en-US" altLang="ja-JP" sz="2400"/>
          </a:p>
          <a:p>
            <a:r>
              <a:rPr kumimoji="1" lang="en-US" altLang="ja-JP" sz="2400"/>
              <a:t>   </a:t>
            </a:r>
            <a:r>
              <a:rPr kumimoji="1" lang="ja-JP" altLang="en-US" sz="2400"/>
              <a:t>例</a:t>
            </a:r>
            <a:r>
              <a:rPr kumimoji="1" lang="en-US" altLang="ja-JP" sz="2400"/>
              <a:t>) 2</a:t>
            </a:r>
            <a:r>
              <a:rPr kumimoji="1" lang="en-US" altLang="ja-JP" sz="2400" baseline="30000"/>
              <a:t>n </a:t>
            </a:r>
            <a:r>
              <a:rPr kumimoji="1" lang="en-US" altLang="ja-JP" sz="2400"/>
              <a:t>- 1</a:t>
            </a:r>
            <a:r>
              <a:rPr lang="ja-JP" altLang="en-US" sz="2400"/>
              <a:t>を計算したい</a:t>
            </a:r>
            <a:r>
              <a:rPr kumimoji="1" lang="en-US" altLang="ja-JP" sz="2400"/>
              <a:t>  </a:t>
            </a:r>
          </a:p>
        </p:txBody>
      </p:sp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770F1A4-74CC-FB9E-7ACD-C33A6AC2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4691062"/>
            <a:ext cx="4089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0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8A35F-9CEA-C0B4-3449-7C795457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/>
              <a:t>bit DP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6849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39ACAB8E-F2C2-60F0-A54B-98E3C7CE5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56" y="101600"/>
            <a:ext cx="11966044" cy="6654800"/>
          </a:xfrm>
        </p:spPr>
      </p:pic>
    </p:spTree>
    <p:extLst>
      <p:ext uri="{BB962C8B-B14F-4D97-AF65-F5344CB8AC3E}">
        <p14:creationId xmlns:p14="http://schemas.microsoft.com/office/powerpoint/2010/main" val="322777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2A8B9-6E2E-3047-0BCD-E723545B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87086"/>
            <a:ext cx="10515600" cy="1284514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具体例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9DE10E-5B94-C473-CF63-9611DA379D0F}"/>
              </a:ext>
            </a:extLst>
          </p:cNvPr>
          <p:cNvSpPr txBox="1"/>
          <p:nvPr/>
        </p:nvSpPr>
        <p:spPr>
          <a:xfrm>
            <a:off x="464671" y="1286662"/>
            <a:ext cx="965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</a:t>
            </a:r>
            <a:r>
              <a:rPr kumimoji="1" lang="en-US" altLang="ja-JP" sz="2400"/>
              <a:t>3</a:t>
            </a:r>
            <a:r>
              <a:rPr kumimoji="1" lang="ja-JP" altLang="en-US" sz="2400"/>
              <a:t>つの商品</a:t>
            </a:r>
            <a:r>
              <a:rPr lang="en-US" altLang="ja-JP" sz="2400"/>
              <a:t>A</a:t>
            </a:r>
            <a:r>
              <a:rPr kumimoji="1" lang="en-US" altLang="ja-JP" sz="2400"/>
              <a:t>,B,C</a:t>
            </a:r>
            <a:r>
              <a:rPr lang="ja-JP" altLang="en-US" sz="2400"/>
              <a:t>の中からいくつか選んで金額を</a:t>
            </a:r>
            <a:r>
              <a:rPr lang="en-US" altLang="ja-JP" sz="2400"/>
              <a:t>100</a:t>
            </a:r>
            <a:r>
              <a:rPr lang="ja-JP" altLang="en-US" sz="2400"/>
              <a:t>円にできるか？</a:t>
            </a:r>
            <a:endParaRPr kumimoji="1" lang="ja-JP" altLang="en-US" sz="24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2393B5A-6BA3-740D-57E4-3AD73261E09E}"/>
              </a:ext>
            </a:extLst>
          </p:cNvPr>
          <p:cNvSpPr/>
          <p:nvPr/>
        </p:nvSpPr>
        <p:spPr>
          <a:xfrm>
            <a:off x="2469195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A6B69C4-E8D1-0F17-2C16-1319B11775B8}"/>
              </a:ext>
            </a:extLst>
          </p:cNvPr>
          <p:cNvSpPr/>
          <p:nvPr/>
        </p:nvSpPr>
        <p:spPr>
          <a:xfrm>
            <a:off x="7012841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7DCE959-11BC-552D-8B79-DBACC06CEE32}"/>
              </a:ext>
            </a:extLst>
          </p:cNvPr>
          <p:cNvSpPr/>
          <p:nvPr/>
        </p:nvSpPr>
        <p:spPr>
          <a:xfrm>
            <a:off x="4688506" y="229813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AA6C6E-01B5-85F6-58A6-58601DB36D3C}"/>
              </a:ext>
            </a:extLst>
          </p:cNvPr>
          <p:cNvSpPr txBox="1"/>
          <p:nvPr/>
        </p:nvSpPr>
        <p:spPr>
          <a:xfrm>
            <a:off x="2846883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083F1-5352-7F6C-B0BB-1228FB8C4CB5}"/>
              </a:ext>
            </a:extLst>
          </p:cNvPr>
          <p:cNvSpPr txBox="1"/>
          <p:nvPr/>
        </p:nvSpPr>
        <p:spPr>
          <a:xfrm>
            <a:off x="4945455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5581F3-7146-2CA6-1752-FCB4DC1C4850}"/>
              </a:ext>
            </a:extLst>
          </p:cNvPr>
          <p:cNvSpPr txBox="1"/>
          <p:nvPr/>
        </p:nvSpPr>
        <p:spPr>
          <a:xfrm>
            <a:off x="7390529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90</a:t>
            </a:r>
            <a:r>
              <a:rPr kumimoji="1" lang="ja-JP" altLang="en-US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38B08E-CB6A-33F1-B4E6-B3E98BAEA2EF}"/>
              </a:ext>
            </a:extLst>
          </p:cNvPr>
          <p:cNvSpPr txBox="1"/>
          <p:nvPr/>
        </p:nvSpPr>
        <p:spPr>
          <a:xfrm>
            <a:off x="590268" y="4255993"/>
            <a:ext cx="819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方針</a:t>
            </a:r>
            <a:r>
              <a:rPr kumimoji="1" lang="en-US" altLang="ja-JP" sz="2000"/>
              <a:t>: </a:t>
            </a:r>
            <a:r>
              <a:rPr kumimoji="1" lang="ja-JP" altLang="en-US" sz="2000"/>
              <a:t>選び方を全て試して金額が</a:t>
            </a:r>
            <a:r>
              <a:rPr kumimoji="1" lang="en-US" altLang="ja-JP" sz="2000"/>
              <a:t>100</a:t>
            </a:r>
            <a:r>
              <a:rPr kumimoji="1" lang="ja-JP" altLang="en-US" sz="2000"/>
              <a:t>円になる選び方があるか探したい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125924-427E-73BB-7461-F4C80D201D60}"/>
              </a:ext>
            </a:extLst>
          </p:cNvPr>
          <p:cNvSpPr txBox="1"/>
          <p:nvPr/>
        </p:nvSpPr>
        <p:spPr>
          <a:xfrm>
            <a:off x="1283107" y="5027480"/>
            <a:ext cx="823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=&gt;A,B,C</a:t>
            </a:r>
            <a:r>
              <a:rPr kumimoji="1" lang="ja-JP" altLang="en-US" sz="2000"/>
              <a:t>それぞれ選ぶ選ばないの</a:t>
            </a:r>
            <a:r>
              <a:rPr kumimoji="1" lang="en-US" altLang="ja-JP" sz="2000"/>
              <a:t>2</a:t>
            </a:r>
            <a:r>
              <a:rPr kumimoji="1" lang="ja-JP" altLang="en-US" sz="2000"/>
              <a:t>通りあるので</a:t>
            </a:r>
            <a:r>
              <a:rPr kumimoji="1" lang="en-US" altLang="ja-JP" sz="2000"/>
              <a:t>2</a:t>
            </a:r>
            <a:r>
              <a:rPr kumimoji="1" lang="en-US" altLang="ja-JP" sz="2000" baseline="30000"/>
              <a:t>3  </a:t>
            </a:r>
            <a:r>
              <a:rPr kumimoji="1" lang="en-US" altLang="ja-JP" sz="2000"/>
              <a:t>= 8</a:t>
            </a:r>
            <a:r>
              <a:rPr kumimoji="1" lang="ja-JP" altLang="en-US" sz="2000"/>
              <a:t>通り試せば良い</a:t>
            </a:r>
          </a:p>
        </p:txBody>
      </p:sp>
    </p:spTree>
    <p:extLst>
      <p:ext uri="{BB962C8B-B14F-4D97-AF65-F5344CB8AC3E}">
        <p14:creationId xmlns:p14="http://schemas.microsoft.com/office/powerpoint/2010/main" val="283251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20AEC0D-452F-1A95-FA9A-891BE678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92247"/>
              </p:ext>
            </p:extLst>
          </p:nvPr>
        </p:nvGraphicFramePr>
        <p:xfrm>
          <a:off x="1383682" y="3343194"/>
          <a:ext cx="8128000" cy="336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2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1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2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320AAF5-A9B3-07AF-803F-DC8D8C1F2780}"/>
              </a:ext>
            </a:extLst>
          </p:cNvPr>
          <p:cNvSpPr/>
          <p:nvPr/>
        </p:nvSpPr>
        <p:spPr>
          <a:xfrm>
            <a:off x="2867141" y="1483791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2FAFE61-FDF3-E4B5-7D5F-72C3DB88FCDF}"/>
              </a:ext>
            </a:extLst>
          </p:cNvPr>
          <p:cNvSpPr/>
          <p:nvPr/>
        </p:nvSpPr>
        <p:spPr>
          <a:xfrm>
            <a:off x="6244045" y="1484874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7F5CFA9-EF0C-1FC6-7536-B337B11FF0CF}"/>
              </a:ext>
            </a:extLst>
          </p:cNvPr>
          <p:cNvSpPr/>
          <p:nvPr/>
        </p:nvSpPr>
        <p:spPr>
          <a:xfrm>
            <a:off x="4555593" y="148487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CA003-7DFB-949B-D23C-34CCAD0A59AE}"/>
              </a:ext>
            </a:extLst>
          </p:cNvPr>
          <p:cNvSpPr txBox="1"/>
          <p:nvPr/>
        </p:nvSpPr>
        <p:spPr>
          <a:xfrm>
            <a:off x="3179967" y="24642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13D9E-DC6F-146C-8BD1-E6C1897B9C2E}"/>
              </a:ext>
            </a:extLst>
          </p:cNvPr>
          <p:cNvSpPr txBox="1"/>
          <p:nvPr/>
        </p:nvSpPr>
        <p:spPr>
          <a:xfrm>
            <a:off x="4900850" y="25019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8CC6D-7A4A-5481-A54F-ED2BF08A1860}"/>
              </a:ext>
            </a:extLst>
          </p:cNvPr>
          <p:cNvSpPr txBox="1"/>
          <p:nvPr/>
        </p:nvSpPr>
        <p:spPr>
          <a:xfrm>
            <a:off x="6621733" y="25056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90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C29912-E8A1-B2B9-FF12-A04191BB4548}"/>
              </a:ext>
            </a:extLst>
          </p:cNvPr>
          <p:cNvSpPr txBox="1"/>
          <p:nvPr/>
        </p:nvSpPr>
        <p:spPr>
          <a:xfrm>
            <a:off x="624467" y="414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選び方を列挙する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A5A152-E904-F10A-AE51-69FCD7FA97D1}"/>
              </a:ext>
            </a:extLst>
          </p:cNvPr>
          <p:cNvSpPr txBox="1"/>
          <p:nvPr/>
        </p:nvSpPr>
        <p:spPr>
          <a:xfrm>
            <a:off x="2153090" y="1019191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・</a:t>
            </a:r>
            <a:r>
              <a:rPr kumimoji="1" lang="en-US" altLang="ja-JP" sz="1800"/>
              <a:t>3</a:t>
            </a:r>
            <a:r>
              <a:rPr kumimoji="1" lang="ja-JP" altLang="en-US" sz="1800"/>
              <a:t>つの商品</a:t>
            </a:r>
            <a:r>
              <a:rPr kumimoji="1" lang="en-US" altLang="ja-JP" sz="1800"/>
              <a:t>A,B,C</a:t>
            </a:r>
            <a:r>
              <a:rPr lang="ja-JP" altLang="en-US" sz="1800"/>
              <a:t>の中からいくつか選んで金額を</a:t>
            </a:r>
            <a:r>
              <a:rPr lang="en-US" altLang="ja-JP" sz="1800"/>
              <a:t>100</a:t>
            </a:r>
            <a:r>
              <a:rPr lang="ja-JP" altLang="en-US" sz="1800"/>
              <a:t>円にできるか？</a:t>
            </a:r>
            <a:endParaRPr kumimoji="1" lang="ja-JP" altLang="en-US" sz="1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624C26-5E26-4460-4655-94182D2CF7E8}"/>
              </a:ext>
            </a:extLst>
          </p:cNvPr>
          <p:cNvSpPr txBox="1"/>
          <p:nvPr/>
        </p:nvSpPr>
        <p:spPr>
          <a:xfrm>
            <a:off x="9434250" y="557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←できた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090B95-1060-6878-FB30-F0590B49D468}"/>
              </a:ext>
            </a:extLst>
          </p:cNvPr>
          <p:cNvSpPr txBox="1"/>
          <p:nvPr/>
        </p:nvSpPr>
        <p:spPr>
          <a:xfrm>
            <a:off x="1611275" y="297015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4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62446CA5-E971-06A6-3CF4-46D05035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8" y="273099"/>
            <a:ext cx="11050860" cy="6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CD8B05E0-F9CF-7ECA-DC84-63965A57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5" y="317154"/>
            <a:ext cx="10584370" cy="6223691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332A9CD-6734-EA4A-38BF-4748F553D050}"/>
              </a:ext>
            </a:extLst>
          </p:cNvPr>
          <p:cNvSpPr/>
          <p:nvPr/>
        </p:nvSpPr>
        <p:spPr>
          <a:xfrm>
            <a:off x="10096958" y="4796259"/>
            <a:ext cx="1938969" cy="15533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1110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&amp;1011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1010 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1C8FFE-003C-22F7-0F32-791640E84E48}"/>
              </a:ext>
            </a:extLst>
          </p:cNvPr>
          <p:cNvCxnSpPr/>
          <p:nvPr/>
        </p:nvCxnSpPr>
        <p:spPr>
          <a:xfrm>
            <a:off x="10344839" y="4605051"/>
            <a:ext cx="144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F7CBEF2-F899-0A88-02DA-65FF5C1BFB53}"/>
              </a:ext>
            </a:extLst>
          </p:cNvPr>
          <p:cNvSpPr/>
          <p:nvPr/>
        </p:nvSpPr>
        <p:spPr>
          <a:xfrm>
            <a:off x="3780412" y="5423051"/>
            <a:ext cx="2873775" cy="14156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</a:t>
            </a:r>
            <a:r>
              <a:rPr kumimoji="1" lang="en-US" altLang="ja-JP">
                <a:solidFill>
                  <a:schemeClr val="tx1"/>
                </a:solidFill>
              </a:rPr>
              <a:t>=11100|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    </a:t>
            </a:r>
            <a:r>
              <a:rPr kumimoji="1" lang="en-US" altLang="ja-JP">
                <a:solidFill>
                  <a:schemeClr val="tx1"/>
                </a:solidFill>
              </a:rPr>
              <a:t>=      11|10</a:t>
            </a: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1D0750-F8BC-9FAE-C65D-14EAD98243F9}"/>
              </a:ext>
            </a:extLst>
          </p:cNvPr>
          <p:cNvSpPr txBox="1"/>
          <p:nvPr/>
        </p:nvSpPr>
        <p:spPr>
          <a:xfrm>
            <a:off x="4412324" y="609515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n&gt;&gt;2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6CDA5D-A615-298B-5E87-CFB414096FFB}"/>
              </a:ext>
            </a:extLst>
          </p:cNvPr>
          <p:cNvSpPr txBox="1"/>
          <p:nvPr/>
        </p:nvSpPr>
        <p:spPr>
          <a:xfrm>
            <a:off x="4412323" y="579728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n&lt;&lt;1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891D18D7-B88B-B9AB-94E5-63CD08BE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53"/>
            <a:ext cx="12192000" cy="66328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9BD080-5911-A363-6084-BF288C5FB553}"/>
              </a:ext>
            </a:extLst>
          </p:cNvPr>
          <p:cNvSpPr txBox="1"/>
          <p:nvPr/>
        </p:nvSpPr>
        <p:spPr>
          <a:xfrm>
            <a:off x="713344" y="1500915"/>
            <a:ext cx="1633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/>
              <a:t>右から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E1ABAFE-4FB6-C662-4C83-7EA1ED59ED29}"/>
              </a:ext>
            </a:extLst>
          </p:cNvPr>
          <p:cNvSpPr/>
          <p:nvPr/>
        </p:nvSpPr>
        <p:spPr>
          <a:xfrm>
            <a:off x="4199052" y="1700970"/>
            <a:ext cx="2873775" cy="13154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n&gt;&gt;1  </a:t>
            </a:r>
            <a:r>
              <a:rPr kumimoji="1" lang="en-US" altLang="ja-JP">
                <a:solidFill>
                  <a:schemeClr val="tx1"/>
                </a:solidFill>
              </a:rPr>
              <a:t>=    111|0</a:t>
            </a:r>
            <a:r>
              <a:rPr lang="en-US" altLang="ja-JP">
                <a:solidFill>
                  <a:schemeClr val="tx1"/>
                </a:solidFill>
              </a:rPr>
              <a:t>       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0F898397-F5D5-9C29-A228-BF17DFEE49B9}"/>
              </a:ext>
            </a:extLst>
          </p:cNvPr>
          <p:cNvSpPr/>
          <p:nvPr/>
        </p:nvSpPr>
        <p:spPr>
          <a:xfrm>
            <a:off x="4199052" y="5276962"/>
            <a:ext cx="2873775" cy="13772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    111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  001       </a:t>
            </a:r>
          </a:p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   001</a:t>
            </a:r>
            <a:r>
              <a:rPr lang="en-US" altLang="ja-JP">
                <a:solidFill>
                  <a:schemeClr val="tx1"/>
                </a:solidFill>
              </a:rPr>
              <a:t>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466F31-3EB7-0377-F1F7-283C14EFAF4C}"/>
              </a:ext>
            </a:extLst>
          </p:cNvPr>
          <p:cNvCxnSpPr>
            <a:cxnSpLocks/>
          </p:cNvCxnSpPr>
          <p:nvPr/>
        </p:nvCxnSpPr>
        <p:spPr>
          <a:xfrm>
            <a:off x="5140091" y="6076854"/>
            <a:ext cx="9559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2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テキスト&#10;&#10;自動的に生成された説明">
            <a:extLst>
              <a:ext uri="{FF2B5EF4-FFF2-40B4-BE49-F238E27FC236}">
                <a16:creationId xmlns:a16="http://schemas.microsoft.com/office/drawing/2014/main" id="{BAB790E9-D155-5494-FBC2-27C4770D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4" y="140043"/>
            <a:ext cx="11795598" cy="6547196"/>
          </a:xfrm>
        </p:spPr>
      </p:pic>
    </p:spTree>
    <p:extLst>
      <p:ext uri="{BB962C8B-B14F-4D97-AF65-F5344CB8AC3E}">
        <p14:creationId xmlns:p14="http://schemas.microsoft.com/office/powerpoint/2010/main" val="8020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AB18123A-B4A7-AEA8-3AB1-9B27CBAA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5" y="774741"/>
            <a:ext cx="11876329" cy="6083259"/>
          </a:xfrm>
          <a:prstGeom prst="rect">
            <a:avLst/>
          </a:prstGeom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E8A35482-B6C6-2EFD-7F8E-E3D3523B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68" y="209320"/>
            <a:ext cx="6145115" cy="23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272</Words>
  <Application>Microsoft Macintosh PowerPoint</Application>
  <PresentationFormat>ワイド画面</PresentationFormat>
  <Paragraphs>85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bit全探索 bitDP</vt:lpstr>
      <vt:lpstr>PowerPoint プレゼンテーション</vt:lpstr>
      <vt:lpstr>具体例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bit全探索おまけ</vt:lpstr>
      <vt:lpstr>bit 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bit全探索 bitDP</dc:title>
  <dc:creator>井桁　広翔</dc:creator>
  <cp:lastModifiedBy>井桁　広翔</cp:lastModifiedBy>
  <cp:revision>27</cp:revision>
  <dcterms:created xsi:type="dcterms:W3CDTF">2024-03-26T23:56:30Z</dcterms:created>
  <dcterms:modified xsi:type="dcterms:W3CDTF">2024-03-27T07:03:45Z</dcterms:modified>
</cp:coreProperties>
</file>