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144000"/>
  <p:embeddedFontLst>
    <p:embeddedFont>
      <p:font typeface="Play" panose="020B0604020202020204" charset="0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g8O7TAGEHMiFLymLzdnHkD3FHs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174" y="8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449695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6"/>
              <a:buFont typeface="Play"/>
              <a:buNone/>
              <a:defRPr sz="8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3467"/>
              <a:buNone/>
              <a:defRPr sz="3466"/>
            </a:lvl1pPr>
            <a:lvl2pPr lvl="1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None/>
              <a:defRPr sz="2889"/>
            </a:lvl2pPr>
            <a:lvl3pPr lvl="2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/>
            </a:lvl3pPr>
            <a:lvl4pPr lvl="3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4pPr>
            <a:lvl5pPr lvl="4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5pPr>
            <a:lvl6pPr lvl="5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6pPr>
            <a:lvl7pPr lvl="6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7pPr>
            <a:lvl8pPr lvl="7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8pPr>
            <a:lvl9pPr lvl="8" algn="ctr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666"/>
              <a:buFont typeface="Play"/>
              <a:buNone/>
              <a:defRPr sz="8666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rgbClr val="757575"/>
              </a:buClr>
              <a:buSzPts val="3467"/>
              <a:buNone/>
              <a:defRPr sz="3466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889"/>
              <a:buNone/>
              <a:defRPr sz="2889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600"/>
              <a:buNone/>
              <a:defRPr sz="26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311"/>
              <a:buNone/>
              <a:defRPr sz="2311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311"/>
              <a:buNone/>
              <a:defRPr sz="2311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311"/>
              <a:buNone/>
              <a:defRPr sz="2311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311"/>
              <a:buNone/>
              <a:defRPr sz="2311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311"/>
              <a:buNone/>
              <a:defRPr sz="2311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rgbClr val="757575"/>
              </a:buClr>
              <a:buSzPts val="2311"/>
              <a:buNone/>
              <a:defRPr sz="2311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3467"/>
              <a:buNone/>
              <a:defRPr sz="3466" b="1"/>
            </a:lvl1pPr>
            <a:lvl2pPr marL="914400" lvl="1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None/>
              <a:defRPr sz="2889" b="1"/>
            </a:lvl2pPr>
            <a:lvl3pPr marL="1371600" lvl="2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3pPr>
            <a:lvl4pPr marL="1828800" lvl="3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4pPr>
            <a:lvl5pPr marL="2286000" lvl="4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5pPr>
            <a:lvl6pPr marL="2743200" lvl="5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6pPr>
            <a:lvl7pPr marL="3200400" lvl="6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7pPr>
            <a:lvl8pPr marL="3657600" lvl="7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8pPr>
            <a:lvl9pPr marL="4114800" lvl="8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3467"/>
              <a:buNone/>
              <a:defRPr sz="3466" b="1"/>
            </a:lvl1pPr>
            <a:lvl2pPr marL="914400" lvl="1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None/>
              <a:defRPr sz="2889" b="1"/>
            </a:lvl2pPr>
            <a:lvl3pPr marL="1371600" lvl="2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3pPr>
            <a:lvl4pPr marL="1828800" lvl="3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4pPr>
            <a:lvl5pPr marL="2286000" lvl="4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5pPr>
            <a:lvl6pPr marL="2743200" lvl="5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6pPr>
            <a:lvl7pPr marL="3200400" lvl="6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7pPr>
            <a:lvl8pPr marL="3657600" lvl="7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8pPr>
            <a:lvl9pPr marL="4114800" lvl="8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2"/>
              <a:buFont typeface="Play"/>
              <a:buNone/>
              <a:defRPr sz="462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915543" y="1426281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22097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4622"/>
              <a:buChar char="•"/>
              <a:defRPr sz="4622"/>
            </a:lvl1pPr>
            <a:lvl2pPr marL="914400" lvl="1" indent="-485394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4044"/>
              <a:buChar char="•"/>
              <a:defRPr sz="4043"/>
            </a:lvl2pPr>
            <a:lvl3pPr marL="1371600" lvl="2" indent="-448754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3467"/>
              <a:buChar char="•"/>
              <a:defRPr sz="3466"/>
            </a:lvl3pPr>
            <a:lvl4pPr marL="1828800" lvl="3" indent="-412051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Char char="•"/>
              <a:defRPr sz="2889"/>
            </a:lvl4pPr>
            <a:lvl5pPr marL="2286000" lvl="4" indent="-412051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Char char="•"/>
              <a:defRPr sz="2889"/>
            </a:lvl5pPr>
            <a:lvl6pPr marL="2743200" lvl="5" indent="-412051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Char char="•"/>
              <a:defRPr sz="2889"/>
            </a:lvl6pPr>
            <a:lvl7pPr marL="3200400" lvl="6" indent="-412051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Char char="•"/>
              <a:defRPr sz="2889"/>
            </a:lvl7pPr>
            <a:lvl8pPr marL="3657600" lvl="7" indent="-412051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Char char="•"/>
              <a:defRPr sz="2889"/>
            </a:lvl8pPr>
            <a:lvl9pPr marL="4114800" lvl="8" indent="-412051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Char char="•"/>
              <a:defRPr sz="2889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3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1pPr>
            <a:lvl2pPr marL="914400" lvl="1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22"/>
              <a:buNone/>
              <a:defRPr sz="2021"/>
            </a:lvl2pPr>
            <a:lvl3pPr marL="1371600" lvl="2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733"/>
              <a:buNone/>
              <a:defRPr sz="1733"/>
            </a:lvl3pPr>
            <a:lvl4pPr marL="1828800" lvl="3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4pPr>
            <a:lvl5pPr marL="2286000" lvl="4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5pPr>
            <a:lvl6pPr marL="2743200" lvl="5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6pPr>
            <a:lvl7pPr marL="3200400" lvl="6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7pPr>
            <a:lvl8pPr marL="3657600" lvl="7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8pPr>
            <a:lvl9pPr marL="4114800" lvl="8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22"/>
              <a:buFont typeface="Play"/>
              <a:buNone/>
              <a:defRPr sz="4622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2915543" y="1426281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3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2311"/>
              <a:buNone/>
              <a:defRPr sz="2311"/>
            </a:lvl1pPr>
            <a:lvl2pPr marL="914400" lvl="1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022"/>
              <a:buNone/>
              <a:defRPr sz="2021"/>
            </a:lvl2pPr>
            <a:lvl3pPr marL="1371600" lvl="2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733"/>
              <a:buNone/>
              <a:defRPr sz="1733"/>
            </a:lvl3pPr>
            <a:lvl4pPr marL="1828800" lvl="3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4pPr>
            <a:lvl5pPr marL="2286000" lvl="4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5pPr>
            <a:lvl6pPr marL="2743200" lvl="5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6pPr>
            <a:lvl7pPr marL="3200400" lvl="6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7pPr>
            <a:lvl8pPr marL="3657600" lvl="7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8pPr>
            <a:lvl9pPr marL="4114800" lvl="8" indent="-228600" algn="l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1444"/>
              <a:buNone/>
              <a:defRPr sz="1444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55"/>
              <a:buFont typeface="Play"/>
              <a:buNone/>
              <a:defRPr sz="6355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5394" algn="l" rtl="0">
              <a:lnSpc>
                <a:spcPct val="90000"/>
              </a:lnSpc>
              <a:spcBef>
                <a:spcPts val="1444"/>
              </a:spcBef>
              <a:spcAft>
                <a:spcPts val="0"/>
              </a:spcAft>
              <a:buClr>
                <a:schemeClr val="dk1"/>
              </a:buClr>
              <a:buSzPts val="4044"/>
              <a:buFont typeface="Arial"/>
              <a:buChar char="•"/>
              <a:defRPr sz="404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48754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3467"/>
              <a:buFont typeface="Arial"/>
              <a:buChar char="•"/>
              <a:defRPr sz="346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12051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889"/>
              <a:buFont typeface="Arial"/>
              <a:buChar char="•"/>
              <a:defRPr sz="288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937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937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37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37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37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3700" algn="l" rtl="0">
              <a:lnSpc>
                <a:spcPct val="90000"/>
              </a:lnSpc>
              <a:spcBef>
                <a:spcPts val="722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733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5043697" y="459772"/>
            <a:ext cx="357717" cy="441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6230" y="4388211"/>
            <a:ext cx="82550" cy="247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320" y="758492"/>
            <a:ext cx="6742295" cy="2899536"/>
            <a:chOff x="76320" y="59992"/>
            <a:chExt cx="6742295" cy="2899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20" y="59992"/>
              <a:ext cx="6742295" cy="1634496"/>
            </a:xfrm>
            <a:prstGeom prst="rect">
              <a:avLst/>
            </a:prstGeom>
          </p:spPr>
        </p:pic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320" y="1803552"/>
              <a:ext cx="6742295" cy="1155976"/>
            </a:xfrm>
            <a:prstGeom prst="rect">
              <a:avLst/>
            </a:prstGeom>
          </p:spPr>
        </p:pic>
      </p:grpSp>
      <p:grpSp>
        <p:nvGrpSpPr>
          <p:cNvPr id="14" name="Grupo 13"/>
          <p:cNvGrpSpPr/>
          <p:nvPr/>
        </p:nvGrpSpPr>
        <p:grpSpPr>
          <a:xfrm>
            <a:off x="76320" y="6092492"/>
            <a:ext cx="6742295" cy="2899536"/>
            <a:chOff x="76320" y="59992"/>
            <a:chExt cx="6742295" cy="2899536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20" y="59992"/>
              <a:ext cx="6742295" cy="1634496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320" y="1803552"/>
              <a:ext cx="6742295" cy="11559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-1" y="418898"/>
            <a:ext cx="6832391" cy="3505401"/>
            <a:chOff x="-1" y="418898"/>
            <a:chExt cx="6832391" cy="3505401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55" y="418898"/>
              <a:ext cx="6723535" cy="1994102"/>
            </a:xfrm>
            <a:prstGeom prst="rect">
              <a:avLst/>
            </a:prstGeom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" y="2629020"/>
              <a:ext cx="6773782" cy="1295279"/>
            </a:xfrm>
            <a:prstGeom prst="rect">
              <a:avLst/>
            </a:prstGeom>
          </p:spPr>
        </p:pic>
      </p:grpSp>
      <p:grpSp>
        <p:nvGrpSpPr>
          <p:cNvPr id="17" name="Grupo 16"/>
          <p:cNvGrpSpPr/>
          <p:nvPr/>
        </p:nvGrpSpPr>
        <p:grpSpPr>
          <a:xfrm>
            <a:off x="-1" y="5536998"/>
            <a:ext cx="6832391" cy="3505401"/>
            <a:chOff x="-1" y="418898"/>
            <a:chExt cx="6832391" cy="3505401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55" y="418898"/>
              <a:ext cx="6723535" cy="1994102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" y="2629020"/>
              <a:ext cx="6773782" cy="12952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0047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Office PowerPoint</Application>
  <PresentationFormat>A4 (210 x 297 mm)</PresentationFormat>
  <Paragraphs>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Play</vt:lpstr>
      <vt:lpstr>Arial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triJuankar .</cp:lastModifiedBy>
  <cp:revision>10</cp:revision>
  <cp:lastPrinted>2025-03-17T15:57:38Z</cp:lastPrinted>
  <dcterms:created xsi:type="dcterms:W3CDTF">2024-02-08T17:43:09Z</dcterms:created>
  <dcterms:modified xsi:type="dcterms:W3CDTF">2025-03-17T16:14:56Z</dcterms:modified>
</cp:coreProperties>
</file>