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797675" cy="98726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89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50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52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769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736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97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03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76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047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60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89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3295-2E62-4957-84D7-24391DDD2579}" type="datetimeFigureOut">
              <a:rPr lang="es-ES" smtClean="0"/>
              <a:t>18/09/2024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FB767-11CD-4115-9224-EE6A35A70E9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50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2" y="377475"/>
            <a:ext cx="3240000" cy="1908000"/>
          </a:xfrm>
          <a:prstGeom prst="rect">
            <a:avLst/>
          </a:prstGeom>
        </p:spPr>
      </p:pic>
      <p:pic>
        <p:nvPicPr>
          <p:cNvPr id="9" name="Imagen 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57" y="377475"/>
            <a:ext cx="3240000" cy="1908000"/>
          </a:xfrm>
          <a:prstGeom prst="rect">
            <a:avLst/>
          </a:prstGeom>
        </p:spPr>
      </p:pic>
      <p:pic>
        <p:nvPicPr>
          <p:cNvPr id="11" name="Imagen 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42" y="377475"/>
            <a:ext cx="3240000" cy="1908000"/>
          </a:xfrm>
          <a:prstGeom prst="rect">
            <a:avLst/>
          </a:prstGeom>
        </p:spPr>
      </p:pic>
      <p:pic>
        <p:nvPicPr>
          <p:cNvPr id="13" name="Imagen 12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57" y="2355978"/>
            <a:ext cx="3240000" cy="1908000"/>
          </a:xfrm>
          <a:prstGeom prst="rect">
            <a:avLst/>
          </a:prstGeom>
        </p:spPr>
      </p:pic>
      <p:pic>
        <p:nvPicPr>
          <p:cNvPr id="14" name="Imagen 13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42" y="2355978"/>
            <a:ext cx="3240000" cy="1908000"/>
          </a:xfrm>
          <a:prstGeom prst="rect">
            <a:avLst/>
          </a:prstGeom>
        </p:spPr>
      </p:pic>
      <p:pic>
        <p:nvPicPr>
          <p:cNvPr id="15" name="Imagen 14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2" y="4335192"/>
            <a:ext cx="3240000" cy="1908000"/>
          </a:xfrm>
          <a:prstGeom prst="rect">
            <a:avLst/>
          </a:prstGeom>
        </p:spPr>
      </p:pic>
      <p:pic>
        <p:nvPicPr>
          <p:cNvPr id="16" name="Imagen 15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357" y="4335192"/>
            <a:ext cx="3240000" cy="1908000"/>
          </a:xfrm>
          <a:prstGeom prst="rect">
            <a:avLst/>
          </a:prstGeom>
        </p:spPr>
      </p:pic>
      <p:pic>
        <p:nvPicPr>
          <p:cNvPr id="18" name="Imagen 17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4142" y="4335192"/>
            <a:ext cx="3240000" cy="1908000"/>
          </a:xfrm>
          <a:prstGeom prst="rect">
            <a:avLst/>
          </a:prstGeom>
        </p:spPr>
      </p:pic>
      <p:pic>
        <p:nvPicPr>
          <p:cNvPr id="19" name="Imagen 1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572" y="2355978"/>
            <a:ext cx="3240000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28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8" y="278945"/>
            <a:ext cx="3240000" cy="1944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44" y="278945"/>
            <a:ext cx="3240000" cy="1944000"/>
          </a:xfrm>
          <a:prstGeom prst="rect">
            <a:avLst/>
          </a:prstGeom>
        </p:spPr>
      </p:pic>
      <p:pic>
        <p:nvPicPr>
          <p:cNvPr id="6" name="Imagen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503" y="278945"/>
            <a:ext cx="3240000" cy="1944000"/>
          </a:xfrm>
          <a:prstGeom prst="rect">
            <a:avLst/>
          </a:prstGeom>
        </p:spPr>
      </p:pic>
      <p:pic>
        <p:nvPicPr>
          <p:cNvPr id="7" name="Imagen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8" y="2335927"/>
            <a:ext cx="3240000" cy="1944000"/>
          </a:xfrm>
          <a:prstGeom prst="rect">
            <a:avLst/>
          </a:prstGeom>
        </p:spPr>
      </p:pic>
      <p:pic>
        <p:nvPicPr>
          <p:cNvPr id="8" name="Imagen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44" y="2335927"/>
            <a:ext cx="3240000" cy="1944000"/>
          </a:xfrm>
          <a:prstGeom prst="rect">
            <a:avLst/>
          </a:prstGeom>
        </p:spPr>
      </p:pic>
      <p:pic>
        <p:nvPicPr>
          <p:cNvPr id="9" name="Imagen 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503" y="2335927"/>
            <a:ext cx="3240000" cy="1944000"/>
          </a:xfrm>
          <a:prstGeom prst="rect">
            <a:avLst/>
          </a:prstGeom>
        </p:spPr>
      </p:pic>
      <p:pic>
        <p:nvPicPr>
          <p:cNvPr id="10" name="Imagen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88" y="4392910"/>
            <a:ext cx="3240000" cy="1944000"/>
          </a:xfrm>
          <a:prstGeom prst="rect">
            <a:avLst/>
          </a:prstGeom>
        </p:spPr>
      </p:pic>
      <p:pic>
        <p:nvPicPr>
          <p:cNvPr id="11" name="Imagen 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344" y="4392910"/>
            <a:ext cx="3240000" cy="1944000"/>
          </a:xfrm>
          <a:prstGeom prst="rect">
            <a:avLst/>
          </a:prstGeom>
        </p:spPr>
      </p:pic>
      <p:pic>
        <p:nvPicPr>
          <p:cNvPr id="12" name="Imagen 1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503" y="4392910"/>
            <a:ext cx="324000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60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7" y="314711"/>
            <a:ext cx="3240000" cy="1944000"/>
          </a:xfrm>
          <a:prstGeom prst="rect">
            <a:avLst/>
          </a:prstGeom>
        </p:spPr>
      </p:pic>
      <p:pic>
        <p:nvPicPr>
          <p:cNvPr id="5" name="Imagen 4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32" y="314711"/>
            <a:ext cx="3240000" cy="1944000"/>
          </a:xfrm>
          <a:prstGeom prst="rect">
            <a:avLst/>
          </a:prstGeom>
        </p:spPr>
      </p:pic>
      <p:pic>
        <p:nvPicPr>
          <p:cNvPr id="6" name="Imagen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17" y="314711"/>
            <a:ext cx="3240000" cy="1944000"/>
          </a:xfrm>
          <a:prstGeom prst="rect">
            <a:avLst/>
          </a:prstGeom>
        </p:spPr>
      </p:pic>
      <p:pic>
        <p:nvPicPr>
          <p:cNvPr id="7" name="Imagen 6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7" y="2382771"/>
            <a:ext cx="3240000" cy="1944000"/>
          </a:xfrm>
          <a:prstGeom prst="rect">
            <a:avLst/>
          </a:prstGeom>
        </p:spPr>
      </p:pic>
      <p:pic>
        <p:nvPicPr>
          <p:cNvPr id="8" name="Imagen 7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32" y="2382771"/>
            <a:ext cx="3240000" cy="1944000"/>
          </a:xfrm>
          <a:prstGeom prst="rect">
            <a:avLst/>
          </a:prstGeom>
        </p:spPr>
      </p:pic>
      <p:pic>
        <p:nvPicPr>
          <p:cNvPr id="9" name="Imagen 8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17" y="2382771"/>
            <a:ext cx="3240000" cy="1944000"/>
          </a:xfrm>
          <a:prstGeom prst="rect">
            <a:avLst/>
          </a:prstGeom>
        </p:spPr>
      </p:pic>
      <p:pic>
        <p:nvPicPr>
          <p:cNvPr id="10" name="Imagen 9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207" y="4433579"/>
            <a:ext cx="3240000" cy="1944000"/>
          </a:xfrm>
          <a:prstGeom prst="rect">
            <a:avLst/>
          </a:prstGeom>
        </p:spPr>
      </p:pic>
      <p:pic>
        <p:nvPicPr>
          <p:cNvPr id="11" name="Imagen 10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9832" y="4433579"/>
            <a:ext cx="3240000" cy="1944000"/>
          </a:xfrm>
          <a:prstGeom prst="rect">
            <a:avLst/>
          </a:prstGeom>
        </p:spPr>
      </p:pic>
      <p:pic>
        <p:nvPicPr>
          <p:cNvPr id="12" name="Imagen 11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17" y="4433579"/>
            <a:ext cx="324000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913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TRGASA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Garcia Flores, Juan Carlos</dc:creator>
  <cp:lastModifiedBy>Garcia Flores, Juan Carlos</cp:lastModifiedBy>
  <cp:revision>7</cp:revision>
  <cp:lastPrinted>2024-09-16T09:10:16Z</cp:lastPrinted>
  <dcterms:created xsi:type="dcterms:W3CDTF">2024-09-16T09:08:57Z</dcterms:created>
  <dcterms:modified xsi:type="dcterms:W3CDTF">2024-09-18T06:40:26Z</dcterms:modified>
</cp:coreProperties>
</file>