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61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D4658-B527-42E3-AA54-FF4891EC0CA5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F7D46-322B-4509-8271-CBDF9D8C297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465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7D46-322B-4509-8271-CBDF9D8C297A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8552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7D46-322B-4509-8271-CBDF9D8C297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984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7D46-322B-4509-8271-CBDF9D8C297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158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7D46-322B-4509-8271-CBDF9D8C297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975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F7D46-322B-4509-8271-CBDF9D8C297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0589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FCED0-B9A7-B866-B7A0-295DCCB3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BFEE76-2129-5A16-244A-8ED48460D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2AAC5-F46F-45B1-BA11-BFC236D93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29C1C8-5A6A-35BE-A718-64310BDD7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CD3518-4539-071D-9B64-32B807BB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29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9F08B-2D9C-4813-6A38-37C638E6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8709D-5C13-5FE7-FD65-D2BE9EB84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92B4D1-FE75-7A8C-9524-16F60085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C390CD-D86A-B912-DD66-92EFF498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AC74FF-EDDD-98B6-BA0C-A320C8B9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325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AFDD7-8930-83C3-9569-724E4D450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21363A-48DE-D790-DE5B-8E4616D3A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541A91-A1AB-4341-83B9-CA83716B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1840D0-521C-34D6-8179-F01C52C5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FCDB63-B979-B54D-207C-8A71267D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1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3FF7-D3CD-B9E6-3D34-60D5C698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F866D-7F40-08C8-AB85-4276726A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815D81-AFA2-49D3-6A2A-8A4D9E39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BA6CBB-9068-03DF-1617-4F8B24C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197794-9B72-6501-8C1D-3BAAD5C16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791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62B06-4B07-8C5E-98FA-8412DC244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A17597-C0F8-FF97-8367-1D820C53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7B1F79-420B-917C-48F5-725C4EA5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EF34AD-FB0F-8A4B-0DED-B74C4916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8F6432-8F99-A25A-32B3-E15D3E7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609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B5B5F-B9CB-99A4-D4DF-125CCDEF5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A58F11-65B5-EC24-4D5D-10FCAAFDB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6C9724-2898-63DF-D967-A770EC14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65C6D8-55AF-BFDF-D153-951BC3F74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A1CA46-B72C-A5E9-6F2B-7018E1CA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AB7552-04CD-EFE6-2495-E4C6693C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478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FCF6E-3426-8F09-B4EB-34A6E637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72FF61-82E9-712F-83AD-99B677CD3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BBF30-07A3-1224-77A2-05055FA25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DE0F82-163D-586C-FFE1-C1F56B2B1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C750E5-3E47-8622-AE1D-BE91A7F4A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2A87E4A-CC07-ADF4-F073-34D22F5AD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07B31E-5A28-8FDF-1914-448F0F92C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9AB1E8-8E8A-2D34-7C0E-F3C56D60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349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D0D36-3179-1387-4354-C8B2665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4D8B3E-D730-EB81-885C-D00DA8B83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E28786-23EC-745D-2682-F6720759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8F8E538-D026-0229-1DCD-5C2363C99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375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EF34FC-A815-0238-0AA7-3028A4B3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5D0E45-1F56-F462-2EFC-497A4981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26AC4F-7FEC-F64C-8FCF-B2BCBF4E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1007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51CB2-08B8-582A-7EBC-C3AA594DC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7DB6DD-5FDA-D9CD-C0FE-EC16587F9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9BE1FCE-EE93-8C96-8951-335810D98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5AA78A4-18E8-620F-A187-69F2578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55F615-6C58-859F-1D0F-250DDE7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D78E1F-66EB-A830-38AF-C10E925E3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41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E44CA-6EFF-9433-7AEF-5CD747455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80246C-575D-3EFA-C3E2-EABCACD357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D8366D9-DF89-045B-4E2D-04899A7E0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4E3B36-95D4-55B8-0496-073BB1099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38F406C-69C5-DD6C-499B-5AB48393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D87398-F252-B34E-A20A-B09BB2AB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995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5B6D8AB-0350-6C9B-67A5-E146FE0B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9C35CB-19C1-E3CF-2FFC-FA50CC6B1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D38FB-E0AC-38E4-AEFC-E8E4A23FF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EAE4A-7969-4A1A-A66C-5AD18EF940F0}" type="datetimeFigureOut">
              <a:rPr lang="es-ES" smtClean="0"/>
              <a:t>23/05/2024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A83E20-47FB-B207-20FA-23F8D038E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38FFBA-CCE5-7922-F2CD-2403C11D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2399C-DE7E-4A68-BC34-4CB8382DAF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689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El nuevo deporte de moda, ¿qué es el pickleball? - Sportmadness">
            <a:extLst>
              <a:ext uri="{FF2B5EF4-FFF2-40B4-BE49-F238E27FC236}">
                <a16:creationId xmlns:a16="http://schemas.microsoft.com/office/drawing/2014/main" id="{BE63815E-6D31-14E0-DD54-250726B6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695565" y="6087466"/>
            <a:ext cx="337300" cy="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627159E-1965-781A-9AF0-EC1B299161A7}"/>
              </a:ext>
            </a:extLst>
          </p:cNvPr>
          <p:cNvSpPr txBox="1"/>
          <p:nvPr/>
        </p:nvSpPr>
        <p:spPr>
          <a:xfrm>
            <a:off x="3946866" y="601077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12</a:t>
            </a:r>
            <a:r>
              <a:rPr lang="es-ES" sz="1000" dirty="0" smtClean="0"/>
              <a:t> </a:t>
            </a:r>
            <a:r>
              <a:rPr lang="es-ES" sz="1000" dirty="0"/>
              <a:t>PISTAS Marcadas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11C1A3-2AA1-E019-DD54-046CAE4EB91C}"/>
              </a:ext>
            </a:extLst>
          </p:cNvPr>
          <p:cNvSpPr txBox="1"/>
          <p:nvPr/>
        </p:nvSpPr>
        <p:spPr>
          <a:xfrm>
            <a:off x="3650311" y="79590"/>
            <a:ext cx="36247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200" b="1" dirty="0" smtClean="0"/>
              <a:t>SPANISH OPEN</a:t>
            </a:r>
          </a:p>
          <a:p>
            <a:pPr algn="ctr"/>
            <a:r>
              <a:rPr lang="es-ES" sz="1200" b="1" dirty="0" smtClean="0"/>
              <a:t>JUEVES JUNIORS 12 </a:t>
            </a:r>
            <a:r>
              <a:rPr lang="es-ES" sz="1200" b="1" dirty="0"/>
              <a:t>PISTAS DE 09H A </a:t>
            </a:r>
            <a:r>
              <a:rPr lang="es-ES" sz="1200" b="1" dirty="0" smtClean="0"/>
              <a:t>18H</a:t>
            </a:r>
            <a:endParaRPr lang="es-ES" sz="1200" b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95EFA1-811F-ED25-E8A6-4BA389BE3F07}"/>
              </a:ext>
            </a:extLst>
          </p:cNvPr>
          <p:cNvSpPr txBox="1"/>
          <p:nvPr/>
        </p:nvSpPr>
        <p:spPr>
          <a:xfrm>
            <a:off x="6248755" y="601077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Cafeteria</a:t>
            </a:r>
            <a:r>
              <a:rPr lang="es-ES" sz="1000" dirty="0"/>
              <a:t> restaurante</a:t>
            </a:r>
          </a:p>
        </p:txBody>
      </p:sp>
      <p:pic>
        <p:nvPicPr>
          <p:cNvPr id="23" name="Imagen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824" y="720969"/>
            <a:ext cx="8029770" cy="478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El nuevo deporte de moda, ¿qué es el pickleball? - Sportmadness">
            <a:extLst>
              <a:ext uri="{FF2B5EF4-FFF2-40B4-BE49-F238E27FC236}">
                <a16:creationId xmlns:a16="http://schemas.microsoft.com/office/drawing/2014/main" id="{BE63815E-6D31-14E0-DD54-250726B6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695565" y="6087466"/>
            <a:ext cx="337300" cy="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627159E-1965-781A-9AF0-EC1B299161A7}"/>
              </a:ext>
            </a:extLst>
          </p:cNvPr>
          <p:cNvSpPr txBox="1"/>
          <p:nvPr/>
        </p:nvSpPr>
        <p:spPr>
          <a:xfrm>
            <a:off x="3946866" y="601077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20 </a:t>
            </a:r>
            <a:r>
              <a:rPr lang="es-ES" sz="1000" dirty="0"/>
              <a:t>PISTAS Marcadas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11C1A3-2AA1-E019-DD54-046CAE4EB91C}"/>
              </a:ext>
            </a:extLst>
          </p:cNvPr>
          <p:cNvSpPr txBox="1"/>
          <p:nvPr/>
        </p:nvSpPr>
        <p:spPr>
          <a:xfrm>
            <a:off x="3946866" y="79590"/>
            <a:ext cx="45544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Viernes </a:t>
            </a:r>
            <a:r>
              <a:rPr lang="es-ES" sz="1200" b="1" dirty="0" smtClean="0"/>
              <a:t>Individuales 20</a:t>
            </a:r>
            <a:r>
              <a:rPr lang="es-ES" sz="1200" b="1" dirty="0" smtClean="0"/>
              <a:t> </a:t>
            </a:r>
            <a:r>
              <a:rPr lang="es-ES" sz="1200" b="1" dirty="0"/>
              <a:t>PISTAS DE 09H A 22H/23H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95EFA1-811F-ED25-E8A6-4BA389BE3F07}"/>
              </a:ext>
            </a:extLst>
          </p:cNvPr>
          <p:cNvSpPr txBox="1"/>
          <p:nvPr/>
        </p:nvSpPr>
        <p:spPr>
          <a:xfrm>
            <a:off x="6248755" y="601077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Cafeteria</a:t>
            </a:r>
            <a:r>
              <a:rPr lang="es-ES" sz="1000" dirty="0"/>
              <a:t> restaurante</a:t>
            </a:r>
          </a:p>
        </p:txBody>
      </p:sp>
      <p:pic>
        <p:nvPicPr>
          <p:cNvPr id="23" name="Imagen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077" y="677008"/>
            <a:ext cx="8291146" cy="490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5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El nuevo deporte de moda, ¿qué es el pickleball? - Sportmadness">
            <a:extLst>
              <a:ext uri="{FF2B5EF4-FFF2-40B4-BE49-F238E27FC236}">
                <a16:creationId xmlns:a16="http://schemas.microsoft.com/office/drawing/2014/main" id="{BE63815E-6D31-14E0-DD54-250726B6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695565" y="6087466"/>
            <a:ext cx="337300" cy="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627159E-1965-781A-9AF0-EC1B299161A7}"/>
              </a:ext>
            </a:extLst>
          </p:cNvPr>
          <p:cNvSpPr txBox="1"/>
          <p:nvPr/>
        </p:nvSpPr>
        <p:spPr>
          <a:xfrm>
            <a:off x="3946866" y="601077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16</a:t>
            </a:r>
            <a:r>
              <a:rPr lang="es-ES" sz="1000" dirty="0" smtClean="0"/>
              <a:t> </a:t>
            </a:r>
            <a:r>
              <a:rPr lang="es-ES" sz="1000" dirty="0"/>
              <a:t>PISTAS Marcadas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11C1A3-2AA1-E019-DD54-046CAE4EB91C}"/>
              </a:ext>
            </a:extLst>
          </p:cNvPr>
          <p:cNvSpPr txBox="1"/>
          <p:nvPr/>
        </p:nvSpPr>
        <p:spPr>
          <a:xfrm>
            <a:off x="3946866" y="79590"/>
            <a:ext cx="604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SABADO </a:t>
            </a:r>
            <a:r>
              <a:rPr lang="es-ES" sz="1200" b="1" dirty="0" smtClean="0"/>
              <a:t>SESION MAÑANA </a:t>
            </a:r>
            <a:r>
              <a:rPr lang="es-ES" sz="1200" b="1" dirty="0"/>
              <a:t>DE 09H A </a:t>
            </a:r>
            <a:r>
              <a:rPr lang="es-ES" sz="1200" b="1" dirty="0" smtClean="0"/>
              <a:t>16H </a:t>
            </a:r>
            <a:r>
              <a:rPr lang="es-ES" sz="1200" b="1" dirty="0"/>
              <a:t>– </a:t>
            </a:r>
            <a:r>
              <a:rPr lang="es-ES" sz="1200" b="1" dirty="0" smtClean="0"/>
              <a:t>DOBLES MIXTOS </a:t>
            </a:r>
            <a:r>
              <a:rPr lang="es-ES" sz="1200" b="1" dirty="0"/>
              <a:t>– 16 PISTAS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95EFA1-811F-ED25-E8A6-4BA389BE3F07}"/>
              </a:ext>
            </a:extLst>
          </p:cNvPr>
          <p:cNvSpPr txBox="1"/>
          <p:nvPr/>
        </p:nvSpPr>
        <p:spPr>
          <a:xfrm>
            <a:off x="6248755" y="601077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Cafeteria</a:t>
            </a:r>
            <a:r>
              <a:rPr lang="es-ES" sz="1000" dirty="0"/>
              <a:t> restaurante</a:t>
            </a:r>
          </a:p>
        </p:txBody>
      </p:sp>
      <p:pic>
        <p:nvPicPr>
          <p:cNvPr id="23" name="Imagen 2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462" y="465992"/>
            <a:ext cx="8880230" cy="510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10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El nuevo deporte de moda, ¿qué es el pickleball? - Sportmadness">
            <a:extLst>
              <a:ext uri="{FF2B5EF4-FFF2-40B4-BE49-F238E27FC236}">
                <a16:creationId xmlns:a16="http://schemas.microsoft.com/office/drawing/2014/main" id="{BE63815E-6D31-14E0-DD54-250726B6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695565" y="6087466"/>
            <a:ext cx="337300" cy="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627159E-1965-781A-9AF0-EC1B299161A7}"/>
              </a:ext>
            </a:extLst>
          </p:cNvPr>
          <p:cNvSpPr txBox="1"/>
          <p:nvPr/>
        </p:nvSpPr>
        <p:spPr>
          <a:xfrm>
            <a:off x="3946866" y="601077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32</a:t>
            </a:r>
            <a:r>
              <a:rPr lang="es-ES" sz="1000" dirty="0" smtClean="0"/>
              <a:t> </a:t>
            </a:r>
            <a:r>
              <a:rPr lang="es-ES" sz="1000" dirty="0"/>
              <a:t>PISTAS Marcadas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95EFA1-811F-ED25-E8A6-4BA389BE3F07}"/>
              </a:ext>
            </a:extLst>
          </p:cNvPr>
          <p:cNvSpPr txBox="1"/>
          <p:nvPr/>
        </p:nvSpPr>
        <p:spPr>
          <a:xfrm>
            <a:off x="6248755" y="601077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Cafeteria</a:t>
            </a:r>
            <a:r>
              <a:rPr lang="es-ES" sz="1000" dirty="0"/>
              <a:t> restaurante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0933420-91D4-66C3-4B44-568596273611}"/>
              </a:ext>
            </a:extLst>
          </p:cNvPr>
          <p:cNvSpPr txBox="1"/>
          <p:nvPr/>
        </p:nvSpPr>
        <p:spPr>
          <a:xfrm>
            <a:off x="2758685" y="258139"/>
            <a:ext cx="7436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SABADO </a:t>
            </a:r>
            <a:r>
              <a:rPr lang="es-ES" sz="1200" b="1" dirty="0" smtClean="0"/>
              <a:t>SESSION TARDE </a:t>
            </a:r>
            <a:r>
              <a:rPr lang="es-ES" sz="1200" b="1" dirty="0"/>
              <a:t>DE </a:t>
            </a:r>
            <a:r>
              <a:rPr lang="es-ES" sz="1200" b="1" dirty="0" smtClean="0"/>
              <a:t>16H </a:t>
            </a:r>
            <a:r>
              <a:rPr lang="es-ES" sz="1200" b="1" dirty="0"/>
              <a:t>– 22H DOBLES HOMBRES Y MUJERES – HASTA </a:t>
            </a:r>
            <a:r>
              <a:rPr lang="es-ES" sz="1200" b="1" dirty="0" smtClean="0"/>
              <a:t>32 </a:t>
            </a:r>
            <a:r>
              <a:rPr lang="es-ES" sz="1200" b="1" dirty="0"/>
              <a:t>PISTAS  </a:t>
            </a:r>
          </a:p>
        </p:txBody>
      </p:sp>
      <p:pic>
        <p:nvPicPr>
          <p:cNvPr id="48" name="Imagen 4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246" y="545122"/>
            <a:ext cx="7869116" cy="517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El nuevo deporte de moda, ¿qué es el pickleball? - Sportmadness">
            <a:extLst>
              <a:ext uri="{FF2B5EF4-FFF2-40B4-BE49-F238E27FC236}">
                <a16:creationId xmlns:a16="http://schemas.microsoft.com/office/drawing/2014/main" id="{BE63815E-6D31-14E0-DD54-250726B6E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V="1">
            <a:off x="3695565" y="6087466"/>
            <a:ext cx="337300" cy="18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2627159E-1965-781A-9AF0-EC1B299161A7}"/>
              </a:ext>
            </a:extLst>
          </p:cNvPr>
          <p:cNvSpPr txBox="1"/>
          <p:nvPr/>
        </p:nvSpPr>
        <p:spPr>
          <a:xfrm>
            <a:off x="3946866" y="6010774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smtClean="0"/>
              <a:t>16</a:t>
            </a:r>
            <a:r>
              <a:rPr lang="es-ES" sz="1000" dirty="0" smtClean="0"/>
              <a:t> </a:t>
            </a:r>
            <a:r>
              <a:rPr lang="es-ES" sz="1000" dirty="0"/>
              <a:t>PISTAS Marcadas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E11C1A3-2AA1-E019-DD54-046CAE4EB91C}"/>
              </a:ext>
            </a:extLst>
          </p:cNvPr>
          <p:cNvSpPr txBox="1"/>
          <p:nvPr/>
        </p:nvSpPr>
        <p:spPr>
          <a:xfrm>
            <a:off x="3946866" y="79590"/>
            <a:ext cx="3531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b="1" dirty="0"/>
              <a:t>DOMINGO MAÑANA  - 16 PISTAS FINALES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795EFA1-811F-ED25-E8A6-4BA389BE3F07}"/>
              </a:ext>
            </a:extLst>
          </p:cNvPr>
          <p:cNvSpPr txBox="1"/>
          <p:nvPr/>
        </p:nvSpPr>
        <p:spPr>
          <a:xfrm>
            <a:off x="6248755" y="6010773"/>
            <a:ext cx="1372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Cafeteria</a:t>
            </a:r>
            <a:r>
              <a:rPr lang="es-ES" sz="1000" dirty="0"/>
              <a:t> restaurante</a:t>
            </a:r>
          </a:p>
        </p:txBody>
      </p:sp>
      <p:pic>
        <p:nvPicPr>
          <p:cNvPr id="24" name="Imagen 2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192" y="747346"/>
            <a:ext cx="7394331" cy="475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82</Words>
  <Application>Microsoft Office PowerPoint</Application>
  <PresentationFormat>Panorámica</PresentationFormat>
  <Paragraphs>21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marc declercq</dc:creator>
  <cp:lastModifiedBy>Gabriel Cuadros Catalan</cp:lastModifiedBy>
  <cp:revision>7</cp:revision>
  <dcterms:created xsi:type="dcterms:W3CDTF">2024-05-03T11:46:51Z</dcterms:created>
  <dcterms:modified xsi:type="dcterms:W3CDTF">2024-05-23T12:05:13Z</dcterms:modified>
</cp:coreProperties>
</file>