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7863A-05DE-4EC3-AEDF-E7D7C18DCD85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D51DB-9026-4975-B539-363A659919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26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32E14-F8A1-FA0F-00C2-61A0C44D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6907D-BE83-42B7-5A05-9B4ACA3E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903D74-9C55-0677-48E4-29735EE8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8CA7F-0C92-A5A9-205E-AC3D3C53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129C5-577D-04AA-77BF-A14B2925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7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15A2D-32E0-7FE2-98B9-8AE4DDFC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45DDFB-FCA6-C010-0E46-0F0E44B25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655BE-202E-1026-C75A-A4D1A9B5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45818-C190-4AAD-0BA3-DA0E37E4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E9003-FAD5-41CB-9394-3D6DF57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93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829C0E-CF09-A361-AFD4-F6C7AAF87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312C22-B388-8F31-C5AE-7E6E86B2A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86A93-71EB-FBCC-D710-4926D872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8DBF3-13CB-DB5B-7B26-7AE9EB11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5303A-3C01-7FBC-C54A-CBAF1C3C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48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2AC1-FF30-0BF1-F10E-D81F6D0B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647D5-39F2-0153-0FC9-AC382E21A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38DF4-4F4E-B758-E556-178BA2F7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64DD4-4B3B-6B21-07B1-4D2203B7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FEDD7-7B21-E46C-4C47-327CA70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9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C15C-A2A6-BD0B-A8F7-ED2992F4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4F72B-8D05-BEA3-938E-26637D5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9D476-C23F-908B-59C4-CBBA89EB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39CC8E-3F59-E09A-DA8D-004A8357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964888-87A5-E694-5AFB-DFCBDBCA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72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71A8E-10FF-E38B-33FE-97076A2C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39D27-8B2F-9644-0482-5BE6A4C3A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3CF12-39C5-C7DD-E01C-346910730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A338E-0866-5BB9-00D2-684A1193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8B729-046F-5BE5-A44F-E71DA4A1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94A571-2285-0FD9-E0D7-5CCD225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6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4AB4A-84C4-AB8D-1CB4-EBAED816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3BA028-FE55-DACA-267B-255D1594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807344-CE2D-86DA-BF90-700DCFD9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840699-1FB3-36C4-9809-5800D6750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093F6E-98B0-F454-744A-E8B01F8C8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AC228B-1CBB-A054-9FFC-8131C3FF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588E1F-B4B8-EB0C-D0D3-FFC7C8EE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9756A8-9B00-5D02-60B4-4D028B75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21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5DF79-DBFD-339C-05C6-6B66EA87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C0FEC7-0135-E59C-6C8F-EF3F21A4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F1B0A3-901D-B3A9-B51A-E1283FED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2706E8-06E7-2F03-EC19-44CF07FF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E25A57-6C13-A176-5E8F-1E9B6955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754F6A-ABCF-97A3-80CF-05E41E33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B38077-4665-BCF1-E830-7F64981E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55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6824-22F9-795B-21CE-D001ED9B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96599-F2F2-2F5A-7EF3-CC88E869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D521C3-7CBA-747B-9641-072E2DAB5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AA1E19-D2C0-94E7-B860-D04A740C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946CDA-0944-258B-D634-0F2C6975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134915-C174-42C7-D357-F186CAF7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4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5C600-8254-5789-F958-70B6F393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D95A1D-CF3D-AC84-8869-C3431DA32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BEECC6-7F1F-26DD-22AA-282E53CA9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E14FA-2620-452C-9377-F3A915E5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06BAA2-7BF9-0547-2C8C-8BA7B037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8A83C-63B3-0AA9-7D33-D0019533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09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1BD3DD-4C39-747C-AB3B-FED5A3EF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F33233-E2D6-5B1E-A023-1405F06B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6B767-F2CD-F1F7-F3D0-5F9D6CE2E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3D9A0-232D-4F65-B5C8-6752DEF605F1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FCAD3-B109-F09A-4BF9-A2D8D4A90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C326B-F9C3-DAD6-7A51-320F3C5AD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03DF1-C770-4899-8DEF-496A7F99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1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CC54-6F61-505E-07C7-07FCD09D6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HOJA DE ARBITRAJE</a:t>
            </a:r>
            <a:br>
              <a:rPr lang="es-ES" dirty="0"/>
            </a:br>
            <a:r>
              <a:rPr lang="es-ES" dirty="0"/>
              <a:t>RFET 2025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C89BD-A69E-0C14-E4E2-6391407C4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1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F988128-2F0B-17DF-1517-CDC7C44C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10312" y="2574913"/>
            <a:ext cx="6858000" cy="17081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1EBE37C-F5CB-ECC0-E7BA-0829B877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677878" y="2306198"/>
            <a:ext cx="6857999" cy="224560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CA69913-EDA2-1B4D-BDC0-6C408A00617F}"/>
              </a:ext>
            </a:extLst>
          </p:cNvPr>
          <p:cNvSpPr/>
          <p:nvPr/>
        </p:nvSpPr>
        <p:spPr>
          <a:xfrm>
            <a:off x="2873924" y="1510145"/>
            <a:ext cx="589712" cy="904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F988559-7A19-64DC-6BA8-CBFBD8952796}"/>
              </a:ext>
            </a:extLst>
          </p:cNvPr>
          <p:cNvCxnSpPr>
            <a:cxnSpLocks/>
          </p:cNvCxnSpPr>
          <p:nvPr/>
        </p:nvCxnSpPr>
        <p:spPr>
          <a:xfrm>
            <a:off x="3200400" y="4257690"/>
            <a:ext cx="0" cy="642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4CBB6302-3991-09D0-E2A3-C93E6845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23806" y="2315898"/>
            <a:ext cx="6843384" cy="224081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8D25B26-31DD-CFA1-569B-E9CF45DF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82502" y="2574915"/>
            <a:ext cx="6857998" cy="170817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75FC6B4A-7C04-F395-2D6B-AED2273C60A7}"/>
              </a:ext>
            </a:extLst>
          </p:cNvPr>
          <p:cNvSpPr/>
          <p:nvPr/>
        </p:nvSpPr>
        <p:spPr>
          <a:xfrm>
            <a:off x="8966805" y="1538717"/>
            <a:ext cx="589712" cy="875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8610931-C445-3B0A-2A88-6B8C19E990F0}"/>
              </a:ext>
            </a:extLst>
          </p:cNvPr>
          <p:cNvCxnSpPr>
            <a:cxnSpLocks/>
          </p:cNvCxnSpPr>
          <p:nvPr/>
        </p:nvCxnSpPr>
        <p:spPr>
          <a:xfrm>
            <a:off x="3197355" y="3429000"/>
            <a:ext cx="0" cy="642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2349DD5-FD51-5DE5-B019-87228EADB32D}"/>
              </a:ext>
            </a:extLst>
          </p:cNvPr>
          <p:cNvCxnSpPr>
            <a:cxnSpLocks/>
          </p:cNvCxnSpPr>
          <p:nvPr/>
        </p:nvCxnSpPr>
        <p:spPr>
          <a:xfrm>
            <a:off x="3197356" y="2600325"/>
            <a:ext cx="0" cy="642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F2C64A6-CD0D-CBBE-5169-9CCA2BF8CAB2}"/>
              </a:ext>
            </a:extLst>
          </p:cNvPr>
          <p:cNvCxnSpPr>
            <a:cxnSpLocks/>
          </p:cNvCxnSpPr>
          <p:nvPr/>
        </p:nvCxnSpPr>
        <p:spPr>
          <a:xfrm>
            <a:off x="9283831" y="2600325"/>
            <a:ext cx="0" cy="642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0239173-021C-F67E-A745-EF53B1FF0785}"/>
              </a:ext>
            </a:extLst>
          </p:cNvPr>
          <p:cNvCxnSpPr>
            <a:cxnSpLocks/>
          </p:cNvCxnSpPr>
          <p:nvPr/>
        </p:nvCxnSpPr>
        <p:spPr>
          <a:xfrm>
            <a:off x="9283830" y="3429000"/>
            <a:ext cx="0" cy="642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A9245DB-3AD9-7F53-8A35-C41DAE8DA62F}"/>
              </a:ext>
            </a:extLst>
          </p:cNvPr>
          <p:cNvCxnSpPr>
            <a:cxnSpLocks/>
          </p:cNvCxnSpPr>
          <p:nvPr/>
        </p:nvCxnSpPr>
        <p:spPr>
          <a:xfrm>
            <a:off x="9280785" y="4257690"/>
            <a:ext cx="0" cy="642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62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HOJA DE ARBITRAJE RFET 2025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 DE ARBITRAJE RFET 2025</dc:title>
  <dc:creator>ESC GT</dc:creator>
  <cp:lastModifiedBy>Garcia Flores, Juan Carlos</cp:lastModifiedBy>
  <cp:revision>8</cp:revision>
  <cp:lastPrinted>2025-04-04T10:11:19Z</cp:lastPrinted>
  <dcterms:created xsi:type="dcterms:W3CDTF">2025-03-31T13:57:59Z</dcterms:created>
  <dcterms:modified xsi:type="dcterms:W3CDTF">2025-04-14T11:36:23Z</dcterms:modified>
</cp:coreProperties>
</file>