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7"/>
  </p:notesMasterIdLst>
  <p:sldIdLst>
    <p:sldId id="256" r:id="rId2"/>
    <p:sldId id="261" r:id="rId3"/>
    <p:sldId id="274" r:id="rId4"/>
    <p:sldId id="262" r:id="rId5"/>
    <p:sldId id="279" r:id="rId6"/>
    <p:sldId id="263" r:id="rId7"/>
    <p:sldId id="264" r:id="rId8"/>
    <p:sldId id="280" r:id="rId9"/>
    <p:sldId id="265" r:id="rId10"/>
    <p:sldId id="281" r:id="rId11"/>
    <p:sldId id="266" r:id="rId12"/>
    <p:sldId id="286" r:id="rId13"/>
    <p:sldId id="282" r:id="rId14"/>
    <p:sldId id="267" r:id="rId15"/>
    <p:sldId id="283" r:id="rId16"/>
    <p:sldId id="268" r:id="rId17"/>
    <p:sldId id="284" r:id="rId18"/>
    <p:sldId id="269" r:id="rId19"/>
    <p:sldId id="275" r:id="rId20"/>
    <p:sldId id="271" r:id="rId21"/>
    <p:sldId id="278" r:id="rId22"/>
    <p:sldId id="270" r:id="rId23"/>
    <p:sldId id="277" r:id="rId24"/>
    <p:sldId id="285" r:id="rId25"/>
    <p:sldId id="272" r:id="rId26"/>
  </p:sldIdLst>
  <p:sldSz cx="12192000" cy="6858000"/>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2" roundtripDataSignature="AMtx7miChs7EQ82siZHbwQIGG2gfN7xHU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ankar ." initials="J." lastIdx="0" clrIdx="0">
    <p:extLst>
      <p:ext uri="{19B8F6BF-5375-455C-9EA6-DF929625EA0E}">
        <p15:presenceInfo xmlns:p15="http://schemas.microsoft.com/office/powerpoint/2012/main" userId="0460a614b69429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6C76C5-2885-4D7D-BF06-5CE911FD5A22}" v="2011" dt="2025-01-06T19:45:59.45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5376" autoAdjust="0"/>
  </p:normalViewPr>
  <p:slideViewPr>
    <p:cSldViewPr snapToGrid="0">
      <p:cViewPr varScale="1">
        <p:scale>
          <a:sx n="65" d="100"/>
          <a:sy n="65" d="100"/>
        </p:scale>
        <p:origin x="96" y="48"/>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94" Type="http://schemas.openxmlformats.org/officeDocument/2006/relationships/presProps" Target="presProps.xml"/><Relationship Id="rId29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298"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9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2" Type="http://customschemas.google.com/relationships/presentationmetadata" Target="metadata"/><Relationship Id="rId297"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9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29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SC GT" userId="54af876027b50f9a" providerId="LiveId" clId="{D085B331-98D4-4236-9751-7FCF755DF211}"/>
    <pc:docChg chg="undo custSel addSld delSld modSld">
      <pc:chgData name="ESC GT" userId="54af876027b50f9a" providerId="LiveId" clId="{D085B331-98D4-4236-9751-7FCF755DF211}" dt="2024-11-28T14:04:25.444" v="353"/>
      <pc:docMkLst>
        <pc:docMk/>
      </pc:docMkLst>
      <pc:sldChg chg="delSp modSp mod delAnim modAnim">
        <pc:chgData name="ESC GT" userId="54af876027b50f9a" providerId="LiveId" clId="{D085B331-98D4-4236-9751-7FCF755DF211}" dt="2024-11-28T12:45:42.380" v="11"/>
        <pc:sldMkLst>
          <pc:docMk/>
          <pc:sldMk cId="0" sldId="262"/>
        </pc:sldMkLst>
        <pc:spChg chg="mod">
          <ac:chgData name="ESC GT" userId="54af876027b50f9a" providerId="LiveId" clId="{D085B331-98D4-4236-9751-7FCF755DF211}" dt="2024-11-28T12:43:53.965" v="2" actId="1076"/>
          <ac:spMkLst>
            <pc:docMk/>
            <pc:sldMk cId="0" sldId="262"/>
            <ac:spMk id="20" creationId="{00000000-0000-0000-0000-000000000000}"/>
          </ac:spMkLst>
        </pc:spChg>
      </pc:sldChg>
      <pc:sldChg chg="modAnim">
        <pc:chgData name="ESC GT" userId="54af876027b50f9a" providerId="LiveId" clId="{D085B331-98D4-4236-9751-7FCF755DF211}" dt="2024-11-28T12:47:37.738" v="16"/>
        <pc:sldMkLst>
          <pc:docMk/>
          <pc:sldMk cId="3249937034" sldId="263"/>
        </pc:sldMkLst>
      </pc:sldChg>
      <pc:sldChg chg="modAnim">
        <pc:chgData name="ESC GT" userId="54af876027b50f9a" providerId="LiveId" clId="{D085B331-98D4-4236-9751-7FCF755DF211}" dt="2024-11-28T12:48:13.859" v="22"/>
        <pc:sldMkLst>
          <pc:docMk/>
          <pc:sldMk cId="1088485036" sldId="264"/>
        </pc:sldMkLst>
      </pc:sldChg>
      <pc:sldChg chg="modSp modAnim">
        <pc:chgData name="ESC GT" userId="54af876027b50f9a" providerId="LiveId" clId="{D085B331-98D4-4236-9751-7FCF755DF211}" dt="2024-11-28T13:09:49.763" v="85"/>
        <pc:sldMkLst>
          <pc:docMk/>
          <pc:sldMk cId="4212344464" sldId="265"/>
        </pc:sldMkLst>
        <pc:spChg chg="mod">
          <ac:chgData name="ESC GT" userId="54af876027b50f9a" providerId="LiveId" clId="{D085B331-98D4-4236-9751-7FCF755DF211}" dt="2024-11-28T13:09:44.105" v="84" actId="20577"/>
          <ac:spMkLst>
            <pc:docMk/>
            <pc:sldMk cId="4212344464" sldId="265"/>
            <ac:spMk id="2" creationId="{F48D1689-D5D1-6446-103F-26A1BEF7C857}"/>
          </ac:spMkLst>
        </pc:spChg>
      </pc:sldChg>
      <pc:sldChg chg="modSp mod modAnim">
        <pc:chgData name="ESC GT" userId="54af876027b50f9a" providerId="LiveId" clId="{D085B331-98D4-4236-9751-7FCF755DF211}" dt="2024-11-28T13:16:47.438" v="105"/>
        <pc:sldMkLst>
          <pc:docMk/>
          <pc:sldMk cId="2085921566" sldId="266"/>
        </pc:sldMkLst>
        <pc:spChg chg="mod">
          <ac:chgData name="ESC GT" userId="54af876027b50f9a" providerId="LiveId" clId="{D085B331-98D4-4236-9751-7FCF755DF211}" dt="2024-11-28T13:16:37.615" v="103" actId="20577"/>
          <ac:spMkLst>
            <pc:docMk/>
            <pc:sldMk cId="2085921566" sldId="266"/>
            <ac:spMk id="2" creationId="{00000000-0000-0000-0000-000000000000}"/>
          </ac:spMkLst>
        </pc:spChg>
        <pc:spChg chg="mod">
          <ac:chgData name="ESC GT" userId="54af876027b50f9a" providerId="LiveId" clId="{D085B331-98D4-4236-9751-7FCF755DF211}" dt="2024-11-28T13:15:46.183" v="98" actId="20577"/>
          <ac:spMkLst>
            <pc:docMk/>
            <pc:sldMk cId="2085921566" sldId="266"/>
            <ac:spMk id="11" creationId="{00000000-0000-0000-0000-000000000000}"/>
          </ac:spMkLst>
        </pc:spChg>
      </pc:sldChg>
      <pc:sldChg chg="modSp modAnim">
        <pc:chgData name="ESC GT" userId="54af876027b50f9a" providerId="LiveId" clId="{D085B331-98D4-4236-9751-7FCF755DF211}" dt="2024-11-28T13:28:19.332" v="164" actId="20577"/>
        <pc:sldMkLst>
          <pc:docMk/>
          <pc:sldMk cId="1316885042" sldId="267"/>
        </pc:sldMkLst>
        <pc:spChg chg="mod">
          <ac:chgData name="ESC GT" userId="54af876027b50f9a" providerId="LiveId" clId="{D085B331-98D4-4236-9751-7FCF755DF211}" dt="2024-11-28T13:28:19.332" v="164" actId="20577"/>
          <ac:spMkLst>
            <pc:docMk/>
            <pc:sldMk cId="1316885042" sldId="267"/>
            <ac:spMk id="11" creationId="{00000000-0000-0000-0000-000000000000}"/>
          </ac:spMkLst>
        </pc:spChg>
        <pc:spChg chg="mod">
          <ac:chgData name="ESC GT" userId="54af876027b50f9a" providerId="LiveId" clId="{D085B331-98D4-4236-9751-7FCF755DF211}" dt="2024-11-28T13:26:00.302" v="124" actId="113"/>
          <ac:spMkLst>
            <pc:docMk/>
            <pc:sldMk cId="1316885042" sldId="267"/>
            <ac:spMk id="12" creationId="{00000000-0000-0000-0000-000000000000}"/>
          </ac:spMkLst>
        </pc:spChg>
        <pc:spChg chg="mod">
          <ac:chgData name="ESC GT" userId="54af876027b50f9a" providerId="LiveId" clId="{D085B331-98D4-4236-9751-7FCF755DF211}" dt="2024-11-28T13:26:07.381" v="125" actId="113"/>
          <ac:spMkLst>
            <pc:docMk/>
            <pc:sldMk cId="1316885042" sldId="267"/>
            <ac:spMk id="13" creationId="{00000000-0000-0000-0000-000000000000}"/>
          </ac:spMkLst>
        </pc:spChg>
        <pc:spChg chg="mod">
          <ac:chgData name="ESC GT" userId="54af876027b50f9a" providerId="LiveId" clId="{D085B331-98D4-4236-9751-7FCF755DF211}" dt="2024-11-28T13:26:57.923" v="135" actId="20577"/>
          <ac:spMkLst>
            <pc:docMk/>
            <pc:sldMk cId="1316885042" sldId="267"/>
            <ac:spMk id="24" creationId="{00000000-0000-0000-0000-000000000000}"/>
          </ac:spMkLst>
        </pc:spChg>
      </pc:sldChg>
      <pc:sldChg chg="modSp modAnim">
        <pc:chgData name="ESC GT" userId="54af876027b50f9a" providerId="LiveId" clId="{D085B331-98D4-4236-9751-7FCF755DF211}" dt="2024-11-28T13:38:02.271" v="186"/>
        <pc:sldMkLst>
          <pc:docMk/>
          <pc:sldMk cId="1156401142" sldId="268"/>
        </pc:sldMkLst>
        <pc:spChg chg="mod">
          <ac:chgData name="ESC GT" userId="54af876027b50f9a" providerId="LiveId" clId="{D085B331-98D4-4236-9751-7FCF755DF211}" dt="2024-11-28T13:37:37.571" v="183" actId="20577"/>
          <ac:spMkLst>
            <pc:docMk/>
            <pc:sldMk cId="1156401142" sldId="268"/>
            <ac:spMk id="2" creationId="{93166841-00D3-0799-D59D-4945E495160C}"/>
          </ac:spMkLst>
        </pc:spChg>
      </pc:sldChg>
      <pc:sldChg chg="modSp modAnim">
        <pc:chgData name="ESC GT" userId="54af876027b50f9a" providerId="LiveId" clId="{D085B331-98D4-4236-9751-7FCF755DF211}" dt="2024-11-28T13:47:08.028" v="240" actId="255"/>
        <pc:sldMkLst>
          <pc:docMk/>
          <pc:sldMk cId="3468004395" sldId="269"/>
        </pc:sldMkLst>
        <pc:spChg chg="mod">
          <ac:chgData name="ESC GT" userId="54af876027b50f9a" providerId="LiveId" clId="{D085B331-98D4-4236-9751-7FCF755DF211}" dt="2024-11-28T13:47:08.028" v="240" actId="255"/>
          <ac:spMkLst>
            <pc:docMk/>
            <pc:sldMk cId="3468004395" sldId="269"/>
            <ac:spMk id="23" creationId="{00000000-0000-0000-0000-000000000000}"/>
          </ac:spMkLst>
        </pc:spChg>
      </pc:sldChg>
      <pc:sldChg chg="modSp modAnim">
        <pc:chgData name="ESC GT" userId="54af876027b50f9a" providerId="LiveId" clId="{D085B331-98D4-4236-9751-7FCF755DF211}" dt="2024-11-28T14:00:08.881" v="330"/>
        <pc:sldMkLst>
          <pc:docMk/>
          <pc:sldMk cId="1741466150" sldId="270"/>
        </pc:sldMkLst>
        <pc:spChg chg="mod">
          <ac:chgData name="ESC GT" userId="54af876027b50f9a" providerId="LiveId" clId="{D085B331-98D4-4236-9751-7FCF755DF211}" dt="2024-11-28T13:59:53.207" v="328" actId="20577"/>
          <ac:spMkLst>
            <pc:docMk/>
            <pc:sldMk cId="1741466150" sldId="270"/>
            <ac:spMk id="8" creationId="{7FE4BFF0-33CD-9E58-C059-A5439855B761}"/>
          </ac:spMkLst>
        </pc:spChg>
        <pc:spChg chg="mod">
          <ac:chgData name="ESC GT" userId="54af876027b50f9a" providerId="LiveId" clId="{D085B331-98D4-4236-9751-7FCF755DF211}" dt="2024-11-28T13:59:42.621" v="327" actId="20577"/>
          <ac:spMkLst>
            <pc:docMk/>
            <pc:sldMk cId="1741466150" sldId="270"/>
            <ac:spMk id="11" creationId="{00000000-0000-0000-0000-000000000000}"/>
          </ac:spMkLst>
        </pc:spChg>
      </pc:sldChg>
      <pc:sldChg chg="modSp modAnim">
        <pc:chgData name="ESC GT" userId="54af876027b50f9a" providerId="LiveId" clId="{D085B331-98D4-4236-9751-7FCF755DF211}" dt="2024-11-28T13:55:41.448" v="289"/>
        <pc:sldMkLst>
          <pc:docMk/>
          <pc:sldMk cId="3325459139" sldId="271"/>
        </pc:sldMkLst>
        <pc:spChg chg="mod">
          <ac:chgData name="ESC GT" userId="54af876027b50f9a" providerId="LiveId" clId="{D085B331-98D4-4236-9751-7FCF755DF211}" dt="2024-11-28T13:54:07.409" v="282" actId="20577"/>
          <ac:spMkLst>
            <pc:docMk/>
            <pc:sldMk cId="3325459139" sldId="271"/>
            <ac:spMk id="23" creationId="{00000000-0000-0000-0000-000000000000}"/>
          </ac:spMkLst>
        </pc:spChg>
      </pc:sldChg>
      <pc:sldChg chg="modAnim">
        <pc:chgData name="ESC GT" userId="54af876027b50f9a" providerId="LiveId" clId="{D085B331-98D4-4236-9751-7FCF755DF211}" dt="2024-11-28T14:04:25.444" v="353"/>
        <pc:sldMkLst>
          <pc:docMk/>
          <pc:sldMk cId="3820229918" sldId="272"/>
        </pc:sldMkLst>
      </pc:sldChg>
      <pc:sldChg chg="modSp modAnim">
        <pc:chgData name="ESC GT" userId="54af876027b50f9a" providerId="LiveId" clId="{D085B331-98D4-4236-9751-7FCF755DF211}" dt="2024-11-28T13:53:18.737" v="253"/>
        <pc:sldMkLst>
          <pc:docMk/>
          <pc:sldMk cId="2751945164" sldId="275"/>
        </pc:sldMkLst>
        <pc:spChg chg="mod">
          <ac:chgData name="ESC GT" userId="54af876027b50f9a" providerId="LiveId" clId="{D085B331-98D4-4236-9751-7FCF755DF211}" dt="2024-11-28T13:52:58.768" v="252" actId="113"/>
          <ac:spMkLst>
            <pc:docMk/>
            <pc:sldMk cId="2751945164" sldId="275"/>
            <ac:spMk id="23" creationId="{00000000-0000-0000-0000-000000000000}"/>
          </ac:spMkLst>
        </pc:spChg>
      </pc:sldChg>
      <pc:sldChg chg="add del modAnim">
        <pc:chgData name="ESC GT" userId="54af876027b50f9a" providerId="LiveId" clId="{D085B331-98D4-4236-9751-7FCF755DF211}" dt="2024-11-28T14:03:09.389" v="342"/>
        <pc:sldMkLst>
          <pc:docMk/>
          <pc:sldMk cId="2816373759" sldId="277"/>
        </pc:sldMkLst>
      </pc:sldChg>
      <pc:sldChg chg="modSp mod modAnim">
        <pc:chgData name="ESC GT" userId="54af876027b50f9a" providerId="LiveId" clId="{D085B331-98D4-4236-9751-7FCF755DF211}" dt="2024-11-28T13:56:47.944" v="295" actId="166"/>
        <pc:sldMkLst>
          <pc:docMk/>
          <pc:sldMk cId="4112918246" sldId="278"/>
        </pc:sldMkLst>
        <pc:spChg chg="ord">
          <ac:chgData name="ESC GT" userId="54af876027b50f9a" providerId="LiveId" clId="{D085B331-98D4-4236-9751-7FCF755DF211}" dt="2024-11-28T13:56:47.944" v="295" actId="166"/>
          <ac:spMkLst>
            <pc:docMk/>
            <pc:sldMk cId="4112918246" sldId="278"/>
            <ac:spMk id="99" creationId="{00000000-0000-0000-0000-000000000000}"/>
          </ac:spMkLst>
        </pc:spChg>
      </pc:sldChg>
      <pc:sldChg chg="modAnim">
        <pc:chgData name="ESC GT" userId="54af876027b50f9a" providerId="LiveId" clId="{D085B331-98D4-4236-9751-7FCF755DF211}" dt="2024-11-28T12:46:53.615" v="13"/>
        <pc:sldMkLst>
          <pc:docMk/>
          <pc:sldMk cId="1543415722" sldId="279"/>
        </pc:sldMkLst>
      </pc:sldChg>
      <pc:sldChg chg="delSp modSp mod delAnim modAnim">
        <pc:chgData name="ESC GT" userId="54af876027b50f9a" providerId="LiveId" clId="{D085B331-98D4-4236-9751-7FCF755DF211}" dt="2024-11-28T13:06:22.517" v="72"/>
        <pc:sldMkLst>
          <pc:docMk/>
          <pc:sldMk cId="3783267793" sldId="280"/>
        </pc:sldMkLst>
        <pc:spChg chg="mod">
          <ac:chgData name="ESC GT" userId="54af876027b50f9a" providerId="LiveId" clId="{D085B331-98D4-4236-9751-7FCF755DF211}" dt="2024-11-28T13:06:02.615" v="70" actId="20577"/>
          <ac:spMkLst>
            <pc:docMk/>
            <pc:sldMk cId="3783267793" sldId="280"/>
            <ac:spMk id="12" creationId="{00000000-0000-0000-0000-000000000000}"/>
          </ac:spMkLst>
        </pc:spChg>
        <pc:spChg chg="mod">
          <ac:chgData name="ESC GT" userId="54af876027b50f9a" providerId="LiveId" clId="{D085B331-98D4-4236-9751-7FCF755DF211}" dt="2024-11-28T12:53:52.512" v="35" actId="207"/>
          <ac:spMkLst>
            <pc:docMk/>
            <pc:sldMk cId="3783267793" sldId="280"/>
            <ac:spMk id="31" creationId="{00000000-0000-0000-0000-000000000000}"/>
          </ac:spMkLst>
        </pc:spChg>
        <pc:cxnChg chg="mod">
          <ac:chgData name="ESC GT" userId="54af876027b50f9a" providerId="LiveId" clId="{D085B331-98D4-4236-9751-7FCF755DF211}" dt="2024-11-28T12:55:03.098" v="40" actId="478"/>
          <ac:cxnSpMkLst>
            <pc:docMk/>
            <pc:sldMk cId="3783267793" sldId="280"/>
            <ac:cxnSpMk id="25" creationId="{00000000-0000-0000-0000-000000000000}"/>
          </ac:cxnSpMkLst>
        </pc:cxnChg>
      </pc:sldChg>
      <pc:sldChg chg="modAnim">
        <pc:chgData name="ESC GT" userId="54af876027b50f9a" providerId="LiveId" clId="{D085B331-98D4-4236-9751-7FCF755DF211}" dt="2024-11-28T13:15:16.644" v="97"/>
        <pc:sldMkLst>
          <pc:docMk/>
          <pc:sldMk cId="1346220060" sldId="281"/>
        </pc:sldMkLst>
      </pc:sldChg>
      <pc:sldChg chg="modAnim">
        <pc:chgData name="ESC GT" userId="54af876027b50f9a" providerId="LiveId" clId="{D085B331-98D4-4236-9751-7FCF755DF211}" dt="2024-11-28T13:17:28.374" v="106"/>
        <pc:sldMkLst>
          <pc:docMk/>
          <pc:sldMk cId="1091680394" sldId="282"/>
        </pc:sldMkLst>
      </pc:sldChg>
      <pc:sldChg chg="modSp add del mod modAnim">
        <pc:chgData name="ESC GT" userId="54af876027b50f9a" providerId="LiveId" clId="{D085B331-98D4-4236-9751-7FCF755DF211}" dt="2024-11-28T13:31:57.970" v="175"/>
        <pc:sldMkLst>
          <pc:docMk/>
          <pc:sldMk cId="2416935296" sldId="283"/>
        </pc:sldMkLst>
        <pc:spChg chg="mod">
          <ac:chgData name="ESC GT" userId="54af876027b50f9a" providerId="LiveId" clId="{D085B331-98D4-4236-9751-7FCF755DF211}" dt="2024-11-28T13:30:57.319" v="170" actId="255"/>
          <ac:spMkLst>
            <pc:docMk/>
            <pc:sldMk cId="2416935296" sldId="283"/>
            <ac:spMk id="23" creationId="{00000000-0000-0000-0000-000000000000}"/>
          </ac:spMkLst>
        </pc:spChg>
        <pc:spChg chg="ord">
          <ac:chgData name="ESC GT" userId="54af876027b50f9a" providerId="LiveId" clId="{D085B331-98D4-4236-9751-7FCF755DF211}" dt="2024-11-28T13:30:38.465" v="169" actId="166"/>
          <ac:spMkLst>
            <pc:docMk/>
            <pc:sldMk cId="2416935296" sldId="283"/>
            <ac:spMk id="99" creationId="{00000000-0000-0000-0000-000000000000}"/>
          </ac:spMkLst>
        </pc:spChg>
      </pc:sldChg>
      <pc:sldChg chg="modAnim">
        <pc:chgData name="ESC GT" userId="54af876027b50f9a" providerId="LiveId" clId="{D085B331-98D4-4236-9751-7FCF755DF211}" dt="2024-11-28T13:42:12.505" v="195"/>
        <pc:sldMkLst>
          <pc:docMk/>
          <pc:sldMk cId="1327165874" sldId="284"/>
        </pc:sldMkLst>
      </pc:sldChg>
      <pc:sldChg chg="modAnim">
        <pc:chgData name="ESC GT" userId="54af876027b50f9a" providerId="LiveId" clId="{D085B331-98D4-4236-9751-7FCF755DF211}" dt="2024-11-28T14:03:31.661" v="346"/>
        <pc:sldMkLst>
          <pc:docMk/>
          <pc:sldMk cId="3452184588" sldId="285"/>
        </pc:sldMkLst>
      </pc:sldChg>
    </pc:docChg>
  </pc:docChgLst>
  <pc:docChgLst>
    <pc:chgData name="ESC GT" userId="54af876027b50f9a" providerId="LiveId" clId="{8E7625BF-3D32-4675-9789-C11C965D07FE}"/>
    <pc:docChg chg="undo custSel addSld delSld modSld sldOrd">
      <pc:chgData name="ESC GT" userId="54af876027b50f9a" providerId="LiveId" clId="{8E7625BF-3D32-4675-9789-C11C965D07FE}" dt="2024-10-10T11:51:56.864" v="2800" actId="47"/>
      <pc:docMkLst>
        <pc:docMk/>
      </pc:docMkLst>
      <pc:sldChg chg="addSp delSp modSp mod delAnim modAnim">
        <pc:chgData name="ESC GT" userId="54af876027b50f9a" providerId="LiveId" clId="{8E7625BF-3D32-4675-9789-C11C965D07FE}" dt="2024-10-10T11:48:41.057" v="2769" actId="14100"/>
        <pc:sldMkLst>
          <pc:docMk/>
          <pc:sldMk cId="0" sldId="262"/>
        </pc:sldMkLst>
        <pc:spChg chg="mod">
          <ac:chgData name="ESC GT" userId="54af876027b50f9a" providerId="LiveId" clId="{8E7625BF-3D32-4675-9789-C11C965D07FE}" dt="2024-10-10T11:48:41.057" v="2769" actId="14100"/>
          <ac:spMkLst>
            <pc:docMk/>
            <pc:sldMk cId="0" sldId="262"/>
            <ac:spMk id="11" creationId="{00000000-0000-0000-0000-000000000000}"/>
          </ac:spMkLst>
        </pc:spChg>
        <pc:spChg chg="mod">
          <ac:chgData name="ESC GT" userId="54af876027b50f9a" providerId="LiveId" clId="{8E7625BF-3D32-4675-9789-C11C965D07FE}" dt="2024-10-10T07:52:25.243" v="101" actId="14100"/>
          <ac:spMkLst>
            <pc:docMk/>
            <pc:sldMk cId="0" sldId="262"/>
            <ac:spMk id="13" creationId="{00000000-0000-0000-0000-000000000000}"/>
          </ac:spMkLst>
        </pc:spChg>
        <pc:spChg chg="mod">
          <ac:chgData name="ESC GT" userId="54af876027b50f9a" providerId="LiveId" clId="{8E7625BF-3D32-4675-9789-C11C965D07FE}" dt="2024-10-10T07:52:16.286" v="99" actId="1076"/>
          <ac:spMkLst>
            <pc:docMk/>
            <pc:sldMk cId="0" sldId="262"/>
            <ac:spMk id="20" creationId="{00000000-0000-0000-0000-000000000000}"/>
          </ac:spMkLst>
        </pc:spChg>
        <pc:picChg chg="add mod">
          <ac:chgData name="ESC GT" userId="54af876027b50f9a" providerId="LiveId" clId="{8E7625BF-3D32-4675-9789-C11C965D07FE}" dt="2024-10-10T07:53:58.999" v="109" actId="14100"/>
          <ac:picMkLst>
            <pc:docMk/>
            <pc:sldMk cId="0" sldId="262"/>
            <ac:picMk id="2" creationId="{7FEEC943-F386-B197-6252-1FAFA8114871}"/>
          </ac:picMkLst>
        </pc:picChg>
        <pc:picChg chg="mod">
          <ac:chgData name="ESC GT" userId="54af876027b50f9a" providerId="LiveId" clId="{8E7625BF-3D32-4675-9789-C11C965D07FE}" dt="2024-10-10T07:54:12.401" v="110" actId="1076"/>
          <ac:picMkLst>
            <pc:docMk/>
            <pc:sldMk cId="0" sldId="262"/>
            <ac:picMk id="14" creationId="{00000000-0000-0000-0000-000000000000}"/>
          </ac:picMkLst>
        </pc:picChg>
      </pc:sldChg>
      <pc:sldChg chg="modSp mod">
        <pc:chgData name="ESC GT" userId="54af876027b50f9a" providerId="LiveId" clId="{8E7625BF-3D32-4675-9789-C11C965D07FE}" dt="2024-10-10T11:48:21.290" v="2768" actId="14100"/>
        <pc:sldMkLst>
          <pc:docMk/>
          <pc:sldMk cId="3249937034" sldId="263"/>
        </pc:sldMkLst>
        <pc:spChg chg="mod">
          <ac:chgData name="ESC GT" userId="54af876027b50f9a" providerId="LiveId" clId="{8E7625BF-3D32-4675-9789-C11C965D07FE}" dt="2024-10-10T08:57:10.728" v="1036" actId="20577"/>
          <ac:spMkLst>
            <pc:docMk/>
            <pc:sldMk cId="3249937034" sldId="263"/>
            <ac:spMk id="3" creationId="{00000000-0000-0000-0000-000000000000}"/>
          </ac:spMkLst>
        </pc:spChg>
        <pc:spChg chg="mod">
          <ac:chgData name="ESC GT" userId="54af876027b50f9a" providerId="LiveId" clId="{8E7625BF-3D32-4675-9789-C11C965D07FE}" dt="2024-10-10T11:48:21.290" v="2768" actId="14100"/>
          <ac:spMkLst>
            <pc:docMk/>
            <pc:sldMk cId="3249937034" sldId="263"/>
            <ac:spMk id="5" creationId="{00000000-0000-0000-0000-000000000000}"/>
          </ac:spMkLst>
        </pc:spChg>
        <pc:spChg chg="mod">
          <ac:chgData name="ESC GT" userId="54af876027b50f9a" providerId="LiveId" clId="{8E7625BF-3D32-4675-9789-C11C965D07FE}" dt="2024-10-10T08:56:54.358" v="1031" actId="255"/>
          <ac:spMkLst>
            <pc:docMk/>
            <pc:sldMk cId="3249937034" sldId="263"/>
            <ac:spMk id="7" creationId="{00000000-0000-0000-0000-000000000000}"/>
          </ac:spMkLst>
        </pc:spChg>
        <pc:spChg chg="mod">
          <ac:chgData name="ESC GT" userId="54af876027b50f9a" providerId="LiveId" clId="{8E7625BF-3D32-4675-9789-C11C965D07FE}" dt="2024-10-10T08:56:23.806" v="1024" actId="20577"/>
          <ac:spMkLst>
            <pc:docMk/>
            <pc:sldMk cId="3249937034" sldId="263"/>
            <ac:spMk id="8" creationId="{00000000-0000-0000-0000-000000000000}"/>
          </ac:spMkLst>
        </pc:spChg>
      </pc:sldChg>
      <pc:sldChg chg="addSp delSp modSp mod delAnim">
        <pc:chgData name="ESC GT" userId="54af876027b50f9a" providerId="LiveId" clId="{8E7625BF-3D32-4675-9789-C11C965D07FE}" dt="2024-10-10T11:48:11.891" v="2767" actId="14100"/>
        <pc:sldMkLst>
          <pc:docMk/>
          <pc:sldMk cId="1088485036" sldId="264"/>
        </pc:sldMkLst>
        <pc:spChg chg="mod">
          <ac:chgData name="ESC GT" userId="54af876027b50f9a" providerId="LiveId" clId="{8E7625BF-3D32-4675-9789-C11C965D07FE}" dt="2024-10-10T08:17:45.350" v="344" actId="14100"/>
          <ac:spMkLst>
            <pc:docMk/>
            <pc:sldMk cId="1088485036" sldId="264"/>
            <ac:spMk id="3" creationId="{00000000-0000-0000-0000-000000000000}"/>
          </ac:spMkLst>
        </pc:spChg>
        <pc:spChg chg="add mod">
          <ac:chgData name="ESC GT" userId="54af876027b50f9a" providerId="LiveId" clId="{8E7625BF-3D32-4675-9789-C11C965D07FE}" dt="2024-10-10T11:48:11.891" v="2767" actId="14100"/>
          <ac:spMkLst>
            <pc:docMk/>
            <pc:sldMk cId="1088485036" sldId="264"/>
            <ac:spMk id="4" creationId="{94F91C70-9DA9-52FE-95F1-01E5E1F8C612}"/>
          </ac:spMkLst>
        </pc:spChg>
        <pc:spChg chg="mod">
          <ac:chgData name="ESC GT" userId="54af876027b50f9a" providerId="LiveId" clId="{8E7625BF-3D32-4675-9789-C11C965D07FE}" dt="2024-10-10T11:48:06.987" v="2766" actId="14100"/>
          <ac:spMkLst>
            <pc:docMk/>
            <pc:sldMk cId="1088485036" sldId="264"/>
            <ac:spMk id="5" creationId="{00000000-0000-0000-0000-000000000000}"/>
          </ac:spMkLst>
        </pc:spChg>
        <pc:spChg chg="mod">
          <ac:chgData name="ESC GT" userId="54af876027b50f9a" providerId="LiveId" clId="{8E7625BF-3D32-4675-9789-C11C965D07FE}" dt="2024-10-10T08:19:22.480" v="366" actId="1076"/>
          <ac:spMkLst>
            <pc:docMk/>
            <pc:sldMk cId="1088485036" sldId="264"/>
            <ac:spMk id="7" creationId="{00000000-0000-0000-0000-000000000000}"/>
          </ac:spMkLst>
        </pc:spChg>
        <pc:spChg chg="mod">
          <ac:chgData name="ESC GT" userId="54af876027b50f9a" providerId="LiveId" clId="{8E7625BF-3D32-4675-9789-C11C965D07FE}" dt="2024-10-10T08:19:27.005" v="367" actId="1076"/>
          <ac:spMkLst>
            <pc:docMk/>
            <pc:sldMk cId="1088485036" sldId="264"/>
            <ac:spMk id="8" creationId="{00000000-0000-0000-0000-000000000000}"/>
          </ac:spMkLst>
        </pc:spChg>
        <pc:spChg chg="mod">
          <ac:chgData name="ESC GT" userId="54af876027b50f9a" providerId="LiveId" clId="{8E7625BF-3D32-4675-9789-C11C965D07FE}" dt="2024-10-10T08:19:31.190" v="368" actId="1076"/>
          <ac:spMkLst>
            <pc:docMk/>
            <pc:sldMk cId="1088485036" sldId="264"/>
            <ac:spMk id="9" creationId="{00000000-0000-0000-0000-000000000000}"/>
          </ac:spMkLst>
        </pc:spChg>
        <pc:spChg chg="mod">
          <ac:chgData name="ESC GT" userId="54af876027b50f9a" providerId="LiveId" clId="{8E7625BF-3D32-4675-9789-C11C965D07FE}" dt="2024-10-10T08:19:01.057" v="365" actId="20577"/>
          <ac:spMkLst>
            <pc:docMk/>
            <pc:sldMk cId="1088485036" sldId="264"/>
            <ac:spMk id="10" creationId="{00000000-0000-0000-0000-000000000000}"/>
          </ac:spMkLst>
        </pc:spChg>
      </pc:sldChg>
      <pc:sldChg chg="addSp delSp modSp mod addAnim delAnim">
        <pc:chgData name="ESC GT" userId="54af876027b50f9a" providerId="LiveId" clId="{8E7625BF-3D32-4675-9789-C11C965D07FE}" dt="2024-10-10T08:52:30.111" v="1004" actId="20577"/>
        <pc:sldMkLst>
          <pc:docMk/>
          <pc:sldMk cId="4212344464" sldId="265"/>
        </pc:sldMkLst>
        <pc:spChg chg="add mod">
          <ac:chgData name="ESC GT" userId="54af876027b50f9a" providerId="LiveId" clId="{8E7625BF-3D32-4675-9789-C11C965D07FE}" dt="2024-10-10T08:50:50.140" v="989" actId="1036"/>
          <ac:spMkLst>
            <pc:docMk/>
            <pc:sldMk cId="4212344464" sldId="265"/>
            <ac:spMk id="2" creationId="{F48D1689-D5D1-6446-103F-26A1BEF7C857}"/>
          </ac:spMkLst>
        </pc:spChg>
        <pc:spChg chg="mod">
          <ac:chgData name="ESC GT" userId="54af876027b50f9a" providerId="LiveId" clId="{8E7625BF-3D32-4675-9789-C11C965D07FE}" dt="2024-10-10T08:52:30.111" v="1004" actId="20577"/>
          <ac:spMkLst>
            <pc:docMk/>
            <pc:sldMk cId="4212344464" sldId="265"/>
            <ac:spMk id="5" creationId="{00000000-0000-0000-0000-000000000000}"/>
          </ac:spMkLst>
        </pc:spChg>
        <pc:spChg chg="mod">
          <ac:chgData name="ESC GT" userId="54af876027b50f9a" providerId="LiveId" clId="{8E7625BF-3D32-4675-9789-C11C965D07FE}" dt="2024-10-10T08:49:59.262" v="971" actId="14100"/>
          <ac:spMkLst>
            <pc:docMk/>
            <pc:sldMk cId="4212344464" sldId="265"/>
            <ac:spMk id="11" creationId="{00000000-0000-0000-0000-000000000000}"/>
          </ac:spMkLst>
        </pc:spChg>
        <pc:spChg chg="mod">
          <ac:chgData name="ESC GT" userId="54af876027b50f9a" providerId="LiveId" clId="{8E7625BF-3D32-4675-9789-C11C965D07FE}" dt="2024-10-10T08:52:04.360" v="998" actId="20577"/>
          <ac:spMkLst>
            <pc:docMk/>
            <pc:sldMk cId="4212344464" sldId="265"/>
            <ac:spMk id="18" creationId="{00000000-0000-0000-0000-000000000000}"/>
          </ac:spMkLst>
        </pc:spChg>
      </pc:sldChg>
      <pc:sldChg chg="delSp modSp mod delAnim">
        <pc:chgData name="ESC GT" userId="54af876027b50f9a" providerId="LiveId" clId="{8E7625BF-3D32-4675-9789-C11C965D07FE}" dt="2024-10-10T11:47:36.874" v="2764" actId="14100"/>
        <pc:sldMkLst>
          <pc:docMk/>
          <pc:sldMk cId="2085921566" sldId="266"/>
        </pc:sldMkLst>
        <pc:spChg chg="mod">
          <ac:chgData name="ESC GT" userId="54af876027b50f9a" providerId="LiveId" clId="{8E7625BF-3D32-4675-9789-C11C965D07FE}" dt="2024-10-10T09:37:39.153" v="1537" actId="255"/>
          <ac:spMkLst>
            <pc:docMk/>
            <pc:sldMk cId="2085921566" sldId="266"/>
            <ac:spMk id="2" creationId="{00000000-0000-0000-0000-000000000000}"/>
          </ac:spMkLst>
        </pc:spChg>
        <pc:spChg chg="mod">
          <ac:chgData name="ESC GT" userId="54af876027b50f9a" providerId="LiveId" clId="{8E7625BF-3D32-4675-9789-C11C965D07FE}" dt="2024-10-10T11:47:36.874" v="2764" actId="14100"/>
          <ac:spMkLst>
            <pc:docMk/>
            <pc:sldMk cId="2085921566" sldId="266"/>
            <ac:spMk id="5" creationId="{00000000-0000-0000-0000-000000000000}"/>
          </ac:spMkLst>
        </pc:spChg>
        <pc:spChg chg="mod">
          <ac:chgData name="ESC GT" userId="54af876027b50f9a" providerId="LiveId" clId="{8E7625BF-3D32-4675-9789-C11C965D07FE}" dt="2024-10-10T09:39:05.951" v="1541" actId="6549"/>
          <ac:spMkLst>
            <pc:docMk/>
            <pc:sldMk cId="2085921566" sldId="266"/>
            <ac:spMk id="11" creationId="{00000000-0000-0000-0000-000000000000}"/>
          </ac:spMkLst>
        </pc:spChg>
        <pc:spChg chg="mod">
          <ac:chgData name="ESC GT" userId="54af876027b50f9a" providerId="LiveId" clId="{8E7625BF-3D32-4675-9789-C11C965D07FE}" dt="2024-10-10T09:36:14.020" v="1528" actId="1076"/>
          <ac:spMkLst>
            <pc:docMk/>
            <pc:sldMk cId="2085921566" sldId="266"/>
            <ac:spMk id="13" creationId="{00000000-0000-0000-0000-000000000000}"/>
          </ac:spMkLst>
        </pc:spChg>
        <pc:spChg chg="mod">
          <ac:chgData name="ESC GT" userId="54af876027b50f9a" providerId="LiveId" clId="{8E7625BF-3D32-4675-9789-C11C965D07FE}" dt="2024-10-10T09:36:40.853" v="1531" actId="255"/>
          <ac:spMkLst>
            <pc:docMk/>
            <pc:sldMk cId="2085921566" sldId="266"/>
            <ac:spMk id="16" creationId="{00000000-0000-0000-0000-000000000000}"/>
          </ac:spMkLst>
        </pc:spChg>
        <pc:spChg chg="mod">
          <ac:chgData name="ESC GT" userId="54af876027b50f9a" providerId="LiveId" clId="{8E7625BF-3D32-4675-9789-C11C965D07FE}" dt="2024-10-10T09:37:04.506" v="1534" actId="255"/>
          <ac:spMkLst>
            <pc:docMk/>
            <pc:sldMk cId="2085921566" sldId="266"/>
            <ac:spMk id="18" creationId="{00000000-0000-0000-0000-000000000000}"/>
          </ac:spMkLst>
        </pc:spChg>
        <pc:spChg chg="mod">
          <ac:chgData name="ESC GT" userId="54af876027b50f9a" providerId="LiveId" clId="{8E7625BF-3D32-4675-9789-C11C965D07FE}" dt="2024-10-10T09:38:02.932" v="1540" actId="255"/>
          <ac:spMkLst>
            <pc:docMk/>
            <pc:sldMk cId="2085921566" sldId="266"/>
            <ac:spMk id="19" creationId="{00000000-0000-0000-0000-000000000000}"/>
          </ac:spMkLst>
        </pc:spChg>
      </pc:sldChg>
      <pc:sldChg chg="delSp modSp mod delAnim">
        <pc:chgData name="ESC GT" userId="54af876027b50f9a" providerId="LiveId" clId="{8E7625BF-3D32-4675-9789-C11C965D07FE}" dt="2024-10-10T11:47:27.413" v="2763" actId="14100"/>
        <pc:sldMkLst>
          <pc:docMk/>
          <pc:sldMk cId="1316885042" sldId="267"/>
        </pc:sldMkLst>
        <pc:spChg chg="mod">
          <ac:chgData name="ESC GT" userId="54af876027b50f9a" providerId="LiveId" clId="{8E7625BF-3D32-4675-9789-C11C965D07FE}" dt="2024-10-10T11:47:27.413" v="2763" actId="14100"/>
          <ac:spMkLst>
            <pc:docMk/>
            <pc:sldMk cId="1316885042" sldId="267"/>
            <ac:spMk id="5" creationId="{00000000-0000-0000-0000-000000000000}"/>
          </ac:spMkLst>
        </pc:spChg>
        <pc:spChg chg="mod">
          <ac:chgData name="ESC GT" userId="54af876027b50f9a" providerId="LiveId" clId="{8E7625BF-3D32-4675-9789-C11C965D07FE}" dt="2024-10-10T09:48:56.085" v="1583" actId="255"/>
          <ac:spMkLst>
            <pc:docMk/>
            <pc:sldMk cId="1316885042" sldId="267"/>
            <ac:spMk id="11" creationId="{00000000-0000-0000-0000-000000000000}"/>
          </ac:spMkLst>
        </pc:spChg>
        <pc:spChg chg="mod">
          <ac:chgData name="ESC GT" userId="54af876027b50f9a" providerId="LiveId" clId="{8E7625BF-3D32-4675-9789-C11C965D07FE}" dt="2024-10-10T09:49:15.511" v="1585" actId="255"/>
          <ac:spMkLst>
            <pc:docMk/>
            <pc:sldMk cId="1316885042" sldId="267"/>
            <ac:spMk id="12" creationId="{00000000-0000-0000-0000-000000000000}"/>
          </ac:spMkLst>
        </pc:spChg>
        <pc:spChg chg="mod">
          <ac:chgData name="ESC GT" userId="54af876027b50f9a" providerId="LiveId" clId="{8E7625BF-3D32-4675-9789-C11C965D07FE}" dt="2024-10-10T09:51:27.665" v="1588" actId="255"/>
          <ac:spMkLst>
            <pc:docMk/>
            <pc:sldMk cId="1316885042" sldId="267"/>
            <ac:spMk id="13" creationId="{00000000-0000-0000-0000-000000000000}"/>
          </ac:spMkLst>
        </pc:spChg>
        <pc:spChg chg="mod">
          <ac:chgData name="ESC GT" userId="54af876027b50f9a" providerId="LiveId" clId="{8E7625BF-3D32-4675-9789-C11C965D07FE}" dt="2024-10-10T09:55:04.634" v="1604" actId="20577"/>
          <ac:spMkLst>
            <pc:docMk/>
            <pc:sldMk cId="1316885042" sldId="267"/>
            <ac:spMk id="16" creationId="{00000000-0000-0000-0000-000000000000}"/>
          </ac:spMkLst>
        </pc:spChg>
        <pc:spChg chg="mod">
          <ac:chgData name="ESC GT" userId="54af876027b50f9a" providerId="LiveId" clId="{8E7625BF-3D32-4675-9789-C11C965D07FE}" dt="2024-10-10T09:52:25.435" v="1595" actId="255"/>
          <ac:spMkLst>
            <pc:docMk/>
            <pc:sldMk cId="1316885042" sldId="267"/>
            <ac:spMk id="24" creationId="{00000000-0000-0000-0000-000000000000}"/>
          </ac:spMkLst>
        </pc:spChg>
      </pc:sldChg>
      <pc:sldChg chg="addSp delSp modSp mod">
        <pc:chgData name="ESC GT" userId="54af876027b50f9a" providerId="LiveId" clId="{8E7625BF-3D32-4675-9789-C11C965D07FE}" dt="2024-10-10T11:46:38.590" v="2757" actId="14100"/>
        <pc:sldMkLst>
          <pc:docMk/>
          <pc:sldMk cId="1156401142" sldId="268"/>
        </pc:sldMkLst>
        <pc:spChg chg="mod">
          <ac:chgData name="ESC GT" userId="54af876027b50f9a" providerId="LiveId" clId="{8E7625BF-3D32-4675-9789-C11C965D07FE}" dt="2024-10-10T10:11:22.816" v="2263" actId="1038"/>
          <ac:spMkLst>
            <pc:docMk/>
            <pc:sldMk cId="1156401142" sldId="268"/>
            <ac:spMk id="2" creationId="{93166841-00D3-0799-D59D-4945E495160C}"/>
          </ac:spMkLst>
        </pc:spChg>
        <pc:spChg chg="add mod">
          <ac:chgData name="ESC GT" userId="54af876027b50f9a" providerId="LiveId" clId="{8E7625BF-3D32-4675-9789-C11C965D07FE}" dt="2024-10-10T10:12:45.586" v="2315" actId="20577"/>
          <ac:spMkLst>
            <pc:docMk/>
            <pc:sldMk cId="1156401142" sldId="268"/>
            <ac:spMk id="3" creationId="{2FC32BB3-C0E6-1D5A-7D29-C62D2D9CA2CA}"/>
          </ac:spMkLst>
        </pc:spChg>
        <pc:spChg chg="mod">
          <ac:chgData name="ESC GT" userId="54af876027b50f9a" providerId="LiveId" clId="{8E7625BF-3D32-4675-9789-C11C965D07FE}" dt="2024-10-10T11:46:38.590" v="2757" actId="14100"/>
          <ac:spMkLst>
            <pc:docMk/>
            <pc:sldMk cId="1156401142" sldId="268"/>
            <ac:spMk id="5" creationId="{00000000-0000-0000-0000-000000000000}"/>
          </ac:spMkLst>
        </pc:spChg>
        <pc:spChg chg="mod">
          <ac:chgData name="ESC GT" userId="54af876027b50f9a" providerId="LiveId" clId="{8E7625BF-3D32-4675-9789-C11C965D07FE}" dt="2024-10-10T10:12:17.378" v="2278" actId="255"/>
          <ac:spMkLst>
            <pc:docMk/>
            <pc:sldMk cId="1156401142" sldId="268"/>
            <ac:spMk id="11" creationId="{00000000-0000-0000-0000-000000000000}"/>
          </ac:spMkLst>
        </pc:spChg>
      </pc:sldChg>
      <pc:sldChg chg="modSp mod">
        <pc:chgData name="ESC GT" userId="54af876027b50f9a" providerId="LiveId" clId="{8E7625BF-3D32-4675-9789-C11C965D07FE}" dt="2024-10-10T11:46:16.785" v="2755" actId="14100"/>
        <pc:sldMkLst>
          <pc:docMk/>
          <pc:sldMk cId="3468004395" sldId="269"/>
        </pc:sldMkLst>
        <pc:spChg chg="mod">
          <ac:chgData name="ESC GT" userId="54af876027b50f9a" providerId="LiveId" clId="{8E7625BF-3D32-4675-9789-C11C965D07FE}" dt="2024-10-10T11:46:16.785" v="2755" actId="14100"/>
          <ac:spMkLst>
            <pc:docMk/>
            <pc:sldMk cId="3468004395" sldId="269"/>
            <ac:spMk id="21" creationId="{00000000-0000-0000-0000-000000000000}"/>
          </ac:spMkLst>
        </pc:spChg>
        <pc:spChg chg="mod">
          <ac:chgData name="ESC GT" userId="54af876027b50f9a" providerId="LiveId" clId="{8E7625BF-3D32-4675-9789-C11C965D07FE}" dt="2024-10-10T10:48:16.526" v="2351" actId="115"/>
          <ac:spMkLst>
            <pc:docMk/>
            <pc:sldMk cId="3468004395" sldId="269"/>
            <ac:spMk id="23" creationId="{00000000-0000-0000-0000-000000000000}"/>
          </ac:spMkLst>
        </pc:spChg>
      </pc:sldChg>
      <pc:sldChg chg="delSp modSp mod">
        <pc:chgData name="ESC GT" userId="54af876027b50f9a" providerId="LiveId" clId="{8E7625BF-3D32-4675-9789-C11C965D07FE}" dt="2024-10-10T11:45:43.731" v="2751" actId="14100"/>
        <pc:sldMkLst>
          <pc:docMk/>
          <pc:sldMk cId="1741466150" sldId="270"/>
        </pc:sldMkLst>
        <pc:spChg chg="mod">
          <ac:chgData name="ESC GT" userId="54af876027b50f9a" providerId="LiveId" clId="{8E7625BF-3D32-4675-9789-C11C965D07FE}" dt="2024-10-10T11:45:43.731" v="2751" actId="14100"/>
          <ac:spMkLst>
            <pc:docMk/>
            <pc:sldMk cId="1741466150" sldId="270"/>
            <ac:spMk id="5" creationId="{00000000-0000-0000-0000-000000000000}"/>
          </ac:spMkLst>
        </pc:spChg>
        <pc:spChg chg="mod">
          <ac:chgData name="ESC GT" userId="54af876027b50f9a" providerId="LiveId" clId="{8E7625BF-3D32-4675-9789-C11C965D07FE}" dt="2024-10-10T11:35:32.786" v="2639" actId="255"/>
          <ac:spMkLst>
            <pc:docMk/>
            <pc:sldMk cId="1741466150" sldId="270"/>
            <ac:spMk id="8" creationId="{7FE4BFF0-33CD-9E58-C059-A5439855B761}"/>
          </ac:spMkLst>
        </pc:spChg>
        <pc:spChg chg="mod">
          <ac:chgData name="ESC GT" userId="54af876027b50f9a" providerId="LiveId" clId="{8E7625BF-3D32-4675-9789-C11C965D07FE}" dt="2024-10-10T11:35:48.789" v="2651" actId="1036"/>
          <ac:spMkLst>
            <pc:docMk/>
            <pc:sldMk cId="1741466150" sldId="270"/>
            <ac:spMk id="11" creationId="{00000000-0000-0000-0000-000000000000}"/>
          </ac:spMkLst>
        </pc:spChg>
      </pc:sldChg>
      <pc:sldChg chg="modSp mod">
        <pc:chgData name="ESC GT" userId="54af876027b50f9a" providerId="LiveId" clId="{8E7625BF-3D32-4675-9789-C11C965D07FE}" dt="2024-10-10T11:46:03.690" v="2753" actId="14100"/>
        <pc:sldMkLst>
          <pc:docMk/>
          <pc:sldMk cId="3325459139" sldId="271"/>
        </pc:sldMkLst>
        <pc:spChg chg="mod">
          <ac:chgData name="ESC GT" userId="54af876027b50f9a" providerId="LiveId" clId="{8E7625BF-3D32-4675-9789-C11C965D07FE}" dt="2024-10-10T11:46:03.690" v="2753" actId="14100"/>
          <ac:spMkLst>
            <pc:docMk/>
            <pc:sldMk cId="3325459139" sldId="271"/>
            <ac:spMk id="21" creationId="{00000000-0000-0000-0000-000000000000}"/>
          </ac:spMkLst>
        </pc:spChg>
        <pc:spChg chg="mod">
          <ac:chgData name="ESC GT" userId="54af876027b50f9a" providerId="LiveId" clId="{8E7625BF-3D32-4675-9789-C11C965D07FE}" dt="2024-10-10T11:02:15.513" v="2509" actId="1037"/>
          <ac:spMkLst>
            <pc:docMk/>
            <pc:sldMk cId="3325459139" sldId="271"/>
            <ac:spMk id="23" creationId="{00000000-0000-0000-0000-000000000000}"/>
          </ac:spMkLst>
        </pc:spChg>
      </pc:sldChg>
      <pc:sldChg chg="modSp mod">
        <pc:chgData name="ESC GT" userId="54af876027b50f9a" providerId="LiveId" clId="{8E7625BF-3D32-4675-9789-C11C965D07FE}" dt="2024-10-10T11:51:25.993" v="2799" actId="1037"/>
        <pc:sldMkLst>
          <pc:docMk/>
          <pc:sldMk cId="3820229918" sldId="272"/>
        </pc:sldMkLst>
        <pc:spChg chg="mod">
          <ac:chgData name="ESC GT" userId="54af876027b50f9a" providerId="LiveId" clId="{8E7625BF-3D32-4675-9789-C11C965D07FE}" dt="2024-10-10T11:49:41.115" v="2775" actId="14100"/>
          <ac:spMkLst>
            <pc:docMk/>
            <pc:sldMk cId="3820229918" sldId="272"/>
            <ac:spMk id="2" creationId="{9E93A40E-6991-5E7E-D381-4FB102D9CB20}"/>
          </ac:spMkLst>
        </pc:spChg>
        <pc:spChg chg="mod">
          <ac:chgData name="ESC GT" userId="54af876027b50f9a" providerId="LiveId" clId="{8E7625BF-3D32-4675-9789-C11C965D07FE}" dt="2024-10-10T11:51:25.993" v="2799" actId="1037"/>
          <ac:spMkLst>
            <pc:docMk/>
            <pc:sldMk cId="3820229918" sldId="272"/>
            <ac:spMk id="3" creationId="{EBB08AAD-5288-5DA9-F571-BF659FFB8076}"/>
          </ac:spMkLst>
        </pc:spChg>
      </pc:sldChg>
      <pc:sldChg chg="del">
        <pc:chgData name="ESC GT" userId="54af876027b50f9a" providerId="LiveId" clId="{8E7625BF-3D32-4675-9789-C11C965D07FE}" dt="2024-10-10T11:51:56.864" v="2800" actId="47"/>
        <pc:sldMkLst>
          <pc:docMk/>
          <pc:sldMk cId="79854819" sldId="273"/>
        </pc:sldMkLst>
      </pc:sldChg>
      <pc:sldChg chg="modSp mod">
        <pc:chgData name="ESC GT" userId="54af876027b50f9a" providerId="LiveId" clId="{8E7625BF-3D32-4675-9789-C11C965D07FE}" dt="2024-10-10T07:45:22.792" v="60" actId="20577"/>
        <pc:sldMkLst>
          <pc:docMk/>
          <pc:sldMk cId="1870015073" sldId="274"/>
        </pc:sldMkLst>
        <pc:spChg chg="mod">
          <ac:chgData name="ESC GT" userId="54af876027b50f9a" providerId="LiveId" clId="{8E7625BF-3D32-4675-9789-C11C965D07FE}" dt="2024-10-10T07:45:22.792" v="60" actId="20577"/>
          <ac:spMkLst>
            <pc:docMk/>
            <pc:sldMk cId="1870015073" sldId="274"/>
            <ac:spMk id="11" creationId="{00000000-0000-0000-0000-000000000000}"/>
          </ac:spMkLst>
        </pc:spChg>
      </pc:sldChg>
      <pc:sldChg chg="modSp mod">
        <pc:chgData name="ESC GT" userId="54af876027b50f9a" providerId="LiveId" clId="{8E7625BF-3D32-4675-9789-C11C965D07FE}" dt="2024-10-10T11:46:10.476" v="2754" actId="14100"/>
        <pc:sldMkLst>
          <pc:docMk/>
          <pc:sldMk cId="2751945164" sldId="275"/>
        </pc:sldMkLst>
        <pc:spChg chg="mod">
          <ac:chgData name="ESC GT" userId="54af876027b50f9a" providerId="LiveId" clId="{8E7625BF-3D32-4675-9789-C11C965D07FE}" dt="2024-10-10T11:46:10.476" v="2754" actId="14100"/>
          <ac:spMkLst>
            <pc:docMk/>
            <pc:sldMk cId="2751945164" sldId="275"/>
            <ac:spMk id="21" creationId="{00000000-0000-0000-0000-000000000000}"/>
          </ac:spMkLst>
        </pc:spChg>
        <pc:spChg chg="mod">
          <ac:chgData name="ESC GT" userId="54af876027b50f9a" providerId="LiveId" clId="{8E7625BF-3D32-4675-9789-C11C965D07FE}" dt="2024-10-10T10:50:58.263" v="2383" actId="20577"/>
          <ac:spMkLst>
            <pc:docMk/>
            <pc:sldMk cId="2751945164" sldId="275"/>
            <ac:spMk id="23" creationId="{00000000-0000-0000-0000-000000000000}"/>
          </ac:spMkLst>
        </pc:spChg>
      </pc:sldChg>
      <pc:sldChg chg="modSp mod">
        <pc:chgData name="ESC GT" userId="54af876027b50f9a" providerId="LiveId" clId="{8E7625BF-3D32-4675-9789-C11C965D07FE}" dt="2024-10-10T11:45:36.937" v="2750" actId="14100"/>
        <pc:sldMkLst>
          <pc:docMk/>
          <pc:sldMk cId="2816373759" sldId="277"/>
        </pc:sldMkLst>
        <pc:spChg chg="mod">
          <ac:chgData name="ESC GT" userId="54af876027b50f9a" providerId="LiveId" clId="{8E7625BF-3D32-4675-9789-C11C965D07FE}" dt="2024-10-10T11:45:36.937" v="2750" actId="14100"/>
          <ac:spMkLst>
            <pc:docMk/>
            <pc:sldMk cId="2816373759" sldId="277"/>
            <ac:spMk id="4" creationId="{F67C7AD8-EA20-0CFA-0363-47C1CF9784C6}"/>
          </ac:spMkLst>
        </pc:spChg>
        <pc:spChg chg="mod">
          <ac:chgData name="ESC GT" userId="54af876027b50f9a" providerId="LiveId" clId="{8E7625BF-3D32-4675-9789-C11C965D07FE}" dt="2024-10-10T11:38:43.965" v="2664" actId="20577"/>
          <ac:spMkLst>
            <pc:docMk/>
            <pc:sldMk cId="2816373759" sldId="277"/>
            <ac:spMk id="6" creationId="{DA029816-E3C0-3B89-CFCF-BA2963DA9596}"/>
          </ac:spMkLst>
        </pc:spChg>
      </pc:sldChg>
      <pc:sldChg chg="modSp mod">
        <pc:chgData name="ESC GT" userId="54af876027b50f9a" providerId="LiveId" clId="{8E7625BF-3D32-4675-9789-C11C965D07FE}" dt="2024-10-10T11:45:50.279" v="2752" actId="14100"/>
        <pc:sldMkLst>
          <pc:docMk/>
          <pc:sldMk cId="4112918246" sldId="278"/>
        </pc:sldMkLst>
        <pc:spChg chg="mod">
          <ac:chgData name="ESC GT" userId="54af876027b50f9a" providerId="LiveId" clId="{8E7625BF-3D32-4675-9789-C11C965D07FE}" dt="2024-10-10T11:45:50.279" v="2752" actId="14100"/>
          <ac:spMkLst>
            <pc:docMk/>
            <pc:sldMk cId="4112918246" sldId="278"/>
            <ac:spMk id="5" creationId="{00000000-0000-0000-0000-000000000000}"/>
          </ac:spMkLst>
        </pc:spChg>
        <pc:spChg chg="mod">
          <ac:chgData name="ESC GT" userId="54af876027b50f9a" providerId="LiveId" clId="{8E7625BF-3D32-4675-9789-C11C965D07FE}" dt="2024-10-10T11:02:08.237" v="2505" actId="14100"/>
          <ac:spMkLst>
            <pc:docMk/>
            <pc:sldMk cId="4112918246" sldId="278"/>
            <ac:spMk id="11" creationId="{00000000-0000-0000-0000-000000000000}"/>
          </ac:spMkLst>
        </pc:spChg>
      </pc:sldChg>
      <pc:sldChg chg="addSp delSp modSp add mod delAnim modAnim">
        <pc:chgData name="ESC GT" userId="54af876027b50f9a" providerId="LiveId" clId="{8E7625BF-3D32-4675-9789-C11C965D07FE}" dt="2024-10-10T09:00:02.521" v="1078" actId="14100"/>
        <pc:sldMkLst>
          <pc:docMk/>
          <pc:sldMk cId="1543415722" sldId="279"/>
        </pc:sldMkLst>
        <pc:spChg chg="mod">
          <ac:chgData name="ESC GT" userId="54af876027b50f9a" providerId="LiveId" clId="{8E7625BF-3D32-4675-9789-C11C965D07FE}" dt="2024-10-10T07:55:16.375" v="116" actId="255"/>
          <ac:spMkLst>
            <pc:docMk/>
            <pc:sldMk cId="1543415722" sldId="279"/>
            <ac:spMk id="11" creationId="{00000000-0000-0000-0000-000000000000}"/>
          </ac:spMkLst>
        </pc:spChg>
        <pc:spChg chg="mod">
          <ac:chgData name="ESC GT" userId="54af876027b50f9a" providerId="LiveId" clId="{8E7625BF-3D32-4675-9789-C11C965D07FE}" dt="2024-10-10T08:58:03.651" v="1050" actId="20577"/>
          <ac:spMkLst>
            <pc:docMk/>
            <pc:sldMk cId="1543415722" sldId="279"/>
            <ac:spMk id="17" creationId="{00000000-0000-0000-0000-000000000000}"/>
          </ac:spMkLst>
        </pc:spChg>
        <pc:spChg chg="mod">
          <ac:chgData name="ESC GT" userId="54af876027b50f9a" providerId="LiveId" clId="{8E7625BF-3D32-4675-9789-C11C965D07FE}" dt="2024-10-10T08:59:57.611" v="1077" actId="1076"/>
          <ac:spMkLst>
            <pc:docMk/>
            <pc:sldMk cId="1543415722" sldId="279"/>
            <ac:spMk id="23" creationId="{00000000-0000-0000-0000-000000000000}"/>
          </ac:spMkLst>
        </pc:spChg>
        <pc:spChg chg="mod">
          <ac:chgData name="ESC GT" userId="54af876027b50f9a" providerId="LiveId" clId="{8E7625BF-3D32-4675-9789-C11C965D07FE}" dt="2024-10-10T09:00:02.521" v="1078" actId="14100"/>
          <ac:spMkLst>
            <pc:docMk/>
            <pc:sldMk cId="1543415722" sldId="279"/>
            <ac:spMk id="24" creationId="{00000000-0000-0000-0000-000000000000}"/>
          </ac:spMkLst>
        </pc:spChg>
        <pc:picChg chg="add mod">
          <ac:chgData name="ESC GT" userId="54af876027b50f9a" providerId="LiveId" clId="{8E7625BF-3D32-4675-9789-C11C965D07FE}" dt="2024-10-10T07:58:59.925" v="123" actId="14100"/>
          <ac:picMkLst>
            <pc:docMk/>
            <pc:sldMk cId="1543415722" sldId="279"/>
            <ac:picMk id="1026" creationId="{974E084C-4E88-ACD2-5ADF-537F73DE0ABA}"/>
          </ac:picMkLst>
        </pc:picChg>
      </pc:sldChg>
      <pc:sldChg chg="addSp delSp modSp add mod modAnim">
        <pc:chgData name="ESC GT" userId="54af876027b50f9a" providerId="LiveId" clId="{8E7625BF-3D32-4675-9789-C11C965D07FE}" dt="2024-10-10T08:55:12.037" v="1011" actId="14100"/>
        <pc:sldMkLst>
          <pc:docMk/>
          <pc:sldMk cId="3783267793" sldId="280"/>
        </pc:sldMkLst>
        <pc:spChg chg="mod">
          <ac:chgData name="ESC GT" userId="54af876027b50f9a" providerId="LiveId" clId="{8E7625BF-3D32-4675-9789-C11C965D07FE}" dt="2024-10-10T08:55:12.037" v="1011" actId="14100"/>
          <ac:spMkLst>
            <pc:docMk/>
            <pc:sldMk cId="3783267793" sldId="280"/>
            <ac:spMk id="5" creationId="{00000000-0000-0000-0000-000000000000}"/>
          </ac:spMkLst>
        </pc:spChg>
        <pc:spChg chg="add mod">
          <ac:chgData name="ESC GT" userId="54af876027b50f9a" providerId="LiveId" clId="{8E7625BF-3D32-4675-9789-C11C965D07FE}" dt="2024-10-10T08:25:17.441" v="442" actId="255"/>
          <ac:spMkLst>
            <pc:docMk/>
            <pc:sldMk cId="3783267793" sldId="280"/>
            <ac:spMk id="11" creationId="{1C86A387-F890-CF0D-3901-87CC9D0DBE18}"/>
          </ac:spMkLst>
        </pc:spChg>
        <pc:spChg chg="mod">
          <ac:chgData name="ESC GT" userId="54af876027b50f9a" providerId="LiveId" clId="{8E7625BF-3D32-4675-9789-C11C965D07FE}" dt="2024-10-10T08:29:52.899" v="501" actId="20577"/>
          <ac:spMkLst>
            <pc:docMk/>
            <pc:sldMk cId="3783267793" sldId="280"/>
            <ac:spMk id="12" creationId="{00000000-0000-0000-0000-000000000000}"/>
          </ac:spMkLst>
        </pc:spChg>
        <pc:spChg chg="mod">
          <ac:chgData name="ESC GT" userId="54af876027b50f9a" providerId="LiveId" clId="{8E7625BF-3D32-4675-9789-C11C965D07FE}" dt="2024-10-10T08:26:20.164" v="449" actId="1076"/>
          <ac:spMkLst>
            <pc:docMk/>
            <pc:sldMk cId="3783267793" sldId="280"/>
            <ac:spMk id="27" creationId="{00000000-0000-0000-0000-000000000000}"/>
          </ac:spMkLst>
        </pc:spChg>
        <pc:spChg chg="mod">
          <ac:chgData name="ESC GT" userId="54af876027b50f9a" providerId="LiveId" clId="{8E7625BF-3D32-4675-9789-C11C965D07FE}" dt="2024-10-10T08:25:44.825" v="445" actId="255"/>
          <ac:spMkLst>
            <pc:docMk/>
            <pc:sldMk cId="3783267793" sldId="280"/>
            <ac:spMk id="29" creationId="{00000000-0000-0000-0000-000000000000}"/>
          </ac:spMkLst>
        </pc:spChg>
        <pc:spChg chg="mod">
          <ac:chgData name="ESC GT" userId="54af876027b50f9a" providerId="LiveId" clId="{8E7625BF-3D32-4675-9789-C11C965D07FE}" dt="2024-10-10T08:33:15.537" v="568" actId="14100"/>
          <ac:spMkLst>
            <pc:docMk/>
            <pc:sldMk cId="3783267793" sldId="280"/>
            <ac:spMk id="31" creationId="{00000000-0000-0000-0000-000000000000}"/>
          </ac:spMkLst>
        </pc:spChg>
        <pc:picChg chg="mod">
          <ac:chgData name="ESC GT" userId="54af876027b50f9a" providerId="LiveId" clId="{8E7625BF-3D32-4675-9789-C11C965D07FE}" dt="2024-10-10T08:24:17.550" v="436" actId="1076"/>
          <ac:picMkLst>
            <pc:docMk/>
            <pc:sldMk cId="3783267793" sldId="280"/>
            <ac:picMk id="2" creationId="{00000000-0000-0000-0000-000000000000}"/>
          </ac:picMkLst>
        </pc:picChg>
        <pc:cxnChg chg="mod">
          <ac:chgData name="ESC GT" userId="54af876027b50f9a" providerId="LiveId" clId="{8E7625BF-3D32-4675-9789-C11C965D07FE}" dt="2024-10-10T08:31:15.915" v="508" actId="14100"/>
          <ac:cxnSpMkLst>
            <pc:docMk/>
            <pc:sldMk cId="3783267793" sldId="280"/>
            <ac:cxnSpMk id="6" creationId="{00000000-0000-0000-0000-000000000000}"/>
          </ac:cxnSpMkLst>
        </pc:cxnChg>
        <pc:cxnChg chg="mod">
          <ac:chgData name="ESC GT" userId="54af876027b50f9a" providerId="LiveId" clId="{8E7625BF-3D32-4675-9789-C11C965D07FE}" dt="2024-10-10T08:32:58.138" v="566" actId="1076"/>
          <ac:cxnSpMkLst>
            <pc:docMk/>
            <pc:sldMk cId="3783267793" sldId="280"/>
            <ac:cxnSpMk id="17" creationId="{00000000-0000-0000-0000-000000000000}"/>
          </ac:cxnSpMkLst>
        </pc:cxnChg>
        <pc:cxnChg chg="mod">
          <ac:chgData name="ESC GT" userId="54af876027b50f9a" providerId="LiveId" clId="{8E7625BF-3D32-4675-9789-C11C965D07FE}" dt="2024-10-10T08:31:04.234" v="507" actId="14100"/>
          <ac:cxnSpMkLst>
            <pc:docMk/>
            <pc:sldMk cId="3783267793" sldId="280"/>
            <ac:cxnSpMk id="25" creationId="{00000000-0000-0000-0000-000000000000}"/>
          </ac:cxnSpMkLst>
        </pc:cxnChg>
      </pc:sldChg>
      <pc:sldChg chg="addSp delSp modSp add mod delAnim modAnim">
        <pc:chgData name="ESC GT" userId="54af876027b50f9a" providerId="LiveId" clId="{8E7625BF-3D32-4675-9789-C11C965D07FE}" dt="2024-10-10T11:47:48.042" v="2765" actId="14100"/>
        <pc:sldMkLst>
          <pc:docMk/>
          <pc:sldMk cId="1346220060" sldId="281"/>
        </pc:sldMkLst>
        <pc:spChg chg="add mod">
          <ac:chgData name="ESC GT" userId="54af876027b50f9a" providerId="LiveId" clId="{8E7625BF-3D32-4675-9789-C11C965D07FE}" dt="2024-10-10T09:25:20.125" v="1316" actId="1076"/>
          <ac:spMkLst>
            <pc:docMk/>
            <pc:sldMk cId="1346220060" sldId="281"/>
            <ac:spMk id="2" creationId="{3D03AA5A-FB3E-D247-87B0-9FCD17FEDDA2}"/>
          </ac:spMkLst>
        </pc:spChg>
        <pc:spChg chg="mod">
          <ac:chgData name="ESC GT" userId="54af876027b50f9a" providerId="LiveId" clId="{8E7625BF-3D32-4675-9789-C11C965D07FE}" dt="2024-10-10T11:47:48.042" v="2765" actId="14100"/>
          <ac:spMkLst>
            <pc:docMk/>
            <pc:sldMk cId="1346220060" sldId="281"/>
            <ac:spMk id="5" creationId="{00000000-0000-0000-0000-000000000000}"/>
          </ac:spMkLst>
        </pc:spChg>
        <pc:spChg chg="mod">
          <ac:chgData name="ESC GT" userId="54af876027b50f9a" providerId="LiveId" clId="{8E7625BF-3D32-4675-9789-C11C965D07FE}" dt="2024-10-10T09:17:22.868" v="1215" actId="14100"/>
          <ac:spMkLst>
            <pc:docMk/>
            <pc:sldMk cId="1346220060" sldId="281"/>
            <ac:spMk id="19" creationId="{00000000-0000-0000-0000-000000000000}"/>
          </ac:spMkLst>
        </pc:spChg>
      </pc:sldChg>
      <pc:sldChg chg="addSp delSp modSp add mod delAnim modAnim">
        <pc:chgData name="ESC GT" userId="54af876027b50f9a" providerId="LiveId" clId="{8E7625BF-3D32-4675-9789-C11C965D07FE}" dt="2024-10-10T09:57:13.767" v="1656" actId="20577"/>
        <pc:sldMkLst>
          <pc:docMk/>
          <pc:sldMk cId="1091680394" sldId="282"/>
        </pc:sldMkLst>
        <pc:spChg chg="mod">
          <ac:chgData name="ESC GT" userId="54af876027b50f9a" providerId="LiveId" clId="{8E7625BF-3D32-4675-9789-C11C965D07FE}" dt="2024-10-10T09:31:15.994" v="1399" actId="255"/>
          <ac:spMkLst>
            <pc:docMk/>
            <pc:sldMk cId="1091680394" sldId="282"/>
            <ac:spMk id="5" creationId="{00000000-0000-0000-0000-000000000000}"/>
          </ac:spMkLst>
        </pc:spChg>
        <pc:graphicFrameChg chg="add mod modGraphic">
          <ac:chgData name="ESC GT" userId="54af876027b50f9a" providerId="LiveId" clId="{8E7625BF-3D32-4675-9789-C11C965D07FE}" dt="2024-10-10T09:57:13.767" v="1656" actId="20577"/>
          <ac:graphicFrameMkLst>
            <pc:docMk/>
            <pc:sldMk cId="1091680394" sldId="282"/>
            <ac:graphicFrameMk id="3" creationId="{AD587A41-552C-F4FB-943C-6D5819A82DC1}"/>
          </ac:graphicFrameMkLst>
        </pc:graphicFrameChg>
        <pc:graphicFrameChg chg="mod modGraphic">
          <ac:chgData name="ESC GT" userId="54af876027b50f9a" providerId="LiveId" clId="{8E7625BF-3D32-4675-9789-C11C965D07FE}" dt="2024-10-10T09:41:46.551" v="1558"/>
          <ac:graphicFrameMkLst>
            <pc:docMk/>
            <pc:sldMk cId="1091680394" sldId="282"/>
            <ac:graphicFrameMk id="10" creationId="{024A471F-EEDC-556B-5CC8-935DDC8AC1FA}"/>
          </ac:graphicFrameMkLst>
        </pc:graphicFrameChg>
      </pc:sldChg>
      <pc:sldChg chg="delSp modSp add mod">
        <pc:chgData name="ESC GT" userId="54af876027b50f9a" providerId="LiveId" clId="{8E7625BF-3D32-4675-9789-C11C965D07FE}" dt="2024-10-10T11:47:16.203" v="2762" actId="20577"/>
        <pc:sldMkLst>
          <pc:docMk/>
          <pc:sldMk cId="2416935296" sldId="283"/>
        </pc:sldMkLst>
        <pc:spChg chg="mod">
          <ac:chgData name="ESC GT" userId="54af876027b50f9a" providerId="LiveId" clId="{8E7625BF-3D32-4675-9789-C11C965D07FE}" dt="2024-10-10T11:46:54.996" v="2758" actId="14100"/>
          <ac:spMkLst>
            <pc:docMk/>
            <pc:sldMk cId="2416935296" sldId="283"/>
            <ac:spMk id="21" creationId="{00000000-0000-0000-0000-000000000000}"/>
          </ac:spMkLst>
        </pc:spChg>
        <pc:spChg chg="mod">
          <ac:chgData name="ESC GT" userId="54af876027b50f9a" providerId="LiveId" clId="{8E7625BF-3D32-4675-9789-C11C965D07FE}" dt="2024-10-10T11:47:16.203" v="2762" actId="20577"/>
          <ac:spMkLst>
            <pc:docMk/>
            <pc:sldMk cId="2416935296" sldId="283"/>
            <ac:spMk id="23" creationId="{00000000-0000-0000-0000-000000000000}"/>
          </ac:spMkLst>
        </pc:spChg>
      </pc:sldChg>
      <pc:sldChg chg="delSp modSp add mod">
        <pc:chgData name="ESC GT" userId="54af876027b50f9a" providerId="LiveId" clId="{8E7625BF-3D32-4675-9789-C11C965D07FE}" dt="2024-10-10T11:46:32.112" v="2756" actId="14100"/>
        <pc:sldMkLst>
          <pc:docMk/>
          <pc:sldMk cId="1327165874" sldId="284"/>
        </pc:sldMkLst>
        <pc:spChg chg="mod">
          <ac:chgData name="ESC GT" userId="54af876027b50f9a" providerId="LiveId" clId="{8E7625BF-3D32-4675-9789-C11C965D07FE}" dt="2024-10-10T11:46:32.112" v="2756" actId="14100"/>
          <ac:spMkLst>
            <pc:docMk/>
            <pc:sldMk cId="1327165874" sldId="284"/>
            <ac:spMk id="5" creationId="{00000000-0000-0000-0000-000000000000}"/>
          </ac:spMkLst>
        </pc:spChg>
        <pc:spChg chg="mod">
          <ac:chgData name="ESC GT" userId="54af876027b50f9a" providerId="LiveId" clId="{8E7625BF-3D32-4675-9789-C11C965D07FE}" dt="2024-10-10T10:15:09.232" v="2320" actId="255"/>
          <ac:spMkLst>
            <pc:docMk/>
            <pc:sldMk cId="1327165874" sldId="284"/>
            <ac:spMk id="12" creationId="{00000000-0000-0000-0000-000000000000}"/>
          </ac:spMkLst>
        </pc:spChg>
      </pc:sldChg>
      <pc:sldChg chg="delSp modSp add mod ord">
        <pc:chgData name="ESC GT" userId="54af876027b50f9a" providerId="LiveId" clId="{8E7625BF-3D32-4675-9789-C11C965D07FE}" dt="2024-10-10T11:45:29.076" v="2749" actId="14100"/>
        <pc:sldMkLst>
          <pc:docMk/>
          <pc:sldMk cId="3452184588" sldId="285"/>
        </pc:sldMkLst>
        <pc:spChg chg="mod">
          <ac:chgData name="ESC GT" userId="54af876027b50f9a" providerId="LiveId" clId="{8E7625BF-3D32-4675-9789-C11C965D07FE}" dt="2024-10-10T11:45:29.076" v="2749" actId="14100"/>
          <ac:spMkLst>
            <pc:docMk/>
            <pc:sldMk cId="3452184588" sldId="285"/>
            <ac:spMk id="2" creationId="{D677EBFC-7E66-B052-C313-76D320C1F644}"/>
          </ac:spMkLst>
        </pc:spChg>
        <pc:spChg chg="mod">
          <ac:chgData name="ESC GT" userId="54af876027b50f9a" providerId="LiveId" clId="{8E7625BF-3D32-4675-9789-C11C965D07FE}" dt="2024-10-10T11:42:23.670" v="2681" actId="1036"/>
          <ac:spMkLst>
            <pc:docMk/>
            <pc:sldMk cId="3452184588" sldId="285"/>
            <ac:spMk id="3" creationId="{CF7FC0CC-7D6D-F381-D1A2-321C02E2D4EC}"/>
          </ac:spMkLst>
        </pc:spChg>
        <pc:spChg chg="mod">
          <ac:chgData name="ESC GT" userId="54af876027b50f9a" providerId="LiveId" clId="{8E7625BF-3D32-4675-9789-C11C965D07FE}" dt="2024-10-10T11:42:36.353" v="2695" actId="1035"/>
          <ac:spMkLst>
            <pc:docMk/>
            <pc:sldMk cId="3452184588" sldId="285"/>
            <ac:spMk id="4" creationId="{3CCAC178-DE5B-9CDD-2062-7EE8C44147C4}"/>
          </ac:spMkLst>
        </pc:spChg>
        <pc:spChg chg="mod">
          <ac:chgData name="ESC GT" userId="54af876027b50f9a" providerId="LiveId" clId="{8E7625BF-3D32-4675-9789-C11C965D07FE}" dt="2024-10-10T11:42:52.861" v="2721" actId="1035"/>
          <ac:spMkLst>
            <pc:docMk/>
            <pc:sldMk cId="3452184588" sldId="285"/>
            <ac:spMk id="6" creationId="{9426090C-DE7C-2353-6B6D-A629036EE8D4}"/>
          </ac:spMkLst>
        </pc:spChg>
        <pc:spChg chg="mod">
          <ac:chgData name="ESC GT" userId="54af876027b50f9a" providerId="LiveId" clId="{8E7625BF-3D32-4675-9789-C11C965D07FE}" dt="2024-10-10T11:43:36.357" v="2738" actId="1035"/>
          <ac:spMkLst>
            <pc:docMk/>
            <pc:sldMk cId="3452184588" sldId="285"/>
            <ac:spMk id="7" creationId="{1E1972EF-1D80-2FCD-2BDD-431F4436FE08}"/>
          </ac:spMkLst>
        </pc:spChg>
      </pc:sldChg>
    </pc:docChg>
  </pc:docChgLst>
  <pc:docChgLst>
    <pc:chgData name="ESC GT" userId="54af876027b50f9a" providerId="LiveId" clId="{AD6C76C5-2885-4D7D-BF06-5CE911FD5A22}"/>
    <pc:docChg chg="custSel addSld modSld">
      <pc:chgData name="ESC GT" userId="54af876027b50f9a" providerId="LiveId" clId="{AD6C76C5-2885-4D7D-BF06-5CE911FD5A22}" dt="2025-01-06T19:45:59.457" v="2443" actId="20577"/>
      <pc:docMkLst>
        <pc:docMk/>
      </pc:docMkLst>
      <pc:sldChg chg="modSp mod">
        <pc:chgData name="ESC GT" userId="54af876027b50f9a" providerId="LiveId" clId="{AD6C76C5-2885-4D7D-BF06-5CE911FD5A22}" dt="2025-01-06T10:14:05.796" v="16" actId="20577"/>
        <pc:sldMkLst>
          <pc:docMk/>
          <pc:sldMk cId="0" sldId="256"/>
        </pc:sldMkLst>
        <pc:spChg chg="mod">
          <ac:chgData name="ESC GT" userId="54af876027b50f9a" providerId="LiveId" clId="{AD6C76C5-2885-4D7D-BF06-5CE911FD5A22}" dt="2025-01-06T10:14:05.796" v="16" actId="20577"/>
          <ac:spMkLst>
            <pc:docMk/>
            <pc:sldMk cId="0" sldId="256"/>
            <ac:spMk id="63" creationId="{00000000-0000-0000-0000-000000000000}"/>
          </ac:spMkLst>
        </pc:spChg>
      </pc:sldChg>
      <pc:sldChg chg="modSp mod">
        <pc:chgData name="ESC GT" userId="54af876027b50f9a" providerId="LiveId" clId="{AD6C76C5-2885-4D7D-BF06-5CE911FD5A22}" dt="2025-01-06T10:14:28.548" v="29" actId="20577"/>
        <pc:sldMkLst>
          <pc:docMk/>
          <pc:sldMk cId="0" sldId="261"/>
        </pc:sldMkLst>
        <pc:spChg chg="mod">
          <ac:chgData name="ESC GT" userId="54af876027b50f9a" providerId="LiveId" clId="{AD6C76C5-2885-4D7D-BF06-5CE911FD5A22}" dt="2025-01-06T10:14:28.548" v="29" actId="20577"/>
          <ac:spMkLst>
            <pc:docMk/>
            <pc:sldMk cId="0" sldId="261"/>
            <ac:spMk id="98" creationId="{00000000-0000-0000-0000-000000000000}"/>
          </ac:spMkLst>
        </pc:spChg>
      </pc:sldChg>
      <pc:sldChg chg="modSp mod modAnim">
        <pc:chgData name="ESC GT" userId="54af876027b50f9a" providerId="LiveId" clId="{AD6C76C5-2885-4D7D-BF06-5CE911FD5A22}" dt="2025-01-06T10:26:48.171" v="187" actId="114"/>
        <pc:sldMkLst>
          <pc:docMk/>
          <pc:sldMk cId="4212344464" sldId="265"/>
        </pc:sldMkLst>
        <pc:spChg chg="mod">
          <ac:chgData name="ESC GT" userId="54af876027b50f9a" providerId="LiveId" clId="{AD6C76C5-2885-4D7D-BF06-5CE911FD5A22}" dt="2025-01-06T10:26:48.171" v="187" actId="114"/>
          <ac:spMkLst>
            <pc:docMk/>
            <pc:sldMk cId="4212344464" sldId="265"/>
            <ac:spMk id="11" creationId="{00000000-0000-0000-0000-000000000000}"/>
          </ac:spMkLst>
        </pc:spChg>
      </pc:sldChg>
      <pc:sldChg chg="modSp mod">
        <pc:chgData name="ESC GT" userId="54af876027b50f9a" providerId="LiveId" clId="{AD6C76C5-2885-4D7D-BF06-5CE911FD5A22}" dt="2025-01-06T11:04:28.226" v="1529" actId="20577"/>
        <pc:sldMkLst>
          <pc:docMk/>
          <pc:sldMk cId="2085921566" sldId="266"/>
        </pc:sldMkLst>
        <pc:spChg chg="mod">
          <ac:chgData name="ESC GT" userId="54af876027b50f9a" providerId="LiveId" clId="{AD6C76C5-2885-4D7D-BF06-5CE911FD5A22}" dt="2025-01-06T11:04:03.256" v="1514" actId="1035"/>
          <ac:spMkLst>
            <pc:docMk/>
            <pc:sldMk cId="2085921566" sldId="266"/>
            <ac:spMk id="2" creationId="{00000000-0000-0000-0000-000000000000}"/>
          </ac:spMkLst>
        </pc:spChg>
        <pc:spChg chg="mod">
          <ac:chgData name="ESC GT" userId="54af876027b50f9a" providerId="LiveId" clId="{AD6C76C5-2885-4D7D-BF06-5CE911FD5A22}" dt="2025-01-06T10:59:29.983" v="1215" actId="14100"/>
          <ac:spMkLst>
            <pc:docMk/>
            <pc:sldMk cId="2085921566" sldId="266"/>
            <ac:spMk id="5" creationId="{00000000-0000-0000-0000-000000000000}"/>
          </ac:spMkLst>
        </pc:spChg>
        <pc:spChg chg="mod">
          <ac:chgData name="ESC GT" userId="54af876027b50f9a" providerId="LiveId" clId="{AD6C76C5-2885-4D7D-BF06-5CE911FD5A22}" dt="2025-01-06T10:59:35.277" v="1219" actId="1035"/>
          <ac:spMkLst>
            <pc:docMk/>
            <pc:sldMk cId="2085921566" sldId="266"/>
            <ac:spMk id="11" creationId="{00000000-0000-0000-0000-000000000000}"/>
          </ac:spMkLst>
        </pc:spChg>
        <pc:spChg chg="mod">
          <ac:chgData name="ESC GT" userId="54af876027b50f9a" providerId="LiveId" clId="{AD6C76C5-2885-4D7D-BF06-5CE911FD5A22}" dt="2025-01-06T11:04:28.226" v="1529" actId="20577"/>
          <ac:spMkLst>
            <pc:docMk/>
            <pc:sldMk cId="2085921566" sldId="266"/>
            <ac:spMk id="13" creationId="{00000000-0000-0000-0000-000000000000}"/>
          </ac:spMkLst>
        </pc:spChg>
        <pc:spChg chg="mod">
          <ac:chgData name="ESC GT" userId="54af876027b50f9a" providerId="LiveId" clId="{AD6C76C5-2885-4D7D-BF06-5CE911FD5A22}" dt="2025-01-06T11:03:45.438" v="1498" actId="1035"/>
          <ac:spMkLst>
            <pc:docMk/>
            <pc:sldMk cId="2085921566" sldId="266"/>
            <ac:spMk id="16" creationId="{00000000-0000-0000-0000-000000000000}"/>
          </ac:spMkLst>
        </pc:spChg>
        <pc:spChg chg="mod">
          <ac:chgData name="ESC GT" userId="54af876027b50f9a" providerId="LiveId" clId="{AD6C76C5-2885-4D7D-BF06-5CE911FD5A22}" dt="2025-01-06T11:03:55.084" v="1501" actId="1035"/>
          <ac:spMkLst>
            <pc:docMk/>
            <pc:sldMk cId="2085921566" sldId="266"/>
            <ac:spMk id="18" creationId="{00000000-0000-0000-0000-000000000000}"/>
          </ac:spMkLst>
        </pc:spChg>
        <pc:spChg chg="mod">
          <ac:chgData name="ESC GT" userId="54af876027b50f9a" providerId="LiveId" clId="{AD6C76C5-2885-4D7D-BF06-5CE911FD5A22}" dt="2025-01-06T11:04:10.023" v="1525" actId="1035"/>
          <ac:spMkLst>
            <pc:docMk/>
            <pc:sldMk cId="2085921566" sldId="266"/>
            <ac:spMk id="19" creationId="{00000000-0000-0000-0000-000000000000}"/>
          </ac:spMkLst>
        </pc:spChg>
      </pc:sldChg>
      <pc:sldChg chg="modSp mod">
        <pc:chgData name="ESC GT" userId="54af876027b50f9a" providerId="LiveId" clId="{AD6C76C5-2885-4D7D-BF06-5CE911FD5A22}" dt="2025-01-06T11:19:23.045" v="2082" actId="166"/>
        <pc:sldMkLst>
          <pc:docMk/>
          <pc:sldMk cId="1316885042" sldId="267"/>
        </pc:sldMkLst>
        <pc:spChg chg="mod">
          <ac:chgData name="ESC GT" userId="54af876027b50f9a" providerId="LiveId" clId="{AD6C76C5-2885-4D7D-BF06-5CE911FD5A22}" dt="2025-01-06T11:18:17.128" v="2066" actId="1035"/>
          <ac:spMkLst>
            <pc:docMk/>
            <pc:sldMk cId="1316885042" sldId="267"/>
            <ac:spMk id="12" creationId="{00000000-0000-0000-0000-000000000000}"/>
          </ac:spMkLst>
        </pc:spChg>
        <pc:spChg chg="mod">
          <ac:chgData name="ESC GT" userId="54af876027b50f9a" providerId="LiveId" clId="{AD6C76C5-2885-4D7D-BF06-5CE911FD5A22}" dt="2025-01-06T11:18:49.650" v="2081" actId="20577"/>
          <ac:spMkLst>
            <pc:docMk/>
            <pc:sldMk cId="1316885042" sldId="267"/>
            <ac:spMk id="13" creationId="{00000000-0000-0000-0000-000000000000}"/>
          </ac:spMkLst>
        </pc:spChg>
        <pc:spChg chg="mod">
          <ac:chgData name="ESC GT" userId="54af876027b50f9a" providerId="LiveId" clId="{AD6C76C5-2885-4D7D-BF06-5CE911FD5A22}" dt="2025-01-06T11:17:02.053" v="1951" actId="1036"/>
          <ac:spMkLst>
            <pc:docMk/>
            <pc:sldMk cId="1316885042" sldId="267"/>
            <ac:spMk id="16" creationId="{00000000-0000-0000-0000-000000000000}"/>
          </ac:spMkLst>
        </pc:spChg>
        <pc:spChg chg="mod">
          <ac:chgData name="ESC GT" userId="54af876027b50f9a" providerId="LiveId" clId="{AD6C76C5-2885-4D7D-BF06-5CE911FD5A22}" dt="2025-01-06T11:16:47.607" v="1928" actId="1036"/>
          <ac:spMkLst>
            <pc:docMk/>
            <pc:sldMk cId="1316885042" sldId="267"/>
            <ac:spMk id="24" creationId="{00000000-0000-0000-0000-000000000000}"/>
          </ac:spMkLst>
        </pc:spChg>
        <pc:spChg chg="ord">
          <ac:chgData name="ESC GT" userId="54af876027b50f9a" providerId="LiveId" clId="{AD6C76C5-2885-4D7D-BF06-5CE911FD5A22}" dt="2025-01-06T11:19:23.045" v="2082" actId="166"/>
          <ac:spMkLst>
            <pc:docMk/>
            <pc:sldMk cId="1316885042" sldId="267"/>
            <ac:spMk id="99" creationId="{00000000-0000-0000-0000-000000000000}"/>
          </ac:spMkLst>
        </pc:spChg>
      </pc:sldChg>
      <pc:sldChg chg="modSp">
        <pc:chgData name="ESC GT" userId="54af876027b50f9a" providerId="LiveId" clId="{AD6C76C5-2885-4D7D-BF06-5CE911FD5A22}" dt="2025-01-06T11:31:46.433" v="2303" actId="20577"/>
        <pc:sldMkLst>
          <pc:docMk/>
          <pc:sldMk cId="3468004395" sldId="269"/>
        </pc:sldMkLst>
        <pc:spChg chg="mod">
          <ac:chgData name="ESC GT" userId="54af876027b50f9a" providerId="LiveId" clId="{AD6C76C5-2885-4D7D-BF06-5CE911FD5A22}" dt="2025-01-06T11:31:46.433" v="2303" actId="20577"/>
          <ac:spMkLst>
            <pc:docMk/>
            <pc:sldMk cId="3468004395" sldId="269"/>
            <ac:spMk id="23" creationId="{00000000-0000-0000-0000-000000000000}"/>
          </ac:spMkLst>
        </pc:spChg>
      </pc:sldChg>
      <pc:sldChg chg="modSp">
        <pc:chgData name="ESC GT" userId="54af876027b50f9a" providerId="LiveId" clId="{AD6C76C5-2885-4D7D-BF06-5CE911FD5A22}" dt="2025-01-06T11:45:48.254" v="2441" actId="20577"/>
        <pc:sldMkLst>
          <pc:docMk/>
          <pc:sldMk cId="3820229918" sldId="272"/>
        </pc:sldMkLst>
        <pc:spChg chg="mod">
          <ac:chgData name="ESC GT" userId="54af876027b50f9a" providerId="LiveId" clId="{AD6C76C5-2885-4D7D-BF06-5CE911FD5A22}" dt="2025-01-06T11:45:48.254" v="2441" actId="20577"/>
          <ac:spMkLst>
            <pc:docMk/>
            <pc:sldMk cId="3820229918" sldId="272"/>
            <ac:spMk id="3" creationId="{EBB08AAD-5288-5DA9-F571-BF659FFB8076}"/>
          </ac:spMkLst>
        </pc:spChg>
      </pc:sldChg>
      <pc:sldChg chg="modSp mod">
        <pc:chgData name="ESC GT" userId="54af876027b50f9a" providerId="LiveId" clId="{AD6C76C5-2885-4D7D-BF06-5CE911FD5A22}" dt="2025-01-06T10:16:32.986" v="79" actId="122"/>
        <pc:sldMkLst>
          <pc:docMk/>
          <pc:sldMk cId="1870015073" sldId="274"/>
        </pc:sldMkLst>
        <pc:spChg chg="mod">
          <ac:chgData name="ESC GT" userId="54af876027b50f9a" providerId="LiveId" clId="{AD6C76C5-2885-4D7D-BF06-5CE911FD5A22}" dt="2025-01-06T10:16:32.986" v="79" actId="122"/>
          <ac:spMkLst>
            <pc:docMk/>
            <pc:sldMk cId="1870015073" sldId="274"/>
            <ac:spMk id="10" creationId="{00000000-0000-0000-0000-000000000000}"/>
          </ac:spMkLst>
        </pc:spChg>
        <pc:spChg chg="mod">
          <ac:chgData name="ESC GT" userId="54af876027b50f9a" providerId="LiveId" clId="{AD6C76C5-2885-4D7D-BF06-5CE911FD5A22}" dt="2025-01-06T10:15:51.517" v="78" actId="6549"/>
          <ac:spMkLst>
            <pc:docMk/>
            <pc:sldMk cId="1870015073" sldId="274"/>
            <ac:spMk id="11" creationId="{00000000-0000-0000-0000-000000000000}"/>
          </ac:spMkLst>
        </pc:spChg>
      </pc:sldChg>
      <pc:sldChg chg="modSp mod">
        <pc:chgData name="ESC GT" userId="54af876027b50f9a" providerId="LiveId" clId="{AD6C76C5-2885-4D7D-BF06-5CE911FD5A22}" dt="2025-01-06T11:38:11.234" v="2358" actId="20577"/>
        <pc:sldMkLst>
          <pc:docMk/>
          <pc:sldMk cId="2751945164" sldId="275"/>
        </pc:sldMkLst>
        <pc:spChg chg="mod">
          <ac:chgData name="ESC GT" userId="54af876027b50f9a" providerId="LiveId" clId="{AD6C76C5-2885-4D7D-BF06-5CE911FD5A22}" dt="2025-01-06T11:38:11.234" v="2358" actId="20577"/>
          <ac:spMkLst>
            <pc:docMk/>
            <pc:sldMk cId="2751945164" sldId="275"/>
            <ac:spMk id="23" creationId="{00000000-0000-0000-0000-000000000000}"/>
          </ac:spMkLst>
        </pc:spChg>
      </pc:sldChg>
      <pc:sldChg chg="modSp mod">
        <pc:chgData name="ESC GT" userId="54af876027b50f9a" providerId="LiveId" clId="{AD6C76C5-2885-4D7D-BF06-5CE911FD5A22}" dt="2025-01-06T11:42:59.654" v="2430" actId="1035"/>
        <pc:sldMkLst>
          <pc:docMk/>
          <pc:sldMk cId="4112918246" sldId="278"/>
        </pc:sldMkLst>
        <pc:spChg chg="mod">
          <ac:chgData name="ESC GT" userId="54af876027b50f9a" providerId="LiveId" clId="{AD6C76C5-2885-4D7D-BF06-5CE911FD5A22}" dt="2025-01-06T11:42:51.796" v="2424" actId="1035"/>
          <ac:spMkLst>
            <pc:docMk/>
            <pc:sldMk cId="4112918246" sldId="278"/>
            <ac:spMk id="5" creationId="{00000000-0000-0000-0000-000000000000}"/>
          </ac:spMkLst>
        </pc:spChg>
        <pc:spChg chg="mod">
          <ac:chgData name="ESC GT" userId="54af876027b50f9a" providerId="LiveId" clId="{AD6C76C5-2885-4D7D-BF06-5CE911FD5A22}" dt="2025-01-06T11:42:59.654" v="2430" actId="1035"/>
          <ac:spMkLst>
            <pc:docMk/>
            <pc:sldMk cId="4112918246" sldId="278"/>
            <ac:spMk id="11" creationId="{00000000-0000-0000-0000-000000000000}"/>
          </ac:spMkLst>
        </pc:spChg>
      </pc:sldChg>
      <pc:sldChg chg="modSp">
        <pc:chgData name="ESC GT" userId="54af876027b50f9a" providerId="LiveId" clId="{AD6C76C5-2885-4D7D-BF06-5CE911FD5A22}" dt="2025-01-06T10:24:01.362" v="115" actId="20577"/>
        <pc:sldMkLst>
          <pc:docMk/>
          <pc:sldMk cId="3783267793" sldId="280"/>
        </pc:sldMkLst>
        <pc:spChg chg="mod">
          <ac:chgData name="ESC GT" userId="54af876027b50f9a" providerId="LiveId" clId="{AD6C76C5-2885-4D7D-BF06-5CE911FD5A22}" dt="2025-01-06T10:24:01.362" v="115" actId="20577"/>
          <ac:spMkLst>
            <pc:docMk/>
            <pc:sldMk cId="3783267793" sldId="280"/>
            <ac:spMk id="31" creationId="{00000000-0000-0000-0000-000000000000}"/>
          </ac:spMkLst>
        </pc:spChg>
      </pc:sldChg>
      <pc:sldChg chg="modSp">
        <pc:chgData name="ESC GT" userId="54af876027b50f9a" providerId="LiveId" clId="{AD6C76C5-2885-4D7D-BF06-5CE911FD5A22}" dt="2025-01-06T10:33:35.125" v="230" actId="20577"/>
        <pc:sldMkLst>
          <pc:docMk/>
          <pc:sldMk cId="1346220060" sldId="281"/>
        </pc:sldMkLst>
        <pc:spChg chg="mod">
          <ac:chgData name="ESC GT" userId="54af876027b50f9a" providerId="LiveId" clId="{AD6C76C5-2885-4D7D-BF06-5CE911FD5A22}" dt="2025-01-06T10:33:35.125" v="230" actId="20577"/>
          <ac:spMkLst>
            <pc:docMk/>
            <pc:sldMk cId="1346220060" sldId="281"/>
            <ac:spMk id="2" creationId="{3D03AA5A-FB3E-D247-87B0-9FCD17FEDDA2}"/>
          </ac:spMkLst>
        </pc:spChg>
      </pc:sldChg>
      <pc:sldChg chg="modSp">
        <pc:chgData name="ESC GT" userId="54af876027b50f9a" providerId="LiveId" clId="{AD6C76C5-2885-4D7D-BF06-5CE911FD5A22}" dt="2025-01-06T11:28:08.736" v="2103" actId="20577"/>
        <pc:sldMkLst>
          <pc:docMk/>
          <pc:sldMk cId="1327165874" sldId="284"/>
        </pc:sldMkLst>
        <pc:spChg chg="mod">
          <ac:chgData name="ESC GT" userId="54af876027b50f9a" providerId="LiveId" clId="{AD6C76C5-2885-4D7D-BF06-5CE911FD5A22}" dt="2025-01-06T11:28:08.736" v="2103" actId="20577"/>
          <ac:spMkLst>
            <pc:docMk/>
            <pc:sldMk cId="1327165874" sldId="284"/>
            <ac:spMk id="12" creationId="{00000000-0000-0000-0000-000000000000}"/>
          </ac:spMkLst>
        </pc:spChg>
      </pc:sldChg>
      <pc:sldChg chg="delSp modSp add mod delAnim">
        <pc:chgData name="ESC GT" userId="54af876027b50f9a" providerId="LiveId" clId="{AD6C76C5-2885-4D7D-BF06-5CE911FD5A22}" dt="2025-01-06T19:45:59.457" v="2443" actId="20577"/>
        <pc:sldMkLst>
          <pc:docMk/>
          <pc:sldMk cId="1260807681" sldId="286"/>
        </pc:sldMkLst>
        <pc:spChg chg="mod">
          <ac:chgData name="ESC GT" userId="54af876027b50f9a" providerId="LiveId" clId="{AD6C76C5-2885-4D7D-BF06-5CE911FD5A22}" dt="2025-01-06T11:12:56.731" v="1849" actId="1076"/>
          <ac:spMkLst>
            <pc:docMk/>
            <pc:sldMk cId="1260807681" sldId="286"/>
            <ac:spMk id="2" creationId="{F30F5F26-DA7E-A79E-4113-15A179640CA7}"/>
          </ac:spMkLst>
        </pc:spChg>
        <pc:spChg chg="mod">
          <ac:chgData name="ESC GT" userId="54af876027b50f9a" providerId="LiveId" clId="{AD6C76C5-2885-4D7D-BF06-5CE911FD5A22}" dt="2025-01-06T11:05:51.793" v="1545" actId="20577"/>
          <ac:spMkLst>
            <pc:docMk/>
            <pc:sldMk cId="1260807681" sldId="286"/>
            <ac:spMk id="5" creationId="{A0A85FCC-C141-D0AC-0FB5-93F901AF8053}"/>
          </ac:spMkLst>
        </pc:spChg>
        <pc:spChg chg="mod">
          <ac:chgData name="ESC GT" userId="54af876027b50f9a" providerId="LiveId" clId="{AD6C76C5-2885-4D7D-BF06-5CE911FD5A22}" dt="2025-01-06T11:15:34.228" v="1908" actId="20577"/>
          <ac:spMkLst>
            <pc:docMk/>
            <pc:sldMk cId="1260807681" sldId="286"/>
            <ac:spMk id="11" creationId="{6E53E419-6F92-E3C2-F00C-968410607FCC}"/>
          </ac:spMkLst>
        </pc:spChg>
        <pc:spChg chg="mod">
          <ac:chgData name="ESC GT" userId="54af876027b50f9a" providerId="LiveId" clId="{AD6C76C5-2885-4D7D-BF06-5CE911FD5A22}" dt="2025-01-06T11:14:27.405" v="1904" actId="1036"/>
          <ac:spMkLst>
            <pc:docMk/>
            <pc:sldMk cId="1260807681" sldId="286"/>
            <ac:spMk id="13" creationId="{05683783-9664-8B2A-A8A1-EDF80D06E856}"/>
          </ac:spMkLst>
        </pc:spChg>
        <pc:spChg chg="mod">
          <ac:chgData name="ESC GT" userId="54af876027b50f9a" providerId="LiveId" clId="{AD6C76C5-2885-4D7D-BF06-5CE911FD5A22}" dt="2025-01-06T11:14:22.016" v="1899" actId="1036"/>
          <ac:spMkLst>
            <pc:docMk/>
            <pc:sldMk cId="1260807681" sldId="286"/>
            <ac:spMk id="16" creationId="{27BB2737-34BD-FF17-F1DF-BE83395FF2B6}"/>
          </ac:spMkLst>
        </pc:spChg>
        <pc:spChg chg="mod">
          <ac:chgData name="ESC GT" userId="54af876027b50f9a" providerId="LiveId" clId="{AD6C76C5-2885-4D7D-BF06-5CE911FD5A22}" dt="2025-01-06T19:45:59.457" v="2443" actId="20577"/>
          <ac:spMkLst>
            <pc:docMk/>
            <pc:sldMk cId="1260807681" sldId="286"/>
            <ac:spMk id="18" creationId="{67B37267-2873-EC14-0F61-247DF8FC5056}"/>
          </ac:spMkLst>
        </pc:spChg>
        <pc:spChg chg="del mod">
          <ac:chgData name="ESC GT" userId="54af876027b50f9a" providerId="LiveId" clId="{AD6C76C5-2885-4D7D-BF06-5CE911FD5A22}" dt="2025-01-06T11:12:27.665" v="1847" actId="478"/>
          <ac:spMkLst>
            <pc:docMk/>
            <pc:sldMk cId="1260807681" sldId="286"/>
            <ac:spMk id="19" creationId="{B3ADE650-2E33-0E55-A690-F9347C56EBB1}"/>
          </ac:spMkLst>
        </pc:spChg>
        <pc:spChg chg="ord">
          <ac:chgData name="ESC GT" userId="54af876027b50f9a" providerId="LiveId" clId="{AD6C76C5-2885-4D7D-BF06-5CE911FD5A22}" dt="2025-01-06T11:14:38.346" v="1905" actId="166"/>
          <ac:spMkLst>
            <pc:docMk/>
            <pc:sldMk cId="1260807681" sldId="286"/>
            <ac:spMk id="99" creationId="{BB1D61F9-73C1-463D-F926-F1DE4251F59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 name="Google Shape;61;p1: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a:t>Welcome to the first day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1559519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1277258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39477A73-B18E-D2B4-98CD-B95504E86147}"/>
            </a:ext>
          </a:extLst>
        </p:cNvPr>
        <p:cNvGrpSpPr/>
        <p:nvPr/>
      </p:nvGrpSpPr>
      <p:grpSpPr>
        <a:xfrm>
          <a:off x="0" y="0"/>
          <a:ext cx="0" cy="0"/>
          <a:chOff x="0" y="0"/>
          <a:chExt cx="0" cy="0"/>
        </a:xfrm>
      </p:grpSpPr>
      <p:sp>
        <p:nvSpPr>
          <p:cNvPr id="95" name="Google Shape;95;p6:notes">
            <a:extLst>
              <a:ext uri="{FF2B5EF4-FFF2-40B4-BE49-F238E27FC236}">
                <a16:creationId xmlns:a16="http://schemas.microsoft.com/office/drawing/2014/main" id="{F57FE8F3-E466-6006-CAE5-D34E124C55C3}"/>
              </a:ext>
            </a:extLst>
          </p:cNvPr>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a:extLst>
              <a:ext uri="{FF2B5EF4-FFF2-40B4-BE49-F238E27FC236}">
                <a16:creationId xmlns:a16="http://schemas.microsoft.com/office/drawing/2014/main" id="{024AB878-106F-189E-321A-D520DB1CCFCE}"/>
              </a:ext>
            </a:extLst>
          </p:cNvPr>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2577996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4284026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1137123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1768969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11732162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13813595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37409819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1846101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31653293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5255161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30595159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23504448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11348209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889245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3424598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2" name="Google Shape;102;p7: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s-ES" sz="1800" dirty="0">
                <a:solidFill>
                  <a:srgbClr val="000000"/>
                </a:solidFill>
                <a:latin typeface="Calibri"/>
                <a:ea typeface="Calibri"/>
                <a:cs typeface="Calibri"/>
                <a:sym typeface="Calibri"/>
              </a:rPr>
              <a:t>El propósito principal de la capacitación </a:t>
            </a:r>
            <a:r>
              <a:rPr lang="es-ES" sz="1800">
                <a:solidFill>
                  <a:srgbClr val="000000"/>
                </a:solidFill>
                <a:latin typeface="Calibri"/>
                <a:ea typeface="Calibri"/>
                <a:cs typeface="Calibri"/>
                <a:sym typeface="Calibri"/>
              </a:rPr>
              <a:t>del árbitro </a:t>
            </a:r>
            <a:r>
              <a:rPr lang="es-ES" sz="1800" dirty="0">
                <a:solidFill>
                  <a:srgbClr val="000000"/>
                </a:solidFill>
                <a:latin typeface="Calibri"/>
                <a:ea typeface="Calibri"/>
                <a:cs typeface="Calibri"/>
                <a:sym typeface="Calibri"/>
              </a:rPr>
              <a:t>es mejorar la competencia arbitral, esto se logra de tres maneras.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2" name="Google Shape;102;p7: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s-ES" sz="1800" dirty="0">
                <a:solidFill>
                  <a:srgbClr val="000000"/>
                </a:solidFill>
                <a:latin typeface="Calibri"/>
                <a:ea typeface="Calibri"/>
                <a:cs typeface="Calibri"/>
                <a:sym typeface="Calibri"/>
              </a:rPr>
              <a:t>El propósito principal de la capacitación </a:t>
            </a:r>
            <a:r>
              <a:rPr lang="es-ES" sz="1800">
                <a:solidFill>
                  <a:srgbClr val="000000"/>
                </a:solidFill>
                <a:latin typeface="Calibri"/>
                <a:ea typeface="Calibri"/>
                <a:cs typeface="Calibri"/>
                <a:sym typeface="Calibri"/>
              </a:rPr>
              <a:t>del árbitro </a:t>
            </a:r>
            <a:r>
              <a:rPr lang="es-ES" sz="1800" dirty="0">
                <a:solidFill>
                  <a:srgbClr val="000000"/>
                </a:solidFill>
                <a:latin typeface="Calibri"/>
                <a:ea typeface="Calibri"/>
                <a:cs typeface="Calibri"/>
                <a:sym typeface="Calibri"/>
              </a:rPr>
              <a:t>es mejorar la competencia arbitral, esto se logra de tres maneras.
</a:t>
            </a:r>
            <a:endParaRPr dirty="0"/>
          </a:p>
        </p:txBody>
      </p:sp>
    </p:spTree>
    <p:extLst>
      <p:ext uri="{BB962C8B-B14F-4D97-AF65-F5344CB8AC3E}">
        <p14:creationId xmlns:p14="http://schemas.microsoft.com/office/powerpoint/2010/main" val="2422641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122466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1375879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486915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3668747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Vertical Text" type="tx">
  <p:cSld name="TITLE_AND_BODY">
    <p:spTree>
      <p:nvGrpSpPr>
        <p:cNvPr id="1" name="Shape 9"/>
        <p:cNvGrpSpPr/>
        <p:nvPr/>
      </p:nvGrpSpPr>
      <p:grpSpPr>
        <a:xfrm>
          <a:off x="0" y="0"/>
          <a:ext cx="0" cy="0"/>
          <a:chOff x="0" y="0"/>
          <a:chExt cx="0" cy="0"/>
        </a:xfrm>
      </p:grpSpPr>
      <p:sp>
        <p:nvSpPr>
          <p:cNvPr id="10" name="Google Shape;10;p279"/>
          <p:cNvSpPr txBox="1">
            <a:spLocks noGrp="1"/>
          </p:cNvSpPr>
          <p:nvPr>
            <p:ph type="title"/>
          </p:nvPr>
        </p:nvSpPr>
        <p:spPr>
          <a:xfrm>
            <a:off x="732367" y="107576"/>
            <a:ext cx="10723035" cy="1336956"/>
          </a:xfrm>
          <a:prstGeom prst="rect">
            <a:avLst/>
          </a:prstGeom>
          <a:noFill/>
          <a:ln>
            <a:noFill/>
          </a:ln>
        </p:spPr>
        <p:txBody>
          <a:bodyPr spcFirstLastPara="1" wrap="square" lIns="45700" tIns="45700" rIns="45700" bIns="45700" anchor="b" anchorCtr="0">
            <a:normAutofit/>
          </a:bodyPr>
          <a:lstStyle>
            <a:lvl1pPr lvl="0" algn="ctr">
              <a:lnSpc>
                <a:spcPct val="100000"/>
              </a:lnSpc>
              <a:spcBef>
                <a:spcPts val="0"/>
              </a:spcBef>
              <a:spcAft>
                <a:spcPts val="0"/>
              </a:spcAft>
              <a:buClr>
                <a:schemeClr val="accent1"/>
              </a:buClr>
              <a:buSzPts val="1800"/>
              <a:buNone/>
              <a:defRPr/>
            </a:lvl1pPr>
            <a:lvl2pPr lvl="1" algn="ctr">
              <a:lnSpc>
                <a:spcPct val="100000"/>
              </a:lnSpc>
              <a:spcBef>
                <a:spcPts val="0"/>
              </a:spcBef>
              <a:spcAft>
                <a:spcPts val="0"/>
              </a:spcAft>
              <a:buClr>
                <a:schemeClr val="accent1"/>
              </a:buClr>
              <a:buSzPts val="1800"/>
              <a:buNone/>
              <a:defRPr/>
            </a:lvl2pPr>
            <a:lvl3pPr lvl="2" algn="ctr">
              <a:lnSpc>
                <a:spcPct val="100000"/>
              </a:lnSpc>
              <a:spcBef>
                <a:spcPts val="0"/>
              </a:spcBef>
              <a:spcAft>
                <a:spcPts val="0"/>
              </a:spcAft>
              <a:buClr>
                <a:schemeClr val="accent1"/>
              </a:buClr>
              <a:buSzPts val="1800"/>
              <a:buNone/>
              <a:defRPr/>
            </a:lvl3pPr>
            <a:lvl4pPr lvl="3" algn="ctr">
              <a:lnSpc>
                <a:spcPct val="100000"/>
              </a:lnSpc>
              <a:spcBef>
                <a:spcPts val="0"/>
              </a:spcBef>
              <a:spcAft>
                <a:spcPts val="0"/>
              </a:spcAft>
              <a:buClr>
                <a:schemeClr val="accent1"/>
              </a:buClr>
              <a:buSzPts val="1800"/>
              <a:buNone/>
              <a:defRPr/>
            </a:lvl4pPr>
            <a:lvl5pPr lvl="4" algn="ctr">
              <a:lnSpc>
                <a:spcPct val="100000"/>
              </a:lnSpc>
              <a:spcBef>
                <a:spcPts val="0"/>
              </a:spcBef>
              <a:spcAft>
                <a:spcPts val="0"/>
              </a:spcAft>
              <a:buClr>
                <a:schemeClr val="accent1"/>
              </a:buClr>
              <a:buSzPts val="1800"/>
              <a:buNone/>
              <a:defRPr/>
            </a:lvl5pPr>
            <a:lvl6pPr lvl="5" algn="ctr">
              <a:lnSpc>
                <a:spcPct val="100000"/>
              </a:lnSpc>
              <a:spcBef>
                <a:spcPts val="0"/>
              </a:spcBef>
              <a:spcAft>
                <a:spcPts val="0"/>
              </a:spcAft>
              <a:buClr>
                <a:schemeClr val="accent1"/>
              </a:buClr>
              <a:buSzPts val="1800"/>
              <a:buNone/>
              <a:defRPr/>
            </a:lvl6pPr>
            <a:lvl7pPr lvl="6" algn="ctr">
              <a:lnSpc>
                <a:spcPct val="100000"/>
              </a:lnSpc>
              <a:spcBef>
                <a:spcPts val="0"/>
              </a:spcBef>
              <a:spcAft>
                <a:spcPts val="0"/>
              </a:spcAft>
              <a:buClr>
                <a:schemeClr val="accent1"/>
              </a:buClr>
              <a:buSzPts val="1800"/>
              <a:buNone/>
              <a:defRPr/>
            </a:lvl7pPr>
            <a:lvl8pPr lvl="7" algn="ctr">
              <a:lnSpc>
                <a:spcPct val="100000"/>
              </a:lnSpc>
              <a:spcBef>
                <a:spcPts val="0"/>
              </a:spcBef>
              <a:spcAft>
                <a:spcPts val="0"/>
              </a:spcAft>
              <a:buClr>
                <a:schemeClr val="accent1"/>
              </a:buClr>
              <a:buSzPts val="1800"/>
              <a:buNone/>
              <a:defRPr/>
            </a:lvl8pPr>
            <a:lvl9pPr lvl="8" algn="ctr">
              <a:lnSpc>
                <a:spcPct val="100000"/>
              </a:lnSpc>
              <a:spcBef>
                <a:spcPts val="0"/>
              </a:spcBef>
              <a:spcAft>
                <a:spcPts val="0"/>
              </a:spcAft>
              <a:buClr>
                <a:schemeClr val="accent1"/>
              </a:buClr>
              <a:buSzPts val="1800"/>
              <a:buNone/>
              <a:defRPr/>
            </a:lvl9pPr>
          </a:lstStyle>
          <a:p>
            <a:endParaRPr/>
          </a:p>
        </p:txBody>
      </p:sp>
      <p:sp>
        <p:nvSpPr>
          <p:cNvPr id="11" name="Google Shape;11;p279"/>
          <p:cNvSpPr txBox="1">
            <a:spLocks noGrp="1"/>
          </p:cNvSpPr>
          <p:nvPr>
            <p:ph type="body" idx="1"/>
          </p:nvPr>
        </p:nvSpPr>
        <p:spPr>
          <a:xfrm rot="5400000">
            <a:off x="3922184" y="-1589617"/>
            <a:ext cx="4343401" cy="10723035"/>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2000"/>
              </a:spcBef>
              <a:spcAft>
                <a:spcPts val="0"/>
              </a:spcAft>
              <a:buSzPts val="1980"/>
              <a:buNone/>
              <a:defRPr/>
            </a:lvl1pPr>
            <a:lvl2pPr marL="914400" lvl="1" indent="-354330" algn="l">
              <a:lnSpc>
                <a:spcPct val="100000"/>
              </a:lnSpc>
              <a:spcBef>
                <a:spcPts val="2000"/>
              </a:spcBef>
              <a:spcAft>
                <a:spcPts val="0"/>
              </a:spcAft>
              <a:buSzPts val="1980"/>
              <a:buChar char="•"/>
              <a:defRPr/>
            </a:lvl2pPr>
            <a:lvl3pPr marL="1371600" lvl="2" indent="-354330" algn="l">
              <a:lnSpc>
                <a:spcPct val="100000"/>
              </a:lnSpc>
              <a:spcBef>
                <a:spcPts val="2000"/>
              </a:spcBef>
              <a:spcAft>
                <a:spcPts val="0"/>
              </a:spcAft>
              <a:buSzPts val="1980"/>
              <a:buChar char="o"/>
              <a:defRPr/>
            </a:lvl3pPr>
            <a:lvl4pPr marL="1828800" lvl="3" indent="-354330" algn="l">
              <a:lnSpc>
                <a:spcPct val="100000"/>
              </a:lnSpc>
              <a:spcBef>
                <a:spcPts val="2000"/>
              </a:spcBef>
              <a:spcAft>
                <a:spcPts val="0"/>
              </a:spcAft>
              <a:buSzPts val="1980"/>
              <a:buChar char="▪"/>
              <a:defRPr/>
            </a:lvl4pPr>
            <a:lvl5pPr marL="2286000" lvl="4" indent="-354329" algn="l">
              <a:lnSpc>
                <a:spcPct val="100000"/>
              </a:lnSpc>
              <a:spcBef>
                <a:spcPts val="2000"/>
              </a:spcBef>
              <a:spcAft>
                <a:spcPts val="0"/>
              </a:spcAft>
              <a:buSzPts val="1980"/>
              <a:buChar char="•"/>
              <a:defRPr/>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12" name="Google Shape;12;p279"/>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FFFFF"/>
              </a:buClr>
              <a:buSzPts val="3600"/>
              <a:buFont typeface="Source Sans Pro"/>
              <a:buNone/>
              <a:defRPr/>
            </a:lvl1pPr>
            <a:lvl2pPr marL="0" lvl="1" indent="0" algn="r">
              <a:lnSpc>
                <a:spcPct val="100000"/>
              </a:lnSpc>
              <a:spcBef>
                <a:spcPts val="0"/>
              </a:spcBef>
              <a:spcAft>
                <a:spcPts val="0"/>
              </a:spcAft>
              <a:buClr>
                <a:srgbClr val="FFFFFF"/>
              </a:buClr>
              <a:buSzPts val="3600"/>
              <a:buFont typeface="Source Sans Pro"/>
              <a:buNone/>
              <a:defRPr/>
            </a:lvl2pPr>
            <a:lvl3pPr marL="0" lvl="2" indent="0" algn="r">
              <a:lnSpc>
                <a:spcPct val="100000"/>
              </a:lnSpc>
              <a:spcBef>
                <a:spcPts val="0"/>
              </a:spcBef>
              <a:spcAft>
                <a:spcPts val="0"/>
              </a:spcAft>
              <a:buClr>
                <a:srgbClr val="FFFFFF"/>
              </a:buClr>
              <a:buSzPts val="3600"/>
              <a:buFont typeface="Source Sans Pro"/>
              <a:buNone/>
              <a:defRPr/>
            </a:lvl3pPr>
            <a:lvl4pPr marL="0" lvl="3" indent="0" algn="r">
              <a:lnSpc>
                <a:spcPct val="100000"/>
              </a:lnSpc>
              <a:spcBef>
                <a:spcPts val="0"/>
              </a:spcBef>
              <a:spcAft>
                <a:spcPts val="0"/>
              </a:spcAft>
              <a:buClr>
                <a:srgbClr val="FFFFFF"/>
              </a:buClr>
              <a:buSzPts val="3600"/>
              <a:buFont typeface="Source Sans Pro"/>
              <a:buNone/>
              <a:defRPr/>
            </a:lvl4pPr>
            <a:lvl5pPr marL="0" lvl="4" indent="0" algn="r">
              <a:lnSpc>
                <a:spcPct val="100000"/>
              </a:lnSpc>
              <a:spcBef>
                <a:spcPts val="0"/>
              </a:spcBef>
              <a:spcAft>
                <a:spcPts val="0"/>
              </a:spcAft>
              <a:buClr>
                <a:srgbClr val="FFFFFF"/>
              </a:buClr>
              <a:buSzPts val="3600"/>
              <a:buFont typeface="Source Sans Pro"/>
              <a:buNone/>
              <a:defRPr/>
            </a:lvl5pPr>
            <a:lvl6pPr marL="0" lvl="5" indent="0" algn="r">
              <a:lnSpc>
                <a:spcPct val="100000"/>
              </a:lnSpc>
              <a:spcBef>
                <a:spcPts val="0"/>
              </a:spcBef>
              <a:spcAft>
                <a:spcPts val="0"/>
              </a:spcAft>
              <a:buClr>
                <a:srgbClr val="FFFFFF"/>
              </a:buClr>
              <a:buSzPts val="3600"/>
              <a:buFont typeface="Source Sans Pro"/>
              <a:buNone/>
              <a:defRPr/>
            </a:lvl6pPr>
            <a:lvl7pPr marL="0" lvl="6" indent="0" algn="r">
              <a:lnSpc>
                <a:spcPct val="100000"/>
              </a:lnSpc>
              <a:spcBef>
                <a:spcPts val="0"/>
              </a:spcBef>
              <a:spcAft>
                <a:spcPts val="0"/>
              </a:spcAft>
              <a:buClr>
                <a:srgbClr val="FFFFFF"/>
              </a:buClr>
              <a:buSzPts val="3600"/>
              <a:buFont typeface="Source Sans Pro"/>
              <a:buNone/>
              <a:defRPr/>
            </a:lvl7pPr>
            <a:lvl8pPr marL="0" lvl="7" indent="0" algn="r">
              <a:lnSpc>
                <a:spcPct val="100000"/>
              </a:lnSpc>
              <a:spcBef>
                <a:spcPts val="0"/>
              </a:spcBef>
              <a:spcAft>
                <a:spcPts val="0"/>
              </a:spcAft>
              <a:buClr>
                <a:srgbClr val="FFFFFF"/>
              </a:buClr>
              <a:buSzPts val="3600"/>
              <a:buFont typeface="Source Sans Pro"/>
              <a:buNone/>
              <a:defRPr/>
            </a:lvl8pPr>
            <a:lvl9pPr marL="0" lvl="8" indent="0" algn="r">
              <a:lnSpc>
                <a:spcPct val="100000"/>
              </a:lnSpc>
              <a:spcBef>
                <a:spcPts val="0"/>
              </a:spcBef>
              <a:spcAft>
                <a:spcPts val="0"/>
              </a:spcAft>
              <a:buClr>
                <a:srgbClr val="FFFFFF"/>
              </a:buClr>
              <a:buSzPts val="3600"/>
              <a:buFont typeface="Source Sans Pro"/>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55"/>
        <p:cNvGrpSpPr/>
        <p:nvPr/>
      </p:nvGrpSpPr>
      <p:grpSpPr>
        <a:xfrm>
          <a:off x="0" y="0"/>
          <a:ext cx="0" cy="0"/>
          <a:chOff x="0" y="0"/>
          <a:chExt cx="0" cy="0"/>
        </a:xfrm>
      </p:grpSpPr>
      <p:sp>
        <p:nvSpPr>
          <p:cNvPr id="56" name="Google Shape;56;p290"/>
          <p:cNvSpPr txBox="1">
            <a:spLocks noGrp="1"/>
          </p:cNvSpPr>
          <p:nvPr>
            <p:ph type="title"/>
          </p:nvPr>
        </p:nvSpPr>
        <p:spPr>
          <a:xfrm rot="5400000">
            <a:off x="8054739" y="2139950"/>
            <a:ext cx="5575301" cy="2032001"/>
          </a:xfrm>
          <a:prstGeom prst="rect">
            <a:avLst/>
          </a:prstGeom>
          <a:noFill/>
          <a:ln>
            <a:noFill/>
          </a:ln>
        </p:spPr>
        <p:txBody>
          <a:bodyPr spcFirstLastPara="1" wrap="square" lIns="45700" tIns="45700" rIns="45700" bIns="45700" anchor="b" anchorCtr="0">
            <a:normAutofit/>
          </a:bodyPr>
          <a:lstStyle>
            <a:lvl1pPr lvl="0" algn="ctr">
              <a:lnSpc>
                <a:spcPct val="100000"/>
              </a:lnSpc>
              <a:spcBef>
                <a:spcPts val="0"/>
              </a:spcBef>
              <a:spcAft>
                <a:spcPts val="0"/>
              </a:spcAft>
              <a:buClr>
                <a:schemeClr val="accent1"/>
              </a:buClr>
              <a:buSzPts val="1800"/>
              <a:buNone/>
              <a:defRPr/>
            </a:lvl1pPr>
            <a:lvl2pPr lvl="1" algn="ctr">
              <a:lnSpc>
                <a:spcPct val="100000"/>
              </a:lnSpc>
              <a:spcBef>
                <a:spcPts val="0"/>
              </a:spcBef>
              <a:spcAft>
                <a:spcPts val="0"/>
              </a:spcAft>
              <a:buClr>
                <a:schemeClr val="accent1"/>
              </a:buClr>
              <a:buSzPts val="1800"/>
              <a:buNone/>
              <a:defRPr/>
            </a:lvl2pPr>
            <a:lvl3pPr lvl="2" algn="ctr">
              <a:lnSpc>
                <a:spcPct val="100000"/>
              </a:lnSpc>
              <a:spcBef>
                <a:spcPts val="0"/>
              </a:spcBef>
              <a:spcAft>
                <a:spcPts val="0"/>
              </a:spcAft>
              <a:buClr>
                <a:schemeClr val="accent1"/>
              </a:buClr>
              <a:buSzPts val="1800"/>
              <a:buNone/>
              <a:defRPr/>
            </a:lvl3pPr>
            <a:lvl4pPr lvl="3" algn="ctr">
              <a:lnSpc>
                <a:spcPct val="100000"/>
              </a:lnSpc>
              <a:spcBef>
                <a:spcPts val="0"/>
              </a:spcBef>
              <a:spcAft>
                <a:spcPts val="0"/>
              </a:spcAft>
              <a:buClr>
                <a:schemeClr val="accent1"/>
              </a:buClr>
              <a:buSzPts val="1800"/>
              <a:buNone/>
              <a:defRPr/>
            </a:lvl4pPr>
            <a:lvl5pPr lvl="4" algn="ctr">
              <a:lnSpc>
                <a:spcPct val="100000"/>
              </a:lnSpc>
              <a:spcBef>
                <a:spcPts val="0"/>
              </a:spcBef>
              <a:spcAft>
                <a:spcPts val="0"/>
              </a:spcAft>
              <a:buClr>
                <a:schemeClr val="accent1"/>
              </a:buClr>
              <a:buSzPts val="1800"/>
              <a:buNone/>
              <a:defRPr/>
            </a:lvl5pPr>
            <a:lvl6pPr lvl="5" algn="ctr">
              <a:lnSpc>
                <a:spcPct val="100000"/>
              </a:lnSpc>
              <a:spcBef>
                <a:spcPts val="0"/>
              </a:spcBef>
              <a:spcAft>
                <a:spcPts val="0"/>
              </a:spcAft>
              <a:buClr>
                <a:schemeClr val="accent1"/>
              </a:buClr>
              <a:buSzPts val="1800"/>
              <a:buNone/>
              <a:defRPr/>
            </a:lvl6pPr>
            <a:lvl7pPr lvl="6" algn="ctr">
              <a:lnSpc>
                <a:spcPct val="100000"/>
              </a:lnSpc>
              <a:spcBef>
                <a:spcPts val="0"/>
              </a:spcBef>
              <a:spcAft>
                <a:spcPts val="0"/>
              </a:spcAft>
              <a:buClr>
                <a:schemeClr val="accent1"/>
              </a:buClr>
              <a:buSzPts val="1800"/>
              <a:buNone/>
              <a:defRPr/>
            </a:lvl7pPr>
            <a:lvl8pPr lvl="7" algn="ctr">
              <a:lnSpc>
                <a:spcPct val="100000"/>
              </a:lnSpc>
              <a:spcBef>
                <a:spcPts val="0"/>
              </a:spcBef>
              <a:spcAft>
                <a:spcPts val="0"/>
              </a:spcAft>
              <a:buClr>
                <a:schemeClr val="accent1"/>
              </a:buClr>
              <a:buSzPts val="1800"/>
              <a:buNone/>
              <a:defRPr/>
            </a:lvl8pPr>
            <a:lvl9pPr lvl="8" algn="ctr">
              <a:lnSpc>
                <a:spcPct val="100000"/>
              </a:lnSpc>
              <a:spcBef>
                <a:spcPts val="0"/>
              </a:spcBef>
              <a:spcAft>
                <a:spcPts val="0"/>
              </a:spcAft>
              <a:buClr>
                <a:schemeClr val="accent1"/>
              </a:buClr>
              <a:buSzPts val="1800"/>
              <a:buNone/>
              <a:defRPr/>
            </a:lvl9pPr>
          </a:lstStyle>
          <a:p>
            <a:endParaRPr/>
          </a:p>
        </p:txBody>
      </p:sp>
      <p:sp>
        <p:nvSpPr>
          <p:cNvPr id="57" name="Google Shape;57;p290"/>
          <p:cNvSpPr txBox="1">
            <a:spLocks noGrp="1"/>
          </p:cNvSpPr>
          <p:nvPr>
            <p:ph type="body" idx="1"/>
          </p:nvPr>
        </p:nvSpPr>
        <p:spPr>
          <a:xfrm rot="5400000">
            <a:off x="2404532" y="-1303867"/>
            <a:ext cx="5575301" cy="8919636"/>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2000"/>
              </a:spcBef>
              <a:spcAft>
                <a:spcPts val="0"/>
              </a:spcAft>
              <a:buSzPts val="1980"/>
              <a:buNone/>
              <a:defRPr/>
            </a:lvl1pPr>
            <a:lvl2pPr marL="914400" lvl="1" indent="-354330" algn="l">
              <a:lnSpc>
                <a:spcPct val="100000"/>
              </a:lnSpc>
              <a:spcBef>
                <a:spcPts val="2000"/>
              </a:spcBef>
              <a:spcAft>
                <a:spcPts val="0"/>
              </a:spcAft>
              <a:buSzPts val="1980"/>
              <a:buChar char="•"/>
              <a:defRPr/>
            </a:lvl2pPr>
            <a:lvl3pPr marL="1371600" lvl="2" indent="-354330" algn="l">
              <a:lnSpc>
                <a:spcPct val="100000"/>
              </a:lnSpc>
              <a:spcBef>
                <a:spcPts val="2000"/>
              </a:spcBef>
              <a:spcAft>
                <a:spcPts val="0"/>
              </a:spcAft>
              <a:buSzPts val="1980"/>
              <a:buChar char="o"/>
              <a:defRPr/>
            </a:lvl3pPr>
            <a:lvl4pPr marL="1828800" lvl="3" indent="-354330" algn="l">
              <a:lnSpc>
                <a:spcPct val="100000"/>
              </a:lnSpc>
              <a:spcBef>
                <a:spcPts val="2000"/>
              </a:spcBef>
              <a:spcAft>
                <a:spcPts val="0"/>
              </a:spcAft>
              <a:buSzPts val="1980"/>
              <a:buChar char="▪"/>
              <a:defRPr/>
            </a:lvl4pPr>
            <a:lvl5pPr marL="2286000" lvl="4" indent="-354329" algn="l">
              <a:lnSpc>
                <a:spcPct val="100000"/>
              </a:lnSpc>
              <a:spcBef>
                <a:spcPts val="2000"/>
              </a:spcBef>
              <a:spcAft>
                <a:spcPts val="0"/>
              </a:spcAft>
              <a:buSzPts val="1980"/>
              <a:buChar char="•"/>
              <a:defRPr/>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58" name="Google Shape;58;p290"/>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FFFFF"/>
              </a:buClr>
              <a:buSzPts val="3600"/>
              <a:buFont typeface="Source Sans Pro"/>
              <a:buNone/>
              <a:defRPr/>
            </a:lvl1pPr>
            <a:lvl2pPr marL="0" lvl="1" indent="0" algn="r">
              <a:lnSpc>
                <a:spcPct val="100000"/>
              </a:lnSpc>
              <a:spcBef>
                <a:spcPts val="0"/>
              </a:spcBef>
              <a:spcAft>
                <a:spcPts val="0"/>
              </a:spcAft>
              <a:buClr>
                <a:srgbClr val="FFFFFF"/>
              </a:buClr>
              <a:buSzPts val="3600"/>
              <a:buFont typeface="Source Sans Pro"/>
              <a:buNone/>
              <a:defRPr/>
            </a:lvl2pPr>
            <a:lvl3pPr marL="0" lvl="2" indent="0" algn="r">
              <a:lnSpc>
                <a:spcPct val="100000"/>
              </a:lnSpc>
              <a:spcBef>
                <a:spcPts val="0"/>
              </a:spcBef>
              <a:spcAft>
                <a:spcPts val="0"/>
              </a:spcAft>
              <a:buClr>
                <a:srgbClr val="FFFFFF"/>
              </a:buClr>
              <a:buSzPts val="3600"/>
              <a:buFont typeface="Source Sans Pro"/>
              <a:buNone/>
              <a:defRPr/>
            </a:lvl3pPr>
            <a:lvl4pPr marL="0" lvl="3" indent="0" algn="r">
              <a:lnSpc>
                <a:spcPct val="100000"/>
              </a:lnSpc>
              <a:spcBef>
                <a:spcPts val="0"/>
              </a:spcBef>
              <a:spcAft>
                <a:spcPts val="0"/>
              </a:spcAft>
              <a:buClr>
                <a:srgbClr val="FFFFFF"/>
              </a:buClr>
              <a:buSzPts val="3600"/>
              <a:buFont typeface="Source Sans Pro"/>
              <a:buNone/>
              <a:defRPr/>
            </a:lvl4pPr>
            <a:lvl5pPr marL="0" lvl="4" indent="0" algn="r">
              <a:lnSpc>
                <a:spcPct val="100000"/>
              </a:lnSpc>
              <a:spcBef>
                <a:spcPts val="0"/>
              </a:spcBef>
              <a:spcAft>
                <a:spcPts val="0"/>
              </a:spcAft>
              <a:buClr>
                <a:srgbClr val="FFFFFF"/>
              </a:buClr>
              <a:buSzPts val="3600"/>
              <a:buFont typeface="Source Sans Pro"/>
              <a:buNone/>
              <a:defRPr/>
            </a:lvl5pPr>
            <a:lvl6pPr marL="0" lvl="5" indent="0" algn="r">
              <a:lnSpc>
                <a:spcPct val="100000"/>
              </a:lnSpc>
              <a:spcBef>
                <a:spcPts val="0"/>
              </a:spcBef>
              <a:spcAft>
                <a:spcPts val="0"/>
              </a:spcAft>
              <a:buClr>
                <a:srgbClr val="FFFFFF"/>
              </a:buClr>
              <a:buSzPts val="3600"/>
              <a:buFont typeface="Source Sans Pro"/>
              <a:buNone/>
              <a:defRPr/>
            </a:lvl6pPr>
            <a:lvl7pPr marL="0" lvl="6" indent="0" algn="r">
              <a:lnSpc>
                <a:spcPct val="100000"/>
              </a:lnSpc>
              <a:spcBef>
                <a:spcPts val="0"/>
              </a:spcBef>
              <a:spcAft>
                <a:spcPts val="0"/>
              </a:spcAft>
              <a:buClr>
                <a:srgbClr val="FFFFFF"/>
              </a:buClr>
              <a:buSzPts val="3600"/>
              <a:buFont typeface="Source Sans Pro"/>
              <a:buNone/>
              <a:defRPr/>
            </a:lvl7pPr>
            <a:lvl8pPr marL="0" lvl="7" indent="0" algn="r">
              <a:lnSpc>
                <a:spcPct val="100000"/>
              </a:lnSpc>
              <a:spcBef>
                <a:spcPts val="0"/>
              </a:spcBef>
              <a:spcAft>
                <a:spcPts val="0"/>
              </a:spcAft>
              <a:buClr>
                <a:srgbClr val="FFFFFF"/>
              </a:buClr>
              <a:buSzPts val="3600"/>
              <a:buFont typeface="Source Sans Pro"/>
              <a:buNone/>
              <a:defRPr/>
            </a:lvl8pPr>
            <a:lvl9pPr marL="0" lvl="8" indent="0" algn="r">
              <a:lnSpc>
                <a:spcPct val="100000"/>
              </a:lnSpc>
              <a:spcBef>
                <a:spcPts val="0"/>
              </a:spcBef>
              <a:spcAft>
                <a:spcPts val="0"/>
              </a:spcAft>
              <a:buClr>
                <a:srgbClr val="FFFFFF"/>
              </a:buClr>
              <a:buSzPts val="3600"/>
              <a:buFont typeface="Source Sans Pro"/>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3"/>
        <p:cNvGrpSpPr/>
        <p:nvPr/>
      </p:nvGrpSpPr>
      <p:grpSpPr>
        <a:xfrm>
          <a:off x="0" y="0"/>
          <a:ext cx="0" cy="0"/>
          <a:chOff x="0" y="0"/>
          <a:chExt cx="0" cy="0"/>
        </a:xfrm>
      </p:grpSpPr>
      <p:sp>
        <p:nvSpPr>
          <p:cNvPr id="14" name="Google Shape;14;p280"/>
          <p:cNvSpPr txBox="1">
            <a:spLocks noGrp="1"/>
          </p:cNvSpPr>
          <p:nvPr>
            <p:ph type="title"/>
          </p:nvPr>
        </p:nvSpPr>
        <p:spPr>
          <a:xfrm>
            <a:off x="732367" y="107576"/>
            <a:ext cx="10723035" cy="1336956"/>
          </a:xfrm>
          <a:prstGeom prst="rect">
            <a:avLst/>
          </a:prstGeom>
          <a:noFill/>
          <a:ln>
            <a:noFill/>
          </a:ln>
        </p:spPr>
        <p:txBody>
          <a:bodyPr spcFirstLastPara="1" wrap="square" lIns="45700" tIns="45700" rIns="45700" bIns="45700" anchor="b" anchorCtr="0">
            <a:normAutofit/>
          </a:bodyPr>
          <a:lstStyle>
            <a:lvl1pPr lvl="0" algn="ctr">
              <a:lnSpc>
                <a:spcPct val="100000"/>
              </a:lnSpc>
              <a:spcBef>
                <a:spcPts val="0"/>
              </a:spcBef>
              <a:spcAft>
                <a:spcPts val="0"/>
              </a:spcAft>
              <a:buClr>
                <a:schemeClr val="accent1"/>
              </a:buClr>
              <a:buSzPts val="1800"/>
              <a:buNone/>
              <a:defRPr/>
            </a:lvl1pPr>
            <a:lvl2pPr lvl="1" algn="ctr">
              <a:lnSpc>
                <a:spcPct val="100000"/>
              </a:lnSpc>
              <a:spcBef>
                <a:spcPts val="0"/>
              </a:spcBef>
              <a:spcAft>
                <a:spcPts val="0"/>
              </a:spcAft>
              <a:buClr>
                <a:schemeClr val="accent1"/>
              </a:buClr>
              <a:buSzPts val="1800"/>
              <a:buNone/>
              <a:defRPr/>
            </a:lvl2pPr>
            <a:lvl3pPr lvl="2" algn="ctr">
              <a:lnSpc>
                <a:spcPct val="100000"/>
              </a:lnSpc>
              <a:spcBef>
                <a:spcPts val="0"/>
              </a:spcBef>
              <a:spcAft>
                <a:spcPts val="0"/>
              </a:spcAft>
              <a:buClr>
                <a:schemeClr val="accent1"/>
              </a:buClr>
              <a:buSzPts val="1800"/>
              <a:buNone/>
              <a:defRPr/>
            </a:lvl3pPr>
            <a:lvl4pPr lvl="3" algn="ctr">
              <a:lnSpc>
                <a:spcPct val="100000"/>
              </a:lnSpc>
              <a:spcBef>
                <a:spcPts val="0"/>
              </a:spcBef>
              <a:spcAft>
                <a:spcPts val="0"/>
              </a:spcAft>
              <a:buClr>
                <a:schemeClr val="accent1"/>
              </a:buClr>
              <a:buSzPts val="1800"/>
              <a:buNone/>
              <a:defRPr/>
            </a:lvl4pPr>
            <a:lvl5pPr lvl="4" algn="ctr">
              <a:lnSpc>
                <a:spcPct val="100000"/>
              </a:lnSpc>
              <a:spcBef>
                <a:spcPts val="0"/>
              </a:spcBef>
              <a:spcAft>
                <a:spcPts val="0"/>
              </a:spcAft>
              <a:buClr>
                <a:schemeClr val="accent1"/>
              </a:buClr>
              <a:buSzPts val="1800"/>
              <a:buNone/>
              <a:defRPr/>
            </a:lvl5pPr>
            <a:lvl6pPr lvl="5" algn="ctr">
              <a:lnSpc>
                <a:spcPct val="100000"/>
              </a:lnSpc>
              <a:spcBef>
                <a:spcPts val="0"/>
              </a:spcBef>
              <a:spcAft>
                <a:spcPts val="0"/>
              </a:spcAft>
              <a:buClr>
                <a:schemeClr val="accent1"/>
              </a:buClr>
              <a:buSzPts val="1800"/>
              <a:buNone/>
              <a:defRPr/>
            </a:lvl6pPr>
            <a:lvl7pPr lvl="6" algn="ctr">
              <a:lnSpc>
                <a:spcPct val="100000"/>
              </a:lnSpc>
              <a:spcBef>
                <a:spcPts val="0"/>
              </a:spcBef>
              <a:spcAft>
                <a:spcPts val="0"/>
              </a:spcAft>
              <a:buClr>
                <a:schemeClr val="accent1"/>
              </a:buClr>
              <a:buSzPts val="1800"/>
              <a:buNone/>
              <a:defRPr/>
            </a:lvl7pPr>
            <a:lvl8pPr lvl="7" algn="ctr">
              <a:lnSpc>
                <a:spcPct val="100000"/>
              </a:lnSpc>
              <a:spcBef>
                <a:spcPts val="0"/>
              </a:spcBef>
              <a:spcAft>
                <a:spcPts val="0"/>
              </a:spcAft>
              <a:buClr>
                <a:schemeClr val="accent1"/>
              </a:buClr>
              <a:buSzPts val="1800"/>
              <a:buNone/>
              <a:defRPr/>
            </a:lvl8pPr>
            <a:lvl9pPr lvl="8" algn="ctr">
              <a:lnSpc>
                <a:spcPct val="100000"/>
              </a:lnSpc>
              <a:spcBef>
                <a:spcPts val="0"/>
              </a:spcBef>
              <a:spcAft>
                <a:spcPts val="0"/>
              </a:spcAft>
              <a:buClr>
                <a:schemeClr val="accent1"/>
              </a:buClr>
              <a:buSzPts val="1800"/>
              <a:buNone/>
              <a:defRPr/>
            </a:lvl9pPr>
          </a:lstStyle>
          <a:p>
            <a:endParaRPr/>
          </a:p>
        </p:txBody>
      </p:sp>
      <p:sp>
        <p:nvSpPr>
          <p:cNvPr id="15" name="Google Shape;15;p280"/>
          <p:cNvSpPr txBox="1">
            <a:spLocks noGrp="1"/>
          </p:cNvSpPr>
          <p:nvPr>
            <p:ph type="body" idx="1"/>
          </p:nvPr>
        </p:nvSpPr>
        <p:spPr>
          <a:xfrm>
            <a:off x="732367" y="1600200"/>
            <a:ext cx="10723035" cy="4343401"/>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2000"/>
              </a:spcBef>
              <a:spcAft>
                <a:spcPts val="0"/>
              </a:spcAft>
              <a:buSzPts val="1980"/>
              <a:buNone/>
              <a:defRPr/>
            </a:lvl1pPr>
            <a:lvl2pPr marL="914400" lvl="1" indent="-354330" algn="l">
              <a:lnSpc>
                <a:spcPct val="100000"/>
              </a:lnSpc>
              <a:spcBef>
                <a:spcPts val="2000"/>
              </a:spcBef>
              <a:spcAft>
                <a:spcPts val="0"/>
              </a:spcAft>
              <a:buSzPts val="1980"/>
              <a:buChar char="•"/>
              <a:defRPr/>
            </a:lvl2pPr>
            <a:lvl3pPr marL="1371600" lvl="2" indent="-354330" algn="l">
              <a:lnSpc>
                <a:spcPct val="100000"/>
              </a:lnSpc>
              <a:spcBef>
                <a:spcPts val="2000"/>
              </a:spcBef>
              <a:spcAft>
                <a:spcPts val="0"/>
              </a:spcAft>
              <a:buSzPts val="1980"/>
              <a:buChar char="o"/>
              <a:defRPr/>
            </a:lvl3pPr>
            <a:lvl4pPr marL="1828800" lvl="3" indent="-354330" algn="l">
              <a:lnSpc>
                <a:spcPct val="100000"/>
              </a:lnSpc>
              <a:spcBef>
                <a:spcPts val="2000"/>
              </a:spcBef>
              <a:spcAft>
                <a:spcPts val="0"/>
              </a:spcAft>
              <a:buSzPts val="1980"/>
              <a:buChar char="▪"/>
              <a:defRPr/>
            </a:lvl4pPr>
            <a:lvl5pPr marL="2286000" lvl="4" indent="-354329" algn="l">
              <a:lnSpc>
                <a:spcPct val="100000"/>
              </a:lnSpc>
              <a:spcBef>
                <a:spcPts val="2000"/>
              </a:spcBef>
              <a:spcAft>
                <a:spcPts val="0"/>
              </a:spcAft>
              <a:buSzPts val="1980"/>
              <a:buChar char="•"/>
              <a:defRPr/>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16" name="Google Shape;16;p280"/>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FFFFF"/>
              </a:buClr>
              <a:buSzPts val="3600"/>
              <a:buFont typeface="Source Sans Pro"/>
              <a:buNone/>
              <a:defRPr/>
            </a:lvl1pPr>
            <a:lvl2pPr marL="0" lvl="1" indent="0" algn="r">
              <a:lnSpc>
                <a:spcPct val="100000"/>
              </a:lnSpc>
              <a:spcBef>
                <a:spcPts val="0"/>
              </a:spcBef>
              <a:spcAft>
                <a:spcPts val="0"/>
              </a:spcAft>
              <a:buClr>
                <a:srgbClr val="FFFFFF"/>
              </a:buClr>
              <a:buSzPts val="3600"/>
              <a:buFont typeface="Source Sans Pro"/>
              <a:buNone/>
              <a:defRPr/>
            </a:lvl2pPr>
            <a:lvl3pPr marL="0" lvl="2" indent="0" algn="r">
              <a:lnSpc>
                <a:spcPct val="100000"/>
              </a:lnSpc>
              <a:spcBef>
                <a:spcPts val="0"/>
              </a:spcBef>
              <a:spcAft>
                <a:spcPts val="0"/>
              </a:spcAft>
              <a:buClr>
                <a:srgbClr val="FFFFFF"/>
              </a:buClr>
              <a:buSzPts val="3600"/>
              <a:buFont typeface="Source Sans Pro"/>
              <a:buNone/>
              <a:defRPr/>
            </a:lvl3pPr>
            <a:lvl4pPr marL="0" lvl="3" indent="0" algn="r">
              <a:lnSpc>
                <a:spcPct val="100000"/>
              </a:lnSpc>
              <a:spcBef>
                <a:spcPts val="0"/>
              </a:spcBef>
              <a:spcAft>
                <a:spcPts val="0"/>
              </a:spcAft>
              <a:buClr>
                <a:srgbClr val="FFFFFF"/>
              </a:buClr>
              <a:buSzPts val="3600"/>
              <a:buFont typeface="Source Sans Pro"/>
              <a:buNone/>
              <a:defRPr/>
            </a:lvl4pPr>
            <a:lvl5pPr marL="0" lvl="4" indent="0" algn="r">
              <a:lnSpc>
                <a:spcPct val="100000"/>
              </a:lnSpc>
              <a:spcBef>
                <a:spcPts val="0"/>
              </a:spcBef>
              <a:spcAft>
                <a:spcPts val="0"/>
              </a:spcAft>
              <a:buClr>
                <a:srgbClr val="FFFFFF"/>
              </a:buClr>
              <a:buSzPts val="3600"/>
              <a:buFont typeface="Source Sans Pro"/>
              <a:buNone/>
              <a:defRPr/>
            </a:lvl5pPr>
            <a:lvl6pPr marL="0" lvl="5" indent="0" algn="r">
              <a:lnSpc>
                <a:spcPct val="100000"/>
              </a:lnSpc>
              <a:spcBef>
                <a:spcPts val="0"/>
              </a:spcBef>
              <a:spcAft>
                <a:spcPts val="0"/>
              </a:spcAft>
              <a:buClr>
                <a:srgbClr val="FFFFFF"/>
              </a:buClr>
              <a:buSzPts val="3600"/>
              <a:buFont typeface="Source Sans Pro"/>
              <a:buNone/>
              <a:defRPr/>
            </a:lvl6pPr>
            <a:lvl7pPr marL="0" lvl="6" indent="0" algn="r">
              <a:lnSpc>
                <a:spcPct val="100000"/>
              </a:lnSpc>
              <a:spcBef>
                <a:spcPts val="0"/>
              </a:spcBef>
              <a:spcAft>
                <a:spcPts val="0"/>
              </a:spcAft>
              <a:buClr>
                <a:srgbClr val="FFFFFF"/>
              </a:buClr>
              <a:buSzPts val="3600"/>
              <a:buFont typeface="Source Sans Pro"/>
              <a:buNone/>
              <a:defRPr/>
            </a:lvl7pPr>
            <a:lvl8pPr marL="0" lvl="7" indent="0" algn="r">
              <a:lnSpc>
                <a:spcPct val="100000"/>
              </a:lnSpc>
              <a:spcBef>
                <a:spcPts val="0"/>
              </a:spcBef>
              <a:spcAft>
                <a:spcPts val="0"/>
              </a:spcAft>
              <a:buClr>
                <a:srgbClr val="FFFFFF"/>
              </a:buClr>
              <a:buSzPts val="3600"/>
              <a:buFont typeface="Source Sans Pro"/>
              <a:buNone/>
              <a:defRPr/>
            </a:lvl8pPr>
            <a:lvl9pPr marL="0" lvl="8" indent="0" algn="r">
              <a:lnSpc>
                <a:spcPct val="100000"/>
              </a:lnSpc>
              <a:spcBef>
                <a:spcPts val="0"/>
              </a:spcBef>
              <a:spcAft>
                <a:spcPts val="0"/>
              </a:spcAft>
              <a:buClr>
                <a:srgbClr val="FFFFFF"/>
              </a:buClr>
              <a:buSzPts val="3600"/>
              <a:buFont typeface="Source Sans Pro"/>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282"/>
          <p:cNvSpPr/>
          <p:nvPr/>
        </p:nvSpPr>
        <p:spPr>
          <a:xfrm>
            <a:off x="1770888" y="1295400"/>
            <a:ext cx="8650224" cy="3152888"/>
          </a:xfrm>
          <a:prstGeom prst="rect">
            <a:avLst/>
          </a:prstGeom>
          <a:noFill/>
          <a:ln w="9525" cap="flat" cmpd="sng">
            <a:solidFill>
              <a:srgbClr val="FFFFFF"/>
            </a:solidFill>
            <a:prstDash val="solid"/>
            <a:round/>
            <a:headEnd type="none" w="sm" len="sm"/>
            <a:tailEnd type="none" w="sm" len="sm"/>
          </a:ln>
          <a:effectLst>
            <a:outerShdw blurRad="63500" rotWithShape="0">
              <a:srgbClr val="000000">
                <a:alpha val="49803"/>
              </a:srgbClr>
            </a:outerShdw>
          </a:effectLst>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595959"/>
              </a:buClr>
              <a:buSzPts val="1800"/>
              <a:buFont typeface="Source Sans Pro"/>
              <a:buNone/>
            </a:pPr>
            <a:endParaRPr sz="1800" b="0" i="0" u="none" strike="noStrike" cap="none">
              <a:solidFill>
                <a:srgbClr val="000000"/>
              </a:solidFill>
              <a:latin typeface="Source Sans Pro"/>
              <a:ea typeface="Source Sans Pro"/>
              <a:cs typeface="Source Sans Pro"/>
              <a:sym typeface="Source Sans Pro"/>
            </a:endParaRPr>
          </a:p>
        </p:txBody>
      </p:sp>
      <p:sp>
        <p:nvSpPr>
          <p:cNvPr id="21" name="Google Shape;21;p282"/>
          <p:cNvSpPr txBox="1">
            <a:spLocks noGrp="1"/>
          </p:cNvSpPr>
          <p:nvPr>
            <p:ph type="title"/>
          </p:nvPr>
        </p:nvSpPr>
        <p:spPr>
          <a:xfrm>
            <a:off x="1763895" y="1524000"/>
            <a:ext cx="8664211" cy="1724868"/>
          </a:xfrm>
          <a:prstGeom prst="rect">
            <a:avLst/>
          </a:prstGeom>
          <a:noFill/>
          <a:ln>
            <a:noFill/>
          </a:ln>
        </p:spPr>
        <p:txBody>
          <a:bodyPr spcFirstLastPara="1" wrap="square" lIns="45700" tIns="45700" rIns="45700" bIns="45700" anchor="b" anchorCtr="0">
            <a:normAutofit/>
          </a:bodyPr>
          <a:lstStyle>
            <a:lvl1pPr lvl="0" algn="ctr">
              <a:lnSpc>
                <a:spcPct val="100000"/>
              </a:lnSpc>
              <a:spcBef>
                <a:spcPts val="0"/>
              </a:spcBef>
              <a:spcAft>
                <a:spcPts val="0"/>
              </a:spcAft>
              <a:buClr>
                <a:schemeClr val="accent1"/>
              </a:buClr>
              <a:buSzPts val="1800"/>
              <a:buNone/>
              <a:defRPr/>
            </a:lvl1pPr>
            <a:lvl2pPr lvl="1" algn="ctr">
              <a:lnSpc>
                <a:spcPct val="100000"/>
              </a:lnSpc>
              <a:spcBef>
                <a:spcPts val="0"/>
              </a:spcBef>
              <a:spcAft>
                <a:spcPts val="0"/>
              </a:spcAft>
              <a:buClr>
                <a:schemeClr val="accent1"/>
              </a:buClr>
              <a:buSzPts val="1800"/>
              <a:buNone/>
              <a:defRPr/>
            </a:lvl2pPr>
            <a:lvl3pPr lvl="2" algn="ctr">
              <a:lnSpc>
                <a:spcPct val="100000"/>
              </a:lnSpc>
              <a:spcBef>
                <a:spcPts val="0"/>
              </a:spcBef>
              <a:spcAft>
                <a:spcPts val="0"/>
              </a:spcAft>
              <a:buClr>
                <a:schemeClr val="accent1"/>
              </a:buClr>
              <a:buSzPts val="1800"/>
              <a:buNone/>
              <a:defRPr/>
            </a:lvl3pPr>
            <a:lvl4pPr lvl="3" algn="ctr">
              <a:lnSpc>
                <a:spcPct val="100000"/>
              </a:lnSpc>
              <a:spcBef>
                <a:spcPts val="0"/>
              </a:spcBef>
              <a:spcAft>
                <a:spcPts val="0"/>
              </a:spcAft>
              <a:buClr>
                <a:schemeClr val="accent1"/>
              </a:buClr>
              <a:buSzPts val="1800"/>
              <a:buNone/>
              <a:defRPr/>
            </a:lvl4pPr>
            <a:lvl5pPr lvl="4" algn="ctr">
              <a:lnSpc>
                <a:spcPct val="100000"/>
              </a:lnSpc>
              <a:spcBef>
                <a:spcPts val="0"/>
              </a:spcBef>
              <a:spcAft>
                <a:spcPts val="0"/>
              </a:spcAft>
              <a:buClr>
                <a:schemeClr val="accent1"/>
              </a:buClr>
              <a:buSzPts val="1800"/>
              <a:buNone/>
              <a:defRPr/>
            </a:lvl5pPr>
            <a:lvl6pPr lvl="5" algn="ctr">
              <a:lnSpc>
                <a:spcPct val="100000"/>
              </a:lnSpc>
              <a:spcBef>
                <a:spcPts val="0"/>
              </a:spcBef>
              <a:spcAft>
                <a:spcPts val="0"/>
              </a:spcAft>
              <a:buClr>
                <a:schemeClr val="accent1"/>
              </a:buClr>
              <a:buSzPts val="1800"/>
              <a:buNone/>
              <a:defRPr/>
            </a:lvl6pPr>
            <a:lvl7pPr lvl="6" algn="ctr">
              <a:lnSpc>
                <a:spcPct val="100000"/>
              </a:lnSpc>
              <a:spcBef>
                <a:spcPts val="0"/>
              </a:spcBef>
              <a:spcAft>
                <a:spcPts val="0"/>
              </a:spcAft>
              <a:buClr>
                <a:schemeClr val="accent1"/>
              </a:buClr>
              <a:buSzPts val="1800"/>
              <a:buNone/>
              <a:defRPr/>
            </a:lvl7pPr>
            <a:lvl8pPr lvl="7" algn="ctr">
              <a:lnSpc>
                <a:spcPct val="100000"/>
              </a:lnSpc>
              <a:spcBef>
                <a:spcPts val="0"/>
              </a:spcBef>
              <a:spcAft>
                <a:spcPts val="0"/>
              </a:spcAft>
              <a:buClr>
                <a:schemeClr val="accent1"/>
              </a:buClr>
              <a:buSzPts val="1800"/>
              <a:buNone/>
              <a:defRPr/>
            </a:lvl8pPr>
            <a:lvl9pPr lvl="8" algn="ctr">
              <a:lnSpc>
                <a:spcPct val="100000"/>
              </a:lnSpc>
              <a:spcBef>
                <a:spcPts val="0"/>
              </a:spcBef>
              <a:spcAft>
                <a:spcPts val="0"/>
              </a:spcAft>
              <a:buClr>
                <a:schemeClr val="accent1"/>
              </a:buClr>
              <a:buSzPts val="1800"/>
              <a:buNone/>
              <a:defRPr/>
            </a:lvl9pPr>
          </a:lstStyle>
          <a:p>
            <a:endParaRPr/>
          </a:p>
        </p:txBody>
      </p:sp>
      <p:sp>
        <p:nvSpPr>
          <p:cNvPr id="22" name="Google Shape;22;p282"/>
          <p:cNvSpPr txBox="1">
            <a:spLocks noGrp="1"/>
          </p:cNvSpPr>
          <p:nvPr>
            <p:ph type="body" idx="1"/>
          </p:nvPr>
        </p:nvSpPr>
        <p:spPr>
          <a:xfrm>
            <a:off x="1763895" y="3299012"/>
            <a:ext cx="8664213" cy="916643"/>
          </a:xfrm>
          <a:prstGeom prst="rect">
            <a:avLst/>
          </a:prstGeom>
          <a:noFill/>
          <a:ln>
            <a:noFill/>
          </a:ln>
        </p:spPr>
        <p:txBody>
          <a:bodyPr spcFirstLastPara="1" wrap="square" lIns="45700" tIns="45700" rIns="45700" bIns="45700" anchor="t" anchorCtr="0">
            <a:normAutofit/>
          </a:bodyPr>
          <a:lstStyle>
            <a:lvl1pPr marL="457200" lvl="0" indent="-228600" algn="ctr">
              <a:lnSpc>
                <a:spcPct val="100000"/>
              </a:lnSpc>
              <a:spcBef>
                <a:spcPts val="300"/>
              </a:spcBef>
              <a:spcAft>
                <a:spcPts val="0"/>
              </a:spcAft>
              <a:buClr>
                <a:srgbClr val="888888"/>
              </a:buClr>
              <a:buSzPts val="1800"/>
              <a:buFont typeface="Calibri"/>
              <a:buNone/>
              <a:defRPr sz="1800">
                <a:solidFill>
                  <a:srgbClr val="888888"/>
                </a:solidFill>
              </a:defRPr>
            </a:lvl1pPr>
            <a:lvl2pPr marL="914400" lvl="1" indent="-228600" algn="ctr">
              <a:lnSpc>
                <a:spcPct val="100000"/>
              </a:lnSpc>
              <a:spcBef>
                <a:spcPts val="300"/>
              </a:spcBef>
              <a:spcAft>
                <a:spcPts val="0"/>
              </a:spcAft>
              <a:buClr>
                <a:srgbClr val="888888"/>
              </a:buClr>
              <a:buSzPts val="1800"/>
              <a:buNone/>
              <a:defRPr sz="1800">
                <a:solidFill>
                  <a:srgbClr val="888888"/>
                </a:solidFill>
              </a:defRPr>
            </a:lvl2pPr>
            <a:lvl3pPr marL="1371600" lvl="2" indent="-228600" algn="ctr">
              <a:lnSpc>
                <a:spcPct val="100000"/>
              </a:lnSpc>
              <a:spcBef>
                <a:spcPts val="300"/>
              </a:spcBef>
              <a:spcAft>
                <a:spcPts val="0"/>
              </a:spcAft>
              <a:buClr>
                <a:srgbClr val="888888"/>
              </a:buClr>
              <a:buSzPts val="1800"/>
              <a:buNone/>
              <a:defRPr sz="1800">
                <a:solidFill>
                  <a:srgbClr val="888888"/>
                </a:solidFill>
              </a:defRPr>
            </a:lvl3pPr>
            <a:lvl4pPr marL="1828800" lvl="3" indent="-228600" algn="ctr">
              <a:lnSpc>
                <a:spcPct val="100000"/>
              </a:lnSpc>
              <a:spcBef>
                <a:spcPts val="300"/>
              </a:spcBef>
              <a:spcAft>
                <a:spcPts val="0"/>
              </a:spcAft>
              <a:buClr>
                <a:srgbClr val="888888"/>
              </a:buClr>
              <a:buSzPts val="1800"/>
              <a:buNone/>
              <a:defRPr sz="1800">
                <a:solidFill>
                  <a:srgbClr val="888888"/>
                </a:solidFill>
              </a:defRPr>
            </a:lvl4pPr>
            <a:lvl5pPr marL="2286000" lvl="4" indent="-228600" algn="ctr">
              <a:lnSpc>
                <a:spcPct val="100000"/>
              </a:lnSpc>
              <a:spcBef>
                <a:spcPts val="300"/>
              </a:spcBef>
              <a:spcAft>
                <a:spcPts val="0"/>
              </a:spcAft>
              <a:buClr>
                <a:srgbClr val="888888"/>
              </a:buClr>
              <a:buSzPts val="1800"/>
              <a:buNone/>
              <a:defRPr sz="1800">
                <a:solidFill>
                  <a:srgbClr val="888888"/>
                </a:solidFill>
              </a:defRPr>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23" name="Google Shape;23;p282"/>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FFFFF"/>
              </a:buClr>
              <a:buSzPts val="3600"/>
              <a:buFont typeface="Source Sans Pro"/>
              <a:buNone/>
              <a:defRPr/>
            </a:lvl1pPr>
            <a:lvl2pPr marL="0" lvl="1" indent="0" algn="r">
              <a:lnSpc>
                <a:spcPct val="100000"/>
              </a:lnSpc>
              <a:spcBef>
                <a:spcPts val="0"/>
              </a:spcBef>
              <a:spcAft>
                <a:spcPts val="0"/>
              </a:spcAft>
              <a:buClr>
                <a:srgbClr val="FFFFFF"/>
              </a:buClr>
              <a:buSzPts val="3600"/>
              <a:buFont typeface="Source Sans Pro"/>
              <a:buNone/>
              <a:defRPr/>
            </a:lvl2pPr>
            <a:lvl3pPr marL="0" lvl="2" indent="0" algn="r">
              <a:lnSpc>
                <a:spcPct val="100000"/>
              </a:lnSpc>
              <a:spcBef>
                <a:spcPts val="0"/>
              </a:spcBef>
              <a:spcAft>
                <a:spcPts val="0"/>
              </a:spcAft>
              <a:buClr>
                <a:srgbClr val="FFFFFF"/>
              </a:buClr>
              <a:buSzPts val="3600"/>
              <a:buFont typeface="Source Sans Pro"/>
              <a:buNone/>
              <a:defRPr/>
            </a:lvl3pPr>
            <a:lvl4pPr marL="0" lvl="3" indent="0" algn="r">
              <a:lnSpc>
                <a:spcPct val="100000"/>
              </a:lnSpc>
              <a:spcBef>
                <a:spcPts val="0"/>
              </a:spcBef>
              <a:spcAft>
                <a:spcPts val="0"/>
              </a:spcAft>
              <a:buClr>
                <a:srgbClr val="FFFFFF"/>
              </a:buClr>
              <a:buSzPts val="3600"/>
              <a:buFont typeface="Source Sans Pro"/>
              <a:buNone/>
              <a:defRPr/>
            </a:lvl4pPr>
            <a:lvl5pPr marL="0" lvl="4" indent="0" algn="r">
              <a:lnSpc>
                <a:spcPct val="100000"/>
              </a:lnSpc>
              <a:spcBef>
                <a:spcPts val="0"/>
              </a:spcBef>
              <a:spcAft>
                <a:spcPts val="0"/>
              </a:spcAft>
              <a:buClr>
                <a:srgbClr val="FFFFFF"/>
              </a:buClr>
              <a:buSzPts val="3600"/>
              <a:buFont typeface="Source Sans Pro"/>
              <a:buNone/>
              <a:defRPr/>
            </a:lvl5pPr>
            <a:lvl6pPr marL="0" lvl="5" indent="0" algn="r">
              <a:lnSpc>
                <a:spcPct val="100000"/>
              </a:lnSpc>
              <a:spcBef>
                <a:spcPts val="0"/>
              </a:spcBef>
              <a:spcAft>
                <a:spcPts val="0"/>
              </a:spcAft>
              <a:buClr>
                <a:srgbClr val="FFFFFF"/>
              </a:buClr>
              <a:buSzPts val="3600"/>
              <a:buFont typeface="Source Sans Pro"/>
              <a:buNone/>
              <a:defRPr/>
            </a:lvl6pPr>
            <a:lvl7pPr marL="0" lvl="6" indent="0" algn="r">
              <a:lnSpc>
                <a:spcPct val="100000"/>
              </a:lnSpc>
              <a:spcBef>
                <a:spcPts val="0"/>
              </a:spcBef>
              <a:spcAft>
                <a:spcPts val="0"/>
              </a:spcAft>
              <a:buClr>
                <a:srgbClr val="FFFFFF"/>
              </a:buClr>
              <a:buSzPts val="3600"/>
              <a:buFont typeface="Source Sans Pro"/>
              <a:buNone/>
              <a:defRPr/>
            </a:lvl7pPr>
            <a:lvl8pPr marL="0" lvl="7" indent="0" algn="r">
              <a:lnSpc>
                <a:spcPct val="100000"/>
              </a:lnSpc>
              <a:spcBef>
                <a:spcPts val="0"/>
              </a:spcBef>
              <a:spcAft>
                <a:spcPts val="0"/>
              </a:spcAft>
              <a:buClr>
                <a:srgbClr val="FFFFFF"/>
              </a:buClr>
              <a:buSzPts val="3600"/>
              <a:buFont typeface="Source Sans Pro"/>
              <a:buNone/>
              <a:defRPr/>
            </a:lvl8pPr>
            <a:lvl9pPr marL="0" lvl="8" indent="0" algn="r">
              <a:lnSpc>
                <a:spcPct val="100000"/>
              </a:lnSpc>
              <a:spcBef>
                <a:spcPts val="0"/>
              </a:spcBef>
              <a:spcAft>
                <a:spcPts val="0"/>
              </a:spcAft>
              <a:buClr>
                <a:srgbClr val="FFFFFF"/>
              </a:buClr>
              <a:buSzPts val="3600"/>
              <a:buFont typeface="Source Sans Pro"/>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with Picture">
  <p:cSld name="Title Slide with Picture">
    <p:spTree>
      <p:nvGrpSpPr>
        <p:cNvPr id="1" name="Shape 24"/>
        <p:cNvGrpSpPr/>
        <p:nvPr/>
      </p:nvGrpSpPr>
      <p:grpSpPr>
        <a:xfrm>
          <a:off x="0" y="0"/>
          <a:ext cx="0" cy="0"/>
          <a:chOff x="0" y="0"/>
          <a:chExt cx="0" cy="0"/>
        </a:xfrm>
      </p:grpSpPr>
      <p:sp>
        <p:nvSpPr>
          <p:cNvPr id="25" name="Google Shape;25;p283"/>
          <p:cNvSpPr txBox="1">
            <a:spLocks noGrp="1"/>
          </p:cNvSpPr>
          <p:nvPr>
            <p:ph type="title"/>
          </p:nvPr>
        </p:nvSpPr>
        <p:spPr>
          <a:xfrm>
            <a:off x="484717" y="3352801"/>
            <a:ext cx="11222568" cy="1470026"/>
          </a:xfrm>
          <a:prstGeom prst="rect">
            <a:avLst/>
          </a:prstGeom>
          <a:noFill/>
          <a:ln>
            <a:noFill/>
          </a:ln>
        </p:spPr>
        <p:txBody>
          <a:bodyPr spcFirstLastPara="1" wrap="square" lIns="45700" tIns="45700" rIns="45700" bIns="45700" anchor="b" anchorCtr="0">
            <a:normAutofit/>
          </a:bodyPr>
          <a:lstStyle>
            <a:lvl1pPr lvl="0" algn="ctr">
              <a:lnSpc>
                <a:spcPct val="100000"/>
              </a:lnSpc>
              <a:spcBef>
                <a:spcPts val="0"/>
              </a:spcBef>
              <a:spcAft>
                <a:spcPts val="0"/>
              </a:spcAft>
              <a:buClr>
                <a:schemeClr val="accent1"/>
              </a:buClr>
              <a:buSzPts val="1800"/>
              <a:buNone/>
              <a:defRPr/>
            </a:lvl1pPr>
            <a:lvl2pPr lvl="1" algn="ctr">
              <a:lnSpc>
                <a:spcPct val="100000"/>
              </a:lnSpc>
              <a:spcBef>
                <a:spcPts val="0"/>
              </a:spcBef>
              <a:spcAft>
                <a:spcPts val="0"/>
              </a:spcAft>
              <a:buClr>
                <a:schemeClr val="accent1"/>
              </a:buClr>
              <a:buSzPts val="1800"/>
              <a:buNone/>
              <a:defRPr/>
            </a:lvl2pPr>
            <a:lvl3pPr lvl="2" algn="ctr">
              <a:lnSpc>
                <a:spcPct val="100000"/>
              </a:lnSpc>
              <a:spcBef>
                <a:spcPts val="0"/>
              </a:spcBef>
              <a:spcAft>
                <a:spcPts val="0"/>
              </a:spcAft>
              <a:buClr>
                <a:schemeClr val="accent1"/>
              </a:buClr>
              <a:buSzPts val="1800"/>
              <a:buNone/>
              <a:defRPr/>
            </a:lvl3pPr>
            <a:lvl4pPr lvl="3" algn="ctr">
              <a:lnSpc>
                <a:spcPct val="100000"/>
              </a:lnSpc>
              <a:spcBef>
                <a:spcPts val="0"/>
              </a:spcBef>
              <a:spcAft>
                <a:spcPts val="0"/>
              </a:spcAft>
              <a:buClr>
                <a:schemeClr val="accent1"/>
              </a:buClr>
              <a:buSzPts val="1800"/>
              <a:buNone/>
              <a:defRPr/>
            </a:lvl4pPr>
            <a:lvl5pPr lvl="4" algn="ctr">
              <a:lnSpc>
                <a:spcPct val="100000"/>
              </a:lnSpc>
              <a:spcBef>
                <a:spcPts val="0"/>
              </a:spcBef>
              <a:spcAft>
                <a:spcPts val="0"/>
              </a:spcAft>
              <a:buClr>
                <a:schemeClr val="accent1"/>
              </a:buClr>
              <a:buSzPts val="1800"/>
              <a:buNone/>
              <a:defRPr/>
            </a:lvl5pPr>
            <a:lvl6pPr lvl="5" algn="ctr">
              <a:lnSpc>
                <a:spcPct val="100000"/>
              </a:lnSpc>
              <a:spcBef>
                <a:spcPts val="0"/>
              </a:spcBef>
              <a:spcAft>
                <a:spcPts val="0"/>
              </a:spcAft>
              <a:buClr>
                <a:schemeClr val="accent1"/>
              </a:buClr>
              <a:buSzPts val="1800"/>
              <a:buNone/>
              <a:defRPr/>
            </a:lvl6pPr>
            <a:lvl7pPr lvl="6" algn="ctr">
              <a:lnSpc>
                <a:spcPct val="100000"/>
              </a:lnSpc>
              <a:spcBef>
                <a:spcPts val="0"/>
              </a:spcBef>
              <a:spcAft>
                <a:spcPts val="0"/>
              </a:spcAft>
              <a:buClr>
                <a:schemeClr val="accent1"/>
              </a:buClr>
              <a:buSzPts val="1800"/>
              <a:buNone/>
              <a:defRPr/>
            </a:lvl7pPr>
            <a:lvl8pPr lvl="7" algn="ctr">
              <a:lnSpc>
                <a:spcPct val="100000"/>
              </a:lnSpc>
              <a:spcBef>
                <a:spcPts val="0"/>
              </a:spcBef>
              <a:spcAft>
                <a:spcPts val="0"/>
              </a:spcAft>
              <a:buClr>
                <a:schemeClr val="accent1"/>
              </a:buClr>
              <a:buSzPts val="1800"/>
              <a:buNone/>
              <a:defRPr/>
            </a:lvl8pPr>
            <a:lvl9pPr lvl="8" algn="ctr">
              <a:lnSpc>
                <a:spcPct val="100000"/>
              </a:lnSpc>
              <a:spcBef>
                <a:spcPts val="0"/>
              </a:spcBef>
              <a:spcAft>
                <a:spcPts val="0"/>
              </a:spcAft>
              <a:buClr>
                <a:schemeClr val="accent1"/>
              </a:buClr>
              <a:buSzPts val="1800"/>
              <a:buNone/>
              <a:defRPr/>
            </a:lvl9pPr>
          </a:lstStyle>
          <a:p>
            <a:endParaRPr/>
          </a:p>
        </p:txBody>
      </p:sp>
      <p:sp>
        <p:nvSpPr>
          <p:cNvPr id="26" name="Google Shape;26;p283"/>
          <p:cNvSpPr txBox="1">
            <a:spLocks noGrp="1"/>
          </p:cNvSpPr>
          <p:nvPr>
            <p:ph type="body" idx="1"/>
          </p:nvPr>
        </p:nvSpPr>
        <p:spPr>
          <a:xfrm>
            <a:off x="484717" y="4771030"/>
            <a:ext cx="11222568" cy="972672"/>
          </a:xfrm>
          <a:prstGeom prst="rect">
            <a:avLst/>
          </a:prstGeom>
          <a:noFill/>
          <a:ln>
            <a:noFill/>
          </a:ln>
        </p:spPr>
        <p:txBody>
          <a:bodyPr spcFirstLastPara="1" wrap="square" lIns="45700" tIns="45700" rIns="45700" bIns="45700" anchor="t" anchorCtr="0">
            <a:normAutofit/>
          </a:bodyPr>
          <a:lstStyle>
            <a:lvl1pPr marL="457200" lvl="0" indent="-228600" algn="ctr">
              <a:lnSpc>
                <a:spcPct val="100000"/>
              </a:lnSpc>
              <a:spcBef>
                <a:spcPts val="300"/>
              </a:spcBef>
              <a:spcAft>
                <a:spcPts val="0"/>
              </a:spcAft>
              <a:buClr>
                <a:srgbClr val="888888"/>
              </a:buClr>
              <a:buSzPts val="1800"/>
              <a:buFont typeface="Calibri"/>
              <a:buNone/>
              <a:defRPr sz="1800">
                <a:solidFill>
                  <a:srgbClr val="888888"/>
                </a:solidFill>
              </a:defRPr>
            </a:lvl1pPr>
            <a:lvl2pPr marL="914400" lvl="1" indent="-228600" algn="ctr">
              <a:lnSpc>
                <a:spcPct val="100000"/>
              </a:lnSpc>
              <a:spcBef>
                <a:spcPts val="300"/>
              </a:spcBef>
              <a:spcAft>
                <a:spcPts val="0"/>
              </a:spcAft>
              <a:buClr>
                <a:srgbClr val="888888"/>
              </a:buClr>
              <a:buSzPts val="1800"/>
              <a:buNone/>
              <a:defRPr sz="1800">
                <a:solidFill>
                  <a:srgbClr val="888888"/>
                </a:solidFill>
              </a:defRPr>
            </a:lvl2pPr>
            <a:lvl3pPr marL="1371600" lvl="2" indent="-228600" algn="ctr">
              <a:lnSpc>
                <a:spcPct val="100000"/>
              </a:lnSpc>
              <a:spcBef>
                <a:spcPts val="300"/>
              </a:spcBef>
              <a:spcAft>
                <a:spcPts val="0"/>
              </a:spcAft>
              <a:buClr>
                <a:srgbClr val="888888"/>
              </a:buClr>
              <a:buSzPts val="1800"/>
              <a:buNone/>
              <a:defRPr sz="1800">
                <a:solidFill>
                  <a:srgbClr val="888888"/>
                </a:solidFill>
              </a:defRPr>
            </a:lvl3pPr>
            <a:lvl4pPr marL="1828800" lvl="3" indent="-228600" algn="ctr">
              <a:lnSpc>
                <a:spcPct val="100000"/>
              </a:lnSpc>
              <a:spcBef>
                <a:spcPts val="300"/>
              </a:spcBef>
              <a:spcAft>
                <a:spcPts val="0"/>
              </a:spcAft>
              <a:buClr>
                <a:srgbClr val="888888"/>
              </a:buClr>
              <a:buSzPts val="1800"/>
              <a:buNone/>
              <a:defRPr sz="1800">
                <a:solidFill>
                  <a:srgbClr val="888888"/>
                </a:solidFill>
              </a:defRPr>
            </a:lvl4pPr>
            <a:lvl5pPr marL="2286000" lvl="4" indent="-228600" algn="ctr">
              <a:lnSpc>
                <a:spcPct val="100000"/>
              </a:lnSpc>
              <a:spcBef>
                <a:spcPts val="300"/>
              </a:spcBef>
              <a:spcAft>
                <a:spcPts val="0"/>
              </a:spcAft>
              <a:buClr>
                <a:srgbClr val="888888"/>
              </a:buClr>
              <a:buSzPts val="1800"/>
              <a:buNone/>
              <a:defRPr sz="1800">
                <a:solidFill>
                  <a:srgbClr val="888888"/>
                </a:solidFill>
              </a:defRPr>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27" name="Google Shape;27;p283"/>
          <p:cNvSpPr>
            <a:spLocks noGrp="1"/>
          </p:cNvSpPr>
          <p:nvPr>
            <p:ph type="pic" idx="2"/>
          </p:nvPr>
        </p:nvSpPr>
        <p:spPr>
          <a:xfrm>
            <a:off x="494640" y="363538"/>
            <a:ext cx="11202721" cy="2836862"/>
          </a:xfrm>
          <a:prstGeom prst="rect">
            <a:avLst/>
          </a:prstGeom>
          <a:noFill/>
          <a:ln w="9525" cap="flat" cmpd="sng">
            <a:solidFill>
              <a:srgbClr val="FFFFFF"/>
            </a:solidFill>
            <a:prstDash val="solid"/>
            <a:round/>
            <a:headEnd type="none" w="sm" len="sm"/>
            <a:tailEnd type="none" w="sm" len="sm"/>
          </a:ln>
          <a:effectLst>
            <a:outerShdw blurRad="63500" rotWithShape="0">
              <a:srgbClr val="000000">
                <a:alpha val="49803"/>
              </a:srgbClr>
            </a:outerShdw>
          </a:effectLst>
        </p:spPr>
      </p:sp>
      <p:sp>
        <p:nvSpPr>
          <p:cNvPr id="28" name="Google Shape;28;p283"/>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FFFFF"/>
              </a:buClr>
              <a:buSzPts val="3600"/>
              <a:buFont typeface="Source Sans Pro"/>
              <a:buNone/>
              <a:defRPr/>
            </a:lvl1pPr>
            <a:lvl2pPr marL="0" lvl="1" indent="0" algn="r">
              <a:lnSpc>
                <a:spcPct val="100000"/>
              </a:lnSpc>
              <a:spcBef>
                <a:spcPts val="0"/>
              </a:spcBef>
              <a:spcAft>
                <a:spcPts val="0"/>
              </a:spcAft>
              <a:buClr>
                <a:srgbClr val="FFFFFF"/>
              </a:buClr>
              <a:buSzPts val="3600"/>
              <a:buFont typeface="Source Sans Pro"/>
              <a:buNone/>
              <a:defRPr/>
            </a:lvl2pPr>
            <a:lvl3pPr marL="0" lvl="2" indent="0" algn="r">
              <a:lnSpc>
                <a:spcPct val="100000"/>
              </a:lnSpc>
              <a:spcBef>
                <a:spcPts val="0"/>
              </a:spcBef>
              <a:spcAft>
                <a:spcPts val="0"/>
              </a:spcAft>
              <a:buClr>
                <a:srgbClr val="FFFFFF"/>
              </a:buClr>
              <a:buSzPts val="3600"/>
              <a:buFont typeface="Source Sans Pro"/>
              <a:buNone/>
              <a:defRPr/>
            </a:lvl3pPr>
            <a:lvl4pPr marL="0" lvl="3" indent="0" algn="r">
              <a:lnSpc>
                <a:spcPct val="100000"/>
              </a:lnSpc>
              <a:spcBef>
                <a:spcPts val="0"/>
              </a:spcBef>
              <a:spcAft>
                <a:spcPts val="0"/>
              </a:spcAft>
              <a:buClr>
                <a:srgbClr val="FFFFFF"/>
              </a:buClr>
              <a:buSzPts val="3600"/>
              <a:buFont typeface="Source Sans Pro"/>
              <a:buNone/>
              <a:defRPr/>
            </a:lvl4pPr>
            <a:lvl5pPr marL="0" lvl="4" indent="0" algn="r">
              <a:lnSpc>
                <a:spcPct val="100000"/>
              </a:lnSpc>
              <a:spcBef>
                <a:spcPts val="0"/>
              </a:spcBef>
              <a:spcAft>
                <a:spcPts val="0"/>
              </a:spcAft>
              <a:buClr>
                <a:srgbClr val="FFFFFF"/>
              </a:buClr>
              <a:buSzPts val="3600"/>
              <a:buFont typeface="Source Sans Pro"/>
              <a:buNone/>
              <a:defRPr/>
            </a:lvl5pPr>
            <a:lvl6pPr marL="0" lvl="5" indent="0" algn="r">
              <a:lnSpc>
                <a:spcPct val="100000"/>
              </a:lnSpc>
              <a:spcBef>
                <a:spcPts val="0"/>
              </a:spcBef>
              <a:spcAft>
                <a:spcPts val="0"/>
              </a:spcAft>
              <a:buClr>
                <a:srgbClr val="FFFFFF"/>
              </a:buClr>
              <a:buSzPts val="3600"/>
              <a:buFont typeface="Source Sans Pro"/>
              <a:buNone/>
              <a:defRPr/>
            </a:lvl6pPr>
            <a:lvl7pPr marL="0" lvl="6" indent="0" algn="r">
              <a:lnSpc>
                <a:spcPct val="100000"/>
              </a:lnSpc>
              <a:spcBef>
                <a:spcPts val="0"/>
              </a:spcBef>
              <a:spcAft>
                <a:spcPts val="0"/>
              </a:spcAft>
              <a:buClr>
                <a:srgbClr val="FFFFFF"/>
              </a:buClr>
              <a:buSzPts val="3600"/>
              <a:buFont typeface="Source Sans Pro"/>
              <a:buNone/>
              <a:defRPr/>
            </a:lvl7pPr>
            <a:lvl8pPr marL="0" lvl="7" indent="0" algn="r">
              <a:lnSpc>
                <a:spcPct val="100000"/>
              </a:lnSpc>
              <a:spcBef>
                <a:spcPts val="0"/>
              </a:spcBef>
              <a:spcAft>
                <a:spcPts val="0"/>
              </a:spcAft>
              <a:buClr>
                <a:srgbClr val="FFFFFF"/>
              </a:buClr>
              <a:buSzPts val="3600"/>
              <a:buFont typeface="Source Sans Pro"/>
              <a:buNone/>
              <a:defRPr/>
            </a:lvl8pPr>
            <a:lvl9pPr marL="0" lvl="8" indent="0" algn="r">
              <a:lnSpc>
                <a:spcPct val="100000"/>
              </a:lnSpc>
              <a:spcBef>
                <a:spcPts val="0"/>
              </a:spcBef>
              <a:spcAft>
                <a:spcPts val="0"/>
              </a:spcAft>
              <a:buClr>
                <a:srgbClr val="FFFFFF"/>
              </a:buClr>
              <a:buSzPts val="3600"/>
              <a:buFont typeface="Source Sans Pro"/>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9"/>
        <p:cNvGrpSpPr/>
        <p:nvPr/>
      </p:nvGrpSpPr>
      <p:grpSpPr>
        <a:xfrm>
          <a:off x="0" y="0"/>
          <a:ext cx="0" cy="0"/>
          <a:chOff x="0" y="0"/>
          <a:chExt cx="0" cy="0"/>
        </a:xfrm>
      </p:grpSpPr>
      <p:sp>
        <p:nvSpPr>
          <p:cNvPr id="30" name="Google Shape;30;p284"/>
          <p:cNvSpPr txBox="1">
            <a:spLocks noGrp="1"/>
          </p:cNvSpPr>
          <p:nvPr>
            <p:ph type="title"/>
          </p:nvPr>
        </p:nvSpPr>
        <p:spPr>
          <a:xfrm>
            <a:off x="732367" y="2403144"/>
            <a:ext cx="10742084" cy="1362076"/>
          </a:xfrm>
          <a:prstGeom prst="rect">
            <a:avLst/>
          </a:prstGeom>
          <a:noFill/>
          <a:ln>
            <a:noFill/>
          </a:ln>
        </p:spPr>
        <p:txBody>
          <a:bodyPr spcFirstLastPara="1" wrap="square" lIns="45700" tIns="45700" rIns="45700" bIns="45700" anchor="b" anchorCtr="0">
            <a:normAutofit/>
          </a:bodyPr>
          <a:lstStyle>
            <a:lvl1pPr lvl="0" algn="ctr">
              <a:lnSpc>
                <a:spcPct val="100000"/>
              </a:lnSpc>
              <a:spcBef>
                <a:spcPts val="0"/>
              </a:spcBef>
              <a:spcAft>
                <a:spcPts val="0"/>
              </a:spcAft>
              <a:buClr>
                <a:schemeClr val="accent1"/>
              </a:buClr>
              <a:buSzPts val="1800"/>
              <a:buNone/>
              <a:defRPr/>
            </a:lvl1pPr>
            <a:lvl2pPr lvl="1" algn="ctr">
              <a:lnSpc>
                <a:spcPct val="100000"/>
              </a:lnSpc>
              <a:spcBef>
                <a:spcPts val="0"/>
              </a:spcBef>
              <a:spcAft>
                <a:spcPts val="0"/>
              </a:spcAft>
              <a:buClr>
                <a:schemeClr val="accent1"/>
              </a:buClr>
              <a:buSzPts val="1800"/>
              <a:buNone/>
              <a:defRPr/>
            </a:lvl2pPr>
            <a:lvl3pPr lvl="2" algn="ctr">
              <a:lnSpc>
                <a:spcPct val="100000"/>
              </a:lnSpc>
              <a:spcBef>
                <a:spcPts val="0"/>
              </a:spcBef>
              <a:spcAft>
                <a:spcPts val="0"/>
              </a:spcAft>
              <a:buClr>
                <a:schemeClr val="accent1"/>
              </a:buClr>
              <a:buSzPts val="1800"/>
              <a:buNone/>
              <a:defRPr/>
            </a:lvl3pPr>
            <a:lvl4pPr lvl="3" algn="ctr">
              <a:lnSpc>
                <a:spcPct val="100000"/>
              </a:lnSpc>
              <a:spcBef>
                <a:spcPts val="0"/>
              </a:spcBef>
              <a:spcAft>
                <a:spcPts val="0"/>
              </a:spcAft>
              <a:buClr>
                <a:schemeClr val="accent1"/>
              </a:buClr>
              <a:buSzPts val="1800"/>
              <a:buNone/>
              <a:defRPr/>
            </a:lvl4pPr>
            <a:lvl5pPr lvl="4" algn="ctr">
              <a:lnSpc>
                <a:spcPct val="100000"/>
              </a:lnSpc>
              <a:spcBef>
                <a:spcPts val="0"/>
              </a:spcBef>
              <a:spcAft>
                <a:spcPts val="0"/>
              </a:spcAft>
              <a:buClr>
                <a:schemeClr val="accent1"/>
              </a:buClr>
              <a:buSzPts val="1800"/>
              <a:buNone/>
              <a:defRPr/>
            </a:lvl5pPr>
            <a:lvl6pPr lvl="5" algn="ctr">
              <a:lnSpc>
                <a:spcPct val="100000"/>
              </a:lnSpc>
              <a:spcBef>
                <a:spcPts val="0"/>
              </a:spcBef>
              <a:spcAft>
                <a:spcPts val="0"/>
              </a:spcAft>
              <a:buClr>
                <a:schemeClr val="accent1"/>
              </a:buClr>
              <a:buSzPts val="1800"/>
              <a:buNone/>
              <a:defRPr/>
            </a:lvl6pPr>
            <a:lvl7pPr lvl="6" algn="ctr">
              <a:lnSpc>
                <a:spcPct val="100000"/>
              </a:lnSpc>
              <a:spcBef>
                <a:spcPts val="0"/>
              </a:spcBef>
              <a:spcAft>
                <a:spcPts val="0"/>
              </a:spcAft>
              <a:buClr>
                <a:schemeClr val="accent1"/>
              </a:buClr>
              <a:buSzPts val="1800"/>
              <a:buNone/>
              <a:defRPr/>
            </a:lvl7pPr>
            <a:lvl8pPr lvl="7" algn="ctr">
              <a:lnSpc>
                <a:spcPct val="100000"/>
              </a:lnSpc>
              <a:spcBef>
                <a:spcPts val="0"/>
              </a:spcBef>
              <a:spcAft>
                <a:spcPts val="0"/>
              </a:spcAft>
              <a:buClr>
                <a:schemeClr val="accent1"/>
              </a:buClr>
              <a:buSzPts val="1800"/>
              <a:buNone/>
              <a:defRPr/>
            </a:lvl8pPr>
            <a:lvl9pPr lvl="8" algn="ctr">
              <a:lnSpc>
                <a:spcPct val="100000"/>
              </a:lnSpc>
              <a:spcBef>
                <a:spcPts val="0"/>
              </a:spcBef>
              <a:spcAft>
                <a:spcPts val="0"/>
              </a:spcAft>
              <a:buClr>
                <a:schemeClr val="accent1"/>
              </a:buClr>
              <a:buSzPts val="1800"/>
              <a:buNone/>
              <a:defRPr/>
            </a:lvl9pPr>
          </a:lstStyle>
          <a:p>
            <a:endParaRPr/>
          </a:p>
        </p:txBody>
      </p:sp>
      <p:sp>
        <p:nvSpPr>
          <p:cNvPr id="31" name="Google Shape;31;p284"/>
          <p:cNvSpPr txBox="1">
            <a:spLocks noGrp="1"/>
          </p:cNvSpPr>
          <p:nvPr>
            <p:ph type="body" idx="1"/>
          </p:nvPr>
        </p:nvSpPr>
        <p:spPr>
          <a:xfrm>
            <a:off x="732367" y="3736006"/>
            <a:ext cx="10742084" cy="1500188"/>
          </a:xfrm>
          <a:prstGeom prst="rect">
            <a:avLst/>
          </a:prstGeom>
          <a:noFill/>
          <a:ln>
            <a:noFill/>
          </a:ln>
        </p:spPr>
        <p:txBody>
          <a:bodyPr spcFirstLastPara="1" wrap="square" lIns="45700" tIns="45700" rIns="45700" bIns="45700" anchor="t" anchorCtr="0">
            <a:normAutofit/>
          </a:bodyPr>
          <a:lstStyle>
            <a:lvl1pPr marL="457200" lvl="0" indent="-228600" algn="ctr">
              <a:lnSpc>
                <a:spcPct val="100000"/>
              </a:lnSpc>
              <a:spcBef>
                <a:spcPts val="300"/>
              </a:spcBef>
              <a:spcAft>
                <a:spcPts val="0"/>
              </a:spcAft>
              <a:buClr>
                <a:srgbClr val="888888"/>
              </a:buClr>
              <a:buSzPts val="1800"/>
              <a:buFont typeface="Calibri"/>
              <a:buNone/>
              <a:defRPr sz="1800">
                <a:solidFill>
                  <a:srgbClr val="888888"/>
                </a:solidFill>
              </a:defRPr>
            </a:lvl1pPr>
            <a:lvl2pPr marL="914400" lvl="1" indent="-228600" algn="ctr">
              <a:lnSpc>
                <a:spcPct val="100000"/>
              </a:lnSpc>
              <a:spcBef>
                <a:spcPts val="300"/>
              </a:spcBef>
              <a:spcAft>
                <a:spcPts val="0"/>
              </a:spcAft>
              <a:buClr>
                <a:srgbClr val="888888"/>
              </a:buClr>
              <a:buSzPts val="1800"/>
              <a:buNone/>
              <a:defRPr sz="1800">
                <a:solidFill>
                  <a:srgbClr val="888888"/>
                </a:solidFill>
              </a:defRPr>
            </a:lvl2pPr>
            <a:lvl3pPr marL="1371600" lvl="2" indent="-228600" algn="ctr">
              <a:lnSpc>
                <a:spcPct val="100000"/>
              </a:lnSpc>
              <a:spcBef>
                <a:spcPts val="300"/>
              </a:spcBef>
              <a:spcAft>
                <a:spcPts val="0"/>
              </a:spcAft>
              <a:buClr>
                <a:srgbClr val="888888"/>
              </a:buClr>
              <a:buSzPts val="1800"/>
              <a:buNone/>
              <a:defRPr sz="1800">
                <a:solidFill>
                  <a:srgbClr val="888888"/>
                </a:solidFill>
              </a:defRPr>
            </a:lvl3pPr>
            <a:lvl4pPr marL="1828800" lvl="3" indent="-228600" algn="ctr">
              <a:lnSpc>
                <a:spcPct val="100000"/>
              </a:lnSpc>
              <a:spcBef>
                <a:spcPts val="300"/>
              </a:spcBef>
              <a:spcAft>
                <a:spcPts val="0"/>
              </a:spcAft>
              <a:buClr>
                <a:srgbClr val="888888"/>
              </a:buClr>
              <a:buSzPts val="1800"/>
              <a:buNone/>
              <a:defRPr sz="1800">
                <a:solidFill>
                  <a:srgbClr val="888888"/>
                </a:solidFill>
              </a:defRPr>
            </a:lvl4pPr>
            <a:lvl5pPr marL="2286000" lvl="4" indent="-228600" algn="ctr">
              <a:lnSpc>
                <a:spcPct val="100000"/>
              </a:lnSpc>
              <a:spcBef>
                <a:spcPts val="300"/>
              </a:spcBef>
              <a:spcAft>
                <a:spcPts val="0"/>
              </a:spcAft>
              <a:buClr>
                <a:srgbClr val="888888"/>
              </a:buClr>
              <a:buSzPts val="1800"/>
              <a:buNone/>
              <a:defRPr sz="1800">
                <a:solidFill>
                  <a:srgbClr val="888888"/>
                </a:solidFill>
              </a:defRPr>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32" name="Google Shape;32;p284"/>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FFFFF"/>
              </a:buClr>
              <a:buSzPts val="3600"/>
              <a:buFont typeface="Source Sans Pro"/>
              <a:buNone/>
              <a:defRPr/>
            </a:lvl1pPr>
            <a:lvl2pPr marL="0" lvl="1" indent="0" algn="r">
              <a:lnSpc>
                <a:spcPct val="100000"/>
              </a:lnSpc>
              <a:spcBef>
                <a:spcPts val="0"/>
              </a:spcBef>
              <a:spcAft>
                <a:spcPts val="0"/>
              </a:spcAft>
              <a:buClr>
                <a:srgbClr val="FFFFFF"/>
              </a:buClr>
              <a:buSzPts val="3600"/>
              <a:buFont typeface="Source Sans Pro"/>
              <a:buNone/>
              <a:defRPr/>
            </a:lvl2pPr>
            <a:lvl3pPr marL="0" lvl="2" indent="0" algn="r">
              <a:lnSpc>
                <a:spcPct val="100000"/>
              </a:lnSpc>
              <a:spcBef>
                <a:spcPts val="0"/>
              </a:spcBef>
              <a:spcAft>
                <a:spcPts val="0"/>
              </a:spcAft>
              <a:buClr>
                <a:srgbClr val="FFFFFF"/>
              </a:buClr>
              <a:buSzPts val="3600"/>
              <a:buFont typeface="Source Sans Pro"/>
              <a:buNone/>
              <a:defRPr/>
            </a:lvl3pPr>
            <a:lvl4pPr marL="0" lvl="3" indent="0" algn="r">
              <a:lnSpc>
                <a:spcPct val="100000"/>
              </a:lnSpc>
              <a:spcBef>
                <a:spcPts val="0"/>
              </a:spcBef>
              <a:spcAft>
                <a:spcPts val="0"/>
              </a:spcAft>
              <a:buClr>
                <a:srgbClr val="FFFFFF"/>
              </a:buClr>
              <a:buSzPts val="3600"/>
              <a:buFont typeface="Source Sans Pro"/>
              <a:buNone/>
              <a:defRPr/>
            </a:lvl4pPr>
            <a:lvl5pPr marL="0" lvl="4" indent="0" algn="r">
              <a:lnSpc>
                <a:spcPct val="100000"/>
              </a:lnSpc>
              <a:spcBef>
                <a:spcPts val="0"/>
              </a:spcBef>
              <a:spcAft>
                <a:spcPts val="0"/>
              </a:spcAft>
              <a:buClr>
                <a:srgbClr val="FFFFFF"/>
              </a:buClr>
              <a:buSzPts val="3600"/>
              <a:buFont typeface="Source Sans Pro"/>
              <a:buNone/>
              <a:defRPr/>
            </a:lvl5pPr>
            <a:lvl6pPr marL="0" lvl="5" indent="0" algn="r">
              <a:lnSpc>
                <a:spcPct val="100000"/>
              </a:lnSpc>
              <a:spcBef>
                <a:spcPts val="0"/>
              </a:spcBef>
              <a:spcAft>
                <a:spcPts val="0"/>
              </a:spcAft>
              <a:buClr>
                <a:srgbClr val="FFFFFF"/>
              </a:buClr>
              <a:buSzPts val="3600"/>
              <a:buFont typeface="Source Sans Pro"/>
              <a:buNone/>
              <a:defRPr/>
            </a:lvl6pPr>
            <a:lvl7pPr marL="0" lvl="6" indent="0" algn="r">
              <a:lnSpc>
                <a:spcPct val="100000"/>
              </a:lnSpc>
              <a:spcBef>
                <a:spcPts val="0"/>
              </a:spcBef>
              <a:spcAft>
                <a:spcPts val="0"/>
              </a:spcAft>
              <a:buClr>
                <a:srgbClr val="FFFFFF"/>
              </a:buClr>
              <a:buSzPts val="3600"/>
              <a:buFont typeface="Source Sans Pro"/>
              <a:buNone/>
              <a:defRPr/>
            </a:lvl7pPr>
            <a:lvl8pPr marL="0" lvl="7" indent="0" algn="r">
              <a:lnSpc>
                <a:spcPct val="100000"/>
              </a:lnSpc>
              <a:spcBef>
                <a:spcPts val="0"/>
              </a:spcBef>
              <a:spcAft>
                <a:spcPts val="0"/>
              </a:spcAft>
              <a:buClr>
                <a:srgbClr val="FFFFFF"/>
              </a:buClr>
              <a:buSzPts val="3600"/>
              <a:buFont typeface="Source Sans Pro"/>
              <a:buNone/>
              <a:defRPr/>
            </a:lvl8pPr>
            <a:lvl9pPr marL="0" lvl="8" indent="0" algn="r">
              <a:lnSpc>
                <a:spcPct val="100000"/>
              </a:lnSpc>
              <a:spcBef>
                <a:spcPts val="0"/>
              </a:spcBef>
              <a:spcAft>
                <a:spcPts val="0"/>
              </a:spcAft>
              <a:buClr>
                <a:srgbClr val="FFFFFF"/>
              </a:buClr>
              <a:buSzPts val="3600"/>
              <a:buFont typeface="Source Sans Pro"/>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3"/>
        <p:cNvGrpSpPr/>
        <p:nvPr/>
      </p:nvGrpSpPr>
      <p:grpSpPr>
        <a:xfrm>
          <a:off x="0" y="0"/>
          <a:ext cx="0" cy="0"/>
          <a:chOff x="0" y="0"/>
          <a:chExt cx="0" cy="0"/>
        </a:xfrm>
      </p:grpSpPr>
      <p:sp>
        <p:nvSpPr>
          <p:cNvPr id="34" name="Google Shape;34;p285"/>
          <p:cNvSpPr txBox="1">
            <a:spLocks noGrp="1"/>
          </p:cNvSpPr>
          <p:nvPr>
            <p:ph type="title"/>
          </p:nvPr>
        </p:nvSpPr>
        <p:spPr>
          <a:xfrm>
            <a:off x="732367" y="107576"/>
            <a:ext cx="10723035" cy="1336956"/>
          </a:xfrm>
          <a:prstGeom prst="rect">
            <a:avLst/>
          </a:prstGeom>
          <a:noFill/>
          <a:ln>
            <a:noFill/>
          </a:ln>
        </p:spPr>
        <p:txBody>
          <a:bodyPr spcFirstLastPara="1" wrap="square" lIns="45700" tIns="45700" rIns="45700" bIns="45700" anchor="b" anchorCtr="0">
            <a:normAutofit/>
          </a:bodyPr>
          <a:lstStyle>
            <a:lvl1pPr lvl="0" algn="ctr">
              <a:lnSpc>
                <a:spcPct val="100000"/>
              </a:lnSpc>
              <a:spcBef>
                <a:spcPts val="0"/>
              </a:spcBef>
              <a:spcAft>
                <a:spcPts val="0"/>
              </a:spcAft>
              <a:buClr>
                <a:schemeClr val="accent1"/>
              </a:buClr>
              <a:buSzPts val="1800"/>
              <a:buNone/>
              <a:defRPr/>
            </a:lvl1pPr>
            <a:lvl2pPr lvl="1" algn="ctr">
              <a:lnSpc>
                <a:spcPct val="100000"/>
              </a:lnSpc>
              <a:spcBef>
                <a:spcPts val="0"/>
              </a:spcBef>
              <a:spcAft>
                <a:spcPts val="0"/>
              </a:spcAft>
              <a:buClr>
                <a:schemeClr val="accent1"/>
              </a:buClr>
              <a:buSzPts val="1800"/>
              <a:buNone/>
              <a:defRPr/>
            </a:lvl2pPr>
            <a:lvl3pPr lvl="2" algn="ctr">
              <a:lnSpc>
                <a:spcPct val="100000"/>
              </a:lnSpc>
              <a:spcBef>
                <a:spcPts val="0"/>
              </a:spcBef>
              <a:spcAft>
                <a:spcPts val="0"/>
              </a:spcAft>
              <a:buClr>
                <a:schemeClr val="accent1"/>
              </a:buClr>
              <a:buSzPts val="1800"/>
              <a:buNone/>
              <a:defRPr/>
            </a:lvl3pPr>
            <a:lvl4pPr lvl="3" algn="ctr">
              <a:lnSpc>
                <a:spcPct val="100000"/>
              </a:lnSpc>
              <a:spcBef>
                <a:spcPts val="0"/>
              </a:spcBef>
              <a:spcAft>
                <a:spcPts val="0"/>
              </a:spcAft>
              <a:buClr>
                <a:schemeClr val="accent1"/>
              </a:buClr>
              <a:buSzPts val="1800"/>
              <a:buNone/>
              <a:defRPr/>
            </a:lvl4pPr>
            <a:lvl5pPr lvl="4" algn="ctr">
              <a:lnSpc>
                <a:spcPct val="100000"/>
              </a:lnSpc>
              <a:spcBef>
                <a:spcPts val="0"/>
              </a:spcBef>
              <a:spcAft>
                <a:spcPts val="0"/>
              </a:spcAft>
              <a:buClr>
                <a:schemeClr val="accent1"/>
              </a:buClr>
              <a:buSzPts val="1800"/>
              <a:buNone/>
              <a:defRPr/>
            </a:lvl5pPr>
            <a:lvl6pPr lvl="5" algn="ctr">
              <a:lnSpc>
                <a:spcPct val="100000"/>
              </a:lnSpc>
              <a:spcBef>
                <a:spcPts val="0"/>
              </a:spcBef>
              <a:spcAft>
                <a:spcPts val="0"/>
              </a:spcAft>
              <a:buClr>
                <a:schemeClr val="accent1"/>
              </a:buClr>
              <a:buSzPts val="1800"/>
              <a:buNone/>
              <a:defRPr/>
            </a:lvl6pPr>
            <a:lvl7pPr lvl="6" algn="ctr">
              <a:lnSpc>
                <a:spcPct val="100000"/>
              </a:lnSpc>
              <a:spcBef>
                <a:spcPts val="0"/>
              </a:spcBef>
              <a:spcAft>
                <a:spcPts val="0"/>
              </a:spcAft>
              <a:buClr>
                <a:schemeClr val="accent1"/>
              </a:buClr>
              <a:buSzPts val="1800"/>
              <a:buNone/>
              <a:defRPr/>
            </a:lvl7pPr>
            <a:lvl8pPr lvl="7" algn="ctr">
              <a:lnSpc>
                <a:spcPct val="100000"/>
              </a:lnSpc>
              <a:spcBef>
                <a:spcPts val="0"/>
              </a:spcBef>
              <a:spcAft>
                <a:spcPts val="0"/>
              </a:spcAft>
              <a:buClr>
                <a:schemeClr val="accent1"/>
              </a:buClr>
              <a:buSzPts val="1800"/>
              <a:buNone/>
              <a:defRPr/>
            </a:lvl8pPr>
            <a:lvl9pPr lvl="8" algn="ctr">
              <a:lnSpc>
                <a:spcPct val="100000"/>
              </a:lnSpc>
              <a:spcBef>
                <a:spcPts val="0"/>
              </a:spcBef>
              <a:spcAft>
                <a:spcPts val="0"/>
              </a:spcAft>
              <a:buClr>
                <a:schemeClr val="accent1"/>
              </a:buClr>
              <a:buSzPts val="1800"/>
              <a:buNone/>
              <a:defRPr/>
            </a:lvl9pPr>
          </a:lstStyle>
          <a:p>
            <a:endParaRPr/>
          </a:p>
        </p:txBody>
      </p:sp>
      <p:sp>
        <p:nvSpPr>
          <p:cNvPr id="35" name="Google Shape;35;p285"/>
          <p:cNvSpPr txBox="1">
            <a:spLocks noGrp="1"/>
          </p:cNvSpPr>
          <p:nvPr>
            <p:ph type="body" idx="1"/>
          </p:nvPr>
        </p:nvSpPr>
        <p:spPr>
          <a:xfrm>
            <a:off x="732367" y="1600200"/>
            <a:ext cx="5120641" cy="4343401"/>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1600"/>
              </a:spcBef>
              <a:spcAft>
                <a:spcPts val="0"/>
              </a:spcAft>
              <a:buSzPts val="2200"/>
              <a:buFont typeface="Calibri"/>
              <a:buNone/>
              <a:defRPr sz="2000"/>
            </a:lvl1pPr>
            <a:lvl2pPr marL="914400" lvl="1" indent="-368300" algn="l">
              <a:lnSpc>
                <a:spcPct val="100000"/>
              </a:lnSpc>
              <a:spcBef>
                <a:spcPts val="1600"/>
              </a:spcBef>
              <a:spcAft>
                <a:spcPts val="0"/>
              </a:spcAft>
              <a:buSzPts val="2200"/>
              <a:buChar char="•"/>
              <a:defRPr sz="2000"/>
            </a:lvl2pPr>
            <a:lvl3pPr marL="1371600" lvl="2" indent="-368300" algn="l">
              <a:lnSpc>
                <a:spcPct val="100000"/>
              </a:lnSpc>
              <a:spcBef>
                <a:spcPts val="1600"/>
              </a:spcBef>
              <a:spcAft>
                <a:spcPts val="0"/>
              </a:spcAft>
              <a:buSzPts val="2200"/>
              <a:buChar char="o"/>
              <a:defRPr sz="2000"/>
            </a:lvl3pPr>
            <a:lvl4pPr marL="1828800" lvl="3" indent="-368300" algn="l">
              <a:lnSpc>
                <a:spcPct val="100000"/>
              </a:lnSpc>
              <a:spcBef>
                <a:spcPts val="1600"/>
              </a:spcBef>
              <a:spcAft>
                <a:spcPts val="0"/>
              </a:spcAft>
              <a:buSzPts val="2200"/>
              <a:buChar char="▪"/>
              <a:defRPr sz="2000"/>
            </a:lvl4pPr>
            <a:lvl5pPr marL="2286000" lvl="4" indent="-368300" algn="l">
              <a:lnSpc>
                <a:spcPct val="100000"/>
              </a:lnSpc>
              <a:spcBef>
                <a:spcPts val="1600"/>
              </a:spcBef>
              <a:spcAft>
                <a:spcPts val="0"/>
              </a:spcAft>
              <a:buSzPts val="2200"/>
              <a:buChar char="•"/>
              <a:defRPr sz="2000"/>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36" name="Google Shape;36;p285"/>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FFFFF"/>
              </a:buClr>
              <a:buSzPts val="3600"/>
              <a:buFont typeface="Source Sans Pro"/>
              <a:buNone/>
              <a:defRPr/>
            </a:lvl1pPr>
            <a:lvl2pPr marL="0" lvl="1" indent="0" algn="r">
              <a:lnSpc>
                <a:spcPct val="100000"/>
              </a:lnSpc>
              <a:spcBef>
                <a:spcPts val="0"/>
              </a:spcBef>
              <a:spcAft>
                <a:spcPts val="0"/>
              </a:spcAft>
              <a:buClr>
                <a:srgbClr val="FFFFFF"/>
              </a:buClr>
              <a:buSzPts val="3600"/>
              <a:buFont typeface="Source Sans Pro"/>
              <a:buNone/>
              <a:defRPr/>
            </a:lvl2pPr>
            <a:lvl3pPr marL="0" lvl="2" indent="0" algn="r">
              <a:lnSpc>
                <a:spcPct val="100000"/>
              </a:lnSpc>
              <a:spcBef>
                <a:spcPts val="0"/>
              </a:spcBef>
              <a:spcAft>
                <a:spcPts val="0"/>
              </a:spcAft>
              <a:buClr>
                <a:srgbClr val="FFFFFF"/>
              </a:buClr>
              <a:buSzPts val="3600"/>
              <a:buFont typeface="Source Sans Pro"/>
              <a:buNone/>
              <a:defRPr/>
            </a:lvl3pPr>
            <a:lvl4pPr marL="0" lvl="3" indent="0" algn="r">
              <a:lnSpc>
                <a:spcPct val="100000"/>
              </a:lnSpc>
              <a:spcBef>
                <a:spcPts val="0"/>
              </a:spcBef>
              <a:spcAft>
                <a:spcPts val="0"/>
              </a:spcAft>
              <a:buClr>
                <a:srgbClr val="FFFFFF"/>
              </a:buClr>
              <a:buSzPts val="3600"/>
              <a:buFont typeface="Source Sans Pro"/>
              <a:buNone/>
              <a:defRPr/>
            </a:lvl4pPr>
            <a:lvl5pPr marL="0" lvl="4" indent="0" algn="r">
              <a:lnSpc>
                <a:spcPct val="100000"/>
              </a:lnSpc>
              <a:spcBef>
                <a:spcPts val="0"/>
              </a:spcBef>
              <a:spcAft>
                <a:spcPts val="0"/>
              </a:spcAft>
              <a:buClr>
                <a:srgbClr val="FFFFFF"/>
              </a:buClr>
              <a:buSzPts val="3600"/>
              <a:buFont typeface="Source Sans Pro"/>
              <a:buNone/>
              <a:defRPr/>
            </a:lvl5pPr>
            <a:lvl6pPr marL="0" lvl="5" indent="0" algn="r">
              <a:lnSpc>
                <a:spcPct val="100000"/>
              </a:lnSpc>
              <a:spcBef>
                <a:spcPts val="0"/>
              </a:spcBef>
              <a:spcAft>
                <a:spcPts val="0"/>
              </a:spcAft>
              <a:buClr>
                <a:srgbClr val="FFFFFF"/>
              </a:buClr>
              <a:buSzPts val="3600"/>
              <a:buFont typeface="Source Sans Pro"/>
              <a:buNone/>
              <a:defRPr/>
            </a:lvl6pPr>
            <a:lvl7pPr marL="0" lvl="6" indent="0" algn="r">
              <a:lnSpc>
                <a:spcPct val="100000"/>
              </a:lnSpc>
              <a:spcBef>
                <a:spcPts val="0"/>
              </a:spcBef>
              <a:spcAft>
                <a:spcPts val="0"/>
              </a:spcAft>
              <a:buClr>
                <a:srgbClr val="FFFFFF"/>
              </a:buClr>
              <a:buSzPts val="3600"/>
              <a:buFont typeface="Source Sans Pro"/>
              <a:buNone/>
              <a:defRPr/>
            </a:lvl7pPr>
            <a:lvl8pPr marL="0" lvl="7" indent="0" algn="r">
              <a:lnSpc>
                <a:spcPct val="100000"/>
              </a:lnSpc>
              <a:spcBef>
                <a:spcPts val="0"/>
              </a:spcBef>
              <a:spcAft>
                <a:spcPts val="0"/>
              </a:spcAft>
              <a:buClr>
                <a:srgbClr val="FFFFFF"/>
              </a:buClr>
              <a:buSzPts val="3600"/>
              <a:buFont typeface="Source Sans Pro"/>
              <a:buNone/>
              <a:defRPr/>
            </a:lvl8pPr>
            <a:lvl9pPr marL="0" lvl="8" indent="0" algn="r">
              <a:lnSpc>
                <a:spcPct val="100000"/>
              </a:lnSpc>
              <a:spcBef>
                <a:spcPts val="0"/>
              </a:spcBef>
              <a:spcAft>
                <a:spcPts val="0"/>
              </a:spcAft>
              <a:buClr>
                <a:srgbClr val="FFFFFF"/>
              </a:buClr>
              <a:buSzPts val="3600"/>
              <a:buFont typeface="Source Sans Pro"/>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37"/>
        <p:cNvGrpSpPr/>
        <p:nvPr/>
      </p:nvGrpSpPr>
      <p:grpSpPr>
        <a:xfrm>
          <a:off x="0" y="0"/>
          <a:ext cx="0" cy="0"/>
          <a:chOff x="0" y="0"/>
          <a:chExt cx="0" cy="0"/>
        </a:xfrm>
      </p:grpSpPr>
      <p:sp>
        <p:nvSpPr>
          <p:cNvPr id="38" name="Google Shape;38;p286"/>
          <p:cNvSpPr txBox="1">
            <a:spLocks noGrp="1"/>
          </p:cNvSpPr>
          <p:nvPr>
            <p:ph type="title"/>
          </p:nvPr>
        </p:nvSpPr>
        <p:spPr>
          <a:xfrm>
            <a:off x="732364" y="107576"/>
            <a:ext cx="10723036" cy="1336956"/>
          </a:xfrm>
          <a:prstGeom prst="rect">
            <a:avLst/>
          </a:prstGeom>
          <a:noFill/>
          <a:ln>
            <a:noFill/>
          </a:ln>
        </p:spPr>
        <p:txBody>
          <a:bodyPr spcFirstLastPara="1" wrap="square" lIns="45700" tIns="45700" rIns="45700" bIns="45700" anchor="b" anchorCtr="0">
            <a:normAutofit/>
          </a:bodyPr>
          <a:lstStyle>
            <a:lvl1pPr lvl="0" algn="ctr">
              <a:lnSpc>
                <a:spcPct val="100000"/>
              </a:lnSpc>
              <a:spcBef>
                <a:spcPts val="0"/>
              </a:spcBef>
              <a:spcAft>
                <a:spcPts val="0"/>
              </a:spcAft>
              <a:buClr>
                <a:schemeClr val="accent1"/>
              </a:buClr>
              <a:buSzPts val="1800"/>
              <a:buNone/>
              <a:defRPr/>
            </a:lvl1pPr>
            <a:lvl2pPr lvl="1" algn="ctr">
              <a:lnSpc>
                <a:spcPct val="100000"/>
              </a:lnSpc>
              <a:spcBef>
                <a:spcPts val="0"/>
              </a:spcBef>
              <a:spcAft>
                <a:spcPts val="0"/>
              </a:spcAft>
              <a:buClr>
                <a:schemeClr val="accent1"/>
              </a:buClr>
              <a:buSzPts val="1800"/>
              <a:buNone/>
              <a:defRPr/>
            </a:lvl2pPr>
            <a:lvl3pPr lvl="2" algn="ctr">
              <a:lnSpc>
                <a:spcPct val="100000"/>
              </a:lnSpc>
              <a:spcBef>
                <a:spcPts val="0"/>
              </a:spcBef>
              <a:spcAft>
                <a:spcPts val="0"/>
              </a:spcAft>
              <a:buClr>
                <a:schemeClr val="accent1"/>
              </a:buClr>
              <a:buSzPts val="1800"/>
              <a:buNone/>
              <a:defRPr/>
            </a:lvl3pPr>
            <a:lvl4pPr lvl="3" algn="ctr">
              <a:lnSpc>
                <a:spcPct val="100000"/>
              </a:lnSpc>
              <a:spcBef>
                <a:spcPts val="0"/>
              </a:spcBef>
              <a:spcAft>
                <a:spcPts val="0"/>
              </a:spcAft>
              <a:buClr>
                <a:schemeClr val="accent1"/>
              </a:buClr>
              <a:buSzPts val="1800"/>
              <a:buNone/>
              <a:defRPr/>
            </a:lvl4pPr>
            <a:lvl5pPr lvl="4" algn="ctr">
              <a:lnSpc>
                <a:spcPct val="100000"/>
              </a:lnSpc>
              <a:spcBef>
                <a:spcPts val="0"/>
              </a:spcBef>
              <a:spcAft>
                <a:spcPts val="0"/>
              </a:spcAft>
              <a:buClr>
                <a:schemeClr val="accent1"/>
              </a:buClr>
              <a:buSzPts val="1800"/>
              <a:buNone/>
              <a:defRPr/>
            </a:lvl5pPr>
            <a:lvl6pPr lvl="5" algn="ctr">
              <a:lnSpc>
                <a:spcPct val="100000"/>
              </a:lnSpc>
              <a:spcBef>
                <a:spcPts val="0"/>
              </a:spcBef>
              <a:spcAft>
                <a:spcPts val="0"/>
              </a:spcAft>
              <a:buClr>
                <a:schemeClr val="accent1"/>
              </a:buClr>
              <a:buSzPts val="1800"/>
              <a:buNone/>
              <a:defRPr/>
            </a:lvl6pPr>
            <a:lvl7pPr lvl="6" algn="ctr">
              <a:lnSpc>
                <a:spcPct val="100000"/>
              </a:lnSpc>
              <a:spcBef>
                <a:spcPts val="0"/>
              </a:spcBef>
              <a:spcAft>
                <a:spcPts val="0"/>
              </a:spcAft>
              <a:buClr>
                <a:schemeClr val="accent1"/>
              </a:buClr>
              <a:buSzPts val="1800"/>
              <a:buNone/>
              <a:defRPr/>
            </a:lvl7pPr>
            <a:lvl8pPr lvl="7" algn="ctr">
              <a:lnSpc>
                <a:spcPct val="100000"/>
              </a:lnSpc>
              <a:spcBef>
                <a:spcPts val="0"/>
              </a:spcBef>
              <a:spcAft>
                <a:spcPts val="0"/>
              </a:spcAft>
              <a:buClr>
                <a:schemeClr val="accent1"/>
              </a:buClr>
              <a:buSzPts val="1800"/>
              <a:buNone/>
              <a:defRPr/>
            </a:lvl8pPr>
            <a:lvl9pPr lvl="8" algn="ctr">
              <a:lnSpc>
                <a:spcPct val="100000"/>
              </a:lnSpc>
              <a:spcBef>
                <a:spcPts val="0"/>
              </a:spcBef>
              <a:spcAft>
                <a:spcPts val="0"/>
              </a:spcAft>
              <a:buClr>
                <a:schemeClr val="accent1"/>
              </a:buClr>
              <a:buSzPts val="1800"/>
              <a:buNone/>
              <a:defRPr/>
            </a:lvl9pPr>
          </a:lstStyle>
          <a:p>
            <a:endParaRPr/>
          </a:p>
        </p:txBody>
      </p:sp>
      <p:sp>
        <p:nvSpPr>
          <p:cNvPr id="39" name="Google Shape;39;p286"/>
          <p:cNvSpPr txBox="1">
            <a:spLocks noGrp="1"/>
          </p:cNvSpPr>
          <p:nvPr>
            <p:ph type="body" idx="1"/>
          </p:nvPr>
        </p:nvSpPr>
        <p:spPr>
          <a:xfrm>
            <a:off x="732364" y="1453224"/>
            <a:ext cx="5120642" cy="750888"/>
          </a:xfrm>
          <a:prstGeom prst="rect">
            <a:avLst/>
          </a:prstGeom>
          <a:noFill/>
          <a:ln>
            <a:noFill/>
          </a:ln>
        </p:spPr>
        <p:txBody>
          <a:bodyPr spcFirstLastPara="1" wrap="square" lIns="45700" tIns="45700" rIns="45700" bIns="45700" anchor="b" anchorCtr="0">
            <a:normAutofit/>
          </a:bodyPr>
          <a:lstStyle>
            <a:lvl1pPr marL="457200" lvl="0" indent="-228600" algn="ctr">
              <a:lnSpc>
                <a:spcPct val="100000"/>
              </a:lnSpc>
              <a:spcBef>
                <a:spcPts val="0"/>
              </a:spcBef>
              <a:spcAft>
                <a:spcPts val="0"/>
              </a:spcAft>
              <a:buClr>
                <a:srgbClr val="6FB7D7"/>
              </a:buClr>
              <a:buSzPts val="4800"/>
              <a:buFont typeface="Calibri"/>
              <a:buNone/>
              <a:defRPr>
                <a:solidFill>
                  <a:srgbClr val="6FB7D7"/>
                </a:solidFill>
              </a:defRPr>
            </a:lvl1pPr>
            <a:lvl2pPr marL="914400" lvl="1" indent="-228600" algn="ctr">
              <a:lnSpc>
                <a:spcPct val="100000"/>
              </a:lnSpc>
              <a:spcBef>
                <a:spcPts val="0"/>
              </a:spcBef>
              <a:spcAft>
                <a:spcPts val="0"/>
              </a:spcAft>
              <a:buClr>
                <a:srgbClr val="6FB7D7"/>
              </a:buClr>
              <a:buSzPts val="4000"/>
              <a:buNone/>
              <a:defRPr>
                <a:solidFill>
                  <a:srgbClr val="6FB7D7"/>
                </a:solidFill>
              </a:defRPr>
            </a:lvl2pPr>
            <a:lvl3pPr marL="1371600" lvl="2" indent="-228600" algn="ctr">
              <a:lnSpc>
                <a:spcPct val="100000"/>
              </a:lnSpc>
              <a:spcBef>
                <a:spcPts val="0"/>
              </a:spcBef>
              <a:spcAft>
                <a:spcPts val="0"/>
              </a:spcAft>
              <a:buClr>
                <a:srgbClr val="6FB7D7"/>
              </a:buClr>
              <a:buSzPts val="3600"/>
              <a:buNone/>
              <a:defRPr>
                <a:solidFill>
                  <a:srgbClr val="6FB7D7"/>
                </a:solidFill>
              </a:defRPr>
            </a:lvl3pPr>
            <a:lvl4pPr marL="1828800" lvl="3" indent="-228600" algn="ctr">
              <a:lnSpc>
                <a:spcPct val="100000"/>
              </a:lnSpc>
              <a:spcBef>
                <a:spcPts val="0"/>
              </a:spcBef>
              <a:spcAft>
                <a:spcPts val="0"/>
              </a:spcAft>
              <a:buClr>
                <a:srgbClr val="6FB7D7"/>
              </a:buClr>
              <a:buSzPts val="3200"/>
              <a:buNone/>
              <a:defRPr>
                <a:solidFill>
                  <a:srgbClr val="6FB7D7"/>
                </a:solidFill>
              </a:defRPr>
            </a:lvl4pPr>
            <a:lvl5pPr marL="2286000" lvl="4" indent="-228600" algn="ctr">
              <a:lnSpc>
                <a:spcPct val="100000"/>
              </a:lnSpc>
              <a:spcBef>
                <a:spcPts val="0"/>
              </a:spcBef>
              <a:spcAft>
                <a:spcPts val="0"/>
              </a:spcAft>
              <a:buClr>
                <a:srgbClr val="6FB7D7"/>
              </a:buClr>
              <a:buSzPts val="2400"/>
              <a:buNone/>
              <a:defRPr>
                <a:solidFill>
                  <a:srgbClr val="6FB7D7"/>
                </a:solidFill>
              </a:defRPr>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40" name="Google Shape;40;p286"/>
          <p:cNvSpPr txBox="1">
            <a:spLocks noGrp="1"/>
          </p:cNvSpPr>
          <p:nvPr>
            <p:ph type="body" idx="2"/>
          </p:nvPr>
        </p:nvSpPr>
        <p:spPr>
          <a:xfrm>
            <a:off x="6334759" y="1453224"/>
            <a:ext cx="5120641" cy="750888"/>
          </a:xfrm>
          <a:prstGeom prst="rect">
            <a:avLst/>
          </a:prstGeom>
          <a:noFill/>
          <a:ln>
            <a:noFill/>
          </a:ln>
        </p:spPr>
        <p:txBody>
          <a:bodyPr spcFirstLastPara="1" wrap="square" lIns="45700" tIns="45700" rIns="45700" bIns="45700" anchor="b" anchorCtr="0">
            <a:normAutofit/>
          </a:bodyPr>
          <a:lstStyle>
            <a:lvl1pPr marL="457200" lvl="0" indent="-228600" algn="l">
              <a:lnSpc>
                <a:spcPct val="100000"/>
              </a:lnSpc>
              <a:spcBef>
                <a:spcPts val="2000"/>
              </a:spcBef>
              <a:spcAft>
                <a:spcPts val="0"/>
              </a:spcAft>
              <a:buSzPts val="1980"/>
              <a:buNone/>
              <a:defRPr/>
            </a:lvl1pPr>
            <a:lvl2pPr marL="914400" lvl="1" indent="-354330" algn="l">
              <a:lnSpc>
                <a:spcPct val="100000"/>
              </a:lnSpc>
              <a:spcBef>
                <a:spcPts val="2000"/>
              </a:spcBef>
              <a:spcAft>
                <a:spcPts val="0"/>
              </a:spcAft>
              <a:buSzPts val="1980"/>
              <a:buChar char="•"/>
              <a:defRPr/>
            </a:lvl2pPr>
            <a:lvl3pPr marL="1371600" lvl="2" indent="-354330" algn="l">
              <a:lnSpc>
                <a:spcPct val="100000"/>
              </a:lnSpc>
              <a:spcBef>
                <a:spcPts val="2000"/>
              </a:spcBef>
              <a:spcAft>
                <a:spcPts val="0"/>
              </a:spcAft>
              <a:buSzPts val="1980"/>
              <a:buChar char="o"/>
              <a:defRPr/>
            </a:lvl3pPr>
            <a:lvl4pPr marL="1828800" lvl="3" indent="-354330" algn="l">
              <a:lnSpc>
                <a:spcPct val="100000"/>
              </a:lnSpc>
              <a:spcBef>
                <a:spcPts val="2000"/>
              </a:spcBef>
              <a:spcAft>
                <a:spcPts val="0"/>
              </a:spcAft>
              <a:buSzPts val="1980"/>
              <a:buChar char="▪"/>
              <a:defRPr/>
            </a:lvl4pPr>
            <a:lvl5pPr marL="2286000" lvl="4" indent="-354329" algn="l">
              <a:lnSpc>
                <a:spcPct val="100000"/>
              </a:lnSpc>
              <a:spcBef>
                <a:spcPts val="2000"/>
              </a:spcBef>
              <a:spcAft>
                <a:spcPts val="0"/>
              </a:spcAft>
              <a:buSzPts val="1980"/>
              <a:buChar char="•"/>
              <a:defRPr/>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41" name="Google Shape;41;p286"/>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FFFFF"/>
              </a:buClr>
              <a:buSzPts val="3600"/>
              <a:buFont typeface="Source Sans Pro"/>
              <a:buNone/>
              <a:defRPr/>
            </a:lvl1pPr>
            <a:lvl2pPr marL="0" lvl="1" indent="0" algn="r">
              <a:lnSpc>
                <a:spcPct val="100000"/>
              </a:lnSpc>
              <a:spcBef>
                <a:spcPts val="0"/>
              </a:spcBef>
              <a:spcAft>
                <a:spcPts val="0"/>
              </a:spcAft>
              <a:buClr>
                <a:srgbClr val="FFFFFF"/>
              </a:buClr>
              <a:buSzPts val="3600"/>
              <a:buFont typeface="Source Sans Pro"/>
              <a:buNone/>
              <a:defRPr/>
            </a:lvl2pPr>
            <a:lvl3pPr marL="0" lvl="2" indent="0" algn="r">
              <a:lnSpc>
                <a:spcPct val="100000"/>
              </a:lnSpc>
              <a:spcBef>
                <a:spcPts val="0"/>
              </a:spcBef>
              <a:spcAft>
                <a:spcPts val="0"/>
              </a:spcAft>
              <a:buClr>
                <a:srgbClr val="FFFFFF"/>
              </a:buClr>
              <a:buSzPts val="3600"/>
              <a:buFont typeface="Source Sans Pro"/>
              <a:buNone/>
              <a:defRPr/>
            </a:lvl3pPr>
            <a:lvl4pPr marL="0" lvl="3" indent="0" algn="r">
              <a:lnSpc>
                <a:spcPct val="100000"/>
              </a:lnSpc>
              <a:spcBef>
                <a:spcPts val="0"/>
              </a:spcBef>
              <a:spcAft>
                <a:spcPts val="0"/>
              </a:spcAft>
              <a:buClr>
                <a:srgbClr val="FFFFFF"/>
              </a:buClr>
              <a:buSzPts val="3600"/>
              <a:buFont typeface="Source Sans Pro"/>
              <a:buNone/>
              <a:defRPr/>
            </a:lvl4pPr>
            <a:lvl5pPr marL="0" lvl="4" indent="0" algn="r">
              <a:lnSpc>
                <a:spcPct val="100000"/>
              </a:lnSpc>
              <a:spcBef>
                <a:spcPts val="0"/>
              </a:spcBef>
              <a:spcAft>
                <a:spcPts val="0"/>
              </a:spcAft>
              <a:buClr>
                <a:srgbClr val="FFFFFF"/>
              </a:buClr>
              <a:buSzPts val="3600"/>
              <a:buFont typeface="Source Sans Pro"/>
              <a:buNone/>
              <a:defRPr/>
            </a:lvl5pPr>
            <a:lvl6pPr marL="0" lvl="5" indent="0" algn="r">
              <a:lnSpc>
                <a:spcPct val="100000"/>
              </a:lnSpc>
              <a:spcBef>
                <a:spcPts val="0"/>
              </a:spcBef>
              <a:spcAft>
                <a:spcPts val="0"/>
              </a:spcAft>
              <a:buClr>
                <a:srgbClr val="FFFFFF"/>
              </a:buClr>
              <a:buSzPts val="3600"/>
              <a:buFont typeface="Source Sans Pro"/>
              <a:buNone/>
              <a:defRPr/>
            </a:lvl6pPr>
            <a:lvl7pPr marL="0" lvl="6" indent="0" algn="r">
              <a:lnSpc>
                <a:spcPct val="100000"/>
              </a:lnSpc>
              <a:spcBef>
                <a:spcPts val="0"/>
              </a:spcBef>
              <a:spcAft>
                <a:spcPts val="0"/>
              </a:spcAft>
              <a:buClr>
                <a:srgbClr val="FFFFFF"/>
              </a:buClr>
              <a:buSzPts val="3600"/>
              <a:buFont typeface="Source Sans Pro"/>
              <a:buNone/>
              <a:defRPr/>
            </a:lvl7pPr>
            <a:lvl8pPr marL="0" lvl="7" indent="0" algn="r">
              <a:lnSpc>
                <a:spcPct val="100000"/>
              </a:lnSpc>
              <a:spcBef>
                <a:spcPts val="0"/>
              </a:spcBef>
              <a:spcAft>
                <a:spcPts val="0"/>
              </a:spcAft>
              <a:buClr>
                <a:srgbClr val="FFFFFF"/>
              </a:buClr>
              <a:buSzPts val="3600"/>
              <a:buFont typeface="Source Sans Pro"/>
              <a:buNone/>
              <a:defRPr/>
            </a:lvl8pPr>
            <a:lvl9pPr marL="0" lvl="8" indent="0" algn="r">
              <a:lnSpc>
                <a:spcPct val="100000"/>
              </a:lnSpc>
              <a:spcBef>
                <a:spcPts val="0"/>
              </a:spcBef>
              <a:spcAft>
                <a:spcPts val="0"/>
              </a:spcAft>
              <a:buClr>
                <a:srgbClr val="FFFFFF"/>
              </a:buClr>
              <a:buSzPts val="3600"/>
              <a:buFont typeface="Source Sans Pro"/>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45"/>
        <p:cNvGrpSpPr/>
        <p:nvPr/>
      </p:nvGrpSpPr>
      <p:grpSpPr>
        <a:xfrm>
          <a:off x="0" y="0"/>
          <a:ext cx="0" cy="0"/>
          <a:chOff x="0" y="0"/>
          <a:chExt cx="0" cy="0"/>
        </a:xfrm>
      </p:grpSpPr>
      <p:sp>
        <p:nvSpPr>
          <p:cNvPr id="46" name="Google Shape;46;p288"/>
          <p:cNvSpPr txBox="1">
            <a:spLocks noGrp="1"/>
          </p:cNvSpPr>
          <p:nvPr>
            <p:ph type="title"/>
          </p:nvPr>
        </p:nvSpPr>
        <p:spPr>
          <a:xfrm>
            <a:off x="711198" y="611872"/>
            <a:ext cx="5120642" cy="1162051"/>
          </a:xfrm>
          <a:prstGeom prst="rect">
            <a:avLst/>
          </a:prstGeom>
          <a:noFill/>
          <a:ln>
            <a:noFill/>
          </a:ln>
        </p:spPr>
        <p:txBody>
          <a:bodyPr spcFirstLastPara="1" wrap="square" lIns="45700" tIns="45700" rIns="45700" bIns="45700" anchor="b" anchorCtr="0">
            <a:normAutofit/>
          </a:bodyPr>
          <a:lstStyle>
            <a:lvl1pPr lvl="0" algn="ctr">
              <a:lnSpc>
                <a:spcPct val="100000"/>
              </a:lnSpc>
              <a:spcBef>
                <a:spcPts val="0"/>
              </a:spcBef>
              <a:spcAft>
                <a:spcPts val="0"/>
              </a:spcAft>
              <a:buClr>
                <a:schemeClr val="accent1"/>
              </a:buClr>
              <a:buSzPts val="3600"/>
              <a:buFont typeface="Calibri"/>
              <a:buNone/>
              <a:defRPr sz="3600"/>
            </a:lvl1pPr>
            <a:lvl2pPr lvl="1" algn="ctr">
              <a:lnSpc>
                <a:spcPct val="100000"/>
              </a:lnSpc>
              <a:spcBef>
                <a:spcPts val="0"/>
              </a:spcBef>
              <a:spcAft>
                <a:spcPts val="0"/>
              </a:spcAft>
              <a:buClr>
                <a:schemeClr val="accent1"/>
              </a:buClr>
              <a:buSzPts val="1800"/>
              <a:buNone/>
              <a:defRPr/>
            </a:lvl2pPr>
            <a:lvl3pPr lvl="2" algn="ctr">
              <a:lnSpc>
                <a:spcPct val="100000"/>
              </a:lnSpc>
              <a:spcBef>
                <a:spcPts val="0"/>
              </a:spcBef>
              <a:spcAft>
                <a:spcPts val="0"/>
              </a:spcAft>
              <a:buClr>
                <a:schemeClr val="accent1"/>
              </a:buClr>
              <a:buSzPts val="1800"/>
              <a:buNone/>
              <a:defRPr/>
            </a:lvl3pPr>
            <a:lvl4pPr lvl="3" algn="ctr">
              <a:lnSpc>
                <a:spcPct val="100000"/>
              </a:lnSpc>
              <a:spcBef>
                <a:spcPts val="0"/>
              </a:spcBef>
              <a:spcAft>
                <a:spcPts val="0"/>
              </a:spcAft>
              <a:buClr>
                <a:schemeClr val="accent1"/>
              </a:buClr>
              <a:buSzPts val="1800"/>
              <a:buNone/>
              <a:defRPr/>
            </a:lvl4pPr>
            <a:lvl5pPr lvl="4" algn="ctr">
              <a:lnSpc>
                <a:spcPct val="100000"/>
              </a:lnSpc>
              <a:spcBef>
                <a:spcPts val="0"/>
              </a:spcBef>
              <a:spcAft>
                <a:spcPts val="0"/>
              </a:spcAft>
              <a:buClr>
                <a:schemeClr val="accent1"/>
              </a:buClr>
              <a:buSzPts val="1800"/>
              <a:buNone/>
              <a:defRPr/>
            </a:lvl5pPr>
            <a:lvl6pPr lvl="5" algn="ctr">
              <a:lnSpc>
                <a:spcPct val="100000"/>
              </a:lnSpc>
              <a:spcBef>
                <a:spcPts val="0"/>
              </a:spcBef>
              <a:spcAft>
                <a:spcPts val="0"/>
              </a:spcAft>
              <a:buClr>
                <a:schemeClr val="accent1"/>
              </a:buClr>
              <a:buSzPts val="1800"/>
              <a:buNone/>
              <a:defRPr/>
            </a:lvl6pPr>
            <a:lvl7pPr lvl="6" algn="ctr">
              <a:lnSpc>
                <a:spcPct val="100000"/>
              </a:lnSpc>
              <a:spcBef>
                <a:spcPts val="0"/>
              </a:spcBef>
              <a:spcAft>
                <a:spcPts val="0"/>
              </a:spcAft>
              <a:buClr>
                <a:schemeClr val="accent1"/>
              </a:buClr>
              <a:buSzPts val="1800"/>
              <a:buNone/>
              <a:defRPr/>
            </a:lvl7pPr>
            <a:lvl8pPr lvl="7" algn="ctr">
              <a:lnSpc>
                <a:spcPct val="100000"/>
              </a:lnSpc>
              <a:spcBef>
                <a:spcPts val="0"/>
              </a:spcBef>
              <a:spcAft>
                <a:spcPts val="0"/>
              </a:spcAft>
              <a:buClr>
                <a:schemeClr val="accent1"/>
              </a:buClr>
              <a:buSzPts val="1800"/>
              <a:buNone/>
              <a:defRPr/>
            </a:lvl8pPr>
            <a:lvl9pPr lvl="8" algn="ctr">
              <a:lnSpc>
                <a:spcPct val="100000"/>
              </a:lnSpc>
              <a:spcBef>
                <a:spcPts val="0"/>
              </a:spcBef>
              <a:spcAft>
                <a:spcPts val="0"/>
              </a:spcAft>
              <a:buClr>
                <a:schemeClr val="accent1"/>
              </a:buClr>
              <a:buSzPts val="1800"/>
              <a:buNone/>
              <a:defRPr/>
            </a:lvl9pPr>
          </a:lstStyle>
          <a:p>
            <a:endParaRPr/>
          </a:p>
        </p:txBody>
      </p:sp>
      <p:sp>
        <p:nvSpPr>
          <p:cNvPr id="47" name="Google Shape;47;p288"/>
          <p:cNvSpPr txBox="1">
            <a:spLocks noGrp="1"/>
          </p:cNvSpPr>
          <p:nvPr>
            <p:ph type="body" idx="1"/>
          </p:nvPr>
        </p:nvSpPr>
        <p:spPr>
          <a:xfrm>
            <a:off x="6323765" y="368300"/>
            <a:ext cx="5120641" cy="5575300"/>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2000"/>
              </a:spcBef>
              <a:spcAft>
                <a:spcPts val="0"/>
              </a:spcAft>
              <a:buSzPts val="2420"/>
              <a:buFont typeface="Calibri"/>
              <a:buNone/>
              <a:defRPr sz="2200"/>
            </a:lvl1pPr>
            <a:lvl2pPr marL="914400" lvl="1" indent="-382269" algn="l">
              <a:lnSpc>
                <a:spcPct val="100000"/>
              </a:lnSpc>
              <a:spcBef>
                <a:spcPts val="2000"/>
              </a:spcBef>
              <a:spcAft>
                <a:spcPts val="0"/>
              </a:spcAft>
              <a:buSzPts val="2420"/>
              <a:buChar char="•"/>
              <a:defRPr sz="2200"/>
            </a:lvl2pPr>
            <a:lvl3pPr marL="1371600" lvl="2" indent="-382269" algn="l">
              <a:lnSpc>
                <a:spcPct val="100000"/>
              </a:lnSpc>
              <a:spcBef>
                <a:spcPts val="2000"/>
              </a:spcBef>
              <a:spcAft>
                <a:spcPts val="0"/>
              </a:spcAft>
              <a:buSzPts val="2420"/>
              <a:buChar char="o"/>
              <a:defRPr sz="2200"/>
            </a:lvl3pPr>
            <a:lvl4pPr marL="1828800" lvl="3" indent="-382269" algn="l">
              <a:lnSpc>
                <a:spcPct val="100000"/>
              </a:lnSpc>
              <a:spcBef>
                <a:spcPts val="2000"/>
              </a:spcBef>
              <a:spcAft>
                <a:spcPts val="0"/>
              </a:spcAft>
              <a:buSzPts val="2420"/>
              <a:buChar char="▪"/>
              <a:defRPr sz="2200"/>
            </a:lvl4pPr>
            <a:lvl5pPr marL="2286000" lvl="4" indent="-382270" algn="l">
              <a:lnSpc>
                <a:spcPct val="100000"/>
              </a:lnSpc>
              <a:spcBef>
                <a:spcPts val="2000"/>
              </a:spcBef>
              <a:spcAft>
                <a:spcPts val="0"/>
              </a:spcAft>
              <a:buSzPts val="2420"/>
              <a:buChar char="•"/>
              <a:defRPr sz="2200"/>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48" name="Google Shape;48;p288"/>
          <p:cNvSpPr txBox="1">
            <a:spLocks noGrp="1"/>
          </p:cNvSpPr>
          <p:nvPr>
            <p:ph type="body" idx="2"/>
          </p:nvPr>
        </p:nvSpPr>
        <p:spPr>
          <a:xfrm>
            <a:off x="711198" y="1787855"/>
            <a:ext cx="5120642" cy="3720153"/>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2000"/>
              </a:spcBef>
              <a:spcAft>
                <a:spcPts val="0"/>
              </a:spcAft>
              <a:buSzPts val="1980"/>
              <a:buNone/>
              <a:defRPr/>
            </a:lvl1pPr>
            <a:lvl2pPr marL="914400" lvl="1" indent="-354330" algn="l">
              <a:lnSpc>
                <a:spcPct val="100000"/>
              </a:lnSpc>
              <a:spcBef>
                <a:spcPts val="2000"/>
              </a:spcBef>
              <a:spcAft>
                <a:spcPts val="0"/>
              </a:spcAft>
              <a:buSzPts val="1980"/>
              <a:buChar char="•"/>
              <a:defRPr/>
            </a:lvl2pPr>
            <a:lvl3pPr marL="1371600" lvl="2" indent="-354330" algn="l">
              <a:lnSpc>
                <a:spcPct val="100000"/>
              </a:lnSpc>
              <a:spcBef>
                <a:spcPts val="2000"/>
              </a:spcBef>
              <a:spcAft>
                <a:spcPts val="0"/>
              </a:spcAft>
              <a:buSzPts val="1980"/>
              <a:buChar char="o"/>
              <a:defRPr/>
            </a:lvl3pPr>
            <a:lvl4pPr marL="1828800" lvl="3" indent="-354330" algn="l">
              <a:lnSpc>
                <a:spcPct val="100000"/>
              </a:lnSpc>
              <a:spcBef>
                <a:spcPts val="2000"/>
              </a:spcBef>
              <a:spcAft>
                <a:spcPts val="0"/>
              </a:spcAft>
              <a:buSzPts val="1980"/>
              <a:buChar char="▪"/>
              <a:defRPr/>
            </a:lvl4pPr>
            <a:lvl5pPr marL="2286000" lvl="4" indent="-354329" algn="l">
              <a:lnSpc>
                <a:spcPct val="100000"/>
              </a:lnSpc>
              <a:spcBef>
                <a:spcPts val="2000"/>
              </a:spcBef>
              <a:spcAft>
                <a:spcPts val="0"/>
              </a:spcAft>
              <a:buSzPts val="1980"/>
              <a:buChar char="•"/>
              <a:defRPr/>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49" name="Google Shape;49;p288"/>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FFFFF"/>
              </a:buClr>
              <a:buSzPts val="3600"/>
              <a:buFont typeface="Source Sans Pro"/>
              <a:buNone/>
              <a:defRPr/>
            </a:lvl1pPr>
            <a:lvl2pPr marL="0" lvl="1" indent="0" algn="r">
              <a:lnSpc>
                <a:spcPct val="100000"/>
              </a:lnSpc>
              <a:spcBef>
                <a:spcPts val="0"/>
              </a:spcBef>
              <a:spcAft>
                <a:spcPts val="0"/>
              </a:spcAft>
              <a:buClr>
                <a:srgbClr val="FFFFFF"/>
              </a:buClr>
              <a:buSzPts val="3600"/>
              <a:buFont typeface="Source Sans Pro"/>
              <a:buNone/>
              <a:defRPr/>
            </a:lvl2pPr>
            <a:lvl3pPr marL="0" lvl="2" indent="0" algn="r">
              <a:lnSpc>
                <a:spcPct val="100000"/>
              </a:lnSpc>
              <a:spcBef>
                <a:spcPts val="0"/>
              </a:spcBef>
              <a:spcAft>
                <a:spcPts val="0"/>
              </a:spcAft>
              <a:buClr>
                <a:srgbClr val="FFFFFF"/>
              </a:buClr>
              <a:buSzPts val="3600"/>
              <a:buFont typeface="Source Sans Pro"/>
              <a:buNone/>
              <a:defRPr/>
            </a:lvl3pPr>
            <a:lvl4pPr marL="0" lvl="3" indent="0" algn="r">
              <a:lnSpc>
                <a:spcPct val="100000"/>
              </a:lnSpc>
              <a:spcBef>
                <a:spcPts val="0"/>
              </a:spcBef>
              <a:spcAft>
                <a:spcPts val="0"/>
              </a:spcAft>
              <a:buClr>
                <a:srgbClr val="FFFFFF"/>
              </a:buClr>
              <a:buSzPts val="3600"/>
              <a:buFont typeface="Source Sans Pro"/>
              <a:buNone/>
              <a:defRPr/>
            </a:lvl4pPr>
            <a:lvl5pPr marL="0" lvl="4" indent="0" algn="r">
              <a:lnSpc>
                <a:spcPct val="100000"/>
              </a:lnSpc>
              <a:spcBef>
                <a:spcPts val="0"/>
              </a:spcBef>
              <a:spcAft>
                <a:spcPts val="0"/>
              </a:spcAft>
              <a:buClr>
                <a:srgbClr val="FFFFFF"/>
              </a:buClr>
              <a:buSzPts val="3600"/>
              <a:buFont typeface="Source Sans Pro"/>
              <a:buNone/>
              <a:defRPr/>
            </a:lvl5pPr>
            <a:lvl6pPr marL="0" lvl="5" indent="0" algn="r">
              <a:lnSpc>
                <a:spcPct val="100000"/>
              </a:lnSpc>
              <a:spcBef>
                <a:spcPts val="0"/>
              </a:spcBef>
              <a:spcAft>
                <a:spcPts val="0"/>
              </a:spcAft>
              <a:buClr>
                <a:srgbClr val="FFFFFF"/>
              </a:buClr>
              <a:buSzPts val="3600"/>
              <a:buFont typeface="Source Sans Pro"/>
              <a:buNone/>
              <a:defRPr/>
            </a:lvl6pPr>
            <a:lvl7pPr marL="0" lvl="6" indent="0" algn="r">
              <a:lnSpc>
                <a:spcPct val="100000"/>
              </a:lnSpc>
              <a:spcBef>
                <a:spcPts val="0"/>
              </a:spcBef>
              <a:spcAft>
                <a:spcPts val="0"/>
              </a:spcAft>
              <a:buClr>
                <a:srgbClr val="FFFFFF"/>
              </a:buClr>
              <a:buSzPts val="3600"/>
              <a:buFont typeface="Source Sans Pro"/>
              <a:buNone/>
              <a:defRPr/>
            </a:lvl7pPr>
            <a:lvl8pPr marL="0" lvl="7" indent="0" algn="r">
              <a:lnSpc>
                <a:spcPct val="100000"/>
              </a:lnSpc>
              <a:spcBef>
                <a:spcPts val="0"/>
              </a:spcBef>
              <a:spcAft>
                <a:spcPts val="0"/>
              </a:spcAft>
              <a:buClr>
                <a:srgbClr val="FFFFFF"/>
              </a:buClr>
              <a:buSzPts val="3600"/>
              <a:buFont typeface="Source Sans Pro"/>
              <a:buNone/>
              <a:defRPr/>
            </a:lvl8pPr>
            <a:lvl9pPr marL="0" lvl="8" indent="0" algn="r">
              <a:lnSpc>
                <a:spcPct val="100000"/>
              </a:lnSpc>
              <a:spcBef>
                <a:spcPts val="0"/>
              </a:spcBef>
              <a:spcAft>
                <a:spcPts val="0"/>
              </a:spcAft>
              <a:buClr>
                <a:srgbClr val="FFFFFF"/>
              </a:buClr>
              <a:buSzPts val="3600"/>
              <a:buFont typeface="Source Sans Pro"/>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50"/>
        <p:cNvGrpSpPr/>
        <p:nvPr/>
      </p:nvGrpSpPr>
      <p:grpSpPr>
        <a:xfrm>
          <a:off x="0" y="0"/>
          <a:ext cx="0" cy="0"/>
          <a:chOff x="0" y="0"/>
          <a:chExt cx="0" cy="0"/>
        </a:xfrm>
      </p:grpSpPr>
      <p:sp>
        <p:nvSpPr>
          <p:cNvPr id="51" name="Google Shape;51;p289"/>
          <p:cNvSpPr txBox="1">
            <a:spLocks noGrp="1"/>
          </p:cNvSpPr>
          <p:nvPr>
            <p:ph type="title"/>
          </p:nvPr>
        </p:nvSpPr>
        <p:spPr>
          <a:xfrm>
            <a:off x="711198" y="611872"/>
            <a:ext cx="5439394" cy="1162051"/>
          </a:xfrm>
          <a:prstGeom prst="rect">
            <a:avLst/>
          </a:prstGeom>
          <a:noFill/>
          <a:ln>
            <a:noFill/>
          </a:ln>
        </p:spPr>
        <p:txBody>
          <a:bodyPr spcFirstLastPara="1" wrap="square" lIns="45700" tIns="45700" rIns="45700" bIns="45700" anchor="b" anchorCtr="0">
            <a:normAutofit/>
          </a:bodyPr>
          <a:lstStyle>
            <a:lvl1pPr lvl="0" algn="ctr">
              <a:lnSpc>
                <a:spcPct val="100000"/>
              </a:lnSpc>
              <a:spcBef>
                <a:spcPts val="0"/>
              </a:spcBef>
              <a:spcAft>
                <a:spcPts val="0"/>
              </a:spcAft>
              <a:buClr>
                <a:schemeClr val="accent1"/>
              </a:buClr>
              <a:buSzPts val="3600"/>
              <a:buFont typeface="Calibri"/>
              <a:buNone/>
              <a:defRPr sz="3600"/>
            </a:lvl1pPr>
            <a:lvl2pPr lvl="1" algn="ctr">
              <a:lnSpc>
                <a:spcPct val="100000"/>
              </a:lnSpc>
              <a:spcBef>
                <a:spcPts val="0"/>
              </a:spcBef>
              <a:spcAft>
                <a:spcPts val="0"/>
              </a:spcAft>
              <a:buClr>
                <a:schemeClr val="accent1"/>
              </a:buClr>
              <a:buSzPts val="1800"/>
              <a:buNone/>
              <a:defRPr/>
            </a:lvl2pPr>
            <a:lvl3pPr lvl="2" algn="ctr">
              <a:lnSpc>
                <a:spcPct val="100000"/>
              </a:lnSpc>
              <a:spcBef>
                <a:spcPts val="0"/>
              </a:spcBef>
              <a:spcAft>
                <a:spcPts val="0"/>
              </a:spcAft>
              <a:buClr>
                <a:schemeClr val="accent1"/>
              </a:buClr>
              <a:buSzPts val="1800"/>
              <a:buNone/>
              <a:defRPr/>
            </a:lvl3pPr>
            <a:lvl4pPr lvl="3" algn="ctr">
              <a:lnSpc>
                <a:spcPct val="100000"/>
              </a:lnSpc>
              <a:spcBef>
                <a:spcPts val="0"/>
              </a:spcBef>
              <a:spcAft>
                <a:spcPts val="0"/>
              </a:spcAft>
              <a:buClr>
                <a:schemeClr val="accent1"/>
              </a:buClr>
              <a:buSzPts val="1800"/>
              <a:buNone/>
              <a:defRPr/>
            </a:lvl4pPr>
            <a:lvl5pPr lvl="4" algn="ctr">
              <a:lnSpc>
                <a:spcPct val="100000"/>
              </a:lnSpc>
              <a:spcBef>
                <a:spcPts val="0"/>
              </a:spcBef>
              <a:spcAft>
                <a:spcPts val="0"/>
              </a:spcAft>
              <a:buClr>
                <a:schemeClr val="accent1"/>
              </a:buClr>
              <a:buSzPts val="1800"/>
              <a:buNone/>
              <a:defRPr/>
            </a:lvl5pPr>
            <a:lvl6pPr lvl="5" algn="ctr">
              <a:lnSpc>
                <a:spcPct val="100000"/>
              </a:lnSpc>
              <a:spcBef>
                <a:spcPts val="0"/>
              </a:spcBef>
              <a:spcAft>
                <a:spcPts val="0"/>
              </a:spcAft>
              <a:buClr>
                <a:schemeClr val="accent1"/>
              </a:buClr>
              <a:buSzPts val="1800"/>
              <a:buNone/>
              <a:defRPr/>
            </a:lvl6pPr>
            <a:lvl7pPr lvl="6" algn="ctr">
              <a:lnSpc>
                <a:spcPct val="100000"/>
              </a:lnSpc>
              <a:spcBef>
                <a:spcPts val="0"/>
              </a:spcBef>
              <a:spcAft>
                <a:spcPts val="0"/>
              </a:spcAft>
              <a:buClr>
                <a:schemeClr val="accent1"/>
              </a:buClr>
              <a:buSzPts val="1800"/>
              <a:buNone/>
              <a:defRPr/>
            </a:lvl7pPr>
            <a:lvl8pPr lvl="7" algn="ctr">
              <a:lnSpc>
                <a:spcPct val="100000"/>
              </a:lnSpc>
              <a:spcBef>
                <a:spcPts val="0"/>
              </a:spcBef>
              <a:spcAft>
                <a:spcPts val="0"/>
              </a:spcAft>
              <a:buClr>
                <a:schemeClr val="accent1"/>
              </a:buClr>
              <a:buSzPts val="1800"/>
              <a:buNone/>
              <a:defRPr/>
            </a:lvl8pPr>
            <a:lvl9pPr lvl="8" algn="ctr">
              <a:lnSpc>
                <a:spcPct val="100000"/>
              </a:lnSpc>
              <a:spcBef>
                <a:spcPts val="0"/>
              </a:spcBef>
              <a:spcAft>
                <a:spcPts val="0"/>
              </a:spcAft>
              <a:buClr>
                <a:schemeClr val="accent1"/>
              </a:buClr>
              <a:buSzPts val="1800"/>
              <a:buNone/>
              <a:defRPr/>
            </a:lvl9pPr>
          </a:lstStyle>
          <a:p>
            <a:endParaRPr/>
          </a:p>
        </p:txBody>
      </p:sp>
      <p:sp>
        <p:nvSpPr>
          <p:cNvPr id="52" name="Google Shape;52;p289"/>
          <p:cNvSpPr txBox="1">
            <a:spLocks noGrp="1"/>
          </p:cNvSpPr>
          <p:nvPr>
            <p:ph type="body" idx="1"/>
          </p:nvPr>
        </p:nvSpPr>
        <p:spPr>
          <a:xfrm>
            <a:off x="711198" y="1787855"/>
            <a:ext cx="5439394" cy="3720153"/>
          </a:xfrm>
          <a:prstGeom prst="rect">
            <a:avLst/>
          </a:prstGeom>
          <a:noFill/>
          <a:ln>
            <a:noFill/>
          </a:ln>
        </p:spPr>
        <p:txBody>
          <a:bodyPr spcFirstLastPara="1" wrap="square" lIns="45700" tIns="45700" rIns="45700" bIns="45700" anchor="t" anchorCtr="0">
            <a:normAutofit/>
          </a:bodyPr>
          <a:lstStyle>
            <a:lvl1pPr marL="457200" lvl="0" indent="-228600" algn="ctr">
              <a:lnSpc>
                <a:spcPct val="100000"/>
              </a:lnSpc>
              <a:spcBef>
                <a:spcPts val="2000"/>
              </a:spcBef>
              <a:spcAft>
                <a:spcPts val="0"/>
              </a:spcAft>
              <a:buClr>
                <a:srgbClr val="595959"/>
              </a:buClr>
              <a:buSzPts val="1800"/>
              <a:buFont typeface="Calibri"/>
              <a:buNone/>
              <a:defRPr sz="1800"/>
            </a:lvl1pPr>
            <a:lvl2pPr marL="914400" lvl="1" indent="-228600" algn="ctr">
              <a:lnSpc>
                <a:spcPct val="100000"/>
              </a:lnSpc>
              <a:spcBef>
                <a:spcPts val="2000"/>
              </a:spcBef>
              <a:spcAft>
                <a:spcPts val="0"/>
              </a:spcAft>
              <a:buClr>
                <a:srgbClr val="595959"/>
              </a:buClr>
              <a:buSzPts val="1800"/>
              <a:buNone/>
              <a:defRPr sz="1800"/>
            </a:lvl2pPr>
            <a:lvl3pPr marL="1371600" lvl="2" indent="-228600" algn="ctr">
              <a:lnSpc>
                <a:spcPct val="100000"/>
              </a:lnSpc>
              <a:spcBef>
                <a:spcPts val="2000"/>
              </a:spcBef>
              <a:spcAft>
                <a:spcPts val="0"/>
              </a:spcAft>
              <a:buClr>
                <a:srgbClr val="595959"/>
              </a:buClr>
              <a:buSzPts val="1800"/>
              <a:buNone/>
              <a:defRPr sz="1800"/>
            </a:lvl3pPr>
            <a:lvl4pPr marL="1828800" lvl="3" indent="-228600" algn="ctr">
              <a:lnSpc>
                <a:spcPct val="100000"/>
              </a:lnSpc>
              <a:spcBef>
                <a:spcPts val="2000"/>
              </a:spcBef>
              <a:spcAft>
                <a:spcPts val="0"/>
              </a:spcAft>
              <a:buClr>
                <a:srgbClr val="595959"/>
              </a:buClr>
              <a:buSzPts val="1800"/>
              <a:buNone/>
              <a:defRPr sz="1800"/>
            </a:lvl4pPr>
            <a:lvl5pPr marL="2286000" lvl="4" indent="-228600" algn="ctr">
              <a:lnSpc>
                <a:spcPct val="100000"/>
              </a:lnSpc>
              <a:spcBef>
                <a:spcPts val="2000"/>
              </a:spcBef>
              <a:spcAft>
                <a:spcPts val="0"/>
              </a:spcAft>
              <a:buClr>
                <a:srgbClr val="595959"/>
              </a:buClr>
              <a:buSzPts val="1800"/>
              <a:buNone/>
              <a:defRPr sz="1800"/>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53" name="Google Shape;53;p289"/>
          <p:cNvSpPr>
            <a:spLocks noGrp="1"/>
          </p:cNvSpPr>
          <p:nvPr>
            <p:ph type="pic" idx="2"/>
          </p:nvPr>
        </p:nvSpPr>
        <p:spPr>
          <a:xfrm>
            <a:off x="6787488" y="359393"/>
            <a:ext cx="4876801" cy="5318077"/>
          </a:xfrm>
          <a:prstGeom prst="rect">
            <a:avLst/>
          </a:prstGeom>
          <a:noFill/>
          <a:ln w="9525" cap="flat" cmpd="sng">
            <a:solidFill>
              <a:srgbClr val="FFFFFF"/>
            </a:solidFill>
            <a:prstDash val="solid"/>
            <a:round/>
            <a:headEnd type="none" w="sm" len="sm"/>
            <a:tailEnd type="none" w="sm" len="sm"/>
          </a:ln>
          <a:effectLst>
            <a:outerShdw blurRad="63500" rotWithShape="0">
              <a:srgbClr val="000000">
                <a:alpha val="49803"/>
              </a:srgbClr>
            </a:outerShdw>
          </a:effectLst>
        </p:spPr>
      </p:sp>
      <p:sp>
        <p:nvSpPr>
          <p:cNvPr id="54" name="Google Shape;54;p289"/>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FFFFF"/>
              </a:buClr>
              <a:buSzPts val="3600"/>
              <a:buFont typeface="Source Sans Pro"/>
              <a:buNone/>
              <a:defRPr/>
            </a:lvl1pPr>
            <a:lvl2pPr marL="0" lvl="1" indent="0" algn="r">
              <a:lnSpc>
                <a:spcPct val="100000"/>
              </a:lnSpc>
              <a:spcBef>
                <a:spcPts val="0"/>
              </a:spcBef>
              <a:spcAft>
                <a:spcPts val="0"/>
              </a:spcAft>
              <a:buClr>
                <a:srgbClr val="FFFFFF"/>
              </a:buClr>
              <a:buSzPts val="3600"/>
              <a:buFont typeface="Source Sans Pro"/>
              <a:buNone/>
              <a:defRPr/>
            </a:lvl2pPr>
            <a:lvl3pPr marL="0" lvl="2" indent="0" algn="r">
              <a:lnSpc>
                <a:spcPct val="100000"/>
              </a:lnSpc>
              <a:spcBef>
                <a:spcPts val="0"/>
              </a:spcBef>
              <a:spcAft>
                <a:spcPts val="0"/>
              </a:spcAft>
              <a:buClr>
                <a:srgbClr val="FFFFFF"/>
              </a:buClr>
              <a:buSzPts val="3600"/>
              <a:buFont typeface="Source Sans Pro"/>
              <a:buNone/>
              <a:defRPr/>
            </a:lvl3pPr>
            <a:lvl4pPr marL="0" lvl="3" indent="0" algn="r">
              <a:lnSpc>
                <a:spcPct val="100000"/>
              </a:lnSpc>
              <a:spcBef>
                <a:spcPts val="0"/>
              </a:spcBef>
              <a:spcAft>
                <a:spcPts val="0"/>
              </a:spcAft>
              <a:buClr>
                <a:srgbClr val="FFFFFF"/>
              </a:buClr>
              <a:buSzPts val="3600"/>
              <a:buFont typeface="Source Sans Pro"/>
              <a:buNone/>
              <a:defRPr/>
            </a:lvl4pPr>
            <a:lvl5pPr marL="0" lvl="4" indent="0" algn="r">
              <a:lnSpc>
                <a:spcPct val="100000"/>
              </a:lnSpc>
              <a:spcBef>
                <a:spcPts val="0"/>
              </a:spcBef>
              <a:spcAft>
                <a:spcPts val="0"/>
              </a:spcAft>
              <a:buClr>
                <a:srgbClr val="FFFFFF"/>
              </a:buClr>
              <a:buSzPts val="3600"/>
              <a:buFont typeface="Source Sans Pro"/>
              <a:buNone/>
              <a:defRPr/>
            </a:lvl5pPr>
            <a:lvl6pPr marL="0" lvl="5" indent="0" algn="r">
              <a:lnSpc>
                <a:spcPct val="100000"/>
              </a:lnSpc>
              <a:spcBef>
                <a:spcPts val="0"/>
              </a:spcBef>
              <a:spcAft>
                <a:spcPts val="0"/>
              </a:spcAft>
              <a:buClr>
                <a:srgbClr val="FFFFFF"/>
              </a:buClr>
              <a:buSzPts val="3600"/>
              <a:buFont typeface="Source Sans Pro"/>
              <a:buNone/>
              <a:defRPr/>
            </a:lvl6pPr>
            <a:lvl7pPr marL="0" lvl="6" indent="0" algn="r">
              <a:lnSpc>
                <a:spcPct val="100000"/>
              </a:lnSpc>
              <a:spcBef>
                <a:spcPts val="0"/>
              </a:spcBef>
              <a:spcAft>
                <a:spcPts val="0"/>
              </a:spcAft>
              <a:buClr>
                <a:srgbClr val="FFFFFF"/>
              </a:buClr>
              <a:buSzPts val="3600"/>
              <a:buFont typeface="Source Sans Pro"/>
              <a:buNone/>
              <a:defRPr/>
            </a:lvl7pPr>
            <a:lvl8pPr marL="0" lvl="7" indent="0" algn="r">
              <a:lnSpc>
                <a:spcPct val="100000"/>
              </a:lnSpc>
              <a:spcBef>
                <a:spcPts val="0"/>
              </a:spcBef>
              <a:spcAft>
                <a:spcPts val="0"/>
              </a:spcAft>
              <a:buClr>
                <a:srgbClr val="FFFFFF"/>
              </a:buClr>
              <a:buSzPts val="3600"/>
              <a:buFont typeface="Source Sans Pro"/>
              <a:buNone/>
              <a:defRPr/>
            </a:lvl8pPr>
            <a:lvl9pPr marL="0" lvl="8" indent="0" algn="r">
              <a:lnSpc>
                <a:spcPct val="100000"/>
              </a:lnSpc>
              <a:spcBef>
                <a:spcPts val="0"/>
              </a:spcBef>
              <a:spcAft>
                <a:spcPts val="0"/>
              </a:spcAft>
              <a:buClr>
                <a:srgbClr val="FFFFFF"/>
              </a:buClr>
              <a:buSzPts val="3600"/>
              <a:buFont typeface="Source Sans Pro"/>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278"/>
          <p:cNvSpPr txBox="1">
            <a:spLocks noGrp="1"/>
          </p:cNvSpPr>
          <p:nvPr>
            <p:ph type="title"/>
          </p:nvPr>
        </p:nvSpPr>
        <p:spPr>
          <a:xfrm>
            <a:off x="732367" y="107576"/>
            <a:ext cx="10723035" cy="1336956"/>
          </a:xfrm>
          <a:prstGeom prst="rect">
            <a:avLst/>
          </a:prstGeom>
          <a:noFill/>
          <a:ln>
            <a:noFill/>
          </a:ln>
        </p:spPr>
        <p:txBody>
          <a:bodyPr spcFirstLastPara="1" wrap="square" lIns="45700" tIns="45700" rIns="45700" bIns="45700" anchor="b" anchorCtr="0">
            <a:normAutofit/>
          </a:bodyPr>
          <a:lstStyle>
            <a:lvl1pPr marR="0" lvl="0" algn="ctr" rtl="0">
              <a:lnSpc>
                <a:spcPct val="100000"/>
              </a:lnSpc>
              <a:spcBef>
                <a:spcPts val="0"/>
              </a:spcBef>
              <a:spcAft>
                <a:spcPts val="0"/>
              </a:spcAft>
              <a:buClr>
                <a:schemeClr val="accent1"/>
              </a:buClr>
              <a:buSzPts val="4600"/>
              <a:buFont typeface="Calibri"/>
              <a:buNone/>
              <a:defRPr sz="4600" b="0" i="0" u="none" strike="noStrike" cap="none">
                <a:solidFill>
                  <a:schemeClr val="accent1"/>
                </a:solidFill>
                <a:latin typeface="Calibri"/>
                <a:ea typeface="Calibri"/>
                <a:cs typeface="Calibri"/>
                <a:sym typeface="Calibri"/>
              </a:defRPr>
            </a:lvl1pPr>
            <a:lvl2pPr marR="0" lvl="1" algn="ctr" rtl="0">
              <a:lnSpc>
                <a:spcPct val="100000"/>
              </a:lnSpc>
              <a:spcBef>
                <a:spcPts val="0"/>
              </a:spcBef>
              <a:spcAft>
                <a:spcPts val="0"/>
              </a:spcAft>
              <a:buClr>
                <a:schemeClr val="accent1"/>
              </a:buClr>
              <a:buSzPts val="4600"/>
              <a:buFont typeface="Source Sans Pro"/>
              <a:buNone/>
              <a:defRPr sz="4600" b="0" i="0" u="none" strike="noStrike" cap="none">
                <a:solidFill>
                  <a:schemeClr val="accent1"/>
                </a:solidFill>
                <a:latin typeface="Source Sans Pro"/>
                <a:ea typeface="Source Sans Pro"/>
                <a:cs typeface="Source Sans Pro"/>
                <a:sym typeface="Source Sans Pro"/>
              </a:defRPr>
            </a:lvl2pPr>
            <a:lvl3pPr marR="0" lvl="2" algn="ctr" rtl="0">
              <a:lnSpc>
                <a:spcPct val="100000"/>
              </a:lnSpc>
              <a:spcBef>
                <a:spcPts val="0"/>
              </a:spcBef>
              <a:spcAft>
                <a:spcPts val="0"/>
              </a:spcAft>
              <a:buClr>
                <a:schemeClr val="accent1"/>
              </a:buClr>
              <a:buSzPts val="4600"/>
              <a:buFont typeface="Source Sans Pro"/>
              <a:buNone/>
              <a:defRPr sz="4600" b="0" i="0" u="none" strike="noStrike" cap="none">
                <a:solidFill>
                  <a:schemeClr val="accent1"/>
                </a:solidFill>
                <a:latin typeface="Source Sans Pro"/>
                <a:ea typeface="Source Sans Pro"/>
                <a:cs typeface="Source Sans Pro"/>
                <a:sym typeface="Source Sans Pro"/>
              </a:defRPr>
            </a:lvl3pPr>
            <a:lvl4pPr marR="0" lvl="3" algn="ctr" rtl="0">
              <a:lnSpc>
                <a:spcPct val="100000"/>
              </a:lnSpc>
              <a:spcBef>
                <a:spcPts val="0"/>
              </a:spcBef>
              <a:spcAft>
                <a:spcPts val="0"/>
              </a:spcAft>
              <a:buClr>
                <a:schemeClr val="accent1"/>
              </a:buClr>
              <a:buSzPts val="4600"/>
              <a:buFont typeface="Source Sans Pro"/>
              <a:buNone/>
              <a:defRPr sz="4600" b="0" i="0" u="none" strike="noStrike" cap="none">
                <a:solidFill>
                  <a:schemeClr val="accent1"/>
                </a:solidFill>
                <a:latin typeface="Source Sans Pro"/>
                <a:ea typeface="Source Sans Pro"/>
                <a:cs typeface="Source Sans Pro"/>
                <a:sym typeface="Source Sans Pro"/>
              </a:defRPr>
            </a:lvl4pPr>
            <a:lvl5pPr marR="0" lvl="4" algn="ctr" rtl="0">
              <a:lnSpc>
                <a:spcPct val="100000"/>
              </a:lnSpc>
              <a:spcBef>
                <a:spcPts val="0"/>
              </a:spcBef>
              <a:spcAft>
                <a:spcPts val="0"/>
              </a:spcAft>
              <a:buClr>
                <a:schemeClr val="accent1"/>
              </a:buClr>
              <a:buSzPts val="4600"/>
              <a:buFont typeface="Source Sans Pro"/>
              <a:buNone/>
              <a:defRPr sz="4600" b="0" i="0" u="none" strike="noStrike" cap="none">
                <a:solidFill>
                  <a:schemeClr val="accent1"/>
                </a:solidFill>
                <a:latin typeface="Source Sans Pro"/>
                <a:ea typeface="Source Sans Pro"/>
                <a:cs typeface="Source Sans Pro"/>
                <a:sym typeface="Source Sans Pro"/>
              </a:defRPr>
            </a:lvl5pPr>
            <a:lvl6pPr marR="0" lvl="5" algn="ctr" rtl="0">
              <a:lnSpc>
                <a:spcPct val="100000"/>
              </a:lnSpc>
              <a:spcBef>
                <a:spcPts val="0"/>
              </a:spcBef>
              <a:spcAft>
                <a:spcPts val="0"/>
              </a:spcAft>
              <a:buClr>
                <a:schemeClr val="accent1"/>
              </a:buClr>
              <a:buSzPts val="4600"/>
              <a:buFont typeface="Source Sans Pro"/>
              <a:buNone/>
              <a:defRPr sz="4600" b="0" i="0" u="none" strike="noStrike" cap="none">
                <a:solidFill>
                  <a:schemeClr val="accent1"/>
                </a:solidFill>
                <a:latin typeface="Source Sans Pro"/>
                <a:ea typeface="Source Sans Pro"/>
                <a:cs typeface="Source Sans Pro"/>
                <a:sym typeface="Source Sans Pro"/>
              </a:defRPr>
            </a:lvl6pPr>
            <a:lvl7pPr marR="0" lvl="6" algn="ctr" rtl="0">
              <a:lnSpc>
                <a:spcPct val="100000"/>
              </a:lnSpc>
              <a:spcBef>
                <a:spcPts val="0"/>
              </a:spcBef>
              <a:spcAft>
                <a:spcPts val="0"/>
              </a:spcAft>
              <a:buClr>
                <a:schemeClr val="accent1"/>
              </a:buClr>
              <a:buSzPts val="4600"/>
              <a:buFont typeface="Source Sans Pro"/>
              <a:buNone/>
              <a:defRPr sz="4600" b="0" i="0" u="none" strike="noStrike" cap="none">
                <a:solidFill>
                  <a:schemeClr val="accent1"/>
                </a:solidFill>
                <a:latin typeface="Source Sans Pro"/>
                <a:ea typeface="Source Sans Pro"/>
                <a:cs typeface="Source Sans Pro"/>
                <a:sym typeface="Source Sans Pro"/>
              </a:defRPr>
            </a:lvl7pPr>
            <a:lvl8pPr marR="0" lvl="7" algn="ctr" rtl="0">
              <a:lnSpc>
                <a:spcPct val="100000"/>
              </a:lnSpc>
              <a:spcBef>
                <a:spcPts val="0"/>
              </a:spcBef>
              <a:spcAft>
                <a:spcPts val="0"/>
              </a:spcAft>
              <a:buClr>
                <a:schemeClr val="accent1"/>
              </a:buClr>
              <a:buSzPts val="4600"/>
              <a:buFont typeface="Source Sans Pro"/>
              <a:buNone/>
              <a:defRPr sz="4600" b="0" i="0" u="none" strike="noStrike" cap="none">
                <a:solidFill>
                  <a:schemeClr val="accent1"/>
                </a:solidFill>
                <a:latin typeface="Source Sans Pro"/>
                <a:ea typeface="Source Sans Pro"/>
                <a:cs typeface="Source Sans Pro"/>
                <a:sym typeface="Source Sans Pro"/>
              </a:defRPr>
            </a:lvl8pPr>
            <a:lvl9pPr marR="0" lvl="8" algn="ctr" rtl="0">
              <a:lnSpc>
                <a:spcPct val="100000"/>
              </a:lnSpc>
              <a:spcBef>
                <a:spcPts val="0"/>
              </a:spcBef>
              <a:spcAft>
                <a:spcPts val="0"/>
              </a:spcAft>
              <a:buClr>
                <a:schemeClr val="accent1"/>
              </a:buClr>
              <a:buSzPts val="4600"/>
              <a:buFont typeface="Source Sans Pro"/>
              <a:buNone/>
              <a:defRPr sz="4600" b="0" i="0" u="none" strike="noStrike" cap="none">
                <a:solidFill>
                  <a:schemeClr val="accent1"/>
                </a:solidFill>
                <a:latin typeface="Source Sans Pro"/>
                <a:ea typeface="Source Sans Pro"/>
                <a:cs typeface="Source Sans Pro"/>
                <a:sym typeface="Source Sans Pro"/>
              </a:defRPr>
            </a:lvl9pPr>
          </a:lstStyle>
          <a:p>
            <a:endParaRPr/>
          </a:p>
        </p:txBody>
      </p:sp>
      <p:sp>
        <p:nvSpPr>
          <p:cNvPr id="7" name="Google Shape;7;p278"/>
          <p:cNvSpPr txBox="1">
            <a:spLocks noGrp="1"/>
          </p:cNvSpPr>
          <p:nvPr>
            <p:ph type="body" idx="1"/>
          </p:nvPr>
        </p:nvSpPr>
        <p:spPr>
          <a:xfrm>
            <a:off x="732367" y="1600200"/>
            <a:ext cx="10723035" cy="4343401"/>
          </a:xfrm>
          <a:prstGeom prst="rect">
            <a:avLst/>
          </a:prstGeom>
          <a:noFill/>
          <a:ln>
            <a:noFill/>
          </a:ln>
        </p:spPr>
        <p:txBody>
          <a:bodyPr spcFirstLastPara="1" wrap="square" lIns="45700" tIns="45700" rIns="45700" bIns="45700" anchor="t" anchorCtr="0">
            <a:normAutofit/>
          </a:bodyPr>
          <a:lstStyle>
            <a:lvl1pPr marL="457200" marR="0" lvl="0" indent="-228600" algn="l" rtl="0">
              <a:lnSpc>
                <a:spcPct val="100000"/>
              </a:lnSpc>
              <a:spcBef>
                <a:spcPts val="2000"/>
              </a:spcBef>
              <a:spcAft>
                <a:spcPts val="0"/>
              </a:spcAft>
              <a:buClr>
                <a:srgbClr val="6FB7D7"/>
              </a:buClr>
              <a:buSzPts val="5280"/>
              <a:buFont typeface="Calibri"/>
              <a:buNone/>
              <a:defRPr sz="4800" b="0" i="0" u="none" strike="noStrike" cap="none">
                <a:solidFill>
                  <a:srgbClr val="595959"/>
                </a:solidFill>
                <a:latin typeface="Calibri"/>
                <a:ea typeface="Calibri"/>
                <a:cs typeface="Calibri"/>
                <a:sym typeface="Calibri"/>
              </a:defRPr>
            </a:lvl1pPr>
            <a:lvl2pPr marL="914400" marR="0" lvl="1" indent="-508000" algn="l" rtl="0">
              <a:lnSpc>
                <a:spcPct val="100000"/>
              </a:lnSpc>
              <a:spcBef>
                <a:spcPts val="2000"/>
              </a:spcBef>
              <a:spcAft>
                <a:spcPts val="0"/>
              </a:spcAft>
              <a:buClr>
                <a:srgbClr val="6FB7D7"/>
              </a:buClr>
              <a:buSzPts val="4400"/>
              <a:buFont typeface="Arial"/>
              <a:buChar char="•"/>
              <a:defRPr sz="4000" b="0" i="0" u="none" strike="noStrike" cap="none">
                <a:solidFill>
                  <a:srgbClr val="595959"/>
                </a:solidFill>
                <a:latin typeface="Calibri"/>
                <a:ea typeface="Calibri"/>
                <a:cs typeface="Calibri"/>
                <a:sym typeface="Calibri"/>
              </a:defRPr>
            </a:lvl2pPr>
            <a:lvl3pPr marL="1371600" marR="0" lvl="2" indent="-480060" algn="l" rtl="0">
              <a:lnSpc>
                <a:spcPct val="100000"/>
              </a:lnSpc>
              <a:spcBef>
                <a:spcPts val="2000"/>
              </a:spcBef>
              <a:spcAft>
                <a:spcPts val="0"/>
              </a:spcAft>
              <a:buClr>
                <a:srgbClr val="6FB7D7"/>
              </a:buClr>
              <a:buSzPts val="3960"/>
              <a:buFont typeface="Courier New"/>
              <a:buChar char="o"/>
              <a:defRPr sz="3600" b="0" i="0" u="none" strike="noStrike" cap="none">
                <a:solidFill>
                  <a:srgbClr val="595959"/>
                </a:solidFill>
                <a:latin typeface="Calibri"/>
                <a:ea typeface="Calibri"/>
                <a:cs typeface="Calibri"/>
                <a:sym typeface="Calibri"/>
              </a:defRPr>
            </a:lvl3pPr>
            <a:lvl4pPr marL="1828800" marR="0" lvl="3" indent="-452119" algn="l" rtl="0">
              <a:lnSpc>
                <a:spcPct val="100000"/>
              </a:lnSpc>
              <a:spcBef>
                <a:spcPts val="2000"/>
              </a:spcBef>
              <a:spcAft>
                <a:spcPts val="0"/>
              </a:spcAft>
              <a:buClr>
                <a:srgbClr val="6FB7D7"/>
              </a:buClr>
              <a:buSzPts val="3520"/>
              <a:buFont typeface="Noto Sans Symbols"/>
              <a:buChar char="▪"/>
              <a:defRPr sz="3200" b="0" i="0" u="none" strike="noStrike" cap="none">
                <a:solidFill>
                  <a:srgbClr val="595959"/>
                </a:solidFill>
                <a:latin typeface="Calibri"/>
                <a:ea typeface="Calibri"/>
                <a:cs typeface="Calibri"/>
                <a:sym typeface="Calibri"/>
              </a:defRPr>
            </a:lvl4pPr>
            <a:lvl5pPr marL="2286000" marR="0" lvl="4" indent="-396239" algn="l" rtl="0">
              <a:lnSpc>
                <a:spcPct val="100000"/>
              </a:lnSpc>
              <a:spcBef>
                <a:spcPts val="2000"/>
              </a:spcBef>
              <a:spcAft>
                <a:spcPts val="0"/>
              </a:spcAft>
              <a:buClr>
                <a:srgbClr val="6FB7D7"/>
              </a:buClr>
              <a:buSzPts val="2640"/>
              <a:buFont typeface="Arial"/>
              <a:buChar char="•"/>
              <a:defRPr sz="2400" b="0" i="0" u="none" strike="noStrike" cap="none">
                <a:solidFill>
                  <a:srgbClr val="595959"/>
                </a:solidFill>
                <a:latin typeface="Calibri"/>
                <a:ea typeface="Calibri"/>
                <a:cs typeface="Calibri"/>
                <a:sym typeface="Calibri"/>
              </a:defRPr>
            </a:lvl5pPr>
            <a:lvl6pPr marL="2743200" marR="0" lvl="5" indent="-381000" algn="l" rtl="0">
              <a:lnSpc>
                <a:spcPct val="100000"/>
              </a:lnSpc>
              <a:spcBef>
                <a:spcPts val="2000"/>
              </a:spcBef>
              <a:spcAft>
                <a:spcPts val="0"/>
              </a:spcAft>
              <a:buClr>
                <a:srgbClr val="6FB7D7"/>
              </a:buClr>
              <a:buSzPts val="24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81000" algn="l" rtl="0">
              <a:lnSpc>
                <a:spcPct val="100000"/>
              </a:lnSpc>
              <a:spcBef>
                <a:spcPts val="2000"/>
              </a:spcBef>
              <a:spcAft>
                <a:spcPts val="0"/>
              </a:spcAft>
              <a:buClr>
                <a:srgbClr val="6FB7D7"/>
              </a:buClr>
              <a:buSzPts val="24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81000" algn="l" rtl="0">
              <a:lnSpc>
                <a:spcPct val="100000"/>
              </a:lnSpc>
              <a:spcBef>
                <a:spcPts val="2000"/>
              </a:spcBef>
              <a:spcAft>
                <a:spcPts val="0"/>
              </a:spcAft>
              <a:buClr>
                <a:srgbClr val="6FB7D7"/>
              </a:buClr>
              <a:buSzPts val="24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81000" algn="l" rtl="0">
              <a:lnSpc>
                <a:spcPct val="100000"/>
              </a:lnSpc>
              <a:spcBef>
                <a:spcPts val="2000"/>
              </a:spcBef>
              <a:spcAft>
                <a:spcPts val="0"/>
              </a:spcAft>
              <a:buClr>
                <a:srgbClr val="6FB7D7"/>
              </a:buClr>
              <a:buSzPts val="24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endParaRPr/>
          </a:p>
        </p:txBody>
      </p:sp>
      <p:sp>
        <p:nvSpPr>
          <p:cNvPr id="8" name="Google Shape;8;p278"/>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FFFFFF"/>
              </a:buClr>
              <a:buSzPts val="3600"/>
              <a:buFont typeface="Source Sans Pro"/>
              <a:buNone/>
              <a:defRPr sz="3600" b="0" i="0" u="none" strike="noStrike" cap="none">
                <a:solidFill>
                  <a:srgbClr val="FFFFFF"/>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FFFFFF"/>
              </a:buClr>
              <a:buSzPts val="3600"/>
              <a:buFont typeface="Source Sans Pro"/>
              <a:buNone/>
              <a:defRPr sz="3600" b="0" i="0" u="none" strike="noStrike" cap="none">
                <a:solidFill>
                  <a:srgbClr val="FFFFFF"/>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FFFFFF"/>
              </a:buClr>
              <a:buSzPts val="3600"/>
              <a:buFont typeface="Source Sans Pro"/>
              <a:buNone/>
              <a:defRPr sz="3600" b="0" i="0" u="none" strike="noStrike" cap="none">
                <a:solidFill>
                  <a:srgbClr val="FFFFFF"/>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FFFFFF"/>
              </a:buClr>
              <a:buSzPts val="3600"/>
              <a:buFont typeface="Source Sans Pro"/>
              <a:buNone/>
              <a:defRPr sz="3600" b="0" i="0" u="none" strike="noStrike" cap="none">
                <a:solidFill>
                  <a:srgbClr val="FFFFFF"/>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FFFFFF"/>
              </a:buClr>
              <a:buSzPts val="3600"/>
              <a:buFont typeface="Source Sans Pro"/>
              <a:buNone/>
              <a:defRPr sz="3600" b="0" i="0" u="none" strike="noStrike" cap="none">
                <a:solidFill>
                  <a:srgbClr val="FFFFFF"/>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FFFFFF"/>
              </a:buClr>
              <a:buSzPts val="3600"/>
              <a:buFont typeface="Source Sans Pro"/>
              <a:buNone/>
              <a:defRPr sz="3600" b="0" i="0" u="none" strike="noStrike" cap="none">
                <a:solidFill>
                  <a:srgbClr val="FFFFFF"/>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FFFFFF"/>
              </a:buClr>
              <a:buSzPts val="3600"/>
              <a:buFont typeface="Source Sans Pro"/>
              <a:buNone/>
              <a:defRPr sz="3600" b="0" i="0" u="none" strike="noStrike" cap="none">
                <a:solidFill>
                  <a:srgbClr val="FFFFFF"/>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FFFFFF"/>
              </a:buClr>
              <a:buSzPts val="3600"/>
              <a:buFont typeface="Source Sans Pro"/>
              <a:buNone/>
              <a:defRPr sz="3600" b="0" i="0" u="none" strike="noStrike" cap="none">
                <a:solidFill>
                  <a:srgbClr val="FFFFFF"/>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FFFFFF"/>
              </a:buClr>
              <a:buSzPts val="3600"/>
              <a:buFont typeface="Source Sans Pro"/>
              <a:buNone/>
              <a:defRPr sz="3600" b="0" i="0" u="none" strike="noStrike" cap="none">
                <a:solidFill>
                  <a:srgbClr val="FFFFFF"/>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8" r:id="rId8"/>
    <p:sldLayoutId id="2147483659" r:id="rId9"/>
    <p:sldLayoutId id="214748366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
          <p:cNvSpPr txBox="1"/>
          <p:nvPr/>
        </p:nvSpPr>
        <p:spPr>
          <a:xfrm>
            <a:off x="150920" y="731162"/>
            <a:ext cx="11869445" cy="406261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18579B"/>
              </a:buClr>
              <a:buSzPts val="8000"/>
              <a:buFont typeface="Source Sans Pro"/>
              <a:buNone/>
            </a:pPr>
            <a:r>
              <a:rPr lang="es-ES" sz="8000" b="1">
                <a:solidFill>
                  <a:srgbClr val="18579B"/>
                </a:solidFill>
                <a:latin typeface="Source Sans Pro"/>
                <a:ea typeface="Source Sans Pro"/>
                <a:cs typeface="Source Sans Pro"/>
                <a:sym typeface="Source Sans Pro"/>
              </a:rPr>
              <a:t>Resumen Reglamento Oficial</a:t>
            </a:r>
            <a:r>
              <a:rPr lang="es-ES" sz="8000" b="1" i="0" u="none" strike="noStrike" cap="none">
                <a:solidFill>
                  <a:srgbClr val="18579B"/>
                </a:solidFill>
                <a:latin typeface="Source Sans Pro"/>
                <a:ea typeface="Source Sans Pro"/>
                <a:cs typeface="Source Sans Pro"/>
                <a:sym typeface="Source Sans Pro"/>
              </a:rPr>
              <a:t> Pickleball</a:t>
            </a:r>
            <a:endParaRPr lang="es-ES"/>
          </a:p>
          <a:p>
            <a:pPr marL="0" marR="0" lvl="0" indent="0" algn="ctr" rtl="0">
              <a:lnSpc>
                <a:spcPct val="100000"/>
              </a:lnSpc>
              <a:spcBef>
                <a:spcPts val="0"/>
              </a:spcBef>
              <a:spcAft>
                <a:spcPts val="0"/>
              </a:spcAft>
              <a:buClr>
                <a:srgbClr val="18579B"/>
              </a:buClr>
              <a:buSzPts val="8000"/>
              <a:buFont typeface="Source Sans Pro"/>
              <a:buNone/>
            </a:pPr>
            <a:r>
              <a:rPr lang="es-ES" sz="8000" b="1" i="0" u="none" strike="noStrike" cap="none" dirty="0">
                <a:solidFill>
                  <a:srgbClr val="18579B"/>
                </a:solidFill>
                <a:latin typeface="Source Sans Pro"/>
                <a:ea typeface="Source Sans Pro"/>
                <a:cs typeface="Source Sans Pro"/>
                <a:sym typeface="Source Sans Pro"/>
              </a:rPr>
              <a:t>RFET 2025</a:t>
            </a:r>
            <a:endParaRPr lang="es-ES" dirty="0"/>
          </a:p>
          <a:p>
            <a:pPr marL="0" marR="0" lvl="0" indent="0" algn="ctr" rtl="0">
              <a:lnSpc>
                <a:spcPct val="100000"/>
              </a:lnSpc>
              <a:spcBef>
                <a:spcPts val="0"/>
              </a:spcBef>
              <a:spcAft>
                <a:spcPts val="0"/>
              </a:spcAft>
              <a:buClr>
                <a:srgbClr val="FF0000"/>
              </a:buClr>
              <a:buSzPts val="8000"/>
              <a:buFont typeface="Source Sans Pro"/>
              <a:buNone/>
            </a:pPr>
            <a:endParaRPr lang="es-ES" sz="1800" b="0" i="0" u="none" strike="noStrike" cap="none" dirty="0">
              <a:solidFill>
                <a:srgbClr val="FF0000"/>
              </a:solidFill>
              <a:latin typeface="Source Sans Pro"/>
              <a:ea typeface="Source Sans Pro"/>
              <a:cs typeface="Source Sans Pro"/>
              <a:sym typeface="Source Sans Pro"/>
            </a:endParaRPr>
          </a:p>
        </p:txBody>
      </p:sp>
      <p:sp>
        <p:nvSpPr>
          <p:cNvPr id="66" name="Google Shape;66;p1"/>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2" name="Dobles">
            <a:extLst>
              <a:ext uri="{FF2B5EF4-FFF2-40B4-BE49-F238E27FC236}">
                <a16:creationId xmlns:a16="http://schemas.microsoft.com/office/drawing/2014/main" id="{3D03AA5A-FB3E-D247-87B0-9FCD17FEDDA2}"/>
              </a:ext>
            </a:extLst>
          </p:cNvPr>
          <p:cNvSpPr/>
          <p:nvPr/>
        </p:nvSpPr>
        <p:spPr>
          <a:xfrm>
            <a:off x="-1" y="3072348"/>
            <a:ext cx="12192000" cy="378565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buFont typeface="Arial" panose="020B0604020202020204" pitchFamily="34" charset="0"/>
              <a:buChar char="•"/>
            </a:pPr>
            <a:r>
              <a:rPr lang="es-ES" sz="2000" dirty="0">
                <a:latin typeface="SegoeUI"/>
              </a:rPr>
              <a:t>Después de un</a:t>
            </a:r>
            <a:r>
              <a:rPr lang="es-ES" sz="2000" dirty="0">
                <a:solidFill>
                  <a:schemeClr val="dk1"/>
                </a:solidFill>
                <a:latin typeface="SegoeUI"/>
              </a:rPr>
              <a:t> side-out, el servicio comienza en el </a:t>
            </a:r>
            <a:r>
              <a:rPr lang="es-ES" sz="2000" dirty="0">
                <a:latin typeface="SegoeUI"/>
              </a:rPr>
              <a:t>lado</a:t>
            </a:r>
            <a:r>
              <a:rPr lang="es-ES" sz="2000" dirty="0">
                <a:solidFill>
                  <a:schemeClr val="dk1"/>
                </a:solidFill>
                <a:latin typeface="SegoeUI"/>
              </a:rPr>
              <a:t> derecho.</a:t>
            </a:r>
          </a:p>
          <a:p>
            <a:pPr marL="285750" indent="-285750">
              <a:buFont typeface="Arial" panose="020B0604020202020204" pitchFamily="34" charset="0"/>
              <a:buChar char="•"/>
            </a:pPr>
            <a:r>
              <a:rPr lang="es-ES" sz="2000" dirty="0">
                <a:solidFill>
                  <a:schemeClr val="dk1"/>
                </a:solidFill>
                <a:latin typeface="SegoeUI"/>
              </a:rPr>
              <a:t>Cuando el marcador del equipo es par (0, 2, 4...), la posición correcta del servidor inicial es en el área de servicio derecho. </a:t>
            </a:r>
            <a:r>
              <a:rPr lang="es-ES" sz="2000" dirty="0">
                <a:latin typeface="SegoeUI"/>
              </a:rPr>
              <a:t>Si es después de un side-out e</a:t>
            </a:r>
            <a:r>
              <a:rPr lang="es-ES" sz="2000" dirty="0">
                <a:solidFill>
                  <a:schemeClr val="dk1"/>
                </a:solidFill>
                <a:latin typeface="SegoeUI"/>
              </a:rPr>
              <a:t>l servidor inicial será el primer servidor.</a:t>
            </a:r>
          </a:p>
          <a:p>
            <a:pPr marL="285750" indent="-285750">
              <a:buFont typeface="Arial" panose="020B0604020202020204" pitchFamily="34" charset="0"/>
              <a:buChar char="•"/>
            </a:pPr>
            <a:r>
              <a:rPr lang="es-ES" sz="2000" dirty="0">
                <a:solidFill>
                  <a:schemeClr val="dk1"/>
                </a:solidFill>
                <a:latin typeface="SegoeUI"/>
              </a:rPr>
              <a:t>Cuando el </a:t>
            </a:r>
            <a:r>
              <a:rPr lang="es-ES" sz="2000" dirty="0">
                <a:latin typeface="SegoeUI"/>
              </a:rPr>
              <a:t>tanteo</a:t>
            </a:r>
            <a:r>
              <a:rPr lang="es-ES" sz="2000" dirty="0">
                <a:solidFill>
                  <a:schemeClr val="dk1"/>
                </a:solidFill>
                <a:latin typeface="SegoeUI"/>
              </a:rPr>
              <a:t> del equipo es impar (1, 3, 5...), la posición correcta del servidor inicial es en el </a:t>
            </a:r>
            <a:r>
              <a:rPr lang="es-ES" sz="2000" dirty="0">
                <a:latin typeface="SegoeUI"/>
              </a:rPr>
              <a:t>lado</a:t>
            </a:r>
            <a:r>
              <a:rPr lang="es-ES" sz="2000" dirty="0">
                <a:solidFill>
                  <a:schemeClr val="dk1"/>
                </a:solidFill>
                <a:latin typeface="SegoeUI"/>
              </a:rPr>
              <a:t> izquierdo. Después de un side-out el primer servidor será el compañero del servidor inicial.</a:t>
            </a:r>
          </a:p>
          <a:p>
            <a:pPr marL="285750" indent="-285750">
              <a:buFont typeface="Arial" panose="020B0604020202020204" pitchFamily="34" charset="0"/>
              <a:buChar char="•"/>
            </a:pPr>
            <a:r>
              <a:rPr lang="es-ES" sz="2000" dirty="0">
                <a:solidFill>
                  <a:schemeClr val="dk1"/>
                </a:solidFill>
                <a:latin typeface="SegoeUI"/>
              </a:rPr>
              <a:t>El primer servidor sacará, alternando los lados del servicio, hasta que pierda un rally </a:t>
            </a:r>
            <a:r>
              <a:rPr lang="es-ES" sz="2000" dirty="0">
                <a:latin typeface="SegoeUI"/>
              </a:rPr>
              <a:t>o su</a:t>
            </a:r>
            <a:r>
              <a:rPr lang="es-ES" sz="2000" dirty="0">
                <a:solidFill>
                  <a:schemeClr val="dk1"/>
                </a:solidFill>
                <a:latin typeface="SegoeUI"/>
              </a:rPr>
              <a:t> equipo cometa una falta. Después, el segundo servidor sacará desde la posición correcta y alternará las posiciones de servicio siempre que el equipo que saca siga ganando puntos.</a:t>
            </a:r>
          </a:p>
          <a:p>
            <a:pPr marL="285750" indent="-285750">
              <a:buFont typeface="Arial" panose="020B0604020202020204" pitchFamily="34" charset="0"/>
              <a:buChar char="•"/>
            </a:pPr>
            <a:r>
              <a:rPr lang="es-ES" sz="2000" dirty="0"/>
              <a:t>Excepto el servidor y el restador en el momento del servicio y el resto, no hay restricción en la posición de ningún jugador, siempre que todos los jugadores estén en su lado de la red.</a:t>
            </a:r>
          </a:p>
          <a:p>
            <a:pPr marL="285750" indent="-285750">
              <a:buFont typeface="Arial" panose="020B0604020202020204" pitchFamily="34" charset="0"/>
              <a:buChar char="•"/>
            </a:pPr>
            <a:r>
              <a:rPr lang="es-ES" sz="2000" b="1" dirty="0"/>
              <a:t>El juez de pista confirmará y corregirá, si es necesario, que el sacador y el restador están en la posición correcta y que el servidor correcto tiene la pelota antes de anunciar el marcador</a:t>
            </a:r>
            <a:r>
              <a:rPr lang="es-ES" sz="2000" dirty="0"/>
              <a:t>.</a:t>
            </a:r>
            <a:endParaRPr lang="es-ES" sz="2000" dirty="0">
              <a:solidFill>
                <a:schemeClr val="dk1"/>
              </a:solidFill>
              <a:latin typeface="SegoeUI"/>
            </a:endParaRPr>
          </a:p>
        </p:txBody>
      </p:sp>
      <p:sp>
        <p:nvSpPr>
          <p:cNvPr id="99" name="Google Shape;99;p6"/>
          <p:cNvSpPr txBox="1">
            <a:spLocks noGrp="1"/>
          </p:cNvSpPr>
          <p:nvPr>
            <p:ph type="sldNum" idx="12"/>
          </p:nvPr>
        </p:nvSpPr>
        <p:spPr>
          <a:xfrm>
            <a:off x="11579313" y="6264639"/>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10</a:t>
            </a:fld>
            <a:endParaRPr dirty="0"/>
          </a:p>
        </p:txBody>
      </p:sp>
      <p:sp>
        <p:nvSpPr>
          <p:cNvPr id="5" name="CuadroTexto 4"/>
          <p:cNvSpPr txBox="1"/>
          <p:nvPr/>
        </p:nvSpPr>
        <p:spPr>
          <a:xfrm>
            <a:off x="0" y="66656"/>
            <a:ext cx="12192000"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000" b="1" dirty="0">
                <a:ln w="6600">
                  <a:solidFill>
                    <a:schemeClr val="accent2"/>
                  </a:solidFill>
                  <a:prstDash val="solid"/>
                </a:ln>
                <a:solidFill>
                  <a:srgbClr val="FFFFFF"/>
                </a:solidFill>
                <a:effectLst>
                  <a:outerShdw dist="38100" dir="2700000" algn="tl" rotWithShape="0">
                    <a:schemeClr val="accent2"/>
                  </a:outerShdw>
                </a:effectLst>
              </a:rPr>
              <a:t>CÓMO SE JUEGA: </a:t>
            </a:r>
          </a:p>
          <a:p>
            <a:r>
              <a:rPr lang="es-ES" sz="2000" b="1" i="1" dirty="0">
                <a:latin typeface="Segoe UI" panose="020B0502040204020203" pitchFamily="34" charset="0"/>
              </a:rPr>
              <a:t>Posiciones de los jugadores</a:t>
            </a:r>
            <a:endParaRPr lang="es-ES" sz="20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19" name="Dobles"/>
          <p:cNvSpPr/>
          <p:nvPr/>
        </p:nvSpPr>
        <p:spPr>
          <a:xfrm>
            <a:off x="0" y="790398"/>
            <a:ext cx="12191999" cy="227754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2200" b="1" dirty="0">
                <a:solidFill>
                  <a:schemeClr val="dk1"/>
                </a:solidFill>
                <a:latin typeface="SegoeUI"/>
              </a:rPr>
              <a:t>Dobles (4.B.6)</a:t>
            </a:r>
          </a:p>
          <a:p>
            <a:pPr marL="285750" indent="-285750">
              <a:buFont typeface="Arial" panose="020B0604020202020204" pitchFamily="34" charset="0"/>
              <a:buChar char="•"/>
            </a:pPr>
            <a:r>
              <a:rPr lang="es-ES" sz="2000" b="1" dirty="0">
                <a:solidFill>
                  <a:schemeClr val="dk1"/>
                </a:solidFill>
                <a:latin typeface="SegoeUI"/>
              </a:rPr>
              <a:t>MUY IMPORTANTE </a:t>
            </a:r>
            <a:r>
              <a:rPr lang="es-ES" sz="2000" dirty="0">
                <a:solidFill>
                  <a:schemeClr val="dk1"/>
                </a:solidFill>
                <a:latin typeface="SegoeUI"/>
              </a:rPr>
              <a:t>saber la diferencia entre “</a:t>
            </a:r>
            <a:r>
              <a:rPr lang="es-ES" sz="2000" b="1" dirty="0">
                <a:solidFill>
                  <a:schemeClr val="dk1"/>
                </a:solidFill>
                <a:latin typeface="SegoeUI"/>
              </a:rPr>
              <a:t>SERVIDOR INICIAL</a:t>
            </a:r>
            <a:r>
              <a:rPr lang="es-ES" sz="2000" dirty="0">
                <a:solidFill>
                  <a:schemeClr val="dk1"/>
                </a:solidFill>
                <a:latin typeface="SegoeUI"/>
              </a:rPr>
              <a:t>, quien inicia sirviendo cada juego”, “</a:t>
            </a:r>
            <a:r>
              <a:rPr lang="es-ES" sz="2000" b="1" dirty="0">
                <a:solidFill>
                  <a:schemeClr val="dk1"/>
                </a:solidFill>
                <a:latin typeface="SegoeUI"/>
              </a:rPr>
              <a:t>PRIMER SERVIDOR</a:t>
            </a:r>
            <a:r>
              <a:rPr lang="es-ES" sz="2000" dirty="0">
                <a:solidFill>
                  <a:schemeClr val="dk1"/>
                </a:solidFill>
                <a:latin typeface="SegoeUI"/>
              </a:rPr>
              <a:t>, quien inicia sirviendo después de cada </a:t>
            </a:r>
            <a:r>
              <a:rPr lang="es-ES" sz="2000" dirty="0">
                <a:latin typeface="SegoeUI"/>
              </a:rPr>
              <a:t>s</a:t>
            </a:r>
            <a:r>
              <a:rPr lang="es-ES" sz="2000" dirty="0">
                <a:solidFill>
                  <a:schemeClr val="dk1"/>
                </a:solidFill>
                <a:latin typeface="SegoeUI"/>
              </a:rPr>
              <a:t>ide-out” y “</a:t>
            </a:r>
            <a:r>
              <a:rPr lang="es-ES" sz="2000" b="1" dirty="0">
                <a:solidFill>
                  <a:schemeClr val="dk1"/>
                </a:solidFill>
                <a:latin typeface="SegoeUI"/>
              </a:rPr>
              <a:t>SEGUNDO SERVIDOR</a:t>
            </a:r>
            <a:r>
              <a:rPr lang="es-ES" sz="2000" dirty="0">
                <a:solidFill>
                  <a:schemeClr val="dk1"/>
                </a:solidFill>
                <a:latin typeface="SegoeUI"/>
              </a:rPr>
              <a:t>, quien sirve una vez que el Primer Servidor pierde su turno de servicio”.</a:t>
            </a:r>
          </a:p>
          <a:p>
            <a:pPr marL="285750" indent="-285750">
              <a:buFont typeface="Arial" panose="020B0604020202020204" pitchFamily="34" charset="0"/>
              <a:buChar char="•"/>
            </a:pPr>
            <a:r>
              <a:rPr lang="es-ES" sz="2000" dirty="0">
                <a:solidFill>
                  <a:schemeClr val="dk1"/>
                </a:solidFill>
                <a:latin typeface="SegoeUI"/>
              </a:rPr>
              <a:t>Ambos jugadores del equipo sacarán antes de que se declare un Side-Out, </a:t>
            </a:r>
            <a:r>
              <a:rPr lang="es-ES" sz="2000" b="1" dirty="0">
                <a:solidFill>
                  <a:schemeClr val="dk1"/>
                </a:solidFill>
                <a:latin typeface="SegoeUI"/>
              </a:rPr>
              <a:t>excepto al comienzo de cada juego, cuando solo sacará el servidor inicial</a:t>
            </a:r>
            <a:r>
              <a:rPr lang="es-ES" sz="2000" dirty="0">
                <a:solidFill>
                  <a:schemeClr val="dk1"/>
                </a:solidFill>
                <a:latin typeface="SegoeUI"/>
              </a:rPr>
              <a:t>: se producirá un </a:t>
            </a:r>
            <a:r>
              <a:rPr lang="es-ES" sz="2000" b="1" dirty="0">
                <a:solidFill>
                  <a:schemeClr val="dk1"/>
                </a:solidFill>
                <a:latin typeface="SegoeUI"/>
              </a:rPr>
              <a:t>SIDE-OUT</a:t>
            </a:r>
            <a:r>
              <a:rPr lang="es-ES" sz="2000" dirty="0">
                <a:solidFill>
                  <a:schemeClr val="dk1"/>
                </a:solidFill>
                <a:latin typeface="SegoeUI"/>
              </a:rPr>
              <a:t> (cambio de saque al equipo contrario) una vez que se pierda </a:t>
            </a:r>
            <a:r>
              <a:rPr lang="es-ES" sz="2000" dirty="0">
                <a:latin typeface="SegoeUI"/>
              </a:rPr>
              <a:t>el peloteo</a:t>
            </a:r>
            <a:r>
              <a:rPr lang="es-ES" sz="2000" dirty="0">
                <a:solidFill>
                  <a:schemeClr val="dk1"/>
                </a:solidFill>
                <a:latin typeface="SegoeUI"/>
              </a:rPr>
              <a:t> o el equipo que saca cometa una falta.</a:t>
            </a:r>
          </a:p>
        </p:txBody>
      </p:sp>
    </p:spTree>
    <p:extLst>
      <p:ext uri="{BB962C8B-B14F-4D97-AF65-F5344CB8AC3E}">
        <p14:creationId xmlns:p14="http://schemas.microsoft.com/office/powerpoint/2010/main" val="1346220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5" name="CuadroTexto 4"/>
          <p:cNvSpPr txBox="1"/>
          <p:nvPr/>
        </p:nvSpPr>
        <p:spPr>
          <a:xfrm>
            <a:off x="-11878" y="66656"/>
            <a:ext cx="12203877" cy="80021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400" b="1" dirty="0">
                <a:ln w="6600">
                  <a:solidFill>
                    <a:schemeClr val="accent2"/>
                  </a:solidFill>
                  <a:prstDash val="solid"/>
                </a:ln>
                <a:solidFill>
                  <a:srgbClr val="FFFFFF"/>
                </a:solidFill>
                <a:effectLst>
                  <a:outerShdw dist="38100" dir="2700000" algn="tl" rotWithShape="0">
                    <a:schemeClr val="accent2"/>
                  </a:outerShdw>
                </a:effectLst>
              </a:rPr>
              <a:t>CÓMO SE JUEGA: </a:t>
            </a:r>
          </a:p>
          <a:p>
            <a:r>
              <a:rPr lang="es-ES" sz="2200" b="1" i="1" dirty="0">
                <a:latin typeface="Segoe UI" panose="020B0502040204020203" pitchFamily="34" charset="0"/>
              </a:rPr>
              <a:t>Puntuación (4.C a 4.J)</a:t>
            </a:r>
            <a:endParaRPr lang="es-ES" sz="22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11" name="Rectángulo 10"/>
          <p:cNvSpPr/>
          <p:nvPr/>
        </p:nvSpPr>
        <p:spPr>
          <a:xfrm>
            <a:off x="0" y="861459"/>
            <a:ext cx="12191999"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spcBef>
                <a:spcPts val="400"/>
              </a:spcBef>
            </a:pPr>
            <a:r>
              <a:rPr lang="es-ES" sz="2000" dirty="0"/>
              <a:t>Cualquier jugador puede indicar que "no está preparado" antes de empezar a cantar el marcador (levantar cualquier mano por encima de la cabeza o dar la espalda a la red). Después de que se cante el inicio del marcador se ignorarán las señales de "no preparado", a menos que haya una interferencia válida (</a:t>
            </a:r>
            <a:r>
              <a:rPr lang="es-ES" sz="2000" dirty="0" err="1"/>
              <a:t>hinder</a:t>
            </a:r>
            <a:r>
              <a:rPr lang="es-ES" sz="2000" dirty="0"/>
              <a:t>). Indicaciones verbales como “alto” o “espera”, serán aceptadas antes del servicio.</a:t>
            </a:r>
          </a:p>
        </p:txBody>
      </p:sp>
      <p:sp>
        <p:nvSpPr>
          <p:cNvPr id="13" name="Rectángulo 12"/>
          <p:cNvSpPr/>
          <p:nvPr/>
        </p:nvSpPr>
        <p:spPr>
          <a:xfrm>
            <a:off x="-11877" y="2200248"/>
            <a:ext cx="12191998"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2000" dirty="0"/>
              <a:t>El marcador se cantará después de que el servidor y el receptor estén en posición y todos los jugadores estén listos para jugar. Si el servidor y el receptor correctos están en su posición correcta cuando se canta el marcador, es falta del jugador que recibe incorrectamente, incluso si el rally se ha completado (4.B.10).</a:t>
            </a:r>
          </a:p>
        </p:txBody>
      </p:sp>
      <p:sp>
        <p:nvSpPr>
          <p:cNvPr id="16" name="Rectángulo 15"/>
          <p:cNvSpPr/>
          <p:nvPr/>
        </p:nvSpPr>
        <p:spPr>
          <a:xfrm>
            <a:off x="0" y="3215911"/>
            <a:ext cx="12175833"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2000" dirty="0"/>
              <a:t>Una vez que se ha cantado el marcador, el sacador tiene 10 segundos para servir la pelota.</a:t>
            </a:r>
            <a:endParaRPr lang="es-ES" sz="2000" dirty="0">
              <a:solidFill>
                <a:schemeClr val="dk1"/>
              </a:solidFill>
              <a:latin typeface="SegoeUI"/>
              <a:ea typeface="+mn-ea"/>
              <a:cs typeface="+mn-cs"/>
            </a:endParaRPr>
          </a:p>
        </p:txBody>
      </p:sp>
      <p:sp>
        <p:nvSpPr>
          <p:cNvPr id="18" name="Rectangulo"/>
          <p:cNvSpPr/>
          <p:nvPr/>
        </p:nvSpPr>
        <p:spPr>
          <a:xfrm>
            <a:off x="1977" y="3611206"/>
            <a:ext cx="12175832"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2000" dirty="0"/>
              <a:t>Un jugador individual o un equipo de dobles anota puntos solo con su servicio. También se pueden otorgar puntos cuando se señalan faltas técnicas contra el contrario y su puntuación sea 0. Se anota un punto sirviendo la pelota y ganando la jugada. </a:t>
            </a:r>
            <a:r>
              <a:rPr lang="es-ES" sz="2000" i="1" dirty="0"/>
              <a:t>(Excepción en juego de “Puntuación por jugada”).</a:t>
            </a:r>
            <a:endParaRPr lang="es-ES" sz="2000" i="1" dirty="0">
              <a:solidFill>
                <a:schemeClr val="dk1"/>
              </a:solidFill>
              <a:latin typeface="SegoeUI"/>
            </a:endParaRPr>
          </a:p>
        </p:txBody>
      </p:sp>
      <p:sp>
        <p:nvSpPr>
          <p:cNvPr id="19" name="Dobles"/>
          <p:cNvSpPr/>
          <p:nvPr/>
        </p:nvSpPr>
        <p:spPr>
          <a:xfrm>
            <a:off x="1975" y="5334755"/>
            <a:ext cx="12175834"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2000" dirty="0">
                <a:solidFill>
                  <a:schemeClr val="dk1"/>
                </a:solidFill>
              </a:rPr>
              <a:t>En </a:t>
            </a:r>
            <a:r>
              <a:rPr lang="es-ES" sz="2000" b="1" dirty="0">
                <a:solidFill>
                  <a:schemeClr val="dk1"/>
                </a:solidFill>
              </a:rPr>
              <a:t>Dobles, </a:t>
            </a:r>
            <a:r>
              <a:rPr lang="es-ES" sz="2000" dirty="0">
                <a:solidFill>
                  <a:schemeClr val="dk1"/>
                </a:solidFill>
                <a:latin typeface="SegoeUI"/>
              </a:rPr>
              <a:t>l</a:t>
            </a:r>
            <a:r>
              <a:rPr lang="es-ES" sz="2000" dirty="0"/>
              <a:t>a puntuación se canta como tres números. La secuencia adecuada para anunciar el marcador es: marcador del equipo que saca, marcador del equipo que resta y el número del servidor (uno o dos). Para comenzar cada juego, la puntuación se cantará "cero - cero - dos". </a:t>
            </a:r>
            <a:endParaRPr lang="es-ES" sz="2000" dirty="0">
              <a:solidFill>
                <a:schemeClr val="dk1"/>
              </a:solidFill>
              <a:latin typeface="SegoeUI"/>
            </a:endParaRPr>
          </a:p>
        </p:txBody>
      </p:sp>
      <p:sp>
        <p:nvSpPr>
          <p:cNvPr id="2" name="Individuales"/>
          <p:cNvSpPr/>
          <p:nvPr/>
        </p:nvSpPr>
        <p:spPr>
          <a:xfrm>
            <a:off x="1976" y="4626869"/>
            <a:ext cx="12175833" cy="70788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2000" dirty="0">
                <a:solidFill>
                  <a:schemeClr val="dk1"/>
                </a:solidFill>
              </a:rPr>
              <a:t>En </a:t>
            </a:r>
            <a:r>
              <a:rPr lang="es-ES" sz="2000" b="1" dirty="0">
                <a:solidFill>
                  <a:schemeClr val="dk1"/>
                </a:solidFill>
              </a:rPr>
              <a:t>Individuales</a:t>
            </a:r>
            <a:r>
              <a:rPr lang="es-ES" sz="2000" dirty="0">
                <a:solidFill>
                  <a:schemeClr val="dk1"/>
                </a:solidFill>
              </a:rPr>
              <a:t>, la secuencia adecuada para anunciar el marcador es la puntuación del servidor y luego la puntuación del receptor como dos números.</a:t>
            </a:r>
            <a:r>
              <a:rPr lang="es-ES" sz="2000" dirty="0"/>
              <a:t> 3-2.</a:t>
            </a:r>
            <a:endParaRPr lang="es-ES" sz="2000" dirty="0">
              <a:solidFill>
                <a:schemeClr val="dk1"/>
              </a:solidFill>
            </a:endParaRPr>
          </a:p>
        </p:txBody>
      </p:sp>
      <p:sp>
        <p:nvSpPr>
          <p:cNvPr id="99" name="Google Shape;99;p6"/>
          <p:cNvSpPr txBox="1">
            <a:spLocks noGrp="1"/>
          </p:cNvSpPr>
          <p:nvPr>
            <p:ph type="sldNum" idx="12"/>
          </p:nvPr>
        </p:nvSpPr>
        <p:spPr>
          <a:xfrm>
            <a:off x="11563147" y="6345603"/>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11</a:t>
            </a:fld>
            <a:endParaRPr dirty="0"/>
          </a:p>
        </p:txBody>
      </p:sp>
    </p:spTree>
    <p:extLst>
      <p:ext uri="{BB962C8B-B14F-4D97-AF65-F5344CB8AC3E}">
        <p14:creationId xmlns:p14="http://schemas.microsoft.com/office/powerpoint/2010/main" val="2085921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6" grpId="0" animBg="1"/>
      <p:bldP spid="18" grpId="0" animBg="1"/>
      <p:bldP spid="19" grpId="0" animBg="1"/>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5D68216D-F4F6-C075-EE6E-871D8EB55D1D}"/>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A0A85FCC-C141-D0AC-0FB5-93F901AF8053}"/>
              </a:ext>
            </a:extLst>
          </p:cNvPr>
          <p:cNvSpPr txBox="1"/>
          <p:nvPr/>
        </p:nvSpPr>
        <p:spPr>
          <a:xfrm>
            <a:off x="-11877" y="66656"/>
            <a:ext cx="12203878" cy="80021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400" b="1" dirty="0">
                <a:ln w="6600">
                  <a:solidFill>
                    <a:schemeClr val="accent2"/>
                  </a:solidFill>
                  <a:prstDash val="solid"/>
                </a:ln>
                <a:solidFill>
                  <a:srgbClr val="FFFFFF"/>
                </a:solidFill>
                <a:effectLst>
                  <a:outerShdw dist="38100" dir="2700000" algn="tl" rotWithShape="0">
                    <a:schemeClr val="accent2"/>
                  </a:outerShdw>
                </a:effectLst>
              </a:rPr>
              <a:t>CÓMO SE JUEGA: </a:t>
            </a:r>
          </a:p>
          <a:p>
            <a:r>
              <a:rPr lang="es-ES" sz="2200" b="1" i="1" dirty="0">
                <a:latin typeface="Segoe UI" panose="020B0502040204020203" pitchFamily="34" charset="0"/>
              </a:rPr>
              <a:t>Puntuación por jugada (Regla Provisional)</a:t>
            </a:r>
            <a:endParaRPr lang="es-ES" sz="22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11" name="Rectángulo 10">
            <a:extLst>
              <a:ext uri="{FF2B5EF4-FFF2-40B4-BE49-F238E27FC236}">
                <a16:creationId xmlns:a16="http://schemas.microsoft.com/office/drawing/2014/main" id="{6E53E419-6F92-E3C2-F00C-968410607FCC}"/>
              </a:ext>
            </a:extLst>
          </p:cNvPr>
          <p:cNvSpPr/>
          <p:nvPr/>
        </p:nvSpPr>
        <p:spPr>
          <a:xfrm>
            <a:off x="-331" y="916879"/>
            <a:ext cx="12192331"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2400" dirty="0"/>
              <a:t>La Puntuación por Jugada se caracteriza porque </a:t>
            </a:r>
            <a:r>
              <a:rPr lang="es-ES" sz="2400" b="1" dirty="0"/>
              <a:t>todos los peloteos puntúan</a:t>
            </a:r>
            <a:r>
              <a:rPr lang="es-ES" sz="2400" dirty="0"/>
              <a:t>, bien al servicio o al resto, a excepción del punto ganador del juego que solo se obtendrá en posesión del servicio (4.F.1). </a:t>
            </a:r>
          </a:p>
        </p:txBody>
      </p:sp>
      <p:sp>
        <p:nvSpPr>
          <p:cNvPr id="13" name="Rectángulo 12">
            <a:extLst>
              <a:ext uri="{FF2B5EF4-FFF2-40B4-BE49-F238E27FC236}">
                <a16:creationId xmlns:a16="http://schemas.microsoft.com/office/drawing/2014/main" id="{05683783-9664-8B2A-A8A1-EDF80D06E856}"/>
              </a:ext>
            </a:extLst>
          </p:cNvPr>
          <p:cNvSpPr/>
          <p:nvPr/>
        </p:nvSpPr>
        <p:spPr>
          <a:xfrm>
            <a:off x="-11877" y="2132411"/>
            <a:ext cx="12192330" cy="156966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2400" dirty="0"/>
              <a:t>Cuando se usa la Puntuación por Jugada en un partido de dobles, </a:t>
            </a:r>
            <a:r>
              <a:rPr lang="es-ES" sz="2400" b="1" dirty="0"/>
              <a:t>sólo un jugador </a:t>
            </a:r>
            <a:r>
              <a:rPr lang="es-ES" sz="2400" dirty="0"/>
              <a:t>en cada equipo servirá antes de que se declare un side-out. Después de un side-out el servicio comienza con el jugador posicionado correctamente en el lado derecho de acuerdo con el marcador del equipo (4.B.6.c.)</a:t>
            </a:r>
          </a:p>
        </p:txBody>
      </p:sp>
      <p:sp>
        <p:nvSpPr>
          <p:cNvPr id="16" name="Rectángulo 15">
            <a:extLst>
              <a:ext uri="{FF2B5EF4-FFF2-40B4-BE49-F238E27FC236}">
                <a16:creationId xmlns:a16="http://schemas.microsoft.com/office/drawing/2014/main" id="{27BB2737-34BD-FF17-F1DF-BE83395FF2B6}"/>
              </a:ext>
            </a:extLst>
          </p:cNvPr>
          <p:cNvSpPr/>
          <p:nvPr/>
        </p:nvSpPr>
        <p:spPr>
          <a:xfrm>
            <a:off x="-23757" y="3692245"/>
            <a:ext cx="12192329"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2400" dirty="0"/>
              <a:t>El servidor alternará los lados de servicio después de ganar cada punto, hasta que pierda un peloteo o el equipo de servicio cometa una falta (4.B.6.d.), momento en el que se declarará un side-out.</a:t>
            </a:r>
            <a:endParaRPr lang="es-ES" sz="2400" dirty="0">
              <a:solidFill>
                <a:schemeClr val="dk1"/>
              </a:solidFill>
              <a:latin typeface="SegoeUI"/>
            </a:endParaRPr>
          </a:p>
        </p:txBody>
      </p:sp>
      <p:sp>
        <p:nvSpPr>
          <p:cNvPr id="18" name="Rectangulo">
            <a:extLst>
              <a:ext uri="{FF2B5EF4-FFF2-40B4-BE49-F238E27FC236}">
                <a16:creationId xmlns:a16="http://schemas.microsoft.com/office/drawing/2014/main" id="{67B37267-2873-EC14-0F61-247DF8FC5056}"/>
              </a:ext>
            </a:extLst>
          </p:cNvPr>
          <p:cNvSpPr/>
          <p:nvPr/>
        </p:nvSpPr>
        <p:spPr>
          <a:xfrm>
            <a:off x="-11878" y="4884633"/>
            <a:ext cx="1218045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2400" dirty="0">
                <a:solidFill>
                  <a:schemeClr val="dk1"/>
                </a:solidFill>
                <a:ea typeface="+mn-ea"/>
                <a:cs typeface="+mn-cs"/>
              </a:rPr>
              <a:t>La secuencia adecuada para cantar el marcador es la puntuación del servidor y después la puntuación del restador como dos números (ej. “uno-cero”) (4.J.1)</a:t>
            </a:r>
          </a:p>
        </p:txBody>
      </p:sp>
      <p:sp>
        <p:nvSpPr>
          <p:cNvPr id="2" name="Individuales">
            <a:extLst>
              <a:ext uri="{FF2B5EF4-FFF2-40B4-BE49-F238E27FC236}">
                <a16:creationId xmlns:a16="http://schemas.microsoft.com/office/drawing/2014/main" id="{F30F5F26-DA7E-A79E-4113-15A179640CA7}"/>
              </a:ext>
            </a:extLst>
          </p:cNvPr>
          <p:cNvSpPr/>
          <p:nvPr/>
        </p:nvSpPr>
        <p:spPr>
          <a:xfrm>
            <a:off x="-1" y="5723962"/>
            <a:ext cx="12180451" cy="83099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2400" dirty="0">
                <a:solidFill>
                  <a:schemeClr val="dk1"/>
                </a:solidFill>
              </a:rPr>
              <a:t>Los jugadores deben ajustar sus posiciones en consistencia con su marcador después de anotar un punto, incluso al resto.</a:t>
            </a:r>
          </a:p>
        </p:txBody>
      </p:sp>
      <p:sp>
        <p:nvSpPr>
          <p:cNvPr id="99" name="Google Shape;99;p6">
            <a:extLst>
              <a:ext uri="{FF2B5EF4-FFF2-40B4-BE49-F238E27FC236}">
                <a16:creationId xmlns:a16="http://schemas.microsoft.com/office/drawing/2014/main" id="{BB1D61F9-73C1-463D-F926-F1DE4251F59F}"/>
              </a:ext>
            </a:extLst>
          </p:cNvPr>
          <p:cNvSpPr txBox="1">
            <a:spLocks noGrp="1"/>
          </p:cNvSpPr>
          <p:nvPr>
            <p:ph type="sldNum" idx="12"/>
          </p:nvPr>
        </p:nvSpPr>
        <p:spPr>
          <a:xfrm>
            <a:off x="11555886" y="6332344"/>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12</a:t>
            </a:fld>
            <a:endParaRPr dirty="0"/>
          </a:p>
        </p:txBody>
      </p:sp>
    </p:spTree>
    <p:extLst>
      <p:ext uri="{BB962C8B-B14F-4D97-AF65-F5344CB8AC3E}">
        <p14:creationId xmlns:p14="http://schemas.microsoft.com/office/powerpoint/2010/main" val="126080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6" grpId="0" animBg="1"/>
      <p:bldP spid="18" grpId="0" animBg="1"/>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6"/>
          <p:cNvSpPr txBox="1">
            <a:spLocks noGrp="1"/>
          </p:cNvSpPr>
          <p:nvPr>
            <p:ph type="sldNum" idx="12"/>
          </p:nvPr>
        </p:nvSpPr>
        <p:spPr>
          <a:xfrm>
            <a:off x="11374975" y="6175168"/>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13</a:t>
            </a:fld>
            <a:endParaRPr dirty="0"/>
          </a:p>
        </p:txBody>
      </p:sp>
      <p:sp>
        <p:nvSpPr>
          <p:cNvPr id="5" name="CuadroTexto 4"/>
          <p:cNvSpPr txBox="1"/>
          <p:nvPr/>
        </p:nvSpPr>
        <p:spPr>
          <a:xfrm>
            <a:off x="68020" y="66656"/>
            <a:ext cx="4632386" cy="80021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400" b="1" dirty="0">
                <a:ln w="6600">
                  <a:solidFill>
                    <a:schemeClr val="accent2"/>
                  </a:solidFill>
                  <a:prstDash val="solid"/>
                </a:ln>
                <a:solidFill>
                  <a:srgbClr val="FFFFFF"/>
                </a:solidFill>
                <a:effectLst>
                  <a:outerShdw dist="38100" dir="2700000" algn="tl" rotWithShape="0">
                    <a:schemeClr val="accent2"/>
                  </a:outerShdw>
                </a:effectLst>
              </a:rPr>
              <a:t>CÓMO SE JUEGA: </a:t>
            </a:r>
          </a:p>
          <a:p>
            <a:r>
              <a:rPr lang="es-ES" sz="2200" b="1" i="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rPr>
              <a:t>PREGUNTAS Y RESPUESTAS</a:t>
            </a:r>
            <a:endParaRPr lang="es-ES" sz="2200" b="1" dirty="0">
              <a:ln w="6600">
                <a:solidFill>
                  <a:schemeClr val="accent2"/>
                </a:solidFill>
                <a:prstDash val="solid"/>
              </a:ln>
              <a:solidFill>
                <a:srgbClr val="FFFFFF"/>
              </a:solidFill>
              <a:effectLst>
                <a:outerShdw dist="38100" dir="2700000" algn="tl" rotWithShape="0">
                  <a:schemeClr val="accent2"/>
                </a:outerShdw>
              </a:effectLst>
            </a:endParaRPr>
          </a:p>
        </p:txBody>
      </p:sp>
      <p:graphicFrame>
        <p:nvGraphicFramePr>
          <p:cNvPr id="10" name="Tabla 7">
            <a:extLst>
              <a:ext uri="{FF2B5EF4-FFF2-40B4-BE49-F238E27FC236}">
                <a16:creationId xmlns:a16="http://schemas.microsoft.com/office/drawing/2014/main" id="{024A471F-EEDC-556B-5CC8-935DDC8AC1FA}"/>
              </a:ext>
            </a:extLst>
          </p:cNvPr>
          <p:cNvGraphicFramePr>
            <a:graphicFrameLocks noGrp="1"/>
          </p:cNvGraphicFramePr>
          <p:nvPr>
            <p:extLst>
              <p:ext uri="{D42A27DB-BD31-4B8C-83A1-F6EECF244321}">
                <p14:modId xmlns:p14="http://schemas.microsoft.com/office/powerpoint/2010/main" val="163611584"/>
              </p:ext>
            </p:extLst>
          </p:nvPr>
        </p:nvGraphicFramePr>
        <p:xfrm>
          <a:off x="204338" y="1190023"/>
          <a:ext cx="11783323" cy="4980768"/>
        </p:xfrm>
        <a:graphic>
          <a:graphicData uri="http://schemas.openxmlformats.org/drawingml/2006/table">
            <a:tbl>
              <a:tblPr firstRow="1" bandRow="1">
                <a:tableStyleId>{5C22544A-7EE6-4342-B048-85BDC9FD1C3A}</a:tableStyleId>
              </a:tblPr>
              <a:tblGrid>
                <a:gridCol w="1818169">
                  <a:extLst>
                    <a:ext uri="{9D8B030D-6E8A-4147-A177-3AD203B41FA5}">
                      <a16:colId xmlns:a16="http://schemas.microsoft.com/office/drawing/2014/main" val="2277585495"/>
                    </a:ext>
                  </a:extLst>
                </a:gridCol>
                <a:gridCol w="2364611">
                  <a:extLst>
                    <a:ext uri="{9D8B030D-6E8A-4147-A177-3AD203B41FA5}">
                      <a16:colId xmlns:a16="http://schemas.microsoft.com/office/drawing/2014/main" val="673997283"/>
                    </a:ext>
                  </a:extLst>
                </a:gridCol>
                <a:gridCol w="2205649">
                  <a:extLst>
                    <a:ext uri="{9D8B030D-6E8A-4147-A177-3AD203B41FA5}">
                      <a16:colId xmlns:a16="http://schemas.microsoft.com/office/drawing/2014/main" val="3922930182"/>
                    </a:ext>
                  </a:extLst>
                </a:gridCol>
                <a:gridCol w="2507301">
                  <a:extLst>
                    <a:ext uri="{9D8B030D-6E8A-4147-A177-3AD203B41FA5}">
                      <a16:colId xmlns:a16="http://schemas.microsoft.com/office/drawing/2014/main" val="1057945301"/>
                    </a:ext>
                  </a:extLst>
                </a:gridCol>
                <a:gridCol w="2887593">
                  <a:extLst>
                    <a:ext uri="{9D8B030D-6E8A-4147-A177-3AD203B41FA5}">
                      <a16:colId xmlns:a16="http://schemas.microsoft.com/office/drawing/2014/main" val="1697514141"/>
                    </a:ext>
                  </a:extLst>
                </a:gridCol>
              </a:tblGrid>
              <a:tr h="872904">
                <a:tc gridSpan="5">
                  <a:txBody>
                    <a:bodyPr/>
                    <a:lstStyle/>
                    <a:p>
                      <a:pPr algn="ctr"/>
                      <a:r>
                        <a:rPr lang="es-ES" sz="2400" b="1" i="0" u="none" strike="noStrike" cap="none" dirty="0">
                          <a:solidFill>
                            <a:schemeClr val="tx1"/>
                          </a:solidFill>
                          <a:latin typeface="+mn-lt"/>
                          <a:ea typeface="+mn-ea"/>
                          <a:cs typeface="+mn-cs"/>
                          <a:sym typeface="Arial"/>
                        </a:rPr>
                        <a:t>PREGUNTAS Y DESAFÍOS EN RELACIÓN CON EL MARCADOR</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dirty="0"/>
                    </a:p>
                  </a:txBody>
                  <a:tcPr/>
                </a:tc>
                <a:extLst>
                  <a:ext uri="{0D108BD9-81ED-4DB2-BD59-A6C34878D82A}">
                    <a16:rowId xmlns:a16="http://schemas.microsoft.com/office/drawing/2014/main" val="1031486438"/>
                  </a:ext>
                </a:extLst>
              </a:tr>
              <a:tr h="999322">
                <a:tc>
                  <a:txBody>
                    <a:bodyPr/>
                    <a:lstStyle/>
                    <a:p>
                      <a:pPr algn="ctr"/>
                      <a:r>
                        <a:rPr lang="es-ES" sz="2200" b="1" baseline="0" dirty="0">
                          <a:solidFill>
                            <a:schemeClr val="tx1"/>
                          </a:solidFill>
                        </a:rPr>
                        <a:t>SITUACIÓN</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s-ES" sz="2200" b="1" baseline="0" dirty="0">
                          <a:solidFill>
                            <a:schemeClr val="tx1"/>
                          </a:solidFill>
                        </a:rPr>
                        <a:t>Antes del Servicio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s-ES" sz="2200" b="1" baseline="0" dirty="0">
                          <a:solidFill>
                            <a:schemeClr val="tx1"/>
                          </a:solidFill>
                        </a:rPr>
                        <a:t>Antes del Resto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s-ES" sz="2200" b="1" baseline="0" dirty="0">
                          <a:solidFill>
                            <a:schemeClr val="tx1"/>
                          </a:solidFill>
                        </a:rPr>
                        <a:t>Después del Resto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s-ES" sz="2200" b="1" baseline="0" dirty="0">
                          <a:solidFill>
                            <a:schemeClr val="tx1"/>
                          </a:solidFill>
                        </a:rPr>
                        <a:t>A la Finalización del Peloteo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816101925"/>
                  </a:ext>
                </a:extLst>
              </a:tr>
              <a:tr h="1279310">
                <a:tc>
                  <a:txBody>
                    <a:bodyPr/>
                    <a:lstStyle/>
                    <a:p>
                      <a:r>
                        <a:rPr lang="es-ES" sz="2000" baseline="0" dirty="0">
                          <a:solidFill>
                            <a:schemeClr val="tx1"/>
                          </a:solidFill>
                        </a:rPr>
                        <a:t>Marcador cantado correcto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r>
                        <a:rPr lang="es-ES" sz="2000" baseline="0" dirty="0">
                          <a:solidFill>
                            <a:schemeClr val="tx1"/>
                          </a:solidFill>
                        </a:rPr>
                        <a:t>Parar el Juego; cantar de nuevo el marcador</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2000" baseline="0" dirty="0">
                          <a:solidFill>
                            <a:schemeClr val="tx1"/>
                          </a:solidFill>
                        </a:rPr>
                        <a:t>Ignorar si continúa el juego; falta si se para el juego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2000" baseline="0" dirty="0">
                          <a:solidFill>
                            <a:schemeClr val="tx1"/>
                          </a:solidFill>
                        </a:rPr>
                        <a:t>Ignorar si continúa el juego; falta si se para el juego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r>
                        <a:rPr lang="es-ES" sz="2000" baseline="0" dirty="0">
                          <a:solidFill>
                            <a:schemeClr val="tx1"/>
                          </a:solidFill>
                        </a:rPr>
                        <a:t>Anunciar el resultado del peloteo y confirmar el marcador correcto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110791284"/>
                  </a:ext>
                </a:extLst>
              </a:tr>
              <a:tr h="1797902">
                <a:tc>
                  <a:txBody>
                    <a:bodyPr/>
                    <a:lstStyle/>
                    <a:p>
                      <a:r>
                        <a:rPr lang="es-ES" sz="2000" baseline="0" dirty="0">
                          <a:solidFill>
                            <a:schemeClr val="tx1"/>
                          </a:solidFill>
                        </a:rPr>
                        <a:t>Marcador cantado incorrecto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r>
                        <a:rPr lang="es-ES" sz="2000" baseline="0" dirty="0">
                          <a:solidFill>
                            <a:schemeClr val="tx1"/>
                          </a:solidFill>
                        </a:rPr>
                        <a:t>Parar el Juego; indicar “Corrección”, cantar de nuevo el marcador</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2000" baseline="0" dirty="0">
                          <a:solidFill>
                            <a:schemeClr val="tx1"/>
                          </a:solidFill>
                        </a:rPr>
                        <a:t>Parar el Juego; indicar “Corrección”, cantar de nuevo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2000" baseline="0" dirty="0">
                          <a:solidFill>
                            <a:schemeClr val="tx1"/>
                          </a:solidFill>
                        </a:rPr>
                        <a:t>Ignorar si continúa el juego; falta si se para el juego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r>
                        <a:rPr lang="es-ES" sz="2000" baseline="0" dirty="0">
                          <a:solidFill>
                            <a:schemeClr val="tx1"/>
                          </a:solidFill>
                        </a:rPr>
                        <a:t>Anunciar el resultado del peloteo y confirmar el marcador correcto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728871811"/>
                  </a:ext>
                </a:extLst>
              </a:tr>
            </a:tbl>
          </a:graphicData>
        </a:graphic>
      </p:graphicFrame>
    </p:spTree>
    <p:extLst>
      <p:ext uri="{BB962C8B-B14F-4D97-AF65-F5344CB8AC3E}">
        <p14:creationId xmlns:p14="http://schemas.microsoft.com/office/powerpoint/2010/main" val="109168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5" name="CuadroTexto 4"/>
          <p:cNvSpPr txBox="1"/>
          <p:nvPr/>
        </p:nvSpPr>
        <p:spPr>
          <a:xfrm>
            <a:off x="81874" y="66656"/>
            <a:ext cx="12040584" cy="80021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400" b="1" dirty="0">
                <a:ln w="6600">
                  <a:solidFill>
                    <a:schemeClr val="accent2"/>
                  </a:solidFill>
                  <a:prstDash val="solid"/>
                </a:ln>
                <a:solidFill>
                  <a:srgbClr val="FFFFFF"/>
                </a:solidFill>
                <a:effectLst>
                  <a:outerShdw dist="38100" dir="2700000" algn="tl" rotWithShape="0">
                    <a:schemeClr val="accent2"/>
                  </a:outerShdw>
                </a:effectLst>
              </a:rPr>
              <a:t>CÓMO SE JUEGA: </a:t>
            </a:r>
          </a:p>
          <a:p>
            <a:r>
              <a:rPr lang="es-ES" sz="2200" b="1" i="1" dirty="0">
                <a:latin typeface="Segoe UI" panose="020B0502040204020203" pitchFamily="34" charset="0"/>
              </a:rPr>
              <a:t>El Servicio (4.A)</a:t>
            </a:r>
            <a:endParaRPr lang="es-ES" sz="22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12" name="Rectángulo 11"/>
          <p:cNvSpPr/>
          <p:nvPr/>
        </p:nvSpPr>
        <p:spPr>
          <a:xfrm>
            <a:off x="68017" y="2217373"/>
            <a:ext cx="12040588" cy="255454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2000" b="1" dirty="0"/>
              <a:t>Faltas de servicio:</a:t>
            </a:r>
          </a:p>
          <a:p>
            <a:pPr marL="285750" indent="-285750">
              <a:buFont typeface="Arial" panose="020B0604020202020204" pitchFamily="34" charset="0"/>
              <a:buChar char="•"/>
            </a:pPr>
            <a:r>
              <a:rPr lang="es-ES" sz="2000" dirty="0"/>
              <a:t>La pelota servida toca cualquier objeto fijo permanente antes de botar en el suelo.</a:t>
            </a:r>
          </a:p>
          <a:p>
            <a:pPr marL="285750" indent="-285750">
              <a:buFont typeface="Arial" panose="020B0604020202020204" pitchFamily="34" charset="0"/>
              <a:buChar char="•"/>
            </a:pPr>
            <a:r>
              <a:rPr lang="es-ES" sz="2000" dirty="0"/>
              <a:t>La pelota servida toca al servidor o a su compañero, o cualquier cosa que el servidor o su compañero lleve puesto. </a:t>
            </a:r>
          </a:p>
          <a:p>
            <a:pPr marL="285750" indent="-285750">
              <a:buFont typeface="Arial" panose="020B0604020202020204" pitchFamily="34" charset="0"/>
              <a:buChar char="•"/>
            </a:pPr>
            <a:r>
              <a:rPr lang="es-ES" sz="2000" dirty="0"/>
              <a:t>La pelota servida cae en la zona de no volea que incluye las líneas de la ZNV.</a:t>
            </a:r>
          </a:p>
          <a:p>
            <a:pPr marL="285750" indent="-285750">
              <a:buFont typeface="Arial" panose="020B0604020202020204" pitchFamily="34" charset="0"/>
              <a:buChar char="•"/>
            </a:pPr>
            <a:r>
              <a:rPr lang="es-ES" sz="2000" dirty="0"/>
              <a:t>La pelota servida cae fuera de la pista.</a:t>
            </a:r>
          </a:p>
          <a:p>
            <a:pPr marL="285750" indent="-285750">
              <a:buFont typeface="Arial" panose="020B0604020202020204" pitchFamily="34" charset="0"/>
              <a:buChar char="•"/>
            </a:pPr>
            <a:r>
              <a:rPr lang="es-ES" sz="2000" dirty="0"/>
              <a:t>El servidor utiliza un saque ilegal cuando realiza el saque de volea o el saque con bote.</a:t>
            </a:r>
          </a:p>
          <a:p>
            <a:pPr marL="285750" indent="-285750">
              <a:buFont typeface="Arial" panose="020B0604020202020204" pitchFamily="34" charset="0"/>
              <a:buChar char="•"/>
            </a:pPr>
            <a:r>
              <a:rPr lang="es-ES" sz="2000" dirty="0"/>
              <a:t>El servidor golpea la pelota para hacer el saque </a:t>
            </a:r>
            <a:r>
              <a:rPr lang="es-ES" sz="2000" b="1" u="sng" dirty="0"/>
              <a:t>mientras</a:t>
            </a:r>
            <a:r>
              <a:rPr lang="es-ES" sz="2000" dirty="0"/>
              <a:t> se anuncia el marcador.</a:t>
            </a:r>
          </a:p>
        </p:txBody>
      </p:sp>
      <p:sp>
        <p:nvSpPr>
          <p:cNvPr id="11" name="Rectángulo 10"/>
          <p:cNvSpPr/>
          <p:nvPr/>
        </p:nvSpPr>
        <p:spPr>
          <a:xfrm>
            <a:off x="68019" y="875803"/>
            <a:ext cx="12040588"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2000" b="1" dirty="0"/>
              <a:t>Faltas de pie: En el momento del impacto es obligatorio:</a:t>
            </a:r>
          </a:p>
          <a:p>
            <a:pPr marL="285750" indent="-285750">
              <a:buFont typeface="Arial" panose="020B0604020202020204" pitchFamily="34" charset="0"/>
              <a:buChar char="•"/>
            </a:pPr>
            <a:r>
              <a:rPr lang="es-ES" sz="2000" dirty="0"/>
              <a:t>Tener </a:t>
            </a:r>
            <a:r>
              <a:rPr lang="es-ES" sz="2000" b="1" u="sng" dirty="0"/>
              <a:t>un</a:t>
            </a:r>
            <a:r>
              <a:rPr lang="es-ES" sz="2000" dirty="0"/>
              <a:t> pie apoyado en el suelo.</a:t>
            </a:r>
          </a:p>
          <a:p>
            <a:pPr marL="285750" indent="-285750">
              <a:buFont typeface="Arial" panose="020B0604020202020204" pitchFamily="34" charset="0"/>
              <a:buChar char="•"/>
            </a:pPr>
            <a:r>
              <a:rPr lang="es-ES" sz="2000" dirty="0"/>
              <a:t>No tocar el área </a:t>
            </a:r>
            <a:r>
              <a:rPr lang="es-ES" sz="2000" b="1" u="sng" dirty="0"/>
              <a:t>fuera</a:t>
            </a:r>
            <a:r>
              <a:rPr lang="es-ES" sz="2000" dirty="0"/>
              <a:t> de la extensión imaginaria de la línea lateral o de la línea central.</a:t>
            </a:r>
          </a:p>
          <a:p>
            <a:pPr marL="285750" indent="-285750">
              <a:buFont typeface="Arial" panose="020B0604020202020204" pitchFamily="34" charset="0"/>
              <a:buChar char="•"/>
            </a:pPr>
            <a:r>
              <a:rPr lang="es-ES" sz="2000" dirty="0"/>
              <a:t>No tocar la pista, incluida la línea de fondo.</a:t>
            </a:r>
          </a:p>
        </p:txBody>
      </p:sp>
      <p:sp>
        <p:nvSpPr>
          <p:cNvPr id="13" name="Rectángulo 12"/>
          <p:cNvSpPr/>
          <p:nvPr/>
        </p:nvSpPr>
        <p:spPr>
          <a:xfrm>
            <a:off x="68019" y="4748484"/>
            <a:ext cx="12040586"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2000" b="1" dirty="0"/>
              <a:t>Faltas de receptor:</a:t>
            </a:r>
          </a:p>
          <a:p>
            <a:pPr marL="285750" indent="-285750">
              <a:buFont typeface="Arial" panose="020B0604020202020204" pitchFamily="34" charset="0"/>
              <a:buChar char="•"/>
            </a:pPr>
            <a:r>
              <a:rPr lang="es-ES" sz="2000" dirty="0"/>
              <a:t>El receptor o su compañero es tocado o interfiere con el vuelo de la pelota antes de que bote.</a:t>
            </a:r>
          </a:p>
          <a:p>
            <a:pPr marL="285750" indent="-285750">
              <a:buFont typeface="Arial" panose="020B0604020202020204" pitchFamily="34" charset="0"/>
              <a:buChar char="•"/>
            </a:pPr>
            <a:r>
              <a:rPr lang="es-ES" sz="2000" dirty="0"/>
              <a:t>El receptor incorrecto resta cuando el receptor correcto estaba bien posicionado en el canto del marcador.</a:t>
            </a:r>
          </a:p>
        </p:txBody>
      </p:sp>
      <p:sp>
        <p:nvSpPr>
          <p:cNvPr id="16" name="Rectángulo 15"/>
          <p:cNvSpPr/>
          <p:nvPr/>
        </p:nvSpPr>
        <p:spPr>
          <a:xfrm>
            <a:off x="68016" y="6056285"/>
            <a:ext cx="11427901"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2000" dirty="0"/>
              <a:t>NO se puede pedir tiempo muerto después de que se ha producido el servicio. Es falta. (10.A.3)</a:t>
            </a:r>
            <a:endParaRPr lang="es-ES" sz="2000" dirty="0">
              <a:solidFill>
                <a:schemeClr val="dk1"/>
              </a:solidFill>
              <a:latin typeface="SegoeUI"/>
              <a:ea typeface="+mn-ea"/>
              <a:cs typeface="+mn-cs"/>
            </a:endParaRPr>
          </a:p>
        </p:txBody>
      </p:sp>
      <p:sp>
        <p:nvSpPr>
          <p:cNvPr id="24" name="Rectángulo 23"/>
          <p:cNvSpPr/>
          <p:nvPr/>
        </p:nvSpPr>
        <p:spPr>
          <a:xfrm>
            <a:off x="68017" y="6460545"/>
            <a:ext cx="11427902"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2000" b="1" dirty="0"/>
              <a:t>NO existe el “net/</a:t>
            </a:r>
            <a:r>
              <a:rPr lang="es-ES" sz="2000" b="1" dirty="0" err="1"/>
              <a:t>let</a:t>
            </a:r>
            <a:r>
              <a:rPr lang="es-ES" sz="2000" b="1" dirty="0"/>
              <a:t>” en el servicio.</a:t>
            </a:r>
            <a:endParaRPr lang="es-ES" sz="2000" b="1" dirty="0">
              <a:solidFill>
                <a:schemeClr val="dk1"/>
              </a:solidFill>
              <a:latin typeface="SegoeUI"/>
            </a:endParaRPr>
          </a:p>
        </p:txBody>
      </p:sp>
      <p:sp>
        <p:nvSpPr>
          <p:cNvPr id="99" name="Google Shape;99;p6"/>
          <p:cNvSpPr txBox="1">
            <a:spLocks noGrp="1"/>
          </p:cNvSpPr>
          <p:nvPr>
            <p:ph type="sldNum" idx="12"/>
          </p:nvPr>
        </p:nvSpPr>
        <p:spPr>
          <a:xfrm>
            <a:off x="11495919" y="6220459"/>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14</a:t>
            </a:fld>
            <a:endParaRPr dirty="0"/>
          </a:p>
        </p:txBody>
      </p:sp>
    </p:spTree>
    <p:extLst>
      <p:ext uri="{BB962C8B-B14F-4D97-AF65-F5344CB8AC3E}">
        <p14:creationId xmlns:p14="http://schemas.microsoft.com/office/powerpoint/2010/main" val="131688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build="allAtOnce" animBg="1"/>
      <p:bldP spid="13" grpId="0" animBg="1"/>
      <p:bldP spid="16" grpId="0" animBg="1"/>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21" name="CuadroTexto 20"/>
          <p:cNvSpPr txBox="1"/>
          <p:nvPr/>
        </p:nvSpPr>
        <p:spPr>
          <a:xfrm>
            <a:off x="0" y="0"/>
            <a:ext cx="12059920" cy="80021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400" b="1" dirty="0">
                <a:ln w="6600">
                  <a:solidFill>
                    <a:schemeClr val="accent2"/>
                  </a:solidFill>
                  <a:prstDash val="solid"/>
                </a:ln>
                <a:solidFill>
                  <a:srgbClr val="FFFFFF"/>
                </a:solidFill>
                <a:effectLst>
                  <a:outerShdw dist="38100" dir="2700000" algn="tl" rotWithShape="0">
                    <a:schemeClr val="accent2"/>
                  </a:outerShdw>
                </a:effectLst>
              </a:rPr>
              <a:t>CÓMO SE JUEGA: </a:t>
            </a:r>
          </a:p>
          <a:p>
            <a:r>
              <a:rPr lang="es-ES" sz="2200" b="1" i="1" dirty="0">
                <a:latin typeface="Segoe UI" panose="020B0502040204020203" pitchFamily="34" charset="0"/>
              </a:rPr>
              <a:t>Cambio de Campo</a:t>
            </a:r>
            <a:endParaRPr lang="es-ES" sz="22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3" name="Rectángulo 22"/>
          <p:cNvSpPr/>
          <p:nvPr/>
        </p:nvSpPr>
        <p:spPr>
          <a:xfrm>
            <a:off x="0" y="875803"/>
            <a:ext cx="12059920" cy="563231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buFont typeface="Arial" panose="020B0604020202020204" pitchFamily="34" charset="0"/>
              <a:buChar char="•"/>
            </a:pPr>
            <a:r>
              <a:rPr lang="es-ES" sz="2400" dirty="0"/>
              <a:t>Se utilizará cualquier método justo para determinar qué jugador o equipo tiene la primera opción de elegir: servir, recibir, campo o diferir. Reunión inicial (13.C.4).</a:t>
            </a:r>
          </a:p>
          <a:p>
            <a:pPr marL="285750" indent="-285750">
              <a:buFont typeface="Arial" panose="020B0604020202020204" pitchFamily="34" charset="0"/>
              <a:buChar char="•"/>
            </a:pPr>
            <a:endParaRPr lang="es-ES" sz="2400" dirty="0"/>
          </a:p>
          <a:p>
            <a:pPr marL="285750" indent="-285750">
              <a:buFont typeface="Arial" panose="020B0604020202020204" pitchFamily="34" charset="0"/>
              <a:buChar char="•"/>
            </a:pPr>
            <a:r>
              <a:rPr lang="es-ES" sz="2400" dirty="0"/>
              <a:t>En dobles, los equipos pueden cambiar el servidor inicial entre juegos y deben notificar al juez de pista (pero no es obligatorio).</a:t>
            </a:r>
          </a:p>
          <a:p>
            <a:pPr marL="285750" indent="-285750">
              <a:buFont typeface="Arial" panose="020B0604020202020204" pitchFamily="34" charset="0"/>
              <a:buChar char="•"/>
            </a:pPr>
            <a:endParaRPr lang="es-ES" sz="2400" dirty="0"/>
          </a:p>
          <a:p>
            <a:pPr marL="285750" indent="-285750">
              <a:buFont typeface="Arial" panose="020B0604020202020204" pitchFamily="34" charset="0"/>
              <a:buChar char="•"/>
            </a:pPr>
            <a:r>
              <a:rPr lang="es-ES" sz="2400" dirty="0"/>
              <a:t>En dobles, los servidores iniciales deberán llevar visiblemente la forma de identificación que determine el Juez Árbitro. </a:t>
            </a:r>
          </a:p>
          <a:p>
            <a:pPr marL="285750" indent="-285750">
              <a:buFont typeface="Arial" panose="020B0604020202020204" pitchFamily="34" charset="0"/>
              <a:buChar char="•"/>
            </a:pPr>
            <a:endParaRPr lang="es-ES" sz="2400" dirty="0"/>
          </a:p>
          <a:p>
            <a:pPr marL="285750" indent="-285750">
              <a:buFont typeface="Arial" panose="020B0604020202020204" pitchFamily="34" charset="0"/>
              <a:buChar char="•"/>
            </a:pPr>
            <a:r>
              <a:rPr lang="es-ES" sz="2400" dirty="0"/>
              <a:t>Los equipos cambian de campo y servicio inicial al finalizar cada juego. Se permiten dos minutos de tiempo muerto entre juegos.</a:t>
            </a:r>
          </a:p>
          <a:p>
            <a:pPr marL="285750" indent="-285750">
              <a:buFont typeface="Arial" panose="020B0604020202020204" pitchFamily="34" charset="0"/>
              <a:buChar char="•"/>
            </a:pPr>
            <a:endParaRPr lang="es-ES" sz="2400" dirty="0"/>
          </a:p>
          <a:p>
            <a:pPr marL="285750" indent="-285750">
              <a:buFont typeface="Arial" panose="020B0604020202020204" pitchFamily="34" charset="0"/>
              <a:buChar char="•"/>
            </a:pPr>
            <a:r>
              <a:rPr lang="es-ES" sz="2400" dirty="0"/>
              <a:t>En un partido a dos de tres juegos a 11/15/21 puntos, en el juego tres, los equipos cambiarán de campo cuando el primer equipo alcance una puntuación de 6/8/11. Se permite un minuto de tiempo muerto al cambiar de campo durante un juego. </a:t>
            </a:r>
          </a:p>
        </p:txBody>
      </p:sp>
      <p:sp>
        <p:nvSpPr>
          <p:cNvPr id="99" name="Google Shape;99;p6"/>
          <p:cNvSpPr txBox="1">
            <a:spLocks noGrp="1"/>
          </p:cNvSpPr>
          <p:nvPr>
            <p:ph type="sldNum" idx="12"/>
          </p:nvPr>
        </p:nvSpPr>
        <p:spPr>
          <a:xfrm>
            <a:off x="11447234" y="6361912"/>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15</a:t>
            </a:fld>
            <a:endParaRPr dirty="0"/>
          </a:p>
        </p:txBody>
      </p:sp>
    </p:spTree>
    <p:extLst>
      <p:ext uri="{BB962C8B-B14F-4D97-AF65-F5344CB8AC3E}">
        <p14:creationId xmlns:p14="http://schemas.microsoft.com/office/powerpoint/2010/main" val="2416935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2" name="Rectángulo 1">
            <a:extLst>
              <a:ext uri="{FF2B5EF4-FFF2-40B4-BE49-F238E27FC236}">
                <a16:creationId xmlns:a16="http://schemas.microsoft.com/office/drawing/2014/main" id="{93166841-00D3-0799-D59D-4945E495160C}"/>
              </a:ext>
            </a:extLst>
          </p:cNvPr>
          <p:cNvSpPr/>
          <p:nvPr/>
        </p:nvSpPr>
        <p:spPr>
          <a:xfrm>
            <a:off x="1" y="4677691"/>
            <a:ext cx="12191998" cy="212365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2200" b="1" i="1" dirty="0"/>
              <a:t>Apelaciones de Cantos de línea:</a:t>
            </a:r>
          </a:p>
          <a:p>
            <a:pPr marL="285750" indent="-285750">
              <a:buFont typeface="Arial" panose="020B0604020202020204" pitchFamily="34" charset="0"/>
              <a:buChar char="•"/>
            </a:pPr>
            <a:r>
              <a:rPr lang="es-ES" sz="2200" dirty="0"/>
              <a:t>Los jugadores pueden apelar al JP cualquier canto de línea de los oponentes si no están de acuerdo.</a:t>
            </a:r>
          </a:p>
          <a:p>
            <a:pPr marL="285750" indent="-285750">
              <a:buFont typeface="Arial" panose="020B0604020202020204" pitchFamily="34" charset="0"/>
              <a:buChar char="•"/>
            </a:pPr>
            <a:r>
              <a:rPr lang="es-ES" sz="2200" dirty="0"/>
              <a:t>Si el JP ha visto el bote puede pronunciarse: “La pelota es dentro” o “la pelota es fuera”.</a:t>
            </a:r>
          </a:p>
          <a:p>
            <a:pPr marL="285750" indent="-285750">
              <a:buFont typeface="Arial" panose="020B0604020202020204" pitchFamily="34" charset="0"/>
              <a:buChar char="•"/>
            </a:pPr>
            <a:r>
              <a:rPr lang="es-ES" sz="2200" dirty="0"/>
              <a:t>Si no lo ha visto debe abstenerse: “Por regla el canto en la pista se mantiene”.</a:t>
            </a:r>
          </a:p>
          <a:p>
            <a:pPr marL="285750" indent="-285750">
              <a:buFont typeface="Arial" panose="020B0604020202020204" pitchFamily="34" charset="0"/>
              <a:buChar char="•"/>
            </a:pPr>
            <a:r>
              <a:rPr lang="es-ES" sz="2200" dirty="0"/>
              <a:t>Un JP no puede pronunciarse sobre un canto de línea </a:t>
            </a:r>
            <a:r>
              <a:rPr lang="es-ES" sz="2200" b="1" dirty="0"/>
              <a:t>si no hay apelación</a:t>
            </a:r>
            <a:r>
              <a:rPr lang="es-ES" sz="2200" dirty="0"/>
              <a:t>.</a:t>
            </a:r>
          </a:p>
        </p:txBody>
      </p:sp>
      <p:sp>
        <p:nvSpPr>
          <p:cNvPr id="99" name="Google Shape;99;p6"/>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16</a:t>
            </a:fld>
            <a:endParaRPr/>
          </a:p>
        </p:txBody>
      </p:sp>
      <p:sp>
        <p:nvSpPr>
          <p:cNvPr id="5" name="CuadroTexto 4"/>
          <p:cNvSpPr txBox="1"/>
          <p:nvPr/>
        </p:nvSpPr>
        <p:spPr>
          <a:xfrm>
            <a:off x="0" y="66656"/>
            <a:ext cx="12191999" cy="80021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400" b="1" dirty="0">
                <a:ln w="6600">
                  <a:solidFill>
                    <a:schemeClr val="accent2"/>
                  </a:solidFill>
                  <a:prstDash val="solid"/>
                </a:ln>
                <a:solidFill>
                  <a:srgbClr val="FFFFFF"/>
                </a:solidFill>
                <a:effectLst>
                  <a:outerShdw dist="38100" dir="2700000" algn="tl" rotWithShape="0">
                    <a:schemeClr val="accent2"/>
                  </a:outerShdw>
                </a:effectLst>
              </a:rPr>
              <a:t>CÓMO SE JUEGA: </a:t>
            </a:r>
          </a:p>
          <a:p>
            <a:r>
              <a:rPr lang="es-ES" sz="2200" b="1" i="1" dirty="0">
                <a:latin typeface="Segoe UI" panose="020B0502040204020203" pitchFamily="34" charset="0"/>
              </a:rPr>
              <a:t>Cantos de Línea (6.3; 13.D)</a:t>
            </a:r>
            <a:endParaRPr lang="es-ES" sz="22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11" name="Rectángulo 10"/>
          <p:cNvSpPr/>
          <p:nvPr/>
        </p:nvSpPr>
        <p:spPr>
          <a:xfrm>
            <a:off x="0" y="3116434"/>
            <a:ext cx="12191999" cy="154914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spcAft>
                <a:spcPts val="400"/>
              </a:spcAft>
            </a:pPr>
            <a:r>
              <a:rPr lang="es-ES" sz="2200" b="1" i="1" dirty="0"/>
              <a:t>Bolas Dentro:</a:t>
            </a:r>
          </a:p>
          <a:p>
            <a:pPr marL="285750" indent="-285750">
              <a:spcAft>
                <a:spcPts val="400"/>
              </a:spcAft>
              <a:buFont typeface="Arial" panose="020B0604020202020204" pitchFamily="34" charset="0"/>
              <a:buChar char="•"/>
            </a:pPr>
            <a:r>
              <a:rPr lang="es-ES" sz="2200" dirty="0"/>
              <a:t>Una pelota servida que libra la ZNV y sus líneas y cae en la pista de servicio correcta o en cualquier línea del área de servicio correcta es “dentro (in)”.</a:t>
            </a:r>
          </a:p>
          <a:p>
            <a:pPr marL="285750" indent="-285750">
              <a:spcAft>
                <a:spcPts val="400"/>
              </a:spcAft>
              <a:buFont typeface="Arial" panose="020B0604020202020204" pitchFamily="34" charset="0"/>
              <a:buChar char="•"/>
            </a:pPr>
            <a:r>
              <a:rPr lang="es-ES" sz="2200" dirty="0"/>
              <a:t>Cualquier otra pelota que cae en la pista o toca cualquier línea de la pista es “dentro (in)”. </a:t>
            </a:r>
          </a:p>
        </p:txBody>
      </p:sp>
      <p:sp>
        <p:nvSpPr>
          <p:cNvPr id="3" name="Rectángulo 2">
            <a:extLst>
              <a:ext uri="{FF2B5EF4-FFF2-40B4-BE49-F238E27FC236}">
                <a16:creationId xmlns:a16="http://schemas.microsoft.com/office/drawing/2014/main" id="{2FC32BB3-C0E6-1D5A-7D29-C62D2D9CA2CA}"/>
              </a:ext>
            </a:extLst>
          </p:cNvPr>
          <p:cNvSpPr/>
          <p:nvPr/>
        </p:nvSpPr>
        <p:spPr>
          <a:xfrm>
            <a:off x="0" y="884863"/>
            <a:ext cx="12191999" cy="222625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spcAft>
                <a:spcPts val="400"/>
              </a:spcAft>
            </a:pPr>
            <a:r>
              <a:rPr lang="es-ES" sz="2200" b="1" i="1" dirty="0"/>
              <a:t>Responsabilidad del Canto de Líneas:</a:t>
            </a:r>
          </a:p>
          <a:p>
            <a:pPr marL="285750" indent="-285750">
              <a:spcAft>
                <a:spcPts val="400"/>
              </a:spcAft>
              <a:buFont typeface="Arial" panose="020B0604020202020204" pitchFamily="34" charset="0"/>
              <a:buChar char="•"/>
            </a:pPr>
            <a:r>
              <a:rPr lang="es-ES" sz="2200" dirty="0"/>
              <a:t>En partidos no arbitrados y en partidos arbitrados sin Jueces de Línea cada equipo hace los cantos de línea en su propio campo.</a:t>
            </a:r>
          </a:p>
          <a:p>
            <a:pPr marL="285750" indent="-285750">
              <a:spcAft>
                <a:spcPts val="400"/>
              </a:spcAft>
              <a:buFont typeface="Arial" panose="020B0604020202020204" pitchFamily="34" charset="0"/>
              <a:buChar char="•"/>
            </a:pPr>
            <a:r>
              <a:rPr lang="es-ES" sz="2200" dirty="0"/>
              <a:t>En partidos con Jueces de Línea la responsabilidad del canto de líneas recae en los Jueces de Línea a excepción de la línea central en el servicio que sigue siendo responsabilidad de los jugadores.</a:t>
            </a:r>
          </a:p>
        </p:txBody>
      </p:sp>
    </p:spTree>
    <p:extLst>
      <p:ext uri="{BB962C8B-B14F-4D97-AF65-F5344CB8AC3E}">
        <p14:creationId xmlns:p14="http://schemas.microsoft.com/office/powerpoint/2010/main" val="1156401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12" name="Rectángulo 11"/>
          <p:cNvSpPr/>
          <p:nvPr/>
        </p:nvSpPr>
        <p:spPr>
          <a:xfrm>
            <a:off x="-1" y="913092"/>
            <a:ext cx="12192001" cy="609397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spcAft>
                <a:spcPts val="400"/>
              </a:spcAft>
            </a:pPr>
            <a:r>
              <a:rPr lang="es-ES" sz="2000" b="1" i="1" dirty="0"/>
              <a:t>Código de Ética para Cantos de Línea. </a:t>
            </a:r>
            <a:endParaRPr lang="es-ES" sz="2000" dirty="0"/>
          </a:p>
          <a:p>
            <a:pPr marL="285750" indent="-285750">
              <a:spcAft>
                <a:spcPts val="400"/>
              </a:spcAft>
              <a:buFont typeface="Arial" panose="020B0604020202020204" pitchFamily="34" charset="0"/>
              <a:buChar char="•"/>
            </a:pPr>
            <a:r>
              <a:rPr lang="es-ES" sz="2000" dirty="0"/>
              <a:t>El pickleball requiere un código ético para las responsabilidades de cantos de línea cuando las realizan los jugadores.</a:t>
            </a:r>
          </a:p>
          <a:p>
            <a:pPr marL="285750" indent="-285750">
              <a:spcAft>
                <a:spcPts val="400"/>
              </a:spcAft>
              <a:buFont typeface="Arial" panose="020B0604020202020204" pitchFamily="34" charset="0"/>
              <a:buChar char="•"/>
            </a:pPr>
            <a:r>
              <a:rPr lang="es-ES" sz="2000" b="1" dirty="0"/>
              <a:t>En caso de duda, todos los cantos deben resolverse a favor del oponente</a:t>
            </a:r>
            <a:r>
              <a:rPr lang="es-ES" sz="2000" dirty="0"/>
              <a:t>.</a:t>
            </a:r>
          </a:p>
          <a:p>
            <a:pPr marL="285750" indent="-285750">
              <a:spcAft>
                <a:spcPts val="400"/>
              </a:spcAft>
              <a:buFont typeface="Arial" panose="020B0604020202020204" pitchFamily="34" charset="0"/>
              <a:buChar char="•"/>
            </a:pPr>
            <a:r>
              <a:rPr lang="es-ES" sz="2000" dirty="0"/>
              <a:t>Los jugadores son responsables de cantar las líneas en su lado de pista (excluyendo servicios cortos, si son cantados por un JP).</a:t>
            </a:r>
          </a:p>
          <a:p>
            <a:pPr marL="285750" indent="-285750">
              <a:spcAft>
                <a:spcPts val="400"/>
              </a:spcAft>
              <a:buFont typeface="Arial" panose="020B0604020202020204" pitchFamily="34" charset="0"/>
              <a:buChar char="•"/>
            </a:pPr>
            <a:r>
              <a:rPr lang="es-ES" sz="2000" dirty="0"/>
              <a:t>El oponente obtiene el beneficio de la duda en los cantos de línea realizados. Cualquier bola que no pueda ser cantada “fuera” será considerada “dentro”. Un jugador no puede reclamar una repetición porque no se vio la pelota o hay incertidumbre. </a:t>
            </a:r>
          </a:p>
          <a:p>
            <a:pPr marL="285750" indent="-285750">
              <a:spcAft>
                <a:spcPts val="400"/>
              </a:spcAft>
              <a:buFont typeface="Arial" panose="020B0604020202020204" pitchFamily="34" charset="0"/>
              <a:buChar char="•"/>
            </a:pPr>
            <a:r>
              <a:rPr lang="es-ES" sz="2000" b="1" dirty="0"/>
              <a:t>No se puede consultar a los espectadores</a:t>
            </a:r>
            <a:r>
              <a:rPr lang="es-ES" sz="2000" dirty="0"/>
              <a:t> sobre cantos de línea. </a:t>
            </a:r>
          </a:p>
          <a:p>
            <a:pPr marL="285750" indent="-285750">
              <a:spcAft>
                <a:spcPts val="400"/>
              </a:spcAft>
              <a:buFont typeface="Arial" panose="020B0604020202020204" pitchFamily="34" charset="0"/>
              <a:buChar char="•"/>
            </a:pPr>
            <a:r>
              <a:rPr lang="es-ES" sz="2000" dirty="0"/>
              <a:t>Todos los cantos "fuera" (que no terminen un rally) deben hacerse antes de que la pelota sea golpeada por el oponente o antes de que la pelota quede muerta. </a:t>
            </a:r>
          </a:p>
          <a:p>
            <a:pPr marL="285750" indent="-285750">
              <a:spcAft>
                <a:spcPts val="400"/>
              </a:spcAft>
              <a:buFont typeface="Arial" panose="020B0604020202020204" pitchFamily="34" charset="0"/>
              <a:buChar char="•"/>
            </a:pPr>
            <a:r>
              <a:rPr lang="es-ES" sz="2000" dirty="0"/>
              <a:t>En el juego de dobles, si un jugador canta la pelota “fuera” y el compañero dice “dentro”, existe la duda y el canto será "dentro".</a:t>
            </a:r>
          </a:p>
          <a:p>
            <a:pPr marL="285750" indent="-285750">
              <a:spcAft>
                <a:spcPts val="400"/>
              </a:spcAft>
              <a:buFont typeface="Arial" panose="020B0604020202020204" pitchFamily="34" charset="0"/>
              <a:buChar char="•"/>
            </a:pPr>
            <a:r>
              <a:rPr lang="es-ES" sz="2000" dirty="0"/>
              <a:t>En un partido no arbitrado, el equipo oponente SÓLO puede hacer valer las faltas de pie en el servicio y las faltas en la ZNV. Si hay desacuerdo será una repetición. </a:t>
            </a:r>
          </a:p>
          <a:p>
            <a:pPr marL="285750" indent="-285750">
              <a:spcAft>
                <a:spcPts val="400"/>
              </a:spcAft>
              <a:buFont typeface="Arial" panose="020B0604020202020204" pitchFamily="34" charset="0"/>
              <a:buChar char="•"/>
            </a:pPr>
            <a:r>
              <a:rPr lang="es-ES" sz="2000" dirty="0"/>
              <a:t>Los jugadores tienen la posibilidad de convocar al Juez Árbitro si pierden la confianza en los cantos del equipo contrario.</a:t>
            </a:r>
          </a:p>
        </p:txBody>
      </p:sp>
      <p:sp>
        <p:nvSpPr>
          <p:cNvPr id="99" name="Google Shape;99;p6"/>
          <p:cNvSpPr txBox="1">
            <a:spLocks noGrp="1"/>
          </p:cNvSpPr>
          <p:nvPr>
            <p:ph type="sldNum" idx="12"/>
          </p:nvPr>
        </p:nvSpPr>
        <p:spPr>
          <a:xfrm>
            <a:off x="11363346" y="6213627"/>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17</a:t>
            </a:fld>
            <a:endParaRPr dirty="0"/>
          </a:p>
        </p:txBody>
      </p:sp>
      <p:sp>
        <p:nvSpPr>
          <p:cNvPr id="5" name="CuadroTexto 4"/>
          <p:cNvSpPr txBox="1"/>
          <p:nvPr/>
        </p:nvSpPr>
        <p:spPr>
          <a:xfrm>
            <a:off x="1" y="94366"/>
            <a:ext cx="12192000" cy="80021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400" b="1" dirty="0">
                <a:ln w="6600">
                  <a:solidFill>
                    <a:schemeClr val="accent2"/>
                  </a:solidFill>
                  <a:prstDash val="solid"/>
                </a:ln>
                <a:solidFill>
                  <a:srgbClr val="FFFFFF"/>
                </a:solidFill>
                <a:effectLst>
                  <a:outerShdw dist="38100" dir="2700000" algn="tl" rotWithShape="0">
                    <a:schemeClr val="accent2"/>
                  </a:outerShdw>
                </a:effectLst>
              </a:rPr>
              <a:t>CÓMO SE JUEGA: </a:t>
            </a:r>
          </a:p>
          <a:p>
            <a:r>
              <a:rPr lang="es-ES" sz="2200" b="1" i="1" dirty="0">
                <a:latin typeface="Segoe UI" panose="020B0502040204020203" pitchFamily="34" charset="0"/>
              </a:rPr>
              <a:t>Cantos de Línea (6.3)</a:t>
            </a:r>
            <a:endParaRPr lang="es-ES" sz="22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32716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21" name="CuadroTexto 20"/>
          <p:cNvSpPr txBox="1"/>
          <p:nvPr/>
        </p:nvSpPr>
        <p:spPr>
          <a:xfrm>
            <a:off x="1" y="167917"/>
            <a:ext cx="12191998" cy="76944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400" b="1" dirty="0">
                <a:ln w="6600">
                  <a:solidFill>
                    <a:schemeClr val="accent2"/>
                  </a:solidFill>
                  <a:prstDash val="solid"/>
                </a:ln>
                <a:solidFill>
                  <a:srgbClr val="FFFFFF"/>
                </a:solidFill>
                <a:effectLst>
                  <a:outerShdw dist="38100" dir="2700000" algn="tl" rotWithShape="0">
                    <a:schemeClr val="accent2"/>
                  </a:outerShdw>
                </a:effectLst>
              </a:rPr>
              <a:t>CÓMO SE JUEGA: </a:t>
            </a:r>
          </a:p>
          <a:p>
            <a:r>
              <a:rPr lang="es-ES" sz="2000" b="1" i="1" dirty="0">
                <a:latin typeface="Segoe UI" panose="020B0502040204020203" pitchFamily="34" charset="0"/>
              </a:rPr>
              <a:t>Zona de NO Volea (ZNV) (Capítulo 9)</a:t>
            </a:r>
            <a:endParaRPr lang="es-ES" sz="20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3" name="Rectángulo 22"/>
          <p:cNvSpPr/>
          <p:nvPr/>
        </p:nvSpPr>
        <p:spPr>
          <a:xfrm>
            <a:off x="0" y="875803"/>
            <a:ext cx="12191999" cy="614527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spcAft>
                <a:spcPts val="300"/>
              </a:spcAft>
              <a:buFont typeface="Arial" panose="020B0604020202020204" pitchFamily="34" charset="0"/>
              <a:buChar char="•"/>
            </a:pPr>
            <a:r>
              <a:rPr lang="es-ES" sz="2000" dirty="0"/>
              <a:t>Es la </a:t>
            </a:r>
            <a:r>
              <a:rPr lang="es-ES" sz="2000" b="1" u="sng" dirty="0"/>
              <a:t>principal responsabilidad </a:t>
            </a:r>
            <a:r>
              <a:rPr lang="es-ES" sz="2000" dirty="0"/>
              <a:t>del Juez de Pista junto con las faltas de pie en el servicio y los servicios cortos.</a:t>
            </a:r>
          </a:p>
          <a:p>
            <a:pPr marL="285750" indent="-285750">
              <a:spcAft>
                <a:spcPts val="300"/>
              </a:spcAft>
              <a:buFont typeface="Arial" panose="020B0604020202020204" pitchFamily="34" charset="0"/>
              <a:buChar char="•"/>
            </a:pPr>
            <a:r>
              <a:rPr lang="es-ES" sz="2000" dirty="0"/>
              <a:t>Todas las voleas deben iniciarse fuera de la ZNV.</a:t>
            </a:r>
          </a:p>
          <a:p>
            <a:pPr marL="285750" indent="-285750">
              <a:spcAft>
                <a:spcPts val="300"/>
              </a:spcAft>
              <a:buFont typeface="Arial" panose="020B0604020202020204" pitchFamily="34" charset="0"/>
              <a:buChar char="•"/>
            </a:pPr>
            <a:r>
              <a:rPr lang="es-ES" sz="2000" dirty="0"/>
              <a:t>Es falta si el jugador que volea o cualquier cosa que tenga contacto con el jugador que volea mientras está voleando toca la ZNV.</a:t>
            </a:r>
          </a:p>
          <a:p>
            <a:pPr marL="285750" lvl="2" indent="-285750">
              <a:spcAft>
                <a:spcPts val="300"/>
              </a:spcAft>
              <a:buFont typeface="Arial" panose="020B0604020202020204" pitchFamily="34" charset="0"/>
              <a:buChar char="•"/>
            </a:pPr>
            <a:r>
              <a:rPr lang="es-ES" sz="2000" dirty="0"/>
              <a:t>El acto de volear </a:t>
            </a:r>
            <a:r>
              <a:rPr lang="es-ES" sz="2000" b="1" dirty="0"/>
              <a:t>comienza cuando la pelota es golpeada </a:t>
            </a:r>
            <a:r>
              <a:rPr lang="es-ES" sz="2000" dirty="0"/>
              <a:t>en el aire antes de botar y termina cuando el movimiento del jugador en la acción de continuidad del golpe acaba (</a:t>
            </a:r>
            <a:r>
              <a:rPr lang="es-ES" sz="2000" b="1" u="sng" dirty="0"/>
              <a:t>momentum</a:t>
            </a:r>
            <a:r>
              <a:rPr lang="es-ES" sz="2000" dirty="0"/>
              <a:t>).</a:t>
            </a:r>
          </a:p>
          <a:p>
            <a:pPr marL="285750" indent="-285750">
              <a:spcAft>
                <a:spcPts val="300"/>
              </a:spcAft>
              <a:buFont typeface="Arial" panose="020B0604020202020204" pitchFamily="34" charset="0"/>
              <a:buChar char="•"/>
            </a:pPr>
            <a:r>
              <a:rPr lang="es-ES" sz="2000" dirty="0"/>
              <a:t>Si la pala toca la ZNV durante el movimiento de volea, después de tocar la pelota, es una falta.</a:t>
            </a:r>
          </a:p>
          <a:p>
            <a:pPr marL="285750" indent="-285750">
              <a:spcAft>
                <a:spcPts val="300"/>
              </a:spcAft>
              <a:buFont typeface="Arial" panose="020B0604020202020204" pitchFamily="34" charset="0"/>
              <a:buChar char="•"/>
            </a:pPr>
            <a:r>
              <a:rPr lang="es-ES" sz="2000" dirty="0"/>
              <a:t>Durante el acto de volear, es falta si el momentum del jugador que volea hace que haga contacto con cualquier cosa que esté tocando la ZNV, incluido el compañero del jugador. Es falta </a:t>
            </a:r>
            <a:r>
              <a:rPr lang="es-ES" sz="2000" b="1" u="sng" dirty="0"/>
              <a:t>incluso si la pelota queda muerta </a:t>
            </a:r>
            <a:r>
              <a:rPr lang="es-ES" sz="2000" dirty="0"/>
              <a:t>antes de que el jugador toque la ZNV.</a:t>
            </a:r>
          </a:p>
          <a:p>
            <a:pPr marL="285750" indent="-285750">
              <a:spcAft>
                <a:spcPts val="300"/>
              </a:spcAft>
              <a:buFont typeface="Arial" panose="020B0604020202020204" pitchFamily="34" charset="0"/>
              <a:buChar char="•"/>
            </a:pPr>
            <a:r>
              <a:rPr lang="es-ES" sz="2000" dirty="0"/>
              <a:t>Si un jugador ha tocado la ZNV por cualquier motivo, ese jugador no puede volear hasta que </a:t>
            </a:r>
            <a:r>
              <a:rPr lang="es-ES" sz="2000" b="1" u="sng" dirty="0"/>
              <a:t>ambos pies</a:t>
            </a:r>
            <a:r>
              <a:rPr lang="es-ES" sz="2000" dirty="0"/>
              <a:t> hayan hecho contacto con la superficie de juego completamente fuera de la zona de no volea.</a:t>
            </a:r>
          </a:p>
          <a:p>
            <a:pPr marL="285750" indent="-285750">
              <a:spcAft>
                <a:spcPts val="300"/>
              </a:spcAft>
              <a:buFont typeface="Arial" panose="020B0604020202020204" pitchFamily="34" charset="0"/>
              <a:buChar char="•"/>
            </a:pPr>
            <a:r>
              <a:rPr lang="es-ES" sz="2000" dirty="0"/>
              <a:t>Un jugador puede ingresar a la ZNV en cualquier momento excepto cuando está voleando la pelota.</a:t>
            </a:r>
          </a:p>
          <a:p>
            <a:pPr marL="285750" indent="-285750">
              <a:spcAft>
                <a:spcPts val="300"/>
              </a:spcAft>
              <a:buFont typeface="Arial" panose="020B0604020202020204" pitchFamily="34" charset="0"/>
              <a:buChar char="•"/>
            </a:pPr>
            <a:r>
              <a:rPr lang="es-ES" sz="2000" dirty="0"/>
              <a:t>Un jugador puede ingresar a la ZNV antes o después de devolver cualquier pelota que bote.</a:t>
            </a:r>
          </a:p>
          <a:p>
            <a:pPr marL="285750" indent="-285750">
              <a:spcAft>
                <a:spcPts val="300"/>
              </a:spcAft>
              <a:buFont typeface="Arial" panose="020B0604020202020204" pitchFamily="34" charset="0"/>
              <a:buChar char="•"/>
            </a:pPr>
            <a:r>
              <a:rPr lang="es-ES" sz="2000" dirty="0"/>
              <a:t>No hay infracción si un jugador devuelve la pelota mientras su compañero está situado en la ZNV. </a:t>
            </a:r>
          </a:p>
          <a:p>
            <a:pPr marL="285750" indent="-285750">
              <a:spcAft>
                <a:spcPts val="300"/>
              </a:spcAft>
              <a:buFont typeface="Arial" panose="020B0604020202020204" pitchFamily="34" charset="0"/>
              <a:buChar char="•"/>
            </a:pPr>
            <a:r>
              <a:rPr lang="es-ES" sz="2000" dirty="0"/>
              <a:t>Las faltas de la ZNV no tienen caducidad hasta que el jugador recupere el equilibrio, aunque la pelota ya esté muerta.</a:t>
            </a:r>
          </a:p>
        </p:txBody>
      </p:sp>
      <p:sp>
        <p:nvSpPr>
          <p:cNvPr id="99" name="Google Shape;99;p6"/>
          <p:cNvSpPr txBox="1">
            <a:spLocks noGrp="1"/>
          </p:cNvSpPr>
          <p:nvPr>
            <p:ph type="sldNum" idx="12"/>
          </p:nvPr>
        </p:nvSpPr>
        <p:spPr>
          <a:xfrm>
            <a:off x="11404915" y="6430406"/>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18</a:t>
            </a:fld>
            <a:endParaRPr dirty="0"/>
          </a:p>
        </p:txBody>
      </p:sp>
    </p:spTree>
    <p:extLst>
      <p:ext uri="{BB962C8B-B14F-4D97-AF65-F5344CB8AC3E}">
        <p14:creationId xmlns:p14="http://schemas.microsoft.com/office/powerpoint/2010/main" val="346800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21" name="CuadroTexto 20"/>
          <p:cNvSpPr txBox="1"/>
          <p:nvPr/>
        </p:nvSpPr>
        <p:spPr>
          <a:xfrm>
            <a:off x="1" y="167917"/>
            <a:ext cx="12191999" cy="76944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400" b="1" dirty="0">
                <a:ln w="6600">
                  <a:solidFill>
                    <a:schemeClr val="accent2"/>
                  </a:solidFill>
                  <a:prstDash val="solid"/>
                </a:ln>
                <a:solidFill>
                  <a:srgbClr val="FFFFFF"/>
                </a:solidFill>
                <a:effectLst>
                  <a:outerShdw dist="38100" dir="2700000" algn="tl" rotWithShape="0">
                    <a:schemeClr val="accent2"/>
                  </a:outerShdw>
                </a:effectLst>
              </a:rPr>
              <a:t>CÓMO SE JUEGA: </a:t>
            </a:r>
          </a:p>
          <a:p>
            <a:r>
              <a:rPr lang="es-ES" sz="2000" b="1" i="1" dirty="0">
                <a:latin typeface="Segoe UI" panose="020B0502040204020203" pitchFamily="34" charset="0"/>
              </a:rPr>
              <a:t>Otras Faltas. (Capítulo 7)</a:t>
            </a:r>
            <a:endParaRPr lang="es-ES" sz="20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3" name="Rectángulo 22"/>
          <p:cNvSpPr/>
          <p:nvPr/>
        </p:nvSpPr>
        <p:spPr>
          <a:xfrm>
            <a:off x="-1" y="948691"/>
            <a:ext cx="12191999" cy="59093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buFont typeface="Arial" panose="020B0604020202020204" pitchFamily="34" charset="0"/>
              <a:buChar char="•"/>
            </a:pPr>
            <a:r>
              <a:rPr lang="es-ES" sz="2100" dirty="0"/>
              <a:t>Si el servicio o el resto no botan antes de que se golpee la pelota (doble bote).</a:t>
            </a:r>
          </a:p>
          <a:p>
            <a:pPr marL="285750" indent="-285750">
              <a:buFont typeface="Arial" panose="020B0604020202020204" pitchFamily="34" charset="0"/>
              <a:buChar char="•"/>
            </a:pPr>
            <a:r>
              <a:rPr lang="es-ES" sz="2100" dirty="0"/>
              <a:t>Golpear la pelota en el lado de la red del jugador sin que la pelota haya cruzado la red completamente.</a:t>
            </a:r>
          </a:p>
          <a:p>
            <a:pPr marL="285750" indent="-285750">
              <a:buFont typeface="Arial" panose="020B0604020202020204" pitchFamily="34" charset="0"/>
              <a:buChar char="•"/>
            </a:pPr>
            <a:r>
              <a:rPr lang="es-ES" sz="2100" dirty="0"/>
              <a:t>Golpear la pelota por debajo de la red o entre la red y el poste de la red, o si la bola golpea el poste de la red (objeto fijo permanente).</a:t>
            </a:r>
          </a:p>
          <a:p>
            <a:pPr marL="285750" indent="-285750">
              <a:buFont typeface="Arial" panose="020B0604020202020204" pitchFamily="34" charset="0"/>
              <a:buChar char="•"/>
            </a:pPr>
            <a:r>
              <a:rPr lang="es-ES" sz="2100" dirty="0"/>
              <a:t>Si un jugador no devuelve la pelota antes de que bote dos veces en el lado de la red del jugador receptor (3 en silla).</a:t>
            </a:r>
          </a:p>
          <a:p>
            <a:pPr marL="285750" indent="-285750">
              <a:buFont typeface="Arial" panose="020B0604020202020204" pitchFamily="34" charset="0"/>
              <a:buChar char="•"/>
            </a:pPr>
            <a:r>
              <a:rPr lang="es-ES" sz="2100" dirty="0"/>
              <a:t>Si un jugador, la indumentaria de un jugador o la pala de un jugador hace contacto con el sistema de red, los postes de la red o la pista del oponente, cuando la pelota está en juego.</a:t>
            </a:r>
          </a:p>
          <a:p>
            <a:pPr marL="285750" indent="-285750">
              <a:buFont typeface="Arial" panose="020B0604020202020204" pitchFamily="34" charset="0"/>
              <a:buChar char="•"/>
            </a:pPr>
            <a:r>
              <a:rPr lang="es-ES" sz="2100" dirty="0"/>
              <a:t>Después del servicio, la pelota toca a un jugador o cualquier cosa que el jugador esté usando o llevando, excepto la pala o la(s) mano(s) del jugador en contacto con la pala por debajo de la muñeca.</a:t>
            </a:r>
          </a:p>
          <a:p>
            <a:pPr marL="285750" indent="-285750">
              <a:buFont typeface="Arial" panose="020B0604020202020204" pitchFamily="34" charset="0"/>
              <a:buChar char="•"/>
            </a:pPr>
            <a:r>
              <a:rPr lang="es-ES" sz="2100" dirty="0"/>
              <a:t>Una pelota en juego que es detenida por un jugador antes de que quede muerta (p. ej., atrapar o detener una pelota en vuelo antes de que haga contacto con la superficie de juego).</a:t>
            </a:r>
          </a:p>
          <a:p>
            <a:pPr marL="285750" indent="-285750">
              <a:buFont typeface="Arial" panose="020B0604020202020204" pitchFamily="34" charset="0"/>
              <a:buChar char="•"/>
            </a:pPr>
            <a:r>
              <a:rPr lang="es-ES" sz="2100" dirty="0"/>
              <a:t>Después del servicio, si una pelota toca cualquier objeto fijo permanente antes de botar en la pista.</a:t>
            </a:r>
          </a:p>
          <a:p>
            <a:pPr marL="285750" indent="-285750">
              <a:buFont typeface="Arial" panose="020B0604020202020204" pitchFamily="34" charset="0"/>
              <a:buChar char="•"/>
            </a:pPr>
            <a:r>
              <a:rPr lang="es-ES" sz="2100" dirty="0"/>
              <a:t>Un jugador que acarrea o atrapa la pelota en la pala mientras realiza el servicio o durante un rally.</a:t>
            </a:r>
          </a:p>
          <a:p>
            <a:pPr marL="285750" indent="-285750">
              <a:buFont typeface="Arial" panose="020B0604020202020204" pitchFamily="34" charset="0"/>
              <a:buChar char="•"/>
            </a:pPr>
            <a:r>
              <a:rPr lang="es-ES" sz="2100" dirty="0"/>
              <a:t>En el caso de faltas simultaneas </a:t>
            </a:r>
            <a:r>
              <a:rPr lang="es-ES" sz="2100" b="1" dirty="0"/>
              <a:t>cantar todas las faltas</a:t>
            </a:r>
            <a:r>
              <a:rPr lang="es-ES" sz="2100" dirty="0"/>
              <a:t>, si tienen la misma sanción aplicar solo una, si tienen sanciones diferentes aplicar todas las sanciones (ej. pérdida de rally y FT).</a:t>
            </a:r>
          </a:p>
        </p:txBody>
      </p:sp>
      <p:sp>
        <p:nvSpPr>
          <p:cNvPr id="99" name="Google Shape;99;p6"/>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19</a:t>
            </a:fld>
            <a:endParaRPr dirty="0"/>
          </a:p>
        </p:txBody>
      </p:sp>
    </p:spTree>
    <p:extLst>
      <p:ext uri="{BB962C8B-B14F-4D97-AF65-F5344CB8AC3E}">
        <p14:creationId xmlns:p14="http://schemas.microsoft.com/office/powerpoint/2010/main" val="275194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a:spLocks noGrp="1"/>
          </p:cNvSpPr>
          <p:nvPr>
            <p:ph type="body" idx="1"/>
          </p:nvPr>
        </p:nvSpPr>
        <p:spPr>
          <a:xfrm>
            <a:off x="115410" y="88777"/>
            <a:ext cx="11961443" cy="6533696"/>
          </a:xfrm>
          <a:prstGeom prst="rect">
            <a:avLst/>
          </a:prstGeom>
          <a:noFill/>
          <a:ln>
            <a:noFill/>
          </a:ln>
        </p:spPr>
        <p:txBody>
          <a:bodyPr spcFirstLastPara="1" wrap="square" lIns="45700" tIns="45700" rIns="45700" bIns="45700" anchor="t" anchorCtr="0">
            <a:normAutofit fontScale="92500" lnSpcReduction="20000"/>
          </a:bodyPr>
          <a:lstStyle/>
          <a:p>
            <a:pPr marL="0" lvl="1" indent="349250" algn="ctr" rtl="0">
              <a:lnSpc>
                <a:spcPct val="100000"/>
              </a:lnSpc>
              <a:spcBef>
                <a:spcPts val="0"/>
              </a:spcBef>
              <a:spcAft>
                <a:spcPts val="0"/>
              </a:spcAft>
              <a:buSzPts val="4000"/>
              <a:buFont typeface="Noto Sans Symbols"/>
              <a:buNone/>
            </a:pPr>
            <a:r>
              <a:rPr lang="es-ES" sz="3600" dirty="0">
                <a:solidFill>
                  <a:srgbClr val="18579B"/>
                </a:solidFill>
              </a:rPr>
              <a:t>
</a:t>
            </a:r>
            <a:r>
              <a:rPr lang="es-ES" sz="3900" dirty="0">
                <a:solidFill>
                  <a:srgbClr val="18579B"/>
                </a:solidFill>
              </a:rPr>
              <a:t>Este curso está basado en las</a:t>
            </a:r>
          </a:p>
          <a:p>
            <a:pPr marL="0" lvl="1" indent="349250" algn="ctr">
              <a:spcBef>
                <a:spcPts val="600"/>
              </a:spcBef>
              <a:buSzPts val="3600"/>
              <a:buNone/>
            </a:pPr>
            <a:r>
              <a:rPr lang="es-ES" sz="3900" dirty="0">
                <a:solidFill>
                  <a:srgbClr val="18579B"/>
                </a:solidFill>
              </a:rPr>
              <a:t>Reglas oficiales de pickleball 2025 de la RFET y </a:t>
            </a:r>
          </a:p>
          <a:p>
            <a:pPr marL="0" lvl="1" indent="349250" algn="ctr">
              <a:spcBef>
                <a:spcPts val="600"/>
              </a:spcBef>
              <a:buSzPts val="3600"/>
              <a:buNone/>
            </a:pPr>
            <a:r>
              <a:rPr lang="es-ES" sz="3900" dirty="0">
                <a:solidFill>
                  <a:srgbClr val="18579B"/>
                </a:solidFill>
              </a:rPr>
              <a:t>Presentado por </a:t>
            </a:r>
          </a:p>
          <a:p>
            <a:pPr marL="0" lvl="1" indent="349250" algn="ctr">
              <a:spcBef>
                <a:spcPts val="600"/>
              </a:spcBef>
              <a:buSzPts val="3600"/>
              <a:buNone/>
            </a:pPr>
            <a:endParaRPr lang="es-ES" sz="3600" dirty="0">
              <a:solidFill>
                <a:srgbClr val="18579B"/>
              </a:solidFill>
            </a:endParaRPr>
          </a:p>
          <a:p>
            <a:pPr marL="0" lvl="1" indent="349250" algn="ctr">
              <a:spcBef>
                <a:spcPts val="600"/>
              </a:spcBef>
              <a:buSzPts val="3600"/>
              <a:buNone/>
            </a:pPr>
            <a:r>
              <a:rPr lang="es-ES" sz="3500" dirty="0">
                <a:solidFill>
                  <a:srgbClr val="FF0000"/>
                </a:solidFill>
              </a:rPr>
              <a:t>Abreviaciones en este documento:</a:t>
            </a:r>
          </a:p>
          <a:p>
            <a:pPr marL="0" lvl="1" indent="349250" algn="ctr">
              <a:spcBef>
                <a:spcPts val="600"/>
              </a:spcBef>
              <a:buSzPts val="3600"/>
              <a:buNone/>
            </a:pPr>
            <a:r>
              <a:rPr lang="es-ES" sz="3000" dirty="0">
                <a:solidFill>
                  <a:srgbClr val="18579B"/>
                </a:solidFill>
              </a:rPr>
              <a:t>JP.- Juez de Pista</a:t>
            </a:r>
          </a:p>
          <a:p>
            <a:pPr marL="0" lvl="1" indent="349250" algn="ctr">
              <a:spcBef>
                <a:spcPts val="600"/>
              </a:spcBef>
              <a:buSzPts val="3600"/>
              <a:buNone/>
            </a:pPr>
            <a:r>
              <a:rPr lang="es-ES" sz="3000" dirty="0">
                <a:solidFill>
                  <a:srgbClr val="18579B"/>
                </a:solidFill>
              </a:rPr>
              <a:t>JA.- Juez Árbitro</a:t>
            </a:r>
          </a:p>
          <a:p>
            <a:pPr marL="0" lvl="1" indent="349250" algn="ctr">
              <a:spcBef>
                <a:spcPts val="600"/>
              </a:spcBef>
              <a:buSzPts val="3600"/>
              <a:buNone/>
            </a:pPr>
            <a:r>
              <a:rPr lang="es-ES" sz="3000" dirty="0">
                <a:solidFill>
                  <a:srgbClr val="18579B"/>
                </a:solidFill>
              </a:rPr>
              <a:t>JL.- Juez de Línea</a:t>
            </a:r>
          </a:p>
          <a:p>
            <a:pPr marL="0" lvl="1" indent="349250" algn="ctr">
              <a:spcBef>
                <a:spcPts val="600"/>
              </a:spcBef>
              <a:buSzPts val="3600"/>
              <a:buNone/>
            </a:pPr>
            <a:r>
              <a:rPr lang="es-ES" sz="3000" dirty="0">
                <a:solidFill>
                  <a:srgbClr val="18579B"/>
                </a:solidFill>
              </a:rPr>
              <a:t>DT.- Director de Torneo</a:t>
            </a:r>
          </a:p>
          <a:p>
            <a:pPr marL="0" lvl="1" indent="349250" algn="ctr">
              <a:spcBef>
                <a:spcPts val="600"/>
              </a:spcBef>
              <a:buSzPts val="3600"/>
              <a:buNone/>
            </a:pPr>
            <a:r>
              <a:rPr lang="es-ES" sz="3000" dirty="0">
                <a:solidFill>
                  <a:srgbClr val="18579B"/>
                </a:solidFill>
              </a:rPr>
              <a:t>ZNV.- Zona de No Volea</a:t>
            </a:r>
          </a:p>
          <a:p>
            <a:pPr marL="0" lvl="1" indent="349250" algn="ctr">
              <a:spcBef>
                <a:spcPts val="600"/>
              </a:spcBef>
              <a:buSzPts val="3600"/>
              <a:buNone/>
            </a:pPr>
            <a:r>
              <a:rPr lang="es-ES" sz="3000" dirty="0">
                <a:solidFill>
                  <a:srgbClr val="18579B"/>
                </a:solidFill>
              </a:rPr>
              <a:t>AV.- Advertencia Verbal</a:t>
            </a:r>
          </a:p>
          <a:p>
            <a:pPr marL="0" lvl="1" indent="349250" algn="ctr">
              <a:spcBef>
                <a:spcPts val="600"/>
              </a:spcBef>
              <a:buSzPts val="3600"/>
              <a:buNone/>
            </a:pPr>
            <a:r>
              <a:rPr lang="es-ES" sz="3000" dirty="0">
                <a:solidFill>
                  <a:srgbClr val="18579B"/>
                </a:solidFill>
              </a:rPr>
              <a:t>AT.- Advertencia Técnica</a:t>
            </a:r>
          </a:p>
          <a:p>
            <a:pPr marL="0" lvl="1" indent="349250" algn="ctr">
              <a:spcBef>
                <a:spcPts val="600"/>
              </a:spcBef>
              <a:buSzPts val="3600"/>
              <a:buNone/>
            </a:pPr>
            <a:r>
              <a:rPr lang="es-ES" sz="3000" dirty="0">
                <a:solidFill>
                  <a:srgbClr val="18579B"/>
                </a:solidFill>
              </a:rPr>
              <a:t>FT.- Falta Técnica</a:t>
            </a:r>
          </a:p>
          <a:p>
            <a:pPr marL="0" lvl="1" indent="349250" algn="ctr">
              <a:spcBef>
                <a:spcPts val="600"/>
              </a:spcBef>
              <a:buSzPts val="3600"/>
              <a:buNone/>
            </a:pPr>
            <a:endParaRPr lang="es-ES" sz="3600" dirty="0">
              <a:solidFill>
                <a:srgbClr val="18579B"/>
              </a:solidFill>
            </a:endParaRPr>
          </a:p>
        </p:txBody>
      </p:sp>
      <p:sp>
        <p:nvSpPr>
          <p:cNvPr id="99" name="Google Shape;99;p6"/>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21" name="CuadroTexto 20"/>
          <p:cNvSpPr txBox="1"/>
          <p:nvPr/>
        </p:nvSpPr>
        <p:spPr>
          <a:xfrm>
            <a:off x="20320" y="66656"/>
            <a:ext cx="12161519" cy="76944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400" b="1" dirty="0">
                <a:ln w="6600">
                  <a:solidFill>
                    <a:schemeClr val="accent2"/>
                  </a:solidFill>
                  <a:prstDash val="solid"/>
                </a:ln>
                <a:solidFill>
                  <a:srgbClr val="FFFFFF"/>
                </a:solidFill>
                <a:effectLst>
                  <a:outerShdw dist="38100" dir="2700000" algn="tl" rotWithShape="0">
                    <a:schemeClr val="accent2"/>
                  </a:outerShdw>
                </a:effectLst>
              </a:rPr>
              <a:t>CÓMO SE JUEGA: </a:t>
            </a:r>
          </a:p>
          <a:p>
            <a:r>
              <a:rPr lang="es-ES" sz="2000" b="1" i="1" dirty="0">
                <a:latin typeface="Segoe UI" panose="020B0502040204020203" pitchFamily="34" charset="0"/>
              </a:rPr>
              <a:t>Otras Reglas (Capítulo 11)</a:t>
            </a:r>
            <a:endParaRPr lang="es-ES" sz="20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3" name="Rectángulo 22"/>
          <p:cNvSpPr/>
          <p:nvPr/>
        </p:nvSpPr>
        <p:spPr>
          <a:xfrm>
            <a:off x="-10161" y="738876"/>
            <a:ext cx="12192000" cy="594008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buFont typeface="Arial" panose="020B0604020202020204" pitchFamily="34" charset="0"/>
              <a:buChar char="•"/>
            </a:pPr>
            <a:r>
              <a:rPr lang="es-ES" sz="2000" b="1" dirty="0"/>
              <a:t>Golpes Dobles (</a:t>
            </a:r>
            <a:r>
              <a:rPr lang="es-ES" sz="2000" b="1" dirty="0" err="1"/>
              <a:t>Double</a:t>
            </a:r>
            <a:r>
              <a:rPr lang="es-ES" sz="2000" b="1" dirty="0"/>
              <a:t> Hits)</a:t>
            </a:r>
            <a:r>
              <a:rPr lang="es-ES" sz="2000" dirty="0"/>
              <a:t>. Las pelotas NO se pueden golpear dos veces, excepto si se trata de un golpe involuntario, continuo y en una sola dirección. Si la pelota es golpeada por un segundo jugador, es falta.</a:t>
            </a:r>
          </a:p>
          <a:p>
            <a:pPr marL="285750" indent="-285750">
              <a:buFont typeface="Arial" panose="020B0604020202020204" pitchFamily="34" charset="0"/>
              <a:buChar char="•"/>
            </a:pPr>
            <a:r>
              <a:rPr lang="es-ES" sz="2000" b="1" dirty="0"/>
              <a:t>Cambio de mano. </a:t>
            </a:r>
            <a:r>
              <a:rPr lang="es-ES" sz="2000" dirty="0"/>
              <a:t>Una pala se puede cambiar de mano a mano en cualquier momento.</a:t>
            </a:r>
          </a:p>
          <a:p>
            <a:pPr marL="285750" indent="-285750">
              <a:buFont typeface="Arial" panose="020B0604020202020204" pitchFamily="34" charset="0"/>
              <a:buChar char="•"/>
            </a:pPr>
            <a:r>
              <a:rPr lang="es-ES" sz="2000" b="1" dirty="0"/>
              <a:t>Golpes a dos manos. </a:t>
            </a:r>
            <a:r>
              <a:rPr lang="es-ES" sz="2000" dirty="0"/>
              <a:t>Se permiten golpes a dos manos.</a:t>
            </a:r>
          </a:p>
          <a:p>
            <a:pPr marL="285750" indent="-285750">
              <a:buFont typeface="Arial" panose="020B0604020202020204" pitchFamily="34" charset="0"/>
              <a:buChar char="•"/>
            </a:pPr>
            <a:r>
              <a:rPr lang="es-ES" sz="2000" b="1" dirty="0"/>
              <a:t>Golpe al Aire. </a:t>
            </a:r>
            <a:r>
              <a:rPr lang="es-ES" sz="2000" dirty="0"/>
              <a:t>Un jugador que pierde por completo la pelota cuando intenta golpearla no crea una pelota muerta, incluso durante el servicio. La pelota permanece en juego hasta que bota dos veces o hasta que ocurra otra falta.</a:t>
            </a:r>
          </a:p>
          <a:p>
            <a:pPr marL="285750" indent="-285750">
              <a:buFont typeface="Arial" panose="020B0604020202020204" pitchFamily="34" charset="0"/>
              <a:buChar char="•"/>
            </a:pPr>
            <a:r>
              <a:rPr lang="es-ES" sz="2000" b="1" dirty="0"/>
              <a:t>Pelota rota, Agrietada, Degradada o Blanda. </a:t>
            </a:r>
            <a:r>
              <a:rPr lang="es-ES" sz="2000" dirty="0"/>
              <a:t>Si algún jugador sospecha que la pelota está rota, agrietada, degradada o blanda después del servicio, el juego debe continuar hasta el final de la jugada. El Juez de Pista inspeccionará la pelota y si, a su juicio, la pelota rota o rajada afectó el resultado de una jugada, pedirá una repetición con una pelota de reemplazo. Si ambos equipos están de acuerdo en que la pelota está degradada o blanda se reemplazará, pero sin repetición del peloteo.</a:t>
            </a:r>
          </a:p>
          <a:p>
            <a:pPr marL="285750" indent="-285750">
              <a:buFont typeface="Arial" panose="020B0604020202020204" pitchFamily="34" charset="0"/>
              <a:buChar char="•"/>
            </a:pPr>
            <a:r>
              <a:rPr lang="es-ES" sz="2000" b="1" dirty="0"/>
              <a:t>Lesiones Durante el Rally</a:t>
            </a:r>
            <a:r>
              <a:rPr lang="es-ES" sz="2000" dirty="0"/>
              <a:t>. El rally debe continuar a pesar de la lesión de alguno de los jugadores.</a:t>
            </a:r>
          </a:p>
          <a:p>
            <a:pPr marL="285750" indent="-285750">
              <a:buFont typeface="Arial" panose="020B0604020202020204" pitchFamily="34" charset="0"/>
              <a:buChar char="•"/>
            </a:pPr>
            <a:r>
              <a:rPr lang="es-ES" sz="2000" b="1" dirty="0"/>
              <a:t>Elementos en la Pista. </a:t>
            </a:r>
            <a:r>
              <a:rPr lang="es-ES" sz="2000" dirty="0"/>
              <a:t>Si algún artículo que un jugador está usando o llevaba puesto cae en su lado de la pista, a menos que el artículo caiga en la ZNV como resultado de una volea, la pelota permanece en juego incluso si golpea el artículo.</a:t>
            </a:r>
          </a:p>
          <a:p>
            <a:pPr marL="285750" indent="-285750">
              <a:buFont typeface="Arial" panose="020B0604020202020204" pitchFamily="34" charset="0"/>
              <a:buChar char="•"/>
            </a:pPr>
            <a:r>
              <a:rPr lang="es-ES" sz="2000" b="1" dirty="0"/>
              <a:t>Pelota que cae del bolsillo de un jugador</a:t>
            </a:r>
            <a:r>
              <a:rPr lang="es-ES" sz="2000" dirty="0"/>
              <a:t>. En juego arbitrado es error arbitral y se repite el peloteo. En juego no arbitrado es falta del jugador.</a:t>
            </a:r>
          </a:p>
        </p:txBody>
      </p:sp>
      <p:sp>
        <p:nvSpPr>
          <p:cNvPr id="99" name="Google Shape;99;p6"/>
          <p:cNvSpPr txBox="1">
            <a:spLocks noGrp="1"/>
          </p:cNvSpPr>
          <p:nvPr>
            <p:ph type="sldNum" idx="12"/>
          </p:nvPr>
        </p:nvSpPr>
        <p:spPr>
          <a:xfrm>
            <a:off x="11569153" y="6349199"/>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20</a:t>
            </a:fld>
            <a:endParaRPr dirty="0"/>
          </a:p>
        </p:txBody>
      </p:sp>
    </p:spTree>
    <p:extLst>
      <p:ext uri="{BB962C8B-B14F-4D97-AF65-F5344CB8AC3E}">
        <p14:creationId xmlns:p14="http://schemas.microsoft.com/office/powerpoint/2010/main" val="332545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5" name="CuadroTexto 4"/>
          <p:cNvSpPr txBox="1"/>
          <p:nvPr/>
        </p:nvSpPr>
        <p:spPr>
          <a:xfrm>
            <a:off x="27379" y="-2619"/>
            <a:ext cx="12147403" cy="73866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000" b="1" dirty="0">
                <a:ln w="6600">
                  <a:solidFill>
                    <a:schemeClr val="accent2"/>
                  </a:solidFill>
                  <a:prstDash val="solid"/>
                </a:ln>
                <a:solidFill>
                  <a:srgbClr val="FFFFFF"/>
                </a:solidFill>
                <a:effectLst>
                  <a:outerShdw dist="38100" dir="2700000" algn="tl" rotWithShape="0">
                    <a:schemeClr val="accent2"/>
                  </a:outerShdw>
                </a:effectLst>
              </a:rPr>
              <a:t>CÓMO SE JUEGA: </a:t>
            </a:r>
          </a:p>
          <a:p>
            <a:r>
              <a:rPr lang="es-ES" sz="2200" b="1" i="1" dirty="0">
                <a:latin typeface="Segoe UI" panose="020B0502040204020203" pitchFamily="34" charset="0"/>
              </a:rPr>
              <a:t>Otras Reglas (Capítulo 11)</a:t>
            </a:r>
          </a:p>
        </p:txBody>
      </p:sp>
      <p:sp>
        <p:nvSpPr>
          <p:cNvPr id="11" name="Rectángulo 10"/>
          <p:cNvSpPr/>
          <p:nvPr/>
        </p:nvSpPr>
        <p:spPr>
          <a:xfrm>
            <a:off x="17218" y="721553"/>
            <a:ext cx="12174782" cy="624786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spcAft>
                <a:spcPts val="600"/>
              </a:spcAft>
              <a:buFont typeface="Arial" panose="020B0604020202020204" pitchFamily="34" charset="0"/>
              <a:buChar char="•"/>
            </a:pPr>
            <a:r>
              <a:rPr lang="es-ES" sz="2000" b="1" dirty="0"/>
              <a:t>Plano de la Red</a:t>
            </a:r>
            <a:r>
              <a:rPr lang="es-ES" sz="2000" dirty="0"/>
              <a:t>. Cruzar el plano de la red antes de golpear la pelota es falta. Después de golpear la pelota, un jugador o cualquier cosa que el jugador esté vistiendo o portando puede cruzar el plano de la red. El jugador no puede tocar ninguna parte del sistema de red, la pista del oponente, o al oponente mientras la pelota siga en juego. </a:t>
            </a:r>
            <a:r>
              <a:rPr lang="es-ES" sz="2000" u="sng" dirty="0"/>
              <a:t>Excepción: si la pelota bota en la pista de un jugador receptor con suficiente retroceso o ayuda del viento para hacer que regrese al otro lado de la red, el jugador receptor puede cruzar el plano de la red (por encima, por debajo o alrededor del poste de la red) para golpear la pelota, pero NO ANTES de que la pelota haya cruzado primero el plano de la red hacia el lado del oponente, y sólo como consecuencia de la ejecución de ese golpe. Es falta si toca el sistema de red, la pista rival o al adversario mientras la pelota está viva.</a:t>
            </a:r>
            <a:endParaRPr lang="es-ES" sz="2000" dirty="0"/>
          </a:p>
          <a:p>
            <a:pPr marL="285750" indent="-285750">
              <a:spcAft>
                <a:spcPts val="600"/>
              </a:spcAft>
              <a:buFont typeface="Arial" panose="020B0604020202020204" pitchFamily="34" charset="0"/>
              <a:buChar char="•"/>
            </a:pPr>
            <a:r>
              <a:rPr lang="es-ES" sz="2000" b="1" dirty="0"/>
              <a:t>Distracciones. </a:t>
            </a:r>
            <a:r>
              <a:rPr lang="es-ES" sz="2000" dirty="0"/>
              <a:t>Los jugadores no pueden distraer a un oponente cuando está a punto de jugar la pelota. Es falta.</a:t>
            </a:r>
          </a:p>
          <a:p>
            <a:pPr marL="285750" indent="-285750">
              <a:spcAft>
                <a:spcPts val="600"/>
              </a:spcAft>
              <a:buFont typeface="Arial" panose="020B0604020202020204" pitchFamily="34" charset="0"/>
              <a:buChar char="•"/>
            </a:pPr>
            <a:r>
              <a:rPr lang="es-ES" sz="2000" b="1" dirty="0"/>
              <a:t>Postes de la Red. </a:t>
            </a:r>
            <a:r>
              <a:rPr lang="es-ES" sz="2000" dirty="0"/>
              <a:t>Los postes de la red (incluidas las ruedas conectadas, los brazos, el cable de la red o la cuerda en la parte superior del poste de la red u otra construcción del soporte) se consideran “</a:t>
            </a:r>
            <a:r>
              <a:rPr lang="es-ES" sz="2000" u="sng" dirty="0"/>
              <a:t>fuera de límites”</a:t>
            </a:r>
            <a:r>
              <a:rPr lang="es-ES" sz="2000" dirty="0"/>
              <a:t>. Es falta si un jugador toca el poste de la red mientras la pelota está en juego. Una pelota que toca los postes de la red resultará en una pelota muerta y el equipo que golpeó la pelota pierde el punto. </a:t>
            </a:r>
            <a:r>
              <a:rPr lang="es-ES" sz="2000" u="sng" dirty="0"/>
              <a:t>Un jugador puede devolver la pelota por el exterior del poste de la red y por debajo de su altura</a:t>
            </a:r>
            <a:r>
              <a:rPr lang="es-ES" sz="2000" dirty="0"/>
              <a:t>.</a:t>
            </a:r>
          </a:p>
          <a:p>
            <a:pPr marL="285750" indent="-285750">
              <a:spcAft>
                <a:spcPts val="600"/>
              </a:spcAft>
              <a:buFont typeface="Arial" panose="020B0604020202020204" pitchFamily="34" charset="0"/>
              <a:buChar char="•"/>
            </a:pPr>
            <a:r>
              <a:rPr lang="es-ES" sz="2000" b="1" dirty="0"/>
              <a:t>Una pala</a:t>
            </a:r>
            <a:r>
              <a:rPr lang="es-ES" sz="2000" dirty="0"/>
              <a:t>. Es falta si un jugador usa o lleva más de una pala a la vez durante un rally.</a:t>
            </a:r>
          </a:p>
          <a:p>
            <a:pPr marL="285750" indent="-285750">
              <a:spcAft>
                <a:spcPts val="600"/>
              </a:spcAft>
              <a:buFont typeface="Arial" panose="020B0604020202020204" pitchFamily="34" charset="0"/>
              <a:buChar char="•"/>
            </a:pPr>
            <a:r>
              <a:rPr lang="es-ES" sz="2000" b="1" dirty="0"/>
              <a:t>Posesión de la pala. </a:t>
            </a:r>
            <a:r>
              <a:rPr lang="es-ES" sz="2000" dirty="0"/>
              <a:t>Es falta si un jugador no tiene posesión de </a:t>
            </a:r>
            <a:r>
              <a:rPr lang="es-ES" sz="2000"/>
              <a:t>la pala </a:t>
            </a:r>
            <a:r>
              <a:rPr lang="es-ES" sz="2000" dirty="0"/>
              <a:t>cuando la misma hace contacto con la pelota. Excepto si ha formado parte de la pista.</a:t>
            </a:r>
          </a:p>
        </p:txBody>
      </p:sp>
      <p:sp>
        <p:nvSpPr>
          <p:cNvPr id="99" name="Google Shape;99;p6"/>
          <p:cNvSpPr txBox="1">
            <a:spLocks noGrp="1"/>
          </p:cNvSpPr>
          <p:nvPr>
            <p:ph type="sldNum" idx="12"/>
          </p:nvPr>
        </p:nvSpPr>
        <p:spPr>
          <a:xfrm>
            <a:off x="11571175" y="6347286"/>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21</a:t>
            </a:fld>
            <a:endParaRPr dirty="0"/>
          </a:p>
        </p:txBody>
      </p:sp>
    </p:spTree>
    <p:extLst>
      <p:ext uri="{BB962C8B-B14F-4D97-AF65-F5344CB8AC3E}">
        <p14:creationId xmlns:p14="http://schemas.microsoft.com/office/powerpoint/2010/main" val="4112918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5" name="CuadroTexto 4"/>
          <p:cNvSpPr txBox="1"/>
          <p:nvPr/>
        </p:nvSpPr>
        <p:spPr>
          <a:xfrm>
            <a:off x="1" y="66656"/>
            <a:ext cx="12192000" cy="80021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400" b="1" dirty="0">
                <a:ln w="6600">
                  <a:solidFill>
                    <a:schemeClr val="accent2"/>
                  </a:solidFill>
                  <a:prstDash val="solid"/>
                </a:ln>
                <a:solidFill>
                  <a:srgbClr val="FFFFFF"/>
                </a:solidFill>
                <a:effectLst>
                  <a:outerShdw dist="38100" dir="2700000" algn="tl" rotWithShape="0">
                    <a:schemeClr val="accent2"/>
                  </a:outerShdw>
                </a:effectLst>
              </a:rPr>
              <a:t>CÓMO SE JUEGA: </a:t>
            </a:r>
          </a:p>
          <a:p>
            <a:r>
              <a:rPr lang="es-ES" sz="2200" b="1" i="1" dirty="0">
                <a:latin typeface="Segoe UI" panose="020B0502040204020203" pitchFamily="34" charset="0"/>
              </a:rPr>
              <a:t>Tiempos Muertos </a:t>
            </a:r>
          </a:p>
        </p:txBody>
      </p:sp>
      <p:sp>
        <p:nvSpPr>
          <p:cNvPr id="11" name="Rectángulo 10"/>
          <p:cNvSpPr/>
          <p:nvPr/>
        </p:nvSpPr>
        <p:spPr>
          <a:xfrm>
            <a:off x="1" y="886883"/>
            <a:ext cx="12192000" cy="469359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2300" b="1" i="1" dirty="0"/>
              <a:t>Tiempo Muerto Estándar (TM). (10.A)</a:t>
            </a:r>
          </a:p>
          <a:p>
            <a:pPr marL="285750" indent="-285750">
              <a:buFont typeface="Arial" panose="020B0604020202020204" pitchFamily="34" charset="0"/>
              <a:buChar char="•"/>
            </a:pPr>
            <a:r>
              <a:rPr lang="es-ES" sz="2300" dirty="0"/>
              <a:t>Un jugador o equipo tiene derecho a 1 tiempo muerto por juego de 11 o 15 puntos y 2 tiempos muertos por un juego de 21 puntos. (Los DT pueden establecer diferente número de TM  para su torneo).</a:t>
            </a:r>
          </a:p>
          <a:p>
            <a:pPr marL="285750" indent="-285750">
              <a:buFont typeface="Arial" panose="020B0604020202020204" pitchFamily="34" charset="0"/>
              <a:buChar char="•"/>
            </a:pPr>
            <a:r>
              <a:rPr lang="es-ES" sz="2300" dirty="0"/>
              <a:t>Cada período de tiempo muerto puede durar hasta 1 minuto.</a:t>
            </a:r>
          </a:p>
          <a:p>
            <a:pPr marL="285750" indent="-285750">
              <a:buFont typeface="Arial" panose="020B0604020202020204" pitchFamily="34" charset="0"/>
              <a:buChar char="•"/>
            </a:pPr>
            <a:r>
              <a:rPr lang="es-ES" sz="2300" dirty="0"/>
              <a:t>Si a un equipo le quedan tiempos muertos, cualquier jugador de ese equipo puede solicitar un tiempo muerto antes de que se produzca el siguiente servicio.</a:t>
            </a:r>
          </a:p>
          <a:p>
            <a:pPr marL="285750" indent="-285750">
              <a:buFont typeface="Arial" panose="020B0604020202020204" pitchFamily="34" charset="0"/>
              <a:buChar char="•"/>
            </a:pPr>
            <a:r>
              <a:rPr lang="es-ES" sz="2300" dirty="0"/>
              <a:t>El juez de pista anunciará cuando queden 15 segundos, avisará de los TM que le quedan a cada equipo. Al final del período de tiempo muerto, el juez de pista dirá “tiempo” y luego anunciará el marcador cuando todos los jugadores estén (o deberían estar) listos para jugar.</a:t>
            </a:r>
          </a:p>
          <a:p>
            <a:pPr marL="285750" indent="-285750">
              <a:buFont typeface="Arial" panose="020B0604020202020204" pitchFamily="34" charset="0"/>
              <a:buChar char="•"/>
            </a:pPr>
            <a:r>
              <a:rPr lang="es-ES" sz="2300" dirty="0"/>
              <a:t>Los TM no usados en un juego NO son acumulables al siguiente.</a:t>
            </a:r>
          </a:p>
          <a:p>
            <a:pPr marL="285750" indent="-285750">
              <a:buFont typeface="Arial" panose="020B0604020202020204" pitchFamily="34" charset="0"/>
              <a:buChar char="•"/>
            </a:pPr>
            <a:r>
              <a:rPr lang="es-ES" sz="2300" dirty="0"/>
              <a:t>Un TM puede ser utilizado entre juegos, pero NO para retrasar el comienzo de un partido. </a:t>
            </a:r>
          </a:p>
        </p:txBody>
      </p:sp>
      <p:sp>
        <p:nvSpPr>
          <p:cNvPr id="8" name="Rectángulo 7">
            <a:extLst>
              <a:ext uri="{FF2B5EF4-FFF2-40B4-BE49-F238E27FC236}">
                <a16:creationId xmlns:a16="http://schemas.microsoft.com/office/drawing/2014/main" id="{7FE4BFF0-33CD-9E58-C059-A5439855B761}"/>
              </a:ext>
            </a:extLst>
          </p:cNvPr>
          <p:cNvSpPr/>
          <p:nvPr/>
        </p:nvSpPr>
        <p:spPr>
          <a:xfrm>
            <a:off x="1" y="5593094"/>
            <a:ext cx="12192000" cy="115416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2300" b="1" i="1" dirty="0"/>
              <a:t>Tiempo Muerto Arbitral (TMA).  (10.H.2.a)</a:t>
            </a:r>
          </a:p>
          <a:p>
            <a:pPr marL="285750" indent="-285750">
              <a:buFont typeface="Arial" panose="020B0604020202020204" pitchFamily="34" charset="0"/>
              <a:buChar char="•"/>
            </a:pPr>
            <a:r>
              <a:rPr lang="es-ES" sz="2300" dirty="0"/>
              <a:t>El JP puede marcar un tiempo muerto arbitral para atender circunstancias imprevistas, no hay limitación en número ni se tiene que registrar en el acta.</a:t>
            </a:r>
          </a:p>
        </p:txBody>
      </p:sp>
      <p:sp>
        <p:nvSpPr>
          <p:cNvPr id="99" name="Google Shape;99;p6"/>
          <p:cNvSpPr txBox="1">
            <a:spLocks noGrp="1"/>
          </p:cNvSpPr>
          <p:nvPr>
            <p:ph type="sldNum" idx="12"/>
          </p:nvPr>
        </p:nvSpPr>
        <p:spPr>
          <a:xfrm>
            <a:off x="11585030" y="6208736"/>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22</a:t>
            </a:fld>
            <a:endParaRPr dirty="0"/>
          </a:p>
        </p:txBody>
      </p:sp>
    </p:spTree>
    <p:extLst>
      <p:ext uri="{BB962C8B-B14F-4D97-AF65-F5344CB8AC3E}">
        <p14:creationId xmlns:p14="http://schemas.microsoft.com/office/powerpoint/2010/main" val="174146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6" name="Rectángulo 5">
            <a:extLst>
              <a:ext uri="{FF2B5EF4-FFF2-40B4-BE49-F238E27FC236}">
                <a16:creationId xmlns:a16="http://schemas.microsoft.com/office/drawing/2014/main" id="{DA029816-E3C0-3B89-CFCF-BA2963DA9596}"/>
              </a:ext>
            </a:extLst>
          </p:cNvPr>
          <p:cNvSpPr/>
          <p:nvPr/>
        </p:nvSpPr>
        <p:spPr>
          <a:xfrm>
            <a:off x="0" y="875803"/>
            <a:ext cx="12192000" cy="594008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buFont typeface="Arial" panose="020B0604020202020204" pitchFamily="34" charset="0"/>
              <a:buChar char="•"/>
            </a:pPr>
            <a:r>
              <a:rPr lang="es-ES" sz="2000" dirty="0"/>
              <a:t>Cualquier jugador que necesite atención médica durante un partido puede solicitarlo </a:t>
            </a:r>
            <a:r>
              <a:rPr lang="es-ES" sz="2000" u="sng" dirty="0"/>
              <a:t>una vez por partido</a:t>
            </a:r>
            <a:r>
              <a:rPr lang="es-ES" sz="2000" dirty="0"/>
              <a:t>.</a:t>
            </a:r>
          </a:p>
          <a:p>
            <a:pPr marL="285750" indent="-285750">
              <a:buFont typeface="Arial" panose="020B0604020202020204" pitchFamily="34" charset="0"/>
              <a:buChar char="•"/>
            </a:pPr>
            <a:r>
              <a:rPr lang="es-ES" sz="2000" dirty="0"/>
              <a:t>El JP convocará inmediatamente al personal médico en el lugar, o al Juez Árbitro si no hay personal médico presente, para evaluar la situación y brindar los primeros auxilios apropiados.</a:t>
            </a:r>
          </a:p>
          <a:p>
            <a:pPr marL="285750" indent="-285750">
              <a:buFont typeface="Arial" panose="020B0604020202020204" pitchFamily="34" charset="0"/>
              <a:buChar char="•"/>
            </a:pPr>
            <a:r>
              <a:rPr lang="es-ES" sz="2000" dirty="0"/>
              <a:t>Una vez que el personal médico o el Juez Árbitro han sido llamados a pista se le cobrará el TMM al jugador, aunque lo retire.</a:t>
            </a:r>
          </a:p>
          <a:p>
            <a:pPr marL="285750" indent="-285750">
              <a:buFont typeface="Arial" panose="020B0604020202020204" pitchFamily="34" charset="0"/>
              <a:buChar char="•"/>
            </a:pPr>
            <a:r>
              <a:rPr lang="es-ES" sz="2000" dirty="0"/>
              <a:t>Cuando llegue el personal médico o el Juez Árbitro, el JP iniciará el crono de </a:t>
            </a:r>
            <a:r>
              <a:rPr lang="es-ES" sz="2000" b="1" dirty="0"/>
              <a:t>10 minutos.</a:t>
            </a:r>
          </a:p>
          <a:p>
            <a:pPr marL="285750" indent="-285750">
              <a:buFont typeface="Arial" panose="020B0604020202020204" pitchFamily="34" charset="0"/>
              <a:buChar char="•"/>
            </a:pPr>
            <a:r>
              <a:rPr lang="es-ES" sz="2000" dirty="0"/>
              <a:t>Si la atención médica debe ser realizada en un lugar diferente del recinto, el tiempo de transporte del jugador a y desde dicho lugar fuera de la pista será excluido del período de 10 minutos.</a:t>
            </a:r>
          </a:p>
          <a:p>
            <a:pPr marL="285750" indent="-285750">
              <a:buFont typeface="Arial" panose="020B0604020202020204" pitchFamily="34" charset="0"/>
              <a:buChar char="•"/>
            </a:pPr>
            <a:r>
              <a:rPr lang="es-ES" sz="2000" dirty="0"/>
              <a:t>Si el jugador no puede reanudar el juego después del tiempo muerto médico de 10 minutos, se declarará una retirada del partido. </a:t>
            </a:r>
            <a:r>
              <a:rPr lang="es-ES" sz="2000" u="sng" dirty="0"/>
              <a:t>El jugador puede usar sus tiempos muertos regulares después de que el tiempo muerto médico haya expirado para permitir más tiempo antes de que el partido sea declarado como retirada</a:t>
            </a:r>
            <a:r>
              <a:rPr lang="es-ES" sz="2000" dirty="0"/>
              <a:t>.</a:t>
            </a:r>
          </a:p>
          <a:p>
            <a:pPr marL="285750" indent="-285750">
              <a:buFont typeface="Arial" panose="020B0604020202020204" pitchFamily="34" charset="0"/>
              <a:buChar char="•"/>
            </a:pPr>
            <a:r>
              <a:rPr lang="es-ES" sz="2000" dirty="0"/>
              <a:t>Si el personal médico determina que no existe una condición médica válida, se le cobrará al jugador o al equipo un tiempo muerto estándar y se sancionará con una </a:t>
            </a:r>
            <a:r>
              <a:rPr lang="es-ES" sz="2000" u="sng" dirty="0"/>
              <a:t>advertencia técnica</a:t>
            </a:r>
            <a:r>
              <a:rPr lang="es-ES" sz="2000" dirty="0"/>
              <a:t>. Si no se dispone de un tiempo muerto estándar, se sancionará con una </a:t>
            </a:r>
            <a:r>
              <a:rPr lang="es-ES" sz="2000" u="sng" dirty="0"/>
              <a:t>falta técnica</a:t>
            </a:r>
            <a:r>
              <a:rPr lang="es-ES" sz="2000" dirty="0"/>
              <a:t>.</a:t>
            </a:r>
          </a:p>
          <a:p>
            <a:pPr marL="285750" indent="-285750">
              <a:buFont typeface="Arial" panose="020B0604020202020204" pitchFamily="34" charset="0"/>
              <a:buChar char="•"/>
            </a:pPr>
            <a:r>
              <a:rPr lang="es-ES" sz="2000" dirty="0"/>
              <a:t>Si hay sangre presente en un jugador o en la pista, el juego no puede reanudarse hasta que se haya controlado el sangrado y se haya quitado la sangre en la ropa y la pista, que se contabilizará como tiempo muerto arbitral.</a:t>
            </a:r>
          </a:p>
        </p:txBody>
      </p:sp>
      <p:sp>
        <p:nvSpPr>
          <p:cNvPr id="99" name="Google Shape;99;p6"/>
          <p:cNvSpPr txBox="1">
            <a:spLocks noGrp="1"/>
          </p:cNvSpPr>
          <p:nvPr>
            <p:ph type="sldNum" idx="12"/>
          </p:nvPr>
        </p:nvSpPr>
        <p:spPr>
          <a:xfrm>
            <a:off x="11579314" y="6153803"/>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23</a:t>
            </a:fld>
            <a:endParaRPr dirty="0"/>
          </a:p>
        </p:txBody>
      </p:sp>
      <p:sp>
        <p:nvSpPr>
          <p:cNvPr id="4" name="CuadroTexto 3">
            <a:extLst>
              <a:ext uri="{FF2B5EF4-FFF2-40B4-BE49-F238E27FC236}">
                <a16:creationId xmlns:a16="http://schemas.microsoft.com/office/drawing/2014/main" id="{F67C7AD8-EA20-0CFA-0363-47C1CF9784C6}"/>
              </a:ext>
            </a:extLst>
          </p:cNvPr>
          <p:cNvSpPr txBox="1"/>
          <p:nvPr/>
        </p:nvSpPr>
        <p:spPr>
          <a:xfrm>
            <a:off x="1" y="66656"/>
            <a:ext cx="12191999" cy="80021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400" b="1" dirty="0">
                <a:ln w="6600">
                  <a:solidFill>
                    <a:schemeClr val="accent2"/>
                  </a:solidFill>
                  <a:prstDash val="solid"/>
                </a:ln>
                <a:solidFill>
                  <a:srgbClr val="FFFFFF"/>
                </a:solidFill>
                <a:effectLst>
                  <a:outerShdw dist="38100" dir="2700000" algn="tl" rotWithShape="0">
                    <a:schemeClr val="accent2"/>
                  </a:outerShdw>
                </a:effectLst>
              </a:rPr>
              <a:t>CÓMO SE JUEGA: </a:t>
            </a:r>
          </a:p>
          <a:p>
            <a:r>
              <a:rPr lang="es-ES" sz="2200" b="1" i="1" dirty="0">
                <a:latin typeface="Segoe UI" panose="020B0502040204020203" pitchFamily="34" charset="0"/>
              </a:rPr>
              <a:t>Tiempo Muerto Médico (10.B)</a:t>
            </a:r>
            <a:endParaRPr lang="es-ES" sz="22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816373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7" name="Rectángulo 6">
            <a:extLst>
              <a:ext uri="{FF2B5EF4-FFF2-40B4-BE49-F238E27FC236}">
                <a16:creationId xmlns:a16="http://schemas.microsoft.com/office/drawing/2014/main" id="{1E1972EF-1D80-2FCD-2BDD-431F4436FE08}"/>
              </a:ext>
            </a:extLst>
          </p:cNvPr>
          <p:cNvSpPr/>
          <p:nvPr/>
        </p:nvSpPr>
        <p:spPr>
          <a:xfrm>
            <a:off x="0" y="5850822"/>
            <a:ext cx="12192000" cy="76944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2200" b="1" i="1" dirty="0"/>
              <a:t>Tiempo entre Partidos (10.F)</a:t>
            </a:r>
          </a:p>
          <a:p>
            <a:pPr marL="285750" indent="-285750">
              <a:buFont typeface="Arial" panose="020B0604020202020204" pitchFamily="34" charset="0"/>
              <a:buChar char="•"/>
            </a:pPr>
            <a:r>
              <a:rPr lang="es-ES" sz="2200" dirty="0"/>
              <a:t>El tiempo estándar entre partidos es de </a:t>
            </a:r>
            <a:r>
              <a:rPr lang="es-ES" sz="2200" b="1" dirty="0"/>
              <a:t>10 minutos</a:t>
            </a:r>
            <a:r>
              <a:rPr lang="es-ES" sz="2200" dirty="0"/>
              <a:t>.</a:t>
            </a:r>
          </a:p>
        </p:txBody>
      </p:sp>
      <p:sp>
        <p:nvSpPr>
          <p:cNvPr id="99" name="Google Shape;99;p6"/>
          <p:cNvSpPr txBox="1">
            <a:spLocks noGrp="1"/>
          </p:cNvSpPr>
          <p:nvPr>
            <p:ph type="sldNum" idx="12"/>
          </p:nvPr>
        </p:nvSpPr>
        <p:spPr>
          <a:xfrm>
            <a:off x="11579312" y="6372864"/>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24</a:t>
            </a:fld>
            <a:endParaRPr dirty="0"/>
          </a:p>
        </p:txBody>
      </p:sp>
      <p:sp>
        <p:nvSpPr>
          <p:cNvPr id="2" name="CuadroTexto 1">
            <a:extLst>
              <a:ext uri="{FF2B5EF4-FFF2-40B4-BE49-F238E27FC236}">
                <a16:creationId xmlns:a16="http://schemas.microsoft.com/office/drawing/2014/main" id="{D677EBFC-7E66-B052-C313-76D320C1F644}"/>
              </a:ext>
            </a:extLst>
          </p:cNvPr>
          <p:cNvSpPr txBox="1"/>
          <p:nvPr/>
        </p:nvSpPr>
        <p:spPr>
          <a:xfrm>
            <a:off x="0" y="0"/>
            <a:ext cx="12191998" cy="80021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400" b="1" dirty="0">
                <a:ln w="6600">
                  <a:solidFill>
                    <a:schemeClr val="accent2"/>
                  </a:solidFill>
                  <a:prstDash val="solid"/>
                </a:ln>
                <a:solidFill>
                  <a:srgbClr val="FFFFFF"/>
                </a:solidFill>
                <a:effectLst>
                  <a:outerShdw dist="38100" dir="2700000" algn="tl" rotWithShape="0">
                    <a:schemeClr val="accent2"/>
                  </a:outerShdw>
                </a:effectLst>
              </a:rPr>
              <a:t>CÓMO SE JUEGA: </a:t>
            </a:r>
          </a:p>
          <a:p>
            <a:r>
              <a:rPr lang="es-ES" sz="2200" b="1" i="1" dirty="0">
                <a:latin typeface="Segoe UI" panose="020B0502040204020203" pitchFamily="34" charset="0"/>
              </a:rPr>
              <a:t>Otros Tiempos</a:t>
            </a:r>
          </a:p>
        </p:txBody>
      </p:sp>
      <p:sp>
        <p:nvSpPr>
          <p:cNvPr id="3" name="Rectángulo 2">
            <a:extLst>
              <a:ext uri="{FF2B5EF4-FFF2-40B4-BE49-F238E27FC236}">
                <a16:creationId xmlns:a16="http://schemas.microsoft.com/office/drawing/2014/main" id="{CF7FC0CC-7D6D-F381-D1A2-321C02E2D4EC}"/>
              </a:ext>
            </a:extLst>
          </p:cNvPr>
          <p:cNvSpPr/>
          <p:nvPr/>
        </p:nvSpPr>
        <p:spPr>
          <a:xfrm>
            <a:off x="0" y="800206"/>
            <a:ext cx="12191998" cy="144655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2200" b="1" i="1" dirty="0"/>
              <a:t>Juego continuo (10.C)</a:t>
            </a:r>
          </a:p>
          <a:p>
            <a:pPr marL="285750" indent="-285750">
              <a:buFont typeface="Arial" panose="020B0604020202020204" pitchFamily="34" charset="0"/>
              <a:buChar char="•"/>
            </a:pPr>
            <a:r>
              <a:rPr lang="es-ES" sz="2200" dirty="0"/>
              <a:t>El juego debe ser continuo, aunque los jugadores pueden tomar un trago o secarse con una toalla rápidamente entre jugadas siempre que, a juicio del JP, el flujo del juego no se vea afectado negativamente. El JP anunciará el marcador cuando se deba reanudar el juego.</a:t>
            </a:r>
          </a:p>
        </p:txBody>
      </p:sp>
      <p:sp>
        <p:nvSpPr>
          <p:cNvPr id="4" name="Rectángulo 3">
            <a:extLst>
              <a:ext uri="{FF2B5EF4-FFF2-40B4-BE49-F238E27FC236}">
                <a16:creationId xmlns:a16="http://schemas.microsoft.com/office/drawing/2014/main" id="{3CCAC178-DE5B-9CDD-2062-7EE8C44147C4}"/>
              </a:ext>
            </a:extLst>
          </p:cNvPr>
          <p:cNvSpPr/>
          <p:nvPr/>
        </p:nvSpPr>
        <p:spPr>
          <a:xfrm>
            <a:off x="0" y="2264866"/>
            <a:ext cx="12192000" cy="178510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2200" b="1" i="1" dirty="0"/>
              <a:t>Tiempo Muerto de Equipamiento (10.D)</a:t>
            </a:r>
          </a:p>
          <a:p>
            <a:pPr marL="285750" indent="-285750">
              <a:buFont typeface="Arial" panose="020B0604020202020204" pitchFamily="34" charset="0"/>
              <a:buChar char="•"/>
            </a:pPr>
            <a:r>
              <a:rPr lang="es-ES" sz="2200" dirty="0"/>
              <a:t>Se espera que los jugadores mantengan toda la ropa y el equipo en buenas condiciones para jugar. Si el juez de pista determina que es necesario un cambio o ajuste del equipo para una continuación justa y segura del partido, el juez de pista puede otorgar, a solicitud de un jugador, un tiempo muerto de equipamiento de duración razonable.</a:t>
            </a:r>
          </a:p>
        </p:txBody>
      </p:sp>
      <p:sp>
        <p:nvSpPr>
          <p:cNvPr id="6" name="Rectángulo 5">
            <a:extLst>
              <a:ext uri="{FF2B5EF4-FFF2-40B4-BE49-F238E27FC236}">
                <a16:creationId xmlns:a16="http://schemas.microsoft.com/office/drawing/2014/main" id="{9426090C-DE7C-2353-6B6D-A629036EE8D4}"/>
              </a:ext>
            </a:extLst>
          </p:cNvPr>
          <p:cNvSpPr/>
          <p:nvPr/>
        </p:nvSpPr>
        <p:spPr>
          <a:xfrm>
            <a:off x="1" y="4061381"/>
            <a:ext cx="12191998" cy="178510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2200" b="1" i="1" dirty="0"/>
              <a:t>Tiempo entre Juegos (10.E)</a:t>
            </a:r>
          </a:p>
          <a:p>
            <a:pPr marL="285750" indent="-285750">
              <a:buFont typeface="Arial" panose="020B0604020202020204" pitchFamily="34" charset="0"/>
              <a:buChar char="•"/>
            </a:pPr>
            <a:r>
              <a:rPr lang="es-ES" sz="2200" dirty="0"/>
              <a:t>El tiempo estándar entre juegos es de </a:t>
            </a:r>
            <a:r>
              <a:rPr lang="es-ES" sz="2200" b="1" dirty="0"/>
              <a:t>2 minutos</a:t>
            </a:r>
            <a:r>
              <a:rPr lang="es-ES" sz="2200" dirty="0"/>
              <a:t>.</a:t>
            </a:r>
          </a:p>
          <a:p>
            <a:pPr marL="285750" indent="-285750">
              <a:buFont typeface="Arial" panose="020B0604020202020204" pitchFamily="34" charset="0"/>
              <a:buChar char="•"/>
            </a:pPr>
            <a:r>
              <a:rPr lang="es-ES" sz="2200" dirty="0"/>
              <a:t>Entre los juegos de un partido, los jugadores pueden tomar uno o ambos tiempos muertos de su próximo juego, pero cuenta primero el tiempo entre juegos y, si no se consume el tiempo muerto, se mantiene.</a:t>
            </a:r>
          </a:p>
        </p:txBody>
      </p:sp>
    </p:spTree>
    <p:extLst>
      <p:ext uri="{BB962C8B-B14F-4D97-AF65-F5344CB8AC3E}">
        <p14:creationId xmlns:p14="http://schemas.microsoft.com/office/powerpoint/2010/main" val="3452184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P spid="4"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3" name="Rectángulo 2">
            <a:extLst>
              <a:ext uri="{FF2B5EF4-FFF2-40B4-BE49-F238E27FC236}">
                <a16:creationId xmlns:a16="http://schemas.microsoft.com/office/drawing/2014/main" id="{EBB08AAD-5288-5DA9-F571-BF659FFB8076}"/>
              </a:ext>
            </a:extLst>
          </p:cNvPr>
          <p:cNvSpPr/>
          <p:nvPr/>
        </p:nvSpPr>
        <p:spPr>
          <a:xfrm>
            <a:off x="0" y="548921"/>
            <a:ext cx="12191999" cy="618630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buFont typeface="Arial" panose="020B0604020202020204" pitchFamily="34" charset="0"/>
              <a:buChar char="•"/>
            </a:pPr>
            <a:r>
              <a:rPr lang="es-ES" sz="2200" dirty="0"/>
              <a:t>Los jueces de línea forman parte del equipo de jueces.</a:t>
            </a:r>
          </a:p>
          <a:p>
            <a:pPr marL="285750" indent="-285750">
              <a:buFont typeface="Arial" panose="020B0604020202020204" pitchFamily="34" charset="0"/>
              <a:buChar char="•"/>
            </a:pPr>
            <a:r>
              <a:rPr lang="es-ES" sz="2200" dirty="0"/>
              <a:t>Tienen más responsabilidad que cantar líneas, </a:t>
            </a:r>
            <a:r>
              <a:rPr lang="es-ES" sz="2200" b="1" dirty="0"/>
              <a:t>pueden cantar inmediatamente</a:t>
            </a:r>
            <a:r>
              <a:rPr lang="es-ES" sz="2200" dirty="0"/>
              <a:t>:</a:t>
            </a:r>
          </a:p>
          <a:p>
            <a:pPr marL="10800"/>
            <a:r>
              <a:rPr lang="es-ES" sz="2200" dirty="0"/>
              <a:t>      - Faltas de pie en el servicio.</a:t>
            </a:r>
          </a:p>
          <a:p>
            <a:pPr marL="10800"/>
            <a:r>
              <a:rPr lang="es-ES" sz="2200" dirty="0"/>
              <a:t>      - Faltas de pie en los laterales de la ZNV, incluso de restablecimiento.</a:t>
            </a:r>
          </a:p>
          <a:p>
            <a:pPr marL="285750" indent="-285750">
              <a:buFont typeface="Arial" panose="020B0604020202020204" pitchFamily="34" charset="0"/>
              <a:buChar char="•"/>
            </a:pPr>
            <a:r>
              <a:rPr lang="es-ES" sz="2200" dirty="0"/>
              <a:t>Levantar la mano </a:t>
            </a:r>
            <a:r>
              <a:rPr lang="es-ES" sz="2200" b="1" dirty="0"/>
              <a:t>al final del rally </a:t>
            </a:r>
            <a:r>
              <a:rPr lang="es-ES" sz="2200" dirty="0"/>
              <a:t>para indicar al árbitro:</a:t>
            </a:r>
          </a:p>
          <a:p>
            <a:r>
              <a:rPr lang="es-ES" sz="2200" dirty="0"/>
              <a:t>      - Toques en la red. </a:t>
            </a:r>
          </a:p>
          <a:p>
            <a:r>
              <a:rPr lang="es-ES" sz="2200" dirty="0"/>
              <a:t>      - Dobles botes.</a:t>
            </a:r>
          </a:p>
          <a:p>
            <a:r>
              <a:rPr lang="es-ES" sz="2200" dirty="0"/>
              <a:t>      - Toque de la pelota en un jugador.</a:t>
            </a:r>
          </a:p>
          <a:p>
            <a:r>
              <a:rPr lang="es-ES" sz="2200" dirty="0"/>
              <a:t>      - Coaching.</a:t>
            </a:r>
          </a:p>
          <a:p>
            <a:r>
              <a:rPr lang="es-ES" sz="2200" dirty="0"/>
              <a:t>      - Infracciones al Código de Conducta.</a:t>
            </a:r>
          </a:p>
          <a:p>
            <a:pPr marL="285750" indent="-285750">
              <a:buFont typeface="Arial" panose="020B0604020202020204" pitchFamily="34" charset="0"/>
              <a:buChar char="•"/>
            </a:pPr>
            <a:r>
              <a:rPr lang="es-ES" sz="2200" dirty="0"/>
              <a:t>Deben dar su opinión al árbitro si este se la pide.</a:t>
            </a:r>
          </a:p>
          <a:p>
            <a:pPr marL="285750" indent="-285750">
              <a:buFont typeface="Arial" panose="020B0604020202020204" pitchFamily="34" charset="0"/>
              <a:buChar char="•"/>
            </a:pPr>
            <a:r>
              <a:rPr lang="es-ES" sz="2200" dirty="0"/>
              <a:t>Opción pasiva:</a:t>
            </a:r>
          </a:p>
          <a:p>
            <a:pPr lvl="3"/>
            <a:r>
              <a:rPr lang="es-ES" sz="2200" dirty="0"/>
              <a:t>      - Los jugadores hacen sus cantos de línea.</a:t>
            </a:r>
          </a:p>
          <a:p>
            <a:pPr marL="360000" lvl="3" indent="-457200"/>
            <a:r>
              <a:rPr lang="es-ES" sz="2200" dirty="0"/>
              <a:t>      - Los JL se pronuncian si el JP se lo solicita </a:t>
            </a:r>
            <a:r>
              <a:rPr lang="es-ES" sz="2200" b="1" dirty="0"/>
              <a:t>después de una apelación</a:t>
            </a:r>
            <a:r>
              <a:rPr lang="es-ES" sz="2200" dirty="0"/>
              <a:t>.</a:t>
            </a:r>
          </a:p>
          <a:p>
            <a:pPr marL="285750" indent="-285750">
              <a:buFont typeface="Arial" panose="020B0604020202020204" pitchFamily="34" charset="0"/>
              <a:buChar char="•"/>
            </a:pPr>
            <a:r>
              <a:rPr lang="es-ES" sz="2200" dirty="0"/>
              <a:t>El JP puede corregir el canto del JL sólo si vio claramente la pelota y sólo después de una apelación.</a:t>
            </a:r>
          </a:p>
          <a:p>
            <a:pPr marL="285750" indent="-285750">
              <a:buFont typeface="Arial" panose="020B0604020202020204" pitchFamily="34" charset="0"/>
              <a:buChar char="•"/>
            </a:pPr>
            <a:r>
              <a:rPr lang="es-ES" sz="2200" dirty="0"/>
              <a:t>El JP puede cantar una línea sin apelación si el JL hizo la señal de bloqueo y el JP vio claramente la pelota. Si no la vio puede consultar al resto de JL.</a:t>
            </a:r>
          </a:p>
        </p:txBody>
      </p:sp>
      <p:sp>
        <p:nvSpPr>
          <p:cNvPr id="99" name="Google Shape;99;p6"/>
          <p:cNvSpPr txBox="1">
            <a:spLocks noGrp="1"/>
          </p:cNvSpPr>
          <p:nvPr>
            <p:ph type="sldNum" idx="12"/>
          </p:nvPr>
        </p:nvSpPr>
        <p:spPr>
          <a:xfrm>
            <a:off x="11579313" y="6198011"/>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25</a:t>
            </a:fld>
            <a:endParaRPr dirty="0"/>
          </a:p>
        </p:txBody>
      </p:sp>
      <p:sp>
        <p:nvSpPr>
          <p:cNvPr id="2" name="CuadroTexto 1">
            <a:extLst>
              <a:ext uri="{FF2B5EF4-FFF2-40B4-BE49-F238E27FC236}">
                <a16:creationId xmlns:a16="http://schemas.microsoft.com/office/drawing/2014/main" id="{9E93A40E-6991-5E7E-D381-4FB102D9CB20}"/>
              </a:ext>
            </a:extLst>
          </p:cNvPr>
          <p:cNvSpPr txBox="1"/>
          <p:nvPr/>
        </p:nvSpPr>
        <p:spPr>
          <a:xfrm>
            <a:off x="1" y="66656"/>
            <a:ext cx="12191998"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400" b="1" dirty="0">
                <a:ln w="6600">
                  <a:solidFill>
                    <a:schemeClr val="accent2"/>
                  </a:solidFill>
                  <a:prstDash val="solid"/>
                </a:ln>
                <a:solidFill>
                  <a:srgbClr val="FFFFFF"/>
                </a:solidFill>
                <a:effectLst>
                  <a:outerShdw dist="38100" dir="2700000" algn="tl" rotWithShape="0">
                    <a:schemeClr val="accent2"/>
                  </a:outerShdw>
                </a:effectLst>
              </a:rPr>
              <a:t>ARBITRANDO CON JUECES DE LÍNEA (13.D.3): </a:t>
            </a:r>
            <a:r>
              <a:rPr lang="es-ES" sz="2000" b="1" i="1" dirty="0">
                <a:latin typeface="Segoe UI" panose="020B0502040204020203" pitchFamily="34" charset="0"/>
              </a:rPr>
              <a:t> </a:t>
            </a:r>
          </a:p>
        </p:txBody>
      </p:sp>
    </p:spTree>
    <p:extLst>
      <p:ext uri="{BB962C8B-B14F-4D97-AF65-F5344CB8AC3E}">
        <p14:creationId xmlns:p14="http://schemas.microsoft.com/office/powerpoint/2010/main" val="382022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6"/>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3</a:t>
            </a:fld>
            <a:endParaRPr/>
          </a:p>
        </p:txBody>
      </p:sp>
      <p:sp>
        <p:nvSpPr>
          <p:cNvPr id="10" name="Rectángulo 9"/>
          <p:cNvSpPr/>
          <p:nvPr/>
        </p:nvSpPr>
        <p:spPr>
          <a:xfrm>
            <a:off x="230557" y="80998"/>
            <a:ext cx="11961443" cy="1277273"/>
          </a:xfrm>
          <a:prstGeom prst="rect">
            <a:avLst/>
          </a:prstGeom>
        </p:spPr>
        <p:txBody>
          <a:bodyPr wrap="square">
            <a:spAutoFit/>
          </a:bodyPr>
          <a:lstStyle/>
          <a:p>
            <a:pPr lvl="1" algn="ctr">
              <a:spcBef>
                <a:spcPts val="600"/>
              </a:spcBef>
              <a:buSzPts val="3600"/>
            </a:pPr>
            <a:r>
              <a:rPr lang="es-ES" sz="3600" dirty="0">
                <a:solidFill>
                  <a:srgbClr val="18579B"/>
                </a:solidFill>
              </a:rPr>
              <a:t>Objetivo: </a:t>
            </a:r>
          </a:p>
          <a:p>
            <a:pPr lvl="1" algn="ctr">
              <a:spcBef>
                <a:spcPts val="600"/>
              </a:spcBef>
              <a:buSzPts val="3600"/>
            </a:pPr>
            <a:r>
              <a:rPr lang="es-ES" sz="3600" dirty="0">
                <a:solidFill>
                  <a:srgbClr val="18579B"/>
                </a:solidFill>
              </a:rPr>
              <a:t>Conocer el Reglamento del Pickleball</a:t>
            </a:r>
          </a:p>
        </p:txBody>
      </p:sp>
      <p:sp>
        <p:nvSpPr>
          <p:cNvPr id="11" name="Rectángulo 10"/>
          <p:cNvSpPr/>
          <p:nvPr/>
        </p:nvSpPr>
        <p:spPr>
          <a:xfrm>
            <a:off x="115278" y="1887409"/>
            <a:ext cx="11961443" cy="4970591"/>
          </a:xfrm>
          <a:prstGeom prst="rect">
            <a:avLst/>
          </a:prstGeom>
        </p:spPr>
        <p:txBody>
          <a:bodyPr wrap="square">
            <a:spAutoFit/>
          </a:bodyPr>
          <a:lstStyle/>
          <a:p>
            <a:pPr lvl="1" algn="ctr">
              <a:spcBef>
                <a:spcPts val="600"/>
              </a:spcBef>
              <a:buSzPts val="3600"/>
            </a:pPr>
            <a:r>
              <a:rPr lang="es-ES" sz="1800" dirty="0">
                <a:solidFill>
                  <a:srgbClr val="18579B"/>
                </a:solidFill>
              </a:rPr>
              <a:t>Diferencias con tenis en temas aparentemente similares (no exhaustivo): </a:t>
            </a:r>
          </a:p>
          <a:p>
            <a:pPr marL="571500" lvl="1" indent="-571500">
              <a:spcBef>
                <a:spcPts val="600"/>
              </a:spcBef>
              <a:buSzPts val="3600"/>
              <a:buFont typeface="Arial" panose="020B0604020202020204" pitchFamily="34" charset="0"/>
              <a:buChar char="•"/>
            </a:pPr>
            <a:r>
              <a:rPr lang="es-ES" sz="1800" dirty="0">
                <a:solidFill>
                  <a:srgbClr val="18579B"/>
                </a:solidFill>
              </a:rPr>
              <a:t>Net en el servicio no produce pelota muerta</a:t>
            </a:r>
          </a:p>
          <a:p>
            <a:pPr marL="571500" lvl="1" indent="-571500">
              <a:spcBef>
                <a:spcPts val="600"/>
              </a:spcBef>
              <a:buSzPts val="3600"/>
              <a:buFont typeface="Arial" panose="020B0604020202020204" pitchFamily="34" charset="0"/>
              <a:buChar char="•"/>
            </a:pPr>
            <a:r>
              <a:rPr lang="es-ES" sz="1800" dirty="0">
                <a:solidFill>
                  <a:srgbClr val="18579B"/>
                </a:solidFill>
              </a:rPr>
              <a:t>Sólo 1 servicio</a:t>
            </a:r>
          </a:p>
          <a:p>
            <a:pPr marL="571500" lvl="1" indent="-571500">
              <a:spcBef>
                <a:spcPts val="600"/>
              </a:spcBef>
              <a:buSzPts val="3600"/>
              <a:buFont typeface="Arial" panose="020B0604020202020204" pitchFamily="34" charset="0"/>
              <a:buChar char="•"/>
            </a:pPr>
            <a:r>
              <a:rPr lang="es-ES" sz="1800" dirty="0">
                <a:solidFill>
                  <a:srgbClr val="18579B"/>
                </a:solidFill>
              </a:rPr>
              <a:t>Regla de doble bote</a:t>
            </a:r>
          </a:p>
          <a:p>
            <a:pPr marL="571500" lvl="1" indent="-571500">
              <a:spcBef>
                <a:spcPts val="600"/>
              </a:spcBef>
              <a:buSzPts val="3600"/>
              <a:buFont typeface="Arial" panose="020B0604020202020204" pitchFamily="34" charset="0"/>
              <a:buChar char="•"/>
            </a:pPr>
            <a:r>
              <a:rPr lang="es-ES" sz="1800" dirty="0">
                <a:solidFill>
                  <a:srgbClr val="18579B"/>
                </a:solidFill>
              </a:rPr>
              <a:t>El Juez de Pista corrige la posición de los jugadores</a:t>
            </a:r>
          </a:p>
          <a:p>
            <a:pPr marL="571500" lvl="1" indent="-571500">
              <a:spcBef>
                <a:spcPts val="600"/>
              </a:spcBef>
              <a:buSzPts val="3600"/>
              <a:buFont typeface="Arial" panose="020B0604020202020204" pitchFamily="34" charset="0"/>
              <a:buChar char="•"/>
            </a:pPr>
            <a:r>
              <a:rPr lang="es-ES" sz="1800" dirty="0">
                <a:solidFill>
                  <a:srgbClr val="18579B"/>
                </a:solidFill>
              </a:rPr>
              <a:t>Carry No permitido</a:t>
            </a:r>
          </a:p>
          <a:p>
            <a:pPr marL="571500" lvl="1" indent="-571500">
              <a:spcBef>
                <a:spcPts val="600"/>
              </a:spcBef>
              <a:buSzPts val="3600"/>
              <a:buFont typeface="Arial" panose="020B0604020202020204" pitchFamily="34" charset="0"/>
              <a:buChar char="•"/>
            </a:pPr>
            <a:r>
              <a:rPr lang="es-ES" sz="1800" dirty="0">
                <a:solidFill>
                  <a:srgbClr val="18579B"/>
                </a:solidFill>
              </a:rPr>
              <a:t>El poste no es parte de la red, es objeto fijo permanente</a:t>
            </a:r>
          </a:p>
          <a:p>
            <a:pPr marL="571500" lvl="1" indent="-571500">
              <a:spcBef>
                <a:spcPts val="600"/>
              </a:spcBef>
              <a:buSzPts val="3600"/>
              <a:buFont typeface="Arial" panose="020B0604020202020204" pitchFamily="34" charset="0"/>
              <a:buChar char="•"/>
            </a:pPr>
            <a:r>
              <a:rPr lang="es-ES" sz="1800" dirty="0">
                <a:solidFill>
                  <a:srgbClr val="18579B"/>
                </a:solidFill>
              </a:rPr>
              <a:t>Coaching permitido en Tiempos Muertos</a:t>
            </a:r>
          </a:p>
          <a:p>
            <a:pPr marL="571500" lvl="1" indent="-571500">
              <a:spcBef>
                <a:spcPts val="600"/>
              </a:spcBef>
              <a:buSzPts val="3600"/>
              <a:buFont typeface="Arial" panose="020B0604020202020204" pitchFamily="34" charset="0"/>
              <a:buChar char="•"/>
            </a:pPr>
            <a:r>
              <a:rPr lang="es-ES" sz="1800" dirty="0">
                <a:solidFill>
                  <a:srgbClr val="18579B"/>
                </a:solidFill>
              </a:rPr>
              <a:t>Aplicación de interferencia y distracción</a:t>
            </a:r>
          </a:p>
          <a:p>
            <a:pPr marL="571500" lvl="1" indent="-571500">
              <a:spcBef>
                <a:spcPts val="600"/>
              </a:spcBef>
              <a:buSzPts val="3600"/>
              <a:buFont typeface="Arial" panose="020B0604020202020204" pitchFamily="34" charset="0"/>
              <a:buChar char="•"/>
            </a:pPr>
            <a:r>
              <a:rPr lang="es-ES" sz="1800" dirty="0">
                <a:solidFill>
                  <a:srgbClr val="18579B"/>
                </a:solidFill>
              </a:rPr>
              <a:t>Aplicación del Código de Conducta</a:t>
            </a:r>
          </a:p>
          <a:p>
            <a:pPr marL="571500" lvl="1" indent="-571500">
              <a:spcBef>
                <a:spcPts val="600"/>
              </a:spcBef>
              <a:buSzPts val="3600"/>
              <a:buFont typeface="Arial" panose="020B0604020202020204" pitchFamily="34" charset="0"/>
              <a:buChar char="•"/>
            </a:pPr>
            <a:r>
              <a:rPr lang="es-ES" sz="1800" dirty="0">
                <a:solidFill>
                  <a:srgbClr val="18579B"/>
                </a:solidFill>
              </a:rPr>
              <a:t>No se puede intervenir desde fuera de la pista</a:t>
            </a:r>
          </a:p>
          <a:p>
            <a:pPr marL="571500" lvl="1" indent="-571500">
              <a:spcBef>
                <a:spcPts val="600"/>
              </a:spcBef>
              <a:buSzPts val="3600"/>
              <a:buFont typeface="Arial" panose="020B0604020202020204" pitchFamily="34" charset="0"/>
              <a:buChar char="•"/>
            </a:pPr>
            <a:r>
              <a:rPr lang="es-ES" sz="1800" dirty="0">
                <a:solidFill>
                  <a:srgbClr val="18579B"/>
                </a:solidFill>
              </a:rPr>
              <a:t>El árbitro no puede corregir cantos sin apelación previa</a:t>
            </a:r>
          </a:p>
          <a:p>
            <a:pPr marL="571500" lvl="1" indent="-571500">
              <a:spcBef>
                <a:spcPts val="600"/>
              </a:spcBef>
              <a:buSzPts val="3600"/>
              <a:buFont typeface="Arial" panose="020B0604020202020204" pitchFamily="34" charset="0"/>
              <a:buChar char="•"/>
            </a:pPr>
            <a:r>
              <a:rPr lang="es-ES" sz="1800" dirty="0">
                <a:solidFill>
                  <a:srgbClr val="18579B"/>
                </a:solidFill>
              </a:rPr>
              <a:t>Los jueces de línea tienen más responsabilidades de canto</a:t>
            </a:r>
          </a:p>
          <a:p>
            <a:pPr marL="571500" lvl="1" indent="-571500">
              <a:spcBef>
                <a:spcPts val="600"/>
              </a:spcBef>
              <a:buSzPts val="3600"/>
              <a:buFont typeface="Arial" panose="020B0604020202020204" pitchFamily="34" charset="0"/>
              <a:buChar char="•"/>
            </a:pPr>
            <a:endParaRPr lang="es-ES" sz="1800" dirty="0">
              <a:solidFill>
                <a:srgbClr val="18579B"/>
              </a:solidFill>
            </a:endParaRPr>
          </a:p>
        </p:txBody>
      </p:sp>
    </p:spTree>
    <p:extLst>
      <p:ext uri="{BB962C8B-B14F-4D97-AF65-F5344CB8AC3E}">
        <p14:creationId xmlns:p14="http://schemas.microsoft.com/office/powerpoint/2010/main" val="1870015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7"/>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4</a:t>
            </a:fld>
            <a:endParaRPr/>
          </a:p>
        </p:txBody>
      </p:sp>
      <p:sp>
        <p:nvSpPr>
          <p:cNvPr id="11" name="CuadroTexto 10"/>
          <p:cNvSpPr txBox="1"/>
          <p:nvPr/>
        </p:nvSpPr>
        <p:spPr>
          <a:xfrm>
            <a:off x="0" y="0"/>
            <a:ext cx="6833366"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400" b="1" dirty="0">
                <a:ln w="6600">
                  <a:solidFill>
                    <a:schemeClr val="accent2"/>
                  </a:solidFill>
                  <a:prstDash val="solid"/>
                </a:ln>
                <a:solidFill>
                  <a:srgbClr val="FFFFFF"/>
                </a:solidFill>
                <a:effectLst>
                  <a:outerShdw dist="38100" dir="2700000" algn="tl" rotWithShape="0">
                    <a:schemeClr val="accent2"/>
                  </a:outerShdw>
                </a:effectLst>
              </a:rPr>
              <a:t>EL JUEGO</a:t>
            </a:r>
          </a:p>
        </p:txBody>
      </p:sp>
      <p:sp>
        <p:nvSpPr>
          <p:cNvPr id="13" name="1-Definición"/>
          <p:cNvSpPr/>
          <p:nvPr/>
        </p:nvSpPr>
        <p:spPr>
          <a:xfrm>
            <a:off x="-1" y="579022"/>
            <a:ext cx="6833367" cy="1785104"/>
          </a:xfrm>
          <a:prstGeom prst="rect">
            <a:avLst/>
          </a:prstGeom>
        </p:spPr>
        <p:txBody>
          <a:bodyPr wrap="square">
            <a:spAutoFit/>
          </a:bodyPr>
          <a:lstStyle/>
          <a:p>
            <a:r>
              <a:rPr lang="es-ES" sz="2200" dirty="0">
                <a:latin typeface="Segoe UI" panose="020B0502040204020203" pitchFamily="34" charset="0"/>
              </a:rPr>
              <a:t>El pickleball es un deporte de pala que se juega con una pelota perforada especial en una pista de 20 pies por 44 pies (6,10 m por 13,41 m) con una red tipo tenis. La pista se divide en lados de servicio derecho/par e izquierdo/impar y zonas de no volea. </a:t>
            </a:r>
            <a:endParaRPr lang="es-ES" sz="2200" dirty="0"/>
          </a:p>
        </p:txBody>
      </p:sp>
      <p:sp>
        <p:nvSpPr>
          <p:cNvPr id="20" name="4-Carácterísticas"/>
          <p:cNvSpPr/>
          <p:nvPr/>
        </p:nvSpPr>
        <p:spPr>
          <a:xfrm>
            <a:off x="0" y="2481483"/>
            <a:ext cx="6871600" cy="4154984"/>
          </a:xfrm>
          <a:prstGeom prst="rect">
            <a:avLst/>
          </a:prstGeom>
          <a:solidFill>
            <a:schemeClr val="tx1">
              <a:lumMod val="50000"/>
              <a:lumOff val="50000"/>
            </a:schemeClr>
          </a:solidFill>
        </p:spPr>
        <p:style>
          <a:lnRef idx="1">
            <a:schemeClr val="dk1"/>
          </a:lnRef>
          <a:fillRef idx="3">
            <a:schemeClr val="dk1"/>
          </a:fillRef>
          <a:effectRef idx="2">
            <a:schemeClr val="dk1"/>
          </a:effectRef>
          <a:fontRef idx="minor">
            <a:schemeClr val="lt1"/>
          </a:fontRef>
        </p:style>
        <p:txBody>
          <a:bodyPr wrap="square">
            <a:spAutoFit/>
          </a:bodyPr>
          <a:lstStyle/>
          <a:p>
            <a:r>
              <a:rPr lang="es-ES" sz="2200" dirty="0">
                <a:latin typeface="Segoe UI" panose="020B0502040204020203" pitchFamily="34" charset="0"/>
              </a:rPr>
              <a:t>* La pelota se sirve en diagonal sobre la red hacia la pista de recepción del oponente usando un saque de volea o con bote de acuerdo con unos movimientos aprobados. </a:t>
            </a:r>
          </a:p>
          <a:p>
            <a:r>
              <a:rPr lang="es-ES" sz="2200" dirty="0">
                <a:latin typeface="Segoe UI" panose="020B0502040204020203" pitchFamily="34" charset="0"/>
              </a:rPr>
              <a:t>* Los puntos son anotados solo por el lado que sirve cuando el servidor o el equipo del servidor gana el rally (Excepción cuando “puntuación por jugada”). El servidor continúa sacando, alternando lados de servicio, hasta que el equipo que saca pierde el rally.  </a:t>
            </a:r>
          </a:p>
          <a:p>
            <a:r>
              <a:rPr lang="es-ES" sz="2200" dirty="0">
                <a:latin typeface="Segoe UI" panose="020B0502040204020203" pitchFamily="34" charset="0"/>
              </a:rPr>
              <a:t>* Por lo general, gana el primer equipo que anota 11 puntos y lidera por al menos un margen de 2 puntos. </a:t>
            </a:r>
          </a:p>
          <a:p>
            <a:r>
              <a:rPr lang="es-ES" sz="2200" dirty="0">
                <a:latin typeface="Segoe UI" panose="020B0502040204020203" pitchFamily="34" charset="0"/>
              </a:rPr>
              <a:t>* El pickleball se puede jugar en individuales o dobles. </a:t>
            </a:r>
            <a:endParaRPr lang="es-ES" sz="2200" dirty="0"/>
          </a:p>
        </p:txBody>
      </p:sp>
      <p:pic>
        <p:nvPicPr>
          <p:cNvPr id="2" name="2-Las bolas">
            <a:extLst>
              <a:ext uri="{FF2B5EF4-FFF2-40B4-BE49-F238E27FC236}">
                <a16:creationId xmlns:a16="http://schemas.microsoft.com/office/drawing/2014/main" id="{7FEEC943-F386-B197-6252-1FAFA8114871}"/>
              </a:ext>
            </a:extLst>
          </p:cNvPr>
          <p:cNvPicPr>
            <a:picLocks noChangeAspect="1"/>
          </p:cNvPicPr>
          <p:nvPr/>
        </p:nvPicPr>
        <p:blipFill>
          <a:blip r:embed="rId3"/>
          <a:stretch>
            <a:fillRect/>
          </a:stretch>
        </p:blipFill>
        <p:spPr>
          <a:xfrm>
            <a:off x="7450372" y="5191760"/>
            <a:ext cx="3872202" cy="1576322"/>
          </a:xfrm>
          <a:prstGeom prst="rect">
            <a:avLst/>
          </a:prstGeom>
        </p:spPr>
      </p:pic>
      <p:pic>
        <p:nvPicPr>
          <p:cNvPr id="3" name="Imagen 2">
            <a:extLst>
              <a:ext uri="{FF2B5EF4-FFF2-40B4-BE49-F238E27FC236}">
                <a16:creationId xmlns:a16="http://schemas.microsoft.com/office/drawing/2014/main" id="{0E3792A2-41F0-17D5-E779-15C81C2AA120}"/>
              </a:ext>
            </a:extLst>
          </p:cNvPr>
          <p:cNvPicPr>
            <a:picLocks noChangeAspect="1"/>
          </p:cNvPicPr>
          <p:nvPr/>
        </p:nvPicPr>
        <p:blipFill>
          <a:blip r:embed="rId4"/>
          <a:stretch>
            <a:fillRect/>
          </a:stretch>
        </p:blipFill>
        <p:spPr>
          <a:xfrm>
            <a:off x="6871600" y="-1"/>
            <a:ext cx="5320400" cy="494607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24" name="5-Carácterísticas Únicas"/>
          <p:cNvSpPr/>
          <p:nvPr/>
        </p:nvSpPr>
        <p:spPr>
          <a:xfrm>
            <a:off x="-1" y="471996"/>
            <a:ext cx="4984057" cy="2957004"/>
          </a:xfrm>
          <a:prstGeom prst="irregularSeal2">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sz="1800" b="1" spc="50" dirty="0">
                <a:ln w="9525" cmpd="sng">
                  <a:solidFill>
                    <a:schemeClr val="accent1"/>
                  </a:solidFill>
                  <a:prstDash val="solid"/>
                </a:ln>
                <a:solidFill>
                  <a:srgbClr val="70AD47">
                    <a:tint val="1000"/>
                  </a:srgbClr>
                </a:solidFill>
                <a:effectLst>
                  <a:glow rad="38100">
                    <a:schemeClr val="accent1">
                      <a:alpha val="40000"/>
                    </a:schemeClr>
                  </a:glow>
                </a:effectLst>
              </a:rPr>
              <a:t>CARACTERÍSTICAS ÚNICAS</a:t>
            </a:r>
          </a:p>
        </p:txBody>
      </p:sp>
      <p:sp>
        <p:nvSpPr>
          <p:cNvPr id="105" name="Google Shape;105;p7"/>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5</a:t>
            </a:fld>
            <a:endParaRPr/>
          </a:p>
        </p:txBody>
      </p:sp>
      <p:sp>
        <p:nvSpPr>
          <p:cNvPr id="11" name="CuadroTexto 10"/>
          <p:cNvSpPr txBox="1"/>
          <p:nvPr/>
        </p:nvSpPr>
        <p:spPr>
          <a:xfrm>
            <a:off x="0" y="0"/>
            <a:ext cx="2320506"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400" b="1" dirty="0">
                <a:ln w="6600">
                  <a:solidFill>
                    <a:schemeClr val="accent2"/>
                  </a:solidFill>
                  <a:prstDash val="solid"/>
                </a:ln>
                <a:solidFill>
                  <a:srgbClr val="FFFFFF"/>
                </a:solidFill>
                <a:effectLst>
                  <a:outerShdw dist="38100" dir="2700000" algn="tl" rotWithShape="0">
                    <a:schemeClr val="accent2"/>
                  </a:outerShdw>
                </a:effectLst>
              </a:rPr>
              <a:t>EL JUEGO</a:t>
            </a:r>
          </a:p>
        </p:txBody>
      </p:sp>
      <p:sp>
        <p:nvSpPr>
          <p:cNvPr id="17" name="Rectángulo 16"/>
          <p:cNvSpPr/>
          <p:nvPr/>
        </p:nvSpPr>
        <p:spPr>
          <a:xfrm>
            <a:off x="4984057" y="403397"/>
            <a:ext cx="6867284" cy="2677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s-ES" sz="2400" b="1" dirty="0"/>
              <a:t>Zona de no volea (ZNV): (2.B.3) </a:t>
            </a:r>
          </a:p>
          <a:p>
            <a:r>
              <a:rPr lang="es-ES" sz="2400" dirty="0"/>
              <a:t>Un área que se extiende 7 pies (2,13m) a cada lado de la red, dentro de la cual un jugador no puede golpear la pelota sin que bote primero, con limitaciones adicionales que se verán posteriormente. Las líneas forman parte de la ZNV.</a:t>
            </a:r>
          </a:p>
        </p:txBody>
      </p:sp>
      <p:sp>
        <p:nvSpPr>
          <p:cNvPr id="23" name="5.1-Dos Botes"/>
          <p:cNvSpPr/>
          <p:nvPr/>
        </p:nvSpPr>
        <p:spPr>
          <a:xfrm>
            <a:off x="0" y="3565961"/>
            <a:ext cx="4364659" cy="230832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s-ES" sz="2400" b="1" dirty="0"/>
              <a:t>Regla de dos botes:</a:t>
            </a:r>
          </a:p>
          <a:p>
            <a:r>
              <a:rPr lang="es-ES" sz="2400" dirty="0"/>
              <a:t>Después de servir la pelota, cada lado debe hacer un golpe de bote (</a:t>
            </a:r>
            <a:r>
              <a:rPr lang="es-ES" sz="2400" dirty="0" err="1"/>
              <a:t>groundstroke</a:t>
            </a:r>
            <a:r>
              <a:rPr lang="es-ES" sz="2400" dirty="0"/>
              <a:t>) antes de poder volear la pelota. </a:t>
            </a:r>
          </a:p>
        </p:txBody>
      </p:sp>
      <p:pic>
        <p:nvPicPr>
          <p:cNvPr id="1026" name="Picture 2" descr="Resultado de imagen de Medidas Pista De Pickleball">
            <a:extLst>
              <a:ext uri="{FF2B5EF4-FFF2-40B4-BE49-F238E27FC236}">
                <a16:creationId xmlns:a16="http://schemas.microsoft.com/office/drawing/2014/main" id="{974E084C-4E88-ACD2-5ADF-537F73DE0A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4508" y="3080008"/>
            <a:ext cx="6726382" cy="3280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41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6"/>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6</a:t>
            </a:fld>
            <a:endParaRPr/>
          </a:p>
        </p:txBody>
      </p:sp>
      <p:sp>
        <p:nvSpPr>
          <p:cNvPr id="5" name="CuadroTexto 4"/>
          <p:cNvSpPr txBox="1"/>
          <p:nvPr/>
        </p:nvSpPr>
        <p:spPr>
          <a:xfrm>
            <a:off x="-1" y="0"/>
            <a:ext cx="6271395"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400" b="1" dirty="0">
                <a:ln w="6600">
                  <a:solidFill>
                    <a:schemeClr val="accent2"/>
                  </a:solidFill>
                  <a:prstDash val="solid"/>
                </a:ln>
                <a:solidFill>
                  <a:srgbClr val="FFFFFF"/>
                </a:solidFill>
                <a:effectLst>
                  <a:outerShdw dist="38100" dir="2700000" algn="tl" rotWithShape="0">
                    <a:schemeClr val="accent2"/>
                  </a:outerShdw>
                </a:effectLst>
              </a:rPr>
              <a:t>PECULIARIDADES</a:t>
            </a:r>
          </a:p>
        </p:txBody>
      </p:sp>
      <p:sp>
        <p:nvSpPr>
          <p:cNvPr id="3" name="Rectángulo 2"/>
          <p:cNvSpPr/>
          <p:nvPr/>
        </p:nvSpPr>
        <p:spPr>
          <a:xfrm>
            <a:off x="0" y="749497"/>
            <a:ext cx="6271395" cy="2677656"/>
          </a:xfrm>
          <a:prstGeom prst="rect">
            <a:avLst/>
          </a:prstGeom>
          <a:solidFill>
            <a:schemeClr val="bg1">
              <a:lumMod val="50000"/>
            </a:schemeClr>
          </a:solidFill>
        </p:spPr>
        <p:style>
          <a:lnRef idx="1">
            <a:schemeClr val="dk1"/>
          </a:lnRef>
          <a:fillRef idx="3">
            <a:schemeClr val="dk1"/>
          </a:fillRef>
          <a:effectRef idx="2">
            <a:schemeClr val="dk1"/>
          </a:effectRef>
          <a:fontRef idx="minor">
            <a:schemeClr val="lt1"/>
          </a:fontRef>
        </p:style>
        <p:txBody>
          <a:bodyPr wrap="square">
            <a:spAutoFit/>
          </a:bodyPr>
          <a:lstStyle/>
          <a:p>
            <a:r>
              <a:rPr lang="es-ES" sz="2400" b="1" i="1" dirty="0">
                <a:latin typeface="Segoe UI" panose="020B0502040204020203" pitchFamily="34" charset="0"/>
              </a:rPr>
              <a:t>Especificaciones de la pelota</a:t>
            </a:r>
            <a:r>
              <a:rPr lang="es-ES" sz="2000" b="1" i="1" dirty="0">
                <a:latin typeface="Segoe UI" panose="020B0502040204020203" pitchFamily="34" charset="0"/>
              </a:rPr>
              <a:t>. ….(2.D)</a:t>
            </a:r>
          </a:p>
          <a:p>
            <a:endParaRPr lang="es-ES" sz="2400" b="1" i="1" dirty="0">
              <a:latin typeface="Segoe UI" panose="020B0502040204020203" pitchFamily="34" charset="0"/>
            </a:endParaRPr>
          </a:p>
          <a:p>
            <a:r>
              <a:rPr lang="es-ES" sz="2400" dirty="0"/>
              <a:t>Aprobación. El Director del Torneo elegirá la pelota del torneo. La pelota seleccionada para jugar en cualquier torneo autorizado por la RFET debe figurar en la lista oficial de pelotas aprobadas. </a:t>
            </a:r>
          </a:p>
        </p:txBody>
      </p:sp>
      <p:sp>
        <p:nvSpPr>
          <p:cNvPr id="7" name="Rectángulo 6"/>
          <p:cNvSpPr/>
          <p:nvPr/>
        </p:nvSpPr>
        <p:spPr>
          <a:xfrm>
            <a:off x="6340669" y="1738076"/>
            <a:ext cx="5834342" cy="4370427"/>
          </a:xfrm>
          <a:prstGeom prst="rect">
            <a:avLst/>
          </a:prstGeom>
          <a:solidFill>
            <a:schemeClr val="bg1">
              <a:lumMod val="50000"/>
            </a:schemeClr>
          </a:solidFill>
        </p:spPr>
        <p:style>
          <a:lnRef idx="1">
            <a:schemeClr val="dk1"/>
          </a:lnRef>
          <a:fillRef idx="3">
            <a:schemeClr val="dk1"/>
          </a:fillRef>
          <a:effectRef idx="2">
            <a:schemeClr val="dk1"/>
          </a:effectRef>
          <a:fontRef idx="minor">
            <a:schemeClr val="lt1"/>
          </a:fontRef>
        </p:style>
        <p:txBody>
          <a:bodyPr wrap="square">
            <a:spAutoFit/>
          </a:bodyPr>
          <a:lstStyle/>
          <a:p>
            <a:r>
              <a:rPr lang="es-ES" sz="2400" b="1" i="1" dirty="0">
                <a:latin typeface="Segoe UI" panose="020B0502040204020203" pitchFamily="34" charset="0"/>
              </a:rPr>
              <a:t>Especificaciones de la pala. </a:t>
            </a:r>
            <a:r>
              <a:rPr lang="es-ES" sz="2200" b="1" i="1" dirty="0">
                <a:latin typeface="Segoe UI" panose="020B0502040204020203" pitchFamily="34" charset="0"/>
              </a:rPr>
              <a:t>…. (2.E)</a:t>
            </a:r>
          </a:p>
          <a:p>
            <a:endParaRPr lang="es-ES" b="1" i="1" dirty="0">
              <a:latin typeface="Segoe UI" panose="020B0502040204020203" pitchFamily="34" charset="0"/>
            </a:endParaRPr>
          </a:p>
          <a:p>
            <a:r>
              <a:rPr lang="es-ES" sz="2400" dirty="0"/>
              <a:t>Lista de palas aprobadas: los jugadores son responsables de confirmar que la pala que están usando para el partido está aprobada y que figura como "aprobada" en la lista de palas aprobadas.</a:t>
            </a:r>
          </a:p>
          <a:p>
            <a:r>
              <a:rPr lang="es-ES" sz="2400" dirty="0"/>
              <a:t>(Llevar el link accesible en el móvil.)</a:t>
            </a:r>
          </a:p>
          <a:p>
            <a:pPr marL="342900" indent="-342900">
              <a:buFontTx/>
              <a:buChar char="-"/>
            </a:pPr>
            <a:r>
              <a:rPr lang="es-ES" sz="2400" dirty="0"/>
              <a:t>Longitud 17” (43,18cm)</a:t>
            </a:r>
          </a:p>
          <a:p>
            <a:pPr marL="342900" indent="-342900">
              <a:buFontTx/>
              <a:buChar char="-"/>
            </a:pPr>
            <a:r>
              <a:rPr lang="es-ES" sz="2400" dirty="0"/>
              <a:t>Longitud + anchura 24” (60,96cm)</a:t>
            </a:r>
          </a:p>
          <a:p>
            <a:pPr marL="342900" indent="-342900">
              <a:buFontTx/>
              <a:buChar char="-"/>
            </a:pPr>
            <a:r>
              <a:rPr lang="es-ES" sz="2400" dirty="0"/>
              <a:t>Sin limitación en grosor y en peso.</a:t>
            </a:r>
          </a:p>
        </p:txBody>
      </p:sp>
      <p:sp>
        <p:nvSpPr>
          <p:cNvPr id="8" name="Rectángulo 7"/>
          <p:cNvSpPr/>
          <p:nvPr/>
        </p:nvSpPr>
        <p:spPr>
          <a:xfrm>
            <a:off x="0" y="3849927"/>
            <a:ext cx="6271394" cy="2616101"/>
          </a:xfrm>
          <a:prstGeom prst="rect">
            <a:avLst/>
          </a:prstGeom>
          <a:solidFill>
            <a:schemeClr val="bg1">
              <a:lumMod val="50000"/>
            </a:schemeClr>
          </a:solidFill>
        </p:spPr>
        <p:style>
          <a:lnRef idx="1">
            <a:schemeClr val="dk1"/>
          </a:lnRef>
          <a:fillRef idx="3">
            <a:schemeClr val="dk1"/>
          </a:fillRef>
          <a:effectRef idx="2">
            <a:schemeClr val="dk1"/>
          </a:effectRef>
          <a:fontRef idx="minor">
            <a:schemeClr val="lt1"/>
          </a:fontRef>
        </p:style>
        <p:txBody>
          <a:bodyPr wrap="square">
            <a:spAutoFit/>
          </a:bodyPr>
          <a:lstStyle/>
          <a:p>
            <a:r>
              <a:rPr lang="es-ES" sz="2400" b="1" i="1" dirty="0"/>
              <a:t>Vestimenta </a:t>
            </a:r>
            <a:r>
              <a:rPr lang="es-ES" sz="2000" b="1" i="1" dirty="0">
                <a:latin typeface="Segoe UI" panose="020B0502040204020203" pitchFamily="34" charset="0"/>
              </a:rPr>
              <a:t>. …. (2.G)</a:t>
            </a:r>
          </a:p>
          <a:p>
            <a:endParaRPr lang="es-ES" sz="2000" b="1" i="1" dirty="0">
              <a:latin typeface="Segoe UI" panose="020B0502040204020203" pitchFamily="34" charset="0"/>
            </a:endParaRPr>
          </a:p>
          <a:p>
            <a:r>
              <a:rPr lang="es-ES" sz="2400" dirty="0"/>
              <a:t>Seguridad y Distracción. Se le puede solicitar a un jugador que se cambie de ropa que no sea apropiada, incluida la que se aproxime al color de la pelota. Solo por el JA a requerimiento de los contrarios o del JP.  </a:t>
            </a:r>
          </a:p>
        </p:txBody>
      </p:sp>
    </p:spTree>
    <p:extLst>
      <p:ext uri="{BB962C8B-B14F-4D97-AF65-F5344CB8AC3E}">
        <p14:creationId xmlns:p14="http://schemas.microsoft.com/office/powerpoint/2010/main" val="3249937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6"/>
          <p:cNvSpPr txBox="1">
            <a:spLocks noGrp="1"/>
          </p:cNvSpPr>
          <p:nvPr>
            <p:ph type="sldNum" idx="12"/>
          </p:nvPr>
        </p:nvSpPr>
        <p:spPr>
          <a:xfrm>
            <a:off x="11404910" y="6220459"/>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7</a:t>
            </a:fld>
            <a:endParaRPr dirty="0"/>
          </a:p>
        </p:txBody>
      </p:sp>
      <p:sp>
        <p:nvSpPr>
          <p:cNvPr id="5" name="CuadroTexto 4"/>
          <p:cNvSpPr txBox="1"/>
          <p:nvPr/>
        </p:nvSpPr>
        <p:spPr>
          <a:xfrm>
            <a:off x="-1" y="0"/>
            <a:ext cx="10799190"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400" b="1" dirty="0">
                <a:ln w="6600">
                  <a:solidFill>
                    <a:schemeClr val="accent2"/>
                  </a:solidFill>
                  <a:prstDash val="solid"/>
                </a:ln>
                <a:solidFill>
                  <a:srgbClr val="FFFFFF"/>
                </a:solidFill>
                <a:effectLst>
                  <a:outerShdw dist="38100" dir="2700000" algn="tl" rotWithShape="0">
                    <a:schemeClr val="accent2"/>
                  </a:outerShdw>
                </a:effectLst>
              </a:rPr>
              <a:t>EL SERVICIO (4.A)</a:t>
            </a:r>
          </a:p>
        </p:txBody>
      </p:sp>
      <p:sp>
        <p:nvSpPr>
          <p:cNvPr id="3" name="Rectángulo 2"/>
          <p:cNvSpPr/>
          <p:nvPr/>
        </p:nvSpPr>
        <p:spPr>
          <a:xfrm>
            <a:off x="-3694" y="935645"/>
            <a:ext cx="10827788" cy="461665"/>
          </a:xfrm>
          <a:prstGeom prst="rect">
            <a:avLst/>
          </a:prstGeom>
          <a:solidFill>
            <a:schemeClr val="bg1">
              <a:lumMod val="50000"/>
            </a:schemeClr>
          </a:solidFill>
        </p:spPr>
        <p:style>
          <a:lnRef idx="1">
            <a:schemeClr val="dk1"/>
          </a:lnRef>
          <a:fillRef idx="3">
            <a:schemeClr val="dk1"/>
          </a:fillRef>
          <a:effectRef idx="2">
            <a:schemeClr val="dk1"/>
          </a:effectRef>
          <a:fontRef idx="minor">
            <a:schemeClr val="lt1"/>
          </a:fontRef>
        </p:style>
        <p:txBody>
          <a:bodyPr wrap="square">
            <a:spAutoFit/>
          </a:bodyPr>
          <a:lstStyle/>
          <a:p>
            <a:r>
              <a:rPr lang="es-ES" sz="2400" dirty="0"/>
              <a:t>El marcador completo debe ser cantado antes de servir la pelota. </a:t>
            </a:r>
          </a:p>
        </p:txBody>
      </p:sp>
      <p:sp>
        <p:nvSpPr>
          <p:cNvPr id="7" name="Rectángulo 6"/>
          <p:cNvSpPr/>
          <p:nvPr/>
        </p:nvSpPr>
        <p:spPr>
          <a:xfrm>
            <a:off x="-4140" y="1411481"/>
            <a:ext cx="10827788" cy="1938992"/>
          </a:xfrm>
          <a:prstGeom prst="rect">
            <a:avLst/>
          </a:prstGeom>
          <a:solidFill>
            <a:schemeClr val="bg1">
              <a:lumMod val="50000"/>
            </a:schemeClr>
          </a:solidFill>
        </p:spPr>
        <p:style>
          <a:lnRef idx="1">
            <a:schemeClr val="dk1"/>
          </a:lnRef>
          <a:fillRef idx="3">
            <a:schemeClr val="dk1"/>
          </a:fillRef>
          <a:effectRef idx="2">
            <a:schemeClr val="dk1"/>
          </a:effectRef>
          <a:fontRef idx="minor">
            <a:schemeClr val="lt1"/>
          </a:fontRef>
        </p:style>
        <p:txBody>
          <a:bodyPr wrap="square">
            <a:spAutoFit/>
          </a:bodyPr>
          <a:lstStyle/>
          <a:p>
            <a:r>
              <a:rPr lang="es-ES" sz="2400" dirty="0"/>
              <a:t>El servidor debe servir en la pista de servicio correcta (el cuadro diagonalmente opuesto a la posición correcta del servidor). El servicio puede sobrepasar o tocar la red y debe sobrepasar la ZNV (incluida la línea posterior). El servicio puede caer en cualquier otra línea de la pista de servicio.</a:t>
            </a:r>
          </a:p>
        </p:txBody>
      </p:sp>
      <p:sp>
        <p:nvSpPr>
          <p:cNvPr id="8" name="Rectángulo 7"/>
          <p:cNvSpPr/>
          <p:nvPr/>
        </p:nvSpPr>
        <p:spPr>
          <a:xfrm>
            <a:off x="-4140" y="3364644"/>
            <a:ext cx="10824641" cy="1200329"/>
          </a:xfrm>
          <a:prstGeom prst="rect">
            <a:avLst/>
          </a:prstGeom>
          <a:solidFill>
            <a:schemeClr val="bg1">
              <a:lumMod val="50000"/>
            </a:schemeClr>
          </a:solidFill>
        </p:spPr>
        <p:style>
          <a:lnRef idx="1">
            <a:schemeClr val="dk1"/>
          </a:lnRef>
          <a:fillRef idx="3">
            <a:schemeClr val="dk1"/>
          </a:fillRef>
          <a:effectRef idx="2">
            <a:schemeClr val="dk1"/>
          </a:effectRef>
          <a:fontRef idx="minor">
            <a:schemeClr val="lt1"/>
          </a:fontRef>
        </p:style>
        <p:txBody>
          <a:bodyPr wrap="square">
            <a:spAutoFit/>
          </a:bodyPr>
          <a:lstStyle/>
          <a:p>
            <a:r>
              <a:rPr lang="es-ES" sz="2400" dirty="0"/>
              <a:t>Si el servicio sobrepasa la red o hace contacto con la red al cruzar y luego toca al receptor o al compañero del receptor, es un punto para el equipo que saca.</a:t>
            </a:r>
          </a:p>
        </p:txBody>
      </p:sp>
      <p:sp>
        <p:nvSpPr>
          <p:cNvPr id="9" name="Rectángulo 8"/>
          <p:cNvSpPr/>
          <p:nvPr/>
        </p:nvSpPr>
        <p:spPr>
          <a:xfrm>
            <a:off x="0" y="4564973"/>
            <a:ext cx="10824641" cy="830997"/>
          </a:xfrm>
          <a:prstGeom prst="rect">
            <a:avLst/>
          </a:prstGeom>
          <a:solidFill>
            <a:schemeClr val="bg1">
              <a:lumMod val="50000"/>
            </a:schemeClr>
          </a:solidFill>
        </p:spPr>
        <p:style>
          <a:lnRef idx="1">
            <a:schemeClr val="dk1"/>
          </a:lnRef>
          <a:fillRef idx="3">
            <a:schemeClr val="dk1"/>
          </a:fillRef>
          <a:effectRef idx="2">
            <a:schemeClr val="dk1"/>
          </a:effectRef>
          <a:fontRef idx="minor">
            <a:schemeClr val="lt1"/>
          </a:fontRef>
        </p:style>
        <p:txBody>
          <a:bodyPr wrap="square">
            <a:spAutoFit/>
          </a:bodyPr>
          <a:lstStyle/>
          <a:p>
            <a:r>
              <a:rPr lang="es-ES" sz="2400" dirty="0"/>
              <a:t>Al menos un pie debe estar en la superficie de juego detrás de la línea de base y sin sobrepasar las extensiones de las líneas central y lateral.</a:t>
            </a:r>
          </a:p>
        </p:txBody>
      </p:sp>
      <p:sp>
        <p:nvSpPr>
          <p:cNvPr id="10" name="Rectángulo 9"/>
          <p:cNvSpPr/>
          <p:nvPr/>
        </p:nvSpPr>
        <p:spPr>
          <a:xfrm>
            <a:off x="10160" y="5395970"/>
            <a:ext cx="10810341" cy="830997"/>
          </a:xfrm>
          <a:prstGeom prst="rect">
            <a:avLst/>
          </a:prstGeom>
          <a:solidFill>
            <a:schemeClr val="bg1">
              <a:lumMod val="50000"/>
            </a:schemeClr>
          </a:solidFill>
        </p:spPr>
        <p:style>
          <a:lnRef idx="1">
            <a:schemeClr val="dk1"/>
          </a:lnRef>
          <a:fillRef idx="3">
            <a:schemeClr val="dk1"/>
          </a:fillRef>
          <a:effectRef idx="2">
            <a:schemeClr val="dk1"/>
          </a:effectRef>
          <a:fontRef idx="minor">
            <a:schemeClr val="lt1"/>
          </a:fontRef>
        </p:style>
        <p:txBody>
          <a:bodyPr wrap="square">
            <a:spAutoFit/>
          </a:bodyPr>
          <a:lstStyle/>
          <a:p>
            <a:r>
              <a:rPr lang="es-ES" sz="2400" dirty="0"/>
              <a:t>El saque se hará con una sola mano o con la pala soltando la pelota y sin impartir giro.</a:t>
            </a:r>
          </a:p>
        </p:txBody>
      </p:sp>
      <p:sp>
        <p:nvSpPr>
          <p:cNvPr id="4" name="CuadroTexto 3">
            <a:extLst>
              <a:ext uri="{FF2B5EF4-FFF2-40B4-BE49-F238E27FC236}">
                <a16:creationId xmlns:a16="http://schemas.microsoft.com/office/drawing/2014/main" id="{94F91C70-9DA9-52FE-95F1-01E5E1F8C612}"/>
              </a:ext>
            </a:extLst>
          </p:cNvPr>
          <p:cNvSpPr txBox="1"/>
          <p:nvPr/>
        </p:nvSpPr>
        <p:spPr>
          <a:xfrm>
            <a:off x="10159" y="491177"/>
            <a:ext cx="10799190" cy="43088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200" b="1" dirty="0">
                <a:ln w="6600">
                  <a:solidFill>
                    <a:schemeClr val="accent2"/>
                  </a:solidFill>
                  <a:prstDash val="solid"/>
                </a:ln>
                <a:solidFill>
                  <a:schemeClr val="tx1"/>
                </a:solidFill>
                <a:effectLst>
                  <a:outerShdw dist="38100" dir="2700000" algn="tl" rotWithShape="0">
                    <a:schemeClr val="accent2"/>
                  </a:outerShdw>
                </a:effectLst>
              </a:rPr>
              <a:t>CUESTIONES GENERALES</a:t>
            </a:r>
          </a:p>
        </p:txBody>
      </p:sp>
    </p:spTree>
    <p:extLst>
      <p:ext uri="{BB962C8B-B14F-4D97-AF65-F5344CB8AC3E}">
        <p14:creationId xmlns:p14="http://schemas.microsoft.com/office/powerpoint/2010/main" val="108848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31" name="Rectángulo 30"/>
          <p:cNvSpPr/>
          <p:nvPr/>
        </p:nvSpPr>
        <p:spPr>
          <a:xfrm>
            <a:off x="0" y="3651207"/>
            <a:ext cx="12223851" cy="3170099"/>
          </a:xfrm>
          <a:prstGeom prst="rect">
            <a:avLst/>
          </a:prstGeom>
          <a:solidFill>
            <a:schemeClr val="bg1">
              <a:lumMod val="85000"/>
            </a:schemeClr>
          </a:solidFill>
        </p:spPr>
        <p:style>
          <a:lnRef idx="1">
            <a:schemeClr val="dk1"/>
          </a:lnRef>
          <a:fillRef idx="3">
            <a:schemeClr val="dk1"/>
          </a:fillRef>
          <a:effectRef idx="2">
            <a:schemeClr val="dk1"/>
          </a:effectRef>
          <a:fontRef idx="minor">
            <a:schemeClr val="lt1"/>
          </a:fontRef>
        </p:style>
        <p:txBody>
          <a:bodyPr wrap="square">
            <a:spAutoFit/>
          </a:bodyPr>
          <a:lstStyle/>
          <a:p>
            <a:r>
              <a:rPr lang="es-ES" sz="2400" b="1" dirty="0">
                <a:solidFill>
                  <a:schemeClr val="tx1"/>
                </a:solidFill>
              </a:rPr>
              <a:t>El Saque con Bote (</a:t>
            </a:r>
            <a:r>
              <a:rPr lang="es-ES" sz="2400" b="1" dirty="0" err="1">
                <a:solidFill>
                  <a:schemeClr val="tx1"/>
                </a:solidFill>
              </a:rPr>
              <a:t>Drop</a:t>
            </a:r>
            <a:r>
              <a:rPr lang="es-ES" sz="2400" b="1" dirty="0">
                <a:solidFill>
                  <a:schemeClr val="tx1"/>
                </a:solidFill>
              </a:rPr>
              <a:t>) (4.A.8):</a:t>
            </a:r>
            <a:endParaRPr lang="es-ES" sz="2400" dirty="0">
              <a:solidFill>
                <a:schemeClr val="tx1"/>
              </a:solidFill>
            </a:endParaRPr>
          </a:p>
          <a:p>
            <a:pPr marL="285750" indent="-285750">
              <a:buFontTx/>
              <a:buChar char="-"/>
            </a:pPr>
            <a:r>
              <a:rPr lang="es-ES" sz="2200" dirty="0">
                <a:solidFill>
                  <a:schemeClr val="tx1"/>
                </a:solidFill>
              </a:rPr>
              <a:t>El saque con bote se realiza golpeando la pelota después de que bote en la superficie de juego, dentro o fuera de la pista.</a:t>
            </a:r>
          </a:p>
          <a:p>
            <a:pPr marL="285750" indent="-285750">
              <a:buFontTx/>
              <a:buChar char="-"/>
            </a:pPr>
            <a:r>
              <a:rPr lang="es-ES" sz="2200" dirty="0">
                <a:solidFill>
                  <a:schemeClr val="tx1"/>
                </a:solidFill>
              </a:rPr>
              <a:t>El servidor debe soltar la pelota con una sola mano o dejarla caer desde la cara de la pala desde cualquier altura natural (sin ayuda).</a:t>
            </a:r>
          </a:p>
          <a:p>
            <a:pPr marL="285750" indent="-285750">
              <a:buFontTx/>
              <a:buChar char="-"/>
            </a:pPr>
            <a:r>
              <a:rPr lang="es-ES" sz="2200" dirty="0">
                <a:solidFill>
                  <a:schemeClr val="tx1"/>
                </a:solidFill>
              </a:rPr>
              <a:t>Cuando sea soltada desde la mano o la pala, la pelota no debe ser impulsada en ninguna dirección.</a:t>
            </a:r>
          </a:p>
          <a:p>
            <a:pPr marL="285750" indent="-285750">
              <a:buFontTx/>
              <a:buChar char="-"/>
            </a:pPr>
            <a:r>
              <a:rPr lang="es-ES" sz="2200" dirty="0">
                <a:solidFill>
                  <a:schemeClr val="tx1"/>
                </a:solidFill>
              </a:rPr>
              <a:t>La pelota puede botar más de una vez.</a:t>
            </a:r>
          </a:p>
          <a:p>
            <a:pPr marL="285750" indent="-285750">
              <a:buFontTx/>
              <a:buChar char="-"/>
            </a:pPr>
            <a:r>
              <a:rPr lang="es-ES" sz="2200" dirty="0">
                <a:solidFill>
                  <a:schemeClr val="tx1"/>
                </a:solidFill>
              </a:rPr>
              <a:t>Las restricciones del Servicio de Volea no se aplican al servicio con bote. </a:t>
            </a:r>
          </a:p>
        </p:txBody>
      </p:sp>
      <p:sp>
        <p:nvSpPr>
          <p:cNvPr id="99" name="Google Shape;99;p6"/>
          <p:cNvSpPr txBox="1">
            <a:spLocks noGrp="1"/>
          </p:cNvSpPr>
          <p:nvPr>
            <p:ph type="sldNum" idx="12"/>
          </p:nvPr>
        </p:nvSpPr>
        <p:spPr>
          <a:xfrm>
            <a:off x="11450097" y="6147228"/>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8</a:t>
            </a:fld>
            <a:endParaRPr dirty="0"/>
          </a:p>
        </p:txBody>
      </p:sp>
      <p:sp>
        <p:nvSpPr>
          <p:cNvPr id="5" name="CuadroTexto 4"/>
          <p:cNvSpPr txBox="1"/>
          <p:nvPr/>
        </p:nvSpPr>
        <p:spPr>
          <a:xfrm>
            <a:off x="-1" y="0"/>
            <a:ext cx="3108961"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400" b="1" dirty="0">
                <a:ln w="6600">
                  <a:solidFill>
                    <a:schemeClr val="accent2"/>
                  </a:solidFill>
                  <a:prstDash val="solid"/>
                </a:ln>
                <a:solidFill>
                  <a:srgbClr val="FFFFFF"/>
                </a:solidFill>
                <a:effectLst>
                  <a:outerShdw dist="38100" dir="2700000" algn="tl" rotWithShape="0">
                    <a:schemeClr val="accent2"/>
                  </a:outerShdw>
                </a:effectLst>
              </a:rPr>
              <a:t>EL SERVICIO (4.A)</a:t>
            </a:r>
          </a:p>
        </p:txBody>
      </p:sp>
      <p:pic>
        <p:nvPicPr>
          <p:cNvPr id="2" name="Imagen 1">
            <a:extLst>
              <a:ext uri="{FF2B5EF4-FFF2-40B4-BE49-F238E27FC236}">
                <a16:creationId xmlns:a16="http://schemas.microsoft.com/office/drawing/2014/main" id="{FAFE0812-1324-5933-3D6D-AD8C95FB2E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83131" y="-96981"/>
            <a:ext cx="4690110" cy="3711652"/>
          </a:xfrm>
          <a:prstGeom prst="rect">
            <a:avLst/>
          </a:prstGeom>
        </p:spPr>
      </p:pic>
      <p:sp>
        <p:nvSpPr>
          <p:cNvPr id="12" name="Rectángulo 11"/>
          <p:cNvSpPr/>
          <p:nvPr/>
        </p:nvSpPr>
        <p:spPr>
          <a:xfrm>
            <a:off x="-1" y="459293"/>
            <a:ext cx="8437419" cy="2831544"/>
          </a:xfrm>
          <a:prstGeom prst="rect">
            <a:avLst/>
          </a:prstGeom>
          <a:solidFill>
            <a:schemeClr val="bg1">
              <a:lumMod val="50000"/>
            </a:schemeClr>
          </a:solidFill>
        </p:spPr>
        <p:style>
          <a:lnRef idx="1">
            <a:schemeClr val="dk1"/>
          </a:lnRef>
          <a:fillRef idx="3">
            <a:schemeClr val="dk1"/>
          </a:fillRef>
          <a:effectRef idx="2">
            <a:schemeClr val="dk1"/>
          </a:effectRef>
          <a:fontRef idx="minor">
            <a:schemeClr val="lt1"/>
          </a:fontRef>
        </p:style>
        <p:txBody>
          <a:bodyPr wrap="square">
            <a:spAutoFit/>
          </a:bodyPr>
          <a:lstStyle/>
          <a:p>
            <a:r>
              <a:rPr lang="es-ES" sz="2400" b="1" dirty="0"/>
              <a:t>El Servicio de Volea (4.A.7) debe cumplir tres elementos:</a:t>
            </a:r>
            <a:endParaRPr lang="es-ES" sz="2200" b="1" dirty="0"/>
          </a:p>
          <a:p>
            <a:pPr marL="457200" indent="-457200">
              <a:buClr>
                <a:schemeClr val="bg1">
                  <a:lumMod val="95000"/>
                </a:schemeClr>
              </a:buClr>
              <a:buAutoNum type="arabicPeriod"/>
            </a:pPr>
            <a:r>
              <a:rPr lang="es-ES" sz="2200" dirty="0"/>
              <a:t>El brazo del servidor debe estar moviéndose en un arco hacia arriba en el momento en que se golpea la pelota con la pala. </a:t>
            </a:r>
          </a:p>
          <a:p>
            <a:pPr marL="457200" indent="-457200">
              <a:buClr>
                <a:schemeClr val="bg1">
                  <a:lumMod val="95000"/>
                </a:schemeClr>
              </a:buClr>
              <a:buAutoNum type="arabicPeriod"/>
            </a:pPr>
            <a:r>
              <a:rPr lang="es-ES" sz="2200" dirty="0"/>
              <a:t>Ninguna parte de la cabeza de la pala debe estar por encima de la parte más alta de la muñeca cuando la pala golpea la pelota.</a:t>
            </a:r>
          </a:p>
          <a:p>
            <a:pPr marL="457200" indent="-457200">
              <a:buClr>
                <a:schemeClr val="bg1">
                  <a:lumMod val="95000"/>
                </a:schemeClr>
              </a:buClr>
              <a:buAutoNum type="arabicPeriod"/>
            </a:pPr>
            <a:r>
              <a:rPr lang="es-ES" sz="2200" dirty="0"/>
              <a:t>El contacto con la pelota no debe hacerse por encima de la cintura.</a:t>
            </a:r>
          </a:p>
        </p:txBody>
      </p:sp>
      <p:sp>
        <p:nvSpPr>
          <p:cNvPr id="27" name="CuadroTexto 26"/>
          <p:cNvSpPr txBox="1"/>
          <p:nvPr/>
        </p:nvSpPr>
        <p:spPr>
          <a:xfrm>
            <a:off x="9098964" y="3120506"/>
            <a:ext cx="518091"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s-ES" sz="1800" dirty="0"/>
              <a:t>OK</a:t>
            </a:r>
          </a:p>
        </p:txBody>
      </p:sp>
      <p:sp>
        <p:nvSpPr>
          <p:cNvPr id="29" name="CuadroTexto 28"/>
          <p:cNvSpPr txBox="1"/>
          <p:nvPr/>
        </p:nvSpPr>
        <p:spPr>
          <a:xfrm>
            <a:off x="11191051" y="3120506"/>
            <a:ext cx="518091"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s-ES" sz="1800" dirty="0"/>
              <a:t>KO</a:t>
            </a:r>
          </a:p>
        </p:txBody>
      </p:sp>
    </p:spTree>
    <p:extLst>
      <p:ext uri="{BB962C8B-B14F-4D97-AF65-F5344CB8AC3E}">
        <p14:creationId xmlns:p14="http://schemas.microsoft.com/office/powerpoint/2010/main" val="3783267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2" name="Rectángulo 1">
            <a:extLst>
              <a:ext uri="{FF2B5EF4-FFF2-40B4-BE49-F238E27FC236}">
                <a16:creationId xmlns:a16="http://schemas.microsoft.com/office/drawing/2014/main" id="{F48D1689-D5D1-6446-103F-26A1BEF7C857}"/>
              </a:ext>
            </a:extLst>
          </p:cNvPr>
          <p:cNvSpPr/>
          <p:nvPr/>
        </p:nvSpPr>
        <p:spPr>
          <a:xfrm>
            <a:off x="4785359" y="3630414"/>
            <a:ext cx="7406641" cy="313932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2200" b="1" dirty="0">
                <a:solidFill>
                  <a:schemeClr val="dk1"/>
                </a:solidFill>
                <a:latin typeface="SegoeUI"/>
                <a:ea typeface="+mn-ea"/>
                <a:cs typeface="+mn-cs"/>
              </a:rPr>
              <a:t>Mini singles (12.15)</a:t>
            </a:r>
          </a:p>
          <a:p>
            <a:pPr marL="342900" indent="-342900">
              <a:buFont typeface="Arial" panose="020B0604020202020204" pitchFamily="34" charset="0"/>
              <a:buChar char="•"/>
            </a:pPr>
            <a:r>
              <a:rPr lang="es-ES" sz="2200" dirty="0">
                <a:solidFill>
                  <a:schemeClr val="dk1"/>
                </a:solidFill>
                <a:latin typeface="SegoeUI"/>
                <a:ea typeface="+mn-ea"/>
                <a:cs typeface="+mn-cs"/>
              </a:rPr>
              <a:t>Se juega en una pista estándar, con las mismas reglas de los individuales pero en media pista.</a:t>
            </a:r>
          </a:p>
          <a:p>
            <a:pPr marL="342900" indent="-342900">
              <a:buFont typeface="Arial" panose="020B0604020202020204" pitchFamily="34" charset="0"/>
              <a:buChar char="•"/>
            </a:pPr>
            <a:r>
              <a:rPr lang="es-ES" sz="2200" dirty="0">
                <a:latin typeface="SegoeUI"/>
              </a:rPr>
              <a:t>La posición de cada jugador está determinada por su marcador individual, tanto si está sirviendo como si está recibiendo.</a:t>
            </a:r>
          </a:p>
          <a:p>
            <a:pPr marL="342900" indent="-342900">
              <a:buFont typeface="Arial" panose="020B0604020202020204" pitchFamily="34" charset="0"/>
              <a:buChar char="•"/>
            </a:pPr>
            <a:r>
              <a:rPr lang="es-ES" sz="2200" dirty="0">
                <a:solidFill>
                  <a:schemeClr val="dk1"/>
                </a:solidFill>
                <a:latin typeface="SegoeUI"/>
                <a:ea typeface="+mn-ea"/>
                <a:cs typeface="+mn-cs"/>
              </a:rPr>
              <a:t>Cuando el marcador es par el jugador lo hará desde la pista derecha y si es impar lo hará desde la pista izquierda.</a:t>
            </a:r>
          </a:p>
        </p:txBody>
      </p:sp>
      <p:sp>
        <p:nvSpPr>
          <p:cNvPr id="99" name="Google Shape;99;p6"/>
          <p:cNvSpPr txBox="1">
            <a:spLocks noGrp="1"/>
          </p:cNvSpPr>
          <p:nvPr>
            <p:ph type="sldNum" idx="12"/>
          </p:nvPr>
        </p:nvSpPr>
        <p:spPr>
          <a:xfrm>
            <a:off x="11579314" y="6160243"/>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9</a:t>
            </a:fld>
            <a:endParaRPr dirty="0"/>
          </a:p>
        </p:txBody>
      </p:sp>
      <p:sp>
        <p:nvSpPr>
          <p:cNvPr id="5" name="CuadroTexto 4"/>
          <p:cNvSpPr txBox="1"/>
          <p:nvPr/>
        </p:nvSpPr>
        <p:spPr>
          <a:xfrm>
            <a:off x="0" y="66656"/>
            <a:ext cx="4785358" cy="80021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400" b="1" dirty="0">
                <a:ln w="6600">
                  <a:solidFill>
                    <a:schemeClr val="accent2"/>
                  </a:solidFill>
                  <a:prstDash val="solid"/>
                </a:ln>
                <a:solidFill>
                  <a:srgbClr val="FFFFFF"/>
                </a:solidFill>
                <a:effectLst>
                  <a:outerShdw dist="38100" dir="2700000" algn="tl" rotWithShape="0">
                    <a:schemeClr val="accent2"/>
                  </a:outerShdw>
                </a:effectLst>
              </a:rPr>
              <a:t>CÓMO SE JUEGA: </a:t>
            </a:r>
          </a:p>
          <a:p>
            <a:r>
              <a:rPr lang="es-ES" sz="2200" b="1" i="1" dirty="0">
                <a:latin typeface="Segoe UI" panose="020B0502040204020203" pitchFamily="34" charset="0"/>
              </a:rPr>
              <a:t>Posiciones de los jugadores</a:t>
            </a:r>
            <a:endParaRPr lang="es-ES" sz="22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11" name="Rectángulo 10"/>
          <p:cNvSpPr/>
          <p:nvPr/>
        </p:nvSpPr>
        <p:spPr>
          <a:xfrm>
            <a:off x="-1" y="881644"/>
            <a:ext cx="4785359" cy="587853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2400" b="1" dirty="0">
                <a:latin typeface="SegoeUI"/>
              </a:rPr>
              <a:t>Dobles (4.B)</a:t>
            </a:r>
          </a:p>
          <a:p>
            <a:pPr marL="342900" indent="-342900">
              <a:buFont typeface="Arial" panose="020B0604020202020204" pitchFamily="34" charset="0"/>
              <a:buChar char="•"/>
            </a:pPr>
            <a:r>
              <a:rPr lang="es-ES" sz="2200" dirty="0">
                <a:latin typeface="SegoeUI"/>
              </a:rPr>
              <a:t>El servidor y el receptor correctos y sus posiciones están determinados por la puntuación y los servidores iniciales de cada equipo.</a:t>
            </a:r>
          </a:p>
          <a:p>
            <a:pPr marL="342900" indent="-342900">
              <a:buFont typeface="Arial" panose="020B0604020202020204" pitchFamily="34" charset="0"/>
              <a:buChar char="•"/>
            </a:pPr>
            <a:r>
              <a:rPr lang="es-ES" sz="2200" dirty="0">
                <a:latin typeface="SegoeUI"/>
              </a:rPr>
              <a:t>Cada jugador servirá hasta que pierda un rally o se declare una falta contra el jugador o el equipo.</a:t>
            </a:r>
          </a:p>
          <a:p>
            <a:pPr marL="342900" indent="-342900">
              <a:buFont typeface="Arial" panose="020B0604020202020204" pitchFamily="34" charset="0"/>
              <a:buChar char="•"/>
            </a:pPr>
            <a:r>
              <a:rPr lang="es-ES" sz="2200" dirty="0">
                <a:latin typeface="SegoeUI"/>
              </a:rPr>
              <a:t>Siempre que el servidor mantenga el servicio, después de cada punto, el servidor alternará el servicio desde los lados derecho e izquierdo de la pista.</a:t>
            </a:r>
          </a:p>
          <a:p>
            <a:pPr marL="342900" indent="-342900">
              <a:buFont typeface="Arial" panose="020B0604020202020204" pitchFamily="34" charset="0"/>
              <a:buChar char="•"/>
            </a:pPr>
            <a:r>
              <a:rPr lang="es-ES" sz="2200" i="1" dirty="0">
                <a:latin typeface="SegoeUI"/>
              </a:rPr>
              <a:t>REGLA PROVISIONAL “PUNTUACIÓN POR JUGADA”. Ver diapositiva específica</a:t>
            </a:r>
            <a:r>
              <a:rPr lang="es-ES" sz="2200" dirty="0">
                <a:latin typeface="SegoeUI"/>
              </a:rPr>
              <a:t>.</a:t>
            </a:r>
          </a:p>
        </p:txBody>
      </p:sp>
      <p:sp>
        <p:nvSpPr>
          <p:cNvPr id="18" name="Individuales"/>
          <p:cNvSpPr/>
          <p:nvPr/>
        </p:nvSpPr>
        <p:spPr>
          <a:xfrm>
            <a:off x="4785359" y="93712"/>
            <a:ext cx="7406641" cy="350865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2400" b="1" dirty="0">
                <a:solidFill>
                  <a:schemeClr val="dk1"/>
                </a:solidFill>
                <a:latin typeface="SegoeUI"/>
                <a:ea typeface="+mn-ea"/>
                <a:cs typeface="+mn-cs"/>
              </a:rPr>
              <a:t>Individuales (4.B.5)</a:t>
            </a:r>
          </a:p>
          <a:p>
            <a:pPr marL="285750" indent="-285750">
              <a:buFont typeface="Arial" panose="020B0604020202020204" pitchFamily="34" charset="0"/>
              <a:buChar char="•"/>
            </a:pPr>
            <a:r>
              <a:rPr lang="es-ES" sz="2200" dirty="0">
                <a:solidFill>
                  <a:schemeClr val="dk1"/>
                </a:solidFill>
                <a:latin typeface="SegoeUI"/>
                <a:ea typeface="+mn-ea"/>
                <a:cs typeface="+mn-cs"/>
              </a:rPr>
              <a:t>Si la puntuación del servidor es par (0, 2, 4...), el servicio debe realizarse desde la derecha cruzado hacia la derecha.</a:t>
            </a:r>
          </a:p>
          <a:p>
            <a:pPr marL="285750" indent="-285750">
              <a:buFont typeface="Arial" panose="020B0604020202020204" pitchFamily="34" charset="0"/>
              <a:buChar char="•"/>
            </a:pPr>
            <a:r>
              <a:rPr lang="es-ES" sz="2200" dirty="0">
                <a:solidFill>
                  <a:schemeClr val="dk1"/>
                </a:solidFill>
                <a:latin typeface="SegoeUI"/>
                <a:ea typeface="+mn-ea"/>
                <a:cs typeface="+mn-cs"/>
              </a:rPr>
              <a:t>Si la puntuación del servidor es impar (1, 3, 5...), el servicio debe realizarse desde la izquierda cruzado hacia la izquierda.</a:t>
            </a:r>
          </a:p>
          <a:p>
            <a:pPr marL="285750" indent="-285750">
              <a:buFont typeface="Arial" panose="020B0604020202020204" pitchFamily="34" charset="0"/>
              <a:buChar char="•"/>
            </a:pPr>
            <a:r>
              <a:rPr lang="es-ES" sz="2200" dirty="0">
                <a:solidFill>
                  <a:schemeClr val="dk1"/>
                </a:solidFill>
                <a:latin typeface="SegoeUI"/>
                <a:ea typeface="+mn-ea"/>
                <a:cs typeface="+mn-cs"/>
              </a:rPr>
              <a:t>Después de que el servidor pierda un rally o cometa una falta, se producirá un cambio de servicio (</a:t>
            </a:r>
            <a:r>
              <a:rPr lang="es-ES" sz="2200" dirty="0" err="1">
                <a:solidFill>
                  <a:schemeClr val="dk1"/>
                </a:solidFill>
                <a:latin typeface="SegoeUI"/>
                <a:ea typeface="+mn-ea"/>
                <a:cs typeface="+mn-cs"/>
              </a:rPr>
              <a:t>side</a:t>
            </a:r>
            <a:r>
              <a:rPr lang="es-ES" sz="2200" dirty="0">
                <a:solidFill>
                  <a:schemeClr val="dk1"/>
                </a:solidFill>
                <a:latin typeface="SegoeUI"/>
                <a:ea typeface="+mn-ea"/>
                <a:cs typeface="+mn-cs"/>
              </a:rPr>
              <a:t>-out) y se otorgará el servicio al oponente.</a:t>
            </a:r>
          </a:p>
        </p:txBody>
      </p:sp>
    </p:spTree>
    <p:extLst>
      <p:ext uri="{BB962C8B-B14F-4D97-AF65-F5344CB8AC3E}">
        <p14:creationId xmlns:p14="http://schemas.microsoft.com/office/powerpoint/2010/main" val="421234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reeze">
  <a:themeElements>
    <a:clrScheme name="Breeze">
      <a:dk1>
        <a:srgbClr val="000000"/>
      </a:dk1>
      <a:lt1>
        <a:srgbClr val="FFFFFF"/>
      </a:lt1>
      <a:dk2>
        <a:srgbClr val="A7A7A7"/>
      </a:dk2>
      <a:lt2>
        <a:srgbClr val="535353"/>
      </a:lt2>
      <a:accent1>
        <a:srgbClr val="2C7C9F"/>
      </a:accent1>
      <a:accent2>
        <a:srgbClr val="244A58"/>
      </a:accent2>
      <a:accent3>
        <a:srgbClr val="E2751D"/>
      </a:accent3>
      <a:accent4>
        <a:srgbClr val="FFB400"/>
      </a:accent4>
      <a:accent5>
        <a:srgbClr val="7EB606"/>
      </a:accent5>
      <a:accent6>
        <a:srgbClr val="C000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reeze">
  <a:themeElements>
    <a:clrScheme name="Breeze">
      <a:dk1>
        <a:srgbClr val="000000"/>
      </a:dk1>
      <a:lt1>
        <a:srgbClr val="FFFFFF"/>
      </a:lt1>
      <a:dk2>
        <a:srgbClr val="A7A7A7"/>
      </a:dk2>
      <a:lt2>
        <a:srgbClr val="535353"/>
      </a:lt2>
      <a:accent1>
        <a:srgbClr val="2C7C9F"/>
      </a:accent1>
      <a:accent2>
        <a:srgbClr val="244A58"/>
      </a:accent2>
      <a:accent3>
        <a:srgbClr val="E2751D"/>
      </a:accent3>
      <a:accent4>
        <a:srgbClr val="FFB400"/>
      </a:accent4>
      <a:accent5>
        <a:srgbClr val="7EB606"/>
      </a:accent5>
      <a:accent6>
        <a:srgbClr val="C000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28075</TotalTime>
  <Words>6844</Words>
  <Application>Microsoft Office PowerPoint</Application>
  <PresentationFormat>Panorámica</PresentationFormat>
  <Paragraphs>374</Paragraphs>
  <Slides>25</Slides>
  <Notes>25</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25</vt:i4>
      </vt:variant>
    </vt:vector>
  </HeadingPairs>
  <TitlesOfParts>
    <vt:vector size="32" baseType="lpstr">
      <vt:lpstr>Arial</vt:lpstr>
      <vt:lpstr>Calibri</vt:lpstr>
      <vt:lpstr>Noto Sans Symbols</vt:lpstr>
      <vt:lpstr>Segoe UI</vt:lpstr>
      <vt:lpstr>SegoeUI</vt:lpstr>
      <vt:lpstr>Source Sans Pro</vt:lpstr>
      <vt:lpstr>Breeze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Marsha</dc:creator>
  <cp:lastModifiedBy>ESC GT</cp:lastModifiedBy>
  <cp:revision>194</cp:revision>
  <cp:lastPrinted>2023-10-23T17:16:51Z</cp:lastPrinted>
  <dcterms:created xsi:type="dcterms:W3CDTF">2021-02-11T03:13:44Z</dcterms:created>
  <dcterms:modified xsi:type="dcterms:W3CDTF">2025-04-16T11:58:31Z</dcterms:modified>
</cp:coreProperties>
</file>