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0"/>
  </p:notesMasterIdLst>
  <p:sldIdLst>
    <p:sldId id="256" r:id="rId2"/>
    <p:sldId id="257" r:id="rId3"/>
    <p:sldId id="286" r:id="rId4"/>
    <p:sldId id="287" r:id="rId5"/>
    <p:sldId id="288" r:id="rId6"/>
    <p:sldId id="289" r:id="rId7"/>
    <p:sldId id="309" r:id="rId8"/>
    <p:sldId id="310" r:id="rId9"/>
    <p:sldId id="292" r:id="rId10"/>
    <p:sldId id="293" r:id="rId11"/>
    <p:sldId id="294" r:id="rId12"/>
    <p:sldId id="295" r:id="rId13"/>
    <p:sldId id="303" r:id="rId14"/>
    <p:sldId id="304" r:id="rId15"/>
    <p:sldId id="305" r:id="rId16"/>
    <p:sldId id="306" r:id="rId17"/>
    <p:sldId id="307" r:id="rId18"/>
    <p:sldId id="308" r:id="rId19"/>
    <p:sldId id="311" r:id="rId20"/>
    <p:sldId id="312" r:id="rId21"/>
    <p:sldId id="313" r:id="rId22"/>
    <p:sldId id="314" r:id="rId23"/>
    <p:sldId id="315" r:id="rId24"/>
    <p:sldId id="316" r:id="rId25"/>
    <p:sldId id="317" r:id="rId26"/>
    <p:sldId id="318" r:id="rId27"/>
    <p:sldId id="319" r:id="rId28"/>
    <p:sldId id="320" r:id="rId29"/>
  </p:sldIdLst>
  <p:sldSz cx="12192000" cy="6858000"/>
  <p:notesSz cx="7315200" cy="9601200"/>
  <p:embeddedFontLst>
    <p:embeddedFont>
      <p:font typeface="Source Sans Pro" panose="020B060402020202020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2" roundtripDataSignature="AMtx7miChs7EQ82siZHbwQIGG2gfN7xH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35" autoAdjust="0"/>
    <p:restoredTop sz="85376" autoAdjust="0"/>
  </p:normalViewPr>
  <p:slideViewPr>
    <p:cSldViewPr snapToGrid="0">
      <p:cViewPr varScale="1">
        <p:scale>
          <a:sx n="97" d="100"/>
          <a:sy n="97" d="100"/>
        </p:scale>
        <p:origin x="1026" y="7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94"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29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29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29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9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 name="Google Shape;61;p1: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Welcome to the first day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BAE2D-FD3C-8D8B-F85D-C955CEA779E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7BA5EFB-3074-21C4-2D8D-7EF00E5A94B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DA92A81-67FD-8C41-802D-4FC3636ECF00}"/>
              </a:ext>
            </a:extLst>
          </p:cNvPr>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381049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93AE56-DAFD-B089-0128-0F5C6D167C7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82D0B41-1C0B-0639-2749-69FDB886F88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309A28C-6EF1-17C0-2237-C6E0A64B9775}"/>
              </a:ext>
            </a:extLst>
          </p:cNvPr>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373932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93AE56-DAFD-B089-0128-0F5C6D167C7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82D0B41-1C0B-0639-2749-69FDB886F88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309A28C-6EF1-17C0-2237-C6E0A64B9775}"/>
              </a:ext>
            </a:extLst>
          </p:cNvPr>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740720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067026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83783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740723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405452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537598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Vertical Text" type="tx">
  <p:cSld name="TITLE_AND_BODY">
    <p:spTree>
      <p:nvGrpSpPr>
        <p:cNvPr id="1" name="Shape 9"/>
        <p:cNvGrpSpPr/>
        <p:nvPr/>
      </p:nvGrpSpPr>
      <p:grpSpPr>
        <a:xfrm>
          <a:off x="0" y="0"/>
          <a:ext cx="0" cy="0"/>
          <a:chOff x="0" y="0"/>
          <a:chExt cx="0" cy="0"/>
        </a:xfrm>
      </p:grpSpPr>
      <p:sp>
        <p:nvSpPr>
          <p:cNvPr id="10" name="Google Shape;10;p279"/>
          <p:cNvSpPr txBox="1">
            <a:spLocks noGrp="1"/>
          </p:cNvSpPr>
          <p:nvPr>
            <p:ph type="title"/>
          </p:nvPr>
        </p:nvSpPr>
        <p:spPr>
          <a:xfrm>
            <a:off x="732367" y="107576"/>
            <a:ext cx="10723035" cy="1336956"/>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11" name="Google Shape;11;p279"/>
          <p:cNvSpPr txBox="1">
            <a:spLocks noGrp="1"/>
          </p:cNvSpPr>
          <p:nvPr>
            <p:ph type="body" idx="1"/>
          </p:nvPr>
        </p:nvSpPr>
        <p:spPr>
          <a:xfrm rot="5400000">
            <a:off x="3922184" y="-1589617"/>
            <a:ext cx="4343401" cy="10723035"/>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2000"/>
              </a:spcBef>
              <a:spcAft>
                <a:spcPts val="0"/>
              </a:spcAft>
              <a:buSzPts val="1980"/>
              <a:buNone/>
              <a:defRPr/>
            </a:lvl1pPr>
            <a:lvl2pPr marL="914400" lvl="1" indent="-354330" algn="l">
              <a:lnSpc>
                <a:spcPct val="100000"/>
              </a:lnSpc>
              <a:spcBef>
                <a:spcPts val="2000"/>
              </a:spcBef>
              <a:spcAft>
                <a:spcPts val="0"/>
              </a:spcAft>
              <a:buSzPts val="1980"/>
              <a:buChar char="•"/>
              <a:defRPr/>
            </a:lvl2pPr>
            <a:lvl3pPr marL="1371600" lvl="2" indent="-354330" algn="l">
              <a:lnSpc>
                <a:spcPct val="100000"/>
              </a:lnSpc>
              <a:spcBef>
                <a:spcPts val="2000"/>
              </a:spcBef>
              <a:spcAft>
                <a:spcPts val="0"/>
              </a:spcAft>
              <a:buSzPts val="1980"/>
              <a:buChar char="o"/>
              <a:defRPr/>
            </a:lvl3pPr>
            <a:lvl4pPr marL="1828800" lvl="3" indent="-354330" algn="l">
              <a:lnSpc>
                <a:spcPct val="100000"/>
              </a:lnSpc>
              <a:spcBef>
                <a:spcPts val="2000"/>
              </a:spcBef>
              <a:spcAft>
                <a:spcPts val="0"/>
              </a:spcAft>
              <a:buSzPts val="1980"/>
              <a:buChar char="▪"/>
              <a:defRPr/>
            </a:lvl4pPr>
            <a:lvl5pPr marL="2286000" lvl="4" indent="-354329" algn="l">
              <a:lnSpc>
                <a:spcPct val="100000"/>
              </a:lnSpc>
              <a:spcBef>
                <a:spcPts val="2000"/>
              </a:spcBef>
              <a:spcAft>
                <a:spcPts val="0"/>
              </a:spcAft>
              <a:buSzPts val="1980"/>
              <a:buChar char="•"/>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12" name="Google Shape;12;p279"/>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9"/>
        <p:cNvGrpSpPr/>
        <p:nvPr/>
      </p:nvGrpSpPr>
      <p:grpSpPr>
        <a:xfrm>
          <a:off x="0" y="0"/>
          <a:ext cx="0" cy="0"/>
          <a:chOff x="0" y="0"/>
          <a:chExt cx="0" cy="0"/>
        </a:xfrm>
      </p:grpSpPr>
      <p:sp>
        <p:nvSpPr>
          <p:cNvPr id="20" name="Google Shape;20;p282"/>
          <p:cNvSpPr/>
          <p:nvPr/>
        </p:nvSpPr>
        <p:spPr>
          <a:xfrm>
            <a:off x="1770888" y="1295400"/>
            <a:ext cx="8650224" cy="3152888"/>
          </a:xfrm>
          <a:prstGeom prst="rect">
            <a:avLst/>
          </a:prstGeom>
          <a:noFill/>
          <a:ln w="9525" cap="flat" cmpd="sng">
            <a:solidFill>
              <a:srgbClr val="FFFFFF"/>
            </a:solidFill>
            <a:prstDash val="solid"/>
            <a:round/>
            <a:headEnd type="none" w="sm" len="sm"/>
            <a:tailEnd type="none" w="sm" len="sm"/>
          </a:ln>
          <a:effectLst>
            <a:outerShdw blurRad="63500" rotWithShape="0">
              <a:srgbClr val="000000">
                <a:alpha val="49803"/>
              </a:srgbClr>
            </a:outerShdw>
          </a:effectLst>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595959"/>
              </a:buClr>
              <a:buSzPts val="1800"/>
              <a:buFont typeface="Source Sans Pro"/>
              <a:buNone/>
            </a:pPr>
            <a:endParaRPr sz="1800" b="0" i="0" u="none" strike="noStrike" cap="none">
              <a:solidFill>
                <a:srgbClr val="000000"/>
              </a:solidFill>
              <a:latin typeface="Source Sans Pro"/>
              <a:ea typeface="Source Sans Pro"/>
              <a:cs typeface="Source Sans Pro"/>
              <a:sym typeface="Source Sans Pro"/>
            </a:endParaRPr>
          </a:p>
        </p:txBody>
      </p:sp>
      <p:sp>
        <p:nvSpPr>
          <p:cNvPr id="21" name="Google Shape;21;p282"/>
          <p:cNvSpPr txBox="1">
            <a:spLocks noGrp="1"/>
          </p:cNvSpPr>
          <p:nvPr>
            <p:ph type="title"/>
          </p:nvPr>
        </p:nvSpPr>
        <p:spPr>
          <a:xfrm>
            <a:off x="1763895" y="1524000"/>
            <a:ext cx="8664211" cy="1724868"/>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22" name="Google Shape;22;p282"/>
          <p:cNvSpPr txBox="1">
            <a:spLocks noGrp="1"/>
          </p:cNvSpPr>
          <p:nvPr>
            <p:ph type="body" idx="1"/>
          </p:nvPr>
        </p:nvSpPr>
        <p:spPr>
          <a:xfrm>
            <a:off x="1763895" y="3299012"/>
            <a:ext cx="8664213" cy="916643"/>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300"/>
              </a:spcBef>
              <a:spcAft>
                <a:spcPts val="0"/>
              </a:spcAft>
              <a:buClr>
                <a:srgbClr val="888888"/>
              </a:buClr>
              <a:buSzPts val="1800"/>
              <a:buFont typeface="Calibri"/>
              <a:buNone/>
              <a:defRPr sz="1800">
                <a:solidFill>
                  <a:srgbClr val="888888"/>
                </a:solidFill>
              </a:defRPr>
            </a:lvl1pPr>
            <a:lvl2pPr marL="914400" lvl="1" indent="-228600" algn="ctr">
              <a:lnSpc>
                <a:spcPct val="100000"/>
              </a:lnSpc>
              <a:spcBef>
                <a:spcPts val="300"/>
              </a:spcBef>
              <a:spcAft>
                <a:spcPts val="0"/>
              </a:spcAft>
              <a:buClr>
                <a:srgbClr val="888888"/>
              </a:buClr>
              <a:buSzPts val="1800"/>
              <a:buNone/>
              <a:defRPr sz="1800">
                <a:solidFill>
                  <a:srgbClr val="888888"/>
                </a:solidFill>
              </a:defRPr>
            </a:lvl2pPr>
            <a:lvl3pPr marL="1371600" lvl="2" indent="-228600" algn="ctr">
              <a:lnSpc>
                <a:spcPct val="100000"/>
              </a:lnSpc>
              <a:spcBef>
                <a:spcPts val="300"/>
              </a:spcBef>
              <a:spcAft>
                <a:spcPts val="0"/>
              </a:spcAft>
              <a:buClr>
                <a:srgbClr val="888888"/>
              </a:buClr>
              <a:buSzPts val="1800"/>
              <a:buNone/>
              <a:defRPr sz="1800">
                <a:solidFill>
                  <a:srgbClr val="888888"/>
                </a:solidFill>
              </a:defRPr>
            </a:lvl3pPr>
            <a:lvl4pPr marL="1828800" lvl="3" indent="-228600" algn="ctr">
              <a:lnSpc>
                <a:spcPct val="100000"/>
              </a:lnSpc>
              <a:spcBef>
                <a:spcPts val="300"/>
              </a:spcBef>
              <a:spcAft>
                <a:spcPts val="0"/>
              </a:spcAft>
              <a:buClr>
                <a:srgbClr val="888888"/>
              </a:buClr>
              <a:buSzPts val="1800"/>
              <a:buNone/>
              <a:defRPr sz="1800">
                <a:solidFill>
                  <a:srgbClr val="888888"/>
                </a:solidFill>
              </a:defRPr>
            </a:lvl4pPr>
            <a:lvl5pPr marL="2286000" lvl="4" indent="-228600" algn="ctr">
              <a:lnSpc>
                <a:spcPct val="100000"/>
              </a:lnSpc>
              <a:spcBef>
                <a:spcPts val="300"/>
              </a:spcBef>
              <a:spcAft>
                <a:spcPts val="0"/>
              </a:spcAft>
              <a:buClr>
                <a:srgbClr val="888888"/>
              </a:buClr>
              <a:buSzPts val="1800"/>
              <a:buNone/>
              <a:defRPr sz="1800">
                <a:solidFill>
                  <a:srgbClr val="888888"/>
                </a:solidFill>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23" name="Google Shape;23;p282"/>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24"/>
        <p:cNvGrpSpPr/>
        <p:nvPr/>
      </p:nvGrpSpPr>
      <p:grpSpPr>
        <a:xfrm>
          <a:off x="0" y="0"/>
          <a:ext cx="0" cy="0"/>
          <a:chOff x="0" y="0"/>
          <a:chExt cx="0" cy="0"/>
        </a:xfrm>
      </p:grpSpPr>
      <p:sp>
        <p:nvSpPr>
          <p:cNvPr id="25" name="Google Shape;25;p283"/>
          <p:cNvSpPr txBox="1">
            <a:spLocks noGrp="1"/>
          </p:cNvSpPr>
          <p:nvPr>
            <p:ph type="title"/>
          </p:nvPr>
        </p:nvSpPr>
        <p:spPr>
          <a:xfrm>
            <a:off x="484717" y="3352801"/>
            <a:ext cx="11222568" cy="1470026"/>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26" name="Google Shape;26;p283"/>
          <p:cNvSpPr txBox="1">
            <a:spLocks noGrp="1"/>
          </p:cNvSpPr>
          <p:nvPr>
            <p:ph type="body" idx="1"/>
          </p:nvPr>
        </p:nvSpPr>
        <p:spPr>
          <a:xfrm>
            <a:off x="484717" y="4771030"/>
            <a:ext cx="11222568" cy="972672"/>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300"/>
              </a:spcBef>
              <a:spcAft>
                <a:spcPts val="0"/>
              </a:spcAft>
              <a:buClr>
                <a:srgbClr val="888888"/>
              </a:buClr>
              <a:buSzPts val="1800"/>
              <a:buFont typeface="Calibri"/>
              <a:buNone/>
              <a:defRPr sz="1800">
                <a:solidFill>
                  <a:srgbClr val="888888"/>
                </a:solidFill>
              </a:defRPr>
            </a:lvl1pPr>
            <a:lvl2pPr marL="914400" lvl="1" indent="-228600" algn="ctr">
              <a:lnSpc>
                <a:spcPct val="100000"/>
              </a:lnSpc>
              <a:spcBef>
                <a:spcPts val="300"/>
              </a:spcBef>
              <a:spcAft>
                <a:spcPts val="0"/>
              </a:spcAft>
              <a:buClr>
                <a:srgbClr val="888888"/>
              </a:buClr>
              <a:buSzPts val="1800"/>
              <a:buNone/>
              <a:defRPr sz="1800">
                <a:solidFill>
                  <a:srgbClr val="888888"/>
                </a:solidFill>
              </a:defRPr>
            </a:lvl2pPr>
            <a:lvl3pPr marL="1371600" lvl="2" indent="-228600" algn="ctr">
              <a:lnSpc>
                <a:spcPct val="100000"/>
              </a:lnSpc>
              <a:spcBef>
                <a:spcPts val="300"/>
              </a:spcBef>
              <a:spcAft>
                <a:spcPts val="0"/>
              </a:spcAft>
              <a:buClr>
                <a:srgbClr val="888888"/>
              </a:buClr>
              <a:buSzPts val="1800"/>
              <a:buNone/>
              <a:defRPr sz="1800">
                <a:solidFill>
                  <a:srgbClr val="888888"/>
                </a:solidFill>
              </a:defRPr>
            </a:lvl3pPr>
            <a:lvl4pPr marL="1828800" lvl="3" indent="-228600" algn="ctr">
              <a:lnSpc>
                <a:spcPct val="100000"/>
              </a:lnSpc>
              <a:spcBef>
                <a:spcPts val="300"/>
              </a:spcBef>
              <a:spcAft>
                <a:spcPts val="0"/>
              </a:spcAft>
              <a:buClr>
                <a:srgbClr val="888888"/>
              </a:buClr>
              <a:buSzPts val="1800"/>
              <a:buNone/>
              <a:defRPr sz="1800">
                <a:solidFill>
                  <a:srgbClr val="888888"/>
                </a:solidFill>
              </a:defRPr>
            </a:lvl4pPr>
            <a:lvl5pPr marL="2286000" lvl="4" indent="-228600" algn="ctr">
              <a:lnSpc>
                <a:spcPct val="100000"/>
              </a:lnSpc>
              <a:spcBef>
                <a:spcPts val="300"/>
              </a:spcBef>
              <a:spcAft>
                <a:spcPts val="0"/>
              </a:spcAft>
              <a:buClr>
                <a:srgbClr val="888888"/>
              </a:buClr>
              <a:buSzPts val="1800"/>
              <a:buNone/>
              <a:defRPr sz="1800">
                <a:solidFill>
                  <a:srgbClr val="888888"/>
                </a:solidFill>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27" name="Google Shape;27;p283"/>
          <p:cNvSpPr>
            <a:spLocks noGrp="1"/>
          </p:cNvSpPr>
          <p:nvPr>
            <p:ph type="pic" idx="2"/>
          </p:nvPr>
        </p:nvSpPr>
        <p:spPr>
          <a:xfrm>
            <a:off x="494640" y="363538"/>
            <a:ext cx="11202721" cy="2836862"/>
          </a:xfrm>
          <a:prstGeom prst="rect">
            <a:avLst/>
          </a:prstGeom>
          <a:noFill/>
          <a:ln w="9525" cap="flat" cmpd="sng">
            <a:solidFill>
              <a:srgbClr val="FFFFFF"/>
            </a:solidFill>
            <a:prstDash val="solid"/>
            <a:round/>
            <a:headEnd type="none" w="sm" len="sm"/>
            <a:tailEnd type="none" w="sm" len="sm"/>
          </a:ln>
          <a:effectLst>
            <a:outerShdw blurRad="63500" rotWithShape="0">
              <a:srgbClr val="000000">
                <a:alpha val="49803"/>
              </a:srgbClr>
            </a:outerShdw>
          </a:effectLst>
        </p:spPr>
      </p:sp>
      <p:sp>
        <p:nvSpPr>
          <p:cNvPr id="28" name="Google Shape;28;p283"/>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spTree>
      <p:nvGrpSpPr>
        <p:cNvPr id="1" name="Shape 29"/>
        <p:cNvGrpSpPr/>
        <p:nvPr/>
      </p:nvGrpSpPr>
      <p:grpSpPr>
        <a:xfrm>
          <a:off x="0" y="0"/>
          <a:ext cx="0" cy="0"/>
          <a:chOff x="0" y="0"/>
          <a:chExt cx="0" cy="0"/>
        </a:xfrm>
      </p:grpSpPr>
      <p:sp>
        <p:nvSpPr>
          <p:cNvPr id="30" name="Google Shape;30;p284"/>
          <p:cNvSpPr txBox="1">
            <a:spLocks noGrp="1"/>
          </p:cNvSpPr>
          <p:nvPr>
            <p:ph type="title"/>
          </p:nvPr>
        </p:nvSpPr>
        <p:spPr>
          <a:xfrm>
            <a:off x="732367" y="2403144"/>
            <a:ext cx="10742084" cy="1362076"/>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31" name="Google Shape;31;p284"/>
          <p:cNvSpPr txBox="1">
            <a:spLocks noGrp="1"/>
          </p:cNvSpPr>
          <p:nvPr>
            <p:ph type="body" idx="1"/>
          </p:nvPr>
        </p:nvSpPr>
        <p:spPr>
          <a:xfrm>
            <a:off x="732367" y="3736006"/>
            <a:ext cx="10742084" cy="1500188"/>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300"/>
              </a:spcBef>
              <a:spcAft>
                <a:spcPts val="0"/>
              </a:spcAft>
              <a:buClr>
                <a:srgbClr val="888888"/>
              </a:buClr>
              <a:buSzPts val="1800"/>
              <a:buFont typeface="Calibri"/>
              <a:buNone/>
              <a:defRPr sz="1800">
                <a:solidFill>
                  <a:srgbClr val="888888"/>
                </a:solidFill>
              </a:defRPr>
            </a:lvl1pPr>
            <a:lvl2pPr marL="914400" lvl="1" indent="-228600" algn="ctr">
              <a:lnSpc>
                <a:spcPct val="100000"/>
              </a:lnSpc>
              <a:spcBef>
                <a:spcPts val="300"/>
              </a:spcBef>
              <a:spcAft>
                <a:spcPts val="0"/>
              </a:spcAft>
              <a:buClr>
                <a:srgbClr val="888888"/>
              </a:buClr>
              <a:buSzPts val="1800"/>
              <a:buNone/>
              <a:defRPr sz="1800">
                <a:solidFill>
                  <a:srgbClr val="888888"/>
                </a:solidFill>
              </a:defRPr>
            </a:lvl2pPr>
            <a:lvl3pPr marL="1371600" lvl="2" indent="-228600" algn="ctr">
              <a:lnSpc>
                <a:spcPct val="100000"/>
              </a:lnSpc>
              <a:spcBef>
                <a:spcPts val="300"/>
              </a:spcBef>
              <a:spcAft>
                <a:spcPts val="0"/>
              </a:spcAft>
              <a:buClr>
                <a:srgbClr val="888888"/>
              </a:buClr>
              <a:buSzPts val="1800"/>
              <a:buNone/>
              <a:defRPr sz="1800">
                <a:solidFill>
                  <a:srgbClr val="888888"/>
                </a:solidFill>
              </a:defRPr>
            </a:lvl3pPr>
            <a:lvl4pPr marL="1828800" lvl="3" indent="-228600" algn="ctr">
              <a:lnSpc>
                <a:spcPct val="100000"/>
              </a:lnSpc>
              <a:spcBef>
                <a:spcPts val="300"/>
              </a:spcBef>
              <a:spcAft>
                <a:spcPts val="0"/>
              </a:spcAft>
              <a:buClr>
                <a:srgbClr val="888888"/>
              </a:buClr>
              <a:buSzPts val="1800"/>
              <a:buNone/>
              <a:defRPr sz="1800">
                <a:solidFill>
                  <a:srgbClr val="888888"/>
                </a:solidFill>
              </a:defRPr>
            </a:lvl4pPr>
            <a:lvl5pPr marL="2286000" lvl="4" indent="-228600" algn="ctr">
              <a:lnSpc>
                <a:spcPct val="100000"/>
              </a:lnSpc>
              <a:spcBef>
                <a:spcPts val="300"/>
              </a:spcBef>
              <a:spcAft>
                <a:spcPts val="0"/>
              </a:spcAft>
              <a:buClr>
                <a:srgbClr val="888888"/>
              </a:buClr>
              <a:buSzPts val="1800"/>
              <a:buNone/>
              <a:defRPr sz="1800">
                <a:solidFill>
                  <a:srgbClr val="888888"/>
                </a:solidFill>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32" name="Google Shape;32;p284"/>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33"/>
        <p:cNvGrpSpPr/>
        <p:nvPr/>
      </p:nvGrpSpPr>
      <p:grpSpPr>
        <a:xfrm>
          <a:off x="0" y="0"/>
          <a:ext cx="0" cy="0"/>
          <a:chOff x="0" y="0"/>
          <a:chExt cx="0" cy="0"/>
        </a:xfrm>
      </p:grpSpPr>
      <p:sp>
        <p:nvSpPr>
          <p:cNvPr id="34" name="Google Shape;34;p285"/>
          <p:cNvSpPr txBox="1">
            <a:spLocks noGrp="1"/>
          </p:cNvSpPr>
          <p:nvPr>
            <p:ph type="title"/>
          </p:nvPr>
        </p:nvSpPr>
        <p:spPr>
          <a:xfrm>
            <a:off x="732367" y="107576"/>
            <a:ext cx="10723035" cy="1336956"/>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35" name="Google Shape;35;p285"/>
          <p:cNvSpPr txBox="1">
            <a:spLocks noGrp="1"/>
          </p:cNvSpPr>
          <p:nvPr>
            <p:ph type="body" idx="1"/>
          </p:nvPr>
        </p:nvSpPr>
        <p:spPr>
          <a:xfrm>
            <a:off x="732367" y="1600200"/>
            <a:ext cx="5120641" cy="4343401"/>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1600"/>
              </a:spcBef>
              <a:spcAft>
                <a:spcPts val="0"/>
              </a:spcAft>
              <a:buSzPts val="2200"/>
              <a:buFont typeface="Calibri"/>
              <a:buNone/>
              <a:defRPr sz="2000"/>
            </a:lvl1pPr>
            <a:lvl2pPr marL="914400" lvl="1" indent="-368300" algn="l">
              <a:lnSpc>
                <a:spcPct val="100000"/>
              </a:lnSpc>
              <a:spcBef>
                <a:spcPts val="1600"/>
              </a:spcBef>
              <a:spcAft>
                <a:spcPts val="0"/>
              </a:spcAft>
              <a:buSzPts val="2200"/>
              <a:buChar char="•"/>
              <a:defRPr sz="2000"/>
            </a:lvl2pPr>
            <a:lvl3pPr marL="1371600" lvl="2" indent="-368300" algn="l">
              <a:lnSpc>
                <a:spcPct val="100000"/>
              </a:lnSpc>
              <a:spcBef>
                <a:spcPts val="1600"/>
              </a:spcBef>
              <a:spcAft>
                <a:spcPts val="0"/>
              </a:spcAft>
              <a:buSzPts val="2200"/>
              <a:buChar char="o"/>
              <a:defRPr sz="2000"/>
            </a:lvl3pPr>
            <a:lvl4pPr marL="1828800" lvl="3" indent="-368300" algn="l">
              <a:lnSpc>
                <a:spcPct val="100000"/>
              </a:lnSpc>
              <a:spcBef>
                <a:spcPts val="1600"/>
              </a:spcBef>
              <a:spcAft>
                <a:spcPts val="0"/>
              </a:spcAft>
              <a:buSzPts val="2200"/>
              <a:buChar char="▪"/>
              <a:defRPr sz="2000"/>
            </a:lvl4pPr>
            <a:lvl5pPr marL="2286000" lvl="4" indent="-368300" algn="l">
              <a:lnSpc>
                <a:spcPct val="100000"/>
              </a:lnSpc>
              <a:spcBef>
                <a:spcPts val="1600"/>
              </a:spcBef>
              <a:spcAft>
                <a:spcPts val="0"/>
              </a:spcAft>
              <a:buSzPts val="2200"/>
              <a:buChar char="•"/>
              <a:defRPr sz="2000"/>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36" name="Google Shape;36;p285"/>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p:cSld name="Comparison">
    <p:spTree>
      <p:nvGrpSpPr>
        <p:cNvPr id="1" name="Shape 37"/>
        <p:cNvGrpSpPr/>
        <p:nvPr/>
      </p:nvGrpSpPr>
      <p:grpSpPr>
        <a:xfrm>
          <a:off x="0" y="0"/>
          <a:ext cx="0" cy="0"/>
          <a:chOff x="0" y="0"/>
          <a:chExt cx="0" cy="0"/>
        </a:xfrm>
      </p:grpSpPr>
      <p:sp>
        <p:nvSpPr>
          <p:cNvPr id="38" name="Google Shape;38;p286"/>
          <p:cNvSpPr txBox="1">
            <a:spLocks noGrp="1"/>
          </p:cNvSpPr>
          <p:nvPr>
            <p:ph type="title"/>
          </p:nvPr>
        </p:nvSpPr>
        <p:spPr>
          <a:xfrm>
            <a:off x="732364" y="107576"/>
            <a:ext cx="10723036" cy="1336956"/>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39" name="Google Shape;39;p286"/>
          <p:cNvSpPr txBox="1">
            <a:spLocks noGrp="1"/>
          </p:cNvSpPr>
          <p:nvPr>
            <p:ph type="body" idx="1"/>
          </p:nvPr>
        </p:nvSpPr>
        <p:spPr>
          <a:xfrm>
            <a:off x="732364" y="1453224"/>
            <a:ext cx="5120642" cy="750888"/>
          </a:xfrm>
          <a:prstGeom prst="rect">
            <a:avLst/>
          </a:prstGeom>
          <a:noFill/>
          <a:ln>
            <a:noFill/>
          </a:ln>
        </p:spPr>
        <p:txBody>
          <a:bodyPr spcFirstLastPara="1" wrap="square" lIns="45700" tIns="45700" rIns="45700" bIns="45700" anchor="b" anchorCtr="0">
            <a:normAutofit/>
          </a:bodyPr>
          <a:lstStyle>
            <a:lvl1pPr marL="457200" lvl="0" indent="-228600" algn="ctr">
              <a:lnSpc>
                <a:spcPct val="100000"/>
              </a:lnSpc>
              <a:spcBef>
                <a:spcPts val="0"/>
              </a:spcBef>
              <a:spcAft>
                <a:spcPts val="0"/>
              </a:spcAft>
              <a:buClr>
                <a:srgbClr val="6FB7D7"/>
              </a:buClr>
              <a:buSzPts val="4800"/>
              <a:buFont typeface="Calibri"/>
              <a:buNone/>
              <a:defRPr>
                <a:solidFill>
                  <a:srgbClr val="6FB7D7"/>
                </a:solidFill>
              </a:defRPr>
            </a:lvl1pPr>
            <a:lvl2pPr marL="914400" lvl="1" indent="-228600" algn="ctr">
              <a:lnSpc>
                <a:spcPct val="100000"/>
              </a:lnSpc>
              <a:spcBef>
                <a:spcPts val="0"/>
              </a:spcBef>
              <a:spcAft>
                <a:spcPts val="0"/>
              </a:spcAft>
              <a:buClr>
                <a:srgbClr val="6FB7D7"/>
              </a:buClr>
              <a:buSzPts val="4000"/>
              <a:buNone/>
              <a:defRPr>
                <a:solidFill>
                  <a:srgbClr val="6FB7D7"/>
                </a:solidFill>
              </a:defRPr>
            </a:lvl2pPr>
            <a:lvl3pPr marL="1371600" lvl="2" indent="-228600" algn="ctr">
              <a:lnSpc>
                <a:spcPct val="100000"/>
              </a:lnSpc>
              <a:spcBef>
                <a:spcPts val="0"/>
              </a:spcBef>
              <a:spcAft>
                <a:spcPts val="0"/>
              </a:spcAft>
              <a:buClr>
                <a:srgbClr val="6FB7D7"/>
              </a:buClr>
              <a:buSzPts val="3600"/>
              <a:buNone/>
              <a:defRPr>
                <a:solidFill>
                  <a:srgbClr val="6FB7D7"/>
                </a:solidFill>
              </a:defRPr>
            </a:lvl3pPr>
            <a:lvl4pPr marL="1828800" lvl="3" indent="-228600" algn="ctr">
              <a:lnSpc>
                <a:spcPct val="100000"/>
              </a:lnSpc>
              <a:spcBef>
                <a:spcPts val="0"/>
              </a:spcBef>
              <a:spcAft>
                <a:spcPts val="0"/>
              </a:spcAft>
              <a:buClr>
                <a:srgbClr val="6FB7D7"/>
              </a:buClr>
              <a:buSzPts val="3200"/>
              <a:buNone/>
              <a:defRPr>
                <a:solidFill>
                  <a:srgbClr val="6FB7D7"/>
                </a:solidFill>
              </a:defRPr>
            </a:lvl4pPr>
            <a:lvl5pPr marL="2286000" lvl="4" indent="-228600" algn="ctr">
              <a:lnSpc>
                <a:spcPct val="100000"/>
              </a:lnSpc>
              <a:spcBef>
                <a:spcPts val="0"/>
              </a:spcBef>
              <a:spcAft>
                <a:spcPts val="0"/>
              </a:spcAft>
              <a:buClr>
                <a:srgbClr val="6FB7D7"/>
              </a:buClr>
              <a:buSzPts val="2400"/>
              <a:buNone/>
              <a:defRPr>
                <a:solidFill>
                  <a:srgbClr val="6FB7D7"/>
                </a:solidFill>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40" name="Google Shape;40;p286"/>
          <p:cNvSpPr txBox="1">
            <a:spLocks noGrp="1"/>
          </p:cNvSpPr>
          <p:nvPr>
            <p:ph type="body" idx="2"/>
          </p:nvPr>
        </p:nvSpPr>
        <p:spPr>
          <a:xfrm>
            <a:off x="6334759" y="1453224"/>
            <a:ext cx="5120641" cy="750888"/>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2000"/>
              </a:spcBef>
              <a:spcAft>
                <a:spcPts val="0"/>
              </a:spcAft>
              <a:buSzPts val="1980"/>
              <a:buNone/>
              <a:defRPr/>
            </a:lvl1pPr>
            <a:lvl2pPr marL="914400" lvl="1" indent="-354330" algn="l">
              <a:lnSpc>
                <a:spcPct val="100000"/>
              </a:lnSpc>
              <a:spcBef>
                <a:spcPts val="2000"/>
              </a:spcBef>
              <a:spcAft>
                <a:spcPts val="0"/>
              </a:spcAft>
              <a:buSzPts val="1980"/>
              <a:buChar char="•"/>
              <a:defRPr/>
            </a:lvl2pPr>
            <a:lvl3pPr marL="1371600" lvl="2" indent="-354330" algn="l">
              <a:lnSpc>
                <a:spcPct val="100000"/>
              </a:lnSpc>
              <a:spcBef>
                <a:spcPts val="2000"/>
              </a:spcBef>
              <a:spcAft>
                <a:spcPts val="0"/>
              </a:spcAft>
              <a:buSzPts val="1980"/>
              <a:buChar char="o"/>
              <a:defRPr/>
            </a:lvl3pPr>
            <a:lvl4pPr marL="1828800" lvl="3" indent="-354330" algn="l">
              <a:lnSpc>
                <a:spcPct val="100000"/>
              </a:lnSpc>
              <a:spcBef>
                <a:spcPts val="2000"/>
              </a:spcBef>
              <a:spcAft>
                <a:spcPts val="0"/>
              </a:spcAft>
              <a:buSzPts val="1980"/>
              <a:buChar char="▪"/>
              <a:defRPr/>
            </a:lvl4pPr>
            <a:lvl5pPr marL="2286000" lvl="4" indent="-354329" algn="l">
              <a:lnSpc>
                <a:spcPct val="100000"/>
              </a:lnSpc>
              <a:spcBef>
                <a:spcPts val="2000"/>
              </a:spcBef>
              <a:spcAft>
                <a:spcPts val="0"/>
              </a:spcAft>
              <a:buSzPts val="1980"/>
              <a:buChar char="•"/>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41" name="Google Shape;41;p28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p:cSld name="Content with Caption">
    <p:spTree>
      <p:nvGrpSpPr>
        <p:cNvPr id="1" name="Shape 45"/>
        <p:cNvGrpSpPr/>
        <p:nvPr/>
      </p:nvGrpSpPr>
      <p:grpSpPr>
        <a:xfrm>
          <a:off x="0" y="0"/>
          <a:ext cx="0" cy="0"/>
          <a:chOff x="0" y="0"/>
          <a:chExt cx="0" cy="0"/>
        </a:xfrm>
      </p:grpSpPr>
      <p:sp>
        <p:nvSpPr>
          <p:cNvPr id="46" name="Google Shape;46;p288"/>
          <p:cNvSpPr txBox="1">
            <a:spLocks noGrp="1"/>
          </p:cNvSpPr>
          <p:nvPr>
            <p:ph type="title"/>
          </p:nvPr>
        </p:nvSpPr>
        <p:spPr>
          <a:xfrm>
            <a:off x="711198" y="611872"/>
            <a:ext cx="5120642" cy="1162051"/>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3600"/>
              <a:buFont typeface="Calibri"/>
              <a:buNone/>
              <a:defRPr sz="3600"/>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47" name="Google Shape;47;p288"/>
          <p:cNvSpPr txBox="1">
            <a:spLocks noGrp="1"/>
          </p:cNvSpPr>
          <p:nvPr>
            <p:ph type="body" idx="1"/>
          </p:nvPr>
        </p:nvSpPr>
        <p:spPr>
          <a:xfrm>
            <a:off x="6323765" y="368300"/>
            <a:ext cx="5120641" cy="5575300"/>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2000"/>
              </a:spcBef>
              <a:spcAft>
                <a:spcPts val="0"/>
              </a:spcAft>
              <a:buSzPts val="2420"/>
              <a:buFont typeface="Calibri"/>
              <a:buNone/>
              <a:defRPr sz="2200"/>
            </a:lvl1pPr>
            <a:lvl2pPr marL="914400" lvl="1" indent="-382269" algn="l">
              <a:lnSpc>
                <a:spcPct val="100000"/>
              </a:lnSpc>
              <a:spcBef>
                <a:spcPts val="2000"/>
              </a:spcBef>
              <a:spcAft>
                <a:spcPts val="0"/>
              </a:spcAft>
              <a:buSzPts val="2420"/>
              <a:buChar char="•"/>
              <a:defRPr sz="2200"/>
            </a:lvl2pPr>
            <a:lvl3pPr marL="1371600" lvl="2" indent="-382269" algn="l">
              <a:lnSpc>
                <a:spcPct val="100000"/>
              </a:lnSpc>
              <a:spcBef>
                <a:spcPts val="2000"/>
              </a:spcBef>
              <a:spcAft>
                <a:spcPts val="0"/>
              </a:spcAft>
              <a:buSzPts val="2420"/>
              <a:buChar char="o"/>
              <a:defRPr sz="2200"/>
            </a:lvl3pPr>
            <a:lvl4pPr marL="1828800" lvl="3" indent="-382269" algn="l">
              <a:lnSpc>
                <a:spcPct val="100000"/>
              </a:lnSpc>
              <a:spcBef>
                <a:spcPts val="2000"/>
              </a:spcBef>
              <a:spcAft>
                <a:spcPts val="0"/>
              </a:spcAft>
              <a:buSzPts val="2420"/>
              <a:buChar char="▪"/>
              <a:defRPr sz="2200"/>
            </a:lvl4pPr>
            <a:lvl5pPr marL="2286000" lvl="4" indent="-382270" algn="l">
              <a:lnSpc>
                <a:spcPct val="100000"/>
              </a:lnSpc>
              <a:spcBef>
                <a:spcPts val="2000"/>
              </a:spcBef>
              <a:spcAft>
                <a:spcPts val="0"/>
              </a:spcAft>
              <a:buSzPts val="2420"/>
              <a:buChar char="•"/>
              <a:defRPr sz="2200"/>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48" name="Google Shape;48;p288"/>
          <p:cNvSpPr txBox="1">
            <a:spLocks noGrp="1"/>
          </p:cNvSpPr>
          <p:nvPr>
            <p:ph type="body" idx="2"/>
          </p:nvPr>
        </p:nvSpPr>
        <p:spPr>
          <a:xfrm>
            <a:off x="711198" y="1787855"/>
            <a:ext cx="5120642" cy="3720153"/>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2000"/>
              </a:spcBef>
              <a:spcAft>
                <a:spcPts val="0"/>
              </a:spcAft>
              <a:buSzPts val="1980"/>
              <a:buNone/>
              <a:defRPr/>
            </a:lvl1pPr>
            <a:lvl2pPr marL="914400" lvl="1" indent="-354330" algn="l">
              <a:lnSpc>
                <a:spcPct val="100000"/>
              </a:lnSpc>
              <a:spcBef>
                <a:spcPts val="2000"/>
              </a:spcBef>
              <a:spcAft>
                <a:spcPts val="0"/>
              </a:spcAft>
              <a:buSzPts val="1980"/>
              <a:buChar char="•"/>
              <a:defRPr/>
            </a:lvl2pPr>
            <a:lvl3pPr marL="1371600" lvl="2" indent="-354330" algn="l">
              <a:lnSpc>
                <a:spcPct val="100000"/>
              </a:lnSpc>
              <a:spcBef>
                <a:spcPts val="2000"/>
              </a:spcBef>
              <a:spcAft>
                <a:spcPts val="0"/>
              </a:spcAft>
              <a:buSzPts val="1980"/>
              <a:buChar char="o"/>
              <a:defRPr/>
            </a:lvl3pPr>
            <a:lvl4pPr marL="1828800" lvl="3" indent="-354330" algn="l">
              <a:lnSpc>
                <a:spcPct val="100000"/>
              </a:lnSpc>
              <a:spcBef>
                <a:spcPts val="2000"/>
              </a:spcBef>
              <a:spcAft>
                <a:spcPts val="0"/>
              </a:spcAft>
              <a:buSzPts val="1980"/>
              <a:buChar char="▪"/>
              <a:defRPr/>
            </a:lvl4pPr>
            <a:lvl5pPr marL="2286000" lvl="4" indent="-354329" algn="l">
              <a:lnSpc>
                <a:spcPct val="100000"/>
              </a:lnSpc>
              <a:spcBef>
                <a:spcPts val="2000"/>
              </a:spcBef>
              <a:spcAft>
                <a:spcPts val="0"/>
              </a:spcAft>
              <a:buSzPts val="1980"/>
              <a:buChar char="•"/>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49" name="Google Shape;49;p288"/>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p:cSld name="Picture with Caption">
    <p:spTree>
      <p:nvGrpSpPr>
        <p:cNvPr id="1" name="Shape 50"/>
        <p:cNvGrpSpPr/>
        <p:nvPr/>
      </p:nvGrpSpPr>
      <p:grpSpPr>
        <a:xfrm>
          <a:off x="0" y="0"/>
          <a:ext cx="0" cy="0"/>
          <a:chOff x="0" y="0"/>
          <a:chExt cx="0" cy="0"/>
        </a:xfrm>
      </p:grpSpPr>
      <p:sp>
        <p:nvSpPr>
          <p:cNvPr id="51" name="Google Shape;51;p289"/>
          <p:cNvSpPr txBox="1">
            <a:spLocks noGrp="1"/>
          </p:cNvSpPr>
          <p:nvPr>
            <p:ph type="title"/>
          </p:nvPr>
        </p:nvSpPr>
        <p:spPr>
          <a:xfrm>
            <a:off x="711198" y="611872"/>
            <a:ext cx="5439394" cy="1162051"/>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3600"/>
              <a:buFont typeface="Calibri"/>
              <a:buNone/>
              <a:defRPr sz="3600"/>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52" name="Google Shape;52;p289"/>
          <p:cNvSpPr txBox="1">
            <a:spLocks noGrp="1"/>
          </p:cNvSpPr>
          <p:nvPr>
            <p:ph type="body" idx="1"/>
          </p:nvPr>
        </p:nvSpPr>
        <p:spPr>
          <a:xfrm>
            <a:off x="711198" y="1787855"/>
            <a:ext cx="5439394" cy="3720153"/>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2000"/>
              </a:spcBef>
              <a:spcAft>
                <a:spcPts val="0"/>
              </a:spcAft>
              <a:buClr>
                <a:srgbClr val="595959"/>
              </a:buClr>
              <a:buSzPts val="1800"/>
              <a:buFont typeface="Calibri"/>
              <a:buNone/>
              <a:defRPr sz="1800"/>
            </a:lvl1pPr>
            <a:lvl2pPr marL="914400" lvl="1" indent="-228600" algn="ctr">
              <a:lnSpc>
                <a:spcPct val="100000"/>
              </a:lnSpc>
              <a:spcBef>
                <a:spcPts val="2000"/>
              </a:spcBef>
              <a:spcAft>
                <a:spcPts val="0"/>
              </a:spcAft>
              <a:buClr>
                <a:srgbClr val="595959"/>
              </a:buClr>
              <a:buSzPts val="1800"/>
              <a:buNone/>
              <a:defRPr sz="1800"/>
            </a:lvl2pPr>
            <a:lvl3pPr marL="1371600" lvl="2" indent="-228600" algn="ctr">
              <a:lnSpc>
                <a:spcPct val="100000"/>
              </a:lnSpc>
              <a:spcBef>
                <a:spcPts val="2000"/>
              </a:spcBef>
              <a:spcAft>
                <a:spcPts val="0"/>
              </a:spcAft>
              <a:buClr>
                <a:srgbClr val="595959"/>
              </a:buClr>
              <a:buSzPts val="1800"/>
              <a:buNone/>
              <a:defRPr sz="1800"/>
            </a:lvl3pPr>
            <a:lvl4pPr marL="1828800" lvl="3" indent="-228600" algn="ctr">
              <a:lnSpc>
                <a:spcPct val="100000"/>
              </a:lnSpc>
              <a:spcBef>
                <a:spcPts val="2000"/>
              </a:spcBef>
              <a:spcAft>
                <a:spcPts val="0"/>
              </a:spcAft>
              <a:buClr>
                <a:srgbClr val="595959"/>
              </a:buClr>
              <a:buSzPts val="1800"/>
              <a:buNone/>
              <a:defRPr sz="1800"/>
            </a:lvl4pPr>
            <a:lvl5pPr marL="2286000" lvl="4" indent="-228600" algn="ctr">
              <a:lnSpc>
                <a:spcPct val="100000"/>
              </a:lnSpc>
              <a:spcBef>
                <a:spcPts val="2000"/>
              </a:spcBef>
              <a:spcAft>
                <a:spcPts val="0"/>
              </a:spcAft>
              <a:buClr>
                <a:srgbClr val="595959"/>
              </a:buClr>
              <a:buSzPts val="1800"/>
              <a:buNone/>
              <a:defRPr sz="1800"/>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53" name="Google Shape;53;p289"/>
          <p:cNvSpPr>
            <a:spLocks noGrp="1"/>
          </p:cNvSpPr>
          <p:nvPr>
            <p:ph type="pic" idx="2"/>
          </p:nvPr>
        </p:nvSpPr>
        <p:spPr>
          <a:xfrm>
            <a:off x="6787488" y="359393"/>
            <a:ext cx="4876801" cy="5318077"/>
          </a:xfrm>
          <a:prstGeom prst="rect">
            <a:avLst/>
          </a:prstGeom>
          <a:noFill/>
          <a:ln w="9525" cap="flat" cmpd="sng">
            <a:solidFill>
              <a:srgbClr val="FFFFFF"/>
            </a:solidFill>
            <a:prstDash val="solid"/>
            <a:round/>
            <a:headEnd type="none" w="sm" len="sm"/>
            <a:tailEnd type="none" w="sm" len="sm"/>
          </a:ln>
          <a:effectLst>
            <a:outerShdw blurRad="63500" rotWithShape="0">
              <a:srgbClr val="000000">
                <a:alpha val="49803"/>
              </a:srgbClr>
            </a:outerShdw>
          </a:effectLst>
        </p:spPr>
      </p:sp>
      <p:sp>
        <p:nvSpPr>
          <p:cNvPr id="54" name="Google Shape;54;p289"/>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Vertical Title and Text">
  <p:cSld name="Vertical Title and Text">
    <p:spTree>
      <p:nvGrpSpPr>
        <p:cNvPr id="1" name="Shape 55"/>
        <p:cNvGrpSpPr/>
        <p:nvPr/>
      </p:nvGrpSpPr>
      <p:grpSpPr>
        <a:xfrm>
          <a:off x="0" y="0"/>
          <a:ext cx="0" cy="0"/>
          <a:chOff x="0" y="0"/>
          <a:chExt cx="0" cy="0"/>
        </a:xfrm>
      </p:grpSpPr>
      <p:sp>
        <p:nvSpPr>
          <p:cNvPr id="56" name="Google Shape;56;p290"/>
          <p:cNvSpPr txBox="1">
            <a:spLocks noGrp="1"/>
          </p:cNvSpPr>
          <p:nvPr>
            <p:ph type="title"/>
          </p:nvPr>
        </p:nvSpPr>
        <p:spPr>
          <a:xfrm rot="5400000">
            <a:off x="8054739" y="2139950"/>
            <a:ext cx="5575301" cy="2032001"/>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57" name="Google Shape;57;p290"/>
          <p:cNvSpPr txBox="1">
            <a:spLocks noGrp="1"/>
          </p:cNvSpPr>
          <p:nvPr>
            <p:ph type="body" idx="1"/>
          </p:nvPr>
        </p:nvSpPr>
        <p:spPr>
          <a:xfrm rot="5400000">
            <a:off x="2404532" y="-1303867"/>
            <a:ext cx="5575301" cy="8919636"/>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2000"/>
              </a:spcBef>
              <a:spcAft>
                <a:spcPts val="0"/>
              </a:spcAft>
              <a:buSzPts val="1980"/>
              <a:buNone/>
              <a:defRPr/>
            </a:lvl1pPr>
            <a:lvl2pPr marL="914400" lvl="1" indent="-354330" algn="l">
              <a:lnSpc>
                <a:spcPct val="100000"/>
              </a:lnSpc>
              <a:spcBef>
                <a:spcPts val="2000"/>
              </a:spcBef>
              <a:spcAft>
                <a:spcPts val="0"/>
              </a:spcAft>
              <a:buSzPts val="1980"/>
              <a:buChar char="•"/>
              <a:defRPr/>
            </a:lvl2pPr>
            <a:lvl3pPr marL="1371600" lvl="2" indent="-354330" algn="l">
              <a:lnSpc>
                <a:spcPct val="100000"/>
              </a:lnSpc>
              <a:spcBef>
                <a:spcPts val="2000"/>
              </a:spcBef>
              <a:spcAft>
                <a:spcPts val="0"/>
              </a:spcAft>
              <a:buSzPts val="1980"/>
              <a:buChar char="o"/>
              <a:defRPr/>
            </a:lvl3pPr>
            <a:lvl4pPr marL="1828800" lvl="3" indent="-354330" algn="l">
              <a:lnSpc>
                <a:spcPct val="100000"/>
              </a:lnSpc>
              <a:spcBef>
                <a:spcPts val="2000"/>
              </a:spcBef>
              <a:spcAft>
                <a:spcPts val="0"/>
              </a:spcAft>
              <a:buSzPts val="1980"/>
              <a:buChar char="▪"/>
              <a:defRPr/>
            </a:lvl4pPr>
            <a:lvl5pPr marL="2286000" lvl="4" indent="-354329" algn="l">
              <a:lnSpc>
                <a:spcPct val="100000"/>
              </a:lnSpc>
              <a:spcBef>
                <a:spcPts val="2000"/>
              </a:spcBef>
              <a:spcAft>
                <a:spcPts val="0"/>
              </a:spcAft>
              <a:buSzPts val="1980"/>
              <a:buChar char="•"/>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58" name="Google Shape;58;p290"/>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alphaModFix amt="99000"/>
            <a:lum/>
          </a:blip>
          <a:srcRect/>
          <a:stretch>
            <a:fillRect/>
          </a:stretch>
        </a:blipFill>
        <a:effectLst/>
      </p:bgPr>
    </p:bg>
    <p:spTree>
      <p:nvGrpSpPr>
        <p:cNvPr id="1" name="Shape 5"/>
        <p:cNvGrpSpPr/>
        <p:nvPr/>
      </p:nvGrpSpPr>
      <p:grpSpPr>
        <a:xfrm>
          <a:off x="0" y="0"/>
          <a:ext cx="0" cy="0"/>
          <a:chOff x="0" y="0"/>
          <a:chExt cx="0" cy="0"/>
        </a:xfrm>
      </p:grpSpPr>
      <p:sp>
        <p:nvSpPr>
          <p:cNvPr id="6" name="Google Shape;6;p278"/>
          <p:cNvSpPr txBox="1">
            <a:spLocks noGrp="1"/>
          </p:cNvSpPr>
          <p:nvPr>
            <p:ph type="title"/>
          </p:nvPr>
        </p:nvSpPr>
        <p:spPr>
          <a:xfrm>
            <a:off x="732367" y="107576"/>
            <a:ext cx="10723035" cy="1336956"/>
          </a:xfrm>
          <a:prstGeom prst="rect">
            <a:avLst/>
          </a:prstGeom>
          <a:noFill/>
          <a:ln>
            <a:noFill/>
          </a:ln>
        </p:spPr>
        <p:txBody>
          <a:bodyPr spcFirstLastPara="1" wrap="square" lIns="45700" tIns="45700" rIns="45700" bIns="45700" anchor="b" anchorCtr="0">
            <a:normAutofit/>
          </a:bodyPr>
          <a:lstStyle>
            <a:lvl1pPr marR="0" lvl="0" algn="ctr" rtl="0">
              <a:lnSpc>
                <a:spcPct val="100000"/>
              </a:lnSpc>
              <a:spcBef>
                <a:spcPts val="0"/>
              </a:spcBef>
              <a:spcAft>
                <a:spcPts val="0"/>
              </a:spcAft>
              <a:buClr>
                <a:schemeClr val="accent1"/>
              </a:buClr>
              <a:buSzPts val="4600"/>
              <a:buFont typeface="Calibri"/>
              <a:buNone/>
              <a:defRPr sz="4600" b="0" i="0" u="none" strike="noStrike" cap="none">
                <a:solidFill>
                  <a:schemeClr val="accent1"/>
                </a:solidFill>
                <a:latin typeface="Calibri"/>
                <a:ea typeface="Calibri"/>
                <a:cs typeface="Calibri"/>
                <a:sym typeface="Calibri"/>
              </a:defRPr>
            </a:lvl1pPr>
            <a:lvl2pPr marR="0" lvl="1"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2pPr>
            <a:lvl3pPr marR="0" lvl="2"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3pPr>
            <a:lvl4pPr marR="0" lvl="3"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4pPr>
            <a:lvl5pPr marR="0" lvl="4"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5pPr>
            <a:lvl6pPr marR="0" lvl="5"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6pPr>
            <a:lvl7pPr marR="0" lvl="6"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7pPr>
            <a:lvl8pPr marR="0" lvl="7"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8pPr>
            <a:lvl9pPr marR="0" lvl="8"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9pPr>
          </a:lstStyle>
          <a:p>
            <a:endParaRPr/>
          </a:p>
        </p:txBody>
      </p:sp>
      <p:sp>
        <p:nvSpPr>
          <p:cNvPr id="7" name="Google Shape;7;p278"/>
          <p:cNvSpPr txBox="1">
            <a:spLocks noGrp="1"/>
          </p:cNvSpPr>
          <p:nvPr>
            <p:ph type="body" idx="1"/>
          </p:nvPr>
        </p:nvSpPr>
        <p:spPr>
          <a:xfrm>
            <a:off x="732367" y="1600200"/>
            <a:ext cx="10723035" cy="4343401"/>
          </a:xfrm>
          <a:prstGeom prst="rect">
            <a:avLst/>
          </a:prstGeom>
          <a:noFill/>
          <a:ln>
            <a:noFill/>
          </a:ln>
        </p:spPr>
        <p:txBody>
          <a:bodyPr spcFirstLastPara="1" wrap="square" lIns="45700" tIns="45700" rIns="45700" bIns="45700" anchor="t" anchorCtr="0">
            <a:normAutofit/>
          </a:bodyPr>
          <a:lstStyle>
            <a:lvl1pPr marL="457200" marR="0" lvl="0" indent="-228600" algn="l" rtl="0">
              <a:lnSpc>
                <a:spcPct val="100000"/>
              </a:lnSpc>
              <a:spcBef>
                <a:spcPts val="2000"/>
              </a:spcBef>
              <a:spcAft>
                <a:spcPts val="0"/>
              </a:spcAft>
              <a:buClr>
                <a:srgbClr val="6FB7D7"/>
              </a:buClr>
              <a:buSzPts val="5280"/>
              <a:buFont typeface="Calibri"/>
              <a:buNone/>
              <a:defRPr sz="4800" b="0" i="0" u="none" strike="noStrike" cap="none">
                <a:solidFill>
                  <a:srgbClr val="595959"/>
                </a:solidFill>
                <a:latin typeface="Calibri"/>
                <a:ea typeface="Calibri"/>
                <a:cs typeface="Calibri"/>
                <a:sym typeface="Calibri"/>
              </a:defRPr>
            </a:lvl1pPr>
            <a:lvl2pPr marL="914400" marR="0" lvl="1" indent="-508000" algn="l" rtl="0">
              <a:lnSpc>
                <a:spcPct val="100000"/>
              </a:lnSpc>
              <a:spcBef>
                <a:spcPts val="2000"/>
              </a:spcBef>
              <a:spcAft>
                <a:spcPts val="0"/>
              </a:spcAft>
              <a:buClr>
                <a:srgbClr val="6FB7D7"/>
              </a:buClr>
              <a:buSzPts val="4400"/>
              <a:buFont typeface="Arial"/>
              <a:buChar char="•"/>
              <a:defRPr sz="4000" b="0" i="0" u="none" strike="noStrike" cap="none">
                <a:solidFill>
                  <a:srgbClr val="595959"/>
                </a:solidFill>
                <a:latin typeface="Calibri"/>
                <a:ea typeface="Calibri"/>
                <a:cs typeface="Calibri"/>
                <a:sym typeface="Calibri"/>
              </a:defRPr>
            </a:lvl2pPr>
            <a:lvl3pPr marL="1371600" marR="0" lvl="2" indent="-480060" algn="l" rtl="0">
              <a:lnSpc>
                <a:spcPct val="100000"/>
              </a:lnSpc>
              <a:spcBef>
                <a:spcPts val="2000"/>
              </a:spcBef>
              <a:spcAft>
                <a:spcPts val="0"/>
              </a:spcAft>
              <a:buClr>
                <a:srgbClr val="6FB7D7"/>
              </a:buClr>
              <a:buSzPts val="3960"/>
              <a:buFont typeface="Courier New"/>
              <a:buChar char="o"/>
              <a:defRPr sz="3600" b="0" i="0" u="none" strike="noStrike" cap="none">
                <a:solidFill>
                  <a:srgbClr val="595959"/>
                </a:solidFill>
                <a:latin typeface="Calibri"/>
                <a:ea typeface="Calibri"/>
                <a:cs typeface="Calibri"/>
                <a:sym typeface="Calibri"/>
              </a:defRPr>
            </a:lvl3pPr>
            <a:lvl4pPr marL="1828800" marR="0" lvl="3" indent="-452119" algn="l" rtl="0">
              <a:lnSpc>
                <a:spcPct val="100000"/>
              </a:lnSpc>
              <a:spcBef>
                <a:spcPts val="2000"/>
              </a:spcBef>
              <a:spcAft>
                <a:spcPts val="0"/>
              </a:spcAft>
              <a:buClr>
                <a:srgbClr val="6FB7D7"/>
              </a:buClr>
              <a:buSzPts val="3520"/>
              <a:buFont typeface="Noto Sans Symbols"/>
              <a:buChar char="▪"/>
              <a:defRPr sz="3200" b="0" i="0" u="none" strike="noStrike" cap="none">
                <a:solidFill>
                  <a:srgbClr val="595959"/>
                </a:solidFill>
                <a:latin typeface="Calibri"/>
                <a:ea typeface="Calibri"/>
                <a:cs typeface="Calibri"/>
                <a:sym typeface="Calibri"/>
              </a:defRPr>
            </a:lvl4pPr>
            <a:lvl5pPr marL="2286000" marR="0" lvl="4" indent="-396239" algn="l" rtl="0">
              <a:lnSpc>
                <a:spcPct val="100000"/>
              </a:lnSpc>
              <a:spcBef>
                <a:spcPts val="2000"/>
              </a:spcBef>
              <a:spcAft>
                <a:spcPts val="0"/>
              </a:spcAft>
              <a:buClr>
                <a:srgbClr val="6FB7D7"/>
              </a:buClr>
              <a:buSzPts val="2640"/>
              <a:buFont typeface="Arial"/>
              <a:buChar char="•"/>
              <a:defRPr sz="2400" b="0" i="0" u="none" strike="noStrike" cap="none">
                <a:solidFill>
                  <a:srgbClr val="595959"/>
                </a:solidFill>
                <a:latin typeface="Calibri"/>
                <a:ea typeface="Calibri"/>
                <a:cs typeface="Calibri"/>
                <a:sym typeface="Calibri"/>
              </a:defRPr>
            </a:lvl5pPr>
            <a:lvl6pPr marL="2743200" marR="0" lvl="5" indent="-381000" algn="l" rtl="0">
              <a:lnSpc>
                <a:spcPct val="100000"/>
              </a:lnSpc>
              <a:spcBef>
                <a:spcPts val="2000"/>
              </a:spcBef>
              <a:spcAft>
                <a:spcPts val="0"/>
              </a:spcAft>
              <a:buClr>
                <a:srgbClr val="6FB7D7"/>
              </a:buClr>
              <a:buSzPts val="24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81000" algn="l" rtl="0">
              <a:lnSpc>
                <a:spcPct val="100000"/>
              </a:lnSpc>
              <a:spcBef>
                <a:spcPts val="2000"/>
              </a:spcBef>
              <a:spcAft>
                <a:spcPts val="0"/>
              </a:spcAft>
              <a:buClr>
                <a:srgbClr val="6FB7D7"/>
              </a:buClr>
              <a:buSzPts val="24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81000" algn="l" rtl="0">
              <a:lnSpc>
                <a:spcPct val="100000"/>
              </a:lnSpc>
              <a:spcBef>
                <a:spcPts val="2000"/>
              </a:spcBef>
              <a:spcAft>
                <a:spcPts val="0"/>
              </a:spcAft>
              <a:buClr>
                <a:srgbClr val="6FB7D7"/>
              </a:buClr>
              <a:buSzPts val="24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81000" algn="l" rtl="0">
              <a:lnSpc>
                <a:spcPct val="100000"/>
              </a:lnSpc>
              <a:spcBef>
                <a:spcPts val="2000"/>
              </a:spcBef>
              <a:spcAft>
                <a:spcPts val="0"/>
              </a:spcAft>
              <a:buClr>
                <a:srgbClr val="6FB7D7"/>
              </a:buClr>
              <a:buSzPts val="24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endParaRPr/>
          </a:p>
        </p:txBody>
      </p:sp>
      <p:sp>
        <p:nvSpPr>
          <p:cNvPr id="8" name="Google Shape;8;p278"/>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8" r:id="rId7"/>
    <p:sldLayoutId id="2147483659" r:id="rId8"/>
    <p:sldLayoutId id="214748366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9.xml"/><Relationship Id="rId7" Type="http://schemas.openxmlformats.org/officeDocument/2006/relationships/slide" Target="slide17.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5.xml"/><Relationship Id="rId11" Type="http://schemas.openxmlformats.org/officeDocument/2006/relationships/slide" Target="slide26.xml"/><Relationship Id="rId5" Type="http://schemas.openxmlformats.org/officeDocument/2006/relationships/slide" Target="slide13.xml"/><Relationship Id="rId10"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s.com/videos/mas-deporte/la-brutal-agresion-que-pudo-acabar-muy-mal-no-es-ni-legal-en-la-ufc-v/" TargetMode="External"/><Relationship Id="rId2" Type="http://schemas.openxmlformats.org/officeDocument/2006/relationships/slide" Target="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3" name="Google Shape;63;p1"/>
          <p:cNvSpPr txBox="1"/>
          <p:nvPr/>
        </p:nvSpPr>
        <p:spPr>
          <a:xfrm>
            <a:off x="150920" y="731162"/>
            <a:ext cx="11869445" cy="1938952"/>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8579B"/>
              </a:buClr>
              <a:buSzPts val="8000"/>
              <a:buFont typeface="Source Sans Pro"/>
              <a:buNone/>
            </a:pPr>
            <a:r>
              <a:rPr lang="es-ES" sz="6000" b="1" dirty="0">
                <a:solidFill>
                  <a:srgbClr val="18579B"/>
                </a:solidFill>
                <a:latin typeface="Source Sans Pro"/>
                <a:ea typeface="Source Sans Pro"/>
                <a:cs typeface="Source Sans Pro"/>
                <a:sym typeface="Source Sans Pro"/>
              </a:rPr>
              <a:t>CASOS PRÁCTICOS CURSO DE JP DE PICKLEBALL</a:t>
            </a:r>
            <a:endParaRPr sz="6000" dirty="0"/>
          </a:p>
        </p:txBody>
      </p:sp>
      <p:sp>
        <p:nvSpPr>
          <p:cNvPr id="66" name="Google Shape;66;p1"/>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A2B36ED-024A-D34D-6DDA-48AAED3B365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EAD233B-AB3C-0140-DF01-17E0FBFBF285}"/>
              </a:ext>
            </a:extLst>
          </p:cNvPr>
          <p:cNvSpPr>
            <a:spLocks noGrp="1"/>
          </p:cNvSpPr>
          <p:nvPr>
            <p:ph type="title"/>
          </p:nvPr>
        </p:nvSpPr>
        <p:spPr>
          <a:xfrm>
            <a:off x="-3" y="215296"/>
            <a:ext cx="12191999" cy="718538"/>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N2 25-02</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AGRESIÓN FINALIZADO EL PARTIDO - </a:t>
            </a:r>
            <a:r>
              <a:rPr lang="es-ES" sz="32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FALLO</a:t>
            </a:r>
            <a:endParaRPr lang="es-ES" sz="3200" dirty="0">
              <a:solidFill>
                <a:srgbClr val="FF0000"/>
              </a:solidFill>
            </a:endParaRPr>
          </a:p>
        </p:txBody>
      </p:sp>
      <p:sp>
        <p:nvSpPr>
          <p:cNvPr id="3" name="Marcador de texto 2">
            <a:extLst>
              <a:ext uri="{FF2B5EF4-FFF2-40B4-BE49-F238E27FC236}">
                <a16:creationId xmlns:a16="http://schemas.microsoft.com/office/drawing/2014/main" id="{063E2765-8290-5E95-0432-6746D43C3F40}"/>
              </a:ext>
            </a:extLst>
          </p:cNvPr>
          <p:cNvSpPr>
            <a:spLocks noGrp="1"/>
          </p:cNvSpPr>
          <p:nvPr>
            <p:ph type="body" idx="1"/>
          </p:nvPr>
        </p:nvSpPr>
        <p:spPr>
          <a:xfrm>
            <a:off x="78656" y="1321339"/>
            <a:ext cx="12191997" cy="2054184"/>
          </a:xfrm>
        </p:spPr>
        <p:txBody>
          <a:bodyPr>
            <a:noAutofit/>
          </a:bodyPr>
          <a:lstStyle/>
          <a:p>
            <a:pPr algn="l"/>
            <a:r>
              <a:rPr lang="es-ES" sz="3000" b="1" dirty="0">
                <a:solidFill>
                  <a:schemeClr val="tx1"/>
                </a:solidFill>
              </a:rPr>
              <a:t>FALLO: </a:t>
            </a:r>
            <a:r>
              <a:rPr lang="es-ES" sz="3000" dirty="0">
                <a:solidFill>
                  <a:schemeClr val="tx1"/>
                </a:solidFill>
              </a:rPr>
              <a:t>Después de la finalización del partido el Juez de Pista no tiene autoridad para imponer ninguna sanción a los jugadores, el JP deberá comunicar al Juez Árbitro lo sucedido y será este quien tome las decisiones que considere oportunas, sin descartar la expulsión del torneo.</a:t>
            </a:r>
          </a:p>
        </p:txBody>
      </p:sp>
      <p:sp>
        <p:nvSpPr>
          <p:cNvPr id="4" name="Marcador de número de diapositiva 3">
            <a:extLst>
              <a:ext uri="{FF2B5EF4-FFF2-40B4-BE49-F238E27FC236}">
                <a16:creationId xmlns:a16="http://schemas.microsoft.com/office/drawing/2014/main" id="{BD3A2B8B-140C-6984-8904-2C99822FC8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Marcador de texto 2">
            <a:extLst>
              <a:ext uri="{FF2B5EF4-FFF2-40B4-BE49-F238E27FC236}">
                <a16:creationId xmlns:a16="http://schemas.microsoft.com/office/drawing/2014/main" id="{B0905938-30F9-D0BC-37DF-0CD561CC63DC}"/>
              </a:ext>
            </a:extLst>
          </p:cNvPr>
          <p:cNvSpPr txBox="1">
            <a:spLocks/>
          </p:cNvSpPr>
          <p:nvPr/>
        </p:nvSpPr>
        <p:spPr>
          <a:xfrm>
            <a:off x="-4" y="3600453"/>
            <a:ext cx="12191999" cy="3224886"/>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rPr>
              <a:t>COMENTARIO: </a:t>
            </a:r>
            <a:r>
              <a:rPr lang="es-ES" sz="3000" dirty="0">
                <a:solidFill>
                  <a:schemeClr val="tx1"/>
                </a:solidFill>
              </a:rPr>
              <a:t>Aunque hay acciones que el JP puede imponer hasta la entrega de la hoja de marcadores en la mesa del torneo (pala ilegal Regla 2.F.1.a.3), estas son debidas a acciones realizadas antes de la finalización del partido. La regla 13.G.4 permite al Juez Árbitro imponer la sanción que estime oportuna, Advertencia Técnica, Falta Técnica, Pérdida de Partido, aplicadas al partido que tengan que jugar a continuación, o incluso la eliminación o expulsión del torneo.</a:t>
            </a:r>
          </a:p>
        </p:txBody>
      </p:sp>
    </p:spTree>
    <p:extLst>
      <p:ext uri="{BB962C8B-B14F-4D97-AF65-F5344CB8AC3E}">
        <p14:creationId xmlns:p14="http://schemas.microsoft.com/office/powerpoint/2010/main" val="275206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60EF94C-9247-2849-E09B-F2963D80CDA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A2045B1-BF50-3757-9B1E-21B117342E0E}"/>
              </a:ext>
            </a:extLst>
          </p:cNvPr>
          <p:cNvSpPr>
            <a:spLocks noGrp="1"/>
          </p:cNvSpPr>
          <p:nvPr>
            <p:ph type="title"/>
          </p:nvPr>
        </p:nvSpPr>
        <p:spPr>
          <a:xfrm>
            <a:off x="0" y="1"/>
            <a:ext cx="12191999" cy="665017"/>
          </a:xfrm>
        </p:spPr>
        <p:txBody>
          <a:bodyPr>
            <a:noAutofit/>
          </a:bodyPr>
          <a:lstStyle/>
          <a:p>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hlinkClick r:id="rId2" action="ppaction://hlinksldjump"/>
              </a:rPr>
              <a:t>CASO N2 25-03</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RESCISIÓN DE TIEMPO MUERTO MÉDICO</a:t>
            </a:r>
            <a:endParaRPr lang="es-ES" sz="3200" dirty="0">
              <a:solidFill>
                <a:srgbClr val="7030A0"/>
              </a:solidFill>
            </a:endParaRPr>
          </a:p>
        </p:txBody>
      </p:sp>
      <p:sp>
        <p:nvSpPr>
          <p:cNvPr id="3" name="Marcador de texto 2">
            <a:extLst>
              <a:ext uri="{FF2B5EF4-FFF2-40B4-BE49-F238E27FC236}">
                <a16:creationId xmlns:a16="http://schemas.microsoft.com/office/drawing/2014/main" id="{231CCC9F-9320-92E2-CDEC-C07382C0AA07}"/>
              </a:ext>
            </a:extLst>
          </p:cNvPr>
          <p:cNvSpPr>
            <a:spLocks noGrp="1"/>
          </p:cNvSpPr>
          <p:nvPr>
            <p:ph type="body" idx="1"/>
          </p:nvPr>
        </p:nvSpPr>
        <p:spPr>
          <a:xfrm>
            <a:off x="0" y="912999"/>
            <a:ext cx="8664213" cy="571500"/>
          </a:xfrm>
        </p:spPr>
        <p:txBody>
          <a:bodyPr>
            <a:noAutofit/>
          </a:bodyPr>
          <a:lstStyle/>
          <a:p>
            <a:pPr algn="l"/>
            <a:r>
              <a:rPr lang="es-ES" sz="3000" i="1" dirty="0">
                <a:solidFill>
                  <a:schemeClr val="tx1"/>
                </a:solidFill>
              </a:rPr>
              <a:t>Reglas aplicables: Art. 10.B </a:t>
            </a:r>
          </a:p>
        </p:txBody>
      </p:sp>
      <p:sp>
        <p:nvSpPr>
          <p:cNvPr id="4" name="Marcador de número de diapositiva 3">
            <a:extLst>
              <a:ext uri="{FF2B5EF4-FFF2-40B4-BE49-F238E27FC236}">
                <a16:creationId xmlns:a16="http://schemas.microsoft.com/office/drawing/2014/main" id="{FCC8CB1F-68CC-0CC1-25FE-0BF8E6F077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Marcador de texto 2">
            <a:extLst>
              <a:ext uri="{FF2B5EF4-FFF2-40B4-BE49-F238E27FC236}">
                <a16:creationId xmlns:a16="http://schemas.microsoft.com/office/drawing/2014/main" id="{63171DEB-12FB-957D-C88E-AECCC8352D3F}"/>
              </a:ext>
            </a:extLst>
          </p:cNvPr>
          <p:cNvSpPr txBox="1">
            <a:spLocks/>
          </p:cNvSpPr>
          <p:nvPr/>
        </p:nvSpPr>
        <p:spPr>
          <a:xfrm>
            <a:off x="1" y="1843150"/>
            <a:ext cx="12191999" cy="4379520"/>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rPr>
              <a:t>ESCENARIO: </a:t>
            </a:r>
            <a:r>
              <a:rPr lang="es-ES" sz="3000" dirty="0">
                <a:solidFill>
                  <a:schemeClr val="tx1"/>
                </a:solidFill>
              </a:rPr>
              <a:t>Un jugador solicita tiempo muerto médico y el personal médico es llamado a pista. Antes de que llegue el personal médico el jugador pide rescindir el tiempo muerto pero el Juez de Pista le dice que ya es tarde y el TMM le será cargado. Entonces el jugador dice que quiere utilizar los 10 minutos del TMM para calentar con su compañero. ¿Se le permite utilizar de esa manera los 10 minutos del TMM?</a:t>
            </a:r>
          </a:p>
          <a:p>
            <a:pPr algn="l"/>
            <a:endParaRPr lang="es-ES" sz="3000" dirty="0">
              <a:solidFill>
                <a:schemeClr val="tx1"/>
              </a:solidFill>
            </a:endParaRPr>
          </a:p>
        </p:txBody>
      </p:sp>
    </p:spTree>
    <p:extLst>
      <p:ext uri="{BB962C8B-B14F-4D97-AF65-F5344CB8AC3E}">
        <p14:creationId xmlns:p14="http://schemas.microsoft.com/office/powerpoint/2010/main" val="2163418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60EF94C-9247-2849-E09B-F2963D80CDA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A2045B1-BF50-3757-9B1E-21B117342E0E}"/>
              </a:ext>
            </a:extLst>
          </p:cNvPr>
          <p:cNvSpPr>
            <a:spLocks noGrp="1"/>
          </p:cNvSpPr>
          <p:nvPr>
            <p:ph type="title"/>
          </p:nvPr>
        </p:nvSpPr>
        <p:spPr>
          <a:xfrm>
            <a:off x="0" y="0"/>
            <a:ext cx="12191999" cy="732749"/>
          </a:xfrm>
        </p:spPr>
        <p:txBody>
          <a:bodyPr>
            <a:noAutofit/>
          </a:bodyPr>
          <a:lstStyle/>
          <a:p>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CASO N2 25-03</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RESCISIÓN DE TIEMPO MUERTO MÉDICO- </a:t>
            </a:r>
            <a:r>
              <a:rPr lang="es-ES" sz="32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FALLO</a:t>
            </a:r>
            <a:endParaRPr lang="es-ES" sz="3200" dirty="0">
              <a:solidFill>
                <a:srgbClr val="FF0000"/>
              </a:solidFill>
            </a:endParaRPr>
          </a:p>
        </p:txBody>
      </p:sp>
      <p:sp>
        <p:nvSpPr>
          <p:cNvPr id="3" name="Marcador de texto 2">
            <a:extLst>
              <a:ext uri="{FF2B5EF4-FFF2-40B4-BE49-F238E27FC236}">
                <a16:creationId xmlns:a16="http://schemas.microsoft.com/office/drawing/2014/main" id="{231CCC9F-9320-92E2-CDEC-C07382C0AA07}"/>
              </a:ext>
            </a:extLst>
          </p:cNvPr>
          <p:cNvSpPr>
            <a:spLocks noGrp="1"/>
          </p:cNvSpPr>
          <p:nvPr>
            <p:ph type="body" idx="1"/>
          </p:nvPr>
        </p:nvSpPr>
        <p:spPr>
          <a:xfrm>
            <a:off x="0" y="1223250"/>
            <a:ext cx="8664213" cy="571500"/>
          </a:xfrm>
        </p:spPr>
        <p:txBody>
          <a:bodyPr>
            <a:noAutofit/>
          </a:bodyPr>
          <a:lstStyle/>
          <a:p>
            <a:pPr algn="l"/>
            <a:r>
              <a:rPr lang="es-ES" sz="3000" b="1" dirty="0">
                <a:solidFill>
                  <a:schemeClr val="tx1"/>
                </a:solidFill>
              </a:rPr>
              <a:t>FALLO: </a:t>
            </a:r>
            <a:r>
              <a:rPr lang="es-ES" sz="3000" dirty="0">
                <a:solidFill>
                  <a:schemeClr val="tx1"/>
                </a:solidFill>
              </a:rPr>
              <a:t>NO</a:t>
            </a:r>
            <a:r>
              <a:rPr lang="es-ES" sz="3000" i="1" dirty="0">
                <a:solidFill>
                  <a:schemeClr val="tx1"/>
                </a:solidFill>
              </a:rPr>
              <a:t> </a:t>
            </a:r>
          </a:p>
        </p:txBody>
      </p:sp>
      <p:sp>
        <p:nvSpPr>
          <p:cNvPr id="4" name="Marcador de número de diapositiva 3">
            <a:extLst>
              <a:ext uri="{FF2B5EF4-FFF2-40B4-BE49-F238E27FC236}">
                <a16:creationId xmlns:a16="http://schemas.microsoft.com/office/drawing/2014/main" id="{FCC8CB1F-68CC-0CC1-25FE-0BF8E6F077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Marcador de texto 2">
            <a:extLst>
              <a:ext uri="{FF2B5EF4-FFF2-40B4-BE49-F238E27FC236}">
                <a16:creationId xmlns:a16="http://schemas.microsoft.com/office/drawing/2014/main" id="{63171DEB-12FB-957D-C88E-AECCC8352D3F}"/>
              </a:ext>
            </a:extLst>
          </p:cNvPr>
          <p:cNvSpPr txBox="1">
            <a:spLocks/>
          </p:cNvSpPr>
          <p:nvPr/>
        </p:nvSpPr>
        <p:spPr>
          <a:xfrm>
            <a:off x="1" y="2692237"/>
            <a:ext cx="12191999" cy="3594264"/>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rPr>
              <a:t>COMENTARIO:</a:t>
            </a:r>
            <a:r>
              <a:rPr lang="es-ES" sz="3000" dirty="0">
                <a:solidFill>
                  <a:schemeClr val="tx1"/>
                </a:solidFill>
              </a:rPr>
              <a:t> El Tiempo Muerto Médico no son 10 minutos disponibles para el jugador que lo solicita, sino para su atención por el personal médico que es el que determina la duración del mismo (hasta 10 minutos más tiempo muerto estándar si se precisara). Una vez que el jugador dice que está disponible para jugar se debe suponer que ya no necesita el tratamiento y por lo tanto el juego debe continuar.</a:t>
            </a:r>
          </a:p>
        </p:txBody>
      </p:sp>
    </p:spTree>
    <p:extLst>
      <p:ext uri="{BB962C8B-B14F-4D97-AF65-F5344CB8AC3E}">
        <p14:creationId xmlns:p14="http://schemas.microsoft.com/office/powerpoint/2010/main" val="4810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922CA-8887-3D7D-0969-866F0CE6409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EEE5388-1577-7609-D03C-7A381F44B908}"/>
              </a:ext>
            </a:extLst>
          </p:cNvPr>
          <p:cNvSpPr>
            <a:spLocks noGrp="1"/>
          </p:cNvSpPr>
          <p:nvPr>
            <p:ph type="title"/>
          </p:nvPr>
        </p:nvSpPr>
        <p:spPr>
          <a:xfrm>
            <a:off x="0" y="2"/>
            <a:ext cx="12191999" cy="802160"/>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hlinkClick r:id="rId2" action="ppaction://hlinksldjump"/>
              </a:rPr>
              <a:t>CASO N2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hlinkClick r:id="rId2" action="ppaction://hlinksldjump"/>
              </a:rPr>
              <a:t>25-04</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sz="3200" b="1"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SOLICITUD DE UN MOMENTO PARA EVALUAR</a:t>
            </a:r>
            <a:endParaRPr lang="es-ES" sz="3200" dirty="0">
              <a:solidFill>
                <a:srgbClr val="7030A0"/>
              </a:solidFill>
            </a:endParaRPr>
          </a:p>
        </p:txBody>
      </p:sp>
      <p:sp>
        <p:nvSpPr>
          <p:cNvPr id="3" name="Marcador de texto 2">
            <a:extLst>
              <a:ext uri="{FF2B5EF4-FFF2-40B4-BE49-F238E27FC236}">
                <a16:creationId xmlns:a16="http://schemas.microsoft.com/office/drawing/2014/main" id="{10A2D643-3122-93CF-219E-AE420E5B0EBE}"/>
              </a:ext>
            </a:extLst>
          </p:cNvPr>
          <p:cNvSpPr>
            <a:spLocks noGrp="1"/>
          </p:cNvSpPr>
          <p:nvPr>
            <p:ph type="body" idx="1"/>
          </p:nvPr>
        </p:nvSpPr>
        <p:spPr>
          <a:xfrm>
            <a:off x="0" y="1182090"/>
            <a:ext cx="8664213" cy="571500"/>
          </a:xfrm>
        </p:spPr>
        <p:txBody>
          <a:bodyPr>
            <a:noAutofit/>
          </a:bodyPr>
          <a:lstStyle/>
          <a:p>
            <a:pPr algn="l"/>
            <a:r>
              <a:rPr lang="es-ES" sz="3000" i="1" dirty="0">
                <a:solidFill>
                  <a:schemeClr val="tx1"/>
                </a:solidFill>
              </a:rPr>
              <a:t>Reglas aplicables: 10.A; 10.B; 10.H.2</a:t>
            </a:r>
          </a:p>
        </p:txBody>
      </p:sp>
      <p:sp>
        <p:nvSpPr>
          <p:cNvPr id="4" name="Marcador de número de diapositiva 3">
            <a:extLst>
              <a:ext uri="{FF2B5EF4-FFF2-40B4-BE49-F238E27FC236}">
                <a16:creationId xmlns:a16="http://schemas.microsoft.com/office/drawing/2014/main" id="{C36C0316-CDB5-D5AB-41DB-C4438A10C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Marcador de texto 2">
            <a:extLst>
              <a:ext uri="{FF2B5EF4-FFF2-40B4-BE49-F238E27FC236}">
                <a16:creationId xmlns:a16="http://schemas.microsoft.com/office/drawing/2014/main" id="{5E452316-DDCC-6400-C9B3-D286A0876FAE}"/>
              </a:ext>
            </a:extLst>
          </p:cNvPr>
          <p:cNvSpPr txBox="1">
            <a:spLocks/>
          </p:cNvSpPr>
          <p:nvPr/>
        </p:nvSpPr>
        <p:spPr>
          <a:xfrm>
            <a:off x="1" y="1843150"/>
            <a:ext cx="12191999" cy="3916382"/>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ESCENARIO: </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Durante el juego un jugador cae al suelo, termina el rally y el jugador sigue en el suelo. </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L</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 preguntas cómo está y el jugador solicita que le concedas un minuto para verificar si está bien. ¿Se lo concedes?</a:t>
            </a:r>
            <a:endPar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141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922CA-8887-3D7D-0969-866F0CE6409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EEE5388-1577-7609-D03C-7A381F44B908}"/>
              </a:ext>
            </a:extLst>
          </p:cNvPr>
          <p:cNvSpPr>
            <a:spLocks noGrp="1"/>
          </p:cNvSpPr>
          <p:nvPr>
            <p:ph type="title"/>
          </p:nvPr>
        </p:nvSpPr>
        <p:spPr>
          <a:xfrm>
            <a:off x="0" y="1"/>
            <a:ext cx="12191999" cy="1060957"/>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N2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25-04</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sz="3200" b="1"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SOLICITUD DE UN MOMENTO PARA EVALUAR- </a:t>
            </a:r>
            <a:r>
              <a:rPr lang="es-ES" sz="3200" b="1"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FALLO</a:t>
            </a:r>
            <a:endParaRPr lang="es-ES" sz="3200" dirty="0">
              <a:solidFill>
                <a:srgbClr val="7030A0"/>
              </a:solidFill>
            </a:endParaRPr>
          </a:p>
        </p:txBody>
      </p:sp>
      <p:sp>
        <p:nvSpPr>
          <p:cNvPr id="3" name="Marcador de texto 2">
            <a:extLst>
              <a:ext uri="{FF2B5EF4-FFF2-40B4-BE49-F238E27FC236}">
                <a16:creationId xmlns:a16="http://schemas.microsoft.com/office/drawing/2014/main" id="{10A2D643-3122-93CF-219E-AE420E5B0EBE}"/>
              </a:ext>
            </a:extLst>
          </p:cNvPr>
          <p:cNvSpPr>
            <a:spLocks noGrp="1"/>
          </p:cNvSpPr>
          <p:nvPr>
            <p:ph type="body" idx="1"/>
          </p:nvPr>
        </p:nvSpPr>
        <p:spPr>
          <a:xfrm>
            <a:off x="0" y="1698500"/>
            <a:ext cx="11851341" cy="571500"/>
          </a:xfrm>
        </p:spPr>
        <p:txBody>
          <a:bodyPr>
            <a:noAutofit/>
          </a:bodyPr>
          <a:lstStyle/>
          <a:p>
            <a:pPr algn="l"/>
            <a:r>
              <a:rPr lang="es-ES" sz="3000" b="1" dirty="0">
                <a:solidFill>
                  <a:schemeClr val="tx1"/>
                </a:solidFill>
              </a:rPr>
              <a:t>FALLO: </a:t>
            </a:r>
            <a:r>
              <a:rPr lang="es-ES" sz="3000" dirty="0">
                <a:solidFill>
                  <a:schemeClr val="tx1"/>
                </a:solidFill>
              </a:rPr>
              <a:t>No se lo concedes, le dices que solicite un Tiempo Muerto</a:t>
            </a:r>
            <a:endParaRPr lang="es-ES" sz="3000" b="1" dirty="0">
              <a:solidFill>
                <a:schemeClr val="tx1"/>
              </a:solidFill>
            </a:endParaRPr>
          </a:p>
        </p:txBody>
      </p:sp>
      <p:sp>
        <p:nvSpPr>
          <p:cNvPr id="4" name="Marcador de número de diapositiva 3">
            <a:extLst>
              <a:ext uri="{FF2B5EF4-FFF2-40B4-BE49-F238E27FC236}">
                <a16:creationId xmlns:a16="http://schemas.microsoft.com/office/drawing/2014/main" id="{C36C0316-CDB5-D5AB-41DB-C4438A10C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Marcador de texto 2">
            <a:extLst>
              <a:ext uri="{FF2B5EF4-FFF2-40B4-BE49-F238E27FC236}">
                <a16:creationId xmlns:a16="http://schemas.microsoft.com/office/drawing/2014/main" id="{5E452316-DDCC-6400-C9B3-D286A0876FAE}"/>
              </a:ext>
            </a:extLst>
          </p:cNvPr>
          <p:cNvSpPr txBox="1">
            <a:spLocks/>
          </p:cNvSpPr>
          <p:nvPr/>
        </p:nvSpPr>
        <p:spPr>
          <a:xfrm>
            <a:off x="1" y="2710543"/>
            <a:ext cx="12191999" cy="3428918"/>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COMENTARIO: </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El Tiempo Muerto Arbitral (TMA) no existe para investigar si un jugador está bien para jugar excepto si crees que  el jugador no está en condiciones de pedirlo (</a:t>
            </a:r>
            <a:r>
              <a:rPr lang="es-ES" sz="30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p.e</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golpe de calor), o el jugador está dispuesto a seguir pero tú crees que no está en condiciones de hacerlo.</a:t>
            </a:r>
          </a:p>
          <a:p>
            <a:pPr algn="l"/>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Si el jugador rechaza solicitar el Tiempo Muerto (Estándar o Médico) tú estás en disposición para poder cantar el marcador.</a:t>
            </a:r>
          </a:p>
        </p:txBody>
      </p:sp>
    </p:spTree>
    <p:extLst>
      <p:ext uri="{BB962C8B-B14F-4D97-AF65-F5344CB8AC3E}">
        <p14:creationId xmlns:p14="http://schemas.microsoft.com/office/powerpoint/2010/main" val="2570981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922CA-8887-3D7D-0969-866F0CE6409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EEE5388-1577-7609-D03C-7A381F44B908}"/>
              </a:ext>
            </a:extLst>
          </p:cNvPr>
          <p:cNvSpPr>
            <a:spLocks noGrp="1"/>
          </p:cNvSpPr>
          <p:nvPr>
            <p:ph type="title"/>
          </p:nvPr>
        </p:nvSpPr>
        <p:spPr>
          <a:xfrm>
            <a:off x="0" y="2"/>
            <a:ext cx="12191999" cy="802160"/>
          </a:xfrm>
        </p:spPr>
        <p:txBody>
          <a:bodyPr>
            <a:noAutofit/>
          </a:bodyPr>
          <a:lstStyle/>
          <a:p>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hlinkClick r:id="rId2" action="ppaction://hlinksldjump"/>
              </a:rPr>
              <a:t>CASO N2 25-05</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sz="3200" b="1"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PARTIDO NO OFICIADO. FINAL DE RALLY</a:t>
            </a:r>
            <a:endParaRPr lang="es-ES" sz="3200" dirty="0">
              <a:solidFill>
                <a:srgbClr val="7030A0"/>
              </a:solidFill>
            </a:endParaRPr>
          </a:p>
        </p:txBody>
      </p:sp>
      <p:sp>
        <p:nvSpPr>
          <p:cNvPr id="3" name="Marcador de texto 2">
            <a:extLst>
              <a:ext uri="{FF2B5EF4-FFF2-40B4-BE49-F238E27FC236}">
                <a16:creationId xmlns:a16="http://schemas.microsoft.com/office/drawing/2014/main" id="{10A2D643-3122-93CF-219E-AE420E5B0EBE}"/>
              </a:ext>
            </a:extLst>
          </p:cNvPr>
          <p:cNvSpPr>
            <a:spLocks noGrp="1"/>
          </p:cNvSpPr>
          <p:nvPr>
            <p:ph type="body" idx="1"/>
          </p:nvPr>
        </p:nvSpPr>
        <p:spPr>
          <a:xfrm>
            <a:off x="0" y="1182090"/>
            <a:ext cx="8664213" cy="571500"/>
          </a:xfrm>
        </p:spPr>
        <p:txBody>
          <a:bodyPr>
            <a:noAutofit/>
          </a:bodyPr>
          <a:lstStyle/>
          <a:p>
            <a:pPr algn="l"/>
            <a:r>
              <a:rPr lang="es-ES" sz="3000" i="1" dirty="0">
                <a:solidFill>
                  <a:schemeClr val="tx1"/>
                </a:solidFill>
              </a:rPr>
              <a:t>Reglas aplicables: 6.3.g</a:t>
            </a:r>
          </a:p>
        </p:txBody>
      </p:sp>
      <p:sp>
        <p:nvSpPr>
          <p:cNvPr id="4" name="Marcador de número de diapositiva 3">
            <a:extLst>
              <a:ext uri="{FF2B5EF4-FFF2-40B4-BE49-F238E27FC236}">
                <a16:creationId xmlns:a16="http://schemas.microsoft.com/office/drawing/2014/main" id="{C36C0316-CDB5-D5AB-41DB-C4438A10C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Marcador de texto 2">
            <a:extLst>
              <a:ext uri="{FF2B5EF4-FFF2-40B4-BE49-F238E27FC236}">
                <a16:creationId xmlns:a16="http://schemas.microsoft.com/office/drawing/2014/main" id="{5E452316-DDCC-6400-C9B3-D286A0876FAE}"/>
              </a:ext>
            </a:extLst>
          </p:cNvPr>
          <p:cNvSpPr txBox="1">
            <a:spLocks/>
          </p:cNvSpPr>
          <p:nvPr/>
        </p:nvSpPr>
        <p:spPr>
          <a:xfrm>
            <a:off x="1" y="1843150"/>
            <a:ext cx="12191999" cy="3916382"/>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ESCENARIO: </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Te llaman a una pista para resolver una disputa en un partido no arbitrado. A2 realiza un tiro corto muy cruzado y ajustado a la línea lateral, B1 uno corre hacia el exterior y golpea la pelota, que pega en su lado de la red y cae al suelo.</a:t>
            </a:r>
          </a:p>
          <a:p>
            <a:pPr algn="l"/>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B1 pregunta a A1 si ha visto si su tiro entró. B2 dice que la pelota fue “fuera”, A2 dice que la pelota fue “dentro”.</a:t>
            </a:r>
          </a:p>
          <a:p>
            <a:pPr algn="l"/>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¿Cuál es tu decisión?</a:t>
            </a:r>
          </a:p>
        </p:txBody>
      </p:sp>
    </p:spTree>
    <p:extLst>
      <p:ext uri="{BB962C8B-B14F-4D97-AF65-F5344CB8AC3E}">
        <p14:creationId xmlns:p14="http://schemas.microsoft.com/office/powerpoint/2010/main" val="3179917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922CA-8887-3D7D-0969-866F0CE6409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EEE5388-1577-7609-D03C-7A381F44B908}"/>
              </a:ext>
            </a:extLst>
          </p:cNvPr>
          <p:cNvSpPr>
            <a:spLocks noGrp="1"/>
          </p:cNvSpPr>
          <p:nvPr>
            <p:ph type="title"/>
          </p:nvPr>
        </p:nvSpPr>
        <p:spPr>
          <a:xfrm>
            <a:off x="0" y="2"/>
            <a:ext cx="12191999" cy="802160"/>
          </a:xfrm>
        </p:spPr>
        <p:txBody>
          <a:bodyPr>
            <a:noAutofit/>
          </a:bodyPr>
          <a:lstStyle/>
          <a:p>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hlinkClick r:id="rId2" action="ppaction://hlinksldjump"/>
              </a:rPr>
              <a:t>CASO N2 25-05</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sz="3200" b="1"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PARTIDO NO OFICIADO. FINAL DE RALLY- </a:t>
            </a:r>
            <a:r>
              <a:rPr lang="es-ES" sz="3200" b="1"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FALLO</a:t>
            </a:r>
            <a:endParaRPr lang="es-ES" sz="3200" dirty="0">
              <a:solidFill>
                <a:srgbClr val="FF0000"/>
              </a:solidFill>
            </a:endParaRPr>
          </a:p>
        </p:txBody>
      </p:sp>
      <p:sp>
        <p:nvSpPr>
          <p:cNvPr id="3" name="Marcador de texto 2">
            <a:extLst>
              <a:ext uri="{FF2B5EF4-FFF2-40B4-BE49-F238E27FC236}">
                <a16:creationId xmlns:a16="http://schemas.microsoft.com/office/drawing/2014/main" id="{10A2D643-3122-93CF-219E-AE420E5B0EBE}"/>
              </a:ext>
            </a:extLst>
          </p:cNvPr>
          <p:cNvSpPr>
            <a:spLocks noGrp="1"/>
          </p:cNvSpPr>
          <p:nvPr>
            <p:ph type="body" idx="1"/>
          </p:nvPr>
        </p:nvSpPr>
        <p:spPr>
          <a:xfrm>
            <a:off x="0" y="1182090"/>
            <a:ext cx="8664213" cy="571500"/>
          </a:xfrm>
        </p:spPr>
        <p:txBody>
          <a:bodyPr>
            <a:noAutofit/>
          </a:bodyPr>
          <a:lstStyle/>
          <a:p>
            <a:pPr algn="l"/>
            <a:r>
              <a:rPr lang="es-ES" sz="3000" b="1" dirty="0">
                <a:solidFill>
                  <a:schemeClr val="tx1"/>
                </a:solidFill>
              </a:rPr>
              <a:t>FALLO: </a:t>
            </a:r>
            <a:r>
              <a:rPr lang="es-ES" sz="3000" dirty="0">
                <a:solidFill>
                  <a:schemeClr val="tx1"/>
                </a:solidFill>
              </a:rPr>
              <a:t>Rally para el equipo A</a:t>
            </a:r>
            <a:endParaRPr lang="es-ES" sz="3000" b="1" dirty="0">
              <a:solidFill>
                <a:schemeClr val="tx1"/>
              </a:solidFill>
            </a:endParaRPr>
          </a:p>
        </p:txBody>
      </p:sp>
      <p:sp>
        <p:nvSpPr>
          <p:cNvPr id="4" name="Marcador de número de diapositiva 3">
            <a:extLst>
              <a:ext uri="{FF2B5EF4-FFF2-40B4-BE49-F238E27FC236}">
                <a16:creationId xmlns:a16="http://schemas.microsoft.com/office/drawing/2014/main" id="{C36C0316-CDB5-D5AB-41DB-C4438A10C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5" name="Marcador de texto 2">
            <a:extLst>
              <a:ext uri="{FF2B5EF4-FFF2-40B4-BE49-F238E27FC236}">
                <a16:creationId xmlns:a16="http://schemas.microsoft.com/office/drawing/2014/main" id="{5E452316-DDCC-6400-C9B3-D286A0876FAE}"/>
              </a:ext>
            </a:extLst>
          </p:cNvPr>
          <p:cNvSpPr txBox="1">
            <a:spLocks/>
          </p:cNvSpPr>
          <p:nvPr/>
        </p:nvSpPr>
        <p:spPr>
          <a:xfrm>
            <a:off x="1" y="1843150"/>
            <a:ext cx="12191999" cy="4933852"/>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COMENTARIO: </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 acuerdo al Art. 6.3.g.1, si un jugador continúa el peloteo su canto “fuera” tiene que ser hecho antes de que el contrario juegue la pelota o de que esta quede muerta. En este caso la pelota quedó muerta después de botar en la pista por lo que cualquier canto “fuera” no ha sido efectuado en el tiempo disponible.</a:t>
            </a:r>
          </a:p>
          <a:p>
            <a:pPr algn="l"/>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Por otro lado al preguntar el equipo B al A qué es lo que ha visto, está trasladando la decisión al equipo A y queda a expensas de lo que este equipo diga. Si A reconoce que la pelota ha sido “fuera” el rally lo ganaría B. (Art. 6.3.e)</a:t>
            </a:r>
          </a:p>
        </p:txBody>
      </p:sp>
    </p:spTree>
    <p:extLst>
      <p:ext uri="{BB962C8B-B14F-4D97-AF65-F5344CB8AC3E}">
        <p14:creationId xmlns:p14="http://schemas.microsoft.com/office/powerpoint/2010/main" val="155399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922CA-8887-3D7D-0969-866F0CE6409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EEE5388-1577-7609-D03C-7A381F44B908}"/>
              </a:ext>
            </a:extLst>
          </p:cNvPr>
          <p:cNvSpPr>
            <a:spLocks noGrp="1"/>
          </p:cNvSpPr>
          <p:nvPr>
            <p:ph type="title"/>
          </p:nvPr>
        </p:nvSpPr>
        <p:spPr>
          <a:xfrm>
            <a:off x="0" y="2"/>
            <a:ext cx="12191999" cy="1092528"/>
          </a:xfrm>
        </p:spPr>
        <p:txBody>
          <a:bodyPr>
            <a:noAutofit/>
          </a:bodyPr>
          <a:lstStyle/>
          <a:p>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hlinkClick r:id="rId2" action="ppaction://hlinksldjump"/>
              </a:rPr>
              <a:t>CASO N2 25-06</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IMPUGN</a:t>
            </a:r>
            <a:r>
              <a:rPr lang="es-ES" sz="3200" b="1" dirty="0">
                <a:solidFill>
                  <a:srgbClr val="7030A0"/>
                </a:solidFill>
                <a:latin typeface="Aptos" panose="020B0004020202020204" pitchFamily="34" charset="0"/>
                <a:cs typeface="Times New Roman" panose="02020603050405020304" pitchFamily="18" charset="0"/>
              </a:rPr>
              <a:t>ACIÓN A LA DECISIÓN DEL JP DE CAMBIO DE LADO CON 10-4-2</a:t>
            </a:r>
          </a:p>
        </p:txBody>
      </p:sp>
      <p:sp>
        <p:nvSpPr>
          <p:cNvPr id="3" name="Marcador de texto 2">
            <a:extLst>
              <a:ext uri="{FF2B5EF4-FFF2-40B4-BE49-F238E27FC236}">
                <a16:creationId xmlns:a16="http://schemas.microsoft.com/office/drawing/2014/main" id="{10A2D643-3122-93CF-219E-AE420E5B0EBE}"/>
              </a:ext>
            </a:extLst>
          </p:cNvPr>
          <p:cNvSpPr>
            <a:spLocks noGrp="1"/>
          </p:cNvSpPr>
          <p:nvPr>
            <p:ph type="body" idx="1"/>
          </p:nvPr>
        </p:nvSpPr>
        <p:spPr>
          <a:xfrm>
            <a:off x="0" y="1182090"/>
            <a:ext cx="8664213" cy="571500"/>
          </a:xfrm>
        </p:spPr>
        <p:txBody>
          <a:bodyPr>
            <a:noAutofit/>
          </a:bodyPr>
          <a:lstStyle/>
          <a:p>
            <a:pPr algn="l"/>
            <a:r>
              <a:rPr lang="es-ES" sz="3000" i="1" dirty="0">
                <a:solidFill>
                  <a:schemeClr val="tx1"/>
                </a:solidFill>
              </a:rPr>
              <a:t>Reglas aplicables: 5.B; 13.J</a:t>
            </a:r>
          </a:p>
        </p:txBody>
      </p:sp>
      <p:sp>
        <p:nvSpPr>
          <p:cNvPr id="4" name="Marcador de número de diapositiva 3">
            <a:extLst>
              <a:ext uri="{FF2B5EF4-FFF2-40B4-BE49-F238E27FC236}">
                <a16:creationId xmlns:a16="http://schemas.microsoft.com/office/drawing/2014/main" id="{C36C0316-CDB5-D5AB-41DB-C4438A10C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5" name="Marcador de texto 2">
            <a:extLst>
              <a:ext uri="{FF2B5EF4-FFF2-40B4-BE49-F238E27FC236}">
                <a16:creationId xmlns:a16="http://schemas.microsoft.com/office/drawing/2014/main" id="{5E452316-DDCC-6400-C9B3-D286A0876FAE}"/>
              </a:ext>
            </a:extLst>
          </p:cNvPr>
          <p:cNvSpPr txBox="1">
            <a:spLocks/>
          </p:cNvSpPr>
          <p:nvPr/>
        </p:nvSpPr>
        <p:spPr>
          <a:xfrm>
            <a:off x="1" y="1843150"/>
            <a:ext cx="12191999" cy="3916382"/>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ESCENARIO:</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 Ni el JP ni los jugadores se dan cuenta de cambiar de campo a los seis en un partido a un juego de 11, el JP se da cuenta cuando el marcador es 10-4-2 a favor del equipo A y marca el cambio de campo y su tiempo muerto correspondiente. Dado que sólo falta un punto para la terminación del partido el jugador A1 impugna la decisión. ¿Cómo debe actuar el Juez de Pista?</a:t>
            </a:r>
          </a:p>
        </p:txBody>
      </p:sp>
    </p:spTree>
    <p:extLst>
      <p:ext uri="{BB962C8B-B14F-4D97-AF65-F5344CB8AC3E}">
        <p14:creationId xmlns:p14="http://schemas.microsoft.com/office/powerpoint/2010/main" val="567134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922CA-8887-3D7D-0969-866F0CE6409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EEE5388-1577-7609-D03C-7A381F44B908}"/>
              </a:ext>
            </a:extLst>
          </p:cNvPr>
          <p:cNvSpPr>
            <a:spLocks noGrp="1"/>
          </p:cNvSpPr>
          <p:nvPr>
            <p:ph type="title"/>
          </p:nvPr>
        </p:nvSpPr>
        <p:spPr>
          <a:xfrm>
            <a:off x="0" y="2"/>
            <a:ext cx="12191999" cy="1092528"/>
          </a:xfrm>
        </p:spPr>
        <p:txBody>
          <a:bodyPr>
            <a:noAutofit/>
          </a:bodyPr>
          <a:lstStyle/>
          <a:p>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hlinkClick r:id="rId2" action="ppaction://hlinksldjump"/>
              </a:rPr>
              <a:t>CASO N2 25-06</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IMPUGN</a:t>
            </a:r>
            <a:r>
              <a:rPr lang="es-ES" sz="3200" b="1" dirty="0">
                <a:solidFill>
                  <a:srgbClr val="7030A0"/>
                </a:solidFill>
                <a:latin typeface="Aptos" panose="020B0004020202020204" pitchFamily="34" charset="0"/>
                <a:cs typeface="Times New Roman" panose="02020603050405020304" pitchFamily="18" charset="0"/>
              </a:rPr>
              <a:t>ACIÓN A LA DECISIÓN DEL JP DE CAMBIO DE LADO CON 10-4-2- </a:t>
            </a:r>
            <a:r>
              <a:rPr lang="es-ES" sz="3200" b="1" dirty="0">
                <a:solidFill>
                  <a:srgbClr val="FF0000"/>
                </a:solidFill>
                <a:latin typeface="Aptos" panose="020B0004020202020204" pitchFamily="34" charset="0"/>
                <a:cs typeface="Times New Roman" panose="02020603050405020304" pitchFamily="18" charset="0"/>
              </a:rPr>
              <a:t>FALLO</a:t>
            </a:r>
          </a:p>
        </p:txBody>
      </p:sp>
      <p:sp>
        <p:nvSpPr>
          <p:cNvPr id="3" name="Marcador de texto 2">
            <a:extLst>
              <a:ext uri="{FF2B5EF4-FFF2-40B4-BE49-F238E27FC236}">
                <a16:creationId xmlns:a16="http://schemas.microsoft.com/office/drawing/2014/main" id="{10A2D643-3122-93CF-219E-AE420E5B0EBE}"/>
              </a:ext>
            </a:extLst>
          </p:cNvPr>
          <p:cNvSpPr>
            <a:spLocks noGrp="1"/>
          </p:cNvSpPr>
          <p:nvPr>
            <p:ph type="body" idx="1"/>
          </p:nvPr>
        </p:nvSpPr>
        <p:spPr>
          <a:xfrm>
            <a:off x="0" y="1035128"/>
            <a:ext cx="12191999" cy="1926573"/>
          </a:xfrm>
        </p:spPr>
        <p:txBody>
          <a:bodyPr>
            <a:noAutofit/>
          </a:bodyPr>
          <a:lstStyle/>
          <a:p>
            <a:pPr algn="l"/>
            <a:r>
              <a:rPr lang="es-ES" sz="3000" b="1" dirty="0">
                <a:solidFill>
                  <a:schemeClr val="tx1"/>
                </a:solidFill>
              </a:rPr>
              <a:t>FALLO:</a:t>
            </a:r>
            <a:r>
              <a:rPr lang="es-ES" sz="3000" dirty="0">
                <a:solidFill>
                  <a:schemeClr val="tx1"/>
                </a:solidFill>
              </a:rPr>
              <a:t> Se debe marcar un Tiempo Muerto Arbitral y convocar a los jugadores al centro de la pista. Anunciar que A1 está impugnando la decisión de Cambio de Campo con el marcador 10-4-2. Se le indica a los jugadores que permanezcan al lado mientras se convoca al JA.</a:t>
            </a:r>
            <a:endParaRPr lang="es-ES" sz="3000" b="1" dirty="0">
              <a:solidFill>
                <a:schemeClr val="tx1"/>
              </a:solidFill>
            </a:endParaRPr>
          </a:p>
        </p:txBody>
      </p:sp>
      <p:sp>
        <p:nvSpPr>
          <p:cNvPr id="4" name="Marcador de número de diapositiva 3">
            <a:extLst>
              <a:ext uri="{FF2B5EF4-FFF2-40B4-BE49-F238E27FC236}">
                <a16:creationId xmlns:a16="http://schemas.microsoft.com/office/drawing/2014/main" id="{C36C0316-CDB5-D5AB-41DB-C4438A10C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5" name="Marcador de texto 2">
            <a:extLst>
              <a:ext uri="{FF2B5EF4-FFF2-40B4-BE49-F238E27FC236}">
                <a16:creationId xmlns:a16="http://schemas.microsoft.com/office/drawing/2014/main" id="{5E452316-DDCC-6400-C9B3-D286A0876FAE}"/>
              </a:ext>
            </a:extLst>
          </p:cNvPr>
          <p:cNvSpPr txBox="1">
            <a:spLocks/>
          </p:cNvSpPr>
          <p:nvPr/>
        </p:nvSpPr>
        <p:spPr>
          <a:xfrm>
            <a:off x="1" y="3004446"/>
            <a:ext cx="12191999" cy="3853554"/>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COMENTARIO:</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 El JA debe hablar con los jugadores de ambos equipos y con el JP. En este caso debe decidir en contra de la impugnación del equipo A admitiendo la validez del cambio de campo.</a:t>
            </a:r>
          </a:p>
          <a:p>
            <a:pPr algn="l"/>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Le corresponderá al Equipo A una sanción de un Tiempo Muerto Estándar y una Advertencia Técnica. Si no queda disponible el TME se sancionará con una Falta Técnica y la pérdida de un punto. En este caso se avisaría a los equipos que la nueva puntuación del equipo A es 9 puntos. Se aplica el cambio de campo y en la reanudación el marcador sería 9-4-2.</a:t>
            </a:r>
          </a:p>
        </p:txBody>
      </p:sp>
    </p:spTree>
    <p:extLst>
      <p:ext uri="{BB962C8B-B14F-4D97-AF65-F5344CB8AC3E}">
        <p14:creationId xmlns:p14="http://schemas.microsoft.com/office/powerpoint/2010/main" val="297492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922CA-8887-3D7D-0969-866F0CE6409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EEE5388-1577-7609-D03C-7A381F44B908}"/>
              </a:ext>
            </a:extLst>
          </p:cNvPr>
          <p:cNvSpPr>
            <a:spLocks noGrp="1"/>
          </p:cNvSpPr>
          <p:nvPr>
            <p:ph type="title"/>
          </p:nvPr>
        </p:nvSpPr>
        <p:spPr>
          <a:xfrm>
            <a:off x="0" y="2"/>
            <a:ext cx="12191999" cy="676892"/>
          </a:xfrm>
        </p:spPr>
        <p:txBody>
          <a:bodyPr>
            <a:noAutofit/>
          </a:bodyPr>
          <a:lstStyle/>
          <a:p>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hlinkClick r:id="rId2" action="ppaction://hlinksldjump"/>
              </a:rPr>
              <a:t>CASO N2 25-07</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APELACIONES</a:t>
            </a:r>
            <a:endParaRPr lang="es-ES" sz="3200" b="1" dirty="0">
              <a:solidFill>
                <a:srgbClr val="7030A0"/>
              </a:solidFill>
              <a:latin typeface="Aptos" panose="020B0004020202020204" pitchFamily="34" charset="0"/>
              <a:cs typeface="Times New Roman" panose="02020603050405020304" pitchFamily="18" charset="0"/>
            </a:endParaRPr>
          </a:p>
        </p:txBody>
      </p:sp>
      <p:sp>
        <p:nvSpPr>
          <p:cNvPr id="3" name="Marcador de texto 2">
            <a:extLst>
              <a:ext uri="{FF2B5EF4-FFF2-40B4-BE49-F238E27FC236}">
                <a16:creationId xmlns:a16="http://schemas.microsoft.com/office/drawing/2014/main" id="{10A2D643-3122-93CF-219E-AE420E5B0EBE}"/>
              </a:ext>
            </a:extLst>
          </p:cNvPr>
          <p:cNvSpPr>
            <a:spLocks noGrp="1"/>
          </p:cNvSpPr>
          <p:nvPr>
            <p:ph type="body" idx="1"/>
          </p:nvPr>
        </p:nvSpPr>
        <p:spPr>
          <a:xfrm>
            <a:off x="0" y="1182090"/>
            <a:ext cx="8664213" cy="571500"/>
          </a:xfrm>
        </p:spPr>
        <p:txBody>
          <a:bodyPr>
            <a:noAutofit/>
          </a:bodyPr>
          <a:lstStyle/>
          <a:p>
            <a:pPr algn="l"/>
            <a:r>
              <a:rPr lang="es-ES" sz="3000" i="1" dirty="0">
                <a:solidFill>
                  <a:schemeClr val="tx1"/>
                </a:solidFill>
              </a:rPr>
              <a:t>Reglas aplicables: 6.5; 13.C.2; 13.C.4</a:t>
            </a:r>
          </a:p>
        </p:txBody>
      </p:sp>
      <p:sp>
        <p:nvSpPr>
          <p:cNvPr id="4" name="Marcador de número de diapositiva 3">
            <a:extLst>
              <a:ext uri="{FF2B5EF4-FFF2-40B4-BE49-F238E27FC236}">
                <a16:creationId xmlns:a16="http://schemas.microsoft.com/office/drawing/2014/main" id="{C36C0316-CDB5-D5AB-41DB-C4438A10C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5" name="Marcador de texto 2">
            <a:extLst>
              <a:ext uri="{FF2B5EF4-FFF2-40B4-BE49-F238E27FC236}">
                <a16:creationId xmlns:a16="http://schemas.microsoft.com/office/drawing/2014/main" id="{5E452316-DDCC-6400-C9B3-D286A0876FAE}"/>
              </a:ext>
            </a:extLst>
          </p:cNvPr>
          <p:cNvSpPr txBox="1">
            <a:spLocks/>
          </p:cNvSpPr>
          <p:nvPr/>
        </p:nvSpPr>
        <p:spPr>
          <a:xfrm>
            <a:off x="1" y="1843150"/>
            <a:ext cx="12191999" cy="3916382"/>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ESCENARIO:</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 Punto de partido para el equipo B que sirve, la jugadora A1 juega la pelota hacia B1, al fondo de la pista, que no devuelve la pelota y termina el rally. La jugadora B1 duda y mira a B2 y deciden cantar “fuera”. </a:t>
            </a:r>
          </a:p>
          <a:p>
            <a:pPr algn="l"/>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La jugadora A1, enfadada, se dirige a B1 diciendo “¿Cómo puedes cantar fuera?, No lo puedo creer”, te mira de reojo y muy alterada se marcha de la pista. Como Juez de Pista has visto la pelota era buena. </a:t>
            </a:r>
          </a:p>
          <a:p>
            <a:pPr algn="l"/>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¿Qué debes hacer?</a:t>
            </a:r>
          </a:p>
        </p:txBody>
      </p:sp>
    </p:spTree>
    <p:extLst>
      <p:ext uri="{BB962C8B-B14F-4D97-AF65-F5344CB8AC3E}">
        <p14:creationId xmlns:p14="http://schemas.microsoft.com/office/powerpoint/2010/main" val="4051424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95A2A-5ED1-809A-1599-9754C451ACF1}"/>
              </a:ext>
            </a:extLst>
          </p:cNvPr>
          <p:cNvSpPr>
            <a:spLocks noGrp="1"/>
          </p:cNvSpPr>
          <p:nvPr>
            <p:ph type="title"/>
          </p:nvPr>
        </p:nvSpPr>
        <p:spPr>
          <a:xfrm>
            <a:off x="1763893" y="0"/>
            <a:ext cx="8664211" cy="858870"/>
          </a:xfrm>
        </p:spPr>
        <p:txBody>
          <a:bodyPr>
            <a:normAutofit/>
          </a:bodyPr>
          <a:lstStyle/>
          <a:p>
            <a:r>
              <a:rPr lang="es-ES" dirty="0">
                <a:solidFill>
                  <a:srgbClr val="FF0000"/>
                </a:solidFill>
              </a:rPr>
              <a:t>ÍNDICE</a:t>
            </a:r>
          </a:p>
        </p:txBody>
      </p:sp>
      <p:sp>
        <p:nvSpPr>
          <p:cNvPr id="3" name="Marcador de texto 2">
            <a:extLst>
              <a:ext uri="{FF2B5EF4-FFF2-40B4-BE49-F238E27FC236}">
                <a16:creationId xmlns:a16="http://schemas.microsoft.com/office/drawing/2014/main" id="{0B5FE0CD-FBD0-9503-D056-3906BD1994D0}"/>
              </a:ext>
            </a:extLst>
          </p:cNvPr>
          <p:cNvSpPr>
            <a:spLocks noGrp="1"/>
          </p:cNvSpPr>
          <p:nvPr>
            <p:ph type="body" idx="1"/>
          </p:nvPr>
        </p:nvSpPr>
        <p:spPr>
          <a:xfrm>
            <a:off x="204064" y="858870"/>
            <a:ext cx="11340934" cy="5999130"/>
          </a:xfrm>
        </p:spPr>
        <p:txBody>
          <a:bodyPr>
            <a:noAutofit/>
          </a:bodyPr>
          <a:lstStyle/>
          <a:p>
            <a:pPr marL="342900" lvl="0" indent="-342900" algn="l">
              <a:lnSpc>
                <a:spcPct val="107000"/>
              </a:lnSpc>
              <a:buFont typeface="Symbol" panose="05050102010706020507" pitchFamily="18" charset="2"/>
              <a:buChar char=""/>
            </a:pPr>
            <a:r>
              <a:rPr lang="es-ES" sz="20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2" action="ppaction://hlinksldjump"/>
              </a:rPr>
              <a:t>CASO N2 25-01</a:t>
            </a:r>
            <a:r>
              <a:rPr lang="es-E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REGISTRO DE LA PENALIZACIÓN POR UNA FALTA TÉCNICA</a:t>
            </a:r>
          </a:p>
          <a:p>
            <a:pPr marL="342900" indent="-342900" algn="l">
              <a:lnSpc>
                <a:spcPct val="107000"/>
              </a:lnSpc>
              <a:buFont typeface="Symbol" panose="05050102010706020507" pitchFamily="18" charset="2"/>
              <a:buChar char=""/>
            </a:pPr>
            <a:r>
              <a:rPr lang="es-ES" sz="2000" u="sng" kern="100" dirty="0">
                <a:solidFill>
                  <a:srgbClr val="7030A0"/>
                </a:solidFill>
                <a:latin typeface="Aptos" panose="020B0004020202020204" pitchFamily="34" charset="0"/>
                <a:ea typeface="Aptos" panose="020B0004020202020204" pitchFamily="34" charset="0"/>
                <a:cs typeface="Times New Roman" panose="02020603050405020304" pitchFamily="18" charset="0"/>
                <a:hlinkClick r:id="rId3" action="ppaction://hlinksldjump"/>
              </a:rPr>
              <a:t>CASO N2 25-02</a:t>
            </a:r>
            <a:r>
              <a:rPr lang="es-ES" sz="2000"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sz="2000" kern="100" dirty="0">
                <a:solidFill>
                  <a:schemeClr val="tx1"/>
                </a:solidFill>
                <a:latin typeface="Aptos" panose="020B0004020202020204" pitchFamily="34" charset="0"/>
                <a:cs typeface="Times New Roman" panose="02020603050405020304" pitchFamily="18" charset="0"/>
              </a:rPr>
              <a:t>AGRESIÓN FINALIZADO EL PARTIDO</a:t>
            </a:r>
          </a:p>
          <a:p>
            <a:pPr marL="342900" indent="-342900" algn="l">
              <a:lnSpc>
                <a:spcPct val="107000"/>
              </a:lnSpc>
              <a:buFont typeface="Symbol" panose="05050102010706020507" pitchFamily="18" charset="2"/>
              <a:buChar char=""/>
            </a:pPr>
            <a:r>
              <a:rPr lang="es-ES" sz="2000" kern="100" dirty="0">
                <a:solidFill>
                  <a:schemeClr val="tx1"/>
                </a:solidFill>
                <a:latin typeface="Aptos" panose="020B0004020202020204" pitchFamily="34" charset="0"/>
                <a:cs typeface="Times New Roman" panose="02020603050405020304" pitchFamily="18" charset="0"/>
                <a:hlinkClick r:id="rId4" action="ppaction://hlinksldjump"/>
              </a:rPr>
              <a:t>CASO N2 25-03</a:t>
            </a:r>
            <a:r>
              <a:rPr lang="es-ES" sz="2000" kern="100" dirty="0">
                <a:solidFill>
                  <a:schemeClr val="tx1"/>
                </a:solidFill>
                <a:latin typeface="Aptos" panose="020B0004020202020204" pitchFamily="34" charset="0"/>
                <a:cs typeface="Times New Roman" panose="02020603050405020304" pitchFamily="18" charset="0"/>
              </a:rPr>
              <a:t>: RESCISIÓN DE TIEMPO MUERTO MÉDICO</a:t>
            </a:r>
          </a:p>
          <a:p>
            <a:pPr marL="342900" indent="-342900" algn="l">
              <a:lnSpc>
                <a:spcPct val="107000"/>
              </a:lnSpc>
              <a:buFont typeface="Symbol" panose="05050102010706020507" pitchFamily="18" charset="2"/>
              <a:buChar char=""/>
            </a:pPr>
            <a:r>
              <a:rPr lang="es-ES" sz="2000" kern="100" dirty="0">
                <a:solidFill>
                  <a:schemeClr val="tx1"/>
                </a:solidFill>
                <a:latin typeface="Aptos" panose="020B0004020202020204" pitchFamily="34" charset="0"/>
                <a:cs typeface="Times New Roman" panose="02020603050405020304" pitchFamily="18" charset="0"/>
                <a:hlinkClick r:id="rId5" action="ppaction://hlinksldjump"/>
              </a:rPr>
              <a:t>CASO N2 25-04</a:t>
            </a:r>
            <a:r>
              <a:rPr lang="es-ES" sz="2000" kern="100" dirty="0">
                <a:solidFill>
                  <a:schemeClr val="tx1"/>
                </a:solidFill>
                <a:latin typeface="Aptos" panose="020B0004020202020204" pitchFamily="34" charset="0"/>
                <a:cs typeface="Times New Roman" panose="02020603050405020304" pitchFamily="18" charset="0"/>
              </a:rPr>
              <a:t>: SOLICITUD DE UN MOMENTO PARA EVALUAR</a:t>
            </a:r>
          </a:p>
          <a:p>
            <a:pPr marL="342900" indent="-342900" algn="l">
              <a:lnSpc>
                <a:spcPct val="107000"/>
              </a:lnSpc>
              <a:buFont typeface="Symbol" panose="05050102010706020507" pitchFamily="18" charset="2"/>
              <a:buChar char=""/>
            </a:pPr>
            <a:r>
              <a:rPr lang="es-ES" sz="2000" kern="100" dirty="0">
                <a:solidFill>
                  <a:schemeClr val="tx1"/>
                </a:solidFill>
                <a:latin typeface="Aptos" panose="020B0004020202020204" pitchFamily="34" charset="0"/>
                <a:cs typeface="Times New Roman" panose="02020603050405020304" pitchFamily="18" charset="0"/>
                <a:hlinkClick r:id="rId6" action="ppaction://hlinksldjump"/>
              </a:rPr>
              <a:t>CASO N2 25-05</a:t>
            </a:r>
            <a:r>
              <a:rPr lang="es-ES" sz="2000" kern="100" dirty="0">
                <a:solidFill>
                  <a:schemeClr val="tx1"/>
                </a:solidFill>
                <a:latin typeface="Aptos" panose="020B0004020202020204" pitchFamily="34" charset="0"/>
                <a:cs typeface="Times New Roman" panose="02020603050405020304" pitchFamily="18" charset="0"/>
              </a:rPr>
              <a:t>: PARTIDO NO OFICIADO. FINAL DE RALLY</a:t>
            </a:r>
          </a:p>
          <a:p>
            <a:pPr marL="342900" indent="-342900" algn="l">
              <a:lnSpc>
                <a:spcPct val="107000"/>
              </a:lnSpc>
              <a:buFont typeface="Symbol" panose="05050102010706020507" pitchFamily="18" charset="2"/>
              <a:buChar char=""/>
            </a:pPr>
            <a:r>
              <a:rPr lang="es-ES" sz="2000" kern="100" dirty="0">
                <a:solidFill>
                  <a:schemeClr val="tx1"/>
                </a:solidFill>
                <a:latin typeface="Aptos" panose="020B0004020202020204" pitchFamily="34" charset="0"/>
                <a:cs typeface="Times New Roman" panose="02020603050405020304" pitchFamily="18" charset="0"/>
                <a:hlinkClick r:id="rId7" action="ppaction://hlinksldjump"/>
              </a:rPr>
              <a:t>CASO N2 25-06:</a:t>
            </a:r>
            <a:r>
              <a:rPr lang="es-ES" sz="2000" kern="100" dirty="0">
                <a:solidFill>
                  <a:schemeClr val="tx1"/>
                </a:solidFill>
                <a:latin typeface="Aptos" panose="020B0004020202020204" pitchFamily="34" charset="0"/>
                <a:cs typeface="Times New Roman" panose="02020603050405020304" pitchFamily="18" charset="0"/>
              </a:rPr>
              <a:t> IMPUGNACIÓN A LA DECISIÓN DEL JP DE CAMBIO DE LADO CON 10-4-2</a:t>
            </a:r>
          </a:p>
          <a:p>
            <a:pPr marL="342900" indent="-342900" algn="l">
              <a:lnSpc>
                <a:spcPct val="107000"/>
              </a:lnSpc>
              <a:buFont typeface="Symbol" panose="05050102010706020507" pitchFamily="18" charset="2"/>
              <a:buChar char=""/>
            </a:pPr>
            <a:r>
              <a:rPr lang="es-ES" sz="2000" kern="100" dirty="0">
                <a:solidFill>
                  <a:schemeClr val="tx1"/>
                </a:solidFill>
                <a:latin typeface="Aptos" panose="020B0004020202020204" pitchFamily="34" charset="0"/>
                <a:cs typeface="Times New Roman" panose="02020603050405020304" pitchFamily="18" charset="0"/>
                <a:hlinkClick r:id="rId8" action="ppaction://hlinksldjump"/>
              </a:rPr>
              <a:t>CASO N2 25-07: </a:t>
            </a:r>
            <a:r>
              <a:rPr lang="es-ES" sz="2000" kern="100" dirty="0">
                <a:solidFill>
                  <a:schemeClr val="tx1"/>
                </a:solidFill>
                <a:latin typeface="Aptos" panose="020B0004020202020204" pitchFamily="34" charset="0"/>
                <a:cs typeface="Times New Roman" panose="02020603050405020304" pitchFamily="18" charset="0"/>
              </a:rPr>
              <a:t>APELACIONES</a:t>
            </a:r>
          </a:p>
          <a:p>
            <a:pPr marL="342900" indent="-342900" algn="l">
              <a:lnSpc>
                <a:spcPct val="107000"/>
              </a:lnSpc>
              <a:buFont typeface="Symbol" panose="05050102010706020507" pitchFamily="18" charset="2"/>
              <a:buChar char=""/>
            </a:pPr>
            <a:r>
              <a:rPr lang="es-ES" sz="2000" kern="100" dirty="0">
                <a:solidFill>
                  <a:schemeClr val="tx1"/>
                </a:solidFill>
                <a:latin typeface="Aptos" panose="020B0004020202020204" pitchFamily="34" charset="0"/>
                <a:cs typeface="Times New Roman" panose="02020603050405020304" pitchFamily="18" charset="0"/>
                <a:hlinkClick r:id="rId9" action="ppaction://hlinksldjump"/>
              </a:rPr>
              <a:t>CASO N2 25-08: </a:t>
            </a:r>
            <a:r>
              <a:rPr lang="es-ES" sz="2000" kern="100" dirty="0">
                <a:solidFill>
                  <a:schemeClr val="tx1"/>
                </a:solidFill>
                <a:latin typeface="Aptos" panose="020B0004020202020204" pitchFamily="34" charset="0"/>
                <a:cs typeface="Times New Roman" panose="02020603050405020304" pitchFamily="18" charset="0"/>
              </a:rPr>
              <a:t>CANTOS DE LÍNEA</a:t>
            </a:r>
          </a:p>
          <a:p>
            <a:pPr marL="342900" indent="-342900" algn="l">
              <a:lnSpc>
                <a:spcPct val="107000"/>
              </a:lnSpc>
              <a:buFont typeface="Symbol" panose="05050102010706020507" pitchFamily="18" charset="2"/>
              <a:buChar char=""/>
            </a:pPr>
            <a:r>
              <a:rPr lang="es-ES" sz="2000" kern="100" dirty="0">
                <a:solidFill>
                  <a:schemeClr val="tx1"/>
                </a:solidFill>
                <a:latin typeface="Aptos" panose="020B0004020202020204" pitchFamily="34" charset="0"/>
                <a:cs typeface="Times New Roman" panose="02020603050405020304" pitchFamily="18" charset="0"/>
                <a:hlinkClick r:id="rId10" action="ppaction://hlinksldjump"/>
              </a:rPr>
              <a:t>CASO N2 25-09: </a:t>
            </a:r>
            <a:r>
              <a:rPr lang="es-ES" sz="2000" kern="100" dirty="0">
                <a:solidFill>
                  <a:schemeClr val="tx1"/>
                </a:solidFill>
                <a:latin typeface="Aptos" panose="020B0004020202020204" pitchFamily="34" charset="0"/>
                <a:cs typeface="Times New Roman" panose="02020603050405020304" pitchFamily="18" charset="0"/>
              </a:rPr>
              <a:t>APLICACIÓN PENALIZACIÓN POR FALTA TÉCNICA ANTES DEL PARTIDO</a:t>
            </a:r>
          </a:p>
          <a:p>
            <a:pPr marL="342900" indent="-342900" algn="l">
              <a:lnSpc>
                <a:spcPct val="107000"/>
              </a:lnSpc>
              <a:buFont typeface="Symbol" panose="05050102010706020507" pitchFamily="18" charset="2"/>
              <a:buChar char=""/>
            </a:pPr>
            <a:r>
              <a:rPr lang="es-ES" sz="2000" kern="100" dirty="0">
                <a:solidFill>
                  <a:schemeClr val="tx1"/>
                </a:solidFill>
                <a:latin typeface="Aptos" panose="020B0004020202020204" pitchFamily="34" charset="0"/>
                <a:cs typeface="Times New Roman" panose="02020603050405020304" pitchFamily="18" charset="0"/>
                <a:hlinkClick r:id="rId11" action="ppaction://hlinksldjump"/>
              </a:rPr>
              <a:t>CASO N2 25-10: </a:t>
            </a:r>
            <a:r>
              <a:rPr lang="es-ES" sz="2000" kern="100" dirty="0">
                <a:solidFill>
                  <a:schemeClr val="tx1"/>
                </a:solidFill>
                <a:latin typeface="Aptos" panose="020B0004020202020204" pitchFamily="34" charset="0"/>
                <a:cs typeface="Times New Roman" panose="02020603050405020304" pitchFamily="18" charset="0"/>
              </a:rPr>
              <a:t>APLICACIÓN PENALIZACIÓN POR FALTA TÉCNICA EN PUNTUACIÓN POR JUGADA</a:t>
            </a:r>
          </a:p>
          <a:p>
            <a:pPr marL="342900" indent="-342900" algn="l">
              <a:lnSpc>
                <a:spcPct val="107000"/>
              </a:lnSpc>
              <a:buFont typeface="Symbol" panose="05050102010706020507" pitchFamily="18" charset="2"/>
              <a:buChar char=""/>
            </a:pPr>
            <a:endParaRPr lang="es-ES" sz="2000" kern="100" dirty="0">
              <a:solidFill>
                <a:schemeClr val="tx1"/>
              </a:solidFill>
              <a:latin typeface="Aptos" panose="020B0004020202020204" pitchFamily="34" charset="0"/>
              <a:cs typeface="Times New Roman" panose="02020603050405020304" pitchFamily="18" charset="0"/>
            </a:endParaRPr>
          </a:p>
          <a:p>
            <a:pPr marL="342900" indent="-342900" algn="l">
              <a:lnSpc>
                <a:spcPct val="107000"/>
              </a:lnSpc>
              <a:buFont typeface="Symbol" panose="05050102010706020507" pitchFamily="18" charset="2"/>
              <a:buChar char=""/>
            </a:pPr>
            <a:endParaRPr lang="es-ES" sz="2000" kern="100" dirty="0">
              <a:solidFill>
                <a:schemeClr val="tx1"/>
              </a:solidFill>
              <a:latin typeface="Aptos" panose="020B000402020202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pPr>
            <a:endParaRPr lang="es-E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Marcador de número de diapositiva 3">
            <a:extLst>
              <a:ext uri="{FF2B5EF4-FFF2-40B4-BE49-F238E27FC236}">
                <a16:creationId xmlns:a16="http://schemas.microsoft.com/office/drawing/2014/main" id="{05736C7C-90DD-2E7E-5E5C-F93837872E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765804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922CA-8887-3D7D-0969-866F0CE6409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EEE5388-1577-7609-D03C-7A381F44B908}"/>
              </a:ext>
            </a:extLst>
          </p:cNvPr>
          <p:cNvSpPr>
            <a:spLocks noGrp="1"/>
          </p:cNvSpPr>
          <p:nvPr>
            <p:ph type="title"/>
          </p:nvPr>
        </p:nvSpPr>
        <p:spPr>
          <a:xfrm>
            <a:off x="0" y="2"/>
            <a:ext cx="12191999" cy="641266"/>
          </a:xfrm>
        </p:spPr>
        <p:txBody>
          <a:bodyPr>
            <a:noAutofit/>
          </a:bodyPr>
          <a:lstStyle/>
          <a:p>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CASO N2 25-07</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APELACIONES</a:t>
            </a:r>
            <a:r>
              <a:rPr lang="es-ES" sz="3200" b="1" dirty="0">
                <a:solidFill>
                  <a:srgbClr val="7030A0"/>
                </a:solidFill>
                <a:latin typeface="Aptos" panose="020B0004020202020204" pitchFamily="34" charset="0"/>
                <a:cs typeface="Times New Roman" panose="02020603050405020304" pitchFamily="18" charset="0"/>
              </a:rPr>
              <a:t>- </a:t>
            </a:r>
            <a:r>
              <a:rPr lang="es-ES" sz="3200" b="1" dirty="0">
                <a:solidFill>
                  <a:srgbClr val="FF0000"/>
                </a:solidFill>
                <a:latin typeface="Aptos" panose="020B0004020202020204" pitchFamily="34" charset="0"/>
                <a:cs typeface="Times New Roman" panose="02020603050405020304" pitchFamily="18" charset="0"/>
              </a:rPr>
              <a:t>FALLO</a:t>
            </a:r>
          </a:p>
        </p:txBody>
      </p:sp>
      <p:sp>
        <p:nvSpPr>
          <p:cNvPr id="3" name="Marcador de texto 2">
            <a:extLst>
              <a:ext uri="{FF2B5EF4-FFF2-40B4-BE49-F238E27FC236}">
                <a16:creationId xmlns:a16="http://schemas.microsoft.com/office/drawing/2014/main" id="{10A2D643-3122-93CF-219E-AE420E5B0EBE}"/>
              </a:ext>
            </a:extLst>
          </p:cNvPr>
          <p:cNvSpPr>
            <a:spLocks noGrp="1"/>
          </p:cNvSpPr>
          <p:nvPr>
            <p:ph type="body" idx="1"/>
          </p:nvPr>
        </p:nvSpPr>
        <p:spPr>
          <a:xfrm>
            <a:off x="0" y="797628"/>
            <a:ext cx="12191999" cy="1197427"/>
          </a:xfrm>
        </p:spPr>
        <p:txBody>
          <a:bodyPr>
            <a:noAutofit/>
          </a:bodyPr>
          <a:lstStyle/>
          <a:p>
            <a:pPr algn="l"/>
            <a:r>
              <a:rPr lang="es-ES" sz="3000" b="1" dirty="0">
                <a:solidFill>
                  <a:schemeClr val="tx1"/>
                </a:solidFill>
              </a:rPr>
              <a:t>FALLO:</a:t>
            </a:r>
            <a:r>
              <a:rPr lang="es-ES" sz="3000" dirty="0">
                <a:solidFill>
                  <a:schemeClr val="tx1"/>
                </a:solidFill>
              </a:rPr>
              <a:t> No debes hacer nada, terminar el juego y el partido, excepto si recibes una apelación antes de inicializar la hoja de arbitraje.</a:t>
            </a:r>
            <a:endParaRPr lang="es-ES" sz="3000" b="1" dirty="0">
              <a:solidFill>
                <a:schemeClr val="tx1"/>
              </a:solidFill>
            </a:endParaRPr>
          </a:p>
        </p:txBody>
      </p:sp>
      <p:sp>
        <p:nvSpPr>
          <p:cNvPr id="4" name="Marcador de número de diapositiva 3">
            <a:extLst>
              <a:ext uri="{FF2B5EF4-FFF2-40B4-BE49-F238E27FC236}">
                <a16:creationId xmlns:a16="http://schemas.microsoft.com/office/drawing/2014/main" id="{C36C0316-CDB5-D5AB-41DB-C4438A10C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5" name="Marcador de texto 2">
            <a:extLst>
              <a:ext uri="{FF2B5EF4-FFF2-40B4-BE49-F238E27FC236}">
                <a16:creationId xmlns:a16="http://schemas.microsoft.com/office/drawing/2014/main" id="{5E452316-DDCC-6400-C9B3-D286A0876FAE}"/>
              </a:ext>
            </a:extLst>
          </p:cNvPr>
          <p:cNvSpPr txBox="1">
            <a:spLocks/>
          </p:cNvSpPr>
          <p:nvPr/>
        </p:nvSpPr>
        <p:spPr>
          <a:xfrm>
            <a:off x="1" y="1995054"/>
            <a:ext cx="12191999" cy="4781947"/>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COMENTARIO:</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 La jugadora A1 podía haber apelado el canto del equipo B pero las acciones de los jugadores del equipo A no son interpretables como una apelación.</a:t>
            </a:r>
          </a:p>
          <a:p>
            <a:pPr algn="l"/>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En la reunión inicial has indicado que tienen derecho a apelar cualquier canto del equipo contrario, y que dichas apelaciones deben hacerse de manera clara, lo que no ha sucedido en este caso.</a:t>
            </a:r>
          </a:p>
          <a:p>
            <a:pPr algn="l"/>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No es necesario utilizar la palabra apelación, pero sí debe ser verbalmente y con palabras que interpretes como que están apelando, </a:t>
            </a:r>
            <a:r>
              <a:rPr lang="es-ES" sz="3000" dirty="0" err="1">
                <a:solidFill>
                  <a:schemeClr val="tx1"/>
                </a:solidFill>
                <a:latin typeface="Calibri" panose="020F0502020204030204" pitchFamily="34" charset="0"/>
                <a:ea typeface="Calibri" panose="020F0502020204030204" pitchFamily="34" charset="0"/>
                <a:cs typeface="Calibri" panose="020F0502020204030204" pitchFamily="34" charset="0"/>
              </a:rPr>
              <a:t>p.e</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 “Árbitro, la has visto?, ¿ha entrado?, etc.”, algo que tú interpretes como una apelación, pero en ese momento NO PUEDES decirles que pueden apelar.</a:t>
            </a:r>
          </a:p>
        </p:txBody>
      </p:sp>
    </p:spTree>
    <p:extLst>
      <p:ext uri="{BB962C8B-B14F-4D97-AF65-F5344CB8AC3E}">
        <p14:creationId xmlns:p14="http://schemas.microsoft.com/office/powerpoint/2010/main" val="263514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922CA-8887-3D7D-0969-866F0CE6409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EEE5388-1577-7609-D03C-7A381F44B908}"/>
              </a:ext>
            </a:extLst>
          </p:cNvPr>
          <p:cNvSpPr>
            <a:spLocks noGrp="1"/>
          </p:cNvSpPr>
          <p:nvPr>
            <p:ph type="title"/>
          </p:nvPr>
        </p:nvSpPr>
        <p:spPr>
          <a:xfrm>
            <a:off x="0" y="2"/>
            <a:ext cx="12191999" cy="676892"/>
          </a:xfrm>
        </p:spPr>
        <p:txBody>
          <a:bodyPr>
            <a:noAutofit/>
          </a:bodyPr>
          <a:lstStyle/>
          <a:p>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hlinkClick r:id="rId2" action="ppaction://hlinksldjump"/>
              </a:rPr>
              <a:t>CASO N2 25-08</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CANTOS DE LÍNEA</a:t>
            </a:r>
            <a:endParaRPr lang="es-ES" sz="3200" b="1" dirty="0">
              <a:solidFill>
                <a:srgbClr val="7030A0"/>
              </a:solidFill>
              <a:latin typeface="Aptos" panose="020B0004020202020204" pitchFamily="34" charset="0"/>
              <a:cs typeface="Times New Roman" panose="02020603050405020304" pitchFamily="18" charset="0"/>
            </a:endParaRPr>
          </a:p>
        </p:txBody>
      </p:sp>
      <p:sp>
        <p:nvSpPr>
          <p:cNvPr id="3" name="Marcador de texto 2">
            <a:extLst>
              <a:ext uri="{FF2B5EF4-FFF2-40B4-BE49-F238E27FC236}">
                <a16:creationId xmlns:a16="http://schemas.microsoft.com/office/drawing/2014/main" id="{10A2D643-3122-93CF-219E-AE420E5B0EBE}"/>
              </a:ext>
            </a:extLst>
          </p:cNvPr>
          <p:cNvSpPr>
            <a:spLocks noGrp="1"/>
          </p:cNvSpPr>
          <p:nvPr>
            <p:ph type="body" idx="1"/>
          </p:nvPr>
        </p:nvSpPr>
        <p:spPr>
          <a:xfrm>
            <a:off x="0" y="1182090"/>
            <a:ext cx="8664213" cy="571500"/>
          </a:xfrm>
        </p:spPr>
        <p:txBody>
          <a:bodyPr>
            <a:noAutofit/>
          </a:bodyPr>
          <a:lstStyle/>
          <a:p>
            <a:pPr algn="l"/>
            <a:r>
              <a:rPr lang="es-ES" sz="3000" i="1" dirty="0">
                <a:solidFill>
                  <a:schemeClr val="tx1"/>
                </a:solidFill>
              </a:rPr>
              <a:t>Reglas aplicables: 6.7</a:t>
            </a:r>
          </a:p>
        </p:txBody>
      </p:sp>
      <p:sp>
        <p:nvSpPr>
          <p:cNvPr id="4" name="Marcador de número de diapositiva 3">
            <a:extLst>
              <a:ext uri="{FF2B5EF4-FFF2-40B4-BE49-F238E27FC236}">
                <a16:creationId xmlns:a16="http://schemas.microsoft.com/office/drawing/2014/main" id="{C36C0316-CDB5-D5AB-41DB-C4438A10C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5" name="Marcador de texto 2">
            <a:extLst>
              <a:ext uri="{FF2B5EF4-FFF2-40B4-BE49-F238E27FC236}">
                <a16:creationId xmlns:a16="http://schemas.microsoft.com/office/drawing/2014/main" id="{5E452316-DDCC-6400-C9B3-D286A0876FAE}"/>
              </a:ext>
            </a:extLst>
          </p:cNvPr>
          <p:cNvSpPr txBox="1">
            <a:spLocks/>
          </p:cNvSpPr>
          <p:nvPr/>
        </p:nvSpPr>
        <p:spPr>
          <a:xfrm>
            <a:off x="1" y="1843150"/>
            <a:ext cx="12191999" cy="3916382"/>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ESCENARIO:</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 Se está desarrollando un peloteo, en un golpe ajustado a la línea el jugador A1 juega la pelota que golpea en la red y cae en su campo.</a:t>
            </a:r>
          </a:p>
          <a:p>
            <a:pPr algn="l"/>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El jugador A1 canta entonces “Out” de manera clara. Como Juez de Pista indicas que el canto no ha sido hecho a tiempo pues la pelota ya estaba muerta.</a:t>
            </a:r>
          </a:p>
          <a:p>
            <a:pPr algn="l"/>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El jugador A2 dice que él había cantado “Fuera” antes, pero de una manera muy débil que no captó tu atención.</a:t>
            </a:r>
          </a:p>
          <a:p>
            <a:pPr algn="l"/>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¿Cuál es tu decisión?</a:t>
            </a:r>
          </a:p>
        </p:txBody>
      </p:sp>
    </p:spTree>
    <p:extLst>
      <p:ext uri="{BB962C8B-B14F-4D97-AF65-F5344CB8AC3E}">
        <p14:creationId xmlns:p14="http://schemas.microsoft.com/office/powerpoint/2010/main" val="3779085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922CA-8887-3D7D-0969-866F0CE6409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EEE5388-1577-7609-D03C-7A381F44B908}"/>
              </a:ext>
            </a:extLst>
          </p:cNvPr>
          <p:cNvSpPr>
            <a:spLocks noGrp="1"/>
          </p:cNvSpPr>
          <p:nvPr>
            <p:ph type="title"/>
          </p:nvPr>
        </p:nvSpPr>
        <p:spPr>
          <a:xfrm>
            <a:off x="0" y="2"/>
            <a:ext cx="12191999" cy="641266"/>
          </a:xfrm>
        </p:spPr>
        <p:txBody>
          <a:bodyPr>
            <a:noAutofit/>
          </a:bodyPr>
          <a:lstStyle/>
          <a:p>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CASO N2 25-08</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CANTOS DE LÍNEA</a:t>
            </a:r>
            <a:r>
              <a:rPr lang="es-ES" sz="3200" b="1" dirty="0">
                <a:solidFill>
                  <a:srgbClr val="7030A0"/>
                </a:solidFill>
                <a:latin typeface="Aptos" panose="020B0004020202020204" pitchFamily="34" charset="0"/>
                <a:cs typeface="Times New Roman" panose="02020603050405020304" pitchFamily="18" charset="0"/>
              </a:rPr>
              <a:t>- </a:t>
            </a:r>
            <a:r>
              <a:rPr lang="es-ES" sz="3200" b="1" dirty="0">
                <a:solidFill>
                  <a:srgbClr val="FF0000"/>
                </a:solidFill>
                <a:latin typeface="Aptos" panose="020B0004020202020204" pitchFamily="34" charset="0"/>
                <a:cs typeface="Times New Roman" panose="02020603050405020304" pitchFamily="18" charset="0"/>
              </a:rPr>
              <a:t>FALLO</a:t>
            </a:r>
          </a:p>
        </p:txBody>
      </p:sp>
      <p:sp>
        <p:nvSpPr>
          <p:cNvPr id="3" name="Marcador de texto 2">
            <a:extLst>
              <a:ext uri="{FF2B5EF4-FFF2-40B4-BE49-F238E27FC236}">
                <a16:creationId xmlns:a16="http://schemas.microsoft.com/office/drawing/2014/main" id="{10A2D643-3122-93CF-219E-AE420E5B0EBE}"/>
              </a:ext>
            </a:extLst>
          </p:cNvPr>
          <p:cNvSpPr>
            <a:spLocks noGrp="1"/>
          </p:cNvSpPr>
          <p:nvPr>
            <p:ph type="body" idx="1"/>
          </p:nvPr>
        </p:nvSpPr>
        <p:spPr>
          <a:xfrm>
            <a:off x="0" y="797629"/>
            <a:ext cx="12191999" cy="641266"/>
          </a:xfrm>
        </p:spPr>
        <p:txBody>
          <a:bodyPr>
            <a:noAutofit/>
          </a:bodyPr>
          <a:lstStyle/>
          <a:p>
            <a:pPr algn="l"/>
            <a:r>
              <a:rPr lang="es-ES" sz="3000" b="1" dirty="0">
                <a:solidFill>
                  <a:schemeClr val="tx1"/>
                </a:solidFill>
              </a:rPr>
              <a:t>FALLO:</a:t>
            </a:r>
            <a:r>
              <a:rPr lang="es-ES" sz="3000" dirty="0">
                <a:solidFill>
                  <a:schemeClr val="tx1"/>
                </a:solidFill>
              </a:rPr>
              <a:t> Debes mantener tu decisión y no aceptar el canto de “out”.</a:t>
            </a:r>
            <a:endParaRPr lang="es-ES" sz="3000" b="1" dirty="0">
              <a:solidFill>
                <a:schemeClr val="tx1"/>
              </a:solidFill>
            </a:endParaRPr>
          </a:p>
        </p:txBody>
      </p:sp>
      <p:sp>
        <p:nvSpPr>
          <p:cNvPr id="4" name="Marcador de número de diapositiva 3">
            <a:extLst>
              <a:ext uri="{FF2B5EF4-FFF2-40B4-BE49-F238E27FC236}">
                <a16:creationId xmlns:a16="http://schemas.microsoft.com/office/drawing/2014/main" id="{C36C0316-CDB5-D5AB-41DB-C4438A10C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5" name="Marcador de texto 2">
            <a:extLst>
              <a:ext uri="{FF2B5EF4-FFF2-40B4-BE49-F238E27FC236}">
                <a16:creationId xmlns:a16="http://schemas.microsoft.com/office/drawing/2014/main" id="{5E452316-DDCC-6400-C9B3-D286A0876FAE}"/>
              </a:ext>
            </a:extLst>
          </p:cNvPr>
          <p:cNvSpPr txBox="1">
            <a:spLocks/>
          </p:cNvSpPr>
          <p:nvPr/>
        </p:nvSpPr>
        <p:spPr>
          <a:xfrm>
            <a:off x="1" y="1595256"/>
            <a:ext cx="12191999" cy="3523009"/>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COMENTARIO:</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 Tanto en las reglas como en la reunión inicial se indica que los cantos deben hacerse de manera inmediata verbalmente o mediante señales manuales, de manera “clara”.</a:t>
            </a:r>
          </a:p>
          <a:p>
            <a:pPr algn="l"/>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En este caso si un jugador ha hecho el canto sin que nadie se enterase no se debe hacer valer el mismo. Antes de tomar la decisión se le puede preguntar al equipo contrario si ha escuchado el canto, dándole oportunidad de hacer un canto de honor en el caso de haberlo escuchado. </a:t>
            </a:r>
          </a:p>
        </p:txBody>
      </p:sp>
      <p:sp>
        <p:nvSpPr>
          <p:cNvPr id="6" name="Marcador de texto 2">
            <a:extLst>
              <a:ext uri="{FF2B5EF4-FFF2-40B4-BE49-F238E27FC236}">
                <a16:creationId xmlns:a16="http://schemas.microsoft.com/office/drawing/2014/main" id="{BE3C434F-6454-BE96-BFD9-A322C0EE076C}"/>
              </a:ext>
            </a:extLst>
          </p:cNvPr>
          <p:cNvSpPr txBox="1">
            <a:spLocks/>
          </p:cNvSpPr>
          <p:nvPr/>
        </p:nvSpPr>
        <p:spPr>
          <a:xfrm>
            <a:off x="1" y="5262744"/>
            <a:ext cx="12191999" cy="1514258"/>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rPr>
              <a:t>NOTA:</a:t>
            </a:r>
            <a:r>
              <a:rPr lang="es-ES" sz="3000" dirty="0">
                <a:solidFill>
                  <a:schemeClr val="tx1"/>
                </a:solidFill>
              </a:rPr>
              <a:t> En la reunión inicial se debe indicar que si se hacen señales manuales los jugadores deben asegurarse de mantener la señal hasta que el árbitro la ha visto.</a:t>
            </a:r>
            <a:endParaRPr lang="es-ES" sz="3000" b="1" dirty="0">
              <a:solidFill>
                <a:schemeClr val="tx1"/>
              </a:solidFill>
            </a:endParaRPr>
          </a:p>
        </p:txBody>
      </p:sp>
    </p:spTree>
    <p:extLst>
      <p:ext uri="{BB962C8B-B14F-4D97-AF65-F5344CB8AC3E}">
        <p14:creationId xmlns:p14="http://schemas.microsoft.com/office/powerpoint/2010/main" val="425702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922CA-8887-3D7D-0969-866F0CE6409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EEE5388-1577-7609-D03C-7A381F44B908}"/>
              </a:ext>
            </a:extLst>
          </p:cNvPr>
          <p:cNvSpPr>
            <a:spLocks noGrp="1"/>
          </p:cNvSpPr>
          <p:nvPr>
            <p:ph type="title"/>
          </p:nvPr>
        </p:nvSpPr>
        <p:spPr>
          <a:xfrm>
            <a:off x="0" y="2"/>
            <a:ext cx="12191999" cy="1092528"/>
          </a:xfrm>
        </p:spPr>
        <p:txBody>
          <a:bodyPr>
            <a:noAutofit/>
          </a:bodyPr>
          <a:lstStyle/>
          <a:p>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CASO N2 25-09</a:t>
            </a:r>
            <a:r>
              <a:rPr lang="es-ES" sz="3200" b="1" kern="100" dirty="0">
                <a:solidFill>
                  <a:srgbClr val="7030A0"/>
                </a:solidFill>
                <a:latin typeface="Aptos" panose="020B0004020202020204" pitchFamily="34" charset="0"/>
                <a:cs typeface="Times New Roman" panose="02020603050405020304" pitchFamily="18" charset="0"/>
              </a:rPr>
              <a:t>: APLICACIÓN PENALIZACIÓN POR FALTA TÉCNICA ANTES DEL PARTIDO</a:t>
            </a:r>
          </a:p>
        </p:txBody>
      </p:sp>
      <p:sp>
        <p:nvSpPr>
          <p:cNvPr id="3" name="Marcador de texto 2">
            <a:extLst>
              <a:ext uri="{FF2B5EF4-FFF2-40B4-BE49-F238E27FC236}">
                <a16:creationId xmlns:a16="http://schemas.microsoft.com/office/drawing/2014/main" id="{10A2D643-3122-93CF-219E-AE420E5B0EBE}"/>
              </a:ext>
            </a:extLst>
          </p:cNvPr>
          <p:cNvSpPr>
            <a:spLocks noGrp="1"/>
          </p:cNvSpPr>
          <p:nvPr>
            <p:ph type="body" idx="1"/>
          </p:nvPr>
        </p:nvSpPr>
        <p:spPr>
          <a:xfrm>
            <a:off x="0" y="1182090"/>
            <a:ext cx="8664213" cy="571500"/>
          </a:xfrm>
        </p:spPr>
        <p:txBody>
          <a:bodyPr>
            <a:noAutofit/>
          </a:bodyPr>
          <a:lstStyle/>
          <a:p>
            <a:pPr algn="l"/>
            <a:r>
              <a:rPr lang="es-ES" sz="3000" i="1" dirty="0">
                <a:solidFill>
                  <a:schemeClr val="tx1"/>
                </a:solidFill>
              </a:rPr>
              <a:t>Reglas aplicables: 13.G.4</a:t>
            </a:r>
          </a:p>
        </p:txBody>
      </p:sp>
      <p:sp>
        <p:nvSpPr>
          <p:cNvPr id="4" name="Marcador de número de diapositiva 3">
            <a:extLst>
              <a:ext uri="{FF2B5EF4-FFF2-40B4-BE49-F238E27FC236}">
                <a16:creationId xmlns:a16="http://schemas.microsoft.com/office/drawing/2014/main" id="{C36C0316-CDB5-D5AB-41DB-C4438A10C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5" name="Marcador de texto 2">
            <a:extLst>
              <a:ext uri="{FF2B5EF4-FFF2-40B4-BE49-F238E27FC236}">
                <a16:creationId xmlns:a16="http://schemas.microsoft.com/office/drawing/2014/main" id="{5E452316-DDCC-6400-C9B3-D286A0876FAE}"/>
              </a:ext>
            </a:extLst>
          </p:cNvPr>
          <p:cNvSpPr txBox="1">
            <a:spLocks/>
          </p:cNvSpPr>
          <p:nvPr/>
        </p:nvSpPr>
        <p:spPr>
          <a:xfrm>
            <a:off x="1" y="1843150"/>
            <a:ext cx="12191999" cy="3916382"/>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ESCENARIO 1:</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 Cuando recoges la hoja de arbitraje ves que hay una Falta Técnica emitida al equipo B por un comportamiento posterior a la finalización del partido anterior. Siendo los jugadores A1 y B1 los servidores iniciales y A2 y B2 los compañeros, si el equipo A inicia el juego al servicio, ¿quién sirve, desde qué lado, quién resta y cuál es el tanteo que cantas?</a:t>
            </a:r>
          </a:p>
        </p:txBody>
      </p:sp>
    </p:spTree>
    <p:extLst>
      <p:ext uri="{BB962C8B-B14F-4D97-AF65-F5344CB8AC3E}">
        <p14:creationId xmlns:p14="http://schemas.microsoft.com/office/powerpoint/2010/main" val="3636794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922CA-8887-3D7D-0969-866F0CE6409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EEE5388-1577-7609-D03C-7A381F44B908}"/>
              </a:ext>
            </a:extLst>
          </p:cNvPr>
          <p:cNvSpPr>
            <a:spLocks noGrp="1"/>
          </p:cNvSpPr>
          <p:nvPr>
            <p:ph type="title"/>
          </p:nvPr>
        </p:nvSpPr>
        <p:spPr>
          <a:xfrm>
            <a:off x="0" y="1"/>
            <a:ext cx="12191999" cy="996041"/>
          </a:xfrm>
        </p:spPr>
        <p:txBody>
          <a:bodyPr>
            <a:noAutofit/>
          </a:bodyPr>
          <a:lstStyle/>
          <a:p>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hlinkClick r:id="rId3" action="ppaction://hlinksldjump"/>
              </a:rPr>
              <a:t>CASO N2 25-09</a:t>
            </a:r>
            <a:r>
              <a:rPr lang="es-ES" sz="3200" b="1" kern="100" dirty="0">
                <a:solidFill>
                  <a:srgbClr val="7030A0"/>
                </a:solidFill>
                <a:latin typeface="Aptos" panose="020B0004020202020204" pitchFamily="34" charset="0"/>
                <a:cs typeface="Times New Roman" panose="02020603050405020304" pitchFamily="18" charset="0"/>
              </a:rPr>
              <a:t>: APLICACIÓN PENALIZACIÓN POR FALTA TÉCNICA ANTES DEL PARTIDO. ESCENARIO 1- </a:t>
            </a:r>
            <a:r>
              <a:rPr lang="es-ES" sz="3200" b="1" dirty="0">
                <a:solidFill>
                  <a:srgbClr val="FF0000"/>
                </a:solidFill>
                <a:latin typeface="Aptos" panose="020B0004020202020204" pitchFamily="34" charset="0"/>
                <a:cs typeface="Times New Roman" panose="02020603050405020304" pitchFamily="18" charset="0"/>
              </a:rPr>
              <a:t>FALLO</a:t>
            </a:r>
          </a:p>
        </p:txBody>
      </p:sp>
      <p:sp>
        <p:nvSpPr>
          <p:cNvPr id="3" name="Marcador de texto 2">
            <a:extLst>
              <a:ext uri="{FF2B5EF4-FFF2-40B4-BE49-F238E27FC236}">
                <a16:creationId xmlns:a16="http://schemas.microsoft.com/office/drawing/2014/main" id="{10A2D643-3122-93CF-219E-AE420E5B0EBE}"/>
              </a:ext>
            </a:extLst>
          </p:cNvPr>
          <p:cNvSpPr>
            <a:spLocks noGrp="1"/>
          </p:cNvSpPr>
          <p:nvPr>
            <p:ph type="body" idx="1"/>
          </p:nvPr>
        </p:nvSpPr>
        <p:spPr>
          <a:xfrm>
            <a:off x="0" y="1045393"/>
            <a:ext cx="12191999" cy="641266"/>
          </a:xfrm>
        </p:spPr>
        <p:txBody>
          <a:bodyPr>
            <a:noAutofit/>
          </a:bodyPr>
          <a:lstStyle/>
          <a:p>
            <a:pPr algn="l"/>
            <a:r>
              <a:rPr lang="es-ES" sz="3000" b="1" dirty="0">
                <a:solidFill>
                  <a:schemeClr val="tx1"/>
                </a:solidFill>
              </a:rPr>
              <a:t>FALLO:</a:t>
            </a:r>
            <a:r>
              <a:rPr lang="es-ES" sz="3000" dirty="0">
                <a:solidFill>
                  <a:schemeClr val="tx1"/>
                </a:solidFill>
              </a:rPr>
              <a:t> El jugador A1, desde la izquierda, al jugador B2, 1-0-2.</a:t>
            </a:r>
            <a:endParaRPr lang="es-ES" sz="3000" b="1" dirty="0">
              <a:solidFill>
                <a:schemeClr val="tx1"/>
              </a:solidFill>
            </a:endParaRPr>
          </a:p>
        </p:txBody>
      </p:sp>
      <p:sp>
        <p:nvSpPr>
          <p:cNvPr id="4" name="Marcador de número de diapositiva 3">
            <a:extLst>
              <a:ext uri="{FF2B5EF4-FFF2-40B4-BE49-F238E27FC236}">
                <a16:creationId xmlns:a16="http://schemas.microsoft.com/office/drawing/2014/main" id="{C36C0316-CDB5-D5AB-41DB-C4438A10C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5" name="Marcador de texto 2">
            <a:extLst>
              <a:ext uri="{FF2B5EF4-FFF2-40B4-BE49-F238E27FC236}">
                <a16:creationId xmlns:a16="http://schemas.microsoft.com/office/drawing/2014/main" id="{5E452316-DDCC-6400-C9B3-D286A0876FAE}"/>
              </a:ext>
            </a:extLst>
          </p:cNvPr>
          <p:cNvSpPr txBox="1">
            <a:spLocks/>
          </p:cNvSpPr>
          <p:nvPr/>
        </p:nvSpPr>
        <p:spPr>
          <a:xfrm>
            <a:off x="1" y="1872760"/>
            <a:ext cx="12191999" cy="2503298"/>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COMENTARIO:</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 La Falta Técnica adjudicada al equipo B, que inicia con 0 puntos, supone un punto de adjudicación al equipo A, que inicia el juego con 1-0. Como la FT no tiene incidencia en quién sirve, se considera que inició A1 desde la derecha y se desplaza a la izquierda con 1-0. Resta B1, servidor inicial del equipo B con 0 puntos. Se canta el tanteo “1-0-2”.</a:t>
            </a:r>
          </a:p>
        </p:txBody>
      </p:sp>
      <p:sp>
        <p:nvSpPr>
          <p:cNvPr id="6" name="Marcador de texto 2">
            <a:extLst>
              <a:ext uri="{FF2B5EF4-FFF2-40B4-BE49-F238E27FC236}">
                <a16:creationId xmlns:a16="http://schemas.microsoft.com/office/drawing/2014/main" id="{BE3C434F-6454-BE96-BFD9-A322C0EE076C}"/>
              </a:ext>
            </a:extLst>
          </p:cNvPr>
          <p:cNvSpPr txBox="1">
            <a:spLocks/>
          </p:cNvSpPr>
          <p:nvPr/>
        </p:nvSpPr>
        <p:spPr>
          <a:xfrm>
            <a:off x="1" y="4625203"/>
            <a:ext cx="12191999" cy="1514258"/>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rPr>
              <a:t>ESCENARIO 2:</a:t>
            </a:r>
            <a:r>
              <a:rPr lang="es-ES" sz="3000" dirty="0">
                <a:solidFill>
                  <a:schemeClr val="tx1"/>
                </a:solidFill>
              </a:rPr>
              <a:t> </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Si el equipo B inicia el juego al servicio, ¿quién sirve, desde qué lado, quién resta y cuál es el tanteo que cantas?</a:t>
            </a:r>
            <a:endParaRPr lang="es-ES" sz="3000" b="1" dirty="0">
              <a:solidFill>
                <a:schemeClr val="tx1"/>
              </a:solidFill>
            </a:endParaRPr>
          </a:p>
        </p:txBody>
      </p:sp>
    </p:spTree>
    <p:extLst>
      <p:ext uri="{BB962C8B-B14F-4D97-AF65-F5344CB8AC3E}">
        <p14:creationId xmlns:p14="http://schemas.microsoft.com/office/powerpoint/2010/main" val="118741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922CA-8887-3D7D-0969-866F0CE6409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EEE5388-1577-7609-D03C-7A381F44B908}"/>
              </a:ext>
            </a:extLst>
          </p:cNvPr>
          <p:cNvSpPr>
            <a:spLocks noGrp="1"/>
          </p:cNvSpPr>
          <p:nvPr>
            <p:ph type="title"/>
          </p:nvPr>
        </p:nvSpPr>
        <p:spPr>
          <a:xfrm>
            <a:off x="0" y="1"/>
            <a:ext cx="12191999" cy="996041"/>
          </a:xfrm>
        </p:spPr>
        <p:txBody>
          <a:bodyPr>
            <a:noAutofit/>
          </a:bodyPr>
          <a:lstStyle/>
          <a:p>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CASO N2 25-09</a:t>
            </a:r>
            <a:r>
              <a:rPr lang="es-ES" sz="3200" b="1" kern="100" dirty="0">
                <a:solidFill>
                  <a:srgbClr val="7030A0"/>
                </a:solidFill>
                <a:latin typeface="Aptos" panose="020B0004020202020204" pitchFamily="34" charset="0"/>
                <a:cs typeface="Times New Roman" panose="02020603050405020304" pitchFamily="18" charset="0"/>
              </a:rPr>
              <a:t>: APLICACIÓN PENALIZACIÓN POR FALTA TÉCNICA ANTES DEL PARTIDO. ESCENARIO 2- </a:t>
            </a:r>
            <a:r>
              <a:rPr lang="es-ES" sz="3200" b="1" dirty="0">
                <a:solidFill>
                  <a:srgbClr val="FF0000"/>
                </a:solidFill>
                <a:latin typeface="Aptos" panose="020B0004020202020204" pitchFamily="34" charset="0"/>
                <a:cs typeface="Times New Roman" panose="02020603050405020304" pitchFamily="18" charset="0"/>
              </a:rPr>
              <a:t>FALLO</a:t>
            </a:r>
          </a:p>
        </p:txBody>
      </p:sp>
      <p:sp>
        <p:nvSpPr>
          <p:cNvPr id="3" name="Marcador de texto 2">
            <a:extLst>
              <a:ext uri="{FF2B5EF4-FFF2-40B4-BE49-F238E27FC236}">
                <a16:creationId xmlns:a16="http://schemas.microsoft.com/office/drawing/2014/main" id="{10A2D643-3122-93CF-219E-AE420E5B0EBE}"/>
              </a:ext>
            </a:extLst>
          </p:cNvPr>
          <p:cNvSpPr>
            <a:spLocks noGrp="1"/>
          </p:cNvSpPr>
          <p:nvPr>
            <p:ph type="body" idx="1"/>
          </p:nvPr>
        </p:nvSpPr>
        <p:spPr>
          <a:xfrm>
            <a:off x="0" y="1045393"/>
            <a:ext cx="12191999" cy="641266"/>
          </a:xfrm>
        </p:spPr>
        <p:txBody>
          <a:bodyPr>
            <a:noAutofit/>
          </a:bodyPr>
          <a:lstStyle/>
          <a:p>
            <a:pPr algn="l"/>
            <a:r>
              <a:rPr lang="es-ES" sz="3000" b="1" dirty="0">
                <a:solidFill>
                  <a:schemeClr val="tx1"/>
                </a:solidFill>
              </a:rPr>
              <a:t>FALLO:</a:t>
            </a:r>
            <a:r>
              <a:rPr lang="es-ES" sz="3000" dirty="0">
                <a:solidFill>
                  <a:schemeClr val="tx1"/>
                </a:solidFill>
              </a:rPr>
              <a:t> El jugador B1, desde la derecha, al jugador A2, 0-1-2.</a:t>
            </a:r>
            <a:endParaRPr lang="es-ES" sz="3000" b="1" dirty="0">
              <a:solidFill>
                <a:schemeClr val="tx1"/>
              </a:solidFill>
            </a:endParaRPr>
          </a:p>
        </p:txBody>
      </p:sp>
      <p:sp>
        <p:nvSpPr>
          <p:cNvPr id="4" name="Marcador de número de diapositiva 3">
            <a:extLst>
              <a:ext uri="{FF2B5EF4-FFF2-40B4-BE49-F238E27FC236}">
                <a16:creationId xmlns:a16="http://schemas.microsoft.com/office/drawing/2014/main" id="{C36C0316-CDB5-D5AB-41DB-C4438A10C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5" name="Marcador de texto 2">
            <a:extLst>
              <a:ext uri="{FF2B5EF4-FFF2-40B4-BE49-F238E27FC236}">
                <a16:creationId xmlns:a16="http://schemas.microsoft.com/office/drawing/2014/main" id="{5E452316-DDCC-6400-C9B3-D286A0876FAE}"/>
              </a:ext>
            </a:extLst>
          </p:cNvPr>
          <p:cNvSpPr txBox="1">
            <a:spLocks/>
          </p:cNvSpPr>
          <p:nvPr/>
        </p:nvSpPr>
        <p:spPr>
          <a:xfrm>
            <a:off x="1" y="1872760"/>
            <a:ext cx="12191999" cy="2503298"/>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COMENTARIO:</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 La Falta Técnica adjudicada al equipo B, que inicia con 0 puntos, supone un punto de adjudicación al equipo A, que inicia el juego con 1-0. Como la FT no tiene incidencia en quién sirve, inicia el jugador B1 desde la derecha (0 puntos). Resta A2, compañero del servidor inicial del equipo A con 1 punto. Se canta el tanteo “0-1-2”.</a:t>
            </a:r>
          </a:p>
        </p:txBody>
      </p:sp>
    </p:spTree>
    <p:extLst>
      <p:ext uri="{BB962C8B-B14F-4D97-AF65-F5344CB8AC3E}">
        <p14:creationId xmlns:p14="http://schemas.microsoft.com/office/powerpoint/2010/main" val="68901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922CA-8887-3D7D-0969-866F0CE6409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EEE5388-1577-7609-D03C-7A381F44B908}"/>
              </a:ext>
            </a:extLst>
          </p:cNvPr>
          <p:cNvSpPr>
            <a:spLocks noGrp="1"/>
          </p:cNvSpPr>
          <p:nvPr>
            <p:ph type="title"/>
          </p:nvPr>
        </p:nvSpPr>
        <p:spPr>
          <a:xfrm>
            <a:off x="0" y="2"/>
            <a:ext cx="12191999" cy="1092528"/>
          </a:xfrm>
        </p:spPr>
        <p:txBody>
          <a:bodyPr>
            <a:noAutofit/>
          </a:bodyPr>
          <a:lstStyle/>
          <a:p>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hlinkClick r:id="rId2" action="ppaction://hlinksldjump"/>
              </a:rPr>
              <a:t>CASO N2 25-10</a:t>
            </a:r>
            <a:r>
              <a:rPr lang="es-ES" sz="3200" b="1" kern="100" dirty="0">
                <a:solidFill>
                  <a:srgbClr val="7030A0"/>
                </a:solidFill>
                <a:latin typeface="Aptos" panose="020B0004020202020204" pitchFamily="34" charset="0"/>
                <a:cs typeface="Times New Roman" panose="02020603050405020304" pitchFamily="18" charset="0"/>
                <a:hlinkClick r:id="rId2" action="ppaction://hlinksldjump"/>
              </a:rPr>
              <a:t>: </a:t>
            </a:r>
            <a:r>
              <a:rPr lang="es-ES" sz="3200" b="1" kern="100" dirty="0">
                <a:solidFill>
                  <a:srgbClr val="7030A0"/>
                </a:solidFill>
                <a:latin typeface="Aptos" panose="020B0004020202020204" pitchFamily="34" charset="0"/>
                <a:cs typeface="Times New Roman" panose="02020603050405020304" pitchFamily="18" charset="0"/>
              </a:rPr>
              <a:t>APLICACIÓN PENALIZACIÓN POR FALTA TÉCNICA EN PUNTUACIÓN POR JUGADA</a:t>
            </a:r>
          </a:p>
        </p:txBody>
      </p:sp>
      <p:sp>
        <p:nvSpPr>
          <p:cNvPr id="3" name="Marcador de texto 2">
            <a:extLst>
              <a:ext uri="{FF2B5EF4-FFF2-40B4-BE49-F238E27FC236}">
                <a16:creationId xmlns:a16="http://schemas.microsoft.com/office/drawing/2014/main" id="{10A2D643-3122-93CF-219E-AE420E5B0EBE}"/>
              </a:ext>
            </a:extLst>
          </p:cNvPr>
          <p:cNvSpPr>
            <a:spLocks noGrp="1"/>
          </p:cNvSpPr>
          <p:nvPr>
            <p:ph type="body" idx="1"/>
          </p:nvPr>
        </p:nvSpPr>
        <p:spPr>
          <a:xfrm>
            <a:off x="0" y="1182090"/>
            <a:ext cx="8664213" cy="571500"/>
          </a:xfrm>
        </p:spPr>
        <p:txBody>
          <a:bodyPr>
            <a:noAutofit/>
          </a:bodyPr>
          <a:lstStyle/>
          <a:p>
            <a:pPr algn="l"/>
            <a:r>
              <a:rPr lang="es-ES" sz="3000" i="1" dirty="0">
                <a:solidFill>
                  <a:schemeClr val="tx1"/>
                </a:solidFill>
              </a:rPr>
              <a:t>Reglas aplicables: 4.F.1; 13.G.3.a</a:t>
            </a:r>
          </a:p>
        </p:txBody>
      </p:sp>
      <p:sp>
        <p:nvSpPr>
          <p:cNvPr id="4" name="Marcador de número de diapositiva 3">
            <a:extLst>
              <a:ext uri="{FF2B5EF4-FFF2-40B4-BE49-F238E27FC236}">
                <a16:creationId xmlns:a16="http://schemas.microsoft.com/office/drawing/2014/main" id="{C36C0316-CDB5-D5AB-41DB-C4438A10C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5" name="Marcador de texto 2">
            <a:extLst>
              <a:ext uri="{FF2B5EF4-FFF2-40B4-BE49-F238E27FC236}">
                <a16:creationId xmlns:a16="http://schemas.microsoft.com/office/drawing/2014/main" id="{5E452316-DDCC-6400-C9B3-D286A0876FAE}"/>
              </a:ext>
            </a:extLst>
          </p:cNvPr>
          <p:cNvSpPr txBox="1">
            <a:spLocks/>
          </p:cNvSpPr>
          <p:nvPr/>
        </p:nvSpPr>
        <p:spPr>
          <a:xfrm>
            <a:off x="1" y="1843150"/>
            <a:ext cx="12191999" cy="3916382"/>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ESCENARIO 1:</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 En un partido de puntuación por jugada a 21 puntos con diferencia de dos sirve el equipo A con un marcador 20-20. El equipo A sirve la pelota “fuera”. Después el jugador A1 dice una obscenidad muy grave que el juez de pista considera merecedora de Falta Técnica.</a:t>
            </a:r>
          </a:p>
          <a:p>
            <a:pPr algn="l"/>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¿Cual es el canto del juez de pista en la continuación?</a:t>
            </a:r>
          </a:p>
        </p:txBody>
      </p:sp>
    </p:spTree>
    <p:extLst>
      <p:ext uri="{BB962C8B-B14F-4D97-AF65-F5344CB8AC3E}">
        <p14:creationId xmlns:p14="http://schemas.microsoft.com/office/powerpoint/2010/main" val="3200703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922CA-8887-3D7D-0969-866F0CE6409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EEE5388-1577-7609-D03C-7A381F44B908}"/>
              </a:ext>
            </a:extLst>
          </p:cNvPr>
          <p:cNvSpPr>
            <a:spLocks noGrp="1"/>
          </p:cNvSpPr>
          <p:nvPr>
            <p:ph type="title"/>
          </p:nvPr>
        </p:nvSpPr>
        <p:spPr>
          <a:xfrm>
            <a:off x="0" y="1"/>
            <a:ext cx="12191999" cy="996041"/>
          </a:xfrm>
        </p:spPr>
        <p:txBody>
          <a:bodyPr>
            <a:noAutofit/>
          </a:bodyPr>
          <a:lstStyle/>
          <a:p>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CASO N2 25-10</a:t>
            </a:r>
            <a:r>
              <a:rPr lang="es-ES" sz="3200" b="1" kern="100" dirty="0">
                <a:solidFill>
                  <a:srgbClr val="7030A0"/>
                </a:solidFill>
                <a:latin typeface="Aptos" panose="020B0004020202020204" pitchFamily="34" charset="0"/>
                <a:cs typeface="Times New Roman" panose="02020603050405020304" pitchFamily="18" charset="0"/>
              </a:rPr>
              <a:t>: APLICACIÓN PENALIZACIÓN POR FALTA TÉCNICA EN PUNTUACIÓN POR JUGADA. </a:t>
            </a:r>
            <a:r>
              <a:rPr lang="es-ES" sz="3200" b="1" kern="100" dirty="0">
                <a:solidFill>
                  <a:srgbClr val="FF0000"/>
                </a:solidFill>
                <a:latin typeface="Aptos" panose="020B0004020202020204" pitchFamily="34" charset="0"/>
                <a:cs typeface="Times New Roman" panose="02020603050405020304" pitchFamily="18" charset="0"/>
              </a:rPr>
              <a:t>ESCENARIO 1</a:t>
            </a:r>
            <a:r>
              <a:rPr lang="es-ES" sz="3200" b="1" kern="100" dirty="0">
                <a:solidFill>
                  <a:srgbClr val="7030A0"/>
                </a:solidFill>
                <a:latin typeface="Aptos" panose="020B0004020202020204" pitchFamily="34" charset="0"/>
                <a:cs typeface="Times New Roman" panose="02020603050405020304" pitchFamily="18" charset="0"/>
              </a:rPr>
              <a:t>- </a:t>
            </a:r>
            <a:r>
              <a:rPr lang="es-ES" sz="3200" b="1" dirty="0">
                <a:solidFill>
                  <a:srgbClr val="FF0000"/>
                </a:solidFill>
                <a:latin typeface="Aptos" panose="020B0004020202020204" pitchFamily="34" charset="0"/>
                <a:cs typeface="Times New Roman" panose="02020603050405020304" pitchFamily="18" charset="0"/>
              </a:rPr>
              <a:t>FALLO</a:t>
            </a:r>
          </a:p>
        </p:txBody>
      </p:sp>
      <p:sp>
        <p:nvSpPr>
          <p:cNvPr id="3" name="Marcador de texto 2">
            <a:extLst>
              <a:ext uri="{FF2B5EF4-FFF2-40B4-BE49-F238E27FC236}">
                <a16:creationId xmlns:a16="http://schemas.microsoft.com/office/drawing/2014/main" id="{10A2D643-3122-93CF-219E-AE420E5B0EBE}"/>
              </a:ext>
            </a:extLst>
          </p:cNvPr>
          <p:cNvSpPr>
            <a:spLocks noGrp="1"/>
          </p:cNvSpPr>
          <p:nvPr>
            <p:ph type="body" idx="1"/>
          </p:nvPr>
        </p:nvSpPr>
        <p:spPr>
          <a:xfrm>
            <a:off x="0" y="1045393"/>
            <a:ext cx="12191999" cy="641266"/>
          </a:xfrm>
        </p:spPr>
        <p:txBody>
          <a:bodyPr>
            <a:noAutofit/>
          </a:bodyPr>
          <a:lstStyle/>
          <a:p>
            <a:pPr algn="l"/>
            <a:r>
              <a:rPr lang="es-ES" sz="3000" b="1" dirty="0">
                <a:solidFill>
                  <a:schemeClr val="tx1"/>
                </a:solidFill>
              </a:rPr>
              <a:t>FALLO:</a:t>
            </a:r>
            <a:r>
              <a:rPr lang="es-ES" sz="3000" dirty="0">
                <a:solidFill>
                  <a:schemeClr val="tx1"/>
                </a:solidFill>
              </a:rPr>
              <a:t> “Side-out, punto, 21”. El equipo B gana el partido 21-19</a:t>
            </a:r>
            <a:endParaRPr lang="es-ES" sz="3000" b="1" dirty="0">
              <a:solidFill>
                <a:schemeClr val="tx1"/>
              </a:solidFill>
            </a:endParaRPr>
          </a:p>
        </p:txBody>
      </p:sp>
      <p:sp>
        <p:nvSpPr>
          <p:cNvPr id="4" name="Marcador de número de diapositiva 3">
            <a:extLst>
              <a:ext uri="{FF2B5EF4-FFF2-40B4-BE49-F238E27FC236}">
                <a16:creationId xmlns:a16="http://schemas.microsoft.com/office/drawing/2014/main" id="{C36C0316-CDB5-D5AB-41DB-C4438A10C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5" name="Marcador de texto 2">
            <a:extLst>
              <a:ext uri="{FF2B5EF4-FFF2-40B4-BE49-F238E27FC236}">
                <a16:creationId xmlns:a16="http://schemas.microsoft.com/office/drawing/2014/main" id="{5E452316-DDCC-6400-C9B3-D286A0876FAE}"/>
              </a:ext>
            </a:extLst>
          </p:cNvPr>
          <p:cNvSpPr txBox="1">
            <a:spLocks/>
          </p:cNvSpPr>
          <p:nvPr/>
        </p:nvSpPr>
        <p:spPr>
          <a:xfrm>
            <a:off x="1" y="1872760"/>
            <a:ext cx="12191999" cy="2503298"/>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COMENTARIO:</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 El resultado es 20-20 con el equipo B al resto, al ser side-out y no ser punto de partido el equipo B consigue un punto al resto y el servicio (21-20). La Falta Técnica supone la deducción de un punto al equipo A (21-19) y el equipo B gana el partido. Eso es válido porque el equipo B tiene ya la posesión del servicio aunque todavía no haya servido.</a:t>
            </a:r>
          </a:p>
        </p:txBody>
      </p:sp>
      <p:sp>
        <p:nvSpPr>
          <p:cNvPr id="6" name="Marcador de texto 2">
            <a:extLst>
              <a:ext uri="{FF2B5EF4-FFF2-40B4-BE49-F238E27FC236}">
                <a16:creationId xmlns:a16="http://schemas.microsoft.com/office/drawing/2014/main" id="{BE3C434F-6454-BE96-BFD9-A322C0EE076C}"/>
              </a:ext>
            </a:extLst>
          </p:cNvPr>
          <p:cNvSpPr txBox="1">
            <a:spLocks/>
          </p:cNvSpPr>
          <p:nvPr/>
        </p:nvSpPr>
        <p:spPr>
          <a:xfrm>
            <a:off x="1" y="4625202"/>
            <a:ext cx="12191999" cy="2232797"/>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rPr>
              <a:t>ESCENARIO 2:</a:t>
            </a:r>
            <a:r>
              <a:rPr lang="es-ES" sz="3000" dirty="0">
                <a:solidFill>
                  <a:schemeClr val="tx1"/>
                </a:solidFill>
              </a:rPr>
              <a:t> </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El equipo A sirve con 20-20, el jugador A1 golpea un globo muy alto y antes de que salga “fuera” dice una obscenidad muy grave que el juez de pista considera merecedora de Falta Técnica.</a:t>
            </a:r>
          </a:p>
          <a:p>
            <a:pPr algn="l"/>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¿Cual es el canto del juez de pista en la continuación?</a:t>
            </a:r>
          </a:p>
          <a:p>
            <a:pPr algn="l"/>
            <a:endPar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endParaRPr lang="es-ES" sz="3000" b="1" dirty="0">
              <a:solidFill>
                <a:schemeClr val="tx1"/>
              </a:solidFill>
            </a:endParaRPr>
          </a:p>
        </p:txBody>
      </p:sp>
    </p:spTree>
    <p:extLst>
      <p:ext uri="{BB962C8B-B14F-4D97-AF65-F5344CB8AC3E}">
        <p14:creationId xmlns:p14="http://schemas.microsoft.com/office/powerpoint/2010/main" val="253853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922CA-8887-3D7D-0969-866F0CE6409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EEE5388-1577-7609-D03C-7A381F44B908}"/>
              </a:ext>
            </a:extLst>
          </p:cNvPr>
          <p:cNvSpPr>
            <a:spLocks noGrp="1"/>
          </p:cNvSpPr>
          <p:nvPr>
            <p:ph type="title"/>
          </p:nvPr>
        </p:nvSpPr>
        <p:spPr>
          <a:xfrm>
            <a:off x="0" y="1"/>
            <a:ext cx="12191999" cy="996041"/>
          </a:xfrm>
        </p:spPr>
        <p:txBody>
          <a:bodyPr>
            <a:noAutofit/>
          </a:bodyPr>
          <a:lstStyle/>
          <a:p>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CASO N2 25-10</a:t>
            </a:r>
            <a:r>
              <a:rPr lang="es-ES" sz="3200" b="1" kern="100" dirty="0">
                <a:solidFill>
                  <a:srgbClr val="7030A0"/>
                </a:solidFill>
                <a:latin typeface="Aptos" panose="020B0004020202020204" pitchFamily="34" charset="0"/>
                <a:cs typeface="Times New Roman" panose="02020603050405020304" pitchFamily="18" charset="0"/>
              </a:rPr>
              <a:t>: APLICACIÓN PENALIZACIÓN POR FALTA TÉCNICA EN PUNTUACIÓN POR JUGADA- </a:t>
            </a:r>
            <a:r>
              <a:rPr lang="es-ES" sz="3200" b="1" kern="100" dirty="0">
                <a:solidFill>
                  <a:srgbClr val="FF0000"/>
                </a:solidFill>
                <a:latin typeface="Aptos" panose="020B0004020202020204" pitchFamily="34" charset="0"/>
                <a:cs typeface="Times New Roman" panose="02020603050405020304" pitchFamily="18" charset="0"/>
              </a:rPr>
              <a:t>ESCENARIO 2</a:t>
            </a:r>
            <a:r>
              <a:rPr lang="es-ES" sz="3200" b="1" kern="100" dirty="0">
                <a:solidFill>
                  <a:srgbClr val="7030A0"/>
                </a:solidFill>
                <a:latin typeface="Aptos" panose="020B0004020202020204" pitchFamily="34" charset="0"/>
                <a:cs typeface="Times New Roman" panose="02020603050405020304" pitchFamily="18" charset="0"/>
              </a:rPr>
              <a:t>- </a:t>
            </a:r>
            <a:r>
              <a:rPr lang="es-ES" sz="3200" b="1" dirty="0">
                <a:solidFill>
                  <a:srgbClr val="FF0000"/>
                </a:solidFill>
                <a:latin typeface="Aptos" panose="020B0004020202020204" pitchFamily="34" charset="0"/>
                <a:cs typeface="Times New Roman" panose="02020603050405020304" pitchFamily="18" charset="0"/>
              </a:rPr>
              <a:t>FALLO</a:t>
            </a:r>
          </a:p>
        </p:txBody>
      </p:sp>
      <p:sp>
        <p:nvSpPr>
          <p:cNvPr id="3" name="Marcador de texto 2">
            <a:extLst>
              <a:ext uri="{FF2B5EF4-FFF2-40B4-BE49-F238E27FC236}">
                <a16:creationId xmlns:a16="http://schemas.microsoft.com/office/drawing/2014/main" id="{10A2D643-3122-93CF-219E-AE420E5B0EBE}"/>
              </a:ext>
            </a:extLst>
          </p:cNvPr>
          <p:cNvSpPr>
            <a:spLocks noGrp="1"/>
          </p:cNvSpPr>
          <p:nvPr>
            <p:ph type="body" idx="1"/>
          </p:nvPr>
        </p:nvSpPr>
        <p:spPr>
          <a:xfrm>
            <a:off x="0" y="1045393"/>
            <a:ext cx="12191999" cy="641266"/>
          </a:xfrm>
        </p:spPr>
        <p:txBody>
          <a:bodyPr>
            <a:noAutofit/>
          </a:bodyPr>
          <a:lstStyle/>
          <a:p>
            <a:pPr algn="l"/>
            <a:r>
              <a:rPr lang="es-ES" sz="3000" b="1" dirty="0">
                <a:solidFill>
                  <a:schemeClr val="tx1"/>
                </a:solidFill>
              </a:rPr>
              <a:t>FALLO:</a:t>
            </a:r>
            <a:r>
              <a:rPr lang="es-ES" sz="3000" dirty="0">
                <a:solidFill>
                  <a:schemeClr val="tx1"/>
                </a:solidFill>
              </a:rPr>
              <a:t> “Falta Técnica, Side-out, 20”. El equipo B tiene el servicio con 20-19</a:t>
            </a:r>
            <a:endParaRPr lang="es-ES" sz="3000" b="1" dirty="0">
              <a:solidFill>
                <a:schemeClr val="tx1"/>
              </a:solidFill>
            </a:endParaRPr>
          </a:p>
        </p:txBody>
      </p:sp>
      <p:sp>
        <p:nvSpPr>
          <p:cNvPr id="4" name="Marcador de número de diapositiva 3">
            <a:extLst>
              <a:ext uri="{FF2B5EF4-FFF2-40B4-BE49-F238E27FC236}">
                <a16:creationId xmlns:a16="http://schemas.microsoft.com/office/drawing/2014/main" id="{C36C0316-CDB5-D5AB-41DB-C4438A10C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
        <p:nvSpPr>
          <p:cNvPr id="5" name="Marcador de texto 2">
            <a:extLst>
              <a:ext uri="{FF2B5EF4-FFF2-40B4-BE49-F238E27FC236}">
                <a16:creationId xmlns:a16="http://schemas.microsoft.com/office/drawing/2014/main" id="{5E452316-DDCC-6400-C9B3-D286A0876FAE}"/>
              </a:ext>
            </a:extLst>
          </p:cNvPr>
          <p:cNvSpPr txBox="1">
            <a:spLocks/>
          </p:cNvSpPr>
          <p:nvPr/>
        </p:nvSpPr>
        <p:spPr>
          <a:xfrm>
            <a:off x="1" y="1706509"/>
            <a:ext cx="12191999" cy="2837695"/>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COMENTARIO:</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 El resultado es 20-20 con el equipo B al resto, al producirse la falta técnica durante el rally se deduce el punto al equipo A antes del side-out (19-20) y el equipo B no puntúa al convertirse en punto de partido, sólo recupera el servicio y el marcador a cantar sería “20-19”</a:t>
            </a:r>
          </a:p>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NOTA: </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Parece injusto que sin FT el resultado sea 21-20, y con FT 20-19. No refleja ninguna penalización a la FT.</a:t>
            </a:r>
          </a:p>
        </p:txBody>
      </p:sp>
      <p:sp>
        <p:nvSpPr>
          <p:cNvPr id="6" name="Marcador de texto 2">
            <a:extLst>
              <a:ext uri="{FF2B5EF4-FFF2-40B4-BE49-F238E27FC236}">
                <a16:creationId xmlns:a16="http://schemas.microsoft.com/office/drawing/2014/main" id="{BE3C434F-6454-BE96-BFD9-A322C0EE076C}"/>
              </a:ext>
            </a:extLst>
          </p:cNvPr>
          <p:cNvSpPr txBox="1">
            <a:spLocks/>
          </p:cNvSpPr>
          <p:nvPr/>
        </p:nvSpPr>
        <p:spPr>
          <a:xfrm>
            <a:off x="-11872" y="4625203"/>
            <a:ext cx="12191999" cy="2232797"/>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rPr>
              <a:t>ESCENARIO 3:</a:t>
            </a:r>
            <a:r>
              <a:rPr lang="es-ES" sz="3000" dirty="0">
                <a:solidFill>
                  <a:schemeClr val="tx1"/>
                </a:solidFill>
              </a:rPr>
              <a:t> </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El equipo A sirve con 20-21, el jugador A1 golpea un globo muy alto y antes de que salga “fuera” dice una obscenidad muy grave que el juez de pista considera merecedora de Falta Técnica.</a:t>
            </a:r>
          </a:p>
          <a:p>
            <a:pPr algn="l"/>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¿Cual es el canto del juez de pista en la continuación????????</a:t>
            </a:r>
          </a:p>
          <a:p>
            <a:pPr algn="l"/>
            <a:endPar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endParaRPr lang="es-ES" sz="3000" b="1" dirty="0">
              <a:solidFill>
                <a:schemeClr val="tx1"/>
              </a:solidFill>
            </a:endParaRPr>
          </a:p>
        </p:txBody>
      </p:sp>
    </p:spTree>
    <p:extLst>
      <p:ext uri="{BB962C8B-B14F-4D97-AF65-F5344CB8AC3E}">
        <p14:creationId xmlns:p14="http://schemas.microsoft.com/office/powerpoint/2010/main" val="352889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765C1-8C64-070B-056B-9BACB39E4BB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C126B04-B691-489F-19DC-C57DD051F448}"/>
              </a:ext>
            </a:extLst>
          </p:cNvPr>
          <p:cNvSpPr>
            <a:spLocks noGrp="1"/>
          </p:cNvSpPr>
          <p:nvPr>
            <p:ph type="title"/>
          </p:nvPr>
        </p:nvSpPr>
        <p:spPr>
          <a:xfrm>
            <a:off x="0" y="2"/>
            <a:ext cx="12191999" cy="926274"/>
          </a:xfrm>
        </p:spPr>
        <p:txBody>
          <a:bodyPr>
            <a:noAutofit/>
          </a:bodyPr>
          <a:lstStyle/>
          <a:p>
            <a:pPr>
              <a:lnSpc>
                <a:spcPct val="107000"/>
              </a:lnSpc>
              <a:spcAft>
                <a:spcPts val="800"/>
              </a:spcAft>
            </a:pPr>
            <a:r>
              <a:rPr lang="es-ES" sz="3000" b="1" kern="100" dirty="0">
                <a:solidFill>
                  <a:srgbClr val="7030A0"/>
                </a:solidFill>
                <a:effectLst/>
                <a:latin typeface="Calibri" panose="020F0502020204030204" pitchFamily="34" charset="0"/>
                <a:ea typeface="Calibri" panose="020F0502020204030204" pitchFamily="34" charset="0"/>
                <a:cs typeface="Calibri" panose="020F0502020204030204" pitchFamily="34" charset="0"/>
                <a:hlinkClick r:id="rId2" action="ppaction://hlinksldjump"/>
              </a:rPr>
              <a:t>CASO </a:t>
            </a:r>
            <a:r>
              <a:rPr lang="es-ES" sz="3000" b="1" kern="100" dirty="0">
                <a:solidFill>
                  <a:srgbClr val="7030A0"/>
                </a:solidFill>
                <a:latin typeface="Calibri" panose="020F0502020204030204" pitchFamily="34" charset="0"/>
                <a:ea typeface="Calibri" panose="020F0502020204030204" pitchFamily="34" charset="0"/>
                <a:cs typeface="Calibri" panose="020F0502020204030204" pitchFamily="34" charset="0"/>
                <a:hlinkClick r:id="rId2" action="ppaction://hlinksldjump"/>
              </a:rPr>
              <a:t>N2 25-01</a:t>
            </a:r>
            <a:r>
              <a:rPr lang="es-ES" sz="3000" b="1" kern="1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 REGISTRO DE LA PENALIZACIÓN POR UNA FALTA TÉCNICA</a:t>
            </a:r>
            <a:endParaRPr lang="es-ES" sz="3000" kern="100" dirty="0">
              <a:solidFill>
                <a:srgbClr val="7030A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Marcador de texto 2">
            <a:extLst>
              <a:ext uri="{FF2B5EF4-FFF2-40B4-BE49-F238E27FC236}">
                <a16:creationId xmlns:a16="http://schemas.microsoft.com/office/drawing/2014/main" id="{0A7A82CF-A79B-FB42-99D3-209879D53181}"/>
              </a:ext>
            </a:extLst>
          </p:cNvPr>
          <p:cNvSpPr>
            <a:spLocks noGrp="1"/>
          </p:cNvSpPr>
          <p:nvPr>
            <p:ph type="body" idx="1"/>
          </p:nvPr>
        </p:nvSpPr>
        <p:spPr>
          <a:xfrm>
            <a:off x="0" y="921298"/>
            <a:ext cx="8664213" cy="571500"/>
          </a:xfrm>
        </p:spPr>
        <p:txBody>
          <a:bodyPr>
            <a:noAutofit/>
          </a:bodyPr>
          <a:lstStyle/>
          <a:p>
            <a:pPr algn="l"/>
            <a:r>
              <a:rPr lang="es-ES" sz="3000" i="1" dirty="0">
                <a:solidFill>
                  <a:schemeClr val="tx1"/>
                </a:solidFill>
              </a:rPr>
              <a:t>Reglas aplicables: </a:t>
            </a:r>
            <a:r>
              <a:rPr lang="es-ES" sz="3000" i="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13.G.2.a; 13.G.2.b; 13.G.3.e; 3.A.43 </a:t>
            </a:r>
          </a:p>
          <a:p>
            <a:pPr algn="l"/>
            <a:endParaRPr lang="es-ES" sz="3000" i="1" dirty="0">
              <a:solidFill>
                <a:schemeClr val="tx1"/>
              </a:solidFill>
            </a:endParaRPr>
          </a:p>
        </p:txBody>
      </p:sp>
      <p:sp>
        <p:nvSpPr>
          <p:cNvPr id="4" name="Marcador de número de diapositiva 3">
            <a:extLst>
              <a:ext uri="{FF2B5EF4-FFF2-40B4-BE49-F238E27FC236}">
                <a16:creationId xmlns:a16="http://schemas.microsoft.com/office/drawing/2014/main" id="{4AAFBF76-7270-A05A-9669-57F8BA44E4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5" name="Marcador de texto 2">
            <a:extLst>
              <a:ext uri="{FF2B5EF4-FFF2-40B4-BE49-F238E27FC236}">
                <a16:creationId xmlns:a16="http://schemas.microsoft.com/office/drawing/2014/main" id="{2429C287-2EE2-C0EC-4636-C95AF6EC44E2}"/>
              </a:ext>
            </a:extLst>
          </p:cNvPr>
          <p:cNvSpPr txBox="1">
            <a:spLocks/>
          </p:cNvSpPr>
          <p:nvPr/>
        </p:nvSpPr>
        <p:spPr>
          <a:xfrm>
            <a:off x="1" y="4037174"/>
            <a:ext cx="12191999" cy="2820826"/>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ESCENARIO 1: </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El jugador A1 está sirviendo con el marcador 0-8-2 y sirve la pelota a la red. La pelota toca el suelo y el árbitro anuncia "</a:t>
            </a:r>
            <a:r>
              <a:rPr lang="es-ES" sz="30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side</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s-ES" sz="30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out</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Luego, el jugador A1 se da la vuelta y lanza agresivamente la pala con frustración, lo que hace que se rompa. El árbitro anuncia apropiadamente "falta técnica, conducta antideportiva". (Regla 13.G.2.a).</a:t>
            </a:r>
          </a:p>
          <a:p>
            <a:pPr algn="l"/>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¿Qué jugador sirve, desde qué lado y cuál es el marcador?.</a:t>
            </a:r>
            <a:endPar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Marcador de texto 2">
            <a:extLst>
              <a:ext uri="{FF2B5EF4-FFF2-40B4-BE49-F238E27FC236}">
                <a16:creationId xmlns:a16="http://schemas.microsoft.com/office/drawing/2014/main" id="{3A8240BB-E19F-69CE-5605-0837A9090DF5}"/>
              </a:ext>
            </a:extLst>
          </p:cNvPr>
          <p:cNvSpPr txBox="1">
            <a:spLocks/>
          </p:cNvSpPr>
          <p:nvPr/>
        </p:nvSpPr>
        <p:spPr>
          <a:xfrm>
            <a:off x="-13856" y="1536965"/>
            <a:ext cx="12191999" cy="2390726"/>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NOTA: </a:t>
            </a:r>
            <a:r>
              <a:rPr lang="es-ES" sz="30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Estos escenarios examinan lo que sucede cuando una falta técnica y otra falta ocurren muy cerca una de la otra. Describen cómo registrar la penalización en función del momento de la falta técnica en relación con la falta. El momento es importante debido al impacto en qué jugador sirve y desde qué posición. A1 y B1 son los servidores iniciales.</a:t>
            </a:r>
          </a:p>
          <a:p>
            <a:pPr algn="l"/>
            <a:endPar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129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2B05F1-826B-FF22-1C2D-9BAAC234A29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D6CB9C2-056A-10FC-7483-7F726B20BE6F}"/>
              </a:ext>
            </a:extLst>
          </p:cNvPr>
          <p:cNvSpPr>
            <a:spLocks noGrp="1"/>
          </p:cNvSpPr>
          <p:nvPr>
            <p:ph type="title"/>
          </p:nvPr>
        </p:nvSpPr>
        <p:spPr>
          <a:xfrm>
            <a:off x="-3" y="0"/>
            <a:ext cx="12191999" cy="593765"/>
          </a:xfrm>
        </p:spPr>
        <p:txBody>
          <a:bodyPr>
            <a:noAutofit/>
          </a:bodyPr>
          <a:lstStyle/>
          <a:p>
            <a:r>
              <a:rPr lang="es-ES" sz="2600" b="1" kern="1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CASO N2 </a:t>
            </a:r>
            <a:r>
              <a:rPr lang="es-ES" sz="2600" b="1" kern="100" dirty="0">
                <a:solidFill>
                  <a:srgbClr val="7030A0"/>
                </a:solidFill>
                <a:latin typeface="Calibri" panose="020F0502020204030204" pitchFamily="34" charset="0"/>
                <a:ea typeface="Calibri" panose="020F0502020204030204" pitchFamily="34" charset="0"/>
                <a:cs typeface="Calibri" panose="020F0502020204030204" pitchFamily="34" charset="0"/>
              </a:rPr>
              <a:t>25-01</a:t>
            </a:r>
            <a:r>
              <a:rPr lang="es-ES" sz="2600" b="1" kern="1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 REGISTRO DE LA PENALIZACIÓN POR UNA FT </a:t>
            </a:r>
            <a:r>
              <a:rPr lang="es-ES" sz="2600" b="1"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sz="2600" b="1"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ESCENARIO 1 - </a:t>
            </a:r>
            <a:r>
              <a:rPr lang="es-ES" sz="26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FALLO</a:t>
            </a:r>
            <a:endParaRPr lang="es-ES" sz="2600" dirty="0">
              <a:solidFill>
                <a:srgbClr val="FF0000"/>
              </a:solidFill>
            </a:endParaRPr>
          </a:p>
        </p:txBody>
      </p:sp>
      <p:sp>
        <p:nvSpPr>
          <p:cNvPr id="3" name="Marcador de texto 2">
            <a:extLst>
              <a:ext uri="{FF2B5EF4-FFF2-40B4-BE49-F238E27FC236}">
                <a16:creationId xmlns:a16="http://schemas.microsoft.com/office/drawing/2014/main" id="{504FF480-CED4-0529-9917-3E33DBFA51C6}"/>
              </a:ext>
            </a:extLst>
          </p:cNvPr>
          <p:cNvSpPr>
            <a:spLocks noGrp="1"/>
          </p:cNvSpPr>
          <p:nvPr>
            <p:ph type="body" idx="1"/>
          </p:nvPr>
        </p:nvSpPr>
        <p:spPr>
          <a:xfrm>
            <a:off x="3" y="1295888"/>
            <a:ext cx="12191997" cy="6757061"/>
          </a:xfrm>
        </p:spPr>
        <p:txBody>
          <a:bodyPr>
            <a:noAutofit/>
          </a:bodyPr>
          <a:lstStyle/>
          <a:p>
            <a:pPr algn="l"/>
            <a:r>
              <a:rPr lang="es-ES" sz="2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COMENTARIO: </a:t>
            </a:r>
            <a:r>
              <a:rPr lang="es-ES" sz="2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La falta de servicio resulta en un side</a:t>
            </a:r>
            <a:r>
              <a:rPr lang="es-ES" sz="2400" kern="1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s-ES" sz="2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out, </a:t>
            </a:r>
            <a:r>
              <a:rPr lang="es-ES" sz="2400" kern="100" dirty="0">
                <a:solidFill>
                  <a:schemeClr val="tx1"/>
                </a:solidFill>
                <a:latin typeface="Calibri" panose="020F0502020204030204" pitchFamily="34" charset="0"/>
                <a:ea typeface="Calibri" panose="020F0502020204030204" pitchFamily="34" charset="0"/>
                <a:cs typeface="Calibri" panose="020F0502020204030204" pitchFamily="34" charset="0"/>
              </a:rPr>
              <a:t>se</a:t>
            </a:r>
            <a:r>
              <a:rPr lang="es-ES" sz="2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debe determinar qué </a:t>
            </a:r>
            <a:r>
              <a:rPr lang="es-ES" sz="2400" kern="100" dirty="0">
                <a:solidFill>
                  <a:schemeClr val="tx1"/>
                </a:solidFill>
                <a:latin typeface="Calibri" panose="020F0502020204030204" pitchFamily="34" charset="0"/>
                <a:ea typeface="Calibri" panose="020F0502020204030204" pitchFamily="34" charset="0"/>
                <a:cs typeface="Calibri" panose="020F0502020204030204" pitchFamily="34" charset="0"/>
              </a:rPr>
              <a:t>acción</a:t>
            </a:r>
            <a:r>
              <a:rPr lang="es-ES" sz="2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registrar primero, la penalización por FT o el side-out. En este caso, el rally terminó antes de que el Jugador A lanzara la pala, por lo que la secuencia adecuada es registrar primero el side</a:t>
            </a:r>
            <a:r>
              <a:rPr lang="es-ES" sz="2400" kern="1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s-ES" sz="2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out y luego registrar la penalización por FT. En el momento del side-out, la situación del juego se convirtió en que el jugador B1 (servidor inicial del equipo B) servirá desde el lado derecho con el marcador 8-0-1. Dado que el equipo A tiene cero puntos, </a:t>
            </a:r>
            <a:r>
              <a:rPr lang="es-ES" sz="2400" kern="100" dirty="0">
                <a:solidFill>
                  <a:schemeClr val="tx1"/>
                </a:solidFill>
                <a:latin typeface="Calibri" panose="020F0502020204030204" pitchFamily="34" charset="0"/>
                <a:ea typeface="Calibri" panose="020F0502020204030204" pitchFamily="34" charset="0"/>
                <a:cs typeface="Calibri" panose="020F0502020204030204" pitchFamily="34" charset="0"/>
              </a:rPr>
              <a:t>la FT</a:t>
            </a:r>
            <a:r>
              <a:rPr lang="es-ES" sz="2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otorga un punto al equipo B (Regla 3.A.43). El servicio sigue perteneciendo al jugador B1, pero debido al punto otorgado el marcador ahora es 9-0-1 y el jugador B1 debe servir desde la izquierda. Esto rompe con la convención de que el primer sacador después de un side</a:t>
            </a:r>
            <a:r>
              <a:rPr lang="es-ES" sz="2400" kern="1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s-ES" sz="2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out siempre sirve desde el área de servicio derecha, pero es consistente con la forma en que se registraría una FT que ocurre en cualquier otro momento del juego. Un punto añadido o restado a la puntuación de un equipo que sirve no afecta a quién es el servidor. El equipo de servicio debe reaccionar al cambio de puntos ajustando la posición del servidor. Lo mismo ocurre en este caso. El jugador B1 era el sacador correcto después del side</a:t>
            </a:r>
            <a:r>
              <a:rPr lang="es-ES" sz="2400" kern="1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s-ES" sz="2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out (antes de la FT), por lo que B1 sigue siendo el sacador después de que se registre la </a:t>
            </a:r>
            <a:r>
              <a:rPr lang="es-ES" sz="2400" kern="100" dirty="0">
                <a:solidFill>
                  <a:schemeClr val="tx1"/>
                </a:solidFill>
                <a:latin typeface="Calibri" panose="020F0502020204030204" pitchFamily="34" charset="0"/>
                <a:ea typeface="Calibri" panose="020F0502020204030204" pitchFamily="34" charset="0"/>
                <a:cs typeface="Calibri" panose="020F0502020204030204" pitchFamily="34" charset="0"/>
              </a:rPr>
              <a:t>FT</a:t>
            </a:r>
            <a:r>
              <a:rPr lang="es-ES" sz="2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y servirá desde la izquierda. </a:t>
            </a:r>
          </a:p>
          <a:p>
            <a:pPr algn="l"/>
            <a:endParaRPr lang="es-ES" sz="30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D0A23552-E8EC-5493-DC2F-135591BBE1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5" name="Título 1">
            <a:extLst>
              <a:ext uri="{FF2B5EF4-FFF2-40B4-BE49-F238E27FC236}">
                <a16:creationId xmlns:a16="http://schemas.microsoft.com/office/drawing/2014/main" id="{EA50CBFD-39C3-9005-2B7B-B4765C68B002}"/>
              </a:ext>
            </a:extLst>
          </p:cNvPr>
          <p:cNvSpPr txBox="1">
            <a:spLocks/>
          </p:cNvSpPr>
          <p:nvPr/>
        </p:nvSpPr>
        <p:spPr>
          <a:xfrm>
            <a:off x="0" y="636815"/>
            <a:ext cx="12191999" cy="593765"/>
          </a:xfrm>
          <a:prstGeom prst="rect">
            <a:avLst/>
          </a:prstGeom>
          <a:noFill/>
          <a:ln>
            <a:noFill/>
          </a:ln>
        </p:spPr>
        <p:txBody>
          <a:bodyPr spcFirstLastPara="1" wrap="square" lIns="45700" tIns="45700" rIns="45700" bIns="457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1800"/>
              <a:buFont typeface="Calibri"/>
              <a:buNone/>
              <a:defRPr sz="4600" b="0" i="0" u="none" strike="noStrike" cap="none">
                <a:solidFill>
                  <a:schemeClr val="accent1"/>
                </a:solidFill>
                <a:latin typeface="Calibri"/>
                <a:ea typeface="Calibri"/>
                <a:cs typeface="Calibri"/>
                <a:sym typeface="Calibri"/>
              </a:defRPr>
            </a:lvl1pPr>
            <a:lvl2pPr marR="0" lvl="1" algn="ctr" rtl="0">
              <a:lnSpc>
                <a:spcPct val="100000"/>
              </a:lnSpc>
              <a:spcBef>
                <a:spcPts val="0"/>
              </a:spcBef>
              <a:spcAft>
                <a:spcPts val="0"/>
              </a:spcAft>
              <a:buClr>
                <a:schemeClr val="accent1"/>
              </a:buClr>
              <a:buSzPts val="1800"/>
              <a:buFont typeface="Source Sans Pro"/>
              <a:buNone/>
              <a:defRPr sz="4600" b="0" i="0" u="none" strike="noStrike" cap="none">
                <a:solidFill>
                  <a:schemeClr val="accent1"/>
                </a:solidFill>
                <a:latin typeface="Source Sans Pro"/>
                <a:ea typeface="Source Sans Pro"/>
                <a:cs typeface="Source Sans Pro"/>
                <a:sym typeface="Source Sans Pro"/>
              </a:defRPr>
            </a:lvl2pPr>
            <a:lvl3pPr marR="0" lvl="2" algn="ctr" rtl="0">
              <a:lnSpc>
                <a:spcPct val="100000"/>
              </a:lnSpc>
              <a:spcBef>
                <a:spcPts val="0"/>
              </a:spcBef>
              <a:spcAft>
                <a:spcPts val="0"/>
              </a:spcAft>
              <a:buClr>
                <a:schemeClr val="accent1"/>
              </a:buClr>
              <a:buSzPts val="1800"/>
              <a:buFont typeface="Source Sans Pro"/>
              <a:buNone/>
              <a:defRPr sz="4600" b="0" i="0" u="none" strike="noStrike" cap="none">
                <a:solidFill>
                  <a:schemeClr val="accent1"/>
                </a:solidFill>
                <a:latin typeface="Source Sans Pro"/>
                <a:ea typeface="Source Sans Pro"/>
                <a:cs typeface="Source Sans Pro"/>
                <a:sym typeface="Source Sans Pro"/>
              </a:defRPr>
            </a:lvl3pPr>
            <a:lvl4pPr marR="0" lvl="3" algn="ctr" rtl="0">
              <a:lnSpc>
                <a:spcPct val="100000"/>
              </a:lnSpc>
              <a:spcBef>
                <a:spcPts val="0"/>
              </a:spcBef>
              <a:spcAft>
                <a:spcPts val="0"/>
              </a:spcAft>
              <a:buClr>
                <a:schemeClr val="accent1"/>
              </a:buClr>
              <a:buSzPts val="1800"/>
              <a:buFont typeface="Source Sans Pro"/>
              <a:buNone/>
              <a:defRPr sz="4600" b="0" i="0" u="none" strike="noStrike" cap="none">
                <a:solidFill>
                  <a:schemeClr val="accent1"/>
                </a:solidFill>
                <a:latin typeface="Source Sans Pro"/>
                <a:ea typeface="Source Sans Pro"/>
                <a:cs typeface="Source Sans Pro"/>
                <a:sym typeface="Source Sans Pro"/>
              </a:defRPr>
            </a:lvl4pPr>
            <a:lvl5pPr marR="0" lvl="4" algn="ctr" rtl="0">
              <a:lnSpc>
                <a:spcPct val="100000"/>
              </a:lnSpc>
              <a:spcBef>
                <a:spcPts val="0"/>
              </a:spcBef>
              <a:spcAft>
                <a:spcPts val="0"/>
              </a:spcAft>
              <a:buClr>
                <a:schemeClr val="accent1"/>
              </a:buClr>
              <a:buSzPts val="1800"/>
              <a:buFont typeface="Source Sans Pro"/>
              <a:buNone/>
              <a:defRPr sz="4600" b="0" i="0" u="none" strike="noStrike" cap="none">
                <a:solidFill>
                  <a:schemeClr val="accent1"/>
                </a:solidFill>
                <a:latin typeface="Source Sans Pro"/>
                <a:ea typeface="Source Sans Pro"/>
                <a:cs typeface="Source Sans Pro"/>
                <a:sym typeface="Source Sans Pro"/>
              </a:defRPr>
            </a:lvl5pPr>
            <a:lvl6pPr marR="0" lvl="5" algn="ctr" rtl="0">
              <a:lnSpc>
                <a:spcPct val="100000"/>
              </a:lnSpc>
              <a:spcBef>
                <a:spcPts val="0"/>
              </a:spcBef>
              <a:spcAft>
                <a:spcPts val="0"/>
              </a:spcAft>
              <a:buClr>
                <a:schemeClr val="accent1"/>
              </a:buClr>
              <a:buSzPts val="1800"/>
              <a:buFont typeface="Source Sans Pro"/>
              <a:buNone/>
              <a:defRPr sz="4600" b="0" i="0" u="none" strike="noStrike" cap="none">
                <a:solidFill>
                  <a:schemeClr val="accent1"/>
                </a:solidFill>
                <a:latin typeface="Source Sans Pro"/>
                <a:ea typeface="Source Sans Pro"/>
                <a:cs typeface="Source Sans Pro"/>
                <a:sym typeface="Source Sans Pro"/>
              </a:defRPr>
            </a:lvl6pPr>
            <a:lvl7pPr marR="0" lvl="6" algn="ctr" rtl="0">
              <a:lnSpc>
                <a:spcPct val="100000"/>
              </a:lnSpc>
              <a:spcBef>
                <a:spcPts val="0"/>
              </a:spcBef>
              <a:spcAft>
                <a:spcPts val="0"/>
              </a:spcAft>
              <a:buClr>
                <a:schemeClr val="accent1"/>
              </a:buClr>
              <a:buSzPts val="1800"/>
              <a:buFont typeface="Source Sans Pro"/>
              <a:buNone/>
              <a:defRPr sz="4600" b="0" i="0" u="none" strike="noStrike" cap="none">
                <a:solidFill>
                  <a:schemeClr val="accent1"/>
                </a:solidFill>
                <a:latin typeface="Source Sans Pro"/>
                <a:ea typeface="Source Sans Pro"/>
                <a:cs typeface="Source Sans Pro"/>
                <a:sym typeface="Source Sans Pro"/>
              </a:defRPr>
            </a:lvl7pPr>
            <a:lvl8pPr marR="0" lvl="7" algn="ctr" rtl="0">
              <a:lnSpc>
                <a:spcPct val="100000"/>
              </a:lnSpc>
              <a:spcBef>
                <a:spcPts val="0"/>
              </a:spcBef>
              <a:spcAft>
                <a:spcPts val="0"/>
              </a:spcAft>
              <a:buClr>
                <a:schemeClr val="accent1"/>
              </a:buClr>
              <a:buSzPts val="1800"/>
              <a:buFont typeface="Source Sans Pro"/>
              <a:buNone/>
              <a:defRPr sz="4600" b="0" i="0" u="none" strike="noStrike" cap="none">
                <a:solidFill>
                  <a:schemeClr val="accent1"/>
                </a:solidFill>
                <a:latin typeface="Source Sans Pro"/>
                <a:ea typeface="Source Sans Pro"/>
                <a:cs typeface="Source Sans Pro"/>
                <a:sym typeface="Source Sans Pro"/>
              </a:defRPr>
            </a:lvl8pPr>
            <a:lvl9pPr marR="0" lvl="8" algn="ctr" rtl="0">
              <a:lnSpc>
                <a:spcPct val="100000"/>
              </a:lnSpc>
              <a:spcBef>
                <a:spcPts val="0"/>
              </a:spcBef>
              <a:spcAft>
                <a:spcPts val="0"/>
              </a:spcAft>
              <a:buClr>
                <a:schemeClr val="accent1"/>
              </a:buClr>
              <a:buSzPts val="1800"/>
              <a:buFont typeface="Source Sans Pro"/>
              <a:buNone/>
              <a:defRPr sz="4600" b="0" i="0" u="none" strike="noStrike" cap="none">
                <a:solidFill>
                  <a:schemeClr val="accent1"/>
                </a:solidFill>
                <a:latin typeface="Source Sans Pro"/>
                <a:ea typeface="Source Sans Pro"/>
                <a:cs typeface="Source Sans Pro"/>
                <a:sym typeface="Source Sans Pro"/>
              </a:defRPr>
            </a:lvl9pPr>
          </a:lstStyle>
          <a:p>
            <a:pPr algn="l"/>
            <a:r>
              <a:rPr lang="es-ES" sz="2800" b="1" dirty="0">
                <a:solidFill>
                  <a:schemeClr val="tx1"/>
                </a:solidFill>
              </a:rPr>
              <a:t>FALLO:</a:t>
            </a:r>
            <a:r>
              <a:rPr lang="es-ES" sz="2800" dirty="0">
                <a:solidFill>
                  <a:schemeClr val="tx1"/>
                </a:solidFill>
              </a:rPr>
              <a:t> El jugador B1; desde la izquierda</a:t>
            </a:r>
            <a:r>
              <a:rPr lang="es-ES" sz="2800">
                <a:solidFill>
                  <a:schemeClr val="tx1"/>
                </a:solidFill>
              </a:rPr>
              <a:t>; </a:t>
            </a:r>
            <a:r>
              <a:rPr lang="es-ES" sz="2800" smtClean="0">
                <a:solidFill>
                  <a:schemeClr val="tx1"/>
                </a:solidFill>
              </a:rPr>
              <a:t>9-0-1.</a:t>
            </a:r>
            <a:endParaRPr lang="es-ES" sz="2800" dirty="0">
              <a:solidFill>
                <a:schemeClr val="tx1"/>
              </a:solidFill>
            </a:endParaRPr>
          </a:p>
        </p:txBody>
      </p:sp>
    </p:spTree>
    <p:extLst>
      <p:ext uri="{BB962C8B-B14F-4D97-AF65-F5344CB8AC3E}">
        <p14:creationId xmlns:p14="http://schemas.microsoft.com/office/powerpoint/2010/main" val="3102173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2A05C-4FB6-3517-C15E-4441D9F4A57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71EC27B-E9E6-4CDE-9E83-723A66D4B750}"/>
              </a:ext>
            </a:extLst>
          </p:cNvPr>
          <p:cNvSpPr>
            <a:spLocks noGrp="1"/>
          </p:cNvSpPr>
          <p:nvPr>
            <p:ph type="title"/>
          </p:nvPr>
        </p:nvSpPr>
        <p:spPr>
          <a:xfrm>
            <a:off x="0" y="2"/>
            <a:ext cx="12191999" cy="926274"/>
          </a:xfrm>
        </p:spPr>
        <p:txBody>
          <a:bodyPr>
            <a:noAutofit/>
          </a:bodyPr>
          <a:lstStyle/>
          <a:p>
            <a:pPr>
              <a:lnSpc>
                <a:spcPct val="107000"/>
              </a:lnSpc>
              <a:spcAft>
                <a:spcPts val="800"/>
              </a:spcAft>
            </a:pPr>
            <a:r>
              <a:rPr lang="es-ES" sz="3100" b="1" kern="1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CASO N2 </a:t>
            </a:r>
            <a:r>
              <a:rPr lang="es-ES" sz="3100" b="1" kern="100" dirty="0">
                <a:solidFill>
                  <a:srgbClr val="7030A0"/>
                </a:solidFill>
                <a:latin typeface="Calibri" panose="020F0502020204030204" pitchFamily="34" charset="0"/>
                <a:ea typeface="Calibri" panose="020F0502020204030204" pitchFamily="34" charset="0"/>
                <a:cs typeface="Calibri" panose="020F0502020204030204" pitchFamily="34" charset="0"/>
              </a:rPr>
              <a:t>25-01</a:t>
            </a:r>
            <a:r>
              <a:rPr lang="es-ES" sz="3100" b="1" kern="1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 REGISTRO DE LA PENALIZACIÓN POR UNA FALTA TÉCNICA</a:t>
            </a:r>
            <a:endParaRPr lang="es-ES" sz="3100" kern="100" dirty="0">
              <a:solidFill>
                <a:srgbClr val="7030A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Marcador de texto 2">
            <a:extLst>
              <a:ext uri="{FF2B5EF4-FFF2-40B4-BE49-F238E27FC236}">
                <a16:creationId xmlns:a16="http://schemas.microsoft.com/office/drawing/2014/main" id="{3176CDAB-F987-5E06-A9E9-443AC7243BC1}"/>
              </a:ext>
            </a:extLst>
          </p:cNvPr>
          <p:cNvSpPr>
            <a:spLocks noGrp="1"/>
          </p:cNvSpPr>
          <p:nvPr>
            <p:ph type="body" idx="1"/>
          </p:nvPr>
        </p:nvSpPr>
        <p:spPr>
          <a:xfrm>
            <a:off x="0" y="921298"/>
            <a:ext cx="8664213" cy="571500"/>
          </a:xfrm>
        </p:spPr>
        <p:txBody>
          <a:bodyPr>
            <a:noAutofit/>
          </a:bodyPr>
          <a:lstStyle/>
          <a:p>
            <a:pPr algn="l"/>
            <a:r>
              <a:rPr lang="es-ES" sz="3000" i="1" dirty="0">
                <a:solidFill>
                  <a:schemeClr val="tx1"/>
                </a:solidFill>
              </a:rPr>
              <a:t>Reglas aplicables: </a:t>
            </a:r>
            <a:r>
              <a:rPr lang="es-ES" sz="3000" i="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13.G.2.a; 13.G.2.b; 13.G.3.e; 3.A.43 </a:t>
            </a:r>
          </a:p>
          <a:p>
            <a:pPr algn="l"/>
            <a:endParaRPr lang="es-ES" sz="3000" i="1" dirty="0">
              <a:solidFill>
                <a:schemeClr val="tx1"/>
              </a:solidFill>
            </a:endParaRPr>
          </a:p>
        </p:txBody>
      </p:sp>
      <p:sp>
        <p:nvSpPr>
          <p:cNvPr id="4" name="Marcador de número de diapositiva 3">
            <a:extLst>
              <a:ext uri="{FF2B5EF4-FFF2-40B4-BE49-F238E27FC236}">
                <a16:creationId xmlns:a16="http://schemas.microsoft.com/office/drawing/2014/main" id="{E1C84B01-E5BD-7363-6537-B9B83F167B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5" name="Marcador de texto 2">
            <a:extLst>
              <a:ext uri="{FF2B5EF4-FFF2-40B4-BE49-F238E27FC236}">
                <a16:creationId xmlns:a16="http://schemas.microsoft.com/office/drawing/2014/main" id="{C664998F-8DE7-9D5C-D50B-7175140A400B}"/>
              </a:ext>
            </a:extLst>
          </p:cNvPr>
          <p:cNvSpPr txBox="1">
            <a:spLocks/>
          </p:cNvSpPr>
          <p:nvPr/>
        </p:nvSpPr>
        <p:spPr>
          <a:xfrm>
            <a:off x="-11878" y="1847571"/>
            <a:ext cx="12191999" cy="4291890"/>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ESCENARIO 2: </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El jugador A1 saca con el marcador 0-8-2. El equipo B devuelve el servicio. Luego, el jugador A2 falla un globo de tercer tiro muy alto que claramente va a ir fuera de límites. Mientras la pelota está en el aire, el jugador A2, frustrado, grita una blasfemia extremadamente objetable. Por regla, el árbitro siempre debe esperar hasta que termine el peloteo para </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señal</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ar una falta técnica. (Regla 13.G.3.e) Entonces, aquí, después de que el equipo B hace el canto de "out", el árbitro anuncia primero "falta técnica" y luego "side out". (Regla 13.G.2.b).</a:t>
            </a:r>
          </a:p>
          <a:p>
            <a:pPr algn="l"/>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¿Qué jugador sirve, desde qué lado y cuál es el marcador?.</a:t>
            </a:r>
            <a:endPar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66326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32796-C4DE-BAA6-8B31-687181A2A39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0331804-350A-DCA1-06CA-2E6311334895}"/>
              </a:ext>
            </a:extLst>
          </p:cNvPr>
          <p:cNvSpPr>
            <a:spLocks noGrp="1"/>
          </p:cNvSpPr>
          <p:nvPr>
            <p:ph type="title"/>
          </p:nvPr>
        </p:nvSpPr>
        <p:spPr>
          <a:xfrm>
            <a:off x="1" y="80998"/>
            <a:ext cx="12191999" cy="593765"/>
          </a:xfrm>
        </p:spPr>
        <p:txBody>
          <a:bodyPr>
            <a:noAutofit/>
          </a:bodyPr>
          <a:lstStyle/>
          <a:p>
            <a:r>
              <a:rPr lang="es-ES" sz="2600" b="1" kern="1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CASO N2 </a:t>
            </a:r>
            <a:r>
              <a:rPr lang="es-ES" sz="2600" b="1" kern="100" dirty="0">
                <a:solidFill>
                  <a:srgbClr val="7030A0"/>
                </a:solidFill>
                <a:latin typeface="Calibri" panose="020F0502020204030204" pitchFamily="34" charset="0"/>
                <a:ea typeface="Calibri" panose="020F0502020204030204" pitchFamily="34" charset="0"/>
                <a:cs typeface="Calibri" panose="020F0502020204030204" pitchFamily="34" charset="0"/>
              </a:rPr>
              <a:t>25-01</a:t>
            </a:r>
            <a:r>
              <a:rPr lang="es-ES" sz="2600" b="1" kern="1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 REGISTRO DE LA PENALIZACIÓN POR UNA FT </a:t>
            </a:r>
            <a:r>
              <a:rPr lang="es-ES" sz="2600" b="1"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sz="2600" b="1"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ESCENARIO 2 - </a:t>
            </a:r>
            <a:r>
              <a:rPr lang="es-ES" sz="26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FALLO</a:t>
            </a:r>
            <a:endParaRPr lang="es-ES" sz="2600" dirty="0">
              <a:solidFill>
                <a:srgbClr val="FF0000"/>
              </a:solidFill>
            </a:endParaRPr>
          </a:p>
        </p:txBody>
      </p:sp>
      <p:sp>
        <p:nvSpPr>
          <p:cNvPr id="3" name="Marcador de texto 2">
            <a:extLst>
              <a:ext uri="{FF2B5EF4-FFF2-40B4-BE49-F238E27FC236}">
                <a16:creationId xmlns:a16="http://schemas.microsoft.com/office/drawing/2014/main" id="{90029C7F-D8FD-6831-2B3F-0FB488B8DE4B}"/>
              </a:ext>
            </a:extLst>
          </p:cNvPr>
          <p:cNvSpPr>
            <a:spLocks noGrp="1"/>
          </p:cNvSpPr>
          <p:nvPr>
            <p:ph type="body" idx="1"/>
          </p:nvPr>
        </p:nvSpPr>
        <p:spPr>
          <a:xfrm>
            <a:off x="0" y="1574309"/>
            <a:ext cx="12191997" cy="5178481"/>
          </a:xfrm>
        </p:spPr>
        <p:txBody>
          <a:bodyPr>
            <a:noAutofit/>
          </a:bodyPr>
          <a:lstStyle/>
          <a:p>
            <a:pPr algn="l">
              <a:lnSpc>
                <a:spcPct val="107000"/>
              </a:lnSpc>
              <a:spcAft>
                <a:spcPts val="800"/>
              </a:spcAft>
            </a:pPr>
            <a:r>
              <a:rPr lang="es-ES" sz="3000" b="1" dirty="0">
                <a:solidFill>
                  <a:schemeClr val="tx1"/>
                </a:solidFill>
              </a:rPr>
              <a:t>COMENTARIO:</a:t>
            </a:r>
            <a:r>
              <a:rPr lang="es-ES" sz="3000" dirty="0">
                <a:solidFill>
                  <a:schemeClr val="tx1"/>
                </a:solidFill>
              </a:rPr>
              <a:t> </a:t>
            </a:r>
            <a:r>
              <a:rPr lang="es-ES" sz="30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Al igual que en el Escenario Uno, el árbitro debe determinar qué evento registrar primero, primero la penalización por falta técnica o el side out. En este caso, el jugador A2 gritó la blasfemia antes de que terminara el peloteo, por lo que la secuencia adecuada es registrar primero la penalización por falta técnica y luego registrar el side-out. Se agrega un punto al Equipo B, lo que les da nueve puntos. A continuación, se registra el side</a:t>
            </a:r>
            <a:r>
              <a:rPr lang="es-ES" sz="3000" kern="1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s-ES" sz="30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out, lo que significa que el saque pasa al equipo B con un marcador de 9-0-1. El jugador B1 es el servidor inicial del equipo B, por lo que el siguiente rally comienza con el jugador B2 sirviendo desde el área de servicio derecha en 9-0-1.</a:t>
            </a:r>
          </a:p>
          <a:p>
            <a:pPr algn="l"/>
            <a:endParaRPr lang="es-ES" sz="30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B3A9414F-DE72-CB86-6ED2-48065020A0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Título 1">
            <a:extLst>
              <a:ext uri="{FF2B5EF4-FFF2-40B4-BE49-F238E27FC236}">
                <a16:creationId xmlns:a16="http://schemas.microsoft.com/office/drawing/2014/main" id="{DEB584B6-5F9B-E148-1543-02DE440404FC}"/>
              </a:ext>
            </a:extLst>
          </p:cNvPr>
          <p:cNvSpPr txBox="1">
            <a:spLocks/>
          </p:cNvSpPr>
          <p:nvPr/>
        </p:nvSpPr>
        <p:spPr>
          <a:xfrm>
            <a:off x="1" y="827653"/>
            <a:ext cx="12191999" cy="593765"/>
          </a:xfrm>
          <a:prstGeom prst="rect">
            <a:avLst/>
          </a:prstGeom>
          <a:noFill/>
          <a:ln>
            <a:noFill/>
          </a:ln>
        </p:spPr>
        <p:txBody>
          <a:bodyPr spcFirstLastPara="1" wrap="square" lIns="45700" tIns="45700" rIns="45700" bIns="457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1800"/>
              <a:buFont typeface="Calibri"/>
              <a:buNone/>
              <a:defRPr sz="4600" b="0" i="0" u="none" strike="noStrike" cap="none">
                <a:solidFill>
                  <a:schemeClr val="accent1"/>
                </a:solidFill>
                <a:latin typeface="Calibri"/>
                <a:ea typeface="Calibri"/>
                <a:cs typeface="Calibri"/>
                <a:sym typeface="Calibri"/>
              </a:defRPr>
            </a:lvl1pPr>
            <a:lvl2pPr marR="0" lvl="1" algn="ctr" rtl="0">
              <a:lnSpc>
                <a:spcPct val="100000"/>
              </a:lnSpc>
              <a:spcBef>
                <a:spcPts val="0"/>
              </a:spcBef>
              <a:spcAft>
                <a:spcPts val="0"/>
              </a:spcAft>
              <a:buClr>
                <a:schemeClr val="accent1"/>
              </a:buClr>
              <a:buSzPts val="1800"/>
              <a:buFont typeface="Source Sans Pro"/>
              <a:buNone/>
              <a:defRPr sz="4600" b="0" i="0" u="none" strike="noStrike" cap="none">
                <a:solidFill>
                  <a:schemeClr val="accent1"/>
                </a:solidFill>
                <a:latin typeface="Source Sans Pro"/>
                <a:ea typeface="Source Sans Pro"/>
                <a:cs typeface="Source Sans Pro"/>
                <a:sym typeface="Source Sans Pro"/>
              </a:defRPr>
            </a:lvl2pPr>
            <a:lvl3pPr marR="0" lvl="2" algn="ctr" rtl="0">
              <a:lnSpc>
                <a:spcPct val="100000"/>
              </a:lnSpc>
              <a:spcBef>
                <a:spcPts val="0"/>
              </a:spcBef>
              <a:spcAft>
                <a:spcPts val="0"/>
              </a:spcAft>
              <a:buClr>
                <a:schemeClr val="accent1"/>
              </a:buClr>
              <a:buSzPts val="1800"/>
              <a:buFont typeface="Source Sans Pro"/>
              <a:buNone/>
              <a:defRPr sz="4600" b="0" i="0" u="none" strike="noStrike" cap="none">
                <a:solidFill>
                  <a:schemeClr val="accent1"/>
                </a:solidFill>
                <a:latin typeface="Source Sans Pro"/>
                <a:ea typeface="Source Sans Pro"/>
                <a:cs typeface="Source Sans Pro"/>
                <a:sym typeface="Source Sans Pro"/>
              </a:defRPr>
            </a:lvl3pPr>
            <a:lvl4pPr marR="0" lvl="3" algn="ctr" rtl="0">
              <a:lnSpc>
                <a:spcPct val="100000"/>
              </a:lnSpc>
              <a:spcBef>
                <a:spcPts val="0"/>
              </a:spcBef>
              <a:spcAft>
                <a:spcPts val="0"/>
              </a:spcAft>
              <a:buClr>
                <a:schemeClr val="accent1"/>
              </a:buClr>
              <a:buSzPts val="1800"/>
              <a:buFont typeface="Source Sans Pro"/>
              <a:buNone/>
              <a:defRPr sz="4600" b="0" i="0" u="none" strike="noStrike" cap="none">
                <a:solidFill>
                  <a:schemeClr val="accent1"/>
                </a:solidFill>
                <a:latin typeface="Source Sans Pro"/>
                <a:ea typeface="Source Sans Pro"/>
                <a:cs typeface="Source Sans Pro"/>
                <a:sym typeface="Source Sans Pro"/>
              </a:defRPr>
            </a:lvl4pPr>
            <a:lvl5pPr marR="0" lvl="4" algn="ctr" rtl="0">
              <a:lnSpc>
                <a:spcPct val="100000"/>
              </a:lnSpc>
              <a:spcBef>
                <a:spcPts val="0"/>
              </a:spcBef>
              <a:spcAft>
                <a:spcPts val="0"/>
              </a:spcAft>
              <a:buClr>
                <a:schemeClr val="accent1"/>
              </a:buClr>
              <a:buSzPts val="1800"/>
              <a:buFont typeface="Source Sans Pro"/>
              <a:buNone/>
              <a:defRPr sz="4600" b="0" i="0" u="none" strike="noStrike" cap="none">
                <a:solidFill>
                  <a:schemeClr val="accent1"/>
                </a:solidFill>
                <a:latin typeface="Source Sans Pro"/>
                <a:ea typeface="Source Sans Pro"/>
                <a:cs typeface="Source Sans Pro"/>
                <a:sym typeface="Source Sans Pro"/>
              </a:defRPr>
            </a:lvl5pPr>
            <a:lvl6pPr marR="0" lvl="5" algn="ctr" rtl="0">
              <a:lnSpc>
                <a:spcPct val="100000"/>
              </a:lnSpc>
              <a:spcBef>
                <a:spcPts val="0"/>
              </a:spcBef>
              <a:spcAft>
                <a:spcPts val="0"/>
              </a:spcAft>
              <a:buClr>
                <a:schemeClr val="accent1"/>
              </a:buClr>
              <a:buSzPts val="1800"/>
              <a:buFont typeface="Source Sans Pro"/>
              <a:buNone/>
              <a:defRPr sz="4600" b="0" i="0" u="none" strike="noStrike" cap="none">
                <a:solidFill>
                  <a:schemeClr val="accent1"/>
                </a:solidFill>
                <a:latin typeface="Source Sans Pro"/>
                <a:ea typeface="Source Sans Pro"/>
                <a:cs typeface="Source Sans Pro"/>
                <a:sym typeface="Source Sans Pro"/>
              </a:defRPr>
            </a:lvl6pPr>
            <a:lvl7pPr marR="0" lvl="6" algn="ctr" rtl="0">
              <a:lnSpc>
                <a:spcPct val="100000"/>
              </a:lnSpc>
              <a:spcBef>
                <a:spcPts val="0"/>
              </a:spcBef>
              <a:spcAft>
                <a:spcPts val="0"/>
              </a:spcAft>
              <a:buClr>
                <a:schemeClr val="accent1"/>
              </a:buClr>
              <a:buSzPts val="1800"/>
              <a:buFont typeface="Source Sans Pro"/>
              <a:buNone/>
              <a:defRPr sz="4600" b="0" i="0" u="none" strike="noStrike" cap="none">
                <a:solidFill>
                  <a:schemeClr val="accent1"/>
                </a:solidFill>
                <a:latin typeface="Source Sans Pro"/>
                <a:ea typeface="Source Sans Pro"/>
                <a:cs typeface="Source Sans Pro"/>
                <a:sym typeface="Source Sans Pro"/>
              </a:defRPr>
            </a:lvl7pPr>
            <a:lvl8pPr marR="0" lvl="7" algn="ctr" rtl="0">
              <a:lnSpc>
                <a:spcPct val="100000"/>
              </a:lnSpc>
              <a:spcBef>
                <a:spcPts val="0"/>
              </a:spcBef>
              <a:spcAft>
                <a:spcPts val="0"/>
              </a:spcAft>
              <a:buClr>
                <a:schemeClr val="accent1"/>
              </a:buClr>
              <a:buSzPts val="1800"/>
              <a:buFont typeface="Source Sans Pro"/>
              <a:buNone/>
              <a:defRPr sz="4600" b="0" i="0" u="none" strike="noStrike" cap="none">
                <a:solidFill>
                  <a:schemeClr val="accent1"/>
                </a:solidFill>
                <a:latin typeface="Source Sans Pro"/>
                <a:ea typeface="Source Sans Pro"/>
                <a:cs typeface="Source Sans Pro"/>
                <a:sym typeface="Source Sans Pro"/>
              </a:defRPr>
            </a:lvl8pPr>
            <a:lvl9pPr marR="0" lvl="8" algn="ctr" rtl="0">
              <a:lnSpc>
                <a:spcPct val="100000"/>
              </a:lnSpc>
              <a:spcBef>
                <a:spcPts val="0"/>
              </a:spcBef>
              <a:spcAft>
                <a:spcPts val="0"/>
              </a:spcAft>
              <a:buClr>
                <a:schemeClr val="accent1"/>
              </a:buClr>
              <a:buSzPts val="1800"/>
              <a:buFont typeface="Source Sans Pro"/>
              <a:buNone/>
              <a:defRPr sz="4600" b="0" i="0" u="none" strike="noStrike" cap="none">
                <a:solidFill>
                  <a:schemeClr val="accent1"/>
                </a:solidFill>
                <a:latin typeface="Source Sans Pro"/>
                <a:ea typeface="Source Sans Pro"/>
                <a:cs typeface="Source Sans Pro"/>
                <a:sym typeface="Source Sans Pro"/>
              </a:defRPr>
            </a:lvl9pPr>
          </a:lstStyle>
          <a:p>
            <a:pPr algn="l"/>
            <a:r>
              <a:rPr lang="es-ES" sz="3000" b="1" dirty="0">
                <a:solidFill>
                  <a:schemeClr val="tx1"/>
                </a:solidFill>
              </a:rPr>
              <a:t>FALLO:</a:t>
            </a:r>
            <a:r>
              <a:rPr lang="es-ES" sz="3000" dirty="0">
                <a:solidFill>
                  <a:schemeClr val="tx1"/>
                </a:solidFill>
              </a:rPr>
              <a:t> </a:t>
            </a:r>
            <a:r>
              <a:rPr lang="es-ES" sz="3000" kern="100" dirty="0">
                <a:solidFill>
                  <a:schemeClr val="tx1"/>
                </a:solidFill>
                <a:latin typeface="Calibri" panose="020F0502020204030204" pitchFamily="34" charset="0"/>
                <a:ea typeface="Calibri" panose="020F0502020204030204" pitchFamily="34" charset="0"/>
                <a:cs typeface="Calibri" panose="020F0502020204030204" pitchFamily="34" charset="0"/>
              </a:rPr>
              <a:t>El jugador B2; desde la derecha; 9-0-1</a:t>
            </a:r>
            <a:r>
              <a:rPr lang="es-ES" sz="2800" kern="100"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s-ES" sz="2600" dirty="0">
              <a:solidFill>
                <a:srgbClr val="FF0000"/>
              </a:solidFill>
            </a:endParaRPr>
          </a:p>
        </p:txBody>
      </p:sp>
    </p:spTree>
    <p:extLst>
      <p:ext uri="{BB962C8B-B14F-4D97-AF65-F5344CB8AC3E}">
        <p14:creationId xmlns:p14="http://schemas.microsoft.com/office/powerpoint/2010/main" val="152596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2A05C-4FB6-3517-C15E-4441D9F4A57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71EC27B-E9E6-4CDE-9E83-723A66D4B750}"/>
              </a:ext>
            </a:extLst>
          </p:cNvPr>
          <p:cNvSpPr>
            <a:spLocks noGrp="1"/>
          </p:cNvSpPr>
          <p:nvPr>
            <p:ph type="title"/>
          </p:nvPr>
        </p:nvSpPr>
        <p:spPr>
          <a:xfrm>
            <a:off x="0" y="2"/>
            <a:ext cx="12191999" cy="926274"/>
          </a:xfrm>
        </p:spPr>
        <p:txBody>
          <a:bodyPr>
            <a:noAutofit/>
          </a:bodyPr>
          <a:lstStyle/>
          <a:p>
            <a:pPr>
              <a:lnSpc>
                <a:spcPct val="107000"/>
              </a:lnSpc>
              <a:spcAft>
                <a:spcPts val="800"/>
              </a:spcAft>
            </a:pPr>
            <a:r>
              <a:rPr lang="es-ES" sz="3100" b="1" kern="1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CASO N2 </a:t>
            </a:r>
            <a:r>
              <a:rPr lang="es-ES" sz="3100" b="1" kern="100" dirty="0">
                <a:solidFill>
                  <a:srgbClr val="7030A0"/>
                </a:solidFill>
                <a:latin typeface="Calibri" panose="020F0502020204030204" pitchFamily="34" charset="0"/>
                <a:ea typeface="Calibri" panose="020F0502020204030204" pitchFamily="34" charset="0"/>
                <a:cs typeface="Calibri" panose="020F0502020204030204" pitchFamily="34" charset="0"/>
              </a:rPr>
              <a:t>25-01</a:t>
            </a:r>
            <a:r>
              <a:rPr lang="es-ES" sz="3100" b="1" kern="1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 REGISTRO DE LA PENALIZACIÓN POR UNA FALTA TÉCNICA</a:t>
            </a:r>
            <a:endParaRPr lang="es-ES" sz="3100" kern="100" dirty="0">
              <a:solidFill>
                <a:srgbClr val="7030A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Marcador de texto 2">
            <a:extLst>
              <a:ext uri="{FF2B5EF4-FFF2-40B4-BE49-F238E27FC236}">
                <a16:creationId xmlns:a16="http://schemas.microsoft.com/office/drawing/2014/main" id="{3176CDAB-F987-5E06-A9E9-443AC7243BC1}"/>
              </a:ext>
            </a:extLst>
          </p:cNvPr>
          <p:cNvSpPr>
            <a:spLocks noGrp="1"/>
          </p:cNvSpPr>
          <p:nvPr>
            <p:ph type="body" idx="1"/>
          </p:nvPr>
        </p:nvSpPr>
        <p:spPr>
          <a:xfrm>
            <a:off x="0" y="921298"/>
            <a:ext cx="8664213" cy="571500"/>
          </a:xfrm>
        </p:spPr>
        <p:txBody>
          <a:bodyPr>
            <a:noAutofit/>
          </a:bodyPr>
          <a:lstStyle/>
          <a:p>
            <a:pPr algn="l"/>
            <a:r>
              <a:rPr lang="es-ES" sz="3000" i="1" dirty="0">
                <a:solidFill>
                  <a:schemeClr val="tx1"/>
                </a:solidFill>
              </a:rPr>
              <a:t>Reglas aplicables: </a:t>
            </a:r>
            <a:r>
              <a:rPr lang="es-ES" sz="3000" i="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13.G.2.a; 13.G.2.b; 13.G.3.e; 3.A.43 </a:t>
            </a:r>
          </a:p>
          <a:p>
            <a:pPr algn="l"/>
            <a:endParaRPr lang="es-ES" sz="3000" i="1" dirty="0">
              <a:solidFill>
                <a:schemeClr val="tx1"/>
              </a:solidFill>
            </a:endParaRPr>
          </a:p>
        </p:txBody>
      </p:sp>
      <p:sp>
        <p:nvSpPr>
          <p:cNvPr id="4" name="Marcador de número de diapositiva 3">
            <a:extLst>
              <a:ext uri="{FF2B5EF4-FFF2-40B4-BE49-F238E27FC236}">
                <a16:creationId xmlns:a16="http://schemas.microsoft.com/office/drawing/2014/main" id="{E1C84B01-E5BD-7363-6537-B9B83F167B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Marcador de texto 2">
            <a:extLst>
              <a:ext uri="{FF2B5EF4-FFF2-40B4-BE49-F238E27FC236}">
                <a16:creationId xmlns:a16="http://schemas.microsoft.com/office/drawing/2014/main" id="{C664998F-8DE7-9D5C-D50B-7175140A400B}"/>
              </a:ext>
            </a:extLst>
          </p:cNvPr>
          <p:cNvSpPr txBox="1">
            <a:spLocks/>
          </p:cNvSpPr>
          <p:nvPr/>
        </p:nvSpPr>
        <p:spPr>
          <a:xfrm>
            <a:off x="-11878" y="1847570"/>
            <a:ext cx="12191999" cy="5010429"/>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ESCENARIO 3: </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El jugador A1 saca con el marcador 0-8-2. El </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jugador</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B1 devuelve el servicio. Luego, el jugador A2 </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tira</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un globo de tercer tiro muy alto que parece claramente que va a ir fuera. Mientras la pelota está en el aire, el jugador A2, frustrado, grita una blasfemia extremadamente objetable. Por regla, el árbitro siempre debe esperar hasta que termine el peloteo para </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señal</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ar una falta técnica (Regla 13.G.3.e). Pero por la acción del viento la pelota entra y vuelve contra la red impidiendo la devolución del equipo B", el árbitro anuncia primero "falta técnica" y luego “</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punto</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(Regla 13.G.2.b).</a:t>
            </a:r>
          </a:p>
          <a:p>
            <a:pPr algn="l"/>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¿Qué jugador sirve, desde qué lado, quien resta y cuál es el marcador?.</a:t>
            </a:r>
            <a:endPar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7749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32796-C4DE-BAA6-8B31-687181A2A39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0331804-350A-DCA1-06CA-2E6311334895}"/>
              </a:ext>
            </a:extLst>
          </p:cNvPr>
          <p:cNvSpPr>
            <a:spLocks noGrp="1"/>
          </p:cNvSpPr>
          <p:nvPr>
            <p:ph type="title"/>
          </p:nvPr>
        </p:nvSpPr>
        <p:spPr>
          <a:xfrm>
            <a:off x="1" y="80998"/>
            <a:ext cx="12191999" cy="593765"/>
          </a:xfrm>
        </p:spPr>
        <p:txBody>
          <a:bodyPr>
            <a:noAutofit/>
          </a:bodyPr>
          <a:lstStyle/>
          <a:p>
            <a:r>
              <a:rPr lang="es-ES" sz="2600" b="1" kern="1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CASO N2 </a:t>
            </a:r>
            <a:r>
              <a:rPr lang="es-ES" sz="2600" b="1" kern="100" dirty="0">
                <a:solidFill>
                  <a:srgbClr val="7030A0"/>
                </a:solidFill>
                <a:latin typeface="Calibri" panose="020F0502020204030204" pitchFamily="34" charset="0"/>
                <a:ea typeface="Calibri" panose="020F0502020204030204" pitchFamily="34" charset="0"/>
                <a:cs typeface="Calibri" panose="020F0502020204030204" pitchFamily="34" charset="0"/>
              </a:rPr>
              <a:t>25-01</a:t>
            </a:r>
            <a:r>
              <a:rPr lang="es-ES" sz="2600" b="1" kern="1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 REGISTRO DE LA PENALIZACIÓN POR UNA FT </a:t>
            </a:r>
            <a:r>
              <a:rPr lang="es-ES" sz="2600" b="1"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sz="2600" b="1"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ESCENARIO 3 - </a:t>
            </a:r>
            <a:r>
              <a:rPr lang="es-ES" sz="26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FALLO</a:t>
            </a:r>
            <a:endParaRPr lang="es-ES" sz="2600" dirty="0">
              <a:solidFill>
                <a:srgbClr val="FF0000"/>
              </a:solidFill>
            </a:endParaRPr>
          </a:p>
        </p:txBody>
      </p:sp>
      <p:sp>
        <p:nvSpPr>
          <p:cNvPr id="3" name="Marcador de texto 2">
            <a:extLst>
              <a:ext uri="{FF2B5EF4-FFF2-40B4-BE49-F238E27FC236}">
                <a16:creationId xmlns:a16="http://schemas.microsoft.com/office/drawing/2014/main" id="{90029C7F-D8FD-6831-2B3F-0FB488B8DE4B}"/>
              </a:ext>
            </a:extLst>
          </p:cNvPr>
          <p:cNvSpPr>
            <a:spLocks noGrp="1"/>
          </p:cNvSpPr>
          <p:nvPr>
            <p:ph type="body" idx="1"/>
          </p:nvPr>
        </p:nvSpPr>
        <p:spPr>
          <a:xfrm>
            <a:off x="0" y="1574309"/>
            <a:ext cx="12191997" cy="5178481"/>
          </a:xfrm>
        </p:spPr>
        <p:txBody>
          <a:bodyPr>
            <a:noAutofit/>
          </a:bodyPr>
          <a:lstStyle/>
          <a:p>
            <a:pPr algn="l">
              <a:lnSpc>
                <a:spcPct val="107000"/>
              </a:lnSpc>
              <a:spcAft>
                <a:spcPts val="800"/>
              </a:spcAft>
            </a:pPr>
            <a:r>
              <a:rPr lang="es-ES" sz="3000" b="1" dirty="0">
                <a:solidFill>
                  <a:schemeClr val="tx1"/>
                </a:solidFill>
              </a:rPr>
              <a:t>COMENTARIO:</a:t>
            </a:r>
            <a:r>
              <a:rPr lang="es-ES" sz="3000" dirty="0">
                <a:solidFill>
                  <a:schemeClr val="tx1"/>
                </a:solidFill>
              </a:rPr>
              <a:t> </a:t>
            </a:r>
            <a:r>
              <a:rPr lang="es-ES" sz="3000" kern="100" dirty="0">
                <a:solidFill>
                  <a:schemeClr val="tx1"/>
                </a:solidFill>
                <a:latin typeface="Calibri" panose="020F0502020204030204" pitchFamily="34" charset="0"/>
                <a:ea typeface="Calibri" panose="020F0502020204030204" pitchFamily="34" charset="0"/>
                <a:cs typeface="Calibri" panose="020F0502020204030204" pitchFamily="34" charset="0"/>
              </a:rPr>
              <a:t>E</a:t>
            </a:r>
            <a:r>
              <a:rPr lang="es-ES" sz="30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 árbitro debe determinar qué evento registrar primero, la penalización por falta técnica o el </a:t>
            </a:r>
            <a:r>
              <a:rPr lang="es-ES" sz="3000" kern="100" dirty="0">
                <a:solidFill>
                  <a:schemeClr val="tx1"/>
                </a:solidFill>
                <a:latin typeface="Calibri" panose="020F0502020204030204" pitchFamily="34" charset="0"/>
                <a:ea typeface="Calibri" panose="020F0502020204030204" pitchFamily="34" charset="0"/>
                <a:cs typeface="Calibri" panose="020F0502020204030204" pitchFamily="34" charset="0"/>
              </a:rPr>
              <a:t>punto</a:t>
            </a:r>
            <a:r>
              <a:rPr lang="es-ES" sz="30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En este caso, el jugador A2 gritó la blasfemia antes de que terminara el peloteo, por lo que la secuencia adecuada es registrar primero la penalización por falta técnica y luego registrar el </a:t>
            </a:r>
            <a:r>
              <a:rPr lang="es-ES" sz="3000" kern="100" dirty="0">
                <a:solidFill>
                  <a:schemeClr val="tx1"/>
                </a:solidFill>
                <a:latin typeface="Calibri" panose="020F0502020204030204" pitchFamily="34" charset="0"/>
                <a:ea typeface="Calibri" panose="020F0502020204030204" pitchFamily="34" charset="0"/>
                <a:cs typeface="Calibri" panose="020F0502020204030204" pitchFamily="34" charset="0"/>
              </a:rPr>
              <a:t>punto</a:t>
            </a:r>
            <a:r>
              <a:rPr lang="es-ES" sz="30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Se agrega un punto al Equipo B, lo que les da nueve puntos (0-9-2). A continuación, se registra el </a:t>
            </a:r>
            <a:r>
              <a:rPr lang="es-ES" sz="3000" kern="100" dirty="0">
                <a:solidFill>
                  <a:schemeClr val="tx1"/>
                </a:solidFill>
                <a:latin typeface="Calibri" panose="020F0502020204030204" pitchFamily="34" charset="0"/>
                <a:ea typeface="Calibri" panose="020F0502020204030204" pitchFamily="34" charset="0"/>
                <a:cs typeface="Calibri" panose="020F0502020204030204" pitchFamily="34" charset="0"/>
              </a:rPr>
              <a:t>punto para el equipo A por lo que el marcador queda (1-9-2) </a:t>
            </a:r>
            <a:r>
              <a:rPr lang="es-ES" sz="30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como la FT no altera el saque este queda en el equipo A, con el jugador A1, que es el servidor inicial y servirá desde la izquierda. El jugador B1 es el servidor inicial del equipo B, por lo que con 9 puntos debe situarse </a:t>
            </a:r>
            <a:r>
              <a:rPr lang="es-ES" sz="3000" kern="1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enla</a:t>
            </a:r>
            <a:r>
              <a:rPr lang="es-ES" sz="30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izquierda y recibir el servicio.</a:t>
            </a:r>
          </a:p>
          <a:p>
            <a:pPr algn="l"/>
            <a:endParaRPr lang="es-ES" sz="30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B3A9414F-DE72-CB86-6ED2-48065020A0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Título 1">
            <a:extLst>
              <a:ext uri="{FF2B5EF4-FFF2-40B4-BE49-F238E27FC236}">
                <a16:creationId xmlns:a16="http://schemas.microsoft.com/office/drawing/2014/main" id="{DEB584B6-5F9B-E148-1543-02DE440404FC}"/>
              </a:ext>
            </a:extLst>
          </p:cNvPr>
          <p:cNvSpPr txBox="1">
            <a:spLocks/>
          </p:cNvSpPr>
          <p:nvPr/>
        </p:nvSpPr>
        <p:spPr>
          <a:xfrm>
            <a:off x="1" y="827653"/>
            <a:ext cx="12191999" cy="593765"/>
          </a:xfrm>
          <a:prstGeom prst="rect">
            <a:avLst/>
          </a:prstGeom>
          <a:noFill/>
          <a:ln>
            <a:noFill/>
          </a:ln>
        </p:spPr>
        <p:txBody>
          <a:bodyPr spcFirstLastPara="1" wrap="square" lIns="45700" tIns="45700" rIns="45700" bIns="457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1800"/>
              <a:buFont typeface="Calibri"/>
              <a:buNone/>
              <a:defRPr sz="4600" b="0" i="0" u="none" strike="noStrike" cap="none">
                <a:solidFill>
                  <a:schemeClr val="accent1"/>
                </a:solidFill>
                <a:latin typeface="Calibri"/>
                <a:ea typeface="Calibri"/>
                <a:cs typeface="Calibri"/>
                <a:sym typeface="Calibri"/>
              </a:defRPr>
            </a:lvl1pPr>
            <a:lvl2pPr marR="0" lvl="1" algn="ctr" rtl="0">
              <a:lnSpc>
                <a:spcPct val="100000"/>
              </a:lnSpc>
              <a:spcBef>
                <a:spcPts val="0"/>
              </a:spcBef>
              <a:spcAft>
                <a:spcPts val="0"/>
              </a:spcAft>
              <a:buClr>
                <a:schemeClr val="accent1"/>
              </a:buClr>
              <a:buSzPts val="1800"/>
              <a:buFont typeface="Source Sans Pro"/>
              <a:buNone/>
              <a:defRPr sz="4600" b="0" i="0" u="none" strike="noStrike" cap="none">
                <a:solidFill>
                  <a:schemeClr val="accent1"/>
                </a:solidFill>
                <a:latin typeface="Source Sans Pro"/>
                <a:ea typeface="Source Sans Pro"/>
                <a:cs typeface="Source Sans Pro"/>
                <a:sym typeface="Source Sans Pro"/>
              </a:defRPr>
            </a:lvl2pPr>
            <a:lvl3pPr marR="0" lvl="2" algn="ctr" rtl="0">
              <a:lnSpc>
                <a:spcPct val="100000"/>
              </a:lnSpc>
              <a:spcBef>
                <a:spcPts val="0"/>
              </a:spcBef>
              <a:spcAft>
                <a:spcPts val="0"/>
              </a:spcAft>
              <a:buClr>
                <a:schemeClr val="accent1"/>
              </a:buClr>
              <a:buSzPts val="1800"/>
              <a:buFont typeface="Source Sans Pro"/>
              <a:buNone/>
              <a:defRPr sz="4600" b="0" i="0" u="none" strike="noStrike" cap="none">
                <a:solidFill>
                  <a:schemeClr val="accent1"/>
                </a:solidFill>
                <a:latin typeface="Source Sans Pro"/>
                <a:ea typeface="Source Sans Pro"/>
                <a:cs typeface="Source Sans Pro"/>
                <a:sym typeface="Source Sans Pro"/>
              </a:defRPr>
            </a:lvl3pPr>
            <a:lvl4pPr marR="0" lvl="3" algn="ctr" rtl="0">
              <a:lnSpc>
                <a:spcPct val="100000"/>
              </a:lnSpc>
              <a:spcBef>
                <a:spcPts val="0"/>
              </a:spcBef>
              <a:spcAft>
                <a:spcPts val="0"/>
              </a:spcAft>
              <a:buClr>
                <a:schemeClr val="accent1"/>
              </a:buClr>
              <a:buSzPts val="1800"/>
              <a:buFont typeface="Source Sans Pro"/>
              <a:buNone/>
              <a:defRPr sz="4600" b="0" i="0" u="none" strike="noStrike" cap="none">
                <a:solidFill>
                  <a:schemeClr val="accent1"/>
                </a:solidFill>
                <a:latin typeface="Source Sans Pro"/>
                <a:ea typeface="Source Sans Pro"/>
                <a:cs typeface="Source Sans Pro"/>
                <a:sym typeface="Source Sans Pro"/>
              </a:defRPr>
            </a:lvl4pPr>
            <a:lvl5pPr marR="0" lvl="4" algn="ctr" rtl="0">
              <a:lnSpc>
                <a:spcPct val="100000"/>
              </a:lnSpc>
              <a:spcBef>
                <a:spcPts val="0"/>
              </a:spcBef>
              <a:spcAft>
                <a:spcPts val="0"/>
              </a:spcAft>
              <a:buClr>
                <a:schemeClr val="accent1"/>
              </a:buClr>
              <a:buSzPts val="1800"/>
              <a:buFont typeface="Source Sans Pro"/>
              <a:buNone/>
              <a:defRPr sz="4600" b="0" i="0" u="none" strike="noStrike" cap="none">
                <a:solidFill>
                  <a:schemeClr val="accent1"/>
                </a:solidFill>
                <a:latin typeface="Source Sans Pro"/>
                <a:ea typeface="Source Sans Pro"/>
                <a:cs typeface="Source Sans Pro"/>
                <a:sym typeface="Source Sans Pro"/>
              </a:defRPr>
            </a:lvl5pPr>
            <a:lvl6pPr marR="0" lvl="5" algn="ctr" rtl="0">
              <a:lnSpc>
                <a:spcPct val="100000"/>
              </a:lnSpc>
              <a:spcBef>
                <a:spcPts val="0"/>
              </a:spcBef>
              <a:spcAft>
                <a:spcPts val="0"/>
              </a:spcAft>
              <a:buClr>
                <a:schemeClr val="accent1"/>
              </a:buClr>
              <a:buSzPts val="1800"/>
              <a:buFont typeface="Source Sans Pro"/>
              <a:buNone/>
              <a:defRPr sz="4600" b="0" i="0" u="none" strike="noStrike" cap="none">
                <a:solidFill>
                  <a:schemeClr val="accent1"/>
                </a:solidFill>
                <a:latin typeface="Source Sans Pro"/>
                <a:ea typeface="Source Sans Pro"/>
                <a:cs typeface="Source Sans Pro"/>
                <a:sym typeface="Source Sans Pro"/>
              </a:defRPr>
            </a:lvl6pPr>
            <a:lvl7pPr marR="0" lvl="6" algn="ctr" rtl="0">
              <a:lnSpc>
                <a:spcPct val="100000"/>
              </a:lnSpc>
              <a:spcBef>
                <a:spcPts val="0"/>
              </a:spcBef>
              <a:spcAft>
                <a:spcPts val="0"/>
              </a:spcAft>
              <a:buClr>
                <a:schemeClr val="accent1"/>
              </a:buClr>
              <a:buSzPts val="1800"/>
              <a:buFont typeface="Source Sans Pro"/>
              <a:buNone/>
              <a:defRPr sz="4600" b="0" i="0" u="none" strike="noStrike" cap="none">
                <a:solidFill>
                  <a:schemeClr val="accent1"/>
                </a:solidFill>
                <a:latin typeface="Source Sans Pro"/>
                <a:ea typeface="Source Sans Pro"/>
                <a:cs typeface="Source Sans Pro"/>
                <a:sym typeface="Source Sans Pro"/>
              </a:defRPr>
            </a:lvl7pPr>
            <a:lvl8pPr marR="0" lvl="7" algn="ctr" rtl="0">
              <a:lnSpc>
                <a:spcPct val="100000"/>
              </a:lnSpc>
              <a:spcBef>
                <a:spcPts val="0"/>
              </a:spcBef>
              <a:spcAft>
                <a:spcPts val="0"/>
              </a:spcAft>
              <a:buClr>
                <a:schemeClr val="accent1"/>
              </a:buClr>
              <a:buSzPts val="1800"/>
              <a:buFont typeface="Source Sans Pro"/>
              <a:buNone/>
              <a:defRPr sz="4600" b="0" i="0" u="none" strike="noStrike" cap="none">
                <a:solidFill>
                  <a:schemeClr val="accent1"/>
                </a:solidFill>
                <a:latin typeface="Source Sans Pro"/>
                <a:ea typeface="Source Sans Pro"/>
                <a:cs typeface="Source Sans Pro"/>
                <a:sym typeface="Source Sans Pro"/>
              </a:defRPr>
            </a:lvl8pPr>
            <a:lvl9pPr marR="0" lvl="8" algn="ctr" rtl="0">
              <a:lnSpc>
                <a:spcPct val="100000"/>
              </a:lnSpc>
              <a:spcBef>
                <a:spcPts val="0"/>
              </a:spcBef>
              <a:spcAft>
                <a:spcPts val="0"/>
              </a:spcAft>
              <a:buClr>
                <a:schemeClr val="accent1"/>
              </a:buClr>
              <a:buSzPts val="1800"/>
              <a:buFont typeface="Source Sans Pro"/>
              <a:buNone/>
              <a:defRPr sz="4600" b="0" i="0" u="none" strike="noStrike" cap="none">
                <a:solidFill>
                  <a:schemeClr val="accent1"/>
                </a:solidFill>
                <a:latin typeface="Source Sans Pro"/>
                <a:ea typeface="Source Sans Pro"/>
                <a:cs typeface="Source Sans Pro"/>
                <a:sym typeface="Source Sans Pro"/>
              </a:defRPr>
            </a:lvl9pPr>
          </a:lstStyle>
          <a:p>
            <a:pPr algn="l"/>
            <a:r>
              <a:rPr lang="es-ES" sz="3000" b="1" dirty="0">
                <a:solidFill>
                  <a:schemeClr val="tx1"/>
                </a:solidFill>
              </a:rPr>
              <a:t>FALLO:</a:t>
            </a:r>
            <a:r>
              <a:rPr lang="es-ES" sz="3000" dirty="0">
                <a:solidFill>
                  <a:schemeClr val="tx1"/>
                </a:solidFill>
              </a:rPr>
              <a:t> </a:t>
            </a:r>
            <a:r>
              <a:rPr lang="es-ES" sz="3000" kern="100" dirty="0">
                <a:solidFill>
                  <a:schemeClr val="tx1"/>
                </a:solidFill>
                <a:latin typeface="Calibri" panose="020F0502020204030204" pitchFamily="34" charset="0"/>
                <a:ea typeface="Calibri" panose="020F0502020204030204" pitchFamily="34" charset="0"/>
                <a:cs typeface="Calibri" panose="020F0502020204030204" pitchFamily="34" charset="0"/>
              </a:rPr>
              <a:t>Saca el jugador A1 desde la izquierda; resta B1; 1-9-2</a:t>
            </a:r>
            <a:r>
              <a:rPr lang="es-ES" sz="2800" kern="100"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s-ES" sz="2600" dirty="0">
              <a:solidFill>
                <a:srgbClr val="FF0000"/>
              </a:solidFill>
            </a:endParaRPr>
          </a:p>
        </p:txBody>
      </p:sp>
    </p:spTree>
    <p:extLst>
      <p:ext uri="{BB962C8B-B14F-4D97-AF65-F5344CB8AC3E}">
        <p14:creationId xmlns:p14="http://schemas.microsoft.com/office/powerpoint/2010/main" val="136058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60EF94C-9247-2849-E09B-F2963D80CDA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A2045B1-BF50-3757-9B1E-21B117342E0E}"/>
              </a:ext>
            </a:extLst>
          </p:cNvPr>
          <p:cNvSpPr>
            <a:spLocks noGrp="1"/>
          </p:cNvSpPr>
          <p:nvPr>
            <p:ph type="title"/>
          </p:nvPr>
        </p:nvSpPr>
        <p:spPr>
          <a:xfrm>
            <a:off x="0" y="1"/>
            <a:ext cx="12191999" cy="665017"/>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hlinkClick r:id="rId2" action="ppaction://hlinksldjump"/>
              </a:rPr>
              <a:t>CASO N2 25-02</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AGRESIÓN FINALIZADO EL PARTIDO</a:t>
            </a:r>
            <a:endParaRPr lang="es-ES" sz="3200" dirty="0">
              <a:solidFill>
                <a:srgbClr val="7030A0"/>
              </a:solidFill>
            </a:endParaRPr>
          </a:p>
        </p:txBody>
      </p:sp>
      <p:sp>
        <p:nvSpPr>
          <p:cNvPr id="3" name="Marcador de texto 2">
            <a:extLst>
              <a:ext uri="{FF2B5EF4-FFF2-40B4-BE49-F238E27FC236}">
                <a16:creationId xmlns:a16="http://schemas.microsoft.com/office/drawing/2014/main" id="{231CCC9F-9320-92E2-CDEC-C07382C0AA07}"/>
              </a:ext>
            </a:extLst>
          </p:cNvPr>
          <p:cNvSpPr>
            <a:spLocks noGrp="1"/>
          </p:cNvSpPr>
          <p:nvPr>
            <p:ph type="body" idx="1"/>
          </p:nvPr>
        </p:nvSpPr>
        <p:spPr>
          <a:xfrm>
            <a:off x="0" y="912999"/>
            <a:ext cx="8664213" cy="571500"/>
          </a:xfrm>
        </p:spPr>
        <p:txBody>
          <a:bodyPr>
            <a:noAutofit/>
          </a:bodyPr>
          <a:lstStyle/>
          <a:p>
            <a:pPr algn="l"/>
            <a:r>
              <a:rPr lang="es-ES" sz="3000" i="1" dirty="0">
                <a:solidFill>
                  <a:schemeClr val="tx1"/>
                </a:solidFill>
              </a:rPr>
              <a:t>Reglas aplicables: Art. 13.G. 4 </a:t>
            </a:r>
          </a:p>
        </p:txBody>
      </p:sp>
      <p:sp>
        <p:nvSpPr>
          <p:cNvPr id="4" name="Marcador de número de diapositiva 3">
            <a:extLst>
              <a:ext uri="{FF2B5EF4-FFF2-40B4-BE49-F238E27FC236}">
                <a16:creationId xmlns:a16="http://schemas.microsoft.com/office/drawing/2014/main" id="{FCC8CB1F-68CC-0CC1-25FE-0BF8E6F077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Marcador de texto 2">
            <a:extLst>
              <a:ext uri="{FF2B5EF4-FFF2-40B4-BE49-F238E27FC236}">
                <a16:creationId xmlns:a16="http://schemas.microsoft.com/office/drawing/2014/main" id="{63171DEB-12FB-957D-C88E-AECCC8352D3F}"/>
              </a:ext>
            </a:extLst>
          </p:cNvPr>
          <p:cNvSpPr txBox="1">
            <a:spLocks/>
          </p:cNvSpPr>
          <p:nvPr/>
        </p:nvSpPr>
        <p:spPr>
          <a:xfrm>
            <a:off x="1" y="1843150"/>
            <a:ext cx="12191999" cy="4379520"/>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rPr>
              <a:t>ESCENARIO: </a:t>
            </a:r>
            <a:r>
              <a:rPr lang="es-ES" sz="3000" dirty="0">
                <a:solidFill>
                  <a:schemeClr val="tx1"/>
                </a:solidFill>
              </a:rPr>
              <a:t>Un partido acaba señalando punto para el equipo ganador, un jugador de este equipo celebra la victoria con gestos exaltados, al ir a saludarse en la red da un golpe en la pala del contrario con excesiva fuerza de manera que esta cae al suelo, trata de recogerla para dársela al otro jugador pero en ese instante este le da una patada en la cara.</a:t>
            </a:r>
          </a:p>
          <a:p>
            <a:pPr algn="l"/>
            <a:r>
              <a:rPr lang="es-ES" sz="3000" dirty="0">
                <a:solidFill>
                  <a:schemeClr val="tx1"/>
                </a:solidFill>
              </a:rPr>
              <a:t>¿Qué debe de hacer el árbitro?</a:t>
            </a:r>
          </a:p>
          <a:p>
            <a:pPr algn="l"/>
            <a:endParaRPr lang="es-ES" sz="3000" dirty="0">
              <a:solidFill>
                <a:schemeClr val="tx1"/>
              </a:solidFill>
            </a:endParaRPr>
          </a:p>
          <a:p>
            <a:r>
              <a:rPr lang="es-ES" sz="2400" dirty="0">
                <a:hlinkClick r:id="rId3"/>
              </a:rPr>
              <a:t>La brutal agresión en el “pickleball” que pudo terminar en tragedia: no es ni legal en la UFC - AS.com</a:t>
            </a:r>
            <a:endParaRPr lang="es-ES" sz="2400" dirty="0">
              <a:solidFill>
                <a:schemeClr val="tx1"/>
              </a:solidFill>
            </a:endParaRPr>
          </a:p>
        </p:txBody>
      </p:sp>
    </p:spTree>
    <p:extLst>
      <p:ext uri="{BB962C8B-B14F-4D97-AF65-F5344CB8AC3E}">
        <p14:creationId xmlns:p14="http://schemas.microsoft.com/office/powerpoint/2010/main" val="2862282623"/>
      </p:ext>
    </p:extLst>
  </p:cSld>
  <p:clrMapOvr>
    <a:masterClrMapping/>
  </p:clrMapOvr>
</p:sld>
</file>

<file path=ppt/theme/theme1.xml><?xml version="1.0" encoding="utf-8"?>
<a:theme xmlns:a="http://schemas.openxmlformats.org/drawingml/2006/main" name="Breeze">
  <a:themeElements>
    <a:clrScheme name="Breeze">
      <a:dk1>
        <a:srgbClr val="000000"/>
      </a:dk1>
      <a:lt1>
        <a:srgbClr val="FFFFFF"/>
      </a:lt1>
      <a:dk2>
        <a:srgbClr val="A7A7A7"/>
      </a:dk2>
      <a:lt2>
        <a:srgbClr val="535353"/>
      </a:lt2>
      <a:accent1>
        <a:srgbClr val="2C7C9F"/>
      </a:accent1>
      <a:accent2>
        <a:srgbClr val="244A58"/>
      </a:accent2>
      <a:accent3>
        <a:srgbClr val="E2751D"/>
      </a:accent3>
      <a:accent4>
        <a:srgbClr val="FFB400"/>
      </a:accent4>
      <a:accent5>
        <a:srgbClr val="7EB606"/>
      </a:accent5>
      <a:accent6>
        <a:srgbClr val="C000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reeze">
  <a:themeElements>
    <a:clrScheme name="Breeze">
      <a:dk1>
        <a:srgbClr val="000000"/>
      </a:dk1>
      <a:lt1>
        <a:srgbClr val="FFFFFF"/>
      </a:lt1>
      <a:dk2>
        <a:srgbClr val="A7A7A7"/>
      </a:dk2>
      <a:lt2>
        <a:srgbClr val="535353"/>
      </a:lt2>
      <a:accent1>
        <a:srgbClr val="2C7C9F"/>
      </a:accent1>
      <a:accent2>
        <a:srgbClr val="244A58"/>
      </a:accent2>
      <a:accent3>
        <a:srgbClr val="E2751D"/>
      </a:accent3>
      <a:accent4>
        <a:srgbClr val="FFB400"/>
      </a:accent4>
      <a:accent5>
        <a:srgbClr val="7EB606"/>
      </a:accent5>
      <a:accent6>
        <a:srgbClr val="C000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34720</TotalTime>
  <Words>3712</Words>
  <Application>Microsoft Office PowerPoint</Application>
  <PresentationFormat>Panorámica</PresentationFormat>
  <Paragraphs>148</Paragraphs>
  <Slides>28</Slides>
  <Notes>9</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28</vt:i4>
      </vt:variant>
    </vt:vector>
  </HeadingPairs>
  <TitlesOfParts>
    <vt:vector size="37" baseType="lpstr">
      <vt:lpstr>Arial</vt:lpstr>
      <vt:lpstr>Courier New</vt:lpstr>
      <vt:lpstr>Times New Roman</vt:lpstr>
      <vt:lpstr>Aptos</vt:lpstr>
      <vt:lpstr>Symbol</vt:lpstr>
      <vt:lpstr>Source Sans Pro</vt:lpstr>
      <vt:lpstr>Calibri</vt:lpstr>
      <vt:lpstr>Noto Sans Symbols</vt:lpstr>
      <vt:lpstr>Breeze</vt:lpstr>
      <vt:lpstr>Presentación de PowerPoint</vt:lpstr>
      <vt:lpstr>ÍNDICE</vt:lpstr>
      <vt:lpstr>CASO N2 25-01: REGISTRO DE LA PENALIZACIÓN POR UNA FALTA TÉCNICA</vt:lpstr>
      <vt:lpstr>CASO N2 25-01: REGISTRO DE LA PENALIZACIÓN POR UNA FT – ESCENARIO 1 - FALLO</vt:lpstr>
      <vt:lpstr>CASO N2 25-01: REGISTRO DE LA PENALIZACIÓN POR UNA FALTA TÉCNICA</vt:lpstr>
      <vt:lpstr>CASO N2 25-01: REGISTRO DE LA PENALIZACIÓN POR UNA FT – ESCENARIO 2 - FALLO</vt:lpstr>
      <vt:lpstr>CASO N2 25-01: REGISTRO DE LA PENALIZACIÓN POR UNA FALTA TÉCNICA</vt:lpstr>
      <vt:lpstr>CASO N2 25-01: REGISTRO DE LA PENALIZACIÓN POR UNA FT – ESCENARIO 3 - FALLO</vt:lpstr>
      <vt:lpstr>CASO N2 25-02: AGRESIÓN FINALIZADO EL PARTIDO</vt:lpstr>
      <vt:lpstr>CASO N2 25-02: AGRESIÓN FINALIZADO EL PARTIDO - FALLO</vt:lpstr>
      <vt:lpstr>CASO N2 25-03: RESCISIÓN DE TIEMPO MUERTO MÉDICO</vt:lpstr>
      <vt:lpstr>CASO N2 25-03: RESCISIÓN DE TIEMPO MUERTO MÉDICO- FALLO</vt:lpstr>
      <vt:lpstr>CASO N2 25-04: SOLICITUD DE UN MOMENTO PARA EVALUAR</vt:lpstr>
      <vt:lpstr>CASO N2 25-04: SOLICITUD DE UN MOMENTO PARA EVALUAR- FALLO</vt:lpstr>
      <vt:lpstr>CASO N2 25-05: PARTIDO NO OFICIADO. FINAL DE RALLY</vt:lpstr>
      <vt:lpstr>CASO N2 25-05: PARTIDO NO OFICIADO. FINAL DE RALLY- FALLO</vt:lpstr>
      <vt:lpstr>CASO N2 25-06: IMPUGNACIÓN A LA DECISIÓN DEL JP DE CAMBIO DE LADO CON 10-4-2</vt:lpstr>
      <vt:lpstr>CASO N2 25-06: IMPUGNACIÓN A LA DECISIÓN DEL JP DE CAMBIO DE LADO CON 10-4-2- FALLO</vt:lpstr>
      <vt:lpstr>CASO N2 25-07: APELACIONES</vt:lpstr>
      <vt:lpstr>CASO N2 25-07: APELACIONES- FALLO</vt:lpstr>
      <vt:lpstr>CASO N2 25-08: CANTOS DE LÍNEA</vt:lpstr>
      <vt:lpstr>CASO N2 25-08: CANTOS DE LÍNEA- FALLO</vt:lpstr>
      <vt:lpstr>CASO N2 25-09: APLICACIÓN PENALIZACIÓN POR FALTA TÉCNICA ANTES DEL PARTIDO</vt:lpstr>
      <vt:lpstr>CASO N2 25-09: APLICACIÓN PENALIZACIÓN POR FALTA TÉCNICA ANTES DEL PARTIDO. ESCENARIO 1- FALLO</vt:lpstr>
      <vt:lpstr>CASO N2 25-09: APLICACIÓN PENALIZACIÓN POR FALTA TÉCNICA ANTES DEL PARTIDO. ESCENARIO 2- FALLO</vt:lpstr>
      <vt:lpstr>CASO N2 25-10: APLICACIÓN PENALIZACIÓN POR FALTA TÉCNICA EN PUNTUACIÓN POR JUGADA</vt:lpstr>
      <vt:lpstr>CASO N2 25-10: APLICACIÓN PENALIZACIÓN POR FALTA TÉCNICA EN PUNTUACIÓN POR JUGADA. ESCENARIO 1- FALLO</vt:lpstr>
      <vt:lpstr>CASO N2 25-10: APLICACIÓN PENALIZACIÓN POR FALTA TÉCNICA EN PUNTUACIÓN POR JUGADA- ESCENARIO 2- FALLO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Marsha</dc:creator>
  <cp:lastModifiedBy>triJuankar .</cp:lastModifiedBy>
  <cp:revision>104</cp:revision>
  <cp:lastPrinted>2023-10-23T17:16:51Z</cp:lastPrinted>
  <dcterms:created xsi:type="dcterms:W3CDTF">2021-02-11T03:13:44Z</dcterms:created>
  <dcterms:modified xsi:type="dcterms:W3CDTF">2025-05-17T18:17:21Z</dcterms:modified>
</cp:coreProperties>
</file>