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7315200" cy="9601200"/>
  <p:embeddedFontLst>
    <p:embeddedFont>
      <p:font typeface="Source Sans Pro" panose="020B0503030403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2" roundtripDataSignature="AMtx7miChs7EQ82siZHbwQIGG2gfN7xH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5" autoAdjust="0"/>
    <p:restoredTop sz="85376" autoAdjust="0"/>
  </p:normalViewPr>
  <p:slideViewPr>
    <p:cSldViewPr snapToGrid="0">
      <p:cViewPr varScale="1">
        <p:scale>
          <a:sx n="54" d="100"/>
          <a:sy n="54" d="100"/>
        </p:scale>
        <p:origin x="37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294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93" Type="http://schemas.openxmlformats.org/officeDocument/2006/relationships/presProps" Target="presProps.xml"/><Relationship Id="rId2" Type="http://schemas.openxmlformats.org/officeDocument/2006/relationships/slide" Target="slides/slide1.xml"/><Relationship Id="rId29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96" Type="http://schemas.openxmlformats.org/officeDocument/2006/relationships/tableStyles" Target="tableStyles.xml"/><Relationship Id="rId10" Type="http://schemas.openxmlformats.org/officeDocument/2006/relationships/font" Target="fonts/font4.fntdata"/><Relationship Id="rId29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Hoja base, con servidores iniciales y turno de saques</a:t>
            </a:r>
          </a:p>
        </p:txBody>
      </p:sp>
    </p:spTree>
    <p:extLst>
      <p:ext uri="{BB962C8B-B14F-4D97-AF65-F5344CB8AC3E}">
        <p14:creationId xmlns:p14="http://schemas.microsoft.com/office/powerpoint/2010/main" val="3427146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Hoja con puntuaciones independientes</a:t>
            </a:r>
          </a:p>
        </p:txBody>
      </p:sp>
    </p:spTree>
    <p:extLst>
      <p:ext uri="{BB962C8B-B14F-4D97-AF65-F5344CB8AC3E}">
        <p14:creationId xmlns:p14="http://schemas.microsoft.com/office/powerpoint/2010/main" val="1039131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951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Hoja finalizada, con casi todo editable para preparar </a:t>
            </a:r>
            <a:r>
              <a:rPr lang="es-ES"/>
              <a:t>ejercicios diferentes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404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2"/>
          <p:cNvSpPr/>
          <p:nvPr/>
        </p:nvSpPr>
        <p:spPr>
          <a:xfrm>
            <a:off x="1770888" y="1295400"/>
            <a:ext cx="8650224" cy="3152888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rotWithShape="0">
              <a:srgbClr val="000000">
                <a:alpha val="49803"/>
              </a:srgbClr>
            </a:outerShdw>
          </a:effectLst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ource Sans Pro"/>
              <a:buNone/>
            </a:pPr>
            <a:endParaRPr sz="18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Google Shape;21;p282"/>
          <p:cNvSpPr txBox="1">
            <a:spLocks noGrp="1"/>
          </p:cNvSpPr>
          <p:nvPr>
            <p:ph type="title"/>
          </p:nvPr>
        </p:nvSpPr>
        <p:spPr>
          <a:xfrm>
            <a:off x="1763895" y="1524000"/>
            <a:ext cx="8664211" cy="172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2"/>
          <p:cNvSpPr txBox="1">
            <a:spLocks noGrp="1"/>
          </p:cNvSpPr>
          <p:nvPr>
            <p:ph type="body" idx="1"/>
          </p:nvPr>
        </p:nvSpPr>
        <p:spPr>
          <a:xfrm>
            <a:off x="1763895" y="3299012"/>
            <a:ext cx="8664213" cy="916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82"/>
          <p:cNvSpPr txBox="1">
            <a:spLocks noGrp="1"/>
          </p:cNvSpPr>
          <p:nvPr>
            <p:ph type="sldNum" idx="12"/>
          </p:nvPr>
        </p:nvSpPr>
        <p:spPr>
          <a:xfrm>
            <a:off x="11238655" y="6139461"/>
            <a:ext cx="612686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3"/>
          <p:cNvSpPr txBox="1">
            <a:spLocks noGrp="1"/>
          </p:cNvSpPr>
          <p:nvPr>
            <p:ph type="title"/>
          </p:nvPr>
        </p:nvSpPr>
        <p:spPr>
          <a:xfrm>
            <a:off x="484717" y="3352801"/>
            <a:ext cx="11222568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3"/>
          <p:cNvSpPr txBox="1">
            <a:spLocks noGrp="1"/>
          </p:cNvSpPr>
          <p:nvPr>
            <p:ph type="body" idx="1"/>
          </p:nvPr>
        </p:nvSpPr>
        <p:spPr>
          <a:xfrm>
            <a:off x="484717" y="4771030"/>
            <a:ext cx="11222568" cy="97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83"/>
          <p:cNvSpPr>
            <a:spLocks noGrp="1"/>
          </p:cNvSpPr>
          <p:nvPr>
            <p:ph type="pic" idx="2"/>
          </p:nvPr>
        </p:nvSpPr>
        <p:spPr>
          <a:xfrm>
            <a:off x="494640" y="363538"/>
            <a:ext cx="11202721" cy="283686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rotWithShape="0">
              <a:srgbClr val="000000">
                <a:alpha val="49803"/>
              </a:srgbClr>
            </a:outerShdw>
          </a:effectLst>
        </p:spPr>
      </p:sp>
      <p:sp>
        <p:nvSpPr>
          <p:cNvPr id="28" name="Google Shape;28;p283"/>
          <p:cNvSpPr txBox="1">
            <a:spLocks noGrp="1"/>
          </p:cNvSpPr>
          <p:nvPr>
            <p:ph type="sldNum" idx="12"/>
          </p:nvPr>
        </p:nvSpPr>
        <p:spPr>
          <a:xfrm>
            <a:off x="11238655" y="6139461"/>
            <a:ext cx="612686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4"/>
          <p:cNvSpPr txBox="1">
            <a:spLocks noGrp="1"/>
          </p:cNvSpPr>
          <p:nvPr>
            <p:ph type="title"/>
          </p:nvPr>
        </p:nvSpPr>
        <p:spPr>
          <a:xfrm>
            <a:off x="732367" y="2403144"/>
            <a:ext cx="10742084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4"/>
          <p:cNvSpPr txBox="1"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4"/>
          <p:cNvSpPr txBox="1">
            <a:spLocks noGrp="1"/>
          </p:cNvSpPr>
          <p:nvPr>
            <p:ph type="sldNum" idx="12"/>
          </p:nvPr>
        </p:nvSpPr>
        <p:spPr>
          <a:xfrm>
            <a:off x="11238655" y="6139461"/>
            <a:ext cx="612686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5"/>
          <p:cNvSpPr txBox="1"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5"/>
          <p:cNvSpPr txBox="1">
            <a:spLocks noGrp="1"/>
          </p:cNvSpPr>
          <p:nvPr>
            <p:ph type="body" idx="1"/>
          </p:nvPr>
        </p:nvSpPr>
        <p:spPr>
          <a:xfrm>
            <a:off x="732367" y="1600200"/>
            <a:ext cx="5120641" cy="434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Calibri"/>
              <a:buNone/>
              <a:defRPr sz="2000"/>
            </a:lvl1pPr>
            <a:lvl2pPr marL="914400" lvl="1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•"/>
              <a:defRPr sz="2000"/>
            </a:lvl2pPr>
            <a:lvl3pPr marL="1371600" lvl="2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o"/>
              <a:defRPr sz="2000"/>
            </a:lvl3pPr>
            <a:lvl4pPr marL="1828800" lvl="3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▪"/>
              <a:defRPr sz="2000"/>
            </a:lvl4pPr>
            <a:lvl5pPr marL="2286000" lvl="4" indent="-3683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•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5"/>
          <p:cNvSpPr txBox="1">
            <a:spLocks noGrp="1"/>
          </p:cNvSpPr>
          <p:nvPr>
            <p:ph type="sldNum" idx="12"/>
          </p:nvPr>
        </p:nvSpPr>
        <p:spPr>
          <a:xfrm>
            <a:off x="11238655" y="6139461"/>
            <a:ext cx="612686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6"/>
          <p:cNvSpPr txBox="1">
            <a:spLocks noGrp="1"/>
          </p:cNvSpPr>
          <p:nvPr>
            <p:ph type="title"/>
          </p:nvPr>
        </p:nvSpPr>
        <p:spPr>
          <a:xfrm>
            <a:off x="732364" y="107576"/>
            <a:ext cx="1072303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6"/>
          <p:cNvSpPr txBox="1">
            <a:spLocks noGrp="1"/>
          </p:cNvSpPr>
          <p:nvPr>
            <p:ph type="body" idx="1"/>
          </p:nvPr>
        </p:nvSpPr>
        <p:spPr>
          <a:xfrm>
            <a:off x="732364" y="1453224"/>
            <a:ext cx="5120642" cy="75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4800"/>
              <a:buFont typeface="Calibri"/>
              <a:buNone/>
              <a:defRPr>
                <a:solidFill>
                  <a:srgbClr val="6FB7D7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4000"/>
              <a:buNone/>
              <a:defRPr>
                <a:solidFill>
                  <a:srgbClr val="6FB7D7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3600"/>
              <a:buNone/>
              <a:defRPr>
                <a:solidFill>
                  <a:srgbClr val="6FB7D7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3200"/>
              <a:buNone/>
              <a:defRPr>
                <a:solidFill>
                  <a:srgbClr val="6FB7D7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B7D7"/>
              </a:buClr>
              <a:buSzPts val="2400"/>
              <a:buNone/>
              <a:defRPr>
                <a:solidFill>
                  <a:srgbClr val="6FB7D7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6"/>
          <p:cNvSpPr txBox="1">
            <a:spLocks noGrp="1"/>
          </p:cNvSpPr>
          <p:nvPr>
            <p:ph type="body" idx="2"/>
          </p:nvPr>
        </p:nvSpPr>
        <p:spPr>
          <a:xfrm>
            <a:off x="6334759" y="1453224"/>
            <a:ext cx="5120641" cy="75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None/>
              <a:defRPr/>
            </a:lvl1pPr>
            <a:lvl2pPr marL="914400" lvl="1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•"/>
              <a:defRPr/>
            </a:lvl2pPr>
            <a:lvl3pPr marL="1371600" lvl="2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o"/>
              <a:defRPr/>
            </a:lvl3pPr>
            <a:lvl4pPr marL="1828800" lvl="3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86"/>
          <p:cNvSpPr txBox="1">
            <a:spLocks noGrp="1"/>
          </p:cNvSpPr>
          <p:nvPr>
            <p:ph type="sldNum" idx="12"/>
          </p:nvPr>
        </p:nvSpPr>
        <p:spPr>
          <a:xfrm>
            <a:off x="11238655" y="6139461"/>
            <a:ext cx="612686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8"/>
          <p:cNvSpPr txBox="1">
            <a:spLocks noGrp="1"/>
          </p:cNvSpPr>
          <p:nvPr>
            <p:ph type="title"/>
          </p:nvPr>
        </p:nvSpPr>
        <p:spPr>
          <a:xfrm>
            <a:off x="711198" y="611872"/>
            <a:ext cx="5120642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8"/>
          <p:cNvSpPr txBox="1">
            <a:spLocks noGrp="1"/>
          </p:cNvSpPr>
          <p:nvPr>
            <p:ph type="body" idx="1"/>
          </p:nvPr>
        </p:nvSpPr>
        <p:spPr>
          <a:xfrm>
            <a:off x="6323765" y="368300"/>
            <a:ext cx="5120641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20"/>
              <a:buFont typeface="Calibri"/>
              <a:buNone/>
              <a:defRPr sz="2200"/>
            </a:lvl1pPr>
            <a:lvl2pPr marL="914400" lvl="1" indent="-38226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20"/>
              <a:buChar char="•"/>
              <a:defRPr sz="2200"/>
            </a:lvl2pPr>
            <a:lvl3pPr marL="1371600" lvl="2" indent="-38226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20"/>
              <a:buChar char="o"/>
              <a:defRPr sz="2200"/>
            </a:lvl3pPr>
            <a:lvl4pPr marL="1828800" lvl="3" indent="-38226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20"/>
              <a:buChar char="▪"/>
              <a:defRPr sz="2200"/>
            </a:lvl4pPr>
            <a:lvl5pPr marL="2286000" lvl="4" indent="-38227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20"/>
              <a:buChar char="•"/>
              <a:defRPr sz="2200"/>
            </a:lvl5pPr>
            <a:lvl6pPr marL="2743200" lvl="5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88"/>
          <p:cNvSpPr txBox="1">
            <a:spLocks noGrp="1"/>
          </p:cNvSpPr>
          <p:nvPr>
            <p:ph type="body" idx="2"/>
          </p:nvPr>
        </p:nvSpPr>
        <p:spPr>
          <a:xfrm>
            <a:off x="711198" y="1787855"/>
            <a:ext cx="5120642" cy="372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None/>
              <a:defRPr/>
            </a:lvl1pPr>
            <a:lvl2pPr marL="914400" lvl="1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•"/>
              <a:defRPr/>
            </a:lvl2pPr>
            <a:lvl3pPr marL="1371600" lvl="2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o"/>
              <a:defRPr/>
            </a:lvl3pPr>
            <a:lvl4pPr marL="1828800" lvl="3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88"/>
          <p:cNvSpPr txBox="1">
            <a:spLocks noGrp="1"/>
          </p:cNvSpPr>
          <p:nvPr>
            <p:ph type="sldNum" idx="12"/>
          </p:nvPr>
        </p:nvSpPr>
        <p:spPr>
          <a:xfrm>
            <a:off x="11238655" y="6139461"/>
            <a:ext cx="612686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9"/>
          <p:cNvSpPr txBox="1">
            <a:spLocks noGrp="1"/>
          </p:cNvSpPr>
          <p:nvPr>
            <p:ph type="title"/>
          </p:nvPr>
        </p:nvSpPr>
        <p:spPr>
          <a:xfrm>
            <a:off x="711198" y="611872"/>
            <a:ext cx="543939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9"/>
          <p:cNvSpPr txBox="1">
            <a:spLocks noGrp="1"/>
          </p:cNvSpPr>
          <p:nvPr>
            <p:ph type="body" idx="1"/>
          </p:nvPr>
        </p:nvSpPr>
        <p:spPr>
          <a:xfrm>
            <a:off x="711198" y="1787855"/>
            <a:ext cx="5439394" cy="372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  <a:defRPr sz="1800"/>
            </a:lvl1pPr>
            <a:lvl2pPr marL="914400" lvl="1" indent="-22860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2pPr>
            <a:lvl3pPr marL="1371600" lvl="2" indent="-22860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3pPr>
            <a:lvl4pPr marL="1828800" lvl="3" indent="-22860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4pPr>
            <a:lvl5pPr marL="2286000" lvl="4" indent="-22860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89"/>
          <p:cNvSpPr>
            <a:spLocks noGrp="1"/>
          </p:cNvSpPr>
          <p:nvPr>
            <p:ph type="pic" idx="2"/>
          </p:nvPr>
        </p:nvSpPr>
        <p:spPr>
          <a:xfrm>
            <a:off x="6787488" y="359393"/>
            <a:ext cx="4876801" cy="5318077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rotWithShape="0">
              <a:srgbClr val="000000">
                <a:alpha val="49803"/>
              </a:srgbClr>
            </a:outerShdw>
          </a:effectLst>
        </p:spPr>
      </p:sp>
      <p:sp>
        <p:nvSpPr>
          <p:cNvPr id="54" name="Google Shape;54;p289"/>
          <p:cNvSpPr txBox="1">
            <a:spLocks noGrp="1"/>
          </p:cNvSpPr>
          <p:nvPr>
            <p:ph type="sldNum" idx="12"/>
          </p:nvPr>
        </p:nvSpPr>
        <p:spPr>
          <a:xfrm>
            <a:off x="11238655" y="6139461"/>
            <a:ext cx="612686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0"/>
          <p:cNvSpPr txBox="1">
            <a:spLocks noGrp="1"/>
          </p:cNvSpPr>
          <p:nvPr>
            <p:ph type="title"/>
          </p:nvPr>
        </p:nvSpPr>
        <p:spPr>
          <a:xfrm rot="5400000">
            <a:off x="8054739" y="2139950"/>
            <a:ext cx="5575301" cy="203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0"/>
          <p:cNvSpPr txBox="1">
            <a:spLocks noGrp="1"/>
          </p:cNvSpPr>
          <p:nvPr>
            <p:ph type="body" idx="1"/>
          </p:nvPr>
        </p:nvSpPr>
        <p:spPr>
          <a:xfrm rot="5400000">
            <a:off x="2404532" y="-1303867"/>
            <a:ext cx="5575301" cy="891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None/>
              <a:defRPr/>
            </a:lvl1pPr>
            <a:lvl2pPr marL="914400" lvl="1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•"/>
              <a:defRPr/>
            </a:lvl2pPr>
            <a:lvl3pPr marL="1371600" lvl="2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o"/>
              <a:defRPr/>
            </a:lvl3pPr>
            <a:lvl4pPr marL="1828800" lvl="3" indent="-35433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98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90"/>
          <p:cNvSpPr txBox="1">
            <a:spLocks noGrp="1"/>
          </p:cNvSpPr>
          <p:nvPr>
            <p:ph type="sldNum" idx="12"/>
          </p:nvPr>
        </p:nvSpPr>
        <p:spPr>
          <a:xfrm>
            <a:off x="11238655" y="6139461"/>
            <a:ext cx="612686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8"/>
          <p:cNvSpPr txBox="1"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Calibri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278"/>
          <p:cNvSpPr txBox="1">
            <a:spLocks noGrp="1"/>
          </p:cNvSpPr>
          <p:nvPr>
            <p:ph type="body" idx="1"/>
          </p:nvPr>
        </p:nvSpPr>
        <p:spPr>
          <a:xfrm>
            <a:off x="732367" y="1600200"/>
            <a:ext cx="10723035" cy="434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5280"/>
              <a:buFont typeface="Calibri"/>
              <a:buNone/>
              <a:defRPr sz="4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08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4400"/>
              <a:buFont typeface="Arial"/>
              <a:buChar char="•"/>
              <a:defRPr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006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960"/>
              <a:buFont typeface="Courier New"/>
              <a:buChar char="o"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211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3520"/>
              <a:buFont typeface="Noto Sans Symbols"/>
              <a:buChar char="▪"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623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64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400"/>
              <a:buFont typeface="Source Sans Pro"/>
              <a:buChar char="•"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400"/>
              <a:buFont typeface="Source Sans Pro"/>
              <a:buChar char="•"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400"/>
              <a:buFont typeface="Source Sans Pro"/>
              <a:buChar char="•"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2400"/>
              <a:buFont typeface="Source Sans Pro"/>
              <a:buChar char="•"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278"/>
          <p:cNvSpPr txBox="1">
            <a:spLocks noGrp="1"/>
          </p:cNvSpPr>
          <p:nvPr>
            <p:ph type="sldNum" idx="12"/>
          </p:nvPr>
        </p:nvSpPr>
        <p:spPr>
          <a:xfrm>
            <a:off x="11238655" y="6139461"/>
            <a:ext cx="612686" cy="63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FA745-613B-2706-1F7F-F35DB568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F7393-9A64-5FFB-B7EF-E777D20A6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CE3D3F-B8A6-9A0F-61EF-15F6525173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E7CCAE-B027-B411-E045-FAA6B138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45042" y="626128"/>
            <a:ext cx="11434127" cy="6231871"/>
          </a:xfrm>
          <a:prstGeom prst="rect">
            <a:avLst/>
          </a:prstGeom>
        </p:spPr>
      </p:pic>
      <p:sp>
        <p:nvSpPr>
          <p:cNvPr id="8" name="Google Shape;63;p1">
            <a:extLst>
              <a:ext uri="{FF2B5EF4-FFF2-40B4-BE49-F238E27FC236}">
                <a16:creationId xmlns:a16="http://schemas.microsoft.com/office/drawing/2014/main" id="{C0758BD2-6888-CC05-04A4-F280CBF3BB4D}"/>
              </a:ext>
            </a:extLst>
          </p:cNvPr>
          <p:cNvSpPr txBox="1"/>
          <p:nvPr/>
        </p:nvSpPr>
        <p:spPr>
          <a:xfrm>
            <a:off x="161277" y="80998"/>
            <a:ext cx="1186944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579B"/>
              </a:buClr>
              <a:buSzPts val="8000"/>
              <a:buFont typeface="Source Sans Pro"/>
              <a:buNone/>
            </a:pPr>
            <a:r>
              <a:rPr lang="es-ES" sz="1800" b="1" dirty="0">
                <a:solidFill>
                  <a:srgbClr val="002060"/>
                </a:solidFill>
              </a:rPr>
              <a:t>BUSCAR ERRORES EN LA HOJA DE ARBITRAJE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86334F-BB9D-7D8C-E61F-5EE04B35AD87}"/>
              </a:ext>
            </a:extLst>
          </p:cNvPr>
          <p:cNvSpPr txBox="1"/>
          <p:nvPr/>
        </p:nvSpPr>
        <p:spPr>
          <a:xfrm>
            <a:off x="8120418" y="736976"/>
            <a:ext cx="1781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MEDALLA DE ORO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8D3DC4-3AD6-F9CB-C02B-10E7036FE554}"/>
              </a:ext>
            </a:extLst>
          </p:cNvPr>
          <p:cNvSpPr txBox="1"/>
          <p:nvPr/>
        </p:nvSpPr>
        <p:spPr>
          <a:xfrm>
            <a:off x="8161362" y="103726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Nº</a:t>
            </a:r>
            <a:r>
              <a:rPr lang="es-ES" dirty="0"/>
              <a:t>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9BF677-8F96-3ED0-4B09-8D46885D239F}"/>
              </a:ext>
            </a:extLst>
          </p:cNvPr>
          <p:cNvSpPr txBox="1"/>
          <p:nvPr/>
        </p:nvSpPr>
        <p:spPr>
          <a:xfrm>
            <a:off x="8243249" y="1611484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 / 3 a 11 x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D81BFA9-59DF-4068-2AF1-DD8AA7918FDC}"/>
              </a:ext>
            </a:extLst>
          </p:cNvPr>
          <p:cNvSpPr txBox="1"/>
          <p:nvPr/>
        </p:nvSpPr>
        <p:spPr>
          <a:xfrm>
            <a:off x="1581317" y="860559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CAMPEONATO DE ESPAÑA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5A349E-9816-24D7-FD1D-D49EDF31F36B}"/>
              </a:ext>
            </a:extLst>
          </p:cNvPr>
          <p:cNvSpPr txBox="1"/>
          <p:nvPr/>
        </p:nvSpPr>
        <p:spPr>
          <a:xfrm>
            <a:off x="2841640" y="1507401"/>
            <a:ext cx="2512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A1                                     A2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9078D7-6A7D-8C6C-D78A-0133A7D9CFF4}"/>
              </a:ext>
            </a:extLst>
          </p:cNvPr>
          <p:cNvSpPr txBox="1"/>
          <p:nvPr/>
        </p:nvSpPr>
        <p:spPr>
          <a:xfrm rot="10800000">
            <a:off x="6987136" y="6157631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B1                                     B2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69C987A-FC77-099D-F5B5-BAFF5448709E}"/>
              </a:ext>
            </a:extLst>
          </p:cNvPr>
          <p:cNvSpPr txBox="1"/>
          <p:nvPr/>
        </p:nvSpPr>
        <p:spPr>
          <a:xfrm>
            <a:off x="1243077" y="247027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X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1F2034-7E1D-8C1D-C0AE-9B44FAF4F990}"/>
              </a:ext>
            </a:extLst>
          </p:cNvPr>
          <p:cNvSpPr txBox="1"/>
          <p:nvPr/>
        </p:nvSpPr>
        <p:spPr>
          <a:xfrm>
            <a:off x="1260395" y="303864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X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3D241E2-87D4-38E1-C754-031BA7DECC5E}"/>
              </a:ext>
            </a:extLst>
          </p:cNvPr>
          <p:cNvSpPr txBox="1"/>
          <p:nvPr/>
        </p:nvSpPr>
        <p:spPr>
          <a:xfrm>
            <a:off x="10663703" y="490839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X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9D88D8F-0784-94B0-9EBC-121EBBCEDFF7}"/>
              </a:ext>
            </a:extLst>
          </p:cNvPr>
          <p:cNvSpPr/>
          <p:nvPr/>
        </p:nvSpPr>
        <p:spPr>
          <a:xfrm>
            <a:off x="2593075" y="1345040"/>
            <a:ext cx="873456" cy="574221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43FE90B-3E68-2CFC-8AB2-A011A98A74D3}"/>
              </a:ext>
            </a:extLst>
          </p:cNvPr>
          <p:cNvSpPr/>
          <p:nvPr/>
        </p:nvSpPr>
        <p:spPr>
          <a:xfrm>
            <a:off x="6765025" y="6028787"/>
            <a:ext cx="873456" cy="574221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85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FA745-613B-2706-1F7F-F35DB568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F7393-9A64-5FFB-B7EF-E777D20A6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CE3D3F-B8A6-9A0F-61EF-15F6525173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E7CCAE-B027-B411-E045-FAA6B138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45041" y="626128"/>
            <a:ext cx="11434127" cy="6150874"/>
          </a:xfrm>
          <a:prstGeom prst="rect">
            <a:avLst/>
          </a:prstGeom>
        </p:spPr>
      </p:pic>
      <p:sp>
        <p:nvSpPr>
          <p:cNvPr id="8" name="Google Shape;63;p1">
            <a:extLst>
              <a:ext uri="{FF2B5EF4-FFF2-40B4-BE49-F238E27FC236}">
                <a16:creationId xmlns:a16="http://schemas.microsoft.com/office/drawing/2014/main" id="{C0758BD2-6888-CC05-04A4-F280CBF3BB4D}"/>
              </a:ext>
            </a:extLst>
          </p:cNvPr>
          <p:cNvSpPr txBox="1"/>
          <p:nvPr/>
        </p:nvSpPr>
        <p:spPr>
          <a:xfrm>
            <a:off x="92468" y="58415"/>
            <a:ext cx="63481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579B"/>
              </a:buClr>
              <a:buSzPts val="8000"/>
              <a:buFont typeface="Source Sans Pro"/>
              <a:buNone/>
            </a:pPr>
            <a:r>
              <a:rPr lang="es-ES" sz="1800" b="1" dirty="0">
                <a:solidFill>
                  <a:srgbClr val="002060"/>
                </a:solidFill>
              </a:rPr>
              <a:t>BUSCAR ERRORES EN LA HOJA DE ARBITRAJE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86334F-BB9D-7D8C-E61F-5EE04B35AD87}"/>
              </a:ext>
            </a:extLst>
          </p:cNvPr>
          <p:cNvSpPr txBox="1"/>
          <p:nvPr/>
        </p:nvSpPr>
        <p:spPr>
          <a:xfrm>
            <a:off x="8120418" y="736976"/>
            <a:ext cx="2052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MEDALLA DE ORO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8D3DC4-3AD6-F9CB-C02B-10E7036FE554}"/>
              </a:ext>
            </a:extLst>
          </p:cNvPr>
          <p:cNvSpPr txBox="1"/>
          <p:nvPr/>
        </p:nvSpPr>
        <p:spPr>
          <a:xfrm>
            <a:off x="8328506" y="1007767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/>
              <a:t>Nº</a:t>
            </a:r>
            <a:r>
              <a:rPr lang="es-ES" sz="1600" b="1" dirty="0"/>
              <a:t>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9BF677-8F96-3ED0-4B09-8D46885D239F}"/>
              </a:ext>
            </a:extLst>
          </p:cNvPr>
          <p:cNvSpPr txBox="1"/>
          <p:nvPr/>
        </p:nvSpPr>
        <p:spPr>
          <a:xfrm>
            <a:off x="8243249" y="1572156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2 / 3 a 11 x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D81BFA9-59DF-4068-2AF1-DD8AA7918FDC}"/>
              </a:ext>
            </a:extLst>
          </p:cNvPr>
          <p:cNvSpPr txBox="1"/>
          <p:nvPr/>
        </p:nvSpPr>
        <p:spPr>
          <a:xfrm>
            <a:off x="1581317" y="860559"/>
            <a:ext cx="4775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CAMPEONATO DE ESPAÑA- Dobles Mixtos 4.5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5A349E-9816-24D7-FD1D-D49EDF31F36B}"/>
              </a:ext>
            </a:extLst>
          </p:cNvPr>
          <p:cNvSpPr txBox="1"/>
          <p:nvPr/>
        </p:nvSpPr>
        <p:spPr>
          <a:xfrm>
            <a:off x="2524395" y="1487660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A1                                               A2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9078D7-6A7D-8C6C-D78A-0133A7D9CFF4}"/>
              </a:ext>
            </a:extLst>
          </p:cNvPr>
          <p:cNvSpPr txBox="1"/>
          <p:nvPr/>
        </p:nvSpPr>
        <p:spPr>
          <a:xfrm rot="10800000">
            <a:off x="6987136" y="6157631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B1                                     B2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69C987A-FC77-099D-F5B5-BAFF5448709E}"/>
              </a:ext>
            </a:extLst>
          </p:cNvPr>
          <p:cNvSpPr txBox="1"/>
          <p:nvPr/>
        </p:nvSpPr>
        <p:spPr>
          <a:xfrm>
            <a:off x="1243077" y="240145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X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1F2034-7E1D-8C1D-C0AE-9B44FAF4F990}"/>
              </a:ext>
            </a:extLst>
          </p:cNvPr>
          <p:cNvSpPr txBox="1"/>
          <p:nvPr/>
        </p:nvSpPr>
        <p:spPr>
          <a:xfrm>
            <a:off x="1260395" y="299931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X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9D88D8F-0784-94B0-9EBC-121EBBCEDFF7}"/>
              </a:ext>
            </a:extLst>
          </p:cNvPr>
          <p:cNvSpPr/>
          <p:nvPr/>
        </p:nvSpPr>
        <p:spPr>
          <a:xfrm>
            <a:off x="2347275" y="1345040"/>
            <a:ext cx="873456" cy="574221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C2A3887-9C66-E458-61E1-3E2F7CA8F6A5}"/>
              </a:ext>
            </a:extLst>
          </p:cNvPr>
          <p:cNvCxnSpPr/>
          <p:nvPr/>
        </p:nvCxnSpPr>
        <p:spPr>
          <a:xfrm flipV="1">
            <a:off x="2014538" y="2470278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30EAADE-8D85-00F4-3FEB-D6A1F4E4911D}"/>
              </a:ext>
            </a:extLst>
          </p:cNvPr>
          <p:cNvCxnSpPr/>
          <p:nvPr/>
        </p:nvCxnSpPr>
        <p:spPr>
          <a:xfrm flipV="1">
            <a:off x="2427303" y="2470278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B95CD88-BE6B-8D3C-3244-65FBD0834969}"/>
              </a:ext>
            </a:extLst>
          </p:cNvPr>
          <p:cNvCxnSpPr/>
          <p:nvPr/>
        </p:nvCxnSpPr>
        <p:spPr>
          <a:xfrm flipV="1">
            <a:off x="2841640" y="2447612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F272C71-756D-4057-243A-6A3024298EE4}"/>
              </a:ext>
            </a:extLst>
          </p:cNvPr>
          <p:cNvCxnSpPr>
            <a:cxnSpLocks/>
          </p:cNvCxnSpPr>
          <p:nvPr/>
        </p:nvCxnSpPr>
        <p:spPr>
          <a:xfrm>
            <a:off x="3254405" y="2466829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41EFCF9-9B98-F042-9657-F2F64513F724}"/>
              </a:ext>
            </a:extLst>
          </p:cNvPr>
          <p:cNvCxnSpPr>
            <a:cxnSpLocks/>
          </p:cNvCxnSpPr>
          <p:nvPr/>
        </p:nvCxnSpPr>
        <p:spPr>
          <a:xfrm>
            <a:off x="3649321" y="2489817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912E58C-9814-B825-60F9-D1BE749D8690}"/>
              </a:ext>
            </a:extLst>
          </p:cNvPr>
          <p:cNvCxnSpPr/>
          <p:nvPr/>
        </p:nvCxnSpPr>
        <p:spPr>
          <a:xfrm flipV="1">
            <a:off x="4044563" y="2447611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6E8C22C-444E-ED5F-31A5-666CB863F754}"/>
              </a:ext>
            </a:extLst>
          </p:cNvPr>
          <p:cNvCxnSpPr>
            <a:cxnSpLocks/>
          </p:cNvCxnSpPr>
          <p:nvPr/>
        </p:nvCxnSpPr>
        <p:spPr>
          <a:xfrm>
            <a:off x="4476423" y="2489816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4040177-BCC1-A960-0149-F37AEB98B56C}"/>
              </a:ext>
            </a:extLst>
          </p:cNvPr>
          <p:cNvCxnSpPr/>
          <p:nvPr/>
        </p:nvCxnSpPr>
        <p:spPr>
          <a:xfrm flipV="1">
            <a:off x="9723082" y="5198273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A4CFC3C-FABE-881A-0028-0CDC00CA05F0}"/>
              </a:ext>
            </a:extLst>
          </p:cNvPr>
          <p:cNvCxnSpPr/>
          <p:nvPr/>
        </p:nvCxnSpPr>
        <p:spPr>
          <a:xfrm flipV="1">
            <a:off x="9334328" y="5198273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E828618-6C29-4CE4-ABCE-7698E0A643A4}"/>
              </a:ext>
            </a:extLst>
          </p:cNvPr>
          <p:cNvCxnSpPr>
            <a:cxnSpLocks/>
          </p:cNvCxnSpPr>
          <p:nvPr/>
        </p:nvCxnSpPr>
        <p:spPr>
          <a:xfrm>
            <a:off x="8937076" y="5242883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6F40789-7034-9D19-EB7A-D1AC651D2AF3}"/>
              </a:ext>
            </a:extLst>
          </p:cNvPr>
          <p:cNvCxnSpPr>
            <a:cxnSpLocks/>
          </p:cNvCxnSpPr>
          <p:nvPr/>
        </p:nvCxnSpPr>
        <p:spPr>
          <a:xfrm>
            <a:off x="8531724" y="5230295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9D5A964-140F-727E-3ADA-631C33436A41}"/>
              </a:ext>
            </a:extLst>
          </p:cNvPr>
          <p:cNvCxnSpPr>
            <a:cxnSpLocks/>
          </p:cNvCxnSpPr>
          <p:nvPr/>
        </p:nvCxnSpPr>
        <p:spPr>
          <a:xfrm flipH="1" flipV="1">
            <a:off x="4031028" y="2445228"/>
            <a:ext cx="13535" cy="27574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91A56DE-7C75-548C-C008-50A0C52BDC90}"/>
              </a:ext>
            </a:extLst>
          </p:cNvPr>
          <p:cNvCxnSpPr/>
          <p:nvPr/>
        </p:nvCxnSpPr>
        <p:spPr>
          <a:xfrm flipV="1">
            <a:off x="8108411" y="5198273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195F5068-336D-6447-BAB6-84B0099E33F5}"/>
              </a:ext>
            </a:extLst>
          </p:cNvPr>
          <p:cNvCxnSpPr/>
          <p:nvPr/>
        </p:nvCxnSpPr>
        <p:spPr>
          <a:xfrm flipV="1">
            <a:off x="7706081" y="5205498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9ADA0C0-8D27-449B-8F2C-1B1F637F8174}"/>
              </a:ext>
            </a:extLst>
          </p:cNvPr>
          <p:cNvCxnSpPr/>
          <p:nvPr/>
        </p:nvCxnSpPr>
        <p:spPr>
          <a:xfrm flipV="1">
            <a:off x="7305320" y="5205498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A798C97-72DD-DF87-EBCF-86163D1B4EEB}"/>
              </a:ext>
            </a:extLst>
          </p:cNvPr>
          <p:cNvCxnSpPr>
            <a:cxnSpLocks/>
          </p:cNvCxnSpPr>
          <p:nvPr/>
        </p:nvCxnSpPr>
        <p:spPr>
          <a:xfrm>
            <a:off x="6907477" y="5247703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6B18F156-46AC-ABDC-F56D-8DF0892D450E}"/>
              </a:ext>
            </a:extLst>
          </p:cNvPr>
          <p:cNvCxnSpPr>
            <a:cxnSpLocks/>
          </p:cNvCxnSpPr>
          <p:nvPr/>
        </p:nvCxnSpPr>
        <p:spPr>
          <a:xfrm>
            <a:off x="6493160" y="5247703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ABFB034-2386-4FE5-E7BB-D7667B1047DA}"/>
              </a:ext>
            </a:extLst>
          </p:cNvPr>
          <p:cNvCxnSpPr>
            <a:cxnSpLocks/>
          </p:cNvCxnSpPr>
          <p:nvPr/>
        </p:nvCxnSpPr>
        <p:spPr>
          <a:xfrm>
            <a:off x="6095999" y="5247702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5143B46-D628-BED0-95E1-908378AB7911}"/>
              </a:ext>
            </a:extLst>
          </p:cNvPr>
          <p:cNvCxnSpPr/>
          <p:nvPr/>
        </p:nvCxnSpPr>
        <p:spPr>
          <a:xfrm flipV="1">
            <a:off x="5707154" y="5188089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11458018-DDD6-76A2-FB32-5ACC07BEB69E}"/>
              </a:ext>
            </a:extLst>
          </p:cNvPr>
          <p:cNvSpPr/>
          <p:nvPr/>
        </p:nvSpPr>
        <p:spPr>
          <a:xfrm>
            <a:off x="8016313" y="4508119"/>
            <a:ext cx="539861" cy="456390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B9AB4A1-880A-9585-BBF5-2124719A1678}"/>
              </a:ext>
            </a:extLst>
          </p:cNvPr>
          <p:cNvSpPr/>
          <p:nvPr/>
        </p:nvSpPr>
        <p:spPr>
          <a:xfrm>
            <a:off x="4332372" y="2369852"/>
            <a:ext cx="602324" cy="460902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98D65A35-36DE-AAB8-D30A-A331AEBF0AB7}"/>
              </a:ext>
            </a:extLst>
          </p:cNvPr>
          <p:cNvCxnSpPr>
            <a:cxnSpLocks/>
          </p:cNvCxnSpPr>
          <p:nvPr/>
        </p:nvCxnSpPr>
        <p:spPr>
          <a:xfrm>
            <a:off x="2032256" y="2786165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4A32AA1-6264-C5B9-E73E-2EC90C97AA45}"/>
              </a:ext>
            </a:extLst>
          </p:cNvPr>
          <p:cNvCxnSpPr>
            <a:cxnSpLocks/>
          </p:cNvCxnSpPr>
          <p:nvPr/>
        </p:nvCxnSpPr>
        <p:spPr>
          <a:xfrm>
            <a:off x="2461348" y="2786165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C07F77B-DBC4-B835-F379-C450A8B69C63}"/>
              </a:ext>
            </a:extLst>
          </p:cNvPr>
          <p:cNvCxnSpPr>
            <a:cxnSpLocks/>
          </p:cNvCxnSpPr>
          <p:nvPr/>
        </p:nvCxnSpPr>
        <p:spPr>
          <a:xfrm flipV="1">
            <a:off x="2887543" y="2726307"/>
            <a:ext cx="9548" cy="27336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0F66E5E-A22E-D623-89D7-F6EB7B21AC23}"/>
              </a:ext>
            </a:extLst>
          </p:cNvPr>
          <p:cNvCxnSpPr/>
          <p:nvPr/>
        </p:nvCxnSpPr>
        <p:spPr>
          <a:xfrm flipV="1">
            <a:off x="2840691" y="2720461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BBF5C1E9-0EDF-519A-2A57-EE78D89AEFF6}"/>
              </a:ext>
            </a:extLst>
          </p:cNvPr>
          <p:cNvCxnSpPr/>
          <p:nvPr/>
        </p:nvCxnSpPr>
        <p:spPr>
          <a:xfrm flipV="1">
            <a:off x="3226222" y="2748986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F8D273E-C048-5C12-B7A7-0C869D1B9D14}"/>
              </a:ext>
            </a:extLst>
          </p:cNvPr>
          <p:cNvCxnSpPr/>
          <p:nvPr/>
        </p:nvCxnSpPr>
        <p:spPr>
          <a:xfrm flipV="1">
            <a:off x="3639774" y="2734529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F638886-3A6A-5EA6-598C-5F9EB063094F}"/>
              </a:ext>
            </a:extLst>
          </p:cNvPr>
          <p:cNvCxnSpPr>
            <a:cxnSpLocks/>
          </p:cNvCxnSpPr>
          <p:nvPr/>
        </p:nvCxnSpPr>
        <p:spPr>
          <a:xfrm flipV="1">
            <a:off x="4044563" y="2776555"/>
            <a:ext cx="9548" cy="27336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16B860C-12DD-3F87-E829-83CAFE01241F}"/>
              </a:ext>
            </a:extLst>
          </p:cNvPr>
          <p:cNvCxnSpPr>
            <a:cxnSpLocks/>
          </p:cNvCxnSpPr>
          <p:nvPr/>
        </p:nvCxnSpPr>
        <p:spPr>
          <a:xfrm>
            <a:off x="4044563" y="2785986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F01E49E6-C9DF-17D9-A9C8-28273DA72806}"/>
              </a:ext>
            </a:extLst>
          </p:cNvPr>
          <p:cNvCxnSpPr>
            <a:cxnSpLocks/>
          </p:cNvCxnSpPr>
          <p:nvPr/>
        </p:nvCxnSpPr>
        <p:spPr>
          <a:xfrm>
            <a:off x="4429120" y="2758647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6AEC7D8E-EC3F-3695-CC7A-14E969543C92}"/>
              </a:ext>
            </a:extLst>
          </p:cNvPr>
          <p:cNvCxnSpPr>
            <a:cxnSpLocks/>
          </p:cNvCxnSpPr>
          <p:nvPr/>
        </p:nvCxnSpPr>
        <p:spPr>
          <a:xfrm>
            <a:off x="4879463" y="2787947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1BA06856-09A8-AE74-B8AF-130B314686F5}"/>
              </a:ext>
            </a:extLst>
          </p:cNvPr>
          <p:cNvCxnSpPr>
            <a:cxnSpLocks/>
          </p:cNvCxnSpPr>
          <p:nvPr/>
        </p:nvCxnSpPr>
        <p:spPr>
          <a:xfrm flipH="1" flipV="1">
            <a:off x="5233951" y="2750034"/>
            <a:ext cx="13535" cy="27574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6961A781-DD7F-1AE6-47E0-E84E797ECD1D}"/>
              </a:ext>
            </a:extLst>
          </p:cNvPr>
          <p:cNvCxnSpPr/>
          <p:nvPr/>
        </p:nvCxnSpPr>
        <p:spPr>
          <a:xfrm flipV="1">
            <a:off x="5240718" y="2743959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3250A4B-6D5C-A780-DB24-26B7214C0477}"/>
              </a:ext>
            </a:extLst>
          </p:cNvPr>
          <p:cNvCxnSpPr/>
          <p:nvPr/>
        </p:nvCxnSpPr>
        <p:spPr>
          <a:xfrm flipV="1">
            <a:off x="5682692" y="2734172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82D5363-09B7-7A08-E4B3-D779FF04B8FE}"/>
              </a:ext>
            </a:extLst>
          </p:cNvPr>
          <p:cNvCxnSpPr>
            <a:cxnSpLocks/>
          </p:cNvCxnSpPr>
          <p:nvPr/>
        </p:nvCxnSpPr>
        <p:spPr>
          <a:xfrm>
            <a:off x="6043822" y="2758646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87D38D5B-80C3-4514-34C2-2ACA67253F6C}"/>
              </a:ext>
            </a:extLst>
          </p:cNvPr>
          <p:cNvSpPr/>
          <p:nvPr/>
        </p:nvSpPr>
        <p:spPr>
          <a:xfrm>
            <a:off x="6027018" y="2666279"/>
            <a:ext cx="490783" cy="414900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FF70304A-1EA4-0A0B-1EA2-8C4BC093846C}"/>
              </a:ext>
            </a:extLst>
          </p:cNvPr>
          <p:cNvCxnSpPr>
            <a:cxnSpLocks/>
          </p:cNvCxnSpPr>
          <p:nvPr/>
        </p:nvCxnSpPr>
        <p:spPr>
          <a:xfrm>
            <a:off x="9767411" y="4868077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5DF8BAA8-07E2-3971-9BF3-05FAAE5194F4}"/>
              </a:ext>
            </a:extLst>
          </p:cNvPr>
          <p:cNvCxnSpPr>
            <a:cxnSpLocks/>
          </p:cNvCxnSpPr>
          <p:nvPr/>
        </p:nvCxnSpPr>
        <p:spPr>
          <a:xfrm flipV="1">
            <a:off x="9723786" y="4862356"/>
            <a:ext cx="25136" cy="353208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9F42033-FB51-13DA-E2C0-4EA7846328C2}"/>
              </a:ext>
            </a:extLst>
          </p:cNvPr>
          <p:cNvCxnSpPr/>
          <p:nvPr/>
        </p:nvCxnSpPr>
        <p:spPr>
          <a:xfrm flipV="1">
            <a:off x="9723081" y="4529523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A533557-F79F-87C2-DE20-8C9A06D06A9E}"/>
              </a:ext>
            </a:extLst>
          </p:cNvPr>
          <p:cNvCxnSpPr>
            <a:cxnSpLocks/>
          </p:cNvCxnSpPr>
          <p:nvPr/>
        </p:nvCxnSpPr>
        <p:spPr>
          <a:xfrm>
            <a:off x="8937076" y="4890672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69ADC4E-56F1-2F5B-9071-E43CDA33A003}"/>
              </a:ext>
            </a:extLst>
          </p:cNvPr>
          <p:cNvSpPr txBox="1"/>
          <p:nvPr/>
        </p:nvSpPr>
        <p:spPr>
          <a:xfrm>
            <a:off x="2000255" y="4851988"/>
            <a:ext cx="91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10   /  3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563A43B-E62F-4645-0C6C-A3D74948DE06}"/>
              </a:ext>
            </a:extLst>
          </p:cNvPr>
          <p:cNvCxnSpPr>
            <a:cxnSpLocks/>
          </p:cNvCxnSpPr>
          <p:nvPr/>
        </p:nvCxnSpPr>
        <p:spPr>
          <a:xfrm>
            <a:off x="2011005" y="2994725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7C009BD-0FB2-02FA-4262-8C1202A50CB8}"/>
              </a:ext>
            </a:extLst>
          </p:cNvPr>
          <p:cNvCxnSpPr>
            <a:cxnSpLocks/>
          </p:cNvCxnSpPr>
          <p:nvPr/>
        </p:nvCxnSpPr>
        <p:spPr>
          <a:xfrm>
            <a:off x="2432195" y="3023865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9960DF0-713A-452F-5D26-056E4A167639}"/>
              </a:ext>
            </a:extLst>
          </p:cNvPr>
          <p:cNvCxnSpPr>
            <a:cxnSpLocks/>
          </p:cNvCxnSpPr>
          <p:nvPr/>
        </p:nvCxnSpPr>
        <p:spPr>
          <a:xfrm>
            <a:off x="2863591" y="3025778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42432ED-EE0B-FE96-665B-F6438C2D3296}"/>
              </a:ext>
            </a:extLst>
          </p:cNvPr>
          <p:cNvCxnSpPr>
            <a:cxnSpLocks/>
          </p:cNvCxnSpPr>
          <p:nvPr/>
        </p:nvCxnSpPr>
        <p:spPr>
          <a:xfrm flipH="1" flipV="1">
            <a:off x="3244617" y="3014180"/>
            <a:ext cx="13535" cy="27574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E913503-C592-C89B-F5BC-A8B15042A11B}"/>
              </a:ext>
            </a:extLst>
          </p:cNvPr>
          <p:cNvCxnSpPr/>
          <p:nvPr/>
        </p:nvCxnSpPr>
        <p:spPr>
          <a:xfrm flipV="1">
            <a:off x="3254191" y="3009213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3CEA4DD1-D0E9-4A98-F762-26BF56BEFCA0}"/>
              </a:ext>
            </a:extLst>
          </p:cNvPr>
          <p:cNvCxnSpPr/>
          <p:nvPr/>
        </p:nvCxnSpPr>
        <p:spPr>
          <a:xfrm flipV="1">
            <a:off x="3686804" y="2971975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788085BD-C31D-B35D-F140-84D318A8A7C0}"/>
              </a:ext>
            </a:extLst>
          </p:cNvPr>
          <p:cNvCxnSpPr>
            <a:cxnSpLocks/>
          </p:cNvCxnSpPr>
          <p:nvPr/>
        </p:nvCxnSpPr>
        <p:spPr>
          <a:xfrm>
            <a:off x="4053324" y="3021849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EB528799-9C3A-763B-3CD8-D673CDB4083F}"/>
              </a:ext>
            </a:extLst>
          </p:cNvPr>
          <p:cNvCxnSpPr>
            <a:cxnSpLocks/>
          </p:cNvCxnSpPr>
          <p:nvPr/>
        </p:nvCxnSpPr>
        <p:spPr>
          <a:xfrm flipH="1" flipV="1">
            <a:off x="4434609" y="3004177"/>
            <a:ext cx="13535" cy="27574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6CE3A87A-A58C-8AD3-0640-4EBC2438C1F1}"/>
              </a:ext>
            </a:extLst>
          </p:cNvPr>
          <p:cNvCxnSpPr/>
          <p:nvPr/>
        </p:nvCxnSpPr>
        <p:spPr>
          <a:xfrm flipV="1">
            <a:off x="4453633" y="2999315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15310B20-43F3-F395-A46B-27EA029C4BAD}"/>
              </a:ext>
            </a:extLst>
          </p:cNvPr>
          <p:cNvCxnSpPr>
            <a:cxnSpLocks/>
          </p:cNvCxnSpPr>
          <p:nvPr/>
        </p:nvCxnSpPr>
        <p:spPr>
          <a:xfrm>
            <a:off x="4858952" y="3020864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5D98ED47-4E89-67CC-3D73-FF5E4EEF2F15}"/>
              </a:ext>
            </a:extLst>
          </p:cNvPr>
          <p:cNvCxnSpPr>
            <a:cxnSpLocks/>
          </p:cNvCxnSpPr>
          <p:nvPr/>
        </p:nvCxnSpPr>
        <p:spPr>
          <a:xfrm>
            <a:off x="5290983" y="3049917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4594DAD-CE04-7A5F-9FAC-33A4EDF9E7AE}"/>
              </a:ext>
            </a:extLst>
          </p:cNvPr>
          <p:cNvCxnSpPr>
            <a:cxnSpLocks/>
          </p:cNvCxnSpPr>
          <p:nvPr/>
        </p:nvCxnSpPr>
        <p:spPr>
          <a:xfrm flipH="1" flipV="1">
            <a:off x="5635490" y="3015777"/>
            <a:ext cx="13535" cy="27574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4853364D-9397-1CD9-784F-CB849436D76A}"/>
              </a:ext>
            </a:extLst>
          </p:cNvPr>
          <p:cNvCxnSpPr/>
          <p:nvPr/>
        </p:nvCxnSpPr>
        <p:spPr>
          <a:xfrm flipV="1">
            <a:off x="5692745" y="2978852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199647C4-0CAD-2A82-815A-CFC33FC799AA}"/>
              </a:ext>
            </a:extLst>
          </p:cNvPr>
          <p:cNvCxnSpPr/>
          <p:nvPr/>
        </p:nvCxnSpPr>
        <p:spPr>
          <a:xfrm flipV="1">
            <a:off x="6124666" y="2969538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3FD81F05-E290-58F3-53CE-D78982F04FE8}"/>
              </a:ext>
            </a:extLst>
          </p:cNvPr>
          <p:cNvSpPr/>
          <p:nvPr/>
        </p:nvSpPr>
        <p:spPr>
          <a:xfrm>
            <a:off x="6036846" y="2961142"/>
            <a:ext cx="490783" cy="414900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336AD73F-9FFA-6A04-55FC-64199ED435D8}"/>
              </a:ext>
            </a:extLst>
          </p:cNvPr>
          <p:cNvCxnSpPr/>
          <p:nvPr/>
        </p:nvCxnSpPr>
        <p:spPr>
          <a:xfrm flipV="1">
            <a:off x="9290960" y="4569837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A233F453-288F-0BB6-D5C2-4D95D3E042AD}"/>
              </a:ext>
            </a:extLst>
          </p:cNvPr>
          <p:cNvCxnSpPr>
            <a:cxnSpLocks/>
          </p:cNvCxnSpPr>
          <p:nvPr/>
        </p:nvCxnSpPr>
        <p:spPr>
          <a:xfrm>
            <a:off x="8920021" y="4576178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4DB51BDF-D38F-4C3E-1FD8-0A88EABB1716}"/>
              </a:ext>
            </a:extLst>
          </p:cNvPr>
          <p:cNvCxnSpPr>
            <a:cxnSpLocks/>
          </p:cNvCxnSpPr>
          <p:nvPr/>
        </p:nvCxnSpPr>
        <p:spPr>
          <a:xfrm flipV="1">
            <a:off x="8897701" y="4562510"/>
            <a:ext cx="25136" cy="353208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9237A4B-2A28-F080-F7F5-CCBEDA73FE96}"/>
              </a:ext>
            </a:extLst>
          </p:cNvPr>
          <p:cNvCxnSpPr/>
          <p:nvPr/>
        </p:nvCxnSpPr>
        <p:spPr>
          <a:xfrm flipV="1">
            <a:off x="8530125" y="4559826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138A1D2E-FCC4-1D7C-5B7D-EF8BE548F3C5}"/>
              </a:ext>
            </a:extLst>
          </p:cNvPr>
          <p:cNvCxnSpPr>
            <a:cxnSpLocks/>
          </p:cNvCxnSpPr>
          <p:nvPr/>
        </p:nvCxnSpPr>
        <p:spPr>
          <a:xfrm>
            <a:off x="8133311" y="4597845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87843FC4-750B-9435-1C54-3F634E24324A}"/>
              </a:ext>
            </a:extLst>
          </p:cNvPr>
          <p:cNvCxnSpPr>
            <a:cxnSpLocks/>
          </p:cNvCxnSpPr>
          <p:nvPr/>
        </p:nvCxnSpPr>
        <p:spPr>
          <a:xfrm flipH="1" flipV="1">
            <a:off x="4830586" y="2377898"/>
            <a:ext cx="15915" cy="34598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A8C1188E-F246-1AA6-6920-EB35FDA80DFE}"/>
              </a:ext>
            </a:extLst>
          </p:cNvPr>
          <p:cNvCxnSpPr>
            <a:cxnSpLocks/>
          </p:cNvCxnSpPr>
          <p:nvPr/>
        </p:nvCxnSpPr>
        <p:spPr>
          <a:xfrm flipH="1" flipV="1">
            <a:off x="8902672" y="4815979"/>
            <a:ext cx="15915" cy="34598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7716EC65-286F-1784-7643-0094487B2309}"/>
              </a:ext>
            </a:extLst>
          </p:cNvPr>
          <p:cNvSpPr/>
          <p:nvPr/>
        </p:nvSpPr>
        <p:spPr>
          <a:xfrm>
            <a:off x="5600809" y="5072334"/>
            <a:ext cx="593847" cy="502029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88AE42C6-E3E6-02DC-9F9D-E70CD053D060}"/>
              </a:ext>
            </a:extLst>
          </p:cNvPr>
          <p:cNvSpPr/>
          <p:nvPr/>
        </p:nvSpPr>
        <p:spPr>
          <a:xfrm>
            <a:off x="2023635" y="813354"/>
            <a:ext cx="4144028" cy="1566090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147D4C1F-48CD-E43C-1223-2B020C8304EF}"/>
              </a:ext>
            </a:extLst>
          </p:cNvPr>
          <p:cNvSpPr txBox="1"/>
          <p:nvPr/>
        </p:nvSpPr>
        <p:spPr>
          <a:xfrm>
            <a:off x="9316835" y="2414367"/>
            <a:ext cx="91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10   /  7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1BD0409-F5DD-E3F3-F9B3-ED69BB619B60}"/>
              </a:ext>
            </a:extLst>
          </p:cNvPr>
          <p:cNvSpPr txBox="1"/>
          <p:nvPr/>
        </p:nvSpPr>
        <p:spPr>
          <a:xfrm>
            <a:off x="307089" y="648629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LADO EDIFICIO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4B6F03F-ABE4-FC00-7B81-B2C97B91BEB9}"/>
              </a:ext>
            </a:extLst>
          </p:cNvPr>
          <p:cNvSpPr txBox="1"/>
          <p:nvPr/>
        </p:nvSpPr>
        <p:spPr>
          <a:xfrm>
            <a:off x="4031028" y="3814932"/>
            <a:ext cx="2396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11-7        3-11        5-11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F0D549D-ED47-117A-B15B-362414757D78}"/>
              </a:ext>
            </a:extLst>
          </p:cNvPr>
          <p:cNvSpPr txBox="1"/>
          <p:nvPr/>
        </p:nvSpPr>
        <p:spPr>
          <a:xfrm>
            <a:off x="7551587" y="3611067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A1 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7355A0ED-C20E-D0F6-6116-24D0B4B3C108}"/>
              </a:ext>
            </a:extLst>
          </p:cNvPr>
          <p:cNvSpPr txBox="1"/>
          <p:nvPr/>
        </p:nvSpPr>
        <p:spPr>
          <a:xfrm>
            <a:off x="8730131" y="1283873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PP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ADD2D8E-0ADD-5D47-8182-E4D18F80D2E9}"/>
              </a:ext>
            </a:extLst>
          </p:cNvPr>
          <p:cNvCxnSpPr>
            <a:cxnSpLocks/>
          </p:cNvCxnSpPr>
          <p:nvPr/>
        </p:nvCxnSpPr>
        <p:spPr>
          <a:xfrm flipH="1" flipV="1">
            <a:off x="6092771" y="5161008"/>
            <a:ext cx="15915" cy="34598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B8D3A1E-A915-03F6-4A06-F9BB7DF3FF0B}"/>
              </a:ext>
            </a:extLst>
          </p:cNvPr>
          <p:cNvCxnSpPr>
            <a:cxnSpLocks/>
          </p:cNvCxnSpPr>
          <p:nvPr/>
        </p:nvCxnSpPr>
        <p:spPr>
          <a:xfrm>
            <a:off x="9338489" y="4876260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86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>
            <a:extLst>
              <a:ext uri="{FF2B5EF4-FFF2-40B4-BE49-F238E27FC236}">
                <a16:creationId xmlns:a16="http://schemas.microsoft.com/office/drawing/2014/main" id="{4E09B242-847B-B843-CDD6-B99A4B2E1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" y="595434"/>
            <a:ext cx="9212490" cy="6262566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C3F434-C1E2-6FFD-9545-DC3346AB0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2323" y="0"/>
            <a:ext cx="2949677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s-ES" sz="2200" dirty="0">
                <a:solidFill>
                  <a:schemeClr val="tx1"/>
                </a:solidFill>
              </a:rPr>
              <a:t>1.- Falta side-out</a:t>
            </a:r>
          </a:p>
          <a:p>
            <a:pPr algn="l"/>
            <a:r>
              <a:rPr lang="es-ES" sz="2200" dirty="0">
                <a:solidFill>
                  <a:schemeClr val="tx1"/>
                </a:solidFill>
              </a:rPr>
              <a:t>2.- Falta side-out</a:t>
            </a:r>
          </a:p>
          <a:p>
            <a:pPr algn="l"/>
            <a:r>
              <a:rPr lang="es-ES" sz="2200" dirty="0">
                <a:solidFill>
                  <a:schemeClr val="tx1"/>
                </a:solidFill>
              </a:rPr>
              <a:t>3.- Falta side-out</a:t>
            </a:r>
          </a:p>
          <a:p>
            <a:pPr algn="l"/>
            <a:r>
              <a:rPr lang="es-ES" sz="2200" dirty="0">
                <a:solidFill>
                  <a:schemeClr val="tx1"/>
                </a:solidFill>
              </a:rPr>
              <a:t>4.- Tiempo Muerto mal escrito (sacador arriba)</a:t>
            </a:r>
          </a:p>
          <a:p>
            <a:pPr algn="l"/>
            <a:r>
              <a:rPr lang="es-ES" sz="2200" dirty="0">
                <a:solidFill>
                  <a:schemeClr val="tx1"/>
                </a:solidFill>
              </a:rPr>
              <a:t>5.- Falta círculo final juego</a:t>
            </a:r>
          </a:p>
          <a:p>
            <a:pPr algn="l"/>
            <a:r>
              <a:rPr lang="es-ES" sz="2200" dirty="0">
                <a:solidFill>
                  <a:schemeClr val="tx1"/>
                </a:solidFill>
              </a:rPr>
              <a:t>6.- Falta tanteo al cambio de campo</a:t>
            </a:r>
          </a:p>
          <a:p>
            <a:pPr algn="l"/>
            <a:r>
              <a:rPr lang="es-ES" sz="2200" dirty="0">
                <a:solidFill>
                  <a:schemeClr val="tx1"/>
                </a:solidFill>
              </a:rPr>
              <a:t>7.- Resultado final escrito al revés</a:t>
            </a:r>
          </a:p>
          <a:p>
            <a:pPr algn="l"/>
            <a:r>
              <a:rPr lang="es-ES" sz="2200" dirty="0">
                <a:solidFill>
                  <a:schemeClr val="tx1"/>
                </a:solidFill>
              </a:rPr>
              <a:t>8.- Falta GANADORES</a:t>
            </a:r>
          </a:p>
          <a:p>
            <a:pPr algn="l"/>
            <a:r>
              <a:rPr lang="es-ES" sz="2200" dirty="0">
                <a:solidFill>
                  <a:schemeClr val="tx1"/>
                </a:solidFill>
              </a:rPr>
              <a:t>9.- Falta señal de sacador inicial  segundo juego</a:t>
            </a:r>
          </a:p>
          <a:p>
            <a:pPr algn="l"/>
            <a:r>
              <a:rPr lang="es-ES" sz="2200" dirty="0">
                <a:solidFill>
                  <a:schemeClr val="tx1"/>
                </a:solidFill>
              </a:rPr>
              <a:t>10.- Falta círculo servidor inicial Equipo 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7BC599-CB5C-69D7-454E-AD027BA78D7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22103" y="6341561"/>
            <a:ext cx="612686" cy="64629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rgbClr val="002060"/>
                </a:solidFill>
              </a:rPr>
              <a:t>3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Google Shape;63;p1">
            <a:extLst>
              <a:ext uri="{FF2B5EF4-FFF2-40B4-BE49-F238E27FC236}">
                <a16:creationId xmlns:a16="http://schemas.microsoft.com/office/drawing/2014/main" id="{33DEA4F4-DD9F-DC58-60AB-D7BC261F737B}"/>
              </a:ext>
            </a:extLst>
          </p:cNvPr>
          <p:cNvSpPr txBox="1"/>
          <p:nvPr/>
        </p:nvSpPr>
        <p:spPr>
          <a:xfrm>
            <a:off x="92468" y="58415"/>
            <a:ext cx="63481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579B"/>
              </a:buClr>
              <a:buSzPts val="8000"/>
              <a:buFont typeface="Source Sans Pro"/>
              <a:buNone/>
            </a:pPr>
            <a:r>
              <a:rPr lang="es-ES" sz="1800" b="1" dirty="0">
                <a:solidFill>
                  <a:srgbClr val="002060"/>
                </a:solidFill>
              </a:rPr>
              <a:t>SOLUCIÓN ERRORES EN LA HOJA DE ARBITRAJE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32401B4-7E71-57C5-24E9-44269223AF8A}"/>
              </a:ext>
            </a:extLst>
          </p:cNvPr>
          <p:cNvCxnSpPr>
            <a:cxnSpLocks/>
          </p:cNvCxnSpPr>
          <p:nvPr/>
        </p:nvCxnSpPr>
        <p:spPr>
          <a:xfrm flipH="1">
            <a:off x="1376516" y="286989"/>
            <a:ext cx="8029400" cy="22497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54457B5-E21C-D0DC-F338-1B2E96F35BA8}"/>
              </a:ext>
            </a:extLst>
          </p:cNvPr>
          <p:cNvCxnSpPr>
            <a:cxnSpLocks/>
          </p:cNvCxnSpPr>
          <p:nvPr/>
        </p:nvCxnSpPr>
        <p:spPr>
          <a:xfrm flipH="1">
            <a:off x="6328881" y="595433"/>
            <a:ext cx="3077035" cy="42334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A55EA58-E05B-7C55-9DB3-3D7E2AF53119}"/>
              </a:ext>
            </a:extLst>
          </p:cNvPr>
          <p:cNvCxnSpPr>
            <a:cxnSpLocks/>
          </p:cNvCxnSpPr>
          <p:nvPr/>
        </p:nvCxnSpPr>
        <p:spPr>
          <a:xfrm flipH="1">
            <a:off x="7705618" y="1500027"/>
            <a:ext cx="1725139" cy="9144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D6B54DA-4FE2-4291-F1E7-6F1891DC999B}"/>
              </a:ext>
            </a:extLst>
          </p:cNvPr>
          <p:cNvCxnSpPr>
            <a:cxnSpLocks/>
          </p:cNvCxnSpPr>
          <p:nvPr/>
        </p:nvCxnSpPr>
        <p:spPr>
          <a:xfrm flipH="1">
            <a:off x="3542797" y="3170650"/>
            <a:ext cx="5912801" cy="2708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692D25E-A65C-91F2-7B67-95BE163315AE}"/>
              </a:ext>
            </a:extLst>
          </p:cNvPr>
          <p:cNvCxnSpPr>
            <a:cxnSpLocks/>
          </p:cNvCxnSpPr>
          <p:nvPr/>
        </p:nvCxnSpPr>
        <p:spPr>
          <a:xfrm flipH="1">
            <a:off x="7375096" y="6020656"/>
            <a:ext cx="2030820" cy="3534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9E0004D0-7BBB-C225-19E0-DE99111E4B42}"/>
              </a:ext>
            </a:extLst>
          </p:cNvPr>
          <p:cNvCxnSpPr>
            <a:cxnSpLocks/>
          </p:cNvCxnSpPr>
          <p:nvPr/>
        </p:nvCxnSpPr>
        <p:spPr>
          <a:xfrm flipH="1">
            <a:off x="8568187" y="4951481"/>
            <a:ext cx="862570" cy="12775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CFE2DD91-4077-813F-F01D-16659A4E7BEC}"/>
              </a:ext>
            </a:extLst>
          </p:cNvPr>
          <p:cNvSpPr txBox="1">
            <a:spLocks/>
          </p:cNvSpPr>
          <p:nvPr/>
        </p:nvSpPr>
        <p:spPr>
          <a:xfrm>
            <a:off x="92469" y="6140270"/>
            <a:ext cx="4907044" cy="717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ourier New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1800"/>
              <a:buFont typeface="Source Sans Pro"/>
              <a:buChar char="•"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1800"/>
              <a:buFont typeface="Source Sans Pro"/>
              <a:buChar char="•"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1800"/>
              <a:buFont typeface="Source Sans Pro"/>
              <a:buChar char="•"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ts val="1800"/>
              <a:buFont typeface="Source Sans Pro"/>
              <a:buChar char="•"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s-ES" sz="2200" dirty="0">
                <a:solidFill>
                  <a:schemeClr val="tx1"/>
                </a:solidFill>
              </a:rPr>
              <a:t>11.- Líneas final de juegos 1 y 2 (todas)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133912D-3D0A-56CF-EA0D-2205DBA77381}"/>
              </a:ext>
            </a:extLst>
          </p:cNvPr>
          <p:cNvCxnSpPr>
            <a:cxnSpLocks/>
          </p:cNvCxnSpPr>
          <p:nvPr/>
        </p:nvCxnSpPr>
        <p:spPr>
          <a:xfrm flipV="1">
            <a:off x="2468551" y="5343896"/>
            <a:ext cx="607158" cy="79429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F37C249-936F-6DDB-CB23-8FD9305B4151}"/>
              </a:ext>
            </a:extLst>
          </p:cNvPr>
          <p:cNvCxnSpPr>
            <a:cxnSpLocks/>
          </p:cNvCxnSpPr>
          <p:nvPr/>
        </p:nvCxnSpPr>
        <p:spPr>
          <a:xfrm flipV="1">
            <a:off x="3119028" y="5118455"/>
            <a:ext cx="809530" cy="22544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78F1977-F4BE-9581-05D9-1E4886BC98E9}"/>
              </a:ext>
            </a:extLst>
          </p:cNvPr>
          <p:cNvCxnSpPr>
            <a:cxnSpLocks/>
          </p:cNvCxnSpPr>
          <p:nvPr/>
        </p:nvCxnSpPr>
        <p:spPr>
          <a:xfrm flipV="1">
            <a:off x="3859496" y="2895523"/>
            <a:ext cx="1624900" cy="222293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4B0A358-2CE7-AE18-E618-74EA0453D242}"/>
              </a:ext>
            </a:extLst>
          </p:cNvPr>
          <p:cNvCxnSpPr>
            <a:cxnSpLocks/>
          </p:cNvCxnSpPr>
          <p:nvPr/>
        </p:nvCxnSpPr>
        <p:spPr>
          <a:xfrm flipV="1">
            <a:off x="5484396" y="2538749"/>
            <a:ext cx="731407" cy="33958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D68DF558-AEC7-9A3F-D88C-AFC2A83B2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9" y="3441536"/>
            <a:ext cx="1518612" cy="9419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A2BF37C-3009-8D48-8EFD-1632CF3F2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680922" y="3452379"/>
            <a:ext cx="1518612" cy="941924"/>
          </a:xfrm>
          <a:prstGeom prst="rect">
            <a:avLst/>
          </a:prstGeom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47EC34F-3019-4E3D-B991-465EA89B3130}"/>
              </a:ext>
            </a:extLst>
          </p:cNvPr>
          <p:cNvCxnSpPr>
            <a:cxnSpLocks/>
          </p:cNvCxnSpPr>
          <p:nvPr/>
        </p:nvCxnSpPr>
        <p:spPr>
          <a:xfrm flipH="1">
            <a:off x="4999512" y="3873570"/>
            <a:ext cx="4406404" cy="20189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DC95A38-04B1-2D94-5147-F9051DAF92BF}"/>
              </a:ext>
            </a:extLst>
          </p:cNvPr>
          <p:cNvCxnSpPr>
            <a:cxnSpLocks/>
          </p:cNvCxnSpPr>
          <p:nvPr/>
        </p:nvCxnSpPr>
        <p:spPr>
          <a:xfrm flipH="1" flipV="1">
            <a:off x="3266552" y="1351657"/>
            <a:ext cx="6164205" cy="316779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D3EBBB2-E604-16DB-4E89-7D99243B89F1}"/>
              </a:ext>
            </a:extLst>
          </p:cNvPr>
          <p:cNvCxnSpPr>
            <a:cxnSpLocks/>
          </p:cNvCxnSpPr>
          <p:nvPr/>
        </p:nvCxnSpPr>
        <p:spPr>
          <a:xfrm flipH="1">
            <a:off x="6626831" y="1053939"/>
            <a:ext cx="2866896" cy="44524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DAB1C64-1312-0F17-90E7-E27929CFC530}"/>
              </a:ext>
            </a:extLst>
          </p:cNvPr>
          <p:cNvCxnSpPr>
            <a:cxnSpLocks/>
          </p:cNvCxnSpPr>
          <p:nvPr/>
        </p:nvCxnSpPr>
        <p:spPr>
          <a:xfrm flipH="1">
            <a:off x="7160821" y="2414427"/>
            <a:ext cx="2245095" cy="27040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B585D6E-30A1-5E66-8398-C8F444DAFABC}"/>
              </a:ext>
            </a:extLst>
          </p:cNvPr>
          <p:cNvSpPr/>
          <p:nvPr/>
        </p:nvSpPr>
        <p:spPr>
          <a:xfrm>
            <a:off x="5565170" y="3495516"/>
            <a:ext cx="945018" cy="756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27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FA745-613B-2706-1F7F-F35DB568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F7393-9A64-5FFB-B7EF-E777D20A6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CE3D3F-B8A6-9A0F-61EF-15F6525173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E7CCAE-B027-B411-E045-FAA6B138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33166" y="626128"/>
            <a:ext cx="11434127" cy="6150874"/>
          </a:xfrm>
          <a:prstGeom prst="rect">
            <a:avLst/>
          </a:prstGeom>
        </p:spPr>
      </p:pic>
      <p:sp>
        <p:nvSpPr>
          <p:cNvPr id="8" name="Google Shape;63;p1">
            <a:extLst>
              <a:ext uri="{FF2B5EF4-FFF2-40B4-BE49-F238E27FC236}">
                <a16:creationId xmlns:a16="http://schemas.microsoft.com/office/drawing/2014/main" id="{C0758BD2-6888-CC05-04A4-F280CBF3BB4D}"/>
              </a:ext>
            </a:extLst>
          </p:cNvPr>
          <p:cNvSpPr txBox="1"/>
          <p:nvPr/>
        </p:nvSpPr>
        <p:spPr>
          <a:xfrm>
            <a:off x="92468" y="58415"/>
            <a:ext cx="63481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579B"/>
              </a:buClr>
              <a:buSzPts val="8000"/>
              <a:buFont typeface="Source Sans Pro"/>
              <a:buNone/>
            </a:pPr>
            <a:r>
              <a:rPr lang="es-ES" sz="1800" b="1" dirty="0">
                <a:solidFill>
                  <a:srgbClr val="002060"/>
                </a:solidFill>
              </a:rPr>
              <a:t> HOJA DE ARBITRAJE CORRECTA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86334F-BB9D-7D8C-E61F-5EE04B35AD87}"/>
              </a:ext>
            </a:extLst>
          </p:cNvPr>
          <p:cNvSpPr txBox="1"/>
          <p:nvPr/>
        </p:nvSpPr>
        <p:spPr>
          <a:xfrm>
            <a:off x="8120418" y="736976"/>
            <a:ext cx="2052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MEDALLA DE ORO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8D3DC4-3AD6-F9CB-C02B-10E7036FE554}"/>
              </a:ext>
            </a:extLst>
          </p:cNvPr>
          <p:cNvSpPr txBox="1"/>
          <p:nvPr/>
        </p:nvSpPr>
        <p:spPr>
          <a:xfrm>
            <a:off x="8328506" y="1007767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/>
              <a:t>Nº</a:t>
            </a:r>
            <a:r>
              <a:rPr lang="es-ES" sz="1600" b="1" dirty="0"/>
              <a:t>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9BF677-8F96-3ED0-4B09-8D46885D239F}"/>
              </a:ext>
            </a:extLst>
          </p:cNvPr>
          <p:cNvSpPr txBox="1"/>
          <p:nvPr/>
        </p:nvSpPr>
        <p:spPr>
          <a:xfrm>
            <a:off x="8243249" y="1572156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2 / 3 a 11 x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D81BFA9-59DF-4068-2AF1-DD8AA7918FDC}"/>
              </a:ext>
            </a:extLst>
          </p:cNvPr>
          <p:cNvSpPr txBox="1"/>
          <p:nvPr/>
        </p:nvSpPr>
        <p:spPr>
          <a:xfrm>
            <a:off x="1581317" y="860559"/>
            <a:ext cx="4775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CAMPEONATO DE ESPAÑA- Dobles Mixtos 4.5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5A349E-9816-24D7-FD1D-D49EDF31F36B}"/>
              </a:ext>
            </a:extLst>
          </p:cNvPr>
          <p:cNvSpPr txBox="1"/>
          <p:nvPr/>
        </p:nvSpPr>
        <p:spPr>
          <a:xfrm>
            <a:off x="2524395" y="1487660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A1                                               A2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9078D7-6A7D-8C6C-D78A-0133A7D9CFF4}"/>
              </a:ext>
            </a:extLst>
          </p:cNvPr>
          <p:cNvSpPr txBox="1"/>
          <p:nvPr/>
        </p:nvSpPr>
        <p:spPr>
          <a:xfrm rot="10800000">
            <a:off x="6987136" y="6157631"/>
            <a:ext cx="2462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B1                                     B2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69C987A-FC77-099D-F5B5-BAFF5448709E}"/>
              </a:ext>
            </a:extLst>
          </p:cNvPr>
          <p:cNvSpPr txBox="1"/>
          <p:nvPr/>
        </p:nvSpPr>
        <p:spPr>
          <a:xfrm>
            <a:off x="1243077" y="240145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X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1F2034-7E1D-8C1D-C0AE-9B44FAF4F990}"/>
              </a:ext>
            </a:extLst>
          </p:cNvPr>
          <p:cNvSpPr txBox="1"/>
          <p:nvPr/>
        </p:nvSpPr>
        <p:spPr>
          <a:xfrm>
            <a:off x="1260395" y="299931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X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9D88D8F-0784-94B0-9EBC-121EBBCEDFF7}"/>
              </a:ext>
            </a:extLst>
          </p:cNvPr>
          <p:cNvSpPr/>
          <p:nvPr/>
        </p:nvSpPr>
        <p:spPr>
          <a:xfrm>
            <a:off x="2347275" y="1345040"/>
            <a:ext cx="873456" cy="574221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C2A3887-9C66-E458-61E1-3E2F7CA8F6A5}"/>
              </a:ext>
            </a:extLst>
          </p:cNvPr>
          <p:cNvCxnSpPr/>
          <p:nvPr/>
        </p:nvCxnSpPr>
        <p:spPr>
          <a:xfrm flipV="1">
            <a:off x="2014538" y="2470278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30EAADE-8D85-00F4-3FEB-D6A1F4E4911D}"/>
              </a:ext>
            </a:extLst>
          </p:cNvPr>
          <p:cNvCxnSpPr/>
          <p:nvPr/>
        </p:nvCxnSpPr>
        <p:spPr>
          <a:xfrm flipV="1">
            <a:off x="2427303" y="2470278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B95CD88-BE6B-8D3C-3244-65FBD0834969}"/>
              </a:ext>
            </a:extLst>
          </p:cNvPr>
          <p:cNvCxnSpPr/>
          <p:nvPr/>
        </p:nvCxnSpPr>
        <p:spPr>
          <a:xfrm flipV="1">
            <a:off x="2841640" y="2447612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F272C71-756D-4057-243A-6A3024298EE4}"/>
              </a:ext>
            </a:extLst>
          </p:cNvPr>
          <p:cNvCxnSpPr>
            <a:cxnSpLocks/>
          </p:cNvCxnSpPr>
          <p:nvPr/>
        </p:nvCxnSpPr>
        <p:spPr>
          <a:xfrm>
            <a:off x="3254405" y="2466829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41EFCF9-9B98-F042-9657-F2F64513F724}"/>
              </a:ext>
            </a:extLst>
          </p:cNvPr>
          <p:cNvCxnSpPr>
            <a:cxnSpLocks/>
          </p:cNvCxnSpPr>
          <p:nvPr/>
        </p:nvCxnSpPr>
        <p:spPr>
          <a:xfrm>
            <a:off x="3649321" y="2489817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912E58C-9814-B825-60F9-D1BE749D8690}"/>
              </a:ext>
            </a:extLst>
          </p:cNvPr>
          <p:cNvCxnSpPr/>
          <p:nvPr/>
        </p:nvCxnSpPr>
        <p:spPr>
          <a:xfrm flipV="1">
            <a:off x="4044563" y="2447611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6E8C22C-444E-ED5F-31A5-666CB863F754}"/>
              </a:ext>
            </a:extLst>
          </p:cNvPr>
          <p:cNvCxnSpPr>
            <a:cxnSpLocks/>
          </p:cNvCxnSpPr>
          <p:nvPr/>
        </p:nvCxnSpPr>
        <p:spPr>
          <a:xfrm>
            <a:off x="4476423" y="2489816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4040177-BCC1-A960-0149-F37AEB98B56C}"/>
              </a:ext>
            </a:extLst>
          </p:cNvPr>
          <p:cNvCxnSpPr/>
          <p:nvPr/>
        </p:nvCxnSpPr>
        <p:spPr>
          <a:xfrm flipV="1">
            <a:off x="9723082" y="5198273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A4CFC3C-FABE-881A-0028-0CDC00CA05F0}"/>
              </a:ext>
            </a:extLst>
          </p:cNvPr>
          <p:cNvCxnSpPr/>
          <p:nvPr/>
        </p:nvCxnSpPr>
        <p:spPr>
          <a:xfrm flipV="1">
            <a:off x="9334328" y="5198273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E828618-6C29-4CE4-ABCE-7698E0A643A4}"/>
              </a:ext>
            </a:extLst>
          </p:cNvPr>
          <p:cNvCxnSpPr>
            <a:cxnSpLocks/>
          </p:cNvCxnSpPr>
          <p:nvPr/>
        </p:nvCxnSpPr>
        <p:spPr>
          <a:xfrm>
            <a:off x="8937076" y="5242883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6F40789-7034-9D19-EB7A-D1AC651D2AF3}"/>
              </a:ext>
            </a:extLst>
          </p:cNvPr>
          <p:cNvCxnSpPr>
            <a:cxnSpLocks/>
          </p:cNvCxnSpPr>
          <p:nvPr/>
        </p:nvCxnSpPr>
        <p:spPr>
          <a:xfrm>
            <a:off x="8531724" y="5230295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9D5A964-140F-727E-3ADA-631C33436A41}"/>
              </a:ext>
            </a:extLst>
          </p:cNvPr>
          <p:cNvCxnSpPr>
            <a:cxnSpLocks/>
          </p:cNvCxnSpPr>
          <p:nvPr/>
        </p:nvCxnSpPr>
        <p:spPr>
          <a:xfrm flipH="1" flipV="1">
            <a:off x="4031028" y="2445228"/>
            <a:ext cx="13535" cy="27574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91A56DE-7C75-548C-C008-50A0C52BDC90}"/>
              </a:ext>
            </a:extLst>
          </p:cNvPr>
          <p:cNvCxnSpPr/>
          <p:nvPr/>
        </p:nvCxnSpPr>
        <p:spPr>
          <a:xfrm flipV="1">
            <a:off x="8108411" y="5198273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195F5068-336D-6447-BAB6-84B0099E33F5}"/>
              </a:ext>
            </a:extLst>
          </p:cNvPr>
          <p:cNvCxnSpPr/>
          <p:nvPr/>
        </p:nvCxnSpPr>
        <p:spPr>
          <a:xfrm flipV="1">
            <a:off x="7706081" y="5205498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9ADA0C0-8D27-449B-8F2C-1B1F637F8174}"/>
              </a:ext>
            </a:extLst>
          </p:cNvPr>
          <p:cNvCxnSpPr/>
          <p:nvPr/>
        </p:nvCxnSpPr>
        <p:spPr>
          <a:xfrm flipV="1">
            <a:off x="7305320" y="5205498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A798C97-72DD-DF87-EBCF-86163D1B4EEB}"/>
              </a:ext>
            </a:extLst>
          </p:cNvPr>
          <p:cNvCxnSpPr>
            <a:cxnSpLocks/>
          </p:cNvCxnSpPr>
          <p:nvPr/>
        </p:nvCxnSpPr>
        <p:spPr>
          <a:xfrm>
            <a:off x="6907477" y="5247703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6B18F156-46AC-ABDC-F56D-8DF0892D450E}"/>
              </a:ext>
            </a:extLst>
          </p:cNvPr>
          <p:cNvCxnSpPr>
            <a:cxnSpLocks/>
          </p:cNvCxnSpPr>
          <p:nvPr/>
        </p:nvCxnSpPr>
        <p:spPr>
          <a:xfrm>
            <a:off x="6493160" y="5247703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ABFB034-2386-4FE5-E7BB-D7667B1047DA}"/>
              </a:ext>
            </a:extLst>
          </p:cNvPr>
          <p:cNvCxnSpPr>
            <a:cxnSpLocks/>
          </p:cNvCxnSpPr>
          <p:nvPr/>
        </p:nvCxnSpPr>
        <p:spPr>
          <a:xfrm>
            <a:off x="6095999" y="5247702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5143B46-D628-BED0-95E1-908378AB7911}"/>
              </a:ext>
            </a:extLst>
          </p:cNvPr>
          <p:cNvCxnSpPr/>
          <p:nvPr/>
        </p:nvCxnSpPr>
        <p:spPr>
          <a:xfrm flipV="1">
            <a:off x="5707154" y="5188089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11458018-DDD6-76A2-FB32-5ACC07BEB69E}"/>
              </a:ext>
            </a:extLst>
          </p:cNvPr>
          <p:cNvSpPr/>
          <p:nvPr/>
        </p:nvSpPr>
        <p:spPr>
          <a:xfrm>
            <a:off x="8016313" y="4508119"/>
            <a:ext cx="539861" cy="456390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B9AB4A1-880A-9585-BBF5-2124719A1678}"/>
              </a:ext>
            </a:extLst>
          </p:cNvPr>
          <p:cNvSpPr/>
          <p:nvPr/>
        </p:nvSpPr>
        <p:spPr>
          <a:xfrm>
            <a:off x="4332372" y="2369852"/>
            <a:ext cx="602324" cy="460902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98D65A35-36DE-AAB8-D30A-A331AEBF0AB7}"/>
              </a:ext>
            </a:extLst>
          </p:cNvPr>
          <p:cNvCxnSpPr>
            <a:cxnSpLocks/>
          </p:cNvCxnSpPr>
          <p:nvPr/>
        </p:nvCxnSpPr>
        <p:spPr>
          <a:xfrm>
            <a:off x="2032256" y="2786165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4A32AA1-6264-C5B9-E73E-2EC90C97AA45}"/>
              </a:ext>
            </a:extLst>
          </p:cNvPr>
          <p:cNvCxnSpPr>
            <a:cxnSpLocks/>
          </p:cNvCxnSpPr>
          <p:nvPr/>
        </p:nvCxnSpPr>
        <p:spPr>
          <a:xfrm>
            <a:off x="2461348" y="2786165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C07F77B-DBC4-B835-F379-C450A8B69C63}"/>
              </a:ext>
            </a:extLst>
          </p:cNvPr>
          <p:cNvCxnSpPr>
            <a:cxnSpLocks/>
          </p:cNvCxnSpPr>
          <p:nvPr/>
        </p:nvCxnSpPr>
        <p:spPr>
          <a:xfrm flipV="1">
            <a:off x="2887543" y="2726307"/>
            <a:ext cx="9548" cy="27336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0F66E5E-A22E-D623-89D7-F6EB7B21AC23}"/>
              </a:ext>
            </a:extLst>
          </p:cNvPr>
          <p:cNvCxnSpPr/>
          <p:nvPr/>
        </p:nvCxnSpPr>
        <p:spPr>
          <a:xfrm flipV="1">
            <a:off x="2840691" y="2720461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BBF5C1E9-0EDF-519A-2A57-EE78D89AEFF6}"/>
              </a:ext>
            </a:extLst>
          </p:cNvPr>
          <p:cNvCxnSpPr/>
          <p:nvPr/>
        </p:nvCxnSpPr>
        <p:spPr>
          <a:xfrm flipV="1">
            <a:off x="3226222" y="2748986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F8D273E-C048-5C12-B7A7-0C869D1B9D14}"/>
              </a:ext>
            </a:extLst>
          </p:cNvPr>
          <p:cNvCxnSpPr/>
          <p:nvPr/>
        </p:nvCxnSpPr>
        <p:spPr>
          <a:xfrm flipV="1">
            <a:off x="3639774" y="2734529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9F638886-3A6A-5EA6-598C-5F9EB063094F}"/>
              </a:ext>
            </a:extLst>
          </p:cNvPr>
          <p:cNvCxnSpPr>
            <a:cxnSpLocks/>
          </p:cNvCxnSpPr>
          <p:nvPr/>
        </p:nvCxnSpPr>
        <p:spPr>
          <a:xfrm flipV="1">
            <a:off x="4044563" y="2776555"/>
            <a:ext cx="9548" cy="27336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16B860C-12DD-3F87-E829-83CAFE01241F}"/>
              </a:ext>
            </a:extLst>
          </p:cNvPr>
          <p:cNvCxnSpPr>
            <a:cxnSpLocks/>
          </p:cNvCxnSpPr>
          <p:nvPr/>
        </p:nvCxnSpPr>
        <p:spPr>
          <a:xfrm>
            <a:off x="4044563" y="2785986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F01E49E6-C9DF-17D9-A9C8-28273DA72806}"/>
              </a:ext>
            </a:extLst>
          </p:cNvPr>
          <p:cNvCxnSpPr>
            <a:cxnSpLocks/>
          </p:cNvCxnSpPr>
          <p:nvPr/>
        </p:nvCxnSpPr>
        <p:spPr>
          <a:xfrm>
            <a:off x="4429120" y="2758647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6AEC7D8E-EC3F-3695-CC7A-14E969543C92}"/>
              </a:ext>
            </a:extLst>
          </p:cNvPr>
          <p:cNvCxnSpPr>
            <a:cxnSpLocks/>
          </p:cNvCxnSpPr>
          <p:nvPr/>
        </p:nvCxnSpPr>
        <p:spPr>
          <a:xfrm>
            <a:off x="4879463" y="2787947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1BA06856-09A8-AE74-B8AF-130B314686F5}"/>
              </a:ext>
            </a:extLst>
          </p:cNvPr>
          <p:cNvCxnSpPr>
            <a:cxnSpLocks/>
          </p:cNvCxnSpPr>
          <p:nvPr/>
        </p:nvCxnSpPr>
        <p:spPr>
          <a:xfrm flipH="1" flipV="1">
            <a:off x="5233951" y="2750034"/>
            <a:ext cx="13535" cy="27574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6961A781-DD7F-1AE6-47E0-E84E797ECD1D}"/>
              </a:ext>
            </a:extLst>
          </p:cNvPr>
          <p:cNvCxnSpPr/>
          <p:nvPr/>
        </p:nvCxnSpPr>
        <p:spPr>
          <a:xfrm flipV="1">
            <a:off x="5240718" y="2743959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3250A4B-6D5C-A780-DB24-26B7214C0477}"/>
              </a:ext>
            </a:extLst>
          </p:cNvPr>
          <p:cNvCxnSpPr/>
          <p:nvPr/>
        </p:nvCxnSpPr>
        <p:spPr>
          <a:xfrm flipV="1">
            <a:off x="5682692" y="2734172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D82D5363-09B7-7A08-E4B3-D779FF04B8FE}"/>
              </a:ext>
            </a:extLst>
          </p:cNvPr>
          <p:cNvCxnSpPr>
            <a:cxnSpLocks/>
          </p:cNvCxnSpPr>
          <p:nvPr/>
        </p:nvCxnSpPr>
        <p:spPr>
          <a:xfrm>
            <a:off x="6043822" y="2758646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87D38D5B-80C3-4514-34C2-2ACA67253F6C}"/>
              </a:ext>
            </a:extLst>
          </p:cNvPr>
          <p:cNvSpPr/>
          <p:nvPr/>
        </p:nvSpPr>
        <p:spPr>
          <a:xfrm>
            <a:off x="6027018" y="2666279"/>
            <a:ext cx="490783" cy="414900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FF70304A-1EA4-0A0B-1EA2-8C4BC093846C}"/>
              </a:ext>
            </a:extLst>
          </p:cNvPr>
          <p:cNvCxnSpPr>
            <a:cxnSpLocks/>
          </p:cNvCxnSpPr>
          <p:nvPr/>
        </p:nvCxnSpPr>
        <p:spPr>
          <a:xfrm>
            <a:off x="9767411" y="4868077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5DF8BAA8-07E2-3971-9BF3-05FAAE5194F4}"/>
              </a:ext>
            </a:extLst>
          </p:cNvPr>
          <p:cNvCxnSpPr>
            <a:cxnSpLocks/>
          </p:cNvCxnSpPr>
          <p:nvPr/>
        </p:nvCxnSpPr>
        <p:spPr>
          <a:xfrm flipV="1">
            <a:off x="9723786" y="4862356"/>
            <a:ext cx="25136" cy="353208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9F42033-FB51-13DA-E2C0-4EA7846328C2}"/>
              </a:ext>
            </a:extLst>
          </p:cNvPr>
          <p:cNvCxnSpPr/>
          <p:nvPr/>
        </p:nvCxnSpPr>
        <p:spPr>
          <a:xfrm flipV="1">
            <a:off x="9723081" y="4529523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A533557-F79F-87C2-DE20-8C9A06D06A9E}"/>
              </a:ext>
            </a:extLst>
          </p:cNvPr>
          <p:cNvCxnSpPr>
            <a:cxnSpLocks/>
          </p:cNvCxnSpPr>
          <p:nvPr/>
        </p:nvCxnSpPr>
        <p:spPr>
          <a:xfrm>
            <a:off x="8937076" y="4890672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69ADC4E-56F1-2F5B-9071-E43CDA33A003}"/>
              </a:ext>
            </a:extLst>
          </p:cNvPr>
          <p:cNvSpPr txBox="1"/>
          <p:nvPr/>
        </p:nvSpPr>
        <p:spPr>
          <a:xfrm>
            <a:off x="2000255" y="4851988"/>
            <a:ext cx="91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10   /  3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563A43B-E62F-4645-0C6C-A3D74948DE06}"/>
              </a:ext>
            </a:extLst>
          </p:cNvPr>
          <p:cNvCxnSpPr>
            <a:cxnSpLocks/>
          </p:cNvCxnSpPr>
          <p:nvPr/>
        </p:nvCxnSpPr>
        <p:spPr>
          <a:xfrm>
            <a:off x="2011005" y="2994725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7C009BD-0FB2-02FA-4262-8C1202A50CB8}"/>
              </a:ext>
            </a:extLst>
          </p:cNvPr>
          <p:cNvCxnSpPr>
            <a:cxnSpLocks/>
          </p:cNvCxnSpPr>
          <p:nvPr/>
        </p:nvCxnSpPr>
        <p:spPr>
          <a:xfrm>
            <a:off x="2432195" y="3023865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9960DF0-713A-452F-5D26-056E4A167639}"/>
              </a:ext>
            </a:extLst>
          </p:cNvPr>
          <p:cNvCxnSpPr>
            <a:cxnSpLocks/>
          </p:cNvCxnSpPr>
          <p:nvPr/>
        </p:nvCxnSpPr>
        <p:spPr>
          <a:xfrm>
            <a:off x="2863591" y="3025778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42432ED-EE0B-FE96-665B-F6438C2D3296}"/>
              </a:ext>
            </a:extLst>
          </p:cNvPr>
          <p:cNvCxnSpPr>
            <a:cxnSpLocks/>
          </p:cNvCxnSpPr>
          <p:nvPr/>
        </p:nvCxnSpPr>
        <p:spPr>
          <a:xfrm flipH="1" flipV="1">
            <a:off x="3244617" y="3014180"/>
            <a:ext cx="13535" cy="27574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E913503-C592-C89B-F5BC-A8B15042A11B}"/>
              </a:ext>
            </a:extLst>
          </p:cNvPr>
          <p:cNvCxnSpPr/>
          <p:nvPr/>
        </p:nvCxnSpPr>
        <p:spPr>
          <a:xfrm flipV="1">
            <a:off x="3254191" y="3009213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3CEA4DD1-D0E9-4A98-F762-26BF56BEFCA0}"/>
              </a:ext>
            </a:extLst>
          </p:cNvPr>
          <p:cNvCxnSpPr/>
          <p:nvPr/>
        </p:nvCxnSpPr>
        <p:spPr>
          <a:xfrm flipV="1">
            <a:off x="3686804" y="2971975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788085BD-C31D-B35D-F140-84D318A8A7C0}"/>
              </a:ext>
            </a:extLst>
          </p:cNvPr>
          <p:cNvCxnSpPr>
            <a:cxnSpLocks/>
          </p:cNvCxnSpPr>
          <p:nvPr/>
        </p:nvCxnSpPr>
        <p:spPr>
          <a:xfrm>
            <a:off x="4053324" y="3021849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EB528799-9C3A-763B-3CD8-D673CDB4083F}"/>
              </a:ext>
            </a:extLst>
          </p:cNvPr>
          <p:cNvCxnSpPr>
            <a:cxnSpLocks/>
          </p:cNvCxnSpPr>
          <p:nvPr/>
        </p:nvCxnSpPr>
        <p:spPr>
          <a:xfrm flipH="1" flipV="1">
            <a:off x="4434609" y="3004177"/>
            <a:ext cx="13535" cy="27574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6CE3A87A-A58C-8AD3-0640-4EBC2438C1F1}"/>
              </a:ext>
            </a:extLst>
          </p:cNvPr>
          <p:cNvCxnSpPr/>
          <p:nvPr/>
        </p:nvCxnSpPr>
        <p:spPr>
          <a:xfrm flipV="1">
            <a:off x="4453633" y="2999315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15310B20-43F3-F395-A46B-27EA029C4BAD}"/>
              </a:ext>
            </a:extLst>
          </p:cNvPr>
          <p:cNvCxnSpPr>
            <a:cxnSpLocks/>
          </p:cNvCxnSpPr>
          <p:nvPr/>
        </p:nvCxnSpPr>
        <p:spPr>
          <a:xfrm>
            <a:off x="4858952" y="3020864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5D98ED47-4E89-67CC-3D73-FF5E4EEF2F15}"/>
              </a:ext>
            </a:extLst>
          </p:cNvPr>
          <p:cNvCxnSpPr>
            <a:cxnSpLocks/>
          </p:cNvCxnSpPr>
          <p:nvPr/>
        </p:nvCxnSpPr>
        <p:spPr>
          <a:xfrm>
            <a:off x="5290983" y="3049917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4594DAD-CE04-7A5F-9FAC-33A4EDF9E7AE}"/>
              </a:ext>
            </a:extLst>
          </p:cNvPr>
          <p:cNvCxnSpPr>
            <a:cxnSpLocks/>
          </p:cNvCxnSpPr>
          <p:nvPr/>
        </p:nvCxnSpPr>
        <p:spPr>
          <a:xfrm flipH="1" flipV="1">
            <a:off x="5635490" y="3015777"/>
            <a:ext cx="13535" cy="27574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4853364D-9397-1CD9-784F-CB849436D76A}"/>
              </a:ext>
            </a:extLst>
          </p:cNvPr>
          <p:cNvCxnSpPr/>
          <p:nvPr/>
        </p:nvCxnSpPr>
        <p:spPr>
          <a:xfrm flipV="1">
            <a:off x="5692745" y="2978852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199647C4-0CAD-2A82-815A-CFC33FC799AA}"/>
              </a:ext>
            </a:extLst>
          </p:cNvPr>
          <p:cNvCxnSpPr/>
          <p:nvPr/>
        </p:nvCxnSpPr>
        <p:spPr>
          <a:xfrm flipV="1">
            <a:off x="6124666" y="2969538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id="{3FD81F05-E290-58F3-53CE-D78982F04FE8}"/>
              </a:ext>
            </a:extLst>
          </p:cNvPr>
          <p:cNvSpPr/>
          <p:nvPr/>
        </p:nvSpPr>
        <p:spPr>
          <a:xfrm>
            <a:off x="6036846" y="2961142"/>
            <a:ext cx="490783" cy="414900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336AD73F-9FFA-6A04-55FC-64199ED435D8}"/>
              </a:ext>
            </a:extLst>
          </p:cNvPr>
          <p:cNvCxnSpPr/>
          <p:nvPr/>
        </p:nvCxnSpPr>
        <p:spPr>
          <a:xfrm flipV="1">
            <a:off x="9290960" y="4569837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A233F453-288F-0BB6-D5C2-4D95D3E042AD}"/>
              </a:ext>
            </a:extLst>
          </p:cNvPr>
          <p:cNvCxnSpPr>
            <a:cxnSpLocks/>
          </p:cNvCxnSpPr>
          <p:nvPr/>
        </p:nvCxnSpPr>
        <p:spPr>
          <a:xfrm>
            <a:off x="8920021" y="4576178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4DB51BDF-D38F-4C3E-1FD8-0A88EABB1716}"/>
              </a:ext>
            </a:extLst>
          </p:cNvPr>
          <p:cNvCxnSpPr>
            <a:cxnSpLocks/>
          </p:cNvCxnSpPr>
          <p:nvPr/>
        </p:nvCxnSpPr>
        <p:spPr>
          <a:xfrm flipV="1">
            <a:off x="8897701" y="4562510"/>
            <a:ext cx="25136" cy="353208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B9237A4B-2A28-F080-F7F5-CCBEDA73FE96}"/>
              </a:ext>
            </a:extLst>
          </p:cNvPr>
          <p:cNvCxnSpPr/>
          <p:nvPr/>
        </p:nvCxnSpPr>
        <p:spPr>
          <a:xfrm flipV="1">
            <a:off x="8530125" y="4559826"/>
            <a:ext cx="414337" cy="338554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138A1D2E-FCC4-1D7C-5B7D-EF8BE548F3C5}"/>
              </a:ext>
            </a:extLst>
          </p:cNvPr>
          <p:cNvCxnSpPr>
            <a:cxnSpLocks/>
          </p:cNvCxnSpPr>
          <p:nvPr/>
        </p:nvCxnSpPr>
        <p:spPr>
          <a:xfrm>
            <a:off x="8133311" y="4597845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87843FC4-750B-9435-1C54-3F634E24324A}"/>
              </a:ext>
            </a:extLst>
          </p:cNvPr>
          <p:cNvCxnSpPr>
            <a:cxnSpLocks/>
          </p:cNvCxnSpPr>
          <p:nvPr/>
        </p:nvCxnSpPr>
        <p:spPr>
          <a:xfrm flipH="1" flipV="1">
            <a:off x="4830586" y="2377898"/>
            <a:ext cx="15915" cy="34598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A8C1188E-F246-1AA6-6920-EB35FDA80DFE}"/>
              </a:ext>
            </a:extLst>
          </p:cNvPr>
          <p:cNvCxnSpPr>
            <a:cxnSpLocks/>
          </p:cNvCxnSpPr>
          <p:nvPr/>
        </p:nvCxnSpPr>
        <p:spPr>
          <a:xfrm flipH="1" flipV="1">
            <a:off x="8902672" y="4815979"/>
            <a:ext cx="15915" cy="34598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7716EC65-286F-1784-7643-0094487B2309}"/>
              </a:ext>
            </a:extLst>
          </p:cNvPr>
          <p:cNvSpPr/>
          <p:nvPr/>
        </p:nvSpPr>
        <p:spPr>
          <a:xfrm>
            <a:off x="5600809" y="5072334"/>
            <a:ext cx="593847" cy="502029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88AE42C6-E3E6-02DC-9F9D-E70CD053D060}"/>
              </a:ext>
            </a:extLst>
          </p:cNvPr>
          <p:cNvSpPr/>
          <p:nvPr/>
        </p:nvSpPr>
        <p:spPr>
          <a:xfrm>
            <a:off x="2023635" y="813354"/>
            <a:ext cx="4144028" cy="1566090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147D4C1F-48CD-E43C-1223-2B020C8304EF}"/>
              </a:ext>
            </a:extLst>
          </p:cNvPr>
          <p:cNvSpPr txBox="1"/>
          <p:nvPr/>
        </p:nvSpPr>
        <p:spPr>
          <a:xfrm>
            <a:off x="9316835" y="2414367"/>
            <a:ext cx="91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7   / 10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1BD0409-F5DD-E3F3-F9B3-ED69BB619B60}"/>
              </a:ext>
            </a:extLst>
          </p:cNvPr>
          <p:cNvSpPr txBox="1"/>
          <p:nvPr/>
        </p:nvSpPr>
        <p:spPr>
          <a:xfrm>
            <a:off x="307089" y="648629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LADO EDIFICIO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7355A0ED-C20E-D0F6-6116-24D0B4B3C108}"/>
              </a:ext>
            </a:extLst>
          </p:cNvPr>
          <p:cNvSpPr txBox="1"/>
          <p:nvPr/>
        </p:nvSpPr>
        <p:spPr>
          <a:xfrm>
            <a:off x="8730131" y="1283873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PP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ADD2D8E-0ADD-5D47-8182-E4D18F80D2E9}"/>
              </a:ext>
            </a:extLst>
          </p:cNvPr>
          <p:cNvCxnSpPr>
            <a:cxnSpLocks/>
          </p:cNvCxnSpPr>
          <p:nvPr/>
        </p:nvCxnSpPr>
        <p:spPr>
          <a:xfrm flipH="1" flipV="1">
            <a:off x="6092771" y="5161008"/>
            <a:ext cx="15915" cy="34598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B8D3A1E-A915-03F6-4A06-F9BB7DF3FF0B}"/>
              </a:ext>
            </a:extLst>
          </p:cNvPr>
          <p:cNvCxnSpPr>
            <a:cxnSpLocks/>
          </p:cNvCxnSpPr>
          <p:nvPr/>
        </p:nvCxnSpPr>
        <p:spPr>
          <a:xfrm>
            <a:off x="9338489" y="4876260"/>
            <a:ext cx="396814" cy="25414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33166D7-18A5-71A7-326B-1B72DA87D329}"/>
              </a:ext>
            </a:extLst>
          </p:cNvPr>
          <p:cNvSpPr txBox="1"/>
          <p:nvPr/>
        </p:nvSpPr>
        <p:spPr>
          <a:xfrm>
            <a:off x="3319427" y="1283374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GANADORES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6F22579-5284-BD78-246D-0E9E23ABAD7B}"/>
              </a:ext>
            </a:extLst>
          </p:cNvPr>
          <p:cNvCxnSpPr>
            <a:cxnSpLocks/>
          </p:cNvCxnSpPr>
          <p:nvPr/>
        </p:nvCxnSpPr>
        <p:spPr>
          <a:xfrm flipV="1">
            <a:off x="1996966" y="2414367"/>
            <a:ext cx="9548" cy="27336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4060620-E1A4-7BE8-6D39-E7F932C78A43}"/>
              </a:ext>
            </a:extLst>
          </p:cNvPr>
          <p:cNvCxnSpPr>
            <a:cxnSpLocks/>
          </p:cNvCxnSpPr>
          <p:nvPr/>
        </p:nvCxnSpPr>
        <p:spPr>
          <a:xfrm flipV="1">
            <a:off x="8136889" y="4599633"/>
            <a:ext cx="9548" cy="27336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92806778-B4BA-C274-572C-F07B33BAEBB5}"/>
              </a:ext>
            </a:extLst>
          </p:cNvPr>
          <p:cNvCxnSpPr>
            <a:cxnSpLocks/>
          </p:cNvCxnSpPr>
          <p:nvPr/>
        </p:nvCxnSpPr>
        <p:spPr>
          <a:xfrm flipV="1">
            <a:off x="8495781" y="5218288"/>
            <a:ext cx="9548" cy="273362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>
            <a:extLst>
              <a:ext uri="{FF2B5EF4-FFF2-40B4-BE49-F238E27FC236}">
                <a16:creationId xmlns:a16="http://schemas.microsoft.com/office/drawing/2014/main" id="{304D5E51-2FB5-879C-3857-E5CBEBD42EC8}"/>
              </a:ext>
            </a:extLst>
          </p:cNvPr>
          <p:cNvSpPr/>
          <p:nvPr/>
        </p:nvSpPr>
        <p:spPr>
          <a:xfrm>
            <a:off x="8848497" y="4792676"/>
            <a:ext cx="539861" cy="456390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39DB87F5-9C96-1E73-5C8C-F56793030002}"/>
              </a:ext>
            </a:extLst>
          </p:cNvPr>
          <p:cNvSpPr txBox="1"/>
          <p:nvPr/>
        </p:nvSpPr>
        <p:spPr>
          <a:xfrm>
            <a:off x="10603584" y="486235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X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2EA0E3F8-56C8-1D13-1F8C-E9CBC6F21965}"/>
              </a:ext>
            </a:extLst>
          </p:cNvPr>
          <p:cNvSpPr/>
          <p:nvPr/>
        </p:nvSpPr>
        <p:spPr>
          <a:xfrm>
            <a:off x="6711451" y="6046794"/>
            <a:ext cx="873456" cy="574221"/>
          </a:xfrm>
          <a:prstGeom prst="ellipse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0268180E-0C5E-57D8-799F-D2A33776AB4E}"/>
              </a:ext>
            </a:extLst>
          </p:cNvPr>
          <p:cNvCxnSpPr>
            <a:cxnSpLocks/>
          </p:cNvCxnSpPr>
          <p:nvPr/>
        </p:nvCxnSpPr>
        <p:spPr>
          <a:xfrm>
            <a:off x="4972648" y="2557123"/>
            <a:ext cx="3875849" cy="9548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AA0BD8E4-81DC-66CD-68F4-0173FC8B2F89}"/>
              </a:ext>
            </a:extLst>
          </p:cNvPr>
          <p:cNvCxnSpPr>
            <a:cxnSpLocks/>
          </p:cNvCxnSpPr>
          <p:nvPr/>
        </p:nvCxnSpPr>
        <p:spPr>
          <a:xfrm>
            <a:off x="6479057" y="2901508"/>
            <a:ext cx="3658361" cy="3037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56CE87C1-DEF5-4967-C410-BB704E3ED731}"/>
              </a:ext>
            </a:extLst>
          </p:cNvPr>
          <p:cNvCxnSpPr>
            <a:cxnSpLocks/>
          </p:cNvCxnSpPr>
          <p:nvPr/>
        </p:nvCxnSpPr>
        <p:spPr>
          <a:xfrm>
            <a:off x="3255028" y="5001173"/>
            <a:ext cx="5514334" cy="23119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788BF80-EBFF-E509-F9B8-F45F03BFDDDE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2068767" y="5323349"/>
            <a:ext cx="3532042" cy="1065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F4D73D70-D980-9D96-24E4-21F8ED13D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470" y="3584285"/>
            <a:ext cx="4569331" cy="789184"/>
          </a:xfrm>
          <a:prstGeom prst="rect">
            <a:avLst/>
          </a:prstGeom>
        </p:spPr>
      </p:pic>
      <p:sp>
        <p:nvSpPr>
          <p:cNvPr id="89" name="CuadroTexto 88">
            <a:extLst>
              <a:ext uri="{FF2B5EF4-FFF2-40B4-BE49-F238E27FC236}">
                <a16:creationId xmlns:a16="http://schemas.microsoft.com/office/drawing/2014/main" id="{8F0D549D-ED47-117A-B15B-362414757D78}"/>
              </a:ext>
            </a:extLst>
          </p:cNvPr>
          <p:cNvSpPr txBox="1"/>
          <p:nvPr/>
        </p:nvSpPr>
        <p:spPr>
          <a:xfrm>
            <a:off x="7717837" y="3836691"/>
            <a:ext cx="663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A1 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4B6F03F-ABE4-FC00-7B81-B2C97B91BEB9}"/>
              </a:ext>
            </a:extLst>
          </p:cNvPr>
          <p:cNvSpPr txBox="1"/>
          <p:nvPr/>
        </p:nvSpPr>
        <p:spPr>
          <a:xfrm>
            <a:off x="4031028" y="3731807"/>
            <a:ext cx="2743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7-11            11-3           11-5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F233F74C-BB11-2CB8-DDDA-8B58C954712C}"/>
              </a:ext>
            </a:extLst>
          </p:cNvPr>
          <p:cNvSpPr txBox="1"/>
          <p:nvPr/>
        </p:nvSpPr>
        <p:spPr>
          <a:xfrm>
            <a:off x="4471355" y="3363699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6-3-2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137BB66-E3BA-64B1-E40F-D25FB9320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699583" y="3430121"/>
            <a:ext cx="1663080" cy="1031531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60A3A1AD-3755-FDBC-85FB-6897857CB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89" y="3395676"/>
            <a:ext cx="1663080" cy="10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16975"/>
      </p:ext>
    </p:extLst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Breez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eeze">
  <a:themeElements>
    <a:clrScheme name="Breez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20436</TotalTime>
  <Words>230</Words>
  <Application>Microsoft Office PowerPoint</Application>
  <PresentationFormat>Panorámica</PresentationFormat>
  <Paragraphs>62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Source Sans Pro</vt:lpstr>
      <vt:lpstr>Calibri</vt:lpstr>
      <vt:lpstr>Breeze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Marsha</dc:creator>
  <cp:lastModifiedBy>ESC GT</cp:lastModifiedBy>
  <cp:revision>93</cp:revision>
  <cp:lastPrinted>2023-10-23T17:16:51Z</cp:lastPrinted>
  <dcterms:created xsi:type="dcterms:W3CDTF">2021-02-11T03:13:44Z</dcterms:created>
  <dcterms:modified xsi:type="dcterms:W3CDTF">2025-04-11T11:32:45Z</dcterms:modified>
</cp:coreProperties>
</file>