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E018A-2F9C-6209-119D-D0945617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17" y="3124201"/>
            <a:ext cx="7766936" cy="1646302"/>
          </a:xfrm>
        </p:spPr>
        <p:txBody>
          <a:bodyPr/>
          <a:lstStyle/>
          <a:p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PLAN NACIONAL DE 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FORMACIÓN</a:t>
            </a:r>
            <a:r>
              <a:rPr lang="es-ES" dirty="0"/>
              <a:t> DE 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ÁRBITROS DE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PICKLEBALL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C2FA5-F9A6-36EF-617F-4847FE23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AC5F2-1820-3F4C-BA12-41501559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PLAN DE FORMACIÓN DE ÁRBITROS DE </a:t>
            </a:r>
            <a:r>
              <a:rPr lang="es-ES" dirty="0" err="1"/>
              <a:t>PICKLEBALL</a:t>
            </a:r>
            <a:r>
              <a:rPr lang="es-ES" dirty="0"/>
              <a:t> A NIVEL NACIONAL, ASEGURANDO QUE A LO LARGO DE 2024 SE REALIZARÁN AL MENOS 10 CURSOS REPARTIDOS POR DIFERENTES COMUNIDADES AUTÓNOMAS</a:t>
            </a:r>
          </a:p>
          <a:p>
            <a:r>
              <a:rPr lang="es-ES" dirty="0"/>
              <a:t>CONSEGUIR UNA MEDIA DE 15 ALUMNOS POR CURSO</a:t>
            </a:r>
          </a:p>
          <a:p>
            <a:r>
              <a:rPr lang="es-ES" dirty="0"/>
              <a:t>CERTIFICAR AL MENOS AL 50% DE LOS ALUMNOS EN LOS 2 MESES POSTERIORES A CADA CURSO</a:t>
            </a:r>
          </a:p>
          <a:p>
            <a:r>
              <a:rPr lang="es-ES" dirty="0"/>
              <a:t>CONSEGUIR UN MÍNIMO DE 80 ÁRBITROS CERTIFICADOS ANTES DE FINAL DE AÑO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6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8D508-75CD-8D20-5576-903CF034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DA200-280B-461F-82F8-43B70E4F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REUNIÓN CON LAS PRINCIPALES SEDES DE CADA COMUNIDAD AUTÓNOMA PARA BUSCAR LAS MEJORES OPCIONES DE INFRAESTRUCTURAS Y ALUMNOS POTENCIALES</a:t>
            </a:r>
          </a:p>
          <a:p>
            <a:r>
              <a:rPr lang="es-ES" dirty="0"/>
              <a:t>REALIZACIÓN DE UN CALENDARIO COMPLETO DE CURSOS ANUALES</a:t>
            </a:r>
          </a:p>
          <a:p>
            <a:r>
              <a:rPr lang="es-ES" dirty="0"/>
              <a:t>ELECCIÓN DE FECHAS EN FUNCIÓN DE LAS NECESIDADES MÁS URGENTES, PRIORIZANDO LAS COMUNIDADES O PROVINCIAS DONDE VAYAN A REALIZARSE LOS PRIMEROS TORNEOS CON NECESIDAD DE ÁRBITROS</a:t>
            </a:r>
          </a:p>
        </p:txBody>
      </p:sp>
    </p:spTree>
    <p:extLst>
      <p:ext uri="{BB962C8B-B14F-4D97-AF65-F5344CB8AC3E}">
        <p14:creationId xmlns:p14="http://schemas.microsoft.com/office/powerpoint/2010/main" val="56805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B433B-A591-5F3E-521F-E25EED3A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NECESIDADES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0A203-BA7D-FD3C-321D-9DD8D14F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APROBACIÓN Y PROMOCIÓN DEL PROYECTO POR PARTE DEL COMITÉ DE </a:t>
            </a:r>
            <a:r>
              <a:rPr lang="es-ES" dirty="0" err="1"/>
              <a:t>PICKLEBALL</a:t>
            </a:r>
            <a:r>
              <a:rPr lang="es-ES" dirty="0"/>
              <a:t> Y LA PROPIA FEDERACIÓN DE TENIS</a:t>
            </a:r>
          </a:p>
          <a:p>
            <a:r>
              <a:rPr lang="es-ES" dirty="0"/>
              <a:t>AYUDA PARA AGILIZAR EL CONTACTO CON LAS PRINCIPALES SEDES O CLUBES DE </a:t>
            </a:r>
            <a:r>
              <a:rPr lang="es-ES" dirty="0" err="1"/>
              <a:t>PICKLEBALL</a:t>
            </a:r>
            <a:r>
              <a:rPr lang="es-ES" dirty="0"/>
              <a:t> PARA AGILIZAR LA REALIZACIÓN DEL CALENDARIO</a:t>
            </a:r>
          </a:p>
          <a:p>
            <a:r>
              <a:rPr lang="es-ES" dirty="0"/>
              <a:t>REUNIÓN CON EL COMITÉ DE ÁRBITROS DE LA RFET PARA ESTABLECER CRITERIOS Y ACUERDOS</a:t>
            </a:r>
          </a:p>
          <a:p>
            <a:r>
              <a:rPr lang="es-ES" dirty="0"/>
              <a:t>CONOCER LAS FECHAS DE LOS PRINCIPALES TORNEOS FEDERADOS PARA PODER ORGANIZAR EL CALENDARIO EN FUNCIÓN A PRIORIDADES</a:t>
            </a:r>
          </a:p>
          <a:p>
            <a:r>
              <a:rPr lang="es-ES" dirty="0"/>
              <a:t>LISTADO DE CLUBES NACIONALES DONDE LOS ALUMNOS PUEDAN HACER PRÁCTICAS</a:t>
            </a:r>
          </a:p>
        </p:txBody>
      </p:sp>
    </p:spTree>
    <p:extLst>
      <p:ext uri="{BB962C8B-B14F-4D97-AF65-F5344CB8AC3E}">
        <p14:creationId xmlns:p14="http://schemas.microsoft.com/office/powerpoint/2010/main" val="792397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Faceta</vt:lpstr>
      <vt:lpstr>     PLAN NACIONAL DE FORMACIÓN DE ÁRBITROS DE PICKLEBALL</vt:lpstr>
      <vt:lpstr>OBJETIVOS</vt:lpstr>
      <vt:lpstr>PLANIFICACIÓN</vt:lpstr>
      <vt:lpstr>NECESIDADES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PLAN NACIONAL DE FORMACIÓN DE ÁRBITROS DE PICKLEBALL</dc:title>
  <dc:creator>victor baez fernandez</dc:creator>
  <cp:lastModifiedBy>victor baez fernandez</cp:lastModifiedBy>
  <cp:revision>1</cp:revision>
  <dcterms:created xsi:type="dcterms:W3CDTF">2023-10-22T20:02:41Z</dcterms:created>
  <dcterms:modified xsi:type="dcterms:W3CDTF">2023-10-22T20:30:33Z</dcterms:modified>
</cp:coreProperties>
</file>