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61" r:id="rId3"/>
    <p:sldId id="274" r:id="rId4"/>
    <p:sldId id="262" r:id="rId5"/>
    <p:sldId id="279" r:id="rId6"/>
    <p:sldId id="263" r:id="rId7"/>
    <p:sldId id="264" r:id="rId8"/>
    <p:sldId id="280" r:id="rId9"/>
    <p:sldId id="265" r:id="rId10"/>
    <p:sldId id="281" r:id="rId11"/>
    <p:sldId id="266" r:id="rId12"/>
    <p:sldId id="282" r:id="rId13"/>
    <p:sldId id="267" r:id="rId14"/>
    <p:sldId id="283" r:id="rId15"/>
    <p:sldId id="268" r:id="rId16"/>
    <p:sldId id="284" r:id="rId17"/>
    <p:sldId id="269" r:id="rId18"/>
    <p:sldId id="275" r:id="rId19"/>
    <p:sldId id="271" r:id="rId20"/>
    <p:sldId id="278" r:id="rId21"/>
    <p:sldId id="270" r:id="rId22"/>
    <p:sldId id="277" r:id="rId23"/>
    <p:sldId id="285" r:id="rId24"/>
    <p:sldId id="272" r:id="rId25"/>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2" roundtripDataSignature="AMtx7miChs7EQ82siZHbwQIGG2gfN7xHU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kar ." initials="J." lastIdx="0" clrIdx="0">
    <p:extLst>
      <p:ext uri="{19B8F6BF-5375-455C-9EA6-DF929625EA0E}">
        <p15:presenceInfo xmlns:p15="http://schemas.microsoft.com/office/powerpoint/2012/main" userId="0460a614b69429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5B331-98D4-4236-9751-7FCF755DF211}" v="341" dt="2024-11-28T14:04:25.44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376" autoAdjust="0"/>
  </p:normalViewPr>
  <p:slideViewPr>
    <p:cSldViewPr snapToGrid="0">
      <p:cViewPr varScale="1">
        <p:scale>
          <a:sx n="109" d="100"/>
          <a:sy n="109" d="100"/>
        </p:scale>
        <p:origin x="12" y="1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94" Type="http://schemas.openxmlformats.org/officeDocument/2006/relationships/presProps" Target="presProps.xml"/><Relationship Id="rId29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29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9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2" Type="http://customschemas.google.com/relationships/presentationmetadata" Target="metadata"/><Relationship Id="rId29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9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29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C GT" userId="54af876027b50f9a" providerId="LiveId" clId="{8E7625BF-3D32-4675-9789-C11C965D07FE}"/>
    <pc:docChg chg="undo custSel addSld delSld modSld sldOrd">
      <pc:chgData name="ESC GT" userId="54af876027b50f9a" providerId="LiveId" clId="{8E7625BF-3D32-4675-9789-C11C965D07FE}" dt="2024-10-10T11:51:56.864" v="2800" actId="47"/>
      <pc:docMkLst>
        <pc:docMk/>
      </pc:docMkLst>
      <pc:sldChg chg="addSp delSp modSp mod delAnim modAnim">
        <pc:chgData name="ESC GT" userId="54af876027b50f9a" providerId="LiveId" clId="{8E7625BF-3D32-4675-9789-C11C965D07FE}" dt="2024-10-10T11:48:41.057" v="2769" actId="14100"/>
        <pc:sldMkLst>
          <pc:docMk/>
          <pc:sldMk cId="0" sldId="262"/>
        </pc:sldMkLst>
        <pc:spChg chg="mod">
          <ac:chgData name="ESC GT" userId="54af876027b50f9a" providerId="LiveId" clId="{8E7625BF-3D32-4675-9789-C11C965D07FE}" dt="2024-10-10T11:48:41.057" v="2769" actId="14100"/>
          <ac:spMkLst>
            <pc:docMk/>
            <pc:sldMk cId="0" sldId="262"/>
            <ac:spMk id="11" creationId="{00000000-0000-0000-0000-000000000000}"/>
          </ac:spMkLst>
        </pc:spChg>
        <pc:spChg chg="mod">
          <ac:chgData name="ESC GT" userId="54af876027b50f9a" providerId="LiveId" clId="{8E7625BF-3D32-4675-9789-C11C965D07FE}" dt="2024-10-10T07:52:25.243" v="101" actId="14100"/>
          <ac:spMkLst>
            <pc:docMk/>
            <pc:sldMk cId="0" sldId="262"/>
            <ac:spMk id="13" creationId="{00000000-0000-0000-0000-000000000000}"/>
          </ac:spMkLst>
        </pc:spChg>
        <pc:spChg chg="del">
          <ac:chgData name="ESC GT" userId="54af876027b50f9a" providerId="LiveId" clId="{8E7625BF-3D32-4675-9789-C11C965D07FE}" dt="2024-10-10T07:49:47.314" v="84" actId="478"/>
          <ac:spMkLst>
            <pc:docMk/>
            <pc:sldMk cId="0" sldId="262"/>
            <ac:spMk id="17" creationId="{00000000-0000-0000-0000-000000000000}"/>
          </ac:spMkLst>
        </pc:spChg>
        <pc:spChg chg="mod">
          <ac:chgData name="ESC GT" userId="54af876027b50f9a" providerId="LiveId" clId="{8E7625BF-3D32-4675-9789-C11C965D07FE}" dt="2024-10-10T07:52:16.286" v="99" actId="1076"/>
          <ac:spMkLst>
            <pc:docMk/>
            <pc:sldMk cId="0" sldId="262"/>
            <ac:spMk id="20" creationId="{00000000-0000-0000-0000-000000000000}"/>
          </ac:spMkLst>
        </pc:spChg>
        <pc:spChg chg="del mod">
          <ac:chgData name="ESC GT" userId="54af876027b50f9a" providerId="LiveId" clId="{8E7625BF-3D32-4675-9789-C11C965D07FE}" dt="2024-10-10T07:49:38.432" v="82" actId="478"/>
          <ac:spMkLst>
            <pc:docMk/>
            <pc:sldMk cId="0" sldId="262"/>
            <ac:spMk id="23" creationId="{00000000-0000-0000-0000-000000000000}"/>
          </ac:spMkLst>
        </pc:spChg>
        <pc:spChg chg="del">
          <ac:chgData name="ESC GT" userId="54af876027b50f9a" providerId="LiveId" clId="{8E7625BF-3D32-4675-9789-C11C965D07FE}" dt="2024-10-10T07:49:43.347" v="83" actId="478"/>
          <ac:spMkLst>
            <pc:docMk/>
            <pc:sldMk cId="0" sldId="262"/>
            <ac:spMk id="24" creationId="{00000000-0000-0000-0000-000000000000}"/>
          </ac:spMkLst>
        </pc:spChg>
        <pc:picChg chg="add mod">
          <ac:chgData name="ESC GT" userId="54af876027b50f9a" providerId="LiveId" clId="{8E7625BF-3D32-4675-9789-C11C965D07FE}" dt="2024-10-10T07:53:58.999" v="109" actId="14100"/>
          <ac:picMkLst>
            <pc:docMk/>
            <pc:sldMk cId="0" sldId="262"/>
            <ac:picMk id="2" creationId="{7FEEC943-F386-B197-6252-1FAFA8114871}"/>
          </ac:picMkLst>
        </pc:picChg>
        <pc:picChg chg="mod">
          <ac:chgData name="ESC GT" userId="54af876027b50f9a" providerId="LiveId" clId="{8E7625BF-3D32-4675-9789-C11C965D07FE}" dt="2024-10-10T07:54:12.401" v="110" actId="1076"/>
          <ac:picMkLst>
            <pc:docMk/>
            <pc:sldMk cId="0" sldId="262"/>
            <ac:picMk id="14" creationId="{00000000-0000-0000-0000-000000000000}"/>
          </ac:picMkLst>
        </pc:picChg>
        <pc:cxnChg chg="mod">
          <ac:chgData name="ESC GT" userId="54af876027b50f9a" providerId="LiveId" clId="{8E7625BF-3D32-4675-9789-C11C965D07FE}" dt="2024-10-10T07:49:47.314" v="84" actId="478"/>
          <ac:cxnSpMkLst>
            <pc:docMk/>
            <pc:sldMk cId="0" sldId="262"/>
            <ac:cxnSpMk id="19" creationId="{00000000-0000-0000-0000-000000000000}"/>
          </ac:cxnSpMkLst>
        </pc:cxnChg>
      </pc:sldChg>
      <pc:sldChg chg="modSp mod">
        <pc:chgData name="ESC GT" userId="54af876027b50f9a" providerId="LiveId" clId="{8E7625BF-3D32-4675-9789-C11C965D07FE}" dt="2024-10-10T11:48:21.290" v="2768" actId="14100"/>
        <pc:sldMkLst>
          <pc:docMk/>
          <pc:sldMk cId="3249937034" sldId="263"/>
        </pc:sldMkLst>
        <pc:spChg chg="mod">
          <ac:chgData name="ESC GT" userId="54af876027b50f9a" providerId="LiveId" clId="{8E7625BF-3D32-4675-9789-C11C965D07FE}" dt="2024-10-10T08:57:10.728" v="1036" actId="20577"/>
          <ac:spMkLst>
            <pc:docMk/>
            <pc:sldMk cId="3249937034" sldId="263"/>
            <ac:spMk id="3" creationId="{00000000-0000-0000-0000-000000000000}"/>
          </ac:spMkLst>
        </pc:spChg>
        <pc:spChg chg="mod">
          <ac:chgData name="ESC GT" userId="54af876027b50f9a" providerId="LiveId" clId="{8E7625BF-3D32-4675-9789-C11C965D07FE}" dt="2024-10-10T11:48:21.290" v="2768" actId="14100"/>
          <ac:spMkLst>
            <pc:docMk/>
            <pc:sldMk cId="3249937034" sldId="263"/>
            <ac:spMk id="5" creationId="{00000000-0000-0000-0000-000000000000}"/>
          </ac:spMkLst>
        </pc:spChg>
        <pc:spChg chg="mod">
          <ac:chgData name="ESC GT" userId="54af876027b50f9a" providerId="LiveId" clId="{8E7625BF-3D32-4675-9789-C11C965D07FE}" dt="2024-10-10T08:56:54.358" v="1031" actId="255"/>
          <ac:spMkLst>
            <pc:docMk/>
            <pc:sldMk cId="3249937034" sldId="263"/>
            <ac:spMk id="7" creationId="{00000000-0000-0000-0000-000000000000}"/>
          </ac:spMkLst>
        </pc:spChg>
        <pc:spChg chg="mod">
          <ac:chgData name="ESC GT" userId="54af876027b50f9a" providerId="LiveId" clId="{8E7625BF-3D32-4675-9789-C11C965D07FE}" dt="2024-10-10T08:56:23.806" v="1024" actId="20577"/>
          <ac:spMkLst>
            <pc:docMk/>
            <pc:sldMk cId="3249937034" sldId="263"/>
            <ac:spMk id="8" creationId="{00000000-0000-0000-0000-000000000000}"/>
          </ac:spMkLst>
        </pc:spChg>
      </pc:sldChg>
      <pc:sldChg chg="addSp delSp modSp mod delAnim">
        <pc:chgData name="ESC GT" userId="54af876027b50f9a" providerId="LiveId" clId="{8E7625BF-3D32-4675-9789-C11C965D07FE}" dt="2024-10-10T11:48:11.891" v="2767" actId="14100"/>
        <pc:sldMkLst>
          <pc:docMk/>
          <pc:sldMk cId="1088485036" sldId="264"/>
        </pc:sldMkLst>
        <pc:spChg chg="mod">
          <ac:chgData name="ESC GT" userId="54af876027b50f9a" providerId="LiveId" clId="{8E7625BF-3D32-4675-9789-C11C965D07FE}" dt="2024-10-10T08:17:45.350" v="344" actId="14100"/>
          <ac:spMkLst>
            <pc:docMk/>
            <pc:sldMk cId="1088485036" sldId="264"/>
            <ac:spMk id="3" creationId="{00000000-0000-0000-0000-000000000000}"/>
          </ac:spMkLst>
        </pc:spChg>
        <pc:spChg chg="add mod">
          <ac:chgData name="ESC GT" userId="54af876027b50f9a" providerId="LiveId" clId="{8E7625BF-3D32-4675-9789-C11C965D07FE}" dt="2024-10-10T11:48:11.891" v="2767" actId="14100"/>
          <ac:spMkLst>
            <pc:docMk/>
            <pc:sldMk cId="1088485036" sldId="264"/>
            <ac:spMk id="4" creationId="{94F91C70-9DA9-52FE-95F1-01E5E1F8C612}"/>
          </ac:spMkLst>
        </pc:spChg>
        <pc:spChg chg="mod">
          <ac:chgData name="ESC GT" userId="54af876027b50f9a" providerId="LiveId" clId="{8E7625BF-3D32-4675-9789-C11C965D07FE}" dt="2024-10-10T11:48:06.987" v="2766" actId="14100"/>
          <ac:spMkLst>
            <pc:docMk/>
            <pc:sldMk cId="1088485036" sldId="264"/>
            <ac:spMk id="5" creationId="{00000000-0000-0000-0000-000000000000}"/>
          </ac:spMkLst>
        </pc:spChg>
        <pc:spChg chg="mod">
          <ac:chgData name="ESC GT" userId="54af876027b50f9a" providerId="LiveId" clId="{8E7625BF-3D32-4675-9789-C11C965D07FE}" dt="2024-10-10T08:19:22.480" v="366" actId="1076"/>
          <ac:spMkLst>
            <pc:docMk/>
            <pc:sldMk cId="1088485036" sldId="264"/>
            <ac:spMk id="7" creationId="{00000000-0000-0000-0000-000000000000}"/>
          </ac:spMkLst>
        </pc:spChg>
        <pc:spChg chg="mod">
          <ac:chgData name="ESC GT" userId="54af876027b50f9a" providerId="LiveId" clId="{8E7625BF-3D32-4675-9789-C11C965D07FE}" dt="2024-10-10T08:19:27.005" v="367" actId="1076"/>
          <ac:spMkLst>
            <pc:docMk/>
            <pc:sldMk cId="1088485036" sldId="264"/>
            <ac:spMk id="8" creationId="{00000000-0000-0000-0000-000000000000}"/>
          </ac:spMkLst>
        </pc:spChg>
        <pc:spChg chg="mod">
          <ac:chgData name="ESC GT" userId="54af876027b50f9a" providerId="LiveId" clId="{8E7625BF-3D32-4675-9789-C11C965D07FE}" dt="2024-10-10T08:19:31.190" v="368" actId="1076"/>
          <ac:spMkLst>
            <pc:docMk/>
            <pc:sldMk cId="1088485036" sldId="264"/>
            <ac:spMk id="9" creationId="{00000000-0000-0000-0000-000000000000}"/>
          </ac:spMkLst>
        </pc:spChg>
        <pc:spChg chg="mod">
          <ac:chgData name="ESC GT" userId="54af876027b50f9a" providerId="LiveId" clId="{8E7625BF-3D32-4675-9789-C11C965D07FE}" dt="2024-10-10T08:19:01.057" v="365" actId="20577"/>
          <ac:spMkLst>
            <pc:docMk/>
            <pc:sldMk cId="1088485036" sldId="264"/>
            <ac:spMk id="10" creationId="{00000000-0000-0000-0000-000000000000}"/>
          </ac:spMkLst>
        </pc:spChg>
        <pc:spChg chg="del">
          <ac:chgData name="ESC GT" userId="54af876027b50f9a" providerId="LiveId" clId="{8E7625BF-3D32-4675-9789-C11C965D07FE}" dt="2024-10-10T08:04:03.380" v="169" actId="478"/>
          <ac:spMkLst>
            <pc:docMk/>
            <pc:sldMk cId="1088485036" sldId="264"/>
            <ac:spMk id="12" creationId="{00000000-0000-0000-0000-000000000000}"/>
          </ac:spMkLst>
        </pc:spChg>
        <pc:spChg chg="del">
          <ac:chgData name="ESC GT" userId="54af876027b50f9a" providerId="LiveId" clId="{8E7625BF-3D32-4675-9789-C11C965D07FE}" dt="2024-10-10T08:04:07.216" v="170" actId="478"/>
          <ac:spMkLst>
            <pc:docMk/>
            <pc:sldMk cId="1088485036" sldId="264"/>
            <ac:spMk id="15" creationId="{00000000-0000-0000-0000-000000000000}"/>
          </ac:spMkLst>
        </pc:spChg>
        <pc:spChg chg="del">
          <ac:chgData name="ESC GT" userId="54af876027b50f9a" providerId="LiveId" clId="{8E7625BF-3D32-4675-9789-C11C965D07FE}" dt="2024-10-10T08:04:37.087" v="179" actId="478"/>
          <ac:spMkLst>
            <pc:docMk/>
            <pc:sldMk cId="1088485036" sldId="264"/>
            <ac:spMk id="27" creationId="{00000000-0000-0000-0000-000000000000}"/>
          </ac:spMkLst>
        </pc:spChg>
        <pc:spChg chg="del mod">
          <ac:chgData name="ESC GT" userId="54af876027b50f9a" providerId="LiveId" clId="{8E7625BF-3D32-4675-9789-C11C965D07FE}" dt="2024-10-10T08:04:22.074" v="174" actId="478"/>
          <ac:spMkLst>
            <pc:docMk/>
            <pc:sldMk cId="1088485036" sldId="264"/>
            <ac:spMk id="29" creationId="{00000000-0000-0000-0000-000000000000}"/>
          </ac:spMkLst>
        </pc:spChg>
        <pc:spChg chg="del">
          <ac:chgData name="ESC GT" userId="54af876027b50f9a" providerId="LiveId" clId="{8E7625BF-3D32-4675-9789-C11C965D07FE}" dt="2024-10-10T08:03:57.866" v="168" actId="478"/>
          <ac:spMkLst>
            <pc:docMk/>
            <pc:sldMk cId="1088485036" sldId="264"/>
            <ac:spMk id="31" creationId="{00000000-0000-0000-0000-000000000000}"/>
          </ac:spMkLst>
        </pc:spChg>
        <pc:picChg chg="del">
          <ac:chgData name="ESC GT" userId="54af876027b50f9a" providerId="LiveId" clId="{8E7625BF-3D32-4675-9789-C11C965D07FE}" dt="2024-10-10T08:04:12.230" v="171" actId="478"/>
          <ac:picMkLst>
            <pc:docMk/>
            <pc:sldMk cId="1088485036" sldId="264"/>
            <ac:picMk id="2" creationId="{00000000-0000-0000-0000-000000000000}"/>
          </ac:picMkLst>
        </pc:picChg>
        <pc:picChg chg="del">
          <ac:chgData name="ESC GT" userId="54af876027b50f9a" providerId="LiveId" clId="{8E7625BF-3D32-4675-9789-C11C965D07FE}" dt="2024-10-10T08:04:25.822" v="175" actId="478"/>
          <ac:picMkLst>
            <pc:docMk/>
            <pc:sldMk cId="1088485036" sldId="264"/>
            <ac:picMk id="14" creationId="{00000000-0000-0000-0000-000000000000}"/>
          </ac:picMkLst>
        </pc:picChg>
        <pc:picChg chg="del">
          <ac:chgData name="ESC GT" userId="54af876027b50f9a" providerId="LiveId" clId="{8E7625BF-3D32-4675-9789-C11C965D07FE}" dt="2024-10-10T08:04:14.822" v="172" actId="478"/>
          <ac:picMkLst>
            <pc:docMk/>
            <pc:sldMk cId="1088485036" sldId="264"/>
            <ac:picMk id="21" creationId="{00000000-0000-0000-0000-000000000000}"/>
          </ac:picMkLst>
        </pc:picChg>
        <pc:cxnChg chg="del">
          <ac:chgData name="ESC GT" userId="54af876027b50f9a" providerId="LiveId" clId="{8E7625BF-3D32-4675-9789-C11C965D07FE}" dt="2024-10-10T08:04:28.838" v="176" actId="478"/>
          <ac:cxnSpMkLst>
            <pc:docMk/>
            <pc:sldMk cId="1088485036" sldId="264"/>
            <ac:cxnSpMk id="6" creationId="{00000000-0000-0000-0000-000000000000}"/>
          </ac:cxnSpMkLst>
        </pc:cxnChg>
        <pc:cxnChg chg="del">
          <ac:chgData name="ESC GT" userId="54af876027b50f9a" providerId="LiveId" clId="{8E7625BF-3D32-4675-9789-C11C965D07FE}" dt="2024-10-10T08:04:34.136" v="178" actId="478"/>
          <ac:cxnSpMkLst>
            <pc:docMk/>
            <pc:sldMk cId="1088485036" sldId="264"/>
            <ac:cxnSpMk id="17" creationId="{00000000-0000-0000-0000-000000000000}"/>
          </ac:cxnSpMkLst>
        </pc:cxnChg>
        <pc:cxnChg chg="del mod">
          <ac:chgData name="ESC GT" userId="54af876027b50f9a" providerId="LiveId" clId="{8E7625BF-3D32-4675-9789-C11C965D07FE}" dt="2024-10-10T08:04:31.378" v="177" actId="478"/>
          <ac:cxnSpMkLst>
            <pc:docMk/>
            <pc:sldMk cId="1088485036" sldId="264"/>
            <ac:cxnSpMk id="25" creationId="{00000000-0000-0000-0000-000000000000}"/>
          </ac:cxnSpMkLst>
        </pc:cxnChg>
      </pc:sldChg>
      <pc:sldChg chg="addSp delSp modSp mod addAnim delAnim">
        <pc:chgData name="ESC GT" userId="54af876027b50f9a" providerId="LiveId" clId="{8E7625BF-3D32-4675-9789-C11C965D07FE}" dt="2024-10-10T08:52:30.111" v="1004" actId="20577"/>
        <pc:sldMkLst>
          <pc:docMk/>
          <pc:sldMk cId="4212344464" sldId="265"/>
        </pc:sldMkLst>
        <pc:spChg chg="add mod">
          <ac:chgData name="ESC GT" userId="54af876027b50f9a" providerId="LiveId" clId="{8E7625BF-3D32-4675-9789-C11C965D07FE}" dt="2024-10-10T08:50:50.140" v="989" actId="1036"/>
          <ac:spMkLst>
            <pc:docMk/>
            <pc:sldMk cId="4212344464" sldId="265"/>
            <ac:spMk id="2" creationId="{F48D1689-D5D1-6446-103F-26A1BEF7C857}"/>
          </ac:spMkLst>
        </pc:spChg>
        <pc:spChg chg="mod">
          <ac:chgData name="ESC GT" userId="54af876027b50f9a" providerId="LiveId" clId="{8E7625BF-3D32-4675-9789-C11C965D07FE}" dt="2024-10-10T08:52:30.111" v="1004" actId="20577"/>
          <ac:spMkLst>
            <pc:docMk/>
            <pc:sldMk cId="4212344464" sldId="265"/>
            <ac:spMk id="5" creationId="{00000000-0000-0000-0000-000000000000}"/>
          </ac:spMkLst>
        </pc:spChg>
        <pc:spChg chg="mod">
          <ac:chgData name="ESC GT" userId="54af876027b50f9a" providerId="LiveId" clId="{8E7625BF-3D32-4675-9789-C11C965D07FE}" dt="2024-10-10T08:49:59.262" v="971" actId="14100"/>
          <ac:spMkLst>
            <pc:docMk/>
            <pc:sldMk cId="4212344464" sldId="265"/>
            <ac:spMk id="11" creationId="{00000000-0000-0000-0000-000000000000}"/>
          </ac:spMkLst>
        </pc:spChg>
        <pc:spChg chg="mod">
          <ac:chgData name="ESC GT" userId="54af876027b50f9a" providerId="LiveId" clId="{8E7625BF-3D32-4675-9789-C11C965D07FE}" dt="2024-10-10T08:50:14.129" v="974" actId="14100"/>
          <ac:spMkLst>
            <pc:docMk/>
            <pc:sldMk cId="4212344464" sldId="265"/>
            <ac:spMk id="13" creationId="{00000000-0000-0000-0000-000000000000}"/>
          </ac:spMkLst>
        </pc:spChg>
        <pc:spChg chg="mod">
          <ac:chgData name="ESC GT" userId="54af876027b50f9a" providerId="LiveId" clId="{8E7625BF-3D32-4675-9789-C11C965D07FE}" dt="2024-10-10T08:50:55.988" v="990" actId="1076"/>
          <ac:spMkLst>
            <pc:docMk/>
            <pc:sldMk cId="4212344464" sldId="265"/>
            <ac:spMk id="16" creationId="{00000000-0000-0000-0000-000000000000}"/>
          </ac:spMkLst>
        </pc:spChg>
        <pc:spChg chg="mod">
          <ac:chgData name="ESC GT" userId="54af876027b50f9a" providerId="LiveId" clId="{8E7625BF-3D32-4675-9789-C11C965D07FE}" dt="2024-10-10T08:52:04.360" v="998" actId="20577"/>
          <ac:spMkLst>
            <pc:docMk/>
            <pc:sldMk cId="4212344464" sldId="265"/>
            <ac:spMk id="18" creationId="{00000000-0000-0000-0000-000000000000}"/>
          </ac:spMkLst>
        </pc:spChg>
        <pc:spChg chg="del">
          <ac:chgData name="ESC GT" userId="54af876027b50f9a" providerId="LiveId" clId="{8E7625BF-3D32-4675-9789-C11C965D07FE}" dt="2024-10-10T08:40:05.063" v="574" actId="478"/>
          <ac:spMkLst>
            <pc:docMk/>
            <pc:sldMk cId="4212344464" sldId="265"/>
            <ac:spMk id="19" creationId="{00000000-0000-0000-0000-000000000000}"/>
          </ac:spMkLst>
        </pc:spChg>
        <pc:graphicFrameChg chg="add del mod">
          <ac:chgData name="ESC GT" userId="54af876027b50f9a" providerId="LiveId" clId="{8E7625BF-3D32-4675-9789-C11C965D07FE}" dt="2024-10-10T08:39:32.065" v="573" actId="478"/>
          <ac:graphicFrameMkLst>
            <pc:docMk/>
            <pc:sldMk cId="4212344464" sldId="265"/>
            <ac:graphicFrameMk id="28" creationId="{7C40EBFA-92CF-A01B-425D-B5730EE61158}"/>
          </ac:graphicFrameMkLst>
        </pc:graphicFrameChg>
      </pc:sldChg>
      <pc:sldChg chg="delSp modSp mod delAnim">
        <pc:chgData name="ESC GT" userId="54af876027b50f9a" providerId="LiveId" clId="{8E7625BF-3D32-4675-9789-C11C965D07FE}" dt="2024-10-10T11:47:36.874" v="2764" actId="14100"/>
        <pc:sldMkLst>
          <pc:docMk/>
          <pc:sldMk cId="2085921566" sldId="266"/>
        </pc:sldMkLst>
        <pc:spChg chg="mod">
          <ac:chgData name="ESC GT" userId="54af876027b50f9a" providerId="LiveId" clId="{8E7625BF-3D32-4675-9789-C11C965D07FE}" dt="2024-10-10T09:37:39.153" v="1537" actId="255"/>
          <ac:spMkLst>
            <pc:docMk/>
            <pc:sldMk cId="2085921566" sldId="266"/>
            <ac:spMk id="2" creationId="{00000000-0000-0000-0000-000000000000}"/>
          </ac:spMkLst>
        </pc:spChg>
        <pc:spChg chg="mod">
          <ac:chgData name="ESC GT" userId="54af876027b50f9a" providerId="LiveId" clId="{8E7625BF-3D32-4675-9789-C11C965D07FE}" dt="2024-10-10T11:47:36.874" v="2764" actId="14100"/>
          <ac:spMkLst>
            <pc:docMk/>
            <pc:sldMk cId="2085921566" sldId="266"/>
            <ac:spMk id="5" creationId="{00000000-0000-0000-0000-000000000000}"/>
          </ac:spMkLst>
        </pc:spChg>
        <pc:spChg chg="mod">
          <ac:chgData name="ESC GT" userId="54af876027b50f9a" providerId="LiveId" clId="{8E7625BF-3D32-4675-9789-C11C965D07FE}" dt="2024-10-10T09:39:05.951" v="1541" actId="6549"/>
          <ac:spMkLst>
            <pc:docMk/>
            <pc:sldMk cId="2085921566" sldId="266"/>
            <ac:spMk id="11" creationId="{00000000-0000-0000-0000-000000000000}"/>
          </ac:spMkLst>
        </pc:spChg>
        <pc:spChg chg="mod">
          <ac:chgData name="ESC GT" userId="54af876027b50f9a" providerId="LiveId" clId="{8E7625BF-3D32-4675-9789-C11C965D07FE}" dt="2024-10-10T09:36:14.020" v="1528" actId="1076"/>
          <ac:spMkLst>
            <pc:docMk/>
            <pc:sldMk cId="2085921566" sldId="266"/>
            <ac:spMk id="13" creationId="{00000000-0000-0000-0000-000000000000}"/>
          </ac:spMkLst>
        </pc:spChg>
        <pc:spChg chg="mod">
          <ac:chgData name="ESC GT" userId="54af876027b50f9a" providerId="LiveId" clId="{8E7625BF-3D32-4675-9789-C11C965D07FE}" dt="2024-10-10T09:36:40.853" v="1531" actId="255"/>
          <ac:spMkLst>
            <pc:docMk/>
            <pc:sldMk cId="2085921566" sldId="266"/>
            <ac:spMk id="16" creationId="{00000000-0000-0000-0000-000000000000}"/>
          </ac:spMkLst>
        </pc:spChg>
        <pc:spChg chg="mod">
          <ac:chgData name="ESC GT" userId="54af876027b50f9a" providerId="LiveId" clId="{8E7625BF-3D32-4675-9789-C11C965D07FE}" dt="2024-10-10T09:37:04.506" v="1534" actId="255"/>
          <ac:spMkLst>
            <pc:docMk/>
            <pc:sldMk cId="2085921566" sldId="266"/>
            <ac:spMk id="18" creationId="{00000000-0000-0000-0000-000000000000}"/>
          </ac:spMkLst>
        </pc:spChg>
        <pc:spChg chg="mod">
          <ac:chgData name="ESC GT" userId="54af876027b50f9a" providerId="LiveId" clId="{8E7625BF-3D32-4675-9789-C11C965D07FE}" dt="2024-10-10T09:38:02.932" v="1540" actId="255"/>
          <ac:spMkLst>
            <pc:docMk/>
            <pc:sldMk cId="2085921566" sldId="266"/>
            <ac:spMk id="19" creationId="{00000000-0000-0000-0000-000000000000}"/>
          </ac:spMkLst>
        </pc:spChg>
        <pc:graphicFrameChg chg="del">
          <ac:chgData name="ESC GT" userId="54af876027b50f9a" providerId="LiveId" clId="{8E7625BF-3D32-4675-9789-C11C965D07FE}" dt="2024-10-10T09:31:38.593" v="1400" actId="478"/>
          <ac:graphicFrameMkLst>
            <pc:docMk/>
            <pc:sldMk cId="2085921566" sldId="266"/>
            <ac:graphicFrameMk id="10" creationId="{024A471F-EEDC-556B-5CC8-935DDC8AC1FA}"/>
          </ac:graphicFrameMkLst>
        </pc:graphicFrameChg>
      </pc:sldChg>
      <pc:sldChg chg="delSp modSp mod delAnim">
        <pc:chgData name="ESC GT" userId="54af876027b50f9a" providerId="LiveId" clId="{8E7625BF-3D32-4675-9789-C11C965D07FE}" dt="2024-10-10T11:47:27.413" v="2763" actId="14100"/>
        <pc:sldMkLst>
          <pc:docMk/>
          <pc:sldMk cId="1316885042" sldId="267"/>
        </pc:sldMkLst>
        <pc:spChg chg="mod">
          <ac:chgData name="ESC GT" userId="54af876027b50f9a" providerId="LiveId" clId="{8E7625BF-3D32-4675-9789-C11C965D07FE}" dt="2024-10-10T11:47:27.413" v="2763" actId="14100"/>
          <ac:spMkLst>
            <pc:docMk/>
            <pc:sldMk cId="1316885042" sldId="267"/>
            <ac:spMk id="5" creationId="{00000000-0000-0000-0000-000000000000}"/>
          </ac:spMkLst>
        </pc:spChg>
        <pc:spChg chg="mod">
          <ac:chgData name="ESC GT" userId="54af876027b50f9a" providerId="LiveId" clId="{8E7625BF-3D32-4675-9789-C11C965D07FE}" dt="2024-10-10T09:48:56.085" v="1583" actId="255"/>
          <ac:spMkLst>
            <pc:docMk/>
            <pc:sldMk cId="1316885042" sldId="267"/>
            <ac:spMk id="11" creationId="{00000000-0000-0000-0000-000000000000}"/>
          </ac:spMkLst>
        </pc:spChg>
        <pc:spChg chg="mod">
          <ac:chgData name="ESC GT" userId="54af876027b50f9a" providerId="LiveId" clId="{8E7625BF-3D32-4675-9789-C11C965D07FE}" dt="2024-10-10T09:49:15.511" v="1585" actId="255"/>
          <ac:spMkLst>
            <pc:docMk/>
            <pc:sldMk cId="1316885042" sldId="267"/>
            <ac:spMk id="12" creationId="{00000000-0000-0000-0000-000000000000}"/>
          </ac:spMkLst>
        </pc:spChg>
        <pc:spChg chg="mod">
          <ac:chgData name="ESC GT" userId="54af876027b50f9a" providerId="LiveId" clId="{8E7625BF-3D32-4675-9789-C11C965D07FE}" dt="2024-10-10T09:51:27.665" v="1588" actId="255"/>
          <ac:spMkLst>
            <pc:docMk/>
            <pc:sldMk cId="1316885042" sldId="267"/>
            <ac:spMk id="13" creationId="{00000000-0000-0000-0000-000000000000}"/>
          </ac:spMkLst>
        </pc:spChg>
        <pc:spChg chg="mod">
          <ac:chgData name="ESC GT" userId="54af876027b50f9a" providerId="LiveId" clId="{8E7625BF-3D32-4675-9789-C11C965D07FE}" dt="2024-10-10T09:55:04.634" v="1604" actId="20577"/>
          <ac:spMkLst>
            <pc:docMk/>
            <pc:sldMk cId="1316885042" sldId="267"/>
            <ac:spMk id="16" creationId="{00000000-0000-0000-0000-000000000000}"/>
          </ac:spMkLst>
        </pc:spChg>
        <pc:spChg chg="del">
          <ac:chgData name="ESC GT" userId="54af876027b50f9a" providerId="LiveId" clId="{8E7625BF-3D32-4675-9789-C11C965D07FE}" dt="2024-10-10T09:44:24.508" v="1560" actId="478"/>
          <ac:spMkLst>
            <pc:docMk/>
            <pc:sldMk cId="1316885042" sldId="267"/>
            <ac:spMk id="21" creationId="{00000000-0000-0000-0000-000000000000}"/>
          </ac:spMkLst>
        </pc:spChg>
        <pc:spChg chg="del">
          <ac:chgData name="ESC GT" userId="54af876027b50f9a" providerId="LiveId" clId="{8E7625BF-3D32-4675-9789-C11C965D07FE}" dt="2024-10-10T09:44:28.720" v="1561" actId="478"/>
          <ac:spMkLst>
            <pc:docMk/>
            <pc:sldMk cId="1316885042" sldId="267"/>
            <ac:spMk id="23" creationId="{00000000-0000-0000-0000-000000000000}"/>
          </ac:spMkLst>
        </pc:spChg>
        <pc:spChg chg="mod">
          <ac:chgData name="ESC GT" userId="54af876027b50f9a" providerId="LiveId" clId="{8E7625BF-3D32-4675-9789-C11C965D07FE}" dt="2024-10-10T09:52:25.435" v="1595" actId="255"/>
          <ac:spMkLst>
            <pc:docMk/>
            <pc:sldMk cId="1316885042" sldId="267"/>
            <ac:spMk id="24" creationId="{00000000-0000-0000-0000-000000000000}"/>
          </ac:spMkLst>
        </pc:spChg>
      </pc:sldChg>
      <pc:sldChg chg="addSp delSp modSp mod">
        <pc:chgData name="ESC GT" userId="54af876027b50f9a" providerId="LiveId" clId="{8E7625BF-3D32-4675-9789-C11C965D07FE}" dt="2024-10-10T11:46:38.590" v="2757" actId="14100"/>
        <pc:sldMkLst>
          <pc:docMk/>
          <pc:sldMk cId="1156401142" sldId="268"/>
        </pc:sldMkLst>
        <pc:spChg chg="mod">
          <ac:chgData name="ESC GT" userId="54af876027b50f9a" providerId="LiveId" clId="{8E7625BF-3D32-4675-9789-C11C965D07FE}" dt="2024-10-10T10:11:22.816" v="2263" actId="1038"/>
          <ac:spMkLst>
            <pc:docMk/>
            <pc:sldMk cId="1156401142" sldId="268"/>
            <ac:spMk id="2" creationId="{93166841-00D3-0799-D59D-4945E495160C}"/>
          </ac:spMkLst>
        </pc:spChg>
        <pc:spChg chg="add mod">
          <ac:chgData name="ESC GT" userId="54af876027b50f9a" providerId="LiveId" clId="{8E7625BF-3D32-4675-9789-C11C965D07FE}" dt="2024-10-10T10:12:45.586" v="2315" actId="20577"/>
          <ac:spMkLst>
            <pc:docMk/>
            <pc:sldMk cId="1156401142" sldId="268"/>
            <ac:spMk id="3" creationId="{2FC32BB3-C0E6-1D5A-7D29-C62D2D9CA2CA}"/>
          </ac:spMkLst>
        </pc:spChg>
        <pc:spChg chg="mod">
          <ac:chgData name="ESC GT" userId="54af876027b50f9a" providerId="LiveId" clId="{8E7625BF-3D32-4675-9789-C11C965D07FE}" dt="2024-10-10T11:46:38.590" v="2757" actId="14100"/>
          <ac:spMkLst>
            <pc:docMk/>
            <pc:sldMk cId="1156401142" sldId="268"/>
            <ac:spMk id="5" creationId="{00000000-0000-0000-0000-000000000000}"/>
          </ac:spMkLst>
        </pc:spChg>
        <pc:spChg chg="mod">
          <ac:chgData name="ESC GT" userId="54af876027b50f9a" providerId="LiveId" clId="{8E7625BF-3D32-4675-9789-C11C965D07FE}" dt="2024-10-10T10:12:17.378" v="2278" actId="255"/>
          <ac:spMkLst>
            <pc:docMk/>
            <pc:sldMk cId="1156401142" sldId="268"/>
            <ac:spMk id="11" creationId="{00000000-0000-0000-0000-000000000000}"/>
          </ac:spMkLst>
        </pc:spChg>
        <pc:spChg chg="del">
          <ac:chgData name="ESC GT" userId="54af876027b50f9a" providerId="LiveId" clId="{8E7625BF-3D32-4675-9789-C11C965D07FE}" dt="2024-10-10T10:03:25.921" v="1703" actId="478"/>
          <ac:spMkLst>
            <pc:docMk/>
            <pc:sldMk cId="1156401142" sldId="268"/>
            <ac:spMk id="12" creationId="{00000000-0000-0000-0000-000000000000}"/>
          </ac:spMkLst>
        </pc:spChg>
      </pc:sldChg>
      <pc:sldChg chg="modSp mod">
        <pc:chgData name="ESC GT" userId="54af876027b50f9a" providerId="LiveId" clId="{8E7625BF-3D32-4675-9789-C11C965D07FE}" dt="2024-10-10T11:46:16.785" v="2755" actId="14100"/>
        <pc:sldMkLst>
          <pc:docMk/>
          <pc:sldMk cId="3468004395" sldId="269"/>
        </pc:sldMkLst>
        <pc:spChg chg="mod">
          <ac:chgData name="ESC GT" userId="54af876027b50f9a" providerId="LiveId" clId="{8E7625BF-3D32-4675-9789-C11C965D07FE}" dt="2024-10-10T11:46:16.785" v="2755" actId="14100"/>
          <ac:spMkLst>
            <pc:docMk/>
            <pc:sldMk cId="3468004395" sldId="269"/>
            <ac:spMk id="21" creationId="{00000000-0000-0000-0000-000000000000}"/>
          </ac:spMkLst>
        </pc:spChg>
        <pc:spChg chg="mod">
          <ac:chgData name="ESC GT" userId="54af876027b50f9a" providerId="LiveId" clId="{8E7625BF-3D32-4675-9789-C11C965D07FE}" dt="2024-10-10T10:48:16.526" v="2351" actId="115"/>
          <ac:spMkLst>
            <pc:docMk/>
            <pc:sldMk cId="3468004395" sldId="269"/>
            <ac:spMk id="23" creationId="{00000000-0000-0000-0000-000000000000}"/>
          </ac:spMkLst>
        </pc:spChg>
      </pc:sldChg>
      <pc:sldChg chg="delSp modSp mod">
        <pc:chgData name="ESC GT" userId="54af876027b50f9a" providerId="LiveId" clId="{8E7625BF-3D32-4675-9789-C11C965D07FE}" dt="2024-10-10T11:45:43.731" v="2751" actId="14100"/>
        <pc:sldMkLst>
          <pc:docMk/>
          <pc:sldMk cId="1741466150" sldId="270"/>
        </pc:sldMkLst>
        <pc:spChg chg="del">
          <ac:chgData name="ESC GT" userId="54af876027b50f9a" providerId="LiveId" clId="{8E7625BF-3D32-4675-9789-C11C965D07FE}" dt="2024-10-10T11:09:38.521" v="2517" actId="478"/>
          <ac:spMkLst>
            <pc:docMk/>
            <pc:sldMk cId="1741466150" sldId="270"/>
            <ac:spMk id="2" creationId="{D677EBFC-7E66-B052-C313-76D320C1F644}"/>
          </ac:spMkLst>
        </pc:spChg>
        <pc:spChg chg="del">
          <ac:chgData name="ESC GT" userId="54af876027b50f9a" providerId="LiveId" clId="{8E7625BF-3D32-4675-9789-C11C965D07FE}" dt="2024-10-10T11:09:40.886" v="2518" actId="478"/>
          <ac:spMkLst>
            <pc:docMk/>
            <pc:sldMk cId="1741466150" sldId="270"/>
            <ac:spMk id="3" creationId="{CF7FC0CC-7D6D-F381-D1A2-321C02E2D4EC}"/>
          </ac:spMkLst>
        </pc:spChg>
        <pc:spChg chg="del">
          <ac:chgData name="ESC GT" userId="54af876027b50f9a" providerId="LiveId" clId="{8E7625BF-3D32-4675-9789-C11C965D07FE}" dt="2024-10-10T11:09:44.178" v="2519" actId="478"/>
          <ac:spMkLst>
            <pc:docMk/>
            <pc:sldMk cId="1741466150" sldId="270"/>
            <ac:spMk id="4" creationId="{3CCAC178-DE5B-9CDD-2062-7EE8C44147C4}"/>
          </ac:spMkLst>
        </pc:spChg>
        <pc:spChg chg="mod">
          <ac:chgData name="ESC GT" userId="54af876027b50f9a" providerId="LiveId" clId="{8E7625BF-3D32-4675-9789-C11C965D07FE}" dt="2024-10-10T11:45:43.731" v="2751" actId="14100"/>
          <ac:spMkLst>
            <pc:docMk/>
            <pc:sldMk cId="1741466150" sldId="270"/>
            <ac:spMk id="5" creationId="{00000000-0000-0000-0000-000000000000}"/>
          </ac:spMkLst>
        </pc:spChg>
        <pc:spChg chg="del">
          <ac:chgData name="ESC GT" userId="54af876027b50f9a" providerId="LiveId" clId="{8E7625BF-3D32-4675-9789-C11C965D07FE}" dt="2024-10-10T11:09:54.514" v="2520" actId="478"/>
          <ac:spMkLst>
            <pc:docMk/>
            <pc:sldMk cId="1741466150" sldId="270"/>
            <ac:spMk id="6" creationId="{9426090C-DE7C-2353-6B6D-A629036EE8D4}"/>
          </ac:spMkLst>
        </pc:spChg>
        <pc:spChg chg="del">
          <ac:chgData name="ESC GT" userId="54af876027b50f9a" providerId="LiveId" clId="{8E7625BF-3D32-4675-9789-C11C965D07FE}" dt="2024-10-10T11:10:04.310" v="2521" actId="478"/>
          <ac:spMkLst>
            <pc:docMk/>
            <pc:sldMk cId="1741466150" sldId="270"/>
            <ac:spMk id="7" creationId="{1E1972EF-1D80-2FCD-2BDD-431F4436FE08}"/>
          </ac:spMkLst>
        </pc:spChg>
        <pc:spChg chg="mod">
          <ac:chgData name="ESC GT" userId="54af876027b50f9a" providerId="LiveId" clId="{8E7625BF-3D32-4675-9789-C11C965D07FE}" dt="2024-10-10T11:35:32.786" v="2639" actId="255"/>
          <ac:spMkLst>
            <pc:docMk/>
            <pc:sldMk cId="1741466150" sldId="270"/>
            <ac:spMk id="8" creationId="{7FE4BFF0-33CD-9E58-C059-A5439855B761}"/>
          </ac:spMkLst>
        </pc:spChg>
        <pc:spChg chg="mod">
          <ac:chgData name="ESC GT" userId="54af876027b50f9a" providerId="LiveId" clId="{8E7625BF-3D32-4675-9789-C11C965D07FE}" dt="2024-10-10T11:35:48.789" v="2651" actId="1036"/>
          <ac:spMkLst>
            <pc:docMk/>
            <pc:sldMk cId="1741466150" sldId="270"/>
            <ac:spMk id="11" creationId="{00000000-0000-0000-0000-000000000000}"/>
          </ac:spMkLst>
        </pc:spChg>
      </pc:sldChg>
      <pc:sldChg chg="modSp mod">
        <pc:chgData name="ESC GT" userId="54af876027b50f9a" providerId="LiveId" clId="{8E7625BF-3D32-4675-9789-C11C965D07FE}" dt="2024-10-10T11:46:03.690" v="2753" actId="14100"/>
        <pc:sldMkLst>
          <pc:docMk/>
          <pc:sldMk cId="3325459139" sldId="271"/>
        </pc:sldMkLst>
        <pc:spChg chg="mod">
          <ac:chgData name="ESC GT" userId="54af876027b50f9a" providerId="LiveId" clId="{8E7625BF-3D32-4675-9789-C11C965D07FE}" dt="2024-10-10T11:46:03.690" v="2753" actId="14100"/>
          <ac:spMkLst>
            <pc:docMk/>
            <pc:sldMk cId="3325459139" sldId="271"/>
            <ac:spMk id="21" creationId="{00000000-0000-0000-0000-000000000000}"/>
          </ac:spMkLst>
        </pc:spChg>
        <pc:spChg chg="mod">
          <ac:chgData name="ESC GT" userId="54af876027b50f9a" providerId="LiveId" clId="{8E7625BF-3D32-4675-9789-C11C965D07FE}" dt="2024-10-10T11:02:15.513" v="2509" actId="1037"/>
          <ac:spMkLst>
            <pc:docMk/>
            <pc:sldMk cId="3325459139" sldId="271"/>
            <ac:spMk id="23" creationId="{00000000-0000-0000-0000-000000000000}"/>
          </ac:spMkLst>
        </pc:spChg>
      </pc:sldChg>
      <pc:sldChg chg="modSp mod">
        <pc:chgData name="ESC GT" userId="54af876027b50f9a" providerId="LiveId" clId="{8E7625BF-3D32-4675-9789-C11C965D07FE}" dt="2024-10-10T11:51:25.993" v="2799" actId="1037"/>
        <pc:sldMkLst>
          <pc:docMk/>
          <pc:sldMk cId="3820229918" sldId="272"/>
        </pc:sldMkLst>
        <pc:spChg chg="mod">
          <ac:chgData name="ESC GT" userId="54af876027b50f9a" providerId="LiveId" clId="{8E7625BF-3D32-4675-9789-C11C965D07FE}" dt="2024-10-10T11:49:41.115" v="2775" actId="14100"/>
          <ac:spMkLst>
            <pc:docMk/>
            <pc:sldMk cId="3820229918" sldId="272"/>
            <ac:spMk id="2" creationId="{9E93A40E-6991-5E7E-D381-4FB102D9CB20}"/>
          </ac:spMkLst>
        </pc:spChg>
        <pc:spChg chg="mod">
          <ac:chgData name="ESC GT" userId="54af876027b50f9a" providerId="LiveId" clId="{8E7625BF-3D32-4675-9789-C11C965D07FE}" dt="2024-10-10T11:51:25.993" v="2799" actId="1037"/>
          <ac:spMkLst>
            <pc:docMk/>
            <pc:sldMk cId="3820229918" sldId="272"/>
            <ac:spMk id="3" creationId="{EBB08AAD-5288-5DA9-F571-BF659FFB8076}"/>
          </ac:spMkLst>
        </pc:spChg>
      </pc:sldChg>
      <pc:sldChg chg="del">
        <pc:chgData name="ESC GT" userId="54af876027b50f9a" providerId="LiveId" clId="{8E7625BF-3D32-4675-9789-C11C965D07FE}" dt="2024-10-10T11:51:56.864" v="2800" actId="47"/>
        <pc:sldMkLst>
          <pc:docMk/>
          <pc:sldMk cId="79854819" sldId="273"/>
        </pc:sldMkLst>
      </pc:sldChg>
      <pc:sldChg chg="modSp mod">
        <pc:chgData name="ESC GT" userId="54af876027b50f9a" providerId="LiveId" clId="{8E7625BF-3D32-4675-9789-C11C965D07FE}" dt="2024-10-10T07:45:22.792" v="60" actId="20577"/>
        <pc:sldMkLst>
          <pc:docMk/>
          <pc:sldMk cId="1870015073" sldId="274"/>
        </pc:sldMkLst>
        <pc:spChg chg="mod">
          <ac:chgData name="ESC GT" userId="54af876027b50f9a" providerId="LiveId" clId="{8E7625BF-3D32-4675-9789-C11C965D07FE}" dt="2024-10-10T07:45:22.792" v="60" actId="20577"/>
          <ac:spMkLst>
            <pc:docMk/>
            <pc:sldMk cId="1870015073" sldId="274"/>
            <ac:spMk id="11" creationId="{00000000-0000-0000-0000-000000000000}"/>
          </ac:spMkLst>
        </pc:spChg>
      </pc:sldChg>
      <pc:sldChg chg="modSp mod">
        <pc:chgData name="ESC GT" userId="54af876027b50f9a" providerId="LiveId" clId="{8E7625BF-3D32-4675-9789-C11C965D07FE}" dt="2024-10-10T11:46:10.476" v="2754" actId="14100"/>
        <pc:sldMkLst>
          <pc:docMk/>
          <pc:sldMk cId="2751945164" sldId="275"/>
        </pc:sldMkLst>
        <pc:spChg chg="mod">
          <ac:chgData name="ESC GT" userId="54af876027b50f9a" providerId="LiveId" clId="{8E7625BF-3D32-4675-9789-C11C965D07FE}" dt="2024-10-10T11:46:10.476" v="2754" actId="14100"/>
          <ac:spMkLst>
            <pc:docMk/>
            <pc:sldMk cId="2751945164" sldId="275"/>
            <ac:spMk id="21" creationId="{00000000-0000-0000-0000-000000000000}"/>
          </ac:spMkLst>
        </pc:spChg>
        <pc:spChg chg="mod">
          <ac:chgData name="ESC GT" userId="54af876027b50f9a" providerId="LiveId" clId="{8E7625BF-3D32-4675-9789-C11C965D07FE}" dt="2024-10-10T10:50:58.263" v="2383" actId="20577"/>
          <ac:spMkLst>
            <pc:docMk/>
            <pc:sldMk cId="2751945164" sldId="275"/>
            <ac:spMk id="23" creationId="{00000000-0000-0000-0000-000000000000}"/>
          </ac:spMkLst>
        </pc:spChg>
      </pc:sldChg>
      <pc:sldChg chg="modSp mod">
        <pc:chgData name="ESC GT" userId="54af876027b50f9a" providerId="LiveId" clId="{8E7625BF-3D32-4675-9789-C11C965D07FE}" dt="2024-10-10T11:45:36.937" v="2750" actId="14100"/>
        <pc:sldMkLst>
          <pc:docMk/>
          <pc:sldMk cId="2816373759" sldId="277"/>
        </pc:sldMkLst>
        <pc:spChg chg="mod">
          <ac:chgData name="ESC GT" userId="54af876027b50f9a" providerId="LiveId" clId="{8E7625BF-3D32-4675-9789-C11C965D07FE}" dt="2024-10-10T11:45:36.937" v="2750" actId="14100"/>
          <ac:spMkLst>
            <pc:docMk/>
            <pc:sldMk cId="2816373759" sldId="277"/>
            <ac:spMk id="4" creationId="{F67C7AD8-EA20-0CFA-0363-47C1CF9784C6}"/>
          </ac:spMkLst>
        </pc:spChg>
        <pc:spChg chg="mod">
          <ac:chgData name="ESC GT" userId="54af876027b50f9a" providerId="LiveId" clId="{8E7625BF-3D32-4675-9789-C11C965D07FE}" dt="2024-10-10T11:38:43.965" v="2664" actId="20577"/>
          <ac:spMkLst>
            <pc:docMk/>
            <pc:sldMk cId="2816373759" sldId="277"/>
            <ac:spMk id="6" creationId="{DA029816-E3C0-3B89-CFCF-BA2963DA9596}"/>
          </ac:spMkLst>
        </pc:spChg>
      </pc:sldChg>
      <pc:sldChg chg="modSp mod">
        <pc:chgData name="ESC GT" userId="54af876027b50f9a" providerId="LiveId" clId="{8E7625BF-3D32-4675-9789-C11C965D07FE}" dt="2024-10-10T11:45:50.279" v="2752" actId="14100"/>
        <pc:sldMkLst>
          <pc:docMk/>
          <pc:sldMk cId="4112918246" sldId="278"/>
        </pc:sldMkLst>
        <pc:spChg chg="mod">
          <ac:chgData name="ESC GT" userId="54af876027b50f9a" providerId="LiveId" clId="{8E7625BF-3D32-4675-9789-C11C965D07FE}" dt="2024-10-10T11:45:50.279" v="2752" actId="14100"/>
          <ac:spMkLst>
            <pc:docMk/>
            <pc:sldMk cId="4112918246" sldId="278"/>
            <ac:spMk id="5" creationId="{00000000-0000-0000-0000-000000000000}"/>
          </ac:spMkLst>
        </pc:spChg>
        <pc:spChg chg="mod">
          <ac:chgData name="ESC GT" userId="54af876027b50f9a" providerId="LiveId" clId="{8E7625BF-3D32-4675-9789-C11C965D07FE}" dt="2024-10-10T11:02:08.237" v="2505" actId="14100"/>
          <ac:spMkLst>
            <pc:docMk/>
            <pc:sldMk cId="4112918246" sldId="278"/>
            <ac:spMk id="11" creationId="{00000000-0000-0000-0000-000000000000}"/>
          </ac:spMkLst>
        </pc:spChg>
      </pc:sldChg>
      <pc:sldChg chg="addSp delSp modSp add mod delAnim modAnim">
        <pc:chgData name="ESC GT" userId="54af876027b50f9a" providerId="LiveId" clId="{8E7625BF-3D32-4675-9789-C11C965D07FE}" dt="2024-10-10T09:00:02.521" v="1078" actId="14100"/>
        <pc:sldMkLst>
          <pc:docMk/>
          <pc:sldMk cId="1543415722" sldId="279"/>
        </pc:sldMkLst>
        <pc:spChg chg="mod">
          <ac:chgData name="ESC GT" userId="54af876027b50f9a" providerId="LiveId" clId="{8E7625BF-3D32-4675-9789-C11C965D07FE}" dt="2024-10-10T07:55:16.375" v="116" actId="255"/>
          <ac:spMkLst>
            <pc:docMk/>
            <pc:sldMk cId="1543415722" sldId="279"/>
            <ac:spMk id="11" creationId="{00000000-0000-0000-0000-000000000000}"/>
          </ac:spMkLst>
        </pc:spChg>
        <pc:spChg chg="del">
          <ac:chgData name="ESC GT" userId="54af876027b50f9a" providerId="LiveId" clId="{8E7625BF-3D32-4675-9789-C11C965D07FE}" dt="2024-10-10T07:52:53.945" v="102" actId="478"/>
          <ac:spMkLst>
            <pc:docMk/>
            <pc:sldMk cId="1543415722" sldId="279"/>
            <ac:spMk id="13" creationId="{00000000-0000-0000-0000-000000000000}"/>
          </ac:spMkLst>
        </pc:spChg>
        <pc:spChg chg="del">
          <ac:chgData name="ESC GT" userId="54af876027b50f9a" providerId="LiveId" clId="{8E7625BF-3D32-4675-9789-C11C965D07FE}" dt="2024-10-10T07:58:54.909" v="122" actId="478"/>
          <ac:spMkLst>
            <pc:docMk/>
            <pc:sldMk cId="1543415722" sldId="279"/>
            <ac:spMk id="16" creationId="{00000000-0000-0000-0000-000000000000}"/>
          </ac:spMkLst>
        </pc:spChg>
        <pc:spChg chg="mod">
          <ac:chgData name="ESC GT" userId="54af876027b50f9a" providerId="LiveId" clId="{8E7625BF-3D32-4675-9789-C11C965D07FE}" dt="2024-10-10T08:58:03.651" v="1050" actId="20577"/>
          <ac:spMkLst>
            <pc:docMk/>
            <pc:sldMk cId="1543415722" sldId="279"/>
            <ac:spMk id="17" creationId="{00000000-0000-0000-0000-000000000000}"/>
          </ac:spMkLst>
        </pc:spChg>
        <pc:spChg chg="del">
          <ac:chgData name="ESC GT" userId="54af876027b50f9a" providerId="LiveId" clId="{8E7625BF-3D32-4675-9789-C11C965D07FE}" dt="2024-10-10T07:52:57.569" v="103" actId="478"/>
          <ac:spMkLst>
            <pc:docMk/>
            <pc:sldMk cId="1543415722" sldId="279"/>
            <ac:spMk id="20" creationId="{00000000-0000-0000-0000-000000000000}"/>
          </ac:spMkLst>
        </pc:spChg>
        <pc:spChg chg="mod">
          <ac:chgData name="ESC GT" userId="54af876027b50f9a" providerId="LiveId" clId="{8E7625BF-3D32-4675-9789-C11C965D07FE}" dt="2024-10-10T08:59:57.611" v="1077" actId="1076"/>
          <ac:spMkLst>
            <pc:docMk/>
            <pc:sldMk cId="1543415722" sldId="279"/>
            <ac:spMk id="23" creationId="{00000000-0000-0000-0000-000000000000}"/>
          </ac:spMkLst>
        </pc:spChg>
        <pc:spChg chg="mod">
          <ac:chgData name="ESC GT" userId="54af876027b50f9a" providerId="LiveId" clId="{8E7625BF-3D32-4675-9789-C11C965D07FE}" dt="2024-10-10T09:00:02.521" v="1078" actId="14100"/>
          <ac:spMkLst>
            <pc:docMk/>
            <pc:sldMk cId="1543415722" sldId="279"/>
            <ac:spMk id="24" creationId="{00000000-0000-0000-0000-000000000000}"/>
          </ac:spMkLst>
        </pc:spChg>
        <pc:picChg chg="del">
          <ac:chgData name="ESC GT" userId="54af876027b50f9a" providerId="LiveId" clId="{8E7625BF-3D32-4675-9789-C11C965D07FE}" dt="2024-10-10T07:54:35.523" v="111" actId="478"/>
          <ac:picMkLst>
            <pc:docMk/>
            <pc:sldMk cId="1543415722" sldId="279"/>
            <ac:picMk id="14" creationId="{00000000-0000-0000-0000-000000000000}"/>
          </ac:picMkLst>
        </pc:picChg>
        <pc:picChg chg="del mod">
          <ac:chgData name="ESC GT" userId="54af876027b50f9a" providerId="LiveId" clId="{8E7625BF-3D32-4675-9789-C11C965D07FE}" dt="2024-10-10T07:53:36.920" v="105" actId="21"/>
          <ac:picMkLst>
            <pc:docMk/>
            <pc:sldMk cId="1543415722" sldId="279"/>
            <ac:picMk id="15" creationId="{00000000-0000-0000-0000-000000000000}"/>
          </ac:picMkLst>
        </pc:picChg>
        <pc:picChg chg="add mod">
          <ac:chgData name="ESC GT" userId="54af876027b50f9a" providerId="LiveId" clId="{8E7625BF-3D32-4675-9789-C11C965D07FE}" dt="2024-10-10T07:58:59.925" v="123" actId="14100"/>
          <ac:picMkLst>
            <pc:docMk/>
            <pc:sldMk cId="1543415722" sldId="279"/>
            <ac:picMk id="1026" creationId="{974E084C-4E88-ACD2-5ADF-537F73DE0ABA}"/>
          </ac:picMkLst>
        </pc:picChg>
        <pc:cxnChg chg="del mod">
          <ac:chgData name="ESC GT" userId="54af876027b50f9a" providerId="LiveId" clId="{8E7625BF-3D32-4675-9789-C11C965D07FE}" dt="2024-10-10T07:58:52.011" v="121" actId="478"/>
          <ac:cxnSpMkLst>
            <pc:docMk/>
            <pc:sldMk cId="1543415722" sldId="279"/>
            <ac:cxnSpMk id="19" creationId="{00000000-0000-0000-0000-000000000000}"/>
          </ac:cxnSpMkLst>
        </pc:cxnChg>
      </pc:sldChg>
      <pc:sldChg chg="addSp delSp modSp add mod modAnim">
        <pc:chgData name="ESC GT" userId="54af876027b50f9a" providerId="LiveId" clId="{8E7625BF-3D32-4675-9789-C11C965D07FE}" dt="2024-10-10T08:55:12.037" v="1011" actId="14100"/>
        <pc:sldMkLst>
          <pc:docMk/>
          <pc:sldMk cId="3783267793" sldId="280"/>
        </pc:sldMkLst>
        <pc:spChg chg="del">
          <ac:chgData name="ESC GT" userId="54af876027b50f9a" providerId="LiveId" clId="{8E7625BF-3D32-4675-9789-C11C965D07FE}" dt="2024-10-10T08:20:13.734" v="369" actId="478"/>
          <ac:spMkLst>
            <pc:docMk/>
            <pc:sldMk cId="3783267793" sldId="280"/>
            <ac:spMk id="3" creationId="{00000000-0000-0000-0000-000000000000}"/>
          </ac:spMkLst>
        </pc:spChg>
        <pc:spChg chg="mod">
          <ac:chgData name="ESC GT" userId="54af876027b50f9a" providerId="LiveId" clId="{8E7625BF-3D32-4675-9789-C11C965D07FE}" dt="2024-10-10T08:55:12.037" v="1011" actId="14100"/>
          <ac:spMkLst>
            <pc:docMk/>
            <pc:sldMk cId="3783267793" sldId="280"/>
            <ac:spMk id="5" creationId="{00000000-0000-0000-0000-000000000000}"/>
          </ac:spMkLst>
        </pc:spChg>
        <pc:spChg chg="del">
          <ac:chgData name="ESC GT" userId="54af876027b50f9a" providerId="LiveId" clId="{8E7625BF-3D32-4675-9789-C11C965D07FE}" dt="2024-10-10T08:20:16.499" v="370" actId="478"/>
          <ac:spMkLst>
            <pc:docMk/>
            <pc:sldMk cId="3783267793" sldId="280"/>
            <ac:spMk id="7" creationId="{00000000-0000-0000-0000-000000000000}"/>
          </ac:spMkLst>
        </pc:spChg>
        <pc:spChg chg="del">
          <ac:chgData name="ESC GT" userId="54af876027b50f9a" providerId="LiveId" clId="{8E7625BF-3D32-4675-9789-C11C965D07FE}" dt="2024-10-10T08:20:19.261" v="371" actId="478"/>
          <ac:spMkLst>
            <pc:docMk/>
            <pc:sldMk cId="3783267793" sldId="280"/>
            <ac:spMk id="8" creationId="{00000000-0000-0000-0000-000000000000}"/>
          </ac:spMkLst>
        </pc:spChg>
        <pc:spChg chg="del">
          <ac:chgData name="ESC GT" userId="54af876027b50f9a" providerId="LiveId" clId="{8E7625BF-3D32-4675-9789-C11C965D07FE}" dt="2024-10-10T08:20:22.249" v="372" actId="478"/>
          <ac:spMkLst>
            <pc:docMk/>
            <pc:sldMk cId="3783267793" sldId="280"/>
            <ac:spMk id="9" creationId="{00000000-0000-0000-0000-000000000000}"/>
          </ac:spMkLst>
        </pc:spChg>
        <pc:spChg chg="del">
          <ac:chgData name="ESC GT" userId="54af876027b50f9a" providerId="LiveId" clId="{8E7625BF-3D32-4675-9789-C11C965D07FE}" dt="2024-10-10T08:20:25.364" v="373" actId="478"/>
          <ac:spMkLst>
            <pc:docMk/>
            <pc:sldMk cId="3783267793" sldId="280"/>
            <ac:spMk id="10" creationId="{00000000-0000-0000-0000-000000000000}"/>
          </ac:spMkLst>
        </pc:spChg>
        <pc:spChg chg="add mod">
          <ac:chgData name="ESC GT" userId="54af876027b50f9a" providerId="LiveId" clId="{8E7625BF-3D32-4675-9789-C11C965D07FE}" dt="2024-10-10T08:25:17.441" v="442" actId="255"/>
          <ac:spMkLst>
            <pc:docMk/>
            <pc:sldMk cId="3783267793" sldId="280"/>
            <ac:spMk id="11" creationId="{1C86A387-F890-CF0D-3901-87CC9D0DBE18}"/>
          </ac:spMkLst>
        </pc:spChg>
        <pc:spChg chg="mod">
          <ac:chgData name="ESC GT" userId="54af876027b50f9a" providerId="LiveId" clId="{8E7625BF-3D32-4675-9789-C11C965D07FE}" dt="2024-10-10T08:29:52.899" v="501" actId="20577"/>
          <ac:spMkLst>
            <pc:docMk/>
            <pc:sldMk cId="3783267793" sldId="280"/>
            <ac:spMk id="12" creationId="{00000000-0000-0000-0000-000000000000}"/>
          </ac:spMkLst>
        </pc:spChg>
        <pc:spChg chg="mod">
          <ac:chgData name="ESC GT" userId="54af876027b50f9a" providerId="LiveId" clId="{8E7625BF-3D32-4675-9789-C11C965D07FE}" dt="2024-10-10T08:29:57.443" v="502" actId="20577"/>
          <ac:spMkLst>
            <pc:docMk/>
            <pc:sldMk cId="3783267793" sldId="280"/>
            <ac:spMk id="15" creationId="{00000000-0000-0000-0000-000000000000}"/>
          </ac:spMkLst>
        </pc:spChg>
        <pc:spChg chg="mod">
          <ac:chgData name="ESC GT" userId="54af876027b50f9a" providerId="LiveId" clId="{8E7625BF-3D32-4675-9789-C11C965D07FE}" dt="2024-10-10T08:26:20.164" v="449" actId="1076"/>
          <ac:spMkLst>
            <pc:docMk/>
            <pc:sldMk cId="3783267793" sldId="280"/>
            <ac:spMk id="27" creationId="{00000000-0000-0000-0000-000000000000}"/>
          </ac:spMkLst>
        </pc:spChg>
        <pc:spChg chg="mod">
          <ac:chgData name="ESC GT" userId="54af876027b50f9a" providerId="LiveId" clId="{8E7625BF-3D32-4675-9789-C11C965D07FE}" dt="2024-10-10T08:25:44.825" v="445" actId="255"/>
          <ac:spMkLst>
            <pc:docMk/>
            <pc:sldMk cId="3783267793" sldId="280"/>
            <ac:spMk id="29" creationId="{00000000-0000-0000-0000-000000000000}"/>
          </ac:spMkLst>
        </pc:spChg>
        <pc:spChg chg="mod">
          <ac:chgData name="ESC GT" userId="54af876027b50f9a" providerId="LiveId" clId="{8E7625BF-3D32-4675-9789-C11C965D07FE}" dt="2024-10-10T08:33:15.537" v="568" actId="14100"/>
          <ac:spMkLst>
            <pc:docMk/>
            <pc:sldMk cId="3783267793" sldId="280"/>
            <ac:spMk id="31" creationId="{00000000-0000-0000-0000-000000000000}"/>
          </ac:spMkLst>
        </pc:spChg>
        <pc:picChg chg="mod">
          <ac:chgData name="ESC GT" userId="54af876027b50f9a" providerId="LiveId" clId="{8E7625BF-3D32-4675-9789-C11C965D07FE}" dt="2024-10-10T08:24:17.550" v="436" actId="1076"/>
          <ac:picMkLst>
            <pc:docMk/>
            <pc:sldMk cId="3783267793" sldId="280"/>
            <ac:picMk id="2" creationId="{00000000-0000-0000-0000-000000000000}"/>
          </ac:picMkLst>
        </pc:picChg>
        <pc:cxnChg chg="mod">
          <ac:chgData name="ESC GT" userId="54af876027b50f9a" providerId="LiveId" clId="{8E7625BF-3D32-4675-9789-C11C965D07FE}" dt="2024-10-10T08:31:15.915" v="508" actId="14100"/>
          <ac:cxnSpMkLst>
            <pc:docMk/>
            <pc:sldMk cId="3783267793" sldId="280"/>
            <ac:cxnSpMk id="6" creationId="{00000000-0000-0000-0000-000000000000}"/>
          </ac:cxnSpMkLst>
        </pc:cxnChg>
        <pc:cxnChg chg="mod">
          <ac:chgData name="ESC GT" userId="54af876027b50f9a" providerId="LiveId" clId="{8E7625BF-3D32-4675-9789-C11C965D07FE}" dt="2024-10-10T08:32:58.138" v="566" actId="1076"/>
          <ac:cxnSpMkLst>
            <pc:docMk/>
            <pc:sldMk cId="3783267793" sldId="280"/>
            <ac:cxnSpMk id="17" creationId="{00000000-0000-0000-0000-000000000000}"/>
          </ac:cxnSpMkLst>
        </pc:cxnChg>
        <pc:cxnChg chg="mod">
          <ac:chgData name="ESC GT" userId="54af876027b50f9a" providerId="LiveId" clId="{8E7625BF-3D32-4675-9789-C11C965D07FE}" dt="2024-10-10T08:31:04.234" v="507" actId="14100"/>
          <ac:cxnSpMkLst>
            <pc:docMk/>
            <pc:sldMk cId="3783267793" sldId="280"/>
            <ac:cxnSpMk id="25" creationId="{00000000-0000-0000-0000-000000000000}"/>
          </ac:cxnSpMkLst>
        </pc:cxnChg>
      </pc:sldChg>
      <pc:sldChg chg="addSp delSp modSp add mod delAnim modAnim">
        <pc:chgData name="ESC GT" userId="54af876027b50f9a" providerId="LiveId" clId="{8E7625BF-3D32-4675-9789-C11C965D07FE}" dt="2024-10-10T11:47:48.042" v="2765" actId="14100"/>
        <pc:sldMkLst>
          <pc:docMk/>
          <pc:sldMk cId="1346220060" sldId="281"/>
        </pc:sldMkLst>
        <pc:spChg chg="add mod">
          <ac:chgData name="ESC GT" userId="54af876027b50f9a" providerId="LiveId" clId="{8E7625BF-3D32-4675-9789-C11C965D07FE}" dt="2024-10-10T09:25:20.125" v="1316" actId="1076"/>
          <ac:spMkLst>
            <pc:docMk/>
            <pc:sldMk cId="1346220060" sldId="281"/>
            <ac:spMk id="2" creationId="{3D03AA5A-FB3E-D247-87B0-9FCD17FEDDA2}"/>
          </ac:spMkLst>
        </pc:spChg>
        <pc:spChg chg="mod">
          <ac:chgData name="ESC GT" userId="54af876027b50f9a" providerId="LiveId" clId="{8E7625BF-3D32-4675-9789-C11C965D07FE}" dt="2024-10-10T11:47:48.042" v="2765" actId="14100"/>
          <ac:spMkLst>
            <pc:docMk/>
            <pc:sldMk cId="1346220060" sldId="281"/>
            <ac:spMk id="5" creationId="{00000000-0000-0000-0000-000000000000}"/>
          </ac:spMkLst>
        </pc:spChg>
        <pc:spChg chg="del mod">
          <ac:chgData name="ESC GT" userId="54af876027b50f9a" providerId="LiveId" clId="{8E7625BF-3D32-4675-9789-C11C965D07FE}" dt="2024-10-10T09:00:51.906" v="1081" actId="478"/>
          <ac:spMkLst>
            <pc:docMk/>
            <pc:sldMk cId="1346220060" sldId="281"/>
            <ac:spMk id="11" creationId="{00000000-0000-0000-0000-000000000000}"/>
          </ac:spMkLst>
        </pc:spChg>
        <pc:spChg chg="del">
          <ac:chgData name="ESC GT" userId="54af876027b50f9a" providerId="LiveId" clId="{8E7625BF-3D32-4675-9789-C11C965D07FE}" dt="2024-10-10T09:00:45.896" v="1080" actId="478"/>
          <ac:spMkLst>
            <pc:docMk/>
            <pc:sldMk cId="1346220060" sldId="281"/>
            <ac:spMk id="13" creationId="{00000000-0000-0000-0000-000000000000}"/>
          </ac:spMkLst>
        </pc:spChg>
        <pc:spChg chg="del">
          <ac:chgData name="ESC GT" userId="54af876027b50f9a" providerId="LiveId" clId="{8E7625BF-3D32-4675-9789-C11C965D07FE}" dt="2024-10-10T09:00:54.800" v="1082" actId="478"/>
          <ac:spMkLst>
            <pc:docMk/>
            <pc:sldMk cId="1346220060" sldId="281"/>
            <ac:spMk id="16" creationId="{00000000-0000-0000-0000-000000000000}"/>
          </ac:spMkLst>
        </pc:spChg>
        <pc:spChg chg="del">
          <ac:chgData name="ESC GT" userId="54af876027b50f9a" providerId="LiveId" clId="{8E7625BF-3D32-4675-9789-C11C965D07FE}" dt="2024-10-10T09:00:57.840" v="1083" actId="478"/>
          <ac:spMkLst>
            <pc:docMk/>
            <pc:sldMk cId="1346220060" sldId="281"/>
            <ac:spMk id="18" creationId="{00000000-0000-0000-0000-000000000000}"/>
          </ac:spMkLst>
        </pc:spChg>
        <pc:spChg chg="mod">
          <ac:chgData name="ESC GT" userId="54af876027b50f9a" providerId="LiveId" clId="{8E7625BF-3D32-4675-9789-C11C965D07FE}" dt="2024-10-10T09:17:22.868" v="1215" actId="14100"/>
          <ac:spMkLst>
            <pc:docMk/>
            <pc:sldMk cId="1346220060" sldId="281"/>
            <ac:spMk id="19" creationId="{00000000-0000-0000-0000-000000000000}"/>
          </ac:spMkLst>
        </pc:spChg>
        <pc:graphicFrameChg chg="del mod ord modGraphic">
          <ac:chgData name="ESC GT" userId="54af876027b50f9a" providerId="LiveId" clId="{8E7625BF-3D32-4675-9789-C11C965D07FE}" dt="2024-10-10T09:27:58.831" v="1328" actId="21"/>
          <ac:graphicFrameMkLst>
            <pc:docMk/>
            <pc:sldMk cId="1346220060" sldId="281"/>
            <ac:graphicFrameMk id="28" creationId="{7C40EBFA-92CF-A01B-425D-B5730EE61158}"/>
          </ac:graphicFrameMkLst>
        </pc:graphicFrameChg>
      </pc:sldChg>
      <pc:sldChg chg="addSp delSp modSp add mod delAnim modAnim">
        <pc:chgData name="ESC GT" userId="54af876027b50f9a" providerId="LiveId" clId="{8E7625BF-3D32-4675-9789-C11C965D07FE}" dt="2024-10-10T09:57:13.767" v="1656" actId="20577"/>
        <pc:sldMkLst>
          <pc:docMk/>
          <pc:sldMk cId="1091680394" sldId="282"/>
        </pc:sldMkLst>
        <pc:spChg chg="del">
          <ac:chgData name="ESC GT" userId="54af876027b50f9a" providerId="LiveId" clId="{8E7625BF-3D32-4675-9789-C11C965D07FE}" dt="2024-10-10T09:27:44.460" v="1326" actId="478"/>
          <ac:spMkLst>
            <pc:docMk/>
            <pc:sldMk cId="1091680394" sldId="282"/>
            <ac:spMk id="2" creationId="{00000000-0000-0000-0000-000000000000}"/>
          </ac:spMkLst>
        </pc:spChg>
        <pc:spChg chg="mod">
          <ac:chgData name="ESC GT" userId="54af876027b50f9a" providerId="LiveId" clId="{8E7625BF-3D32-4675-9789-C11C965D07FE}" dt="2024-10-10T09:31:15.994" v="1399" actId="255"/>
          <ac:spMkLst>
            <pc:docMk/>
            <pc:sldMk cId="1091680394" sldId="282"/>
            <ac:spMk id="5" creationId="{00000000-0000-0000-0000-000000000000}"/>
          </ac:spMkLst>
        </pc:spChg>
        <pc:spChg chg="del">
          <ac:chgData name="ESC GT" userId="54af876027b50f9a" providerId="LiveId" clId="{8E7625BF-3D32-4675-9789-C11C965D07FE}" dt="2024-10-10T09:27:32.182" v="1322" actId="478"/>
          <ac:spMkLst>
            <pc:docMk/>
            <pc:sldMk cId="1091680394" sldId="282"/>
            <ac:spMk id="11" creationId="{00000000-0000-0000-0000-000000000000}"/>
          </ac:spMkLst>
        </pc:spChg>
        <pc:spChg chg="del">
          <ac:chgData name="ESC GT" userId="54af876027b50f9a" providerId="LiveId" clId="{8E7625BF-3D32-4675-9789-C11C965D07FE}" dt="2024-10-10T09:27:34.926" v="1323" actId="478"/>
          <ac:spMkLst>
            <pc:docMk/>
            <pc:sldMk cId="1091680394" sldId="282"/>
            <ac:spMk id="13" creationId="{00000000-0000-0000-0000-000000000000}"/>
          </ac:spMkLst>
        </pc:spChg>
        <pc:spChg chg="del">
          <ac:chgData name="ESC GT" userId="54af876027b50f9a" providerId="LiveId" clId="{8E7625BF-3D32-4675-9789-C11C965D07FE}" dt="2024-10-10T09:27:38.196" v="1324" actId="478"/>
          <ac:spMkLst>
            <pc:docMk/>
            <pc:sldMk cId="1091680394" sldId="282"/>
            <ac:spMk id="16" creationId="{00000000-0000-0000-0000-000000000000}"/>
          </ac:spMkLst>
        </pc:spChg>
        <pc:spChg chg="del">
          <ac:chgData name="ESC GT" userId="54af876027b50f9a" providerId="LiveId" clId="{8E7625BF-3D32-4675-9789-C11C965D07FE}" dt="2024-10-10T09:27:40.853" v="1325" actId="478"/>
          <ac:spMkLst>
            <pc:docMk/>
            <pc:sldMk cId="1091680394" sldId="282"/>
            <ac:spMk id="18" creationId="{00000000-0000-0000-0000-000000000000}"/>
          </ac:spMkLst>
        </pc:spChg>
        <pc:spChg chg="del">
          <ac:chgData name="ESC GT" userId="54af876027b50f9a" providerId="LiveId" clId="{8E7625BF-3D32-4675-9789-C11C965D07FE}" dt="2024-10-10T09:27:48.084" v="1327" actId="478"/>
          <ac:spMkLst>
            <pc:docMk/>
            <pc:sldMk cId="1091680394" sldId="282"/>
            <ac:spMk id="19" creationId="{00000000-0000-0000-0000-000000000000}"/>
          </ac:spMkLst>
        </pc:spChg>
        <pc:graphicFrameChg chg="add mod modGraphic">
          <ac:chgData name="ESC GT" userId="54af876027b50f9a" providerId="LiveId" clId="{8E7625BF-3D32-4675-9789-C11C965D07FE}" dt="2024-10-10T09:57:13.767" v="1656" actId="20577"/>
          <ac:graphicFrameMkLst>
            <pc:docMk/>
            <pc:sldMk cId="1091680394" sldId="282"/>
            <ac:graphicFrameMk id="3" creationId="{AD587A41-552C-F4FB-943C-6D5819A82DC1}"/>
          </ac:graphicFrameMkLst>
        </pc:graphicFrameChg>
        <pc:graphicFrameChg chg="mod modGraphic">
          <ac:chgData name="ESC GT" userId="54af876027b50f9a" providerId="LiveId" clId="{8E7625BF-3D32-4675-9789-C11C965D07FE}" dt="2024-10-10T09:41:46.551" v="1558"/>
          <ac:graphicFrameMkLst>
            <pc:docMk/>
            <pc:sldMk cId="1091680394" sldId="282"/>
            <ac:graphicFrameMk id="10" creationId="{024A471F-EEDC-556B-5CC8-935DDC8AC1FA}"/>
          </ac:graphicFrameMkLst>
        </pc:graphicFrameChg>
      </pc:sldChg>
      <pc:sldChg chg="delSp modSp add mod">
        <pc:chgData name="ESC GT" userId="54af876027b50f9a" providerId="LiveId" clId="{8E7625BF-3D32-4675-9789-C11C965D07FE}" dt="2024-10-10T11:47:16.203" v="2762" actId="20577"/>
        <pc:sldMkLst>
          <pc:docMk/>
          <pc:sldMk cId="2416935296" sldId="283"/>
        </pc:sldMkLst>
        <pc:spChg chg="del">
          <ac:chgData name="ESC GT" userId="54af876027b50f9a" providerId="LiveId" clId="{8E7625BF-3D32-4675-9789-C11C965D07FE}" dt="2024-10-10T09:58:17.539" v="1662" actId="478"/>
          <ac:spMkLst>
            <pc:docMk/>
            <pc:sldMk cId="2416935296" sldId="283"/>
            <ac:spMk id="5" creationId="{00000000-0000-0000-0000-000000000000}"/>
          </ac:spMkLst>
        </pc:spChg>
        <pc:spChg chg="del">
          <ac:chgData name="ESC GT" userId="54af876027b50f9a" providerId="LiveId" clId="{8E7625BF-3D32-4675-9789-C11C965D07FE}" dt="2024-10-10T09:57:57.971" v="1657" actId="478"/>
          <ac:spMkLst>
            <pc:docMk/>
            <pc:sldMk cId="2416935296" sldId="283"/>
            <ac:spMk id="11" creationId="{00000000-0000-0000-0000-000000000000}"/>
          </ac:spMkLst>
        </pc:spChg>
        <pc:spChg chg="del">
          <ac:chgData name="ESC GT" userId="54af876027b50f9a" providerId="LiveId" clId="{8E7625BF-3D32-4675-9789-C11C965D07FE}" dt="2024-10-10T09:58:01.099" v="1658" actId="478"/>
          <ac:spMkLst>
            <pc:docMk/>
            <pc:sldMk cId="2416935296" sldId="283"/>
            <ac:spMk id="12" creationId="{00000000-0000-0000-0000-000000000000}"/>
          </ac:spMkLst>
        </pc:spChg>
        <pc:spChg chg="del">
          <ac:chgData name="ESC GT" userId="54af876027b50f9a" providerId="LiveId" clId="{8E7625BF-3D32-4675-9789-C11C965D07FE}" dt="2024-10-10T09:58:04.496" v="1659" actId="478"/>
          <ac:spMkLst>
            <pc:docMk/>
            <pc:sldMk cId="2416935296" sldId="283"/>
            <ac:spMk id="13" creationId="{00000000-0000-0000-0000-000000000000}"/>
          </ac:spMkLst>
        </pc:spChg>
        <pc:spChg chg="del">
          <ac:chgData name="ESC GT" userId="54af876027b50f9a" providerId="LiveId" clId="{8E7625BF-3D32-4675-9789-C11C965D07FE}" dt="2024-10-10T09:58:07.970" v="1660" actId="478"/>
          <ac:spMkLst>
            <pc:docMk/>
            <pc:sldMk cId="2416935296" sldId="283"/>
            <ac:spMk id="16" creationId="{00000000-0000-0000-0000-000000000000}"/>
          </ac:spMkLst>
        </pc:spChg>
        <pc:spChg chg="mod">
          <ac:chgData name="ESC GT" userId="54af876027b50f9a" providerId="LiveId" clId="{8E7625BF-3D32-4675-9789-C11C965D07FE}" dt="2024-10-10T11:46:54.996" v="2758" actId="14100"/>
          <ac:spMkLst>
            <pc:docMk/>
            <pc:sldMk cId="2416935296" sldId="283"/>
            <ac:spMk id="21" creationId="{00000000-0000-0000-0000-000000000000}"/>
          </ac:spMkLst>
        </pc:spChg>
        <pc:spChg chg="mod">
          <ac:chgData name="ESC GT" userId="54af876027b50f9a" providerId="LiveId" clId="{8E7625BF-3D32-4675-9789-C11C965D07FE}" dt="2024-10-10T11:47:16.203" v="2762" actId="20577"/>
          <ac:spMkLst>
            <pc:docMk/>
            <pc:sldMk cId="2416935296" sldId="283"/>
            <ac:spMk id="23" creationId="{00000000-0000-0000-0000-000000000000}"/>
          </ac:spMkLst>
        </pc:spChg>
        <pc:spChg chg="del">
          <ac:chgData name="ESC GT" userId="54af876027b50f9a" providerId="LiveId" clId="{8E7625BF-3D32-4675-9789-C11C965D07FE}" dt="2024-10-10T09:58:10.624" v="1661" actId="478"/>
          <ac:spMkLst>
            <pc:docMk/>
            <pc:sldMk cId="2416935296" sldId="283"/>
            <ac:spMk id="24" creationId="{00000000-0000-0000-0000-000000000000}"/>
          </ac:spMkLst>
        </pc:spChg>
      </pc:sldChg>
      <pc:sldChg chg="delSp modSp add mod">
        <pc:chgData name="ESC GT" userId="54af876027b50f9a" providerId="LiveId" clId="{8E7625BF-3D32-4675-9789-C11C965D07FE}" dt="2024-10-10T11:46:32.112" v="2756" actId="14100"/>
        <pc:sldMkLst>
          <pc:docMk/>
          <pc:sldMk cId="1327165874" sldId="284"/>
        </pc:sldMkLst>
        <pc:spChg chg="del">
          <ac:chgData name="ESC GT" userId="54af876027b50f9a" providerId="LiveId" clId="{8E7625BF-3D32-4675-9789-C11C965D07FE}" dt="2024-10-10T10:03:34.747" v="1705" actId="478"/>
          <ac:spMkLst>
            <pc:docMk/>
            <pc:sldMk cId="1327165874" sldId="284"/>
            <ac:spMk id="2" creationId="{93166841-00D3-0799-D59D-4945E495160C}"/>
          </ac:spMkLst>
        </pc:spChg>
        <pc:spChg chg="mod">
          <ac:chgData name="ESC GT" userId="54af876027b50f9a" providerId="LiveId" clId="{8E7625BF-3D32-4675-9789-C11C965D07FE}" dt="2024-10-10T11:46:32.112" v="2756" actId="14100"/>
          <ac:spMkLst>
            <pc:docMk/>
            <pc:sldMk cId="1327165874" sldId="284"/>
            <ac:spMk id="5" creationId="{00000000-0000-0000-0000-000000000000}"/>
          </ac:spMkLst>
        </pc:spChg>
        <pc:spChg chg="del">
          <ac:chgData name="ESC GT" userId="54af876027b50f9a" providerId="LiveId" clId="{8E7625BF-3D32-4675-9789-C11C965D07FE}" dt="2024-10-10T10:03:31.792" v="1704" actId="478"/>
          <ac:spMkLst>
            <pc:docMk/>
            <pc:sldMk cId="1327165874" sldId="284"/>
            <ac:spMk id="11" creationId="{00000000-0000-0000-0000-000000000000}"/>
          </ac:spMkLst>
        </pc:spChg>
        <pc:spChg chg="mod">
          <ac:chgData name="ESC GT" userId="54af876027b50f9a" providerId="LiveId" clId="{8E7625BF-3D32-4675-9789-C11C965D07FE}" dt="2024-10-10T10:15:09.232" v="2320" actId="255"/>
          <ac:spMkLst>
            <pc:docMk/>
            <pc:sldMk cId="1327165874" sldId="284"/>
            <ac:spMk id="12" creationId="{00000000-0000-0000-0000-000000000000}"/>
          </ac:spMkLst>
        </pc:spChg>
      </pc:sldChg>
      <pc:sldChg chg="delSp modSp add mod ord">
        <pc:chgData name="ESC GT" userId="54af876027b50f9a" providerId="LiveId" clId="{8E7625BF-3D32-4675-9789-C11C965D07FE}" dt="2024-10-10T11:45:29.076" v="2749" actId="14100"/>
        <pc:sldMkLst>
          <pc:docMk/>
          <pc:sldMk cId="3452184588" sldId="285"/>
        </pc:sldMkLst>
        <pc:spChg chg="mod">
          <ac:chgData name="ESC GT" userId="54af876027b50f9a" providerId="LiveId" clId="{8E7625BF-3D32-4675-9789-C11C965D07FE}" dt="2024-10-10T11:45:29.076" v="2749" actId="14100"/>
          <ac:spMkLst>
            <pc:docMk/>
            <pc:sldMk cId="3452184588" sldId="285"/>
            <ac:spMk id="2" creationId="{D677EBFC-7E66-B052-C313-76D320C1F644}"/>
          </ac:spMkLst>
        </pc:spChg>
        <pc:spChg chg="mod">
          <ac:chgData name="ESC GT" userId="54af876027b50f9a" providerId="LiveId" clId="{8E7625BF-3D32-4675-9789-C11C965D07FE}" dt="2024-10-10T11:42:23.670" v="2681" actId="1036"/>
          <ac:spMkLst>
            <pc:docMk/>
            <pc:sldMk cId="3452184588" sldId="285"/>
            <ac:spMk id="3" creationId="{CF7FC0CC-7D6D-F381-D1A2-321C02E2D4EC}"/>
          </ac:spMkLst>
        </pc:spChg>
        <pc:spChg chg="mod">
          <ac:chgData name="ESC GT" userId="54af876027b50f9a" providerId="LiveId" clId="{8E7625BF-3D32-4675-9789-C11C965D07FE}" dt="2024-10-10T11:42:36.353" v="2695" actId="1035"/>
          <ac:spMkLst>
            <pc:docMk/>
            <pc:sldMk cId="3452184588" sldId="285"/>
            <ac:spMk id="4" creationId="{3CCAC178-DE5B-9CDD-2062-7EE8C44147C4}"/>
          </ac:spMkLst>
        </pc:spChg>
        <pc:spChg chg="del">
          <ac:chgData name="ESC GT" userId="54af876027b50f9a" providerId="LiveId" clId="{8E7625BF-3D32-4675-9789-C11C965D07FE}" dt="2024-10-10T11:09:01.574" v="2512" actId="478"/>
          <ac:spMkLst>
            <pc:docMk/>
            <pc:sldMk cId="3452184588" sldId="285"/>
            <ac:spMk id="5" creationId="{00000000-0000-0000-0000-000000000000}"/>
          </ac:spMkLst>
        </pc:spChg>
        <pc:spChg chg="mod">
          <ac:chgData name="ESC GT" userId="54af876027b50f9a" providerId="LiveId" clId="{8E7625BF-3D32-4675-9789-C11C965D07FE}" dt="2024-10-10T11:42:52.861" v="2721" actId="1035"/>
          <ac:spMkLst>
            <pc:docMk/>
            <pc:sldMk cId="3452184588" sldId="285"/>
            <ac:spMk id="6" creationId="{9426090C-DE7C-2353-6B6D-A629036EE8D4}"/>
          </ac:spMkLst>
        </pc:spChg>
        <pc:spChg chg="mod">
          <ac:chgData name="ESC GT" userId="54af876027b50f9a" providerId="LiveId" clId="{8E7625BF-3D32-4675-9789-C11C965D07FE}" dt="2024-10-10T11:43:36.357" v="2738" actId="1035"/>
          <ac:spMkLst>
            <pc:docMk/>
            <pc:sldMk cId="3452184588" sldId="285"/>
            <ac:spMk id="7" creationId="{1E1972EF-1D80-2FCD-2BDD-431F4436FE08}"/>
          </ac:spMkLst>
        </pc:spChg>
        <pc:spChg chg="del">
          <ac:chgData name="ESC GT" userId="54af876027b50f9a" providerId="LiveId" clId="{8E7625BF-3D32-4675-9789-C11C965D07FE}" dt="2024-10-10T11:09:10.882" v="2514" actId="478"/>
          <ac:spMkLst>
            <pc:docMk/>
            <pc:sldMk cId="3452184588" sldId="285"/>
            <ac:spMk id="8" creationId="{7FE4BFF0-33CD-9E58-C059-A5439855B761}"/>
          </ac:spMkLst>
        </pc:spChg>
        <pc:spChg chg="del">
          <ac:chgData name="ESC GT" userId="54af876027b50f9a" providerId="LiveId" clId="{8E7625BF-3D32-4675-9789-C11C965D07FE}" dt="2024-10-10T11:09:04.809" v="2513" actId="478"/>
          <ac:spMkLst>
            <pc:docMk/>
            <pc:sldMk cId="3452184588" sldId="285"/>
            <ac:spMk id="11" creationId="{00000000-0000-0000-0000-000000000000}"/>
          </ac:spMkLst>
        </pc:spChg>
      </pc:sldChg>
    </pc:docChg>
  </pc:docChgLst>
  <pc:docChgLst>
    <pc:chgData name="ESC GT" userId="54af876027b50f9a" providerId="LiveId" clId="{D085B331-98D4-4236-9751-7FCF755DF211}"/>
    <pc:docChg chg="undo custSel addSld delSld modSld">
      <pc:chgData name="ESC GT" userId="54af876027b50f9a" providerId="LiveId" clId="{D085B331-98D4-4236-9751-7FCF755DF211}" dt="2024-11-28T14:04:25.444" v="353"/>
      <pc:docMkLst>
        <pc:docMk/>
      </pc:docMkLst>
      <pc:sldChg chg="delSp modSp mod delAnim modAnim">
        <pc:chgData name="ESC GT" userId="54af876027b50f9a" providerId="LiveId" clId="{D085B331-98D4-4236-9751-7FCF755DF211}" dt="2024-11-28T12:45:42.380" v="11"/>
        <pc:sldMkLst>
          <pc:docMk/>
          <pc:sldMk cId="0" sldId="262"/>
        </pc:sldMkLst>
        <pc:spChg chg="del">
          <ac:chgData name="ESC GT" userId="54af876027b50f9a" providerId="LiveId" clId="{D085B331-98D4-4236-9751-7FCF755DF211}" dt="2024-11-28T12:44:19.376" v="3" actId="478"/>
          <ac:spMkLst>
            <pc:docMk/>
            <pc:sldMk cId="0" sldId="262"/>
            <ac:spMk id="16" creationId="{00000000-0000-0000-0000-000000000000}"/>
          </ac:spMkLst>
        </pc:spChg>
        <pc:spChg chg="mod">
          <ac:chgData name="ESC GT" userId="54af876027b50f9a" providerId="LiveId" clId="{D085B331-98D4-4236-9751-7FCF755DF211}" dt="2024-11-28T12:43:53.965" v="2" actId="1076"/>
          <ac:spMkLst>
            <pc:docMk/>
            <pc:sldMk cId="0" sldId="262"/>
            <ac:spMk id="20" creationId="{00000000-0000-0000-0000-000000000000}"/>
          </ac:spMkLst>
        </pc:spChg>
        <pc:picChg chg="del">
          <ac:chgData name="ESC GT" userId="54af876027b50f9a" providerId="LiveId" clId="{D085B331-98D4-4236-9751-7FCF755DF211}" dt="2024-11-28T12:43:47.139" v="1" actId="478"/>
          <ac:picMkLst>
            <pc:docMk/>
            <pc:sldMk cId="0" sldId="262"/>
            <ac:picMk id="15" creationId="{00000000-0000-0000-0000-000000000000}"/>
          </ac:picMkLst>
        </pc:picChg>
        <pc:cxnChg chg="del mod">
          <ac:chgData name="ESC GT" userId="54af876027b50f9a" providerId="LiveId" clId="{D085B331-98D4-4236-9751-7FCF755DF211}" dt="2024-11-28T12:44:23.165" v="4" actId="478"/>
          <ac:cxnSpMkLst>
            <pc:docMk/>
            <pc:sldMk cId="0" sldId="262"/>
            <ac:cxnSpMk id="19" creationId="{00000000-0000-0000-0000-000000000000}"/>
          </ac:cxnSpMkLst>
        </pc:cxnChg>
      </pc:sldChg>
      <pc:sldChg chg="modAnim">
        <pc:chgData name="ESC GT" userId="54af876027b50f9a" providerId="LiveId" clId="{D085B331-98D4-4236-9751-7FCF755DF211}" dt="2024-11-28T12:47:37.738" v="16"/>
        <pc:sldMkLst>
          <pc:docMk/>
          <pc:sldMk cId="3249937034" sldId="263"/>
        </pc:sldMkLst>
      </pc:sldChg>
      <pc:sldChg chg="modAnim">
        <pc:chgData name="ESC GT" userId="54af876027b50f9a" providerId="LiveId" clId="{D085B331-98D4-4236-9751-7FCF755DF211}" dt="2024-11-28T12:48:13.859" v="22"/>
        <pc:sldMkLst>
          <pc:docMk/>
          <pc:sldMk cId="1088485036" sldId="264"/>
        </pc:sldMkLst>
      </pc:sldChg>
      <pc:sldChg chg="modSp modAnim">
        <pc:chgData name="ESC GT" userId="54af876027b50f9a" providerId="LiveId" clId="{D085B331-98D4-4236-9751-7FCF755DF211}" dt="2024-11-28T13:09:49.763" v="85"/>
        <pc:sldMkLst>
          <pc:docMk/>
          <pc:sldMk cId="4212344464" sldId="265"/>
        </pc:sldMkLst>
        <pc:spChg chg="mod">
          <ac:chgData name="ESC GT" userId="54af876027b50f9a" providerId="LiveId" clId="{D085B331-98D4-4236-9751-7FCF755DF211}" dt="2024-11-28T13:09:44.105" v="84" actId="20577"/>
          <ac:spMkLst>
            <pc:docMk/>
            <pc:sldMk cId="4212344464" sldId="265"/>
            <ac:spMk id="2" creationId="{F48D1689-D5D1-6446-103F-26A1BEF7C857}"/>
          </ac:spMkLst>
        </pc:spChg>
      </pc:sldChg>
      <pc:sldChg chg="modSp mod modAnim">
        <pc:chgData name="ESC GT" userId="54af876027b50f9a" providerId="LiveId" clId="{D085B331-98D4-4236-9751-7FCF755DF211}" dt="2024-11-28T13:16:47.438" v="105"/>
        <pc:sldMkLst>
          <pc:docMk/>
          <pc:sldMk cId="2085921566" sldId="266"/>
        </pc:sldMkLst>
        <pc:spChg chg="mod">
          <ac:chgData name="ESC GT" userId="54af876027b50f9a" providerId="LiveId" clId="{D085B331-98D4-4236-9751-7FCF755DF211}" dt="2024-11-28T13:16:37.615" v="103" actId="20577"/>
          <ac:spMkLst>
            <pc:docMk/>
            <pc:sldMk cId="2085921566" sldId="266"/>
            <ac:spMk id="2" creationId="{00000000-0000-0000-0000-000000000000}"/>
          </ac:spMkLst>
        </pc:spChg>
        <pc:spChg chg="mod">
          <ac:chgData name="ESC GT" userId="54af876027b50f9a" providerId="LiveId" clId="{D085B331-98D4-4236-9751-7FCF755DF211}" dt="2024-11-28T13:15:46.183" v="98" actId="20577"/>
          <ac:spMkLst>
            <pc:docMk/>
            <pc:sldMk cId="2085921566" sldId="266"/>
            <ac:spMk id="11" creationId="{00000000-0000-0000-0000-000000000000}"/>
          </ac:spMkLst>
        </pc:spChg>
      </pc:sldChg>
      <pc:sldChg chg="modSp modAnim">
        <pc:chgData name="ESC GT" userId="54af876027b50f9a" providerId="LiveId" clId="{D085B331-98D4-4236-9751-7FCF755DF211}" dt="2024-11-28T13:28:19.332" v="164" actId="20577"/>
        <pc:sldMkLst>
          <pc:docMk/>
          <pc:sldMk cId="1316885042" sldId="267"/>
        </pc:sldMkLst>
        <pc:spChg chg="mod">
          <ac:chgData name="ESC GT" userId="54af876027b50f9a" providerId="LiveId" clId="{D085B331-98D4-4236-9751-7FCF755DF211}" dt="2024-11-28T13:28:19.332" v="164" actId="20577"/>
          <ac:spMkLst>
            <pc:docMk/>
            <pc:sldMk cId="1316885042" sldId="267"/>
            <ac:spMk id="11" creationId="{00000000-0000-0000-0000-000000000000}"/>
          </ac:spMkLst>
        </pc:spChg>
        <pc:spChg chg="mod">
          <ac:chgData name="ESC GT" userId="54af876027b50f9a" providerId="LiveId" clId="{D085B331-98D4-4236-9751-7FCF755DF211}" dt="2024-11-28T13:26:00.302" v="124" actId="113"/>
          <ac:spMkLst>
            <pc:docMk/>
            <pc:sldMk cId="1316885042" sldId="267"/>
            <ac:spMk id="12" creationId="{00000000-0000-0000-0000-000000000000}"/>
          </ac:spMkLst>
        </pc:spChg>
        <pc:spChg chg="mod">
          <ac:chgData name="ESC GT" userId="54af876027b50f9a" providerId="LiveId" clId="{D085B331-98D4-4236-9751-7FCF755DF211}" dt="2024-11-28T13:26:07.381" v="125" actId="113"/>
          <ac:spMkLst>
            <pc:docMk/>
            <pc:sldMk cId="1316885042" sldId="267"/>
            <ac:spMk id="13" creationId="{00000000-0000-0000-0000-000000000000}"/>
          </ac:spMkLst>
        </pc:spChg>
        <pc:spChg chg="mod">
          <ac:chgData name="ESC GT" userId="54af876027b50f9a" providerId="LiveId" clId="{D085B331-98D4-4236-9751-7FCF755DF211}" dt="2024-11-28T13:26:57.923" v="135" actId="20577"/>
          <ac:spMkLst>
            <pc:docMk/>
            <pc:sldMk cId="1316885042" sldId="267"/>
            <ac:spMk id="24" creationId="{00000000-0000-0000-0000-000000000000}"/>
          </ac:spMkLst>
        </pc:spChg>
      </pc:sldChg>
      <pc:sldChg chg="modSp modAnim">
        <pc:chgData name="ESC GT" userId="54af876027b50f9a" providerId="LiveId" clId="{D085B331-98D4-4236-9751-7FCF755DF211}" dt="2024-11-28T13:38:02.271" v="186"/>
        <pc:sldMkLst>
          <pc:docMk/>
          <pc:sldMk cId="1156401142" sldId="268"/>
        </pc:sldMkLst>
        <pc:spChg chg="mod">
          <ac:chgData name="ESC GT" userId="54af876027b50f9a" providerId="LiveId" clId="{D085B331-98D4-4236-9751-7FCF755DF211}" dt="2024-11-28T13:37:37.571" v="183" actId="20577"/>
          <ac:spMkLst>
            <pc:docMk/>
            <pc:sldMk cId="1156401142" sldId="268"/>
            <ac:spMk id="2" creationId="{93166841-00D3-0799-D59D-4945E495160C}"/>
          </ac:spMkLst>
        </pc:spChg>
      </pc:sldChg>
      <pc:sldChg chg="modSp modAnim">
        <pc:chgData name="ESC GT" userId="54af876027b50f9a" providerId="LiveId" clId="{D085B331-98D4-4236-9751-7FCF755DF211}" dt="2024-11-28T13:47:08.028" v="240" actId="255"/>
        <pc:sldMkLst>
          <pc:docMk/>
          <pc:sldMk cId="3468004395" sldId="269"/>
        </pc:sldMkLst>
        <pc:spChg chg="mod">
          <ac:chgData name="ESC GT" userId="54af876027b50f9a" providerId="LiveId" clId="{D085B331-98D4-4236-9751-7FCF755DF211}" dt="2024-11-28T13:47:08.028" v="240" actId="255"/>
          <ac:spMkLst>
            <pc:docMk/>
            <pc:sldMk cId="3468004395" sldId="269"/>
            <ac:spMk id="23" creationId="{00000000-0000-0000-0000-000000000000}"/>
          </ac:spMkLst>
        </pc:spChg>
      </pc:sldChg>
      <pc:sldChg chg="modSp modAnim">
        <pc:chgData name="ESC GT" userId="54af876027b50f9a" providerId="LiveId" clId="{D085B331-98D4-4236-9751-7FCF755DF211}" dt="2024-11-28T14:00:08.881" v="330"/>
        <pc:sldMkLst>
          <pc:docMk/>
          <pc:sldMk cId="1741466150" sldId="270"/>
        </pc:sldMkLst>
        <pc:spChg chg="mod">
          <ac:chgData name="ESC GT" userId="54af876027b50f9a" providerId="LiveId" clId="{D085B331-98D4-4236-9751-7FCF755DF211}" dt="2024-11-28T13:59:53.207" v="328" actId="20577"/>
          <ac:spMkLst>
            <pc:docMk/>
            <pc:sldMk cId="1741466150" sldId="270"/>
            <ac:spMk id="8" creationId="{7FE4BFF0-33CD-9E58-C059-A5439855B761}"/>
          </ac:spMkLst>
        </pc:spChg>
        <pc:spChg chg="mod">
          <ac:chgData name="ESC GT" userId="54af876027b50f9a" providerId="LiveId" clId="{D085B331-98D4-4236-9751-7FCF755DF211}" dt="2024-11-28T13:59:42.621" v="327" actId="20577"/>
          <ac:spMkLst>
            <pc:docMk/>
            <pc:sldMk cId="1741466150" sldId="270"/>
            <ac:spMk id="11" creationId="{00000000-0000-0000-0000-000000000000}"/>
          </ac:spMkLst>
        </pc:spChg>
      </pc:sldChg>
      <pc:sldChg chg="modSp modAnim">
        <pc:chgData name="ESC GT" userId="54af876027b50f9a" providerId="LiveId" clId="{D085B331-98D4-4236-9751-7FCF755DF211}" dt="2024-11-28T13:55:41.448" v="289"/>
        <pc:sldMkLst>
          <pc:docMk/>
          <pc:sldMk cId="3325459139" sldId="271"/>
        </pc:sldMkLst>
        <pc:spChg chg="mod">
          <ac:chgData name="ESC GT" userId="54af876027b50f9a" providerId="LiveId" clId="{D085B331-98D4-4236-9751-7FCF755DF211}" dt="2024-11-28T13:54:07.409" v="282" actId="20577"/>
          <ac:spMkLst>
            <pc:docMk/>
            <pc:sldMk cId="3325459139" sldId="271"/>
            <ac:spMk id="23" creationId="{00000000-0000-0000-0000-000000000000}"/>
          </ac:spMkLst>
        </pc:spChg>
      </pc:sldChg>
      <pc:sldChg chg="modAnim">
        <pc:chgData name="ESC GT" userId="54af876027b50f9a" providerId="LiveId" clId="{D085B331-98D4-4236-9751-7FCF755DF211}" dt="2024-11-28T14:04:25.444" v="353"/>
        <pc:sldMkLst>
          <pc:docMk/>
          <pc:sldMk cId="3820229918" sldId="272"/>
        </pc:sldMkLst>
      </pc:sldChg>
      <pc:sldChg chg="modSp modAnim">
        <pc:chgData name="ESC GT" userId="54af876027b50f9a" providerId="LiveId" clId="{D085B331-98D4-4236-9751-7FCF755DF211}" dt="2024-11-28T13:53:18.737" v="253"/>
        <pc:sldMkLst>
          <pc:docMk/>
          <pc:sldMk cId="2751945164" sldId="275"/>
        </pc:sldMkLst>
        <pc:spChg chg="mod">
          <ac:chgData name="ESC GT" userId="54af876027b50f9a" providerId="LiveId" clId="{D085B331-98D4-4236-9751-7FCF755DF211}" dt="2024-11-28T13:52:58.768" v="252" actId="113"/>
          <ac:spMkLst>
            <pc:docMk/>
            <pc:sldMk cId="2751945164" sldId="275"/>
            <ac:spMk id="23" creationId="{00000000-0000-0000-0000-000000000000}"/>
          </ac:spMkLst>
        </pc:spChg>
      </pc:sldChg>
      <pc:sldChg chg="add del modAnim">
        <pc:chgData name="ESC GT" userId="54af876027b50f9a" providerId="LiveId" clId="{D085B331-98D4-4236-9751-7FCF755DF211}" dt="2024-11-28T14:03:09.389" v="342"/>
        <pc:sldMkLst>
          <pc:docMk/>
          <pc:sldMk cId="2816373759" sldId="277"/>
        </pc:sldMkLst>
      </pc:sldChg>
      <pc:sldChg chg="modSp mod modAnim">
        <pc:chgData name="ESC GT" userId="54af876027b50f9a" providerId="LiveId" clId="{D085B331-98D4-4236-9751-7FCF755DF211}" dt="2024-11-28T13:56:47.944" v="295" actId="166"/>
        <pc:sldMkLst>
          <pc:docMk/>
          <pc:sldMk cId="4112918246" sldId="278"/>
        </pc:sldMkLst>
        <pc:spChg chg="ord">
          <ac:chgData name="ESC GT" userId="54af876027b50f9a" providerId="LiveId" clId="{D085B331-98D4-4236-9751-7FCF755DF211}" dt="2024-11-28T13:56:47.944" v="295" actId="166"/>
          <ac:spMkLst>
            <pc:docMk/>
            <pc:sldMk cId="4112918246" sldId="278"/>
            <ac:spMk id="99" creationId="{00000000-0000-0000-0000-000000000000}"/>
          </ac:spMkLst>
        </pc:spChg>
      </pc:sldChg>
      <pc:sldChg chg="modAnim">
        <pc:chgData name="ESC GT" userId="54af876027b50f9a" providerId="LiveId" clId="{D085B331-98D4-4236-9751-7FCF755DF211}" dt="2024-11-28T12:46:53.615" v="13"/>
        <pc:sldMkLst>
          <pc:docMk/>
          <pc:sldMk cId="1543415722" sldId="279"/>
        </pc:sldMkLst>
      </pc:sldChg>
      <pc:sldChg chg="delSp modSp mod delAnim modAnim">
        <pc:chgData name="ESC GT" userId="54af876027b50f9a" providerId="LiveId" clId="{D085B331-98D4-4236-9751-7FCF755DF211}" dt="2024-11-28T13:06:22.517" v="72"/>
        <pc:sldMkLst>
          <pc:docMk/>
          <pc:sldMk cId="3783267793" sldId="280"/>
        </pc:sldMkLst>
        <pc:spChg chg="mod">
          <ac:chgData name="ESC GT" userId="54af876027b50f9a" providerId="LiveId" clId="{D085B331-98D4-4236-9751-7FCF755DF211}" dt="2024-11-28T13:06:02.615" v="70" actId="20577"/>
          <ac:spMkLst>
            <pc:docMk/>
            <pc:sldMk cId="3783267793" sldId="280"/>
            <ac:spMk id="12" creationId="{00000000-0000-0000-0000-000000000000}"/>
          </ac:spMkLst>
        </pc:spChg>
        <pc:spChg chg="del mod">
          <ac:chgData name="ESC GT" userId="54af876027b50f9a" providerId="LiveId" clId="{D085B331-98D4-4236-9751-7FCF755DF211}" dt="2024-11-28T12:55:03.098" v="40" actId="478"/>
          <ac:spMkLst>
            <pc:docMk/>
            <pc:sldMk cId="3783267793" sldId="280"/>
            <ac:spMk id="15" creationId="{00000000-0000-0000-0000-000000000000}"/>
          </ac:spMkLst>
        </pc:spChg>
        <pc:spChg chg="mod">
          <ac:chgData name="ESC GT" userId="54af876027b50f9a" providerId="LiveId" clId="{D085B331-98D4-4236-9751-7FCF755DF211}" dt="2024-11-28T12:53:52.512" v="35" actId="207"/>
          <ac:spMkLst>
            <pc:docMk/>
            <pc:sldMk cId="3783267793" sldId="280"/>
            <ac:spMk id="31" creationId="{00000000-0000-0000-0000-000000000000}"/>
          </ac:spMkLst>
        </pc:spChg>
        <pc:cxnChg chg="mod">
          <ac:chgData name="ESC GT" userId="54af876027b50f9a" providerId="LiveId" clId="{D085B331-98D4-4236-9751-7FCF755DF211}" dt="2024-11-28T12:55:03.098" v="40" actId="478"/>
          <ac:cxnSpMkLst>
            <pc:docMk/>
            <pc:sldMk cId="3783267793" sldId="280"/>
            <ac:cxnSpMk id="25" creationId="{00000000-0000-0000-0000-000000000000}"/>
          </ac:cxnSpMkLst>
        </pc:cxnChg>
      </pc:sldChg>
      <pc:sldChg chg="modAnim">
        <pc:chgData name="ESC GT" userId="54af876027b50f9a" providerId="LiveId" clId="{D085B331-98D4-4236-9751-7FCF755DF211}" dt="2024-11-28T13:15:16.644" v="97"/>
        <pc:sldMkLst>
          <pc:docMk/>
          <pc:sldMk cId="1346220060" sldId="281"/>
        </pc:sldMkLst>
      </pc:sldChg>
      <pc:sldChg chg="modAnim">
        <pc:chgData name="ESC GT" userId="54af876027b50f9a" providerId="LiveId" clId="{D085B331-98D4-4236-9751-7FCF755DF211}" dt="2024-11-28T13:17:28.374" v="106"/>
        <pc:sldMkLst>
          <pc:docMk/>
          <pc:sldMk cId="1091680394" sldId="282"/>
        </pc:sldMkLst>
      </pc:sldChg>
      <pc:sldChg chg="modSp add del mod modAnim">
        <pc:chgData name="ESC GT" userId="54af876027b50f9a" providerId="LiveId" clId="{D085B331-98D4-4236-9751-7FCF755DF211}" dt="2024-11-28T13:31:57.970" v="175"/>
        <pc:sldMkLst>
          <pc:docMk/>
          <pc:sldMk cId="2416935296" sldId="283"/>
        </pc:sldMkLst>
        <pc:spChg chg="mod">
          <ac:chgData name="ESC GT" userId="54af876027b50f9a" providerId="LiveId" clId="{D085B331-98D4-4236-9751-7FCF755DF211}" dt="2024-11-28T13:30:57.319" v="170" actId="255"/>
          <ac:spMkLst>
            <pc:docMk/>
            <pc:sldMk cId="2416935296" sldId="283"/>
            <ac:spMk id="23" creationId="{00000000-0000-0000-0000-000000000000}"/>
          </ac:spMkLst>
        </pc:spChg>
        <pc:spChg chg="ord">
          <ac:chgData name="ESC GT" userId="54af876027b50f9a" providerId="LiveId" clId="{D085B331-98D4-4236-9751-7FCF755DF211}" dt="2024-11-28T13:30:38.465" v="169" actId="166"/>
          <ac:spMkLst>
            <pc:docMk/>
            <pc:sldMk cId="2416935296" sldId="283"/>
            <ac:spMk id="99" creationId="{00000000-0000-0000-0000-000000000000}"/>
          </ac:spMkLst>
        </pc:spChg>
      </pc:sldChg>
      <pc:sldChg chg="modAnim">
        <pc:chgData name="ESC GT" userId="54af876027b50f9a" providerId="LiveId" clId="{D085B331-98D4-4236-9751-7FCF755DF211}" dt="2024-11-28T13:42:12.505" v="195"/>
        <pc:sldMkLst>
          <pc:docMk/>
          <pc:sldMk cId="1327165874" sldId="284"/>
        </pc:sldMkLst>
      </pc:sldChg>
      <pc:sldChg chg="modAnim">
        <pc:chgData name="ESC GT" userId="54af876027b50f9a" providerId="LiveId" clId="{D085B331-98D4-4236-9751-7FCF755DF211}" dt="2024-11-28T14:03:31.661" v="346"/>
        <pc:sldMkLst>
          <pc:docMk/>
          <pc:sldMk cId="3452184588"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Welcome to the first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559519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7725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4284026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37123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768969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73216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38135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740981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846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165329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525516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059515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235044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134820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88924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424598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7: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s-ES" sz="1800" dirty="0">
                <a:solidFill>
                  <a:srgbClr val="000000"/>
                </a:solidFill>
                <a:latin typeface="Calibri"/>
                <a:ea typeface="Calibri"/>
                <a:cs typeface="Calibri"/>
                <a:sym typeface="Calibri"/>
              </a:rPr>
              <a:t>El propósito principal de la capacitación </a:t>
            </a:r>
            <a:r>
              <a:rPr lang="es-ES" sz="1800">
                <a:solidFill>
                  <a:srgbClr val="000000"/>
                </a:solidFill>
                <a:latin typeface="Calibri"/>
                <a:ea typeface="Calibri"/>
                <a:cs typeface="Calibri"/>
                <a:sym typeface="Calibri"/>
              </a:rPr>
              <a:t>del árbitro </a:t>
            </a:r>
            <a:r>
              <a:rPr lang="es-ES" sz="1800" dirty="0">
                <a:solidFill>
                  <a:srgbClr val="000000"/>
                </a:solidFill>
                <a:latin typeface="Calibri"/>
                <a:ea typeface="Calibri"/>
                <a:cs typeface="Calibri"/>
                <a:sym typeface="Calibri"/>
              </a:rPr>
              <a:t>es mejorar la competencia arbitral, esto se logra de tres maneras.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2" name="Google Shape;102;p7: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s-ES" sz="1800" dirty="0">
                <a:solidFill>
                  <a:srgbClr val="000000"/>
                </a:solidFill>
                <a:latin typeface="Calibri"/>
                <a:ea typeface="Calibri"/>
                <a:cs typeface="Calibri"/>
                <a:sym typeface="Calibri"/>
              </a:rPr>
              <a:t>El propósito principal de la capacitación </a:t>
            </a:r>
            <a:r>
              <a:rPr lang="es-ES" sz="1800">
                <a:solidFill>
                  <a:srgbClr val="000000"/>
                </a:solidFill>
                <a:latin typeface="Calibri"/>
                <a:ea typeface="Calibri"/>
                <a:cs typeface="Calibri"/>
                <a:sym typeface="Calibri"/>
              </a:rPr>
              <a:t>del árbitro </a:t>
            </a:r>
            <a:r>
              <a:rPr lang="es-ES" sz="1800" dirty="0">
                <a:solidFill>
                  <a:srgbClr val="000000"/>
                </a:solidFill>
                <a:latin typeface="Calibri"/>
                <a:ea typeface="Calibri"/>
                <a:cs typeface="Calibri"/>
                <a:sym typeface="Calibri"/>
              </a:rPr>
              <a:t>es mejorar la competencia arbitral, esto se logra de tres maneras.
</a:t>
            </a:r>
            <a:endParaRPr dirty="0"/>
          </a:p>
        </p:txBody>
      </p:sp>
    </p:spTree>
    <p:extLst>
      <p:ext uri="{BB962C8B-B14F-4D97-AF65-F5344CB8AC3E}">
        <p14:creationId xmlns:p14="http://schemas.microsoft.com/office/powerpoint/2010/main" val="242264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22466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1375879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48691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Edit this slide to reference presenter information.</a:t>
            </a:r>
          </a:p>
          <a:p>
            <a:pPr marL="0" lvl="0" indent="0" algn="l" rtl="0">
              <a:lnSpc>
                <a:spcPct val="115000"/>
              </a:lnSpc>
              <a:spcBef>
                <a:spcPts val="1200"/>
              </a:spcBef>
              <a:spcAft>
                <a:spcPts val="0"/>
              </a:spcAft>
              <a:buClr>
                <a:schemeClr val="dk1"/>
              </a:buClr>
              <a:buSzPts val="1100"/>
              <a:buFont typeface="Arial"/>
              <a:buNone/>
            </a:pPr>
            <a:endParaRPr lang="en-US" sz="1800" b="1" dirty="0">
              <a:solidFill>
                <a:schemeClr val="accent6"/>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sz="1800" b="1" dirty="0">
                <a:solidFill>
                  <a:schemeClr val="accent6"/>
                </a:solidFill>
                <a:latin typeface="Calibri"/>
                <a:ea typeface="Calibri"/>
                <a:cs typeface="Calibri"/>
                <a:sym typeface="Calibri"/>
              </a:rPr>
              <a:t>Saving the PowerPoint as a PowerPoint Show file is an effective way to run the program for a group. Each slide with a video link can be followed by clicking the link in the note at the bottom of the page. This opens a browser window and the appropriate starting point of the video.</a:t>
            </a:r>
            <a:endParaRPr sz="1800" dirty="0">
              <a:latin typeface="Calibri"/>
              <a:ea typeface="Calibri"/>
              <a:cs typeface="Calibri"/>
              <a:sym typeface="Calibri"/>
            </a:endParaRPr>
          </a:p>
        </p:txBody>
      </p:sp>
    </p:spTree>
    <p:extLst>
      <p:ext uri="{BB962C8B-B14F-4D97-AF65-F5344CB8AC3E}">
        <p14:creationId xmlns:p14="http://schemas.microsoft.com/office/powerpoint/2010/main" val="3668747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tx">
  <p:cSld name="TITLE_AND_BODY">
    <p:spTree>
      <p:nvGrpSpPr>
        <p:cNvPr id="1" name="Shape 9"/>
        <p:cNvGrpSpPr/>
        <p:nvPr/>
      </p:nvGrpSpPr>
      <p:grpSpPr>
        <a:xfrm>
          <a:off x="0" y="0"/>
          <a:ext cx="0" cy="0"/>
          <a:chOff x="0" y="0"/>
          <a:chExt cx="0" cy="0"/>
        </a:xfrm>
      </p:grpSpPr>
      <p:sp>
        <p:nvSpPr>
          <p:cNvPr id="10" name="Google Shape;10;p279"/>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1" name="Google Shape;11;p279"/>
          <p:cNvSpPr txBox="1">
            <a:spLocks noGrp="1"/>
          </p:cNvSpPr>
          <p:nvPr>
            <p:ph type="body" idx="1"/>
          </p:nvPr>
        </p:nvSpPr>
        <p:spPr>
          <a:xfrm rot="5400000">
            <a:off x="3922184" y="-1589617"/>
            <a:ext cx="4343401" cy="107230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2" name="Google Shape;12;p27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5"/>
        <p:cNvGrpSpPr/>
        <p:nvPr/>
      </p:nvGrpSpPr>
      <p:grpSpPr>
        <a:xfrm>
          <a:off x="0" y="0"/>
          <a:ext cx="0" cy="0"/>
          <a:chOff x="0" y="0"/>
          <a:chExt cx="0" cy="0"/>
        </a:xfrm>
      </p:grpSpPr>
      <p:sp>
        <p:nvSpPr>
          <p:cNvPr id="56" name="Google Shape;56;p290"/>
          <p:cNvSpPr txBox="1">
            <a:spLocks noGrp="1"/>
          </p:cNvSpPr>
          <p:nvPr>
            <p:ph type="title"/>
          </p:nvPr>
        </p:nvSpPr>
        <p:spPr>
          <a:xfrm rot="5400000">
            <a:off x="8054739" y="2139950"/>
            <a:ext cx="5575301" cy="203200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7" name="Google Shape;57;p290"/>
          <p:cNvSpPr txBox="1">
            <a:spLocks noGrp="1"/>
          </p:cNvSpPr>
          <p:nvPr>
            <p:ph type="body" idx="1"/>
          </p:nvPr>
        </p:nvSpPr>
        <p:spPr>
          <a:xfrm rot="5400000">
            <a:off x="2404532" y="-1303867"/>
            <a:ext cx="5575301" cy="89196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8" name="Google Shape;58;p29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
        <p:nvSpPr>
          <p:cNvPr id="14" name="Google Shape;14;p280"/>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5" name="Google Shape;15;p280"/>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6" name="Google Shape;16;p28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82"/>
          <p:cNvSpPr/>
          <p:nvPr/>
        </p:nvSpPr>
        <p:spPr>
          <a:xfrm>
            <a:off x="1770888" y="1295400"/>
            <a:ext cx="8650224" cy="3152888"/>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595959"/>
              </a:buClr>
              <a:buSzPts val="1800"/>
              <a:buFont typeface="Source Sans Pro"/>
              <a:buNone/>
            </a:pPr>
            <a:endParaRPr sz="1800" b="0" i="0" u="none" strike="noStrike" cap="none">
              <a:solidFill>
                <a:srgbClr val="000000"/>
              </a:solidFill>
              <a:latin typeface="Source Sans Pro"/>
              <a:ea typeface="Source Sans Pro"/>
              <a:cs typeface="Source Sans Pro"/>
              <a:sym typeface="Source Sans Pro"/>
            </a:endParaRPr>
          </a:p>
        </p:txBody>
      </p:sp>
      <p:sp>
        <p:nvSpPr>
          <p:cNvPr id="21" name="Google Shape;21;p282"/>
          <p:cNvSpPr txBox="1">
            <a:spLocks noGrp="1"/>
          </p:cNvSpPr>
          <p:nvPr>
            <p:ph type="title"/>
          </p:nvPr>
        </p:nvSpPr>
        <p:spPr>
          <a:xfrm>
            <a:off x="1763895" y="1524000"/>
            <a:ext cx="8664211" cy="1724868"/>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2" name="Google Shape;22;p282"/>
          <p:cNvSpPr txBox="1">
            <a:spLocks noGrp="1"/>
          </p:cNvSpPr>
          <p:nvPr>
            <p:ph type="body" idx="1"/>
          </p:nvPr>
        </p:nvSpPr>
        <p:spPr>
          <a:xfrm>
            <a:off x="1763895" y="3299012"/>
            <a:ext cx="8664213" cy="91664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3" name="Google Shape;23;p282"/>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24"/>
        <p:cNvGrpSpPr/>
        <p:nvPr/>
      </p:nvGrpSpPr>
      <p:grpSpPr>
        <a:xfrm>
          <a:off x="0" y="0"/>
          <a:ext cx="0" cy="0"/>
          <a:chOff x="0" y="0"/>
          <a:chExt cx="0" cy="0"/>
        </a:xfrm>
      </p:grpSpPr>
      <p:sp>
        <p:nvSpPr>
          <p:cNvPr id="25" name="Google Shape;25;p283"/>
          <p:cNvSpPr txBox="1">
            <a:spLocks noGrp="1"/>
          </p:cNvSpPr>
          <p:nvPr>
            <p:ph type="title"/>
          </p:nvPr>
        </p:nvSpPr>
        <p:spPr>
          <a:xfrm>
            <a:off x="484717" y="3352801"/>
            <a:ext cx="11222568" cy="147002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6" name="Google Shape;26;p283"/>
          <p:cNvSpPr txBox="1">
            <a:spLocks noGrp="1"/>
          </p:cNvSpPr>
          <p:nvPr>
            <p:ph type="body" idx="1"/>
          </p:nvPr>
        </p:nvSpPr>
        <p:spPr>
          <a:xfrm>
            <a:off x="484717" y="4771030"/>
            <a:ext cx="11222568" cy="972672"/>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7" name="Google Shape;27;p283"/>
          <p:cNvSpPr>
            <a:spLocks noGrp="1"/>
          </p:cNvSpPr>
          <p:nvPr>
            <p:ph type="pic" idx="2"/>
          </p:nvPr>
        </p:nvSpPr>
        <p:spPr>
          <a:xfrm>
            <a:off x="494640" y="363538"/>
            <a:ext cx="11202721" cy="2836862"/>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28" name="Google Shape;28;p283"/>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sp>
        <p:nvSpPr>
          <p:cNvPr id="30" name="Google Shape;30;p284"/>
          <p:cNvSpPr txBox="1">
            <a:spLocks noGrp="1"/>
          </p:cNvSpPr>
          <p:nvPr>
            <p:ph type="title"/>
          </p:nvPr>
        </p:nvSpPr>
        <p:spPr>
          <a:xfrm>
            <a:off x="732367" y="2403144"/>
            <a:ext cx="10742084" cy="136207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1" name="Google Shape;31;p284"/>
          <p:cNvSpPr txBox="1">
            <a:spLocks noGrp="1"/>
          </p:cNvSpPr>
          <p:nvPr>
            <p:ph type="body" idx="1"/>
          </p:nvPr>
        </p:nvSpPr>
        <p:spPr>
          <a:xfrm>
            <a:off x="732367" y="3736006"/>
            <a:ext cx="10742084" cy="1500188"/>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2" name="Google Shape;32;p284"/>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85"/>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5" name="Google Shape;35;p285"/>
          <p:cNvSpPr txBox="1">
            <a:spLocks noGrp="1"/>
          </p:cNvSpPr>
          <p:nvPr>
            <p:ph type="body" idx="1"/>
          </p:nvPr>
        </p:nvSpPr>
        <p:spPr>
          <a:xfrm>
            <a:off x="732367" y="1600200"/>
            <a:ext cx="5120641"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600"/>
              </a:spcBef>
              <a:spcAft>
                <a:spcPts val="0"/>
              </a:spcAft>
              <a:buSzPts val="2200"/>
              <a:buFont typeface="Calibri"/>
              <a:buNone/>
              <a:defRPr sz="2000"/>
            </a:lvl1pPr>
            <a:lvl2pPr marL="914400" lvl="1" indent="-368300" algn="l">
              <a:lnSpc>
                <a:spcPct val="100000"/>
              </a:lnSpc>
              <a:spcBef>
                <a:spcPts val="1600"/>
              </a:spcBef>
              <a:spcAft>
                <a:spcPts val="0"/>
              </a:spcAft>
              <a:buSzPts val="2200"/>
              <a:buChar char="•"/>
              <a:defRPr sz="2000"/>
            </a:lvl2pPr>
            <a:lvl3pPr marL="1371600" lvl="2" indent="-368300" algn="l">
              <a:lnSpc>
                <a:spcPct val="100000"/>
              </a:lnSpc>
              <a:spcBef>
                <a:spcPts val="1600"/>
              </a:spcBef>
              <a:spcAft>
                <a:spcPts val="0"/>
              </a:spcAft>
              <a:buSzPts val="2200"/>
              <a:buChar char="o"/>
              <a:defRPr sz="2000"/>
            </a:lvl3pPr>
            <a:lvl4pPr marL="1828800" lvl="3" indent="-368300" algn="l">
              <a:lnSpc>
                <a:spcPct val="100000"/>
              </a:lnSpc>
              <a:spcBef>
                <a:spcPts val="1600"/>
              </a:spcBef>
              <a:spcAft>
                <a:spcPts val="0"/>
              </a:spcAft>
              <a:buSzPts val="2200"/>
              <a:buChar char="▪"/>
              <a:defRPr sz="2000"/>
            </a:lvl4pPr>
            <a:lvl5pPr marL="2286000" lvl="4" indent="-368300" algn="l">
              <a:lnSpc>
                <a:spcPct val="100000"/>
              </a:lnSpc>
              <a:spcBef>
                <a:spcPts val="1600"/>
              </a:spcBef>
              <a:spcAft>
                <a:spcPts val="0"/>
              </a:spcAft>
              <a:buSzPts val="2200"/>
              <a:buChar char="•"/>
              <a:defRPr sz="20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6" name="Google Shape;36;p285"/>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37"/>
        <p:cNvGrpSpPr/>
        <p:nvPr/>
      </p:nvGrpSpPr>
      <p:grpSpPr>
        <a:xfrm>
          <a:off x="0" y="0"/>
          <a:ext cx="0" cy="0"/>
          <a:chOff x="0" y="0"/>
          <a:chExt cx="0" cy="0"/>
        </a:xfrm>
      </p:grpSpPr>
      <p:sp>
        <p:nvSpPr>
          <p:cNvPr id="38" name="Google Shape;38;p286"/>
          <p:cNvSpPr txBox="1">
            <a:spLocks noGrp="1"/>
          </p:cNvSpPr>
          <p:nvPr>
            <p:ph type="title"/>
          </p:nvPr>
        </p:nvSpPr>
        <p:spPr>
          <a:xfrm>
            <a:off x="732364" y="107576"/>
            <a:ext cx="10723036"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9" name="Google Shape;39;p286"/>
          <p:cNvSpPr txBox="1">
            <a:spLocks noGrp="1"/>
          </p:cNvSpPr>
          <p:nvPr>
            <p:ph type="body" idx="1"/>
          </p:nvPr>
        </p:nvSpPr>
        <p:spPr>
          <a:xfrm>
            <a:off x="732364" y="1453224"/>
            <a:ext cx="5120642" cy="750888"/>
          </a:xfrm>
          <a:prstGeom prst="rect">
            <a:avLst/>
          </a:prstGeom>
          <a:noFill/>
          <a:ln>
            <a:noFill/>
          </a:ln>
        </p:spPr>
        <p:txBody>
          <a:bodyPr spcFirstLastPara="1" wrap="square" lIns="45700" tIns="45700" rIns="45700" bIns="45700" anchor="b" anchorCtr="0">
            <a:normAutofit/>
          </a:bodyPr>
          <a:lstStyle>
            <a:lvl1pPr marL="457200" lvl="0" indent="-228600" algn="ctr">
              <a:lnSpc>
                <a:spcPct val="100000"/>
              </a:lnSpc>
              <a:spcBef>
                <a:spcPts val="0"/>
              </a:spcBef>
              <a:spcAft>
                <a:spcPts val="0"/>
              </a:spcAft>
              <a:buClr>
                <a:srgbClr val="6FB7D7"/>
              </a:buClr>
              <a:buSzPts val="4800"/>
              <a:buFont typeface="Calibri"/>
              <a:buNone/>
              <a:defRPr>
                <a:solidFill>
                  <a:srgbClr val="6FB7D7"/>
                </a:solidFill>
              </a:defRPr>
            </a:lvl1pPr>
            <a:lvl2pPr marL="914400" lvl="1" indent="-228600" algn="ctr">
              <a:lnSpc>
                <a:spcPct val="100000"/>
              </a:lnSpc>
              <a:spcBef>
                <a:spcPts val="0"/>
              </a:spcBef>
              <a:spcAft>
                <a:spcPts val="0"/>
              </a:spcAft>
              <a:buClr>
                <a:srgbClr val="6FB7D7"/>
              </a:buClr>
              <a:buSzPts val="4000"/>
              <a:buNone/>
              <a:defRPr>
                <a:solidFill>
                  <a:srgbClr val="6FB7D7"/>
                </a:solidFill>
              </a:defRPr>
            </a:lvl2pPr>
            <a:lvl3pPr marL="1371600" lvl="2" indent="-228600" algn="ctr">
              <a:lnSpc>
                <a:spcPct val="100000"/>
              </a:lnSpc>
              <a:spcBef>
                <a:spcPts val="0"/>
              </a:spcBef>
              <a:spcAft>
                <a:spcPts val="0"/>
              </a:spcAft>
              <a:buClr>
                <a:srgbClr val="6FB7D7"/>
              </a:buClr>
              <a:buSzPts val="3600"/>
              <a:buNone/>
              <a:defRPr>
                <a:solidFill>
                  <a:srgbClr val="6FB7D7"/>
                </a:solidFill>
              </a:defRPr>
            </a:lvl3pPr>
            <a:lvl4pPr marL="1828800" lvl="3" indent="-228600" algn="ctr">
              <a:lnSpc>
                <a:spcPct val="100000"/>
              </a:lnSpc>
              <a:spcBef>
                <a:spcPts val="0"/>
              </a:spcBef>
              <a:spcAft>
                <a:spcPts val="0"/>
              </a:spcAft>
              <a:buClr>
                <a:srgbClr val="6FB7D7"/>
              </a:buClr>
              <a:buSzPts val="3200"/>
              <a:buNone/>
              <a:defRPr>
                <a:solidFill>
                  <a:srgbClr val="6FB7D7"/>
                </a:solidFill>
              </a:defRPr>
            </a:lvl4pPr>
            <a:lvl5pPr marL="2286000" lvl="4" indent="-228600" algn="ctr">
              <a:lnSpc>
                <a:spcPct val="100000"/>
              </a:lnSpc>
              <a:spcBef>
                <a:spcPts val="0"/>
              </a:spcBef>
              <a:spcAft>
                <a:spcPts val="0"/>
              </a:spcAft>
              <a:buClr>
                <a:srgbClr val="6FB7D7"/>
              </a:buClr>
              <a:buSzPts val="2400"/>
              <a:buNone/>
              <a:defRPr>
                <a:solidFill>
                  <a:srgbClr val="6FB7D7"/>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0" name="Google Shape;40;p286"/>
          <p:cNvSpPr txBox="1">
            <a:spLocks noGrp="1"/>
          </p:cNvSpPr>
          <p:nvPr>
            <p:ph type="body" idx="2"/>
          </p:nvPr>
        </p:nvSpPr>
        <p:spPr>
          <a:xfrm>
            <a:off x="6334759" y="1453224"/>
            <a:ext cx="5120641" cy="7508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1" name="Google Shape;41;p28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45"/>
        <p:cNvGrpSpPr/>
        <p:nvPr/>
      </p:nvGrpSpPr>
      <p:grpSpPr>
        <a:xfrm>
          <a:off x="0" y="0"/>
          <a:ext cx="0" cy="0"/>
          <a:chOff x="0" y="0"/>
          <a:chExt cx="0" cy="0"/>
        </a:xfrm>
      </p:grpSpPr>
      <p:sp>
        <p:nvSpPr>
          <p:cNvPr id="46" name="Google Shape;46;p288"/>
          <p:cNvSpPr txBox="1">
            <a:spLocks noGrp="1"/>
          </p:cNvSpPr>
          <p:nvPr>
            <p:ph type="title"/>
          </p:nvPr>
        </p:nvSpPr>
        <p:spPr>
          <a:xfrm>
            <a:off x="711198" y="611872"/>
            <a:ext cx="5120642"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47" name="Google Shape;47;p288"/>
          <p:cNvSpPr txBox="1">
            <a:spLocks noGrp="1"/>
          </p:cNvSpPr>
          <p:nvPr>
            <p:ph type="body" idx="1"/>
          </p:nvPr>
        </p:nvSpPr>
        <p:spPr>
          <a:xfrm>
            <a:off x="6323765" y="368300"/>
            <a:ext cx="5120641" cy="55753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2420"/>
              <a:buFont typeface="Calibri"/>
              <a:buNone/>
              <a:defRPr sz="2200"/>
            </a:lvl1pPr>
            <a:lvl2pPr marL="914400" lvl="1" indent="-382269" algn="l">
              <a:lnSpc>
                <a:spcPct val="100000"/>
              </a:lnSpc>
              <a:spcBef>
                <a:spcPts val="2000"/>
              </a:spcBef>
              <a:spcAft>
                <a:spcPts val="0"/>
              </a:spcAft>
              <a:buSzPts val="2420"/>
              <a:buChar char="•"/>
              <a:defRPr sz="2200"/>
            </a:lvl2pPr>
            <a:lvl3pPr marL="1371600" lvl="2" indent="-382269" algn="l">
              <a:lnSpc>
                <a:spcPct val="100000"/>
              </a:lnSpc>
              <a:spcBef>
                <a:spcPts val="2000"/>
              </a:spcBef>
              <a:spcAft>
                <a:spcPts val="0"/>
              </a:spcAft>
              <a:buSzPts val="2420"/>
              <a:buChar char="o"/>
              <a:defRPr sz="2200"/>
            </a:lvl3pPr>
            <a:lvl4pPr marL="1828800" lvl="3" indent="-382269" algn="l">
              <a:lnSpc>
                <a:spcPct val="100000"/>
              </a:lnSpc>
              <a:spcBef>
                <a:spcPts val="2000"/>
              </a:spcBef>
              <a:spcAft>
                <a:spcPts val="0"/>
              </a:spcAft>
              <a:buSzPts val="2420"/>
              <a:buChar char="▪"/>
              <a:defRPr sz="2200"/>
            </a:lvl4pPr>
            <a:lvl5pPr marL="2286000" lvl="4" indent="-382270" algn="l">
              <a:lnSpc>
                <a:spcPct val="100000"/>
              </a:lnSpc>
              <a:spcBef>
                <a:spcPts val="2000"/>
              </a:spcBef>
              <a:spcAft>
                <a:spcPts val="0"/>
              </a:spcAft>
              <a:buSzPts val="2420"/>
              <a:buChar char="•"/>
              <a:defRPr sz="22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8" name="Google Shape;48;p288"/>
          <p:cNvSpPr txBox="1">
            <a:spLocks noGrp="1"/>
          </p:cNvSpPr>
          <p:nvPr>
            <p:ph type="body" idx="2"/>
          </p:nvPr>
        </p:nvSpPr>
        <p:spPr>
          <a:xfrm>
            <a:off x="711198" y="1787855"/>
            <a:ext cx="5120642" cy="372015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9" name="Google Shape;49;p28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0"/>
        <p:cNvGrpSpPr/>
        <p:nvPr/>
      </p:nvGrpSpPr>
      <p:grpSpPr>
        <a:xfrm>
          <a:off x="0" y="0"/>
          <a:ext cx="0" cy="0"/>
          <a:chOff x="0" y="0"/>
          <a:chExt cx="0" cy="0"/>
        </a:xfrm>
      </p:grpSpPr>
      <p:sp>
        <p:nvSpPr>
          <p:cNvPr id="51" name="Google Shape;51;p289"/>
          <p:cNvSpPr txBox="1">
            <a:spLocks noGrp="1"/>
          </p:cNvSpPr>
          <p:nvPr>
            <p:ph type="title"/>
          </p:nvPr>
        </p:nvSpPr>
        <p:spPr>
          <a:xfrm>
            <a:off x="711198" y="611872"/>
            <a:ext cx="5439394"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2" name="Google Shape;52;p289"/>
          <p:cNvSpPr txBox="1">
            <a:spLocks noGrp="1"/>
          </p:cNvSpPr>
          <p:nvPr>
            <p:ph type="body" idx="1"/>
          </p:nvPr>
        </p:nvSpPr>
        <p:spPr>
          <a:xfrm>
            <a:off x="711198" y="1787855"/>
            <a:ext cx="5439394" cy="372015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2000"/>
              </a:spcBef>
              <a:spcAft>
                <a:spcPts val="0"/>
              </a:spcAft>
              <a:buClr>
                <a:srgbClr val="595959"/>
              </a:buClr>
              <a:buSzPts val="1800"/>
              <a:buFont typeface="Calibri"/>
              <a:buNone/>
              <a:defRPr sz="1800"/>
            </a:lvl1pPr>
            <a:lvl2pPr marL="914400" lvl="1" indent="-228600" algn="ctr">
              <a:lnSpc>
                <a:spcPct val="100000"/>
              </a:lnSpc>
              <a:spcBef>
                <a:spcPts val="2000"/>
              </a:spcBef>
              <a:spcAft>
                <a:spcPts val="0"/>
              </a:spcAft>
              <a:buClr>
                <a:srgbClr val="595959"/>
              </a:buClr>
              <a:buSzPts val="1800"/>
              <a:buNone/>
              <a:defRPr sz="1800"/>
            </a:lvl2pPr>
            <a:lvl3pPr marL="1371600" lvl="2" indent="-228600" algn="ctr">
              <a:lnSpc>
                <a:spcPct val="100000"/>
              </a:lnSpc>
              <a:spcBef>
                <a:spcPts val="2000"/>
              </a:spcBef>
              <a:spcAft>
                <a:spcPts val="0"/>
              </a:spcAft>
              <a:buClr>
                <a:srgbClr val="595959"/>
              </a:buClr>
              <a:buSzPts val="1800"/>
              <a:buNone/>
              <a:defRPr sz="1800"/>
            </a:lvl3pPr>
            <a:lvl4pPr marL="1828800" lvl="3" indent="-228600" algn="ctr">
              <a:lnSpc>
                <a:spcPct val="100000"/>
              </a:lnSpc>
              <a:spcBef>
                <a:spcPts val="2000"/>
              </a:spcBef>
              <a:spcAft>
                <a:spcPts val="0"/>
              </a:spcAft>
              <a:buClr>
                <a:srgbClr val="595959"/>
              </a:buClr>
              <a:buSzPts val="1800"/>
              <a:buNone/>
              <a:defRPr sz="1800"/>
            </a:lvl4pPr>
            <a:lvl5pPr marL="2286000" lvl="4" indent="-228600" algn="ctr">
              <a:lnSpc>
                <a:spcPct val="100000"/>
              </a:lnSpc>
              <a:spcBef>
                <a:spcPts val="2000"/>
              </a:spcBef>
              <a:spcAft>
                <a:spcPts val="0"/>
              </a:spcAft>
              <a:buClr>
                <a:srgbClr val="595959"/>
              </a:buClr>
              <a:buSzPts val="1800"/>
              <a:buNone/>
              <a:defRPr sz="18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3" name="Google Shape;53;p289"/>
          <p:cNvSpPr>
            <a:spLocks noGrp="1"/>
          </p:cNvSpPr>
          <p:nvPr>
            <p:ph type="pic" idx="2"/>
          </p:nvPr>
        </p:nvSpPr>
        <p:spPr>
          <a:xfrm>
            <a:off x="6787488" y="359393"/>
            <a:ext cx="4876801" cy="5318077"/>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54" name="Google Shape;54;p28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78"/>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marR="0" lvl="0" algn="ctr" rtl="0">
              <a:lnSpc>
                <a:spcPct val="100000"/>
              </a:lnSpc>
              <a:spcBef>
                <a:spcPts val="0"/>
              </a:spcBef>
              <a:spcAft>
                <a:spcPts val="0"/>
              </a:spcAft>
              <a:buClr>
                <a:schemeClr val="accent1"/>
              </a:buClr>
              <a:buSzPts val="46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endParaRPr/>
          </a:p>
        </p:txBody>
      </p:sp>
      <p:sp>
        <p:nvSpPr>
          <p:cNvPr id="7" name="Google Shape;7;p278"/>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2000"/>
              </a:spcBef>
              <a:spcAft>
                <a:spcPts val="0"/>
              </a:spcAft>
              <a:buClr>
                <a:srgbClr val="6FB7D7"/>
              </a:buClr>
              <a:buSzPts val="5280"/>
              <a:buFont typeface="Calibri"/>
              <a:buNone/>
              <a:defRPr sz="4800" b="0" i="0" u="none" strike="noStrike" cap="none">
                <a:solidFill>
                  <a:srgbClr val="595959"/>
                </a:solidFill>
                <a:latin typeface="Calibri"/>
                <a:ea typeface="Calibri"/>
                <a:cs typeface="Calibri"/>
                <a:sym typeface="Calibri"/>
              </a:defRPr>
            </a:lvl1pPr>
            <a:lvl2pPr marL="914400" marR="0" lvl="1" indent="-508000" algn="l" rtl="0">
              <a:lnSpc>
                <a:spcPct val="100000"/>
              </a:lnSpc>
              <a:spcBef>
                <a:spcPts val="2000"/>
              </a:spcBef>
              <a:spcAft>
                <a:spcPts val="0"/>
              </a:spcAft>
              <a:buClr>
                <a:srgbClr val="6FB7D7"/>
              </a:buClr>
              <a:buSzPts val="4400"/>
              <a:buFont typeface="Arial"/>
              <a:buChar char="•"/>
              <a:defRPr sz="4000" b="0" i="0" u="none" strike="noStrike" cap="none">
                <a:solidFill>
                  <a:srgbClr val="595959"/>
                </a:solidFill>
                <a:latin typeface="Calibri"/>
                <a:ea typeface="Calibri"/>
                <a:cs typeface="Calibri"/>
                <a:sym typeface="Calibri"/>
              </a:defRPr>
            </a:lvl2pPr>
            <a:lvl3pPr marL="1371600" marR="0" lvl="2" indent="-480060" algn="l" rtl="0">
              <a:lnSpc>
                <a:spcPct val="100000"/>
              </a:lnSpc>
              <a:spcBef>
                <a:spcPts val="2000"/>
              </a:spcBef>
              <a:spcAft>
                <a:spcPts val="0"/>
              </a:spcAft>
              <a:buClr>
                <a:srgbClr val="6FB7D7"/>
              </a:buClr>
              <a:buSzPts val="3960"/>
              <a:buFont typeface="Courier New"/>
              <a:buChar char="o"/>
              <a:defRPr sz="3600" b="0" i="0" u="none" strike="noStrike" cap="none">
                <a:solidFill>
                  <a:srgbClr val="595959"/>
                </a:solidFill>
                <a:latin typeface="Calibri"/>
                <a:ea typeface="Calibri"/>
                <a:cs typeface="Calibri"/>
                <a:sym typeface="Calibri"/>
              </a:defRPr>
            </a:lvl3pPr>
            <a:lvl4pPr marL="1828800" marR="0" lvl="3" indent="-452119" algn="l" rtl="0">
              <a:lnSpc>
                <a:spcPct val="100000"/>
              </a:lnSpc>
              <a:spcBef>
                <a:spcPts val="2000"/>
              </a:spcBef>
              <a:spcAft>
                <a:spcPts val="0"/>
              </a:spcAft>
              <a:buClr>
                <a:srgbClr val="6FB7D7"/>
              </a:buClr>
              <a:buSzPts val="3520"/>
              <a:buFont typeface="Noto Sans Symbols"/>
              <a:buChar char="▪"/>
              <a:defRPr sz="3200" b="0" i="0" u="none" strike="noStrike" cap="none">
                <a:solidFill>
                  <a:srgbClr val="595959"/>
                </a:solidFill>
                <a:latin typeface="Calibri"/>
                <a:ea typeface="Calibri"/>
                <a:cs typeface="Calibri"/>
                <a:sym typeface="Calibri"/>
              </a:defRPr>
            </a:lvl4pPr>
            <a:lvl5pPr marL="2286000" marR="0" lvl="4" indent="-396239" algn="l" rtl="0">
              <a:lnSpc>
                <a:spcPct val="100000"/>
              </a:lnSpc>
              <a:spcBef>
                <a:spcPts val="2000"/>
              </a:spcBef>
              <a:spcAft>
                <a:spcPts val="0"/>
              </a:spcAft>
              <a:buClr>
                <a:srgbClr val="6FB7D7"/>
              </a:buClr>
              <a:buSzPts val="2640"/>
              <a:buFont typeface="Arial"/>
              <a:buChar char="•"/>
              <a:defRPr sz="2400" b="0" i="0" u="none" strike="noStrike" cap="none">
                <a:solidFill>
                  <a:srgbClr val="595959"/>
                </a:solidFill>
                <a:latin typeface="Calibri"/>
                <a:ea typeface="Calibri"/>
                <a:cs typeface="Calibri"/>
                <a:sym typeface="Calibri"/>
              </a:defRPr>
            </a:lvl5pPr>
            <a:lvl6pPr marL="2743200" marR="0" lvl="5"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endParaRPr/>
          </a:p>
        </p:txBody>
      </p:sp>
      <p:sp>
        <p:nvSpPr>
          <p:cNvPr id="8" name="Google Shape;8;p27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p:nvPr/>
        </p:nvSpPr>
        <p:spPr>
          <a:xfrm>
            <a:off x="150920" y="731162"/>
            <a:ext cx="11869445" cy="406261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8579B"/>
              </a:buClr>
              <a:buSzPts val="8000"/>
              <a:buFont typeface="Source Sans Pro"/>
              <a:buNone/>
            </a:pPr>
            <a:r>
              <a:rPr lang="en-US" sz="8000" b="1" dirty="0" err="1">
                <a:solidFill>
                  <a:srgbClr val="18579B"/>
                </a:solidFill>
                <a:latin typeface="Source Sans Pro"/>
                <a:ea typeface="Source Sans Pro"/>
                <a:cs typeface="Source Sans Pro"/>
                <a:sym typeface="Source Sans Pro"/>
              </a:rPr>
              <a:t>Resumen</a:t>
            </a:r>
            <a:r>
              <a:rPr lang="en-US" sz="8000" b="1" dirty="0">
                <a:solidFill>
                  <a:srgbClr val="18579B"/>
                </a:solidFill>
                <a:latin typeface="Source Sans Pro"/>
                <a:ea typeface="Source Sans Pro"/>
                <a:cs typeface="Source Sans Pro"/>
                <a:sym typeface="Source Sans Pro"/>
              </a:rPr>
              <a:t> </a:t>
            </a:r>
            <a:r>
              <a:rPr lang="en-US" sz="8000" b="1" dirty="0" err="1">
                <a:solidFill>
                  <a:srgbClr val="18579B"/>
                </a:solidFill>
                <a:latin typeface="Source Sans Pro"/>
                <a:ea typeface="Source Sans Pro"/>
                <a:cs typeface="Source Sans Pro"/>
                <a:sym typeface="Source Sans Pro"/>
              </a:rPr>
              <a:t>Reglamento</a:t>
            </a:r>
            <a:r>
              <a:rPr lang="en-US" sz="8000" b="1" dirty="0">
                <a:solidFill>
                  <a:srgbClr val="18579B"/>
                </a:solidFill>
                <a:latin typeface="Source Sans Pro"/>
                <a:ea typeface="Source Sans Pro"/>
                <a:cs typeface="Source Sans Pro"/>
                <a:sym typeface="Source Sans Pro"/>
              </a:rPr>
              <a:t> </a:t>
            </a:r>
            <a:r>
              <a:rPr lang="en-US" sz="8000" b="1" dirty="0" err="1">
                <a:solidFill>
                  <a:srgbClr val="18579B"/>
                </a:solidFill>
                <a:latin typeface="Source Sans Pro"/>
                <a:ea typeface="Source Sans Pro"/>
                <a:cs typeface="Source Sans Pro"/>
                <a:sym typeface="Source Sans Pro"/>
              </a:rPr>
              <a:t>Oficial</a:t>
            </a:r>
            <a:r>
              <a:rPr lang="en-US" sz="8000" b="1" i="0" u="none" strike="noStrike" cap="none" dirty="0">
                <a:solidFill>
                  <a:srgbClr val="18579B"/>
                </a:solidFill>
                <a:latin typeface="Source Sans Pro"/>
                <a:ea typeface="Source Sans Pro"/>
                <a:cs typeface="Source Sans Pro"/>
                <a:sym typeface="Source Sans Pro"/>
              </a:rPr>
              <a:t> Pickleball</a:t>
            </a:r>
            <a:endParaRPr dirty="0"/>
          </a:p>
          <a:p>
            <a:pPr marL="0" marR="0" lvl="0" indent="0" algn="ctr" rtl="0">
              <a:lnSpc>
                <a:spcPct val="100000"/>
              </a:lnSpc>
              <a:spcBef>
                <a:spcPts val="0"/>
              </a:spcBef>
              <a:spcAft>
                <a:spcPts val="0"/>
              </a:spcAft>
              <a:buClr>
                <a:srgbClr val="18579B"/>
              </a:buClr>
              <a:buSzPts val="8000"/>
              <a:buFont typeface="Source Sans Pro"/>
              <a:buNone/>
            </a:pPr>
            <a:r>
              <a:rPr lang="en-US" sz="8000" b="1" i="0" u="none" strike="noStrike" cap="none" dirty="0" smtClean="0">
                <a:solidFill>
                  <a:srgbClr val="18579B"/>
                </a:solidFill>
                <a:latin typeface="Source Sans Pro"/>
                <a:ea typeface="Source Sans Pro"/>
                <a:cs typeface="Source Sans Pro"/>
                <a:sym typeface="Source Sans Pro"/>
              </a:rPr>
              <a:t>2024</a:t>
            </a:r>
            <a:endParaRPr dirty="0"/>
          </a:p>
          <a:p>
            <a:pPr marL="0" marR="0" lvl="0" indent="0" algn="ctr" rtl="0">
              <a:lnSpc>
                <a:spcPct val="100000"/>
              </a:lnSpc>
              <a:spcBef>
                <a:spcPts val="0"/>
              </a:spcBef>
              <a:spcAft>
                <a:spcPts val="0"/>
              </a:spcAft>
              <a:buClr>
                <a:srgbClr val="FF0000"/>
              </a:buClr>
              <a:buSzPts val="8000"/>
              <a:buFont typeface="Source Sans Pro"/>
              <a:buNone/>
            </a:pPr>
            <a:endParaRPr sz="1800" b="0" i="0" u="none" strike="noStrike" cap="none" dirty="0">
              <a:solidFill>
                <a:srgbClr val="FF0000"/>
              </a:solidFill>
              <a:latin typeface="Source Sans Pro"/>
              <a:ea typeface="Source Sans Pro"/>
              <a:cs typeface="Source Sans Pro"/>
              <a:sym typeface="Source Sans Pro"/>
            </a:endParaRPr>
          </a:p>
        </p:txBody>
      </p:sp>
      <p:sp>
        <p:nvSpPr>
          <p:cNvPr id="66" name="Google Shape;66;p1"/>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10</a:t>
            </a:fld>
            <a:endParaRPr/>
          </a:p>
        </p:txBody>
      </p:sp>
      <p:sp>
        <p:nvSpPr>
          <p:cNvPr id="5" name="CuadroTexto 4"/>
          <p:cNvSpPr txBox="1"/>
          <p:nvPr/>
        </p:nvSpPr>
        <p:spPr>
          <a:xfrm>
            <a:off x="68020" y="66656"/>
            <a:ext cx="1212398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Posiciones de los jugadores</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9" name="Dobles"/>
          <p:cNvSpPr/>
          <p:nvPr/>
        </p:nvSpPr>
        <p:spPr>
          <a:xfrm>
            <a:off x="0" y="790398"/>
            <a:ext cx="12191999" cy="227754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dirty="0">
                <a:solidFill>
                  <a:schemeClr val="dk1"/>
                </a:solidFill>
                <a:latin typeface="SegoeUI"/>
              </a:rPr>
              <a:t>Dobles (4.B.6)</a:t>
            </a:r>
          </a:p>
          <a:p>
            <a:pPr marL="285750" indent="-285750">
              <a:buFont typeface="Arial" panose="020B0604020202020204" pitchFamily="34" charset="0"/>
              <a:buChar char="•"/>
            </a:pPr>
            <a:r>
              <a:rPr lang="es-ES" sz="2000" b="1" dirty="0">
                <a:solidFill>
                  <a:schemeClr val="dk1"/>
                </a:solidFill>
                <a:latin typeface="SegoeUI"/>
              </a:rPr>
              <a:t>MUY IMPORTANTE </a:t>
            </a:r>
            <a:r>
              <a:rPr lang="es-ES" sz="2000" dirty="0">
                <a:solidFill>
                  <a:schemeClr val="dk1"/>
                </a:solidFill>
                <a:latin typeface="SegoeUI"/>
              </a:rPr>
              <a:t>saber la diferencia entre “</a:t>
            </a:r>
            <a:r>
              <a:rPr lang="es-ES" sz="2000" b="1" dirty="0">
                <a:solidFill>
                  <a:schemeClr val="dk1"/>
                </a:solidFill>
                <a:latin typeface="SegoeUI"/>
              </a:rPr>
              <a:t>SERVIDOR INICIAL</a:t>
            </a:r>
            <a:r>
              <a:rPr lang="es-ES" sz="2000" dirty="0">
                <a:solidFill>
                  <a:schemeClr val="dk1"/>
                </a:solidFill>
                <a:latin typeface="SegoeUI"/>
              </a:rPr>
              <a:t>, quien inicia sirviendo cada juego”, “</a:t>
            </a:r>
            <a:r>
              <a:rPr lang="es-ES" sz="2000" b="1" dirty="0">
                <a:solidFill>
                  <a:schemeClr val="dk1"/>
                </a:solidFill>
                <a:latin typeface="SegoeUI"/>
              </a:rPr>
              <a:t>PRIMER SERVIDOR</a:t>
            </a:r>
            <a:r>
              <a:rPr lang="es-ES" sz="2000" dirty="0">
                <a:solidFill>
                  <a:schemeClr val="dk1"/>
                </a:solidFill>
                <a:latin typeface="SegoeUI"/>
              </a:rPr>
              <a:t>, quien inicia sirviendo después de cada </a:t>
            </a:r>
            <a:r>
              <a:rPr lang="es-ES" sz="2000" dirty="0" err="1">
                <a:solidFill>
                  <a:schemeClr val="dk1"/>
                </a:solidFill>
                <a:latin typeface="SegoeUI"/>
              </a:rPr>
              <a:t>Side-Out</a:t>
            </a:r>
            <a:r>
              <a:rPr lang="es-ES" sz="2000" dirty="0">
                <a:solidFill>
                  <a:schemeClr val="dk1"/>
                </a:solidFill>
                <a:latin typeface="SegoeUI"/>
              </a:rPr>
              <a:t>” y “</a:t>
            </a:r>
            <a:r>
              <a:rPr lang="es-ES" sz="2000" b="1" dirty="0">
                <a:solidFill>
                  <a:schemeClr val="dk1"/>
                </a:solidFill>
                <a:latin typeface="SegoeUI"/>
              </a:rPr>
              <a:t>SEGUNDO SERVIDOR</a:t>
            </a:r>
            <a:r>
              <a:rPr lang="es-ES" sz="2000" dirty="0">
                <a:solidFill>
                  <a:schemeClr val="dk1"/>
                </a:solidFill>
                <a:latin typeface="SegoeUI"/>
              </a:rPr>
              <a:t>, quien sirve una vez que el Primer Servidor pierde su turno de servicio”.</a:t>
            </a:r>
          </a:p>
          <a:p>
            <a:pPr marL="285750" indent="-285750">
              <a:buFont typeface="Arial" panose="020B0604020202020204" pitchFamily="34" charset="0"/>
              <a:buChar char="•"/>
            </a:pPr>
            <a:r>
              <a:rPr lang="es-ES" sz="2000" dirty="0">
                <a:solidFill>
                  <a:schemeClr val="dk1"/>
                </a:solidFill>
                <a:latin typeface="SegoeUI"/>
              </a:rPr>
              <a:t>Ambos jugadores del equipo sacarán antes de que se declare un Side-Out, excepto al comienzo de cada juego, cuando solo sacará el servidor </a:t>
            </a:r>
            <a:r>
              <a:rPr lang="es-ES" sz="2000" dirty="0" smtClean="0">
                <a:solidFill>
                  <a:schemeClr val="dk1"/>
                </a:solidFill>
                <a:latin typeface="SegoeUI"/>
              </a:rPr>
              <a:t>inicial: se </a:t>
            </a:r>
            <a:r>
              <a:rPr lang="es-ES" sz="2000" dirty="0">
                <a:solidFill>
                  <a:schemeClr val="dk1"/>
                </a:solidFill>
                <a:latin typeface="SegoeUI"/>
              </a:rPr>
              <a:t>producirá un </a:t>
            </a:r>
            <a:r>
              <a:rPr lang="es-ES" sz="2000" b="1" dirty="0">
                <a:solidFill>
                  <a:schemeClr val="dk1"/>
                </a:solidFill>
                <a:latin typeface="SegoeUI"/>
              </a:rPr>
              <a:t>SIDE-OUT</a:t>
            </a:r>
            <a:r>
              <a:rPr lang="es-ES" sz="2000" dirty="0">
                <a:solidFill>
                  <a:schemeClr val="dk1"/>
                </a:solidFill>
                <a:latin typeface="SegoeUI"/>
              </a:rPr>
              <a:t> (cambio de saque al equipo contrario) una vez que se pierda un rally o el equipo que saca cometa una falta.</a:t>
            </a:r>
          </a:p>
        </p:txBody>
      </p:sp>
      <p:sp>
        <p:nvSpPr>
          <p:cNvPr id="2" name="Dobles">
            <a:extLst>
              <a:ext uri="{FF2B5EF4-FFF2-40B4-BE49-F238E27FC236}">
                <a16:creationId xmlns:a16="http://schemas.microsoft.com/office/drawing/2014/main" id="{3D03AA5A-FB3E-D247-87B0-9FCD17FEDDA2}"/>
              </a:ext>
            </a:extLst>
          </p:cNvPr>
          <p:cNvSpPr/>
          <p:nvPr/>
        </p:nvSpPr>
        <p:spPr>
          <a:xfrm>
            <a:off x="-1" y="3072348"/>
            <a:ext cx="12192000"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dirty="0">
                <a:latin typeface="SegoeUI"/>
              </a:rPr>
              <a:t>Después de un</a:t>
            </a:r>
            <a:r>
              <a:rPr lang="es-ES" sz="2000" dirty="0">
                <a:solidFill>
                  <a:schemeClr val="dk1"/>
                </a:solidFill>
                <a:latin typeface="SegoeUI"/>
              </a:rPr>
              <a:t> side-out, el servicio comienza en el </a:t>
            </a:r>
            <a:r>
              <a:rPr lang="es-ES" sz="2000" dirty="0">
                <a:latin typeface="SegoeUI"/>
              </a:rPr>
              <a:t>lado</a:t>
            </a:r>
            <a:r>
              <a:rPr lang="es-ES" sz="2000" dirty="0">
                <a:solidFill>
                  <a:schemeClr val="dk1"/>
                </a:solidFill>
                <a:latin typeface="SegoeUI"/>
              </a:rPr>
              <a:t> </a:t>
            </a:r>
            <a:r>
              <a:rPr lang="es-ES" sz="2000" dirty="0" smtClean="0">
                <a:solidFill>
                  <a:schemeClr val="dk1"/>
                </a:solidFill>
                <a:latin typeface="SegoeUI"/>
              </a:rPr>
              <a:t>derecho.</a:t>
            </a:r>
            <a:endParaRPr lang="es-ES" sz="2000" dirty="0">
              <a:solidFill>
                <a:schemeClr val="dk1"/>
              </a:solidFill>
              <a:latin typeface="SegoeUI"/>
            </a:endParaRPr>
          </a:p>
          <a:p>
            <a:pPr marL="285750" indent="-285750">
              <a:buFont typeface="Arial" panose="020B0604020202020204" pitchFamily="34" charset="0"/>
              <a:buChar char="•"/>
            </a:pPr>
            <a:r>
              <a:rPr lang="es-ES" sz="2000" dirty="0">
                <a:solidFill>
                  <a:schemeClr val="dk1"/>
                </a:solidFill>
                <a:latin typeface="SegoeUI"/>
              </a:rPr>
              <a:t>Cuando el marcador del equipo es par (0, 2, 4...), la posición correcta del servidor inicial es en el área de servicio </a:t>
            </a:r>
            <a:r>
              <a:rPr lang="es-ES" sz="2000" dirty="0" smtClean="0">
                <a:solidFill>
                  <a:schemeClr val="dk1"/>
                </a:solidFill>
                <a:latin typeface="SegoeUI"/>
              </a:rPr>
              <a:t>derecho. </a:t>
            </a:r>
            <a:r>
              <a:rPr lang="es-ES" sz="2000" dirty="0">
                <a:latin typeface="SegoeUI"/>
              </a:rPr>
              <a:t>Si es después de un </a:t>
            </a:r>
            <a:r>
              <a:rPr lang="es-ES" sz="2000" dirty="0" err="1">
                <a:latin typeface="SegoeUI"/>
              </a:rPr>
              <a:t>side-out</a:t>
            </a:r>
            <a:r>
              <a:rPr lang="es-ES" sz="2000" dirty="0">
                <a:latin typeface="SegoeUI"/>
              </a:rPr>
              <a:t> e</a:t>
            </a:r>
            <a:r>
              <a:rPr lang="es-ES" sz="2000" dirty="0">
                <a:solidFill>
                  <a:schemeClr val="dk1"/>
                </a:solidFill>
                <a:latin typeface="SegoeUI"/>
              </a:rPr>
              <a:t>l servidor inicial será el primer servidor.</a:t>
            </a:r>
          </a:p>
          <a:p>
            <a:pPr marL="285750" indent="-285750">
              <a:buFont typeface="Arial" panose="020B0604020202020204" pitchFamily="34" charset="0"/>
              <a:buChar char="•"/>
            </a:pPr>
            <a:r>
              <a:rPr lang="es-ES" sz="2000" dirty="0">
                <a:solidFill>
                  <a:schemeClr val="dk1"/>
                </a:solidFill>
                <a:latin typeface="SegoeUI"/>
              </a:rPr>
              <a:t>Cuando el </a:t>
            </a:r>
            <a:r>
              <a:rPr lang="es-ES" sz="2000" dirty="0">
                <a:latin typeface="SegoeUI"/>
              </a:rPr>
              <a:t>tanteo</a:t>
            </a:r>
            <a:r>
              <a:rPr lang="es-ES" sz="2000" dirty="0">
                <a:solidFill>
                  <a:schemeClr val="dk1"/>
                </a:solidFill>
                <a:latin typeface="SegoeUI"/>
              </a:rPr>
              <a:t> del equipo es impar (1, 3, 5...), la posición correcta del sacador inicial es en el </a:t>
            </a:r>
            <a:r>
              <a:rPr lang="es-ES" sz="2000" dirty="0">
                <a:latin typeface="SegoeUI"/>
              </a:rPr>
              <a:t>lado</a:t>
            </a:r>
            <a:r>
              <a:rPr lang="es-ES" sz="2000" dirty="0">
                <a:solidFill>
                  <a:schemeClr val="dk1"/>
                </a:solidFill>
                <a:latin typeface="SegoeUI"/>
              </a:rPr>
              <a:t> </a:t>
            </a:r>
            <a:r>
              <a:rPr lang="es-ES" sz="2000" dirty="0" smtClean="0">
                <a:solidFill>
                  <a:schemeClr val="dk1"/>
                </a:solidFill>
                <a:latin typeface="SegoeUI"/>
              </a:rPr>
              <a:t>izquierdo. </a:t>
            </a:r>
            <a:r>
              <a:rPr lang="es-ES" sz="2000" dirty="0">
                <a:solidFill>
                  <a:schemeClr val="dk1"/>
                </a:solidFill>
                <a:latin typeface="SegoeUI"/>
              </a:rPr>
              <a:t>Después de un </a:t>
            </a:r>
            <a:r>
              <a:rPr lang="es-ES" sz="2000" dirty="0" err="1">
                <a:solidFill>
                  <a:schemeClr val="dk1"/>
                </a:solidFill>
                <a:latin typeface="SegoeUI"/>
              </a:rPr>
              <a:t>side-out</a:t>
            </a:r>
            <a:r>
              <a:rPr lang="es-ES" sz="2000" dirty="0">
                <a:solidFill>
                  <a:schemeClr val="dk1"/>
                </a:solidFill>
                <a:latin typeface="SegoeUI"/>
              </a:rPr>
              <a:t> el primer servidor será el compañero del servidor inicial.</a:t>
            </a:r>
          </a:p>
          <a:p>
            <a:pPr marL="285750" indent="-285750">
              <a:buFont typeface="Arial" panose="020B0604020202020204" pitchFamily="34" charset="0"/>
              <a:buChar char="•"/>
            </a:pPr>
            <a:r>
              <a:rPr lang="es-ES" sz="2000" dirty="0">
                <a:solidFill>
                  <a:schemeClr val="dk1"/>
                </a:solidFill>
                <a:latin typeface="SegoeUI"/>
              </a:rPr>
              <a:t>El primer servidor sacará, alternando los lados del servicio, hasta que pierda un rally </a:t>
            </a:r>
            <a:r>
              <a:rPr lang="es-ES" sz="2000" dirty="0">
                <a:latin typeface="SegoeUI"/>
              </a:rPr>
              <a:t>o su</a:t>
            </a:r>
            <a:r>
              <a:rPr lang="es-ES" sz="2000" dirty="0">
                <a:solidFill>
                  <a:schemeClr val="dk1"/>
                </a:solidFill>
                <a:latin typeface="SegoeUI"/>
              </a:rPr>
              <a:t> equipo cometa una falta. Después el segundo servidor sacará desde la posición correcta y alternará las posiciones de servicio siempre que el equipo que saca siga ganando puntos.</a:t>
            </a:r>
          </a:p>
          <a:p>
            <a:pPr marL="285750" indent="-285750">
              <a:buFont typeface="Arial" panose="020B0604020202020204" pitchFamily="34" charset="0"/>
              <a:buChar char="•"/>
            </a:pPr>
            <a:r>
              <a:rPr lang="es-ES" sz="2000" dirty="0"/>
              <a:t>Excepto el servidor y el restador en el momento del servicio y resto, no hay restricción en la posición de ningún jugador, siempre que todos los jugadores estén en su lado de la red.</a:t>
            </a:r>
          </a:p>
          <a:p>
            <a:pPr marL="285750" indent="-285750">
              <a:buFont typeface="Arial" panose="020B0604020202020204" pitchFamily="34" charset="0"/>
              <a:buChar char="•"/>
            </a:pPr>
            <a:r>
              <a:rPr lang="es-ES" sz="2000" b="1" dirty="0"/>
              <a:t>El juez de pista confirmará y corregirá, si es necesario, que todos los jugadores están en la posición correcta y que el servidor correcto tiene la pelota antes de anunciar el marcador</a:t>
            </a:r>
            <a:r>
              <a:rPr lang="es-ES" sz="2000" dirty="0"/>
              <a:t>.</a:t>
            </a:r>
            <a:endParaRPr lang="es-ES" sz="2000" dirty="0">
              <a:solidFill>
                <a:schemeClr val="dk1"/>
              </a:solidFill>
              <a:latin typeface="SegoeUI"/>
            </a:endParaRPr>
          </a:p>
        </p:txBody>
      </p:sp>
    </p:spTree>
    <p:extLst>
      <p:ext uri="{BB962C8B-B14F-4D97-AF65-F5344CB8AC3E}">
        <p14:creationId xmlns:p14="http://schemas.microsoft.com/office/powerpoint/2010/main" val="134622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11</a:t>
            </a:fld>
            <a:endParaRPr/>
          </a:p>
        </p:txBody>
      </p:sp>
      <p:sp>
        <p:nvSpPr>
          <p:cNvPr id="5" name="CuadroTexto 4"/>
          <p:cNvSpPr txBox="1"/>
          <p:nvPr/>
        </p:nvSpPr>
        <p:spPr>
          <a:xfrm>
            <a:off x="68019" y="66656"/>
            <a:ext cx="11823961"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Puntuación (4.C a 4.J)</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27379" y="916879"/>
            <a:ext cx="11823961"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Cualquier jugador puede indicar que "no está preparado" antes de empezar a cantar el marcador (levantar cualquier mano por encima de la cabeza o dar la espalda a la red). Después de que se cante el inicio del marcador se ignorarán las señales de "no preparado", a menos que haya una interferencia válida (</a:t>
            </a:r>
            <a:r>
              <a:rPr lang="es-ES" sz="2000" dirty="0" err="1"/>
              <a:t>hinder</a:t>
            </a:r>
            <a:r>
              <a:rPr lang="es-ES" sz="2000" dirty="0"/>
              <a:t>).</a:t>
            </a:r>
          </a:p>
        </p:txBody>
      </p:sp>
      <p:sp>
        <p:nvSpPr>
          <p:cNvPr id="13" name="Rectángulo 12"/>
          <p:cNvSpPr/>
          <p:nvPr/>
        </p:nvSpPr>
        <p:spPr>
          <a:xfrm>
            <a:off x="27379" y="2380363"/>
            <a:ext cx="11813799"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El marcador se cantará después de que el servidor y el receptor estén en posición y todos los jugadores estén listos para jugar.</a:t>
            </a:r>
            <a:endParaRPr lang="es-ES" sz="2000" dirty="0">
              <a:solidFill>
                <a:schemeClr val="dk1"/>
              </a:solidFill>
              <a:latin typeface="SegoeUI"/>
              <a:ea typeface="+mn-ea"/>
              <a:cs typeface="+mn-cs"/>
            </a:endParaRPr>
          </a:p>
        </p:txBody>
      </p:sp>
      <p:sp>
        <p:nvSpPr>
          <p:cNvPr id="16" name="Rectángulo 15"/>
          <p:cNvSpPr/>
          <p:nvPr/>
        </p:nvSpPr>
        <p:spPr>
          <a:xfrm>
            <a:off x="27379" y="3213054"/>
            <a:ext cx="11813799"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Una vez que se ha cantado el marcador, el sacador tiene 10 segundos para servir la pelota.</a:t>
            </a:r>
            <a:endParaRPr lang="es-ES" sz="2000" dirty="0">
              <a:solidFill>
                <a:schemeClr val="dk1"/>
              </a:solidFill>
              <a:latin typeface="SegoeUI"/>
              <a:ea typeface="+mn-ea"/>
              <a:cs typeface="+mn-cs"/>
            </a:endParaRPr>
          </a:p>
        </p:txBody>
      </p:sp>
      <p:sp>
        <p:nvSpPr>
          <p:cNvPr id="18" name="Rectangulo"/>
          <p:cNvSpPr/>
          <p:nvPr/>
        </p:nvSpPr>
        <p:spPr>
          <a:xfrm>
            <a:off x="0" y="3737969"/>
            <a:ext cx="1183412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Un jugador individual o un equipo de dobles anota puntos solo con su servicio. También se pueden otorgar puntos cuando se señalan faltas técnicas contra el contrario y su puntuación sea 0. Se anota un punto sirviendo la pelota y ganando la jugada.</a:t>
            </a:r>
            <a:endParaRPr lang="es-ES" sz="2000" dirty="0">
              <a:solidFill>
                <a:schemeClr val="dk1"/>
              </a:solidFill>
              <a:latin typeface="SegoeUI"/>
              <a:ea typeface="+mn-ea"/>
              <a:cs typeface="+mn-cs"/>
            </a:endParaRPr>
          </a:p>
        </p:txBody>
      </p:sp>
      <p:sp>
        <p:nvSpPr>
          <p:cNvPr id="19" name="Dobles"/>
          <p:cNvSpPr/>
          <p:nvPr/>
        </p:nvSpPr>
        <p:spPr>
          <a:xfrm>
            <a:off x="-11878" y="5682060"/>
            <a:ext cx="1189231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solidFill>
                  <a:schemeClr val="dk1"/>
                </a:solidFill>
                <a:latin typeface="SegoeUI"/>
              </a:rPr>
              <a:t>En </a:t>
            </a:r>
            <a:r>
              <a:rPr lang="es-ES" sz="2000" b="1" dirty="0">
                <a:solidFill>
                  <a:schemeClr val="dk1"/>
                </a:solidFill>
                <a:latin typeface="SegoeUI"/>
              </a:rPr>
              <a:t>Dobles, </a:t>
            </a:r>
            <a:r>
              <a:rPr lang="es-ES" sz="2000" dirty="0">
                <a:solidFill>
                  <a:schemeClr val="dk1"/>
                </a:solidFill>
                <a:latin typeface="SegoeUI"/>
              </a:rPr>
              <a:t>l</a:t>
            </a:r>
            <a:r>
              <a:rPr lang="es-ES" sz="2000" dirty="0"/>
              <a:t>a puntuación se canta como tres números. La secuencia adecuada para anunciar el marcador es: marcador del equipo que saca, marcador del equipo que resta y el número del servidor (uno o dos). Para comenzar cada juego, la puntuación se cantará "cero - cero - dos". </a:t>
            </a:r>
            <a:endParaRPr lang="es-ES" sz="2000" dirty="0">
              <a:solidFill>
                <a:schemeClr val="dk1"/>
              </a:solidFill>
              <a:latin typeface="SegoeUI"/>
            </a:endParaRPr>
          </a:p>
        </p:txBody>
      </p:sp>
      <p:sp>
        <p:nvSpPr>
          <p:cNvPr id="2" name="Individuales"/>
          <p:cNvSpPr/>
          <p:nvPr/>
        </p:nvSpPr>
        <p:spPr>
          <a:xfrm>
            <a:off x="0" y="4863903"/>
            <a:ext cx="1183412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solidFill>
                  <a:schemeClr val="dk1"/>
                </a:solidFill>
              </a:rPr>
              <a:t>En </a:t>
            </a:r>
            <a:r>
              <a:rPr lang="es-ES" sz="2000" b="1" dirty="0">
                <a:solidFill>
                  <a:schemeClr val="dk1"/>
                </a:solidFill>
              </a:rPr>
              <a:t>Individuales</a:t>
            </a:r>
            <a:r>
              <a:rPr lang="es-ES" sz="2000" dirty="0">
                <a:solidFill>
                  <a:schemeClr val="dk1"/>
                </a:solidFill>
              </a:rPr>
              <a:t>, la secuencia adecuada para anunciar el marcador es la puntuación del servidor y luego la puntuación del receptor como dos números.</a:t>
            </a:r>
            <a:r>
              <a:rPr lang="es-ES" sz="2000" dirty="0"/>
              <a:t> 3-2.</a:t>
            </a:r>
            <a:endParaRPr lang="es-ES" sz="2000" dirty="0">
              <a:solidFill>
                <a:schemeClr val="dk1"/>
              </a:solidFill>
            </a:endParaRPr>
          </a:p>
        </p:txBody>
      </p:sp>
    </p:spTree>
    <p:extLst>
      <p:ext uri="{BB962C8B-B14F-4D97-AF65-F5344CB8AC3E}">
        <p14:creationId xmlns:p14="http://schemas.microsoft.com/office/powerpoint/2010/main" val="20859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P spid="18" grpId="0" animBg="1"/>
      <p:bldP spid="19"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12</a:t>
            </a:fld>
            <a:endParaRPr/>
          </a:p>
        </p:txBody>
      </p:sp>
      <p:sp>
        <p:nvSpPr>
          <p:cNvPr id="5" name="CuadroTexto 4"/>
          <p:cNvSpPr txBox="1"/>
          <p:nvPr/>
        </p:nvSpPr>
        <p:spPr>
          <a:xfrm>
            <a:off x="68020" y="66656"/>
            <a:ext cx="4632386"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n w="6600">
                  <a:solidFill>
                    <a:schemeClr val="accent2"/>
                  </a:solidFill>
                  <a:prstDash val="solid"/>
                </a:ln>
                <a:solidFill>
                  <a:srgbClr val="FFFFFF"/>
                </a:solidFill>
                <a:effectLst>
                  <a:outerShdw dist="38100" dir="2700000" algn="tl" rotWithShape="0">
                    <a:schemeClr val="accent2"/>
                  </a:outerShdw>
                </a:effectLst>
                <a:latin typeface="Segoe UI" panose="020B0502040204020203" pitchFamily="34" charset="0"/>
              </a:rPr>
              <a:t>PREGUNTAS Y RESPUESTAS</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graphicFrame>
        <p:nvGraphicFramePr>
          <p:cNvPr id="10" name="Tabla 7">
            <a:extLst>
              <a:ext uri="{FF2B5EF4-FFF2-40B4-BE49-F238E27FC236}">
                <a16:creationId xmlns:a16="http://schemas.microsoft.com/office/drawing/2014/main" id="{024A471F-EEDC-556B-5CC8-935DDC8AC1FA}"/>
              </a:ext>
            </a:extLst>
          </p:cNvPr>
          <p:cNvGraphicFramePr>
            <a:graphicFrameLocks noGrp="1"/>
          </p:cNvGraphicFramePr>
          <p:nvPr>
            <p:extLst>
              <p:ext uri="{D42A27DB-BD31-4B8C-83A1-F6EECF244321}">
                <p14:modId xmlns:p14="http://schemas.microsoft.com/office/powerpoint/2010/main" val="1294532935"/>
              </p:ext>
            </p:extLst>
          </p:nvPr>
        </p:nvGraphicFramePr>
        <p:xfrm>
          <a:off x="5699892" y="993609"/>
          <a:ext cx="6461758" cy="4949438"/>
        </p:xfrm>
        <a:graphic>
          <a:graphicData uri="http://schemas.openxmlformats.org/drawingml/2006/table">
            <a:tbl>
              <a:tblPr firstRow="1" bandRow="1">
                <a:tableStyleId>{5C22544A-7EE6-4342-B048-85BDC9FD1C3A}</a:tableStyleId>
              </a:tblPr>
              <a:tblGrid>
                <a:gridCol w="997050">
                  <a:extLst>
                    <a:ext uri="{9D8B030D-6E8A-4147-A177-3AD203B41FA5}">
                      <a16:colId xmlns:a16="http://schemas.microsoft.com/office/drawing/2014/main" val="2277585495"/>
                    </a:ext>
                  </a:extLst>
                </a:gridCol>
                <a:gridCol w="1296710">
                  <a:extLst>
                    <a:ext uri="{9D8B030D-6E8A-4147-A177-3AD203B41FA5}">
                      <a16:colId xmlns:a16="http://schemas.microsoft.com/office/drawing/2014/main" val="673997283"/>
                    </a:ext>
                  </a:extLst>
                </a:gridCol>
                <a:gridCol w="1209537">
                  <a:extLst>
                    <a:ext uri="{9D8B030D-6E8A-4147-A177-3AD203B41FA5}">
                      <a16:colId xmlns:a16="http://schemas.microsoft.com/office/drawing/2014/main" val="3922930182"/>
                    </a:ext>
                  </a:extLst>
                </a:gridCol>
                <a:gridCol w="1374958">
                  <a:extLst>
                    <a:ext uri="{9D8B030D-6E8A-4147-A177-3AD203B41FA5}">
                      <a16:colId xmlns:a16="http://schemas.microsoft.com/office/drawing/2014/main" val="1057945301"/>
                    </a:ext>
                  </a:extLst>
                </a:gridCol>
                <a:gridCol w="1583503">
                  <a:extLst>
                    <a:ext uri="{9D8B030D-6E8A-4147-A177-3AD203B41FA5}">
                      <a16:colId xmlns:a16="http://schemas.microsoft.com/office/drawing/2014/main" val="1697514141"/>
                    </a:ext>
                  </a:extLst>
                </a:gridCol>
              </a:tblGrid>
              <a:tr h="872904">
                <a:tc gridSpan="5">
                  <a:txBody>
                    <a:bodyPr/>
                    <a:lstStyle/>
                    <a:p>
                      <a:pPr algn="ctr"/>
                      <a:r>
                        <a:rPr lang="es-ES" sz="2400" b="1" i="0" u="none" strike="noStrike" cap="none" dirty="0">
                          <a:solidFill>
                            <a:schemeClr val="tx1"/>
                          </a:solidFill>
                          <a:latin typeface="+mn-lt"/>
                          <a:ea typeface="+mn-ea"/>
                          <a:cs typeface="+mn-cs"/>
                          <a:sym typeface="Arial"/>
                        </a:rPr>
                        <a:t>TABLA 2.- PREGUNTAS Y DESAFÍOS EN RELACIÓN CON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dirty="0"/>
                    </a:p>
                  </a:txBody>
                  <a:tcPr/>
                </a:tc>
                <a:extLst>
                  <a:ext uri="{0D108BD9-81ED-4DB2-BD59-A6C34878D82A}">
                    <a16:rowId xmlns:a16="http://schemas.microsoft.com/office/drawing/2014/main" val="1031486438"/>
                  </a:ext>
                </a:extLst>
              </a:tr>
              <a:tr h="999322">
                <a:tc>
                  <a:txBody>
                    <a:bodyPr/>
                    <a:lstStyle/>
                    <a:p>
                      <a:pPr algn="ctr"/>
                      <a:r>
                        <a:rPr lang="es-ES" sz="1800" b="1" baseline="0" dirty="0">
                          <a:solidFill>
                            <a:schemeClr val="tx1"/>
                          </a:solidFill>
                        </a:rPr>
                        <a:t>SITUACIÓN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800" b="1" baseline="0" dirty="0">
                          <a:solidFill>
                            <a:schemeClr val="tx1"/>
                          </a:solidFill>
                        </a:rPr>
                        <a:t>Antes del Servicio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800" b="1" baseline="0" dirty="0">
                          <a:solidFill>
                            <a:schemeClr val="tx1"/>
                          </a:solidFill>
                        </a:rPr>
                        <a:t>Antes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800" b="1" baseline="0" dirty="0">
                          <a:solidFill>
                            <a:schemeClr val="tx1"/>
                          </a:solidFill>
                        </a:rPr>
                        <a:t>Después del Resto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algn="ctr"/>
                      <a:r>
                        <a:rPr lang="es-ES" sz="1800" b="1" baseline="0" dirty="0">
                          <a:solidFill>
                            <a:schemeClr val="tx1"/>
                          </a:solidFill>
                        </a:rPr>
                        <a:t>A la Finalización del Rally</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816101925"/>
                  </a:ext>
                </a:extLst>
              </a:tr>
              <a:tr h="1279310">
                <a:tc>
                  <a:txBody>
                    <a:bodyPr/>
                    <a:lstStyle/>
                    <a:p>
                      <a:r>
                        <a:rPr lang="es-ES" sz="1400" baseline="0" dirty="0">
                          <a:solidFill>
                            <a:schemeClr val="tx1"/>
                          </a:solidFill>
                        </a:rPr>
                        <a:t>Tanteo cantado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400" baseline="0" dirty="0">
                          <a:solidFill>
                            <a:schemeClr val="tx1"/>
                          </a:solidFill>
                        </a:rPr>
                        <a:t>Parar el Juego;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400" baseline="0" dirty="0">
                          <a:solidFill>
                            <a:schemeClr val="tx1"/>
                          </a:solidFill>
                        </a:rPr>
                        <a:t>Anunciar el resultado del rally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110791284"/>
                  </a:ext>
                </a:extLst>
              </a:tr>
              <a:tr h="1797902">
                <a:tc>
                  <a:txBody>
                    <a:bodyPr/>
                    <a:lstStyle/>
                    <a:p>
                      <a:r>
                        <a:rPr lang="es-ES" sz="1400" baseline="0" dirty="0">
                          <a:solidFill>
                            <a:schemeClr val="tx1"/>
                          </a:solidFill>
                        </a:rPr>
                        <a:t>Tanteo cantado incorrecto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400" baseline="0" dirty="0">
                          <a:solidFill>
                            <a:schemeClr val="tx1"/>
                          </a:solidFill>
                        </a:rPr>
                        <a:t>Parar el Juego; indicar “Corrección”, cantar de nuevo el marcador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a:solidFill>
                            <a:schemeClr val="tx1"/>
                          </a:solidFill>
                        </a:rPr>
                        <a:t>Parar el Juego; indicar “Corrección”, cantar de nuevo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aseline="0" dirty="0">
                          <a:solidFill>
                            <a:schemeClr val="tx1"/>
                          </a:solidFill>
                        </a:rPr>
                        <a:t>Ignorar si continúa el juego; falta si se para el juego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r>
                        <a:rPr lang="es-ES" sz="1400" baseline="0" dirty="0">
                          <a:solidFill>
                            <a:schemeClr val="tx1"/>
                          </a:solidFill>
                        </a:rPr>
                        <a:t>Anunciar el resultado del rally y confirmar el marcador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728871811"/>
                  </a:ext>
                </a:extLst>
              </a:tr>
            </a:tbl>
          </a:graphicData>
        </a:graphic>
      </p:graphicFrame>
      <p:graphicFrame>
        <p:nvGraphicFramePr>
          <p:cNvPr id="3" name="Tabla 7">
            <a:extLst>
              <a:ext uri="{FF2B5EF4-FFF2-40B4-BE49-F238E27FC236}">
                <a16:creationId xmlns:a16="http://schemas.microsoft.com/office/drawing/2014/main" id="{AD587A41-552C-F4FB-943C-6D5819A82DC1}"/>
              </a:ext>
            </a:extLst>
          </p:cNvPr>
          <p:cNvGraphicFramePr>
            <a:graphicFrameLocks noGrp="1"/>
          </p:cNvGraphicFramePr>
          <p:nvPr>
            <p:extLst>
              <p:ext uri="{D42A27DB-BD31-4B8C-83A1-F6EECF244321}">
                <p14:modId xmlns:p14="http://schemas.microsoft.com/office/powerpoint/2010/main" val="3435602667"/>
              </p:ext>
            </p:extLst>
          </p:nvPr>
        </p:nvGraphicFramePr>
        <p:xfrm>
          <a:off x="68020" y="985177"/>
          <a:ext cx="5631872" cy="4949438"/>
        </p:xfrm>
        <a:graphic>
          <a:graphicData uri="http://schemas.openxmlformats.org/drawingml/2006/table">
            <a:tbl>
              <a:tblPr firstRow="1" bandRow="1">
                <a:tableStyleId>{5C22544A-7EE6-4342-B048-85BDC9FD1C3A}</a:tableStyleId>
              </a:tblPr>
              <a:tblGrid>
                <a:gridCol w="2445293">
                  <a:extLst>
                    <a:ext uri="{9D8B030D-6E8A-4147-A177-3AD203B41FA5}">
                      <a16:colId xmlns:a16="http://schemas.microsoft.com/office/drawing/2014/main" val="4068008692"/>
                    </a:ext>
                  </a:extLst>
                </a:gridCol>
                <a:gridCol w="3186579">
                  <a:extLst>
                    <a:ext uri="{9D8B030D-6E8A-4147-A177-3AD203B41FA5}">
                      <a16:colId xmlns:a16="http://schemas.microsoft.com/office/drawing/2014/main" val="3334832566"/>
                    </a:ext>
                  </a:extLst>
                </a:gridCol>
              </a:tblGrid>
              <a:tr h="773259">
                <a:tc gridSpan="2">
                  <a:txBody>
                    <a:bodyPr/>
                    <a:lstStyle/>
                    <a:p>
                      <a:pPr algn="ctr"/>
                      <a:r>
                        <a:rPr lang="es-ES" sz="2000" b="1" dirty="0">
                          <a:solidFill>
                            <a:schemeClr val="tx1"/>
                          </a:solidFill>
                        </a:rPr>
                        <a:t>TABLA 1.- EJEMPLOS DE PREGUNTAS Y RESPUESTAS (antes del servicio, después se ignoran)</a:t>
                      </a:r>
                      <a:endParaRPr lang="es-ES" sz="2000" b="0" baseline="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hMerge="1">
                  <a:txBody>
                    <a:bodyPr/>
                    <a:lstStyle/>
                    <a:p>
                      <a:endParaRPr lang="es-ES" sz="2400" b="0" baseline="0"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86408922"/>
                  </a:ext>
                </a:extLst>
              </a:tr>
              <a:tr h="629650">
                <a:tc>
                  <a:txBody>
                    <a:bodyPr/>
                    <a:lstStyle/>
                    <a:p>
                      <a:r>
                        <a:rPr lang="es-ES" sz="1400" b="0" baseline="0" dirty="0">
                          <a:solidFill>
                            <a:schemeClr val="tx1"/>
                          </a:solidFill>
                        </a:rPr>
                        <a:t>¿Soy el servidor correcto?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400" b="0" baseline="0" dirty="0">
                          <a:solidFill>
                            <a:schemeClr val="tx1"/>
                          </a:solidFill>
                        </a:rPr>
                        <a:t>“Sí”</a:t>
                      </a:r>
                    </a:p>
                    <a:p>
                      <a:r>
                        <a:rPr lang="es-ES" sz="1400" b="0" baseline="0" dirty="0">
                          <a:solidFill>
                            <a:schemeClr val="tx1"/>
                          </a:solidFill>
                        </a:rPr>
                        <a:t>“No”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334105393"/>
                  </a:ext>
                </a:extLst>
              </a:tr>
              <a:tr h="629650">
                <a:tc>
                  <a:txBody>
                    <a:bodyPr/>
                    <a:lstStyle/>
                    <a:p>
                      <a:r>
                        <a:rPr lang="es-ES" sz="1400" baseline="0" dirty="0">
                          <a:solidFill>
                            <a:schemeClr val="tx1"/>
                          </a:solidFill>
                        </a:rPr>
                        <a:t>¿Quién es el receptor?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400" baseline="0" dirty="0">
                          <a:solidFill>
                            <a:schemeClr val="tx1"/>
                          </a:solidFill>
                        </a:rPr>
                        <a:t>“Tú”</a:t>
                      </a:r>
                    </a:p>
                    <a:p>
                      <a:r>
                        <a:rPr lang="es-ES" sz="1400" baseline="0" dirty="0">
                          <a:solidFill>
                            <a:schemeClr val="tx1"/>
                          </a:solidFill>
                        </a:rPr>
                        <a:t>“Tu compañero”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576759769"/>
                  </a:ext>
                </a:extLst>
              </a:tr>
              <a:tr h="629650">
                <a:tc>
                  <a:txBody>
                    <a:bodyPr/>
                    <a:lstStyle/>
                    <a:p>
                      <a:r>
                        <a:rPr lang="es-ES" sz="1400" baseline="0" dirty="0">
                          <a:solidFill>
                            <a:schemeClr val="tx1"/>
                          </a:solidFill>
                        </a:rPr>
                        <a:t>¿Está mi compañero en la posición correcta?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400" baseline="0" dirty="0">
                          <a:solidFill>
                            <a:schemeClr val="tx1"/>
                          </a:solidFill>
                        </a:rPr>
                        <a:t>“Sí”</a:t>
                      </a:r>
                    </a:p>
                    <a:p>
                      <a:r>
                        <a:rPr lang="es-ES" sz="1400" baseline="0" dirty="0">
                          <a:solidFill>
                            <a:schemeClr val="tx1"/>
                          </a:solidFill>
                        </a:rPr>
                        <a:t>“No”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996003609"/>
                  </a:ext>
                </a:extLst>
              </a:tr>
              <a:tr h="629650">
                <a:tc>
                  <a:txBody>
                    <a:bodyPr/>
                    <a:lstStyle/>
                    <a:p>
                      <a:r>
                        <a:rPr lang="es-ES" sz="1400" baseline="0" dirty="0">
                          <a:solidFill>
                            <a:schemeClr val="tx1"/>
                          </a:solidFill>
                        </a:rPr>
                        <a:t>¿Dónde debería estar yo?</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400" baseline="0" dirty="0">
                          <a:solidFill>
                            <a:schemeClr val="tx1"/>
                          </a:solidFill>
                        </a:rPr>
                        <a:t>“En la derecha”</a:t>
                      </a:r>
                    </a:p>
                    <a:p>
                      <a:r>
                        <a:rPr lang="es-ES" sz="1400" baseline="0" dirty="0">
                          <a:solidFill>
                            <a:schemeClr val="tx1"/>
                          </a:solidFill>
                        </a:rPr>
                        <a:t>“En la izquierda”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887950475"/>
                  </a:ext>
                </a:extLst>
              </a:tr>
              <a:tr h="1424998">
                <a:tc>
                  <a:txBody>
                    <a:bodyPr/>
                    <a:lstStyle/>
                    <a:p>
                      <a:r>
                        <a:rPr lang="es-ES" sz="1400" baseline="0" dirty="0">
                          <a:solidFill>
                            <a:schemeClr val="tx1"/>
                          </a:solidFill>
                        </a:rPr>
                        <a:t>¿Estamos bien?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s-ES" sz="1400" baseline="0" dirty="0">
                          <a:solidFill>
                            <a:schemeClr val="tx1"/>
                          </a:solidFill>
                        </a:rPr>
                        <a:t>“Sí”</a:t>
                      </a:r>
                    </a:p>
                    <a:p>
                      <a:r>
                        <a:rPr lang="es-ES" sz="1400" baseline="0" dirty="0">
                          <a:solidFill>
                            <a:schemeClr val="tx1"/>
                          </a:solidFill>
                        </a:rPr>
                        <a:t>“No, estás en la posición incorrecta”</a:t>
                      </a:r>
                    </a:p>
                    <a:p>
                      <a:r>
                        <a:rPr lang="es-ES" sz="1400" baseline="0" dirty="0">
                          <a:solidFill>
                            <a:schemeClr val="tx1"/>
                          </a:solidFill>
                        </a:rPr>
                        <a:t>“No, tu compañero debería servir desde la izquierda”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688040960"/>
                  </a:ext>
                </a:extLst>
              </a:tr>
            </a:tbl>
          </a:graphicData>
        </a:graphic>
      </p:graphicFrame>
    </p:spTree>
    <p:extLst>
      <p:ext uri="{BB962C8B-B14F-4D97-AF65-F5344CB8AC3E}">
        <p14:creationId xmlns:p14="http://schemas.microsoft.com/office/powerpoint/2010/main" val="10916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13</a:t>
            </a:fld>
            <a:endParaRPr/>
          </a:p>
        </p:txBody>
      </p:sp>
      <p:sp>
        <p:nvSpPr>
          <p:cNvPr id="5" name="CuadroTexto 4"/>
          <p:cNvSpPr txBox="1"/>
          <p:nvPr/>
        </p:nvSpPr>
        <p:spPr>
          <a:xfrm>
            <a:off x="68019" y="66656"/>
            <a:ext cx="12040584"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El Servicio (4.A)</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ángulo 11"/>
          <p:cNvSpPr/>
          <p:nvPr/>
        </p:nvSpPr>
        <p:spPr>
          <a:xfrm>
            <a:off x="68017" y="2300503"/>
            <a:ext cx="12040588"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servicio:</a:t>
            </a:r>
          </a:p>
          <a:p>
            <a:pPr marL="285750" indent="-285750">
              <a:buFont typeface="Arial" panose="020B0604020202020204" pitchFamily="34" charset="0"/>
              <a:buChar char="•"/>
            </a:pPr>
            <a:r>
              <a:rPr lang="es-ES" sz="2000" dirty="0"/>
              <a:t>La pelota servida toca cualquier objeto permanente antes de botar en el suelo.</a:t>
            </a:r>
          </a:p>
          <a:p>
            <a:pPr marL="285750" indent="-285750">
              <a:buFont typeface="Arial" panose="020B0604020202020204" pitchFamily="34" charset="0"/>
              <a:buChar char="•"/>
            </a:pPr>
            <a:r>
              <a:rPr lang="es-ES" sz="2000" dirty="0"/>
              <a:t>La pelota servida toca al servidor o a su compañero, o cualquier cosa que el servidor o su compañero lleve puesto. </a:t>
            </a:r>
          </a:p>
          <a:p>
            <a:pPr marL="285750" indent="-285750">
              <a:buFont typeface="Arial" panose="020B0604020202020204" pitchFamily="34" charset="0"/>
              <a:buChar char="•"/>
            </a:pPr>
            <a:r>
              <a:rPr lang="es-ES" sz="2000" dirty="0"/>
              <a:t>La pelota servida cae en la zona de no volea que incluye las líneas de la ZNV.</a:t>
            </a:r>
          </a:p>
          <a:p>
            <a:pPr marL="285750" indent="-285750">
              <a:buFont typeface="Arial" panose="020B0604020202020204" pitchFamily="34" charset="0"/>
              <a:buChar char="•"/>
            </a:pPr>
            <a:r>
              <a:rPr lang="es-ES" sz="2000" dirty="0"/>
              <a:t>La pelota servida cae fuera de la pista.</a:t>
            </a:r>
          </a:p>
          <a:p>
            <a:pPr marL="285750" indent="-285750">
              <a:buFont typeface="Arial" panose="020B0604020202020204" pitchFamily="34" charset="0"/>
              <a:buChar char="•"/>
            </a:pPr>
            <a:r>
              <a:rPr lang="es-ES" sz="2000" dirty="0"/>
              <a:t>El servidor utiliza un saque ilegal cuando realiza el saque de volea o el saque con bote.</a:t>
            </a:r>
          </a:p>
          <a:p>
            <a:pPr marL="285750" indent="-285750">
              <a:buFont typeface="Arial" panose="020B0604020202020204" pitchFamily="34" charset="0"/>
              <a:buChar char="•"/>
            </a:pPr>
            <a:r>
              <a:rPr lang="es-ES" sz="2000" dirty="0"/>
              <a:t>El servidor golpea la pelota para hacer el saque </a:t>
            </a:r>
            <a:r>
              <a:rPr lang="es-ES" sz="2000" b="1" u="sng" dirty="0"/>
              <a:t>mientras</a:t>
            </a:r>
            <a:r>
              <a:rPr lang="es-ES" sz="2000" dirty="0"/>
              <a:t> se anuncia el marcador.</a:t>
            </a:r>
          </a:p>
        </p:txBody>
      </p:sp>
      <p:sp>
        <p:nvSpPr>
          <p:cNvPr id="11" name="Rectángulo 10"/>
          <p:cNvSpPr/>
          <p:nvPr/>
        </p:nvSpPr>
        <p:spPr>
          <a:xfrm>
            <a:off x="68019" y="875803"/>
            <a:ext cx="1204058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a:t>
            </a:r>
            <a:r>
              <a:rPr lang="es-ES" sz="2000" b="1" dirty="0" smtClean="0"/>
              <a:t>pie: En el momento del impacto es obligatorio:</a:t>
            </a:r>
            <a:endParaRPr lang="es-ES" sz="2000" b="1" dirty="0"/>
          </a:p>
          <a:p>
            <a:pPr marL="285750" indent="-285750">
              <a:buFont typeface="Arial" panose="020B0604020202020204" pitchFamily="34" charset="0"/>
              <a:buChar char="•"/>
            </a:pPr>
            <a:r>
              <a:rPr lang="es-ES" sz="2000" dirty="0" smtClean="0"/>
              <a:t>Tener </a:t>
            </a:r>
            <a:r>
              <a:rPr lang="es-ES" sz="2000" b="1" u="sng" dirty="0" smtClean="0"/>
              <a:t>un</a:t>
            </a:r>
            <a:r>
              <a:rPr lang="es-ES" sz="2000" dirty="0" smtClean="0"/>
              <a:t> pie apoyado en el suelo.</a:t>
            </a:r>
          </a:p>
          <a:p>
            <a:pPr marL="285750" indent="-285750">
              <a:buFont typeface="Arial" panose="020B0604020202020204" pitchFamily="34" charset="0"/>
              <a:buChar char="•"/>
            </a:pPr>
            <a:r>
              <a:rPr lang="es-ES" sz="2000" dirty="0" smtClean="0"/>
              <a:t>No </a:t>
            </a:r>
            <a:r>
              <a:rPr lang="es-ES" sz="2000" dirty="0"/>
              <a:t>tocar el área </a:t>
            </a:r>
            <a:r>
              <a:rPr lang="es-ES" sz="2000" b="1" u="sng" dirty="0"/>
              <a:t>fuera</a:t>
            </a:r>
            <a:r>
              <a:rPr lang="es-ES" sz="2000" dirty="0"/>
              <a:t> de la extensión imaginaria de la línea lateral o de la línea central.</a:t>
            </a:r>
          </a:p>
          <a:p>
            <a:pPr marL="285750" indent="-285750">
              <a:buFont typeface="Arial" panose="020B0604020202020204" pitchFamily="34" charset="0"/>
              <a:buChar char="•"/>
            </a:pPr>
            <a:r>
              <a:rPr lang="es-ES" sz="2000" dirty="0"/>
              <a:t>No tocar la pista, incluida la línea de fondo.</a:t>
            </a:r>
          </a:p>
        </p:txBody>
      </p:sp>
      <p:sp>
        <p:nvSpPr>
          <p:cNvPr id="13" name="Rectángulo 12"/>
          <p:cNvSpPr/>
          <p:nvPr/>
        </p:nvSpPr>
        <p:spPr>
          <a:xfrm>
            <a:off x="68019" y="4956309"/>
            <a:ext cx="1204058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Faltas de receptor:</a:t>
            </a:r>
          </a:p>
          <a:p>
            <a:pPr marL="285750" indent="-285750">
              <a:buFont typeface="Arial" panose="020B0604020202020204" pitchFamily="34" charset="0"/>
              <a:buChar char="•"/>
            </a:pPr>
            <a:r>
              <a:rPr lang="es-ES" sz="2000" dirty="0"/>
              <a:t>El receptor o su compañero es tocado o interfiere con el vuelo de la pelota antes de que bote.</a:t>
            </a:r>
          </a:p>
        </p:txBody>
      </p:sp>
      <p:sp>
        <p:nvSpPr>
          <p:cNvPr id="16" name="Rectángulo 15"/>
          <p:cNvSpPr/>
          <p:nvPr/>
        </p:nvSpPr>
        <p:spPr>
          <a:xfrm>
            <a:off x="68017" y="5709910"/>
            <a:ext cx="1204058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dirty="0"/>
              <a:t>NO se puede pedir tiempo muerto después de que se ha producido el servicio. Es falta. (10.A.3)</a:t>
            </a:r>
            <a:endParaRPr lang="es-ES" sz="2000" dirty="0">
              <a:solidFill>
                <a:schemeClr val="dk1"/>
              </a:solidFill>
              <a:latin typeface="SegoeUI"/>
              <a:ea typeface="+mn-ea"/>
              <a:cs typeface="+mn-cs"/>
            </a:endParaRPr>
          </a:p>
        </p:txBody>
      </p:sp>
      <p:sp>
        <p:nvSpPr>
          <p:cNvPr id="24" name="Rectángulo 23"/>
          <p:cNvSpPr/>
          <p:nvPr/>
        </p:nvSpPr>
        <p:spPr>
          <a:xfrm>
            <a:off x="68017" y="6155735"/>
            <a:ext cx="11170638"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dirty="0"/>
              <a:t>NO existe el “net/</a:t>
            </a:r>
            <a:r>
              <a:rPr lang="es-ES" sz="2000" b="1" dirty="0" err="1"/>
              <a:t>let</a:t>
            </a:r>
            <a:r>
              <a:rPr lang="es-ES" sz="2000" b="1" dirty="0"/>
              <a:t>”.</a:t>
            </a:r>
            <a:endParaRPr lang="es-ES" sz="2000" b="1" dirty="0">
              <a:solidFill>
                <a:schemeClr val="dk1"/>
              </a:solidFill>
              <a:latin typeface="SegoeUI"/>
            </a:endParaRPr>
          </a:p>
        </p:txBody>
      </p:sp>
    </p:spTree>
    <p:extLst>
      <p:ext uri="{BB962C8B-B14F-4D97-AF65-F5344CB8AC3E}">
        <p14:creationId xmlns:p14="http://schemas.microsoft.com/office/powerpoint/2010/main" val="131688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build="allAtOnce" animBg="1"/>
      <p:bldP spid="13" grpId="0" animBg="1"/>
      <p:bldP spid="16"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0" y="0"/>
            <a:ext cx="12059920"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Cambio de Campo</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0" y="875803"/>
            <a:ext cx="12059920" cy="563231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400" dirty="0"/>
              <a:t>Se utilizará cualquier método justo para determinar qué jugador o equipo tiene la primera opción de elegir: servir, recibir, campo o diferir. Reunión inicial (13.C.4).</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dobles, los equipos pueden cambiar el servidor inicial entre juegos y deben notificar al juez de pista (pero no es obligatorio).</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dobles, los servidores iniciales deberán llevar visiblemente la forma de identificación que determine el Juez Árbitro. </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Los equipos cambian de campo y servicio inicial al finalizar cada juego. Se permiten dos minutos de tiempo muerto entre juegos.</a:t>
            </a:r>
          </a:p>
          <a:p>
            <a:pPr marL="285750" indent="-285750">
              <a:buFont typeface="Arial" panose="020B0604020202020204" pitchFamily="34" charset="0"/>
              <a:buChar char="•"/>
            </a:pPr>
            <a:endParaRPr lang="es-ES" sz="2400" dirty="0"/>
          </a:p>
          <a:p>
            <a:pPr marL="285750" indent="-285750">
              <a:buFont typeface="Arial" panose="020B0604020202020204" pitchFamily="34" charset="0"/>
              <a:buChar char="•"/>
            </a:pPr>
            <a:r>
              <a:rPr lang="es-ES" sz="2400" dirty="0"/>
              <a:t>En un partido a dos de tres juegos a 11/15/21 puntos, en el juego tres, los equipos cambiarán de campo cuando el primer equipo alcance una puntuación de 6/8/11. Se permite un minuto de tiempo muerto al cambiar de campo durante un juego. </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14</a:t>
            </a:fld>
            <a:endParaRPr dirty="0"/>
          </a:p>
        </p:txBody>
      </p:sp>
    </p:spTree>
    <p:extLst>
      <p:ext uri="{BB962C8B-B14F-4D97-AF65-F5344CB8AC3E}">
        <p14:creationId xmlns:p14="http://schemas.microsoft.com/office/powerpoint/2010/main" val="24169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15</a:t>
            </a:fld>
            <a:endParaRPr/>
          </a:p>
        </p:txBody>
      </p:sp>
      <p:sp>
        <p:nvSpPr>
          <p:cNvPr id="5" name="CuadroTexto 4"/>
          <p:cNvSpPr txBox="1"/>
          <p:nvPr/>
        </p:nvSpPr>
        <p:spPr>
          <a:xfrm>
            <a:off x="68019" y="66656"/>
            <a:ext cx="11941100"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Cantos de Línea (6.C; 13.D)</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60960" y="3116434"/>
            <a:ext cx="11951261"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Bolas Dentro:</a:t>
            </a:r>
          </a:p>
          <a:p>
            <a:pPr marL="285750" indent="-285750">
              <a:buFont typeface="Arial" panose="020B0604020202020204" pitchFamily="34" charset="0"/>
              <a:buChar char="•"/>
            </a:pPr>
            <a:r>
              <a:rPr lang="es-ES" sz="2200" dirty="0"/>
              <a:t>Una pelota servida que libra la zona de no volea y sus líneas y cae en la pista de servicio correcta o en cualquier línea del área de servicio correcta es “dentro (in)”.</a:t>
            </a:r>
          </a:p>
          <a:p>
            <a:pPr marL="285750" indent="-285750">
              <a:buFont typeface="Arial" panose="020B0604020202020204" pitchFamily="34" charset="0"/>
              <a:buChar char="•"/>
            </a:pPr>
            <a:r>
              <a:rPr lang="es-ES" sz="2200" dirty="0"/>
              <a:t>Cualquier otra pelota que cae en la pista o toca cualquier línea de la pista es “dentro (in)”. </a:t>
            </a:r>
          </a:p>
        </p:txBody>
      </p:sp>
      <p:sp>
        <p:nvSpPr>
          <p:cNvPr id="2" name="Rectángulo 1">
            <a:extLst>
              <a:ext uri="{FF2B5EF4-FFF2-40B4-BE49-F238E27FC236}">
                <a16:creationId xmlns:a16="http://schemas.microsoft.com/office/drawing/2014/main" id="{93166841-00D3-0799-D59D-4945E495160C}"/>
              </a:ext>
            </a:extLst>
          </p:cNvPr>
          <p:cNvSpPr/>
          <p:nvPr/>
        </p:nvSpPr>
        <p:spPr>
          <a:xfrm>
            <a:off x="60959" y="4594561"/>
            <a:ext cx="11951261"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Apelaciones de Cantos de línea:</a:t>
            </a:r>
          </a:p>
          <a:p>
            <a:pPr marL="285750" indent="-285750">
              <a:buFont typeface="Arial" panose="020B0604020202020204" pitchFamily="34" charset="0"/>
              <a:buChar char="•"/>
            </a:pPr>
            <a:r>
              <a:rPr lang="es-ES" sz="2200" dirty="0"/>
              <a:t>Los jugadores pueden apelar al JP cualquier canto de línea de los oponentes si no están de acuerdo.</a:t>
            </a:r>
          </a:p>
          <a:p>
            <a:pPr marL="285750" indent="-285750">
              <a:buFont typeface="Arial" panose="020B0604020202020204" pitchFamily="34" charset="0"/>
              <a:buChar char="•"/>
            </a:pPr>
            <a:r>
              <a:rPr lang="es-ES" sz="2200" dirty="0"/>
              <a:t>Si el JP ha visto el bote puede pronunciarse: “La bola es dentro” o “la bola es fuera</a:t>
            </a:r>
            <a:r>
              <a:rPr lang="es-ES" sz="2200" dirty="0" smtClean="0"/>
              <a:t>”.</a:t>
            </a:r>
          </a:p>
          <a:p>
            <a:pPr marL="285750" indent="-285750">
              <a:buFont typeface="Arial" panose="020B0604020202020204" pitchFamily="34" charset="0"/>
              <a:buChar char="•"/>
            </a:pPr>
            <a:r>
              <a:rPr lang="es-ES" sz="2200" dirty="0" smtClean="0"/>
              <a:t>Si </a:t>
            </a:r>
            <a:r>
              <a:rPr lang="es-ES" sz="2200" dirty="0"/>
              <a:t>no lo ha visto debe abstenerse: “Por regla el canto en la pista se mantiene</a:t>
            </a:r>
            <a:r>
              <a:rPr lang="es-ES" sz="2200" dirty="0" smtClean="0"/>
              <a:t>”.</a:t>
            </a:r>
          </a:p>
          <a:p>
            <a:pPr marL="285750" indent="-285750">
              <a:buFont typeface="Arial" panose="020B0604020202020204" pitchFamily="34" charset="0"/>
              <a:buChar char="•"/>
            </a:pPr>
            <a:r>
              <a:rPr lang="es-ES" sz="2200" dirty="0" smtClean="0"/>
              <a:t>Un </a:t>
            </a:r>
            <a:r>
              <a:rPr lang="es-ES" sz="2200" dirty="0"/>
              <a:t>JP no puede pronunciarse sobre un canto de línea si no hay apelación.</a:t>
            </a:r>
          </a:p>
        </p:txBody>
      </p:sp>
      <p:sp>
        <p:nvSpPr>
          <p:cNvPr id="3" name="Rectángulo 2">
            <a:extLst>
              <a:ext uri="{FF2B5EF4-FFF2-40B4-BE49-F238E27FC236}">
                <a16:creationId xmlns:a16="http://schemas.microsoft.com/office/drawing/2014/main" id="{2FC32BB3-C0E6-1D5A-7D29-C62D2D9CA2CA}"/>
              </a:ext>
            </a:extLst>
          </p:cNvPr>
          <p:cNvSpPr/>
          <p:nvPr/>
        </p:nvSpPr>
        <p:spPr>
          <a:xfrm>
            <a:off x="57858" y="940283"/>
            <a:ext cx="11951261" cy="21236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Responsabilidad del Canto de Líneas:</a:t>
            </a:r>
          </a:p>
          <a:p>
            <a:pPr marL="285750" indent="-285750">
              <a:buFont typeface="Arial" panose="020B0604020202020204" pitchFamily="34" charset="0"/>
              <a:buChar char="•"/>
            </a:pPr>
            <a:r>
              <a:rPr lang="es-ES" sz="2200" dirty="0"/>
              <a:t>En partidos no arbitrados y en partidos arbitrados sin Jueces de Línea cada equipo hace los cantos de línea en su propio campo.</a:t>
            </a:r>
          </a:p>
          <a:p>
            <a:pPr marL="285750" indent="-285750">
              <a:buFont typeface="Arial" panose="020B0604020202020204" pitchFamily="34" charset="0"/>
              <a:buChar char="•"/>
            </a:pPr>
            <a:r>
              <a:rPr lang="es-ES" sz="2200" dirty="0"/>
              <a:t>En partidos con Jueces de Línea la responsabilidad del canto de líneas recae en los Jueces de Línea a excepción de la línea central en el servicio que sigue siendo responsabilidad de los jugadores.</a:t>
            </a:r>
          </a:p>
        </p:txBody>
      </p:sp>
    </p:spTree>
    <p:extLst>
      <p:ext uri="{BB962C8B-B14F-4D97-AF65-F5344CB8AC3E}">
        <p14:creationId xmlns:p14="http://schemas.microsoft.com/office/powerpoint/2010/main" val="115640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16</a:t>
            </a:fld>
            <a:endParaRPr dirty="0"/>
          </a:p>
        </p:txBody>
      </p:sp>
      <p:sp>
        <p:nvSpPr>
          <p:cNvPr id="5" name="CuadroTexto 4"/>
          <p:cNvSpPr txBox="1"/>
          <p:nvPr/>
        </p:nvSpPr>
        <p:spPr>
          <a:xfrm>
            <a:off x="68019" y="66656"/>
            <a:ext cx="12055961"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Cantos de Línea (6.C)</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2" name="Rectángulo 11"/>
          <p:cNvSpPr/>
          <p:nvPr/>
        </p:nvSpPr>
        <p:spPr>
          <a:xfrm>
            <a:off x="-1" y="774542"/>
            <a:ext cx="12123981" cy="501675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i="1" dirty="0"/>
              <a:t>Código de Ética para Cantos de Línea. </a:t>
            </a:r>
            <a:endParaRPr lang="es-ES" sz="2000" dirty="0"/>
          </a:p>
          <a:p>
            <a:pPr marL="285750" indent="-285750">
              <a:buFont typeface="Arial" panose="020B0604020202020204" pitchFamily="34" charset="0"/>
              <a:buChar char="•"/>
            </a:pPr>
            <a:r>
              <a:rPr lang="es-ES" sz="2000" dirty="0"/>
              <a:t>El pickleball se juega de acuerdo con reglas específicas, pero también requiere un código ético para las responsabilidades de cantos de línea cuando las realizan los jugadores.</a:t>
            </a:r>
          </a:p>
          <a:p>
            <a:pPr marL="285750" indent="-285750">
              <a:buFont typeface="Arial" panose="020B0604020202020204" pitchFamily="34" charset="0"/>
              <a:buChar char="•"/>
            </a:pPr>
            <a:r>
              <a:rPr lang="es-ES" sz="2000" b="1" dirty="0"/>
              <a:t>En caso de duda, todos los cantos deben resolverse a favor del oponente</a:t>
            </a:r>
            <a:r>
              <a:rPr lang="es-ES" sz="2000" dirty="0"/>
              <a:t>.</a:t>
            </a:r>
          </a:p>
          <a:p>
            <a:pPr marL="285750" indent="-285750">
              <a:buFont typeface="Arial" panose="020B0604020202020204" pitchFamily="34" charset="0"/>
              <a:buChar char="•"/>
            </a:pPr>
            <a:r>
              <a:rPr lang="es-ES" sz="2000" dirty="0"/>
              <a:t>Los jugadores son responsables de cantar las líneas en su lado de </a:t>
            </a:r>
            <a:r>
              <a:rPr lang="es-ES" sz="2000" dirty="0" smtClean="0"/>
              <a:t>pista </a:t>
            </a:r>
            <a:r>
              <a:rPr lang="es-ES" sz="2000" dirty="0"/>
              <a:t>(excluyendo servicios cortos, faltas de pie de servicio y todas las faltas que no sean de zona de volea, si son cantadas por un JP).</a:t>
            </a:r>
          </a:p>
          <a:p>
            <a:pPr marL="285750" indent="-285750">
              <a:buFont typeface="Arial" panose="020B0604020202020204" pitchFamily="34" charset="0"/>
              <a:buChar char="•"/>
            </a:pPr>
            <a:r>
              <a:rPr lang="es-ES" sz="2000" dirty="0"/>
              <a:t>El oponente obtiene el beneficio de la duda en los cantos de línea realizados. Cualquier bola que no pueda ser cantada “fuera” será considerada “dentro”. Un jugador no puede reclamar una repetición porque no se vio la pelota o hay incertidumbre. </a:t>
            </a:r>
          </a:p>
          <a:p>
            <a:pPr marL="285750" indent="-285750">
              <a:buFont typeface="Arial" panose="020B0604020202020204" pitchFamily="34" charset="0"/>
              <a:buChar char="•"/>
            </a:pPr>
            <a:r>
              <a:rPr lang="es-ES" sz="2000" b="1" dirty="0"/>
              <a:t>No se debe consultar a los espectadores</a:t>
            </a:r>
            <a:r>
              <a:rPr lang="es-ES" sz="2000" dirty="0"/>
              <a:t> sobre cantos de línea. </a:t>
            </a:r>
          </a:p>
          <a:p>
            <a:pPr marL="285750" indent="-285750">
              <a:buFont typeface="Arial" panose="020B0604020202020204" pitchFamily="34" charset="0"/>
              <a:buChar char="•"/>
            </a:pPr>
            <a:r>
              <a:rPr lang="es-ES" sz="2000" dirty="0"/>
              <a:t>Todos los cantos "fuera" (que no terminen un rally) deben hacerse antes de que la pelota sea golpeada por el oponente o antes de que la pelota quede muerta. </a:t>
            </a:r>
          </a:p>
          <a:p>
            <a:pPr marL="285750" indent="-285750">
              <a:buFont typeface="Arial" panose="020B0604020202020204" pitchFamily="34" charset="0"/>
              <a:buChar char="•"/>
            </a:pPr>
            <a:r>
              <a:rPr lang="es-ES" sz="2000" dirty="0"/>
              <a:t>En el juego de dobles, si un jugador canta la pelota “fuera” y el compañero dice “dentro”, existe la duda y el canto será "dentro".</a:t>
            </a:r>
          </a:p>
          <a:p>
            <a:pPr marL="285750" indent="-285750">
              <a:buFont typeface="Arial" panose="020B0604020202020204" pitchFamily="34" charset="0"/>
              <a:buChar char="•"/>
            </a:pPr>
            <a:r>
              <a:rPr lang="es-ES" sz="2000" dirty="0" smtClean="0"/>
              <a:t>En un partido no arbitrado, el </a:t>
            </a:r>
            <a:r>
              <a:rPr lang="es-ES" sz="2000" dirty="0"/>
              <a:t>equipo oponente SÓLO puede hacer valer las faltas de pie en el servicio y en la ZNV. Si hay desacuerdo será una repetición. </a:t>
            </a:r>
          </a:p>
        </p:txBody>
      </p:sp>
    </p:spTree>
    <p:extLst>
      <p:ext uri="{BB962C8B-B14F-4D97-AF65-F5344CB8AC3E}">
        <p14:creationId xmlns:p14="http://schemas.microsoft.com/office/powerpoint/2010/main" val="132716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1" y="167917"/>
            <a:ext cx="12191998"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Zona de NO Volea (ZNV) (Sección 9)</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0" y="875803"/>
            <a:ext cx="12191999" cy="583749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spcAft>
                <a:spcPts val="400"/>
              </a:spcAft>
              <a:buFont typeface="Arial" panose="020B0604020202020204" pitchFamily="34" charset="0"/>
              <a:buChar char="•"/>
            </a:pPr>
            <a:r>
              <a:rPr lang="es-ES" sz="2000" dirty="0"/>
              <a:t>Es la </a:t>
            </a:r>
            <a:r>
              <a:rPr lang="es-ES" sz="2000" b="1" u="sng" dirty="0"/>
              <a:t>principal responsabilidad </a:t>
            </a:r>
            <a:r>
              <a:rPr lang="es-ES" sz="2000" dirty="0"/>
              <a:t>del Juez de Pista junto con las faltas de pie en el servicio y los servicios cortos.</a:t>
            </a:r>
          </a:p>
          <a:p>
            <a:pPr marL="285750" indent="-285750">
              <a:spcAft>
                <a:spcPts val="400"/>
              </a:spcAft>
              <a:buFont typeface="Arial" panose="020B0604020202020204" pitchFamily="34" charset="0"/>
              <a:buChar char="•"/>
            </a:pPr>
            <a:r>
              <a:rPr lang="es-ES" sz="2000" dirty="0"/>
              <a:t>Todas las voleas deben iniciarse fuera de la ZNV.</a:t>
            </a:r>
          </a:p>
          <a:p>
            <a:pPr marL="285750" indent="-285750">
              <a:spcAft>
                <a:spcPts val="400"/>
              </a:spcAft>
              <a:buFont typeface="Arial" panose="020B0604020202020204" pitchFamily="34" charset="0"/>
              <a:buChar char="•"/>
            </a:pPr>
            <a:r>
              <a:rPr lang="es-ES" sz="2000" dirty="0"/>
              <a:t>Es falta si el jugador que volea o cualquier cosa que tenga contacto con el jugador que volea mientras está voleando toca la ZNV.</a:t>
            </a:r>
          </a:p>
          <a:p>
            <a:pPr marL="285750" lvl="2" indent="-285750">
              <a:spcAft>
                <a:spcPts val="400"/>
              </a:spcAft>
              <a:buFont typeface="Arial" panose="020B0604020202020204" pitchFamily="34" charset="0"/>
              <a:buChar char="•"/>
            </a:pPr>
            <a:r>
              <a:rPr lang="es-ES" sz="2000" dirty="0"/>
              <a:t>El acto de volear la pelota incluye el </a:t>
            </a:r>
            <a:r>
              <a:rPr lang="es-ES" sz="2000" b="1" u="sng" dirty="0"/>
              <a:t>swing</a:t>
            </a:r>
            <a:r>
              <a:rPr lang="es-ES" sz="2000" dirty="0"/>
              <a:t>, el seguimiento y el </a:t>
            </a:r>
            <a:r>
              <a:rPr lang="es-ES" sz="2000" b="1" u="sng" dirty="0"/>
              <a:t>momentum</a:t>
            </a:r>
            <a:r>
              <a:rPr lang="es-ES" sz="2000" dirty="0"/>
              <a:t> de la acción.</a:t>
            </a:r>
          </a:p>
          <a:p>
            <a:pPr marL="285750" indent="-285750">
              <a:spcAft>
                <a:spcPts val="400"/>
              </a:spcAft>
              <a:buFont typeface="Arial" panose="020B0604020202020204" pitchFamily="34" charset="0"/>
              <a:buChar char="•"/>
            </a:pPr>
            <a:r>
              <a:rPr lang="es-ES" sz="2000" dirty="0"/>
              <a:t>Si la pala toca la ZNV durante el movimiento de volea, antes o después de tocar la pelota, es una falta.</a:t>
            </a:r>
          </a:p>
          <a:p>
            <a:pPr marL="285750" indent="-285750">
              <a:spcAft>
                <a:spcPts val="400"/>
              </a:spcAft>
              <a:buFont typeface="Arial" panose="020B0604020202020204" pitchFamily="34" charset="0"/>
              <a:buChar char="•"/>
            </a:pPr>
            <a:r>
              <a:rPr lang="es-ES" sz="2000" dirty="0"/>
              <a:t>Durante el acto de volear, es falta si el momentum del jugador que volea hace que haga contacto con cualquier cosa que esté tocando la ZNV, incluido el compañero del jugador. Es falta </a:t>
            </a:r>
            <a:r>
              <a:rPr lang="es-ES" sz="2000" b="1" u="sng" dirty="0"/>
              <a:t>incluso si la pelota queda muerta </a:t>
            </a:r>
            <a:r>
              <a:rPr lang="es-ES" sz="2000" dirty="0"/>
              <a:t>antes de que el jugador toque la ZNV.</a:t>
            </a:r>
          </a:p>
          <a:p>
            <a:pPr marL="285750" indent="-285750">
              <a:spcAft>
                <a:spcPts val="400"/>
              </a:spcAft>
              <a:buFont typeface="Arial" panose="020B0604020202020204" pitchFamily="34" charset="0"/>
              <a:buChar char="•"/>
            </a:pPr>
            <a:r>
              <a:rPr lang="es-ES" sz="2000" dirty="0"/>
              <a:t>Si un jugador ha tocado la ZNV por cualquier motivo, ese jugador no puede volear hasta que ambos pies hayan hecho contacto con la superficie de juego completamente fuera de la zona de no volea.</a:t>
            </a:r>
          </a:p>
          <a:p>
            <a:pPr marL="285750" indent="-285750">
              <a:spcAft>
                <a:spcPts val="400"/>
              </a:spcAft>
              <a:buFont typeface="Arial" panose="020B0604020202020204" pitchFamily="34" charset="0"/>
              <a:buChar char="•"/>
            </a:pPr>
            <a:r>
              <a:rPr lang="es-ES" sz="2000" dirty="0"/>
              <a:t>Un jugador puede ingresar a la ZNV en cualquier momento excepto cuando está voleando la pelota.</a:t>
            </a:r>
          </a:p>
          <a:p>
            <a:pPr marL="285750" indent="-285750">
              <a:spcAft>
                <a:spcPts val="400"/>
              </a:spcAft>
              <a:buFont typeface="Arial" panose="020B0604020202020204" pitchFamily="34" charset="0"/>
              <a:buChar char="•"/>
            </a:pPr>
            <a:r>
              <a:rPr lang="es-ES" sz="2000" dirty="0"/>
              <a:t>Un jugador puede ingresar a la ZNV antes o después de devolver cualquier pelota que bote.</a:t>
            </a:r>
          </a:p>
          <a:p>
            <a:pPr marL="285750" indent="-285750">
              <a:spcAft>
                <a:spcPts val="400"/>
              </a:spcAft>
              <a:buFont typeface="Arial" panose="020B0604020202020204" pitchFamily="34" charset="0"/>
              <a:buChar char="•"/>
            </a:pPr>
            <a:r>
              <a:rPr lang="es-ES" sz="2000" dirty="0"/>
              <a:t>No hay infracción si un jugador devuelve la pelota mientras su compañero está situado en la ZNV. </a:t>
            </a:r>
          </a:p>
          <a:p>
            <a:pPr marL="285750" indent="-285750">
              <a:spcAft>
                <a:spcPts val="400"/>
              </a:spcAft>
              <a:buFont typeface="Arial" panose="020B0604020202020204" pitchFamily="34" charset="0"/>
              <a:buChar char="•"/>
            </a:pPr>
            <a:r>
              <a:rPr lang="es-ES" sz="2000" dirty="0"/>
              <a:t>Las faltas de la ZNV no tienen caducidad hasta que el jugador recupera el equilibrio, aunque la pelota ya está muerta.</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17</a:t>
            </a:fld>
            <a:endParaRPr/>
          </a:p>
        </p:txBody>
      </p:sp>
    </p:spTree>
    <p:extLst>
      <p:ext uri="{BB962C8B-B14F-4D97-AF65-F5344CB8AC3E}">
        <p14:creationId xmlns:p14="http://schemas.microsoft.com/office/powerpoint/2010/main" val="346800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1" y="167917"/>
            <a:ext cx="12191999"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Faltas. (Sección 7)</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0" y="948691"/>
            <a:ext cx="12115800" cy="553997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dirty="0"/>
              <a:t>Si el servicio o la devolución del servicio no bota antes de que se golpee la pelota (doble bote).</a:t>
            </a:r>
          </a:p>
          <a:p>
            <a:pPr marL="285750" indent="-285750">
              <a:buFont typeface="Arial" panose="020B0604020202020204" pitchFamily="34" charset="0"/>
              <a:buChar char="•"/>
            </a:pPr>
            <a:r>
              <a:rPr lang="es-ES" sz="2000" dirty="0"/>
              <a:t>Golpear la pelota en el lado de la red del jugador sin que la pelota haya cruzado la red completamente.</a:t>
            </a:r>
          </a:p>
          <a:p>
            <a:pPr marL="285750" indent="-285750">
              <a:buFont typeface="Arial" panose="020B0604020202020204" pitchFamily="34" charset="0"/>
              <a:buChar char="•"/>
            </a:pPr>
            <a:r>
              <a:rPr lang="es-ES" sz="2000" dirty="0"/>
              <a:t>Golpear la pelota por debajo de la red o entre la red y el poste de la red, o si la bola golpea el poste de la red (objeto permanente).</a:t>
            </a:r>
          </a:p>
          <a:p>
            <a:pPr marL="285750" indent="-285750">
              <a:buFont typeface="Arial" panose="020B0604020202020204" pitchFamily="34" charset="0"/>
              <a:buChar char="•"/>
            </a:pPr>
            <a:r>
              <a:rPr lang="es-ES" sz="2000" dirty="0"/>
              <a:t>Si un jugador no devuelve la pelota antes de que bote dos veces en el lado de la red del jugador receptor (3 en silla de ruedas).</a:t>
            </a:r>
          </a:p>
          <a:p>
            <a:pPr marL="285750" indent="-285750">
              <a:buFont typeface="Arial" panose="020B0604020202020204" pitchFamily="34" charset="0"/>
              <a:buChar char="•"/>
            </a:pPr>
            <a:r>
              <a:rPr lang="es-ES" sz="2000" dirty="0"/>
              <a:t>Si un jugador, la indumentaria de un jugador o la pala de un jugador hace contacto con el sistema de red, los postes de la red o la pista del oponente, cuando la pelota está en juego.</a:t>
            </a:r>
          </a:p>
          <a:p>
            <a:pPr marL="285750" indent="-285750">
              <a:buFont typeface="Arial" panose="020B0604020202020204" pitchFamily="34" charset="0"/>
              <a:buChar char="•"/>
            </a:pPr>
            <a:r>
              <a:rPr lang="es-ES" sz="2000" dirty="0"/>
              <a:t>Después del servicio, la pelota toca a un jugador o cualquier cosa que el jugador esté usando o llevando, excepto la pala o la(s) mano(s) del jugador en contacto con la pala por debajo de la muñeca.</a:t>
            </a:r>
          </a:p>
          <a:p>
            <a:pPr marL="285750" indent="-285750">
              <a:buFont typeface="Arial" panose="020B0604020202020204" pitchFamily="34" charset="0"/>
              <a:buChar char="•"/>
            </a:pPr>
            <a:r>
              <a:rPr lang="es-ES" sz="2000" dirty="0"/>
              <a:t>Una pelota en juego que es detenida por un jugador antes de que quede muerta (p. ej., atrapar o detener una pelota en vuelo antes de que haga contacto con la superficie de juego).</a:t>
            </a:r>
          </a:p>
          <a:p>
            <a:pPr marL="285750" indent="-285750">
              <a:buFont typeface="Arial" panose="020B0604020202020204" pitchFamily="34" charset="0"/>
              <a:buChar char="•"/>
            </a:pPr>
            <a:r>
              <a:rPr lang="es-ES" sz="2000" dirty="0"/>
              <a:t>Después del servicio, </a:t>
            </a:r>
            <a:r>
              <a:rPr lang="es-ES" sz="2000" dirty="0" smtClean="0"/>
              <a:t>si una </a:t>
            </a:r>
            <a:r>
              <a:rPr lang="es-ES" sz="2000" dirty="0"/>
              <a:t>pelota </a:t>
            </a:r>
            <a:r>
              <a:rPr lang="es-ES" sz="2000" dirty="0" smtClean="0"/>
              <a:t>toca </a:t>
            </a:r>
            <a:r>
              <a:rPr lang="es-ES" sz="2000" dirty="0"/>
              <a:t>cualquier objeto permanente antes de botar en la pista.</a:t>
            </a:r>
          </a:p>
          <a:p>
            <a:pPr marL="285750" indent="-285750">
              <a:buFont typeface="Arial" panose="020B0604020202020204" pitchFamily="34" charset="0"/>
              <a:buChar char="•"/>
            </a:pPr>
            <a:r>
              <a:rPr lang="es-ES" sz="2000" dirty="0"/>
              <a:t>Un jugador que acarrea o atrapa la pelota en la pala mientras realiza el servicio o durante un rally (Nuevo en 2024).</a:t>
            </a:r>
          </a:p>
          <a:p>
            <a:pPr marL="285750" indent="-285750">
              <a:buFont typeface="Arial" panose="020B0604020202020204" pitchFamily="34" charset="0"/>
              <a:buChar char="•"/>
            </a:pPr>
            <a:r>
              <a:rPr lang="es-ES" sz="2000" dirty="0"/>
              <a:t>En el caso de faltas simultaneas </a:t>
            </a:r>
            <a:r>
              <a:rPr lang="es-ES" sz="2000" b="1" dirty="0"/>
              <a:t>cantar todas las faltas</a:t>
            </a:r>
            <a:r>
              <a:rPr lang="es-ES" sz="2000" dirty="0"/>
              <a:t>, si tienen la misma sanción aplicar solo una, si tienen sanciones diferentes aplicar todas las sanciones (ej. pérdida de rally y FT).</a:t>
            </a:r>
          </a:p>
          <a:p>
            <a:endParaRPr lang="es-ES" dirty="0"/>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18</a:t>
            </a:fld>
            <a:endParaRPr dirty="0"/>
          </a:p>
        </p:txBody>
      </p:sp>
    </p:spTree>
    <p:extLst>
      <p:ext uri="{BB962C8B-B14F-4D97-AF65-F5344CB8AC3E}">
        <p14:creationId xmlns:p14="http://schemas.microsoft.com/office/powerpoint/2010/main" val="275194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1" name="CuadroTexto 20"/>
          <p:cNvSpPr txBox="1"/>
          <p:nvPr/>
        </p:nvSpPr>
        <p:spPr>
          <a:xfrm>
            <a:off x="20320" y="66656"/>
            <a:ext cx="12161519"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000" b="1" i="1" dirty="0">
                <a:latin typeface="Segoe UI" panose="020B0502040204020203" pitchFamily="34" charset="0"/>
              </a:rPr>
              <a:t>Otras Reglas (Sección 11)</a:t>
            </a:r>
            <a:endParaRPr lang="es-E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ángulo 22"/>
          <p:cNvSpPr/>
          <p:nvPr/>
        </p:nvSpPr>
        <p:spPr>
          <a:xfrm>
            <a:off x="-10161" y="738876"/>
            <a:ext cx="12192000" cy="62478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b="1" dirty="0"/>
              <a:t>Golpes Dobles (</a:t>
            </a:r>
            <a:r>
              <a:rPr lang="es-ES" sz="2000" b="1" dirty="0" err="1"/>
              <a:t>Double</a:t>
            </a:r>
            <a:r>
              <a:rPr lang="es-ES" sz="2000" b="1" dirty="0"/>
              <a:t> Hits)</a:t>
            </a:r>
            <a:r>
              <a:rPr lang="es-ES" sz="2000" dirty="0"/>
              <a:t>. Las bolas se pueden golpear dos veces, pero esto debe ocurrir durante un golpe del jugador involuntario, continuo y en una sola dirección. Si el golpe realizado durante la ejecución del saque o durante una jugada es deliberadamente no continuo, o no en una sola dirección, o la pelota es golpeada por un segundo jugador, es falta.</a:t>
            </a:r>
          </a:p>
          <a:p>
            <a:pPr marL="285750" indent="-285750">
              <a:buFont typeface="Arial" panose="020B0604020202020204" pitchFamily="34" charset="0"/>
              <a:buChar char="•"/>
            </a:pPr>
            <a:r>
              <a:rPr lang="es-ES" sz="2000" b="1" dirty="0"/>
              <a:t>Cambio de mano. </a:t>
            </a:r>
            <a:r>
              <a:rPr lang="es-ES" sz="2000" dirty="0"/>
              <a:t>Una pala se puede cambiar de mano a mano en cualquier momento.</a:t>
            </a:r>
          </a:p>
          <a:p>
            <a:pPr marL="285750" indent="-285750">
              <a:buFont typeface="Arial" panose="020B0604020202020204" pitchFamily="34" charset="0"/>
              <a:buChar char="•"/>
            </a:pPr>
            <a:r>
              <a:rPr lang="es-ES" sz="2000" b="1" dirty="0"/>
              <a:t>Golpes a dos manos. </a:t>
            </a:r>
            <a:r>
              <a:rPr lang="es-ES" sz="2000" dirty="0"/>
              <a:t>Se permiten golpes a dos manos.</a:t>
            </a:r>
          </a:p>
          <a:p>
            <a:pPr marL="285750" indent="-285750">
              <a:buFont typeface="Arial" panose="020B0604020202020204" pitchFamily="34" charset="0"/>
              <a:buChar char="•"/>
            </a:pPr>
            <a:r>
              <a:rPr lang="es-ES" sz="2000" b="1" dirty="0"/>
              <a:t>Golpe al Aire. </a:t>
            </a:r>
            <a:r>
              <a:rPr lang="es-ES" sz="2000" dirty="0"/>
              <a:t>Un jugador que pierde por completo la pelota cuando intenta golpearla no crea una pelota muerta, incluso durante el servicio. La pelota permanece en juego hasta que bota dos veces o hasta que ocurra otra falta.</a:t>
            </a:r>
          </a:p>
          <a:p>
            <a:pPr marL="285750" indent="-285750">
              <a:buFont typeface="Arial" panose="020B0604020202020204" pitchFamily="34" charset="0"/>
              <a:buChar char="•"/>
            </a:pPr>
            <a:r>
              <a:rPr lang="es-ES" sz="2000" b="1" dirty="0"/>
              <a:t>Pelota rota, Agrietada, Degradada o Blanda. </a:t>
            </a:r>
            <a:r>
              <a:rPr lang="es-ES" sz="2000" dirty="0"/>
              <a:t>Si algún jugador sospecha que la pelota está rota, agrietada, degradada o blanda después del servicio, el juego debe continuar hasta el final de la jugada. El Juez de Pista inspeccionará la pelota y si, a su juicio, la pelota rota o rajada afectó el resultado de una jugada, pedirá una repetición con una pelota de reemplazo. Si ambos equipos están de acuerdo en que la pelota está degradada o blanda se reemplazará, pero sin repetición del rally.</a:t>
            </a:r>
          </a:p>
          <a:p>
            <a:pPr marL="285750" indent="-285750">
              <a:buFont typeface="Arial" panose="020B0604020202020204" pitchFamily="34" charset="0"/>
              <a:buChar char="•"/>
            </a:pPr>
            <a:r>
              <a:rPr lang="es-ES" sz="2000" b="1" dirty="0"/>
              <a:t>Lesiones Durante el Rally</a:t>
            </a:r>
            <a:r>
              <a:rPr lang="es-ES" sz="2000" dirty="0"/>
              <a:t>. El rally debe continuar a pesar de la lesión de alguno de los jugadores.</a:t>
            </a:r>
          </a:p>
          <a:p>
            <a:pPr marL="285750" indent="-285750">
              <a:buFont typeface="Arial" panose="020B0604020202020204" pitchFamily="34" charset="0"/>
              <a:buChar char="•"/>
            </a:pPr>
            <a:r>
              <a:rPr lang="es-ES" sz="2000" b="1" dirty="0"/>
              <a:t>Elementos en la Pista. </a:t>
            </a:r>
            <a:r>
              <a:rPr lang="es-ES" sz="2000" dirty="0"/>
              <a:t>Si algún artículo que un jugador está usando o llevaba puesto cae en su lado de la pista, a menos que el artículo caiga en la ZNV como resultado de una volea, la pelota permanece en juego incluso si golpea el artículo.</a:t>
            </a:r>
          </a:p>
          <a:p>
            <a:pPr marL="285750" indent="-285750">
              <a:buFont typeface="Arial" panose="020B0604020202020204" pitchFamily="34" charset="0"/>
              <a:buChar char="•"/>
            </a:pPr>
            <a:r>
              <a:rPr lang="es-ES" sz="2000" b="1" dirty="0"/>
              <a:t>Pelota que cae del bolsillo de un jugador</a:t>
            </a:r>
            <a:r>
              <a:rPr lang="es-ES" sz="2000" dirty="0"/>
              <a:t>. En juego arbitrado es error arbitral y se repite el rally. En juego no arbitrado es falta del jugador.</a:t>
            </a:r>
          </a:p>
        </p:txBody>
      </p:sp>
      <p:sp>
        <p:nvSpPr>
          <p:cNvPr id="99" name="Google Shape;99;p6"/>
          <p:cNvSpPr txBox="1">
            <a:spLocks noGrp="1"/>
          </p:cNvSpPr>
          <p:nvPr>
            <p:ph type="sldNum" idx="12"/>
          </p:nvPr>
        </p:nvSpPr>
        <p:spPr>
          <a:xfrm>
            <a:off x="11569153" y="6349199"/>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19</a:t>
            </a:fld>
            <a:endParaRPr dirty="0"/>
          </a:p>
        </p:txBody>
      </p:sp>
    </p:spTree>
    <p:extLst>
      <p:ext uri="{BB962C8B-B14F-4D97-AF65-F5344CB8AC3E}">
        <p14:creationId xmlns:p14="http://schemas.microsoft.com/office/powerpoint/2010/main" val="332545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body" idx="1"/>
          </p:nvPr>
        </p:nvSpPr>
        <p:spPr>
          <a:xfrm>
            <a:off x="115410" y="88777"/>
            <a:ext cx="11961443" cy="6533696"/>
          </a:xfrm>
          <a:prstGeom prst="rect">
            <a:avLst/>
          </a:prstGeom>
          <a:noFill/>
          <a:ln>
            <a:noFill/>
          </a:ln>
        </p:spPr>
        <p:txBody>
          <a:bodyPr spcFirstLastPara="1" wrap="square" lIns="45700" tIns="45700" rIns="45700" bIns="45700" anchor="t" anchorCtr="0">
            <a:normAutofit fontScale="92500" lnSpcReduction="20000"/>
          </a:bodyPr>
          <a:lstStyle/>
          <a:p>
            <a:pPr marL="0" lvl="1" indent="349250" algn="ctr" rtl="0">
              <a:lnSpc>
                <a:spcPct val="100000"/>
              </a:lnSpc>
              <a:spcBef>
                <a:spcPts val="0"/>
              </a:spcBef>
              <a:spcAft>
                <a:spcPts val="0"/>
              </a:spcAft>
              <a:buSzPts val="4000"/>
              <a:buFont typeface="Noto Sans Symbols"/>
              <a:buNone/>
            </a:pPr>
            <a:r>
              <a:rPr lang="es-ES" sz="3600" dirty="0">
                <a:solidFill>
                  <a:srgbClr val="18579B"/>
                </a:solidFill>
              </a:rPr>
              <a:t>
</a:t>
            </a:r>
            <a:endParaRPr sz="3600" dirty="0">
              <a:solidFill>
                <a:srgbClr val="18579B"/>
              </a:solidFill>
            </a:endParaRPr>
          </a:p>
          <a:p>
            <a:pPr marL="0" lvl="1" indent="349250" algn="ctr">
              <a:spcBef>
                <a:spcPts val="600"/>
              </a:spcBef>
              <a:buSzPts val="3600"/>
              <a:buNone/>
            </a:pPr>
            <a:r>
              <a:rPr lang="es-ES" sz="3600" dirty="0">
                <a:solidFill>
                  <a:srgbClr val="18579B"/>
                </a:solidFill>
              </a:rPr>
              <a:t>Este curso está basado en </a:t>
            </a:r>
          </a:p>
          <a:p>
            <a:pPr marL="0" lvl="1" indent="349250" algn="ctr">
              <a:spcBef>
                <a:spcPts val="600"/>
              </a:spcBef>
              <a:buSzPts val="3600"/>
              <a:buNone/>
            </a:pPr>
            <a:r>
              <a:rPr lang="es-ES" sz="3600" dirty="0">
                <a:solidFill>
                  <a:srgbClr val="18579B"/>
                </a:solidFill>
              </a:rPr>
              <a:t>reglas-oficiales-de-pickleball-2024 y </a:t>
            </a:r>
          </a:p>
          <a:p>
            <a:pPr marL="0" lvl="1" indent="349250" algn="ctr">
              <a:spcBef>
                <a:spcPts val="600"/>
              </a:spcBef>
              <a:buSzPts val="3600"/>
              <a:buNone/>
            </a:pPr>
            <a:r>
              <a:rPr lang="es-ES" sz="3600" dirty="0">
                <a:solidFill>
                  <a:srgbClr val="18579B"/>
                </a:solidFill>
              </a:rPr>
              <a:t>Presentado por </a:t>
            </a:r>
          </a:p>
          <a:p>
            <a:pPr marL="0" lvl="1" indent="349250" algn="ctr">
              <a:spcBef>
                <a:spcPts val="600"/>
              </a:spcBef>
              <a:buSzPts val="3600"/>
              <a:buNone/>
            </a:pPr>
            <a:endParaRPr lang="es-ES" sz="3600" dirty="0">
              <a:solidFill>
                <a:srgbClr val="18579B"/>
              </a:solidFill>
            </a:endParaRPr>
          </a:p>
          <a:p>
            <a:pPr marL="0" lvl="1" indent="349250" algn="ctr">
              <a:spcBef>
                <a:spcPts val="600"/>
              </a:spcBef>
              <a:buSzPts val="3600"/>
              <a:buNone/>
            </a:pPr>
            <a:endParaRPr lang="es-ES" sz="3600" dirty="0">
              <a:solidFill>
                <a:srgbClr val="18579B"/>
              </a:solidFill>
            </a:endParaRPr>
          </a:p>
          <a:p>
            <a:pPr marL="0" lvl="1" indent="349250" algn="ctr">
              <a:spcBef>
                <a:spcPts val="600"/>
              </a:spcBef>
              <a:buSzPts val="3600"/>
              <a:buNone/>
            </a:pPr>
            <a:r>
              <a:rPr lang="es-ES" sz="3000" dirty="0">
                <a:solidFill>
                  <a:srgbClr val="FF0000"/>
                </a:solidFill>
              </a:rPr>
              <a:t>Abreviaciones en este documento:</a:t>
            </a:r>
          </a:p>
          <a:p>
            <a:pPr marL="0" lvl="1" indent="349250" algn="ctr">
              <a:spcBef>
                <a:spcPts val="600"/>
              </a:spcBef>
              <a:buSzPts val="3600"/>
              <a:buNone/>
            </a:pPr>
            <a:r>
              <a:rPr lang="es-ES" sz="2400" dirty="0">
                <a:solidFill>
                  <a:srgbClr val="18579B"/>
                </a:solidFill>
              </a:rPr>
              <a:t>JP.- Juez de Pista</a:t>
            </a:r>
          </a:p>
          <a:p>
            <a:pPr marL="0" lvl="1" indent="349250" algn="ctr">
              <a:spcBef>
                <a:spcPts val="600"/>
              </a:spcBef>
              <a:buSzPts val="3600"/>
              <a:buNone/>
            </a:pPr>
            <a:r>
              <a:rPr lang="es-ES" sz="2400" dirty="0">
                <a:solidFill>
                  <a:srgbClr val="18579B"/>
                </a:solidFill>
              </a:rPr>
              <a:t>JA.- Juez Árbitro</a:t>
            </a:r>
          </a:p>
          <a:p>
            <a:pPr marL="0" lvl="1" indent="349250" algn="ctr">
              <a:spcBef>
                <a:spcPts val="600"/>
              </a:spcBef>
              <a:buSzPts val="3600"/>
              <a:buNone/>
            </a:pPr>
            <a:r>
              <a:rPr lang="es-ES" sz="2400" dirty="0">
                <a:solidFill>
                  <a:srgbClr val="18579B"/>
                </a:solidFill>
              </a:rPr>
              <a:t>DT.- Director de Torneo</a:t>
            </a:r>
          </a:p>
          <a:p>
            <a:pPr marL="0" lvl="1" indent="349250" algn="ctr">
              <a:spcBef>
                <a:spcPts val="600"/>
              </a:spcBef>
              <a:buSzPts val="3600"/>
              <a:buNone/>
            </a:pPr>
            <a:r>
              <a:rPr lang="es-ES" sz="2400" dirty="0">
                <a:solidFill>
                  <a:srgbClr val="18579B"/>
                </a:solidFill>
              </a:rPr>
              <a:t>ZNV.- Zona de No Volea</a:t>
            </a:r>
          </a:p>
          <a:p>
            <a:pPr marL="0" lvl="1" indent="349250" algn="ctr">
              <a:spcBef>
                <a:spcPts val="600"/>
              </a:spcBef>
              <a:buSzPts val="3600"/>
              <a:buNone/>
            </a:pPr>
            <a:r>
              <a:rPr lang="es-ES" sz="2400" dirty="0">
                <a:solidFill>
                  <a:srgbClr val="18579B"/>
                </a:solidFill>
              </a:rPr>
              <a:t>AV.- Advertencia Verbal</a:t>
            </a:r>
          </a:p>
          <a:p>
            <a:pPr marL="0" lvl="1" indent="349250" algn="ctr">
              <a:spcBef>
                <a:spcPts val="600"/>
              </a:spcBef>
              <a:buSzPts val="3600"/>
              <a:buNone/>
            </a:pPr>
            <a:r>
              <a:rPr lang="es-ES" sz="2400" dirty="0">
                <a:solidFill>
                  <a:srgbClr val="18579B"/>
                </a:solidFill>
              </a:rPr>
              <a:t>AT.- Advertencia Técnica</a:t>
            </a:r>
          </a:p>
          <a:p>
            <a:pPr marL="0" lvl="1" indent="349250" algn="ctr">
              <a:spcBef>
                <a:spcPts val="600"/>
              </a:spcBef>
              <a:buSzPts val="3600"/>
              <a:buNone/>
            </a:pPr>
            <a:r>
              <a:rPr lang="es-ES" sz="2400" dirty="0">
                <a:solidFill>
                  <a:srgbClr val="18579B"/>
                </a:solidFill>
              </a:rPr>
              <a:t>FT.- Falta Técnica</a:t>
            </a:r>
          </a:p>
          <a:p>
            <a:pPr marL="0" lvl="1" indent="349250" algn="ctr">
              <a:spcBef>
                <a:spcPts val="600"/>
              </a:spcBef>
              <a:buSzPts val="3600"/>
              <a:buNone/>
            </a:pPr>
            <a:endParaRPr lang="es-ES" sz="3600" dirty="0">
              <a:solidFill>
                <a:srgbClr val="18579B"/>
              </a:solidFill>
            </a:endParaRP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27379" y="66656"/>
            <a:ext cx="12147403" cy="738664"/>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0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Otras Reglas (Sección 11)</a:t>
            </a:r>
          </a:p>
        </p:txBody>
      </p:sp>
      <p:sp>
        <p:nvSpPr>
          <p:cNvPr id="11" name="Rectángulo 10"/>
          <p:cNvSpPr/>
          <p:nvPr/>
        </p:nvSpPr>
        <p:spPr>
          <a:xfrm>
            <a:off x="17218" y="804683"/>
            <a:ext cx="12174782" cy="59400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spcAft>
                <a:spcPts val="600"/>
              </a:spcAft>
              <a:buFont typeface="Arial" panose="020B0604020202020204" pitchFamily="34" charset="0"/>
              <a:buChar char="•"/>
            </a:pPr>
            <a:r>
              <a:rPr lang="es-ES" sz="2000" b="1" dirty="0"/>
              <a:t>Plano de la Red</a:t>
            </a:r>
            <a:r>
              <a:rPr lang="es-ES" sz="2000" dirty="0"/>
              <a:t>. Cruzar el plano de la red antes de golpear la pelota es una falta. Después de golpear la pelota, un jugador o cualquier cosa que el jugador esté vistiendo o portando puede cruzar el plano de la red. El jugador no puede tocar ninguna parte del sistema de red, la pista del oponente, o al oponente mientras la pelota siga en juego. </a:t>
            </a:r>
            <a:r>
              <a:rPr lang="es-ES" sz="2000" u="sng" dirty="0"/>
              <a:t>Excepción: si la pelota bota en la pista de un jugador receptor con suficiente retroceso o ayuda del viento para hacer que regrese al otro lado de la red, el jugador receptor puede cruzar el plano de la red (por encima, por debajo o alrededor del poste de la red) para golpear la pelota, pero NO ANTES de que la pelota haya cruzado primero el plano de la red hacia el lado del oponente. Es falta si toca el sistema de red, la pista rival o al adversario mientras la pelota está viva.</a:t>
            </a:r>
            <a:endParaRPr lang="es-ES" sz="2000" dirty="0"/>
          </a:p>
          <a:p>
            <a:pPr marL="285750" indent="-285750">
              <a:spcAft>
                <a:spcPts val="600"/>
              </a:spcAft>
              <a:buFont typeface="Arial" panose="020B0604020202020204" pitchFamily="34" charset="0"/>
              <a:buChar char="•"/>
            </a:pPr>
            <a:r>
              <a:rPr lang="es-ES" sz="2000" b="1" dirty="0"/>
              <a:t>Distracciones (</a:t>
            </a:r>
            <a:r>
              <a:rPr lang="es-ES" sz="2000" b="1" dirty="0" err="1"/>
              <a:t>Distractions</a:t>
            </a:r>
            <a:r>
              <a:rPr lang="es-ES" sz="2000" b="1" dirty="0"/>
              <a:t>). </a:t>
            </a:r>
            <a:r>
              <a:rPr lang="es-ES" sz="2000" dirty="0"/>
              <a:t>Los jugadores no pueden distraer a un oponente cuando está a punto de jugar la pelota. Es falta.</a:t>
            </a:r>
          </a:p>
          <a:p>
            <a:pPr marL="285750" indent="-285750">
              <a:spcAft>
                <a:spcPts val="600"/>
              </a:spcAft>
              <a:buFont typeface="Arial" panose="020B0604020202020204" pitchFamily="34" charset="0"/>
              <a:buChar char="•"/>
            </a:pPr>
            <a:r>
              <a:rPr lang="es-ES" sz="2000" b="1" dirty="0"/>
              <a:t>Postes de la Red. </a:t>
            </a:r>
            <a:r>
              <a:rPr lang="es-ES" sz="2000" dirty="0"/>
              <a:t>Los postes de la red (incluidas las ruedas conectadas, los brazos, el cable de la red o la cuerda en la parte superior del poste de la red u otra construcción del soporte) se consideran “</a:t>
            </a:r>
            <a:r>
              <a:rPr lang="es-ES" sz="2000" u="sng" dirty="0"/>
              <a:t>fuera de límites”</a:t>
            </a:r>
            <a:r>
              <a:rPr lang="es-ES" sz="2000" dirty="0"/>
              <a:t>. Es falta si un jugador toca el poste de la red mientras la pelota está en juego. Una pelota que toca los postes de la red resultará en una pelota muerta y el equipo que golpeó la pelota pierde el punto. </a:t>
            </a:r>
            <a:r>
              <a:rPr lang="es-ES" sz="2000" u="sng" dirty="0"/>
              <a:t>Un jugador puede devolver la pelota por el exterior del poste de la red y por debajo de su altura</a:t>
            </a:r>
            <a:r>
              <a:rPr lang="es-ES" sz="2000" dirty="0"/>
              <a:t>.</a:t>
            </a:r>
          </a:p>
          <a:p>
            <a:pPr marL="285750" indent="-285750">
              <a:spcAft>
                <a:spcPts val="600"/>
              </a:spcAft>
              <a:buFont typeface="Arial" panose="020B0604020202020204" pitchFamily="34" charset="0"/>
              <a:buChar char="•"/>
            </a:pPr>
            <a:r>
              <a:rPr lang="es-ES" sz="2000" b="1" dirty="0"/>
              <a:t>Una Pala</a:t>
            </a:r>
            <a:r>
              <a:rPr lang="es-ES" sz="2000" dirty="0"/>
              <a:t>. Es falta si un jugador usa o lleva más de una pala a la vez durante un rally.</a:t>
            </a:r>
          </a:p>
          <a:p>
            <a:pPr marL="285750" indent="-285750">
              <a:spcAft>
                <a:spcPts val="600"/>
              </a:spcAft>
              <a:buFont typeface="Arial" panose="020B0604020202020204" pitchFamily="34" charset="0"/>
              <a:buChar char="•"/>
            </a:pPr>
            <a:r>
              <a:rPr lang="es-ES" sz="2000" b="1" dirty="0"/>
              <a:t>Posesión de la Pala. </a:t>
            </a:r>
            <a:r>
              <a:rPr lang="es-ES" sz="2000" dirty="0"/>
              <a:t>Es falta si un jugador no tiene posesión de la pala cuando la pala hace contacto con la pelota. Excepto si ha formado parte de la pista.</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20</a:t>
            </a:fld>
            <a:endParaRPr dirty="0"/>
          </a:p>
        </p:txBody>
      </p:sp>
    </p:spTree>
    <p:extLst>
      <p:ext uri="{BB962C8B-B14F-4D97-AF65-F5344CB8AC3E}">
        <p14:creationId xmlns:p14="http://schemas.microsoft.com/office/powerpoint/2010/main" val="41129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5" name="CuadroTexto 4"/>
          <p:cNvSpPr txBox="1"/>
          <p:nvPr/>
        </p:nvSpPr>
        <p:spPr>
          <a:xfrm>
            <a:off x="151409" y="66656"/>
            <a:ext cx="12040591"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Tiempos Muertos </a:t>
            </a:r>
          </a:p>
        </p:txBody>
      </p:sp>
      <p:sp>
        <p:nvSpPr>
          <p:cNvPr id="11" name="Rectángulo 10"/>
          <p:cNvSpPr/>
          <p:nvPr/>
        </p:nvSpPr>
        <p:spPr>
          <a:xfrm>
            <a:off x="68019" y="997723"/>
            <a:ext cx="12123981"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Tiempo Muerto Estándar (TM). (10.A)</a:t>
            </a:r>
          </a:p>
          <a:p>
            <a:pPr marL="285750" indent="-285750">
              <a:buFont typeface="Arial" panose="020B0604020202020204" pitchFamily="34" charset="0"/>
              <a:buChar char="•"/>
            </a:pPr>
            <a:r>
              <a:rPr lang="es-ES" sz="2200" dirty="0"/>
              <a:t>Un jugador o equipo tiene derecho a 2 tiempos muertos por juegos de 11 o 15 puntos y 3 tiempos muertos por un juego de 21 puntos. (Los DT pueden establecer diferente número de TM  para su torneo).</a:t>
            </a:r>
          </a:p>
          <a:p>
            <a:pPr marL="285750" indent="-285750">
              <a:buFont typeface="Arial" panose="020B0604020202020204" pitchFamily="34" charset="0"/>
              <a:buChar char="•"/>
            </a:pPr>
            <a:r>
              <a:rPr lang="es-ES" sz="2200" dirty="0"/>
              <a:t>Cada período de tiempo muerto puede durar hasta 1 minuto.</a:t>
            </a:r>
          </a:p>
          <a:p>
            <a:pPr marL="285750" indent="-285750">
              <a:buFont typeface="Arial" panose="020B0604020202020204" pitchFamily="34" charset="0"/>
              <a:buChar char="•"/>
            </a:pPr>
            <a:r>
              <a:rPr lang="es-ES" sz="2200" dirty="0"/>
              <a:t>Si a un equipo le quedan tiempos muertos, cualquier jugador de ese equipo puede solicitar un tiempo muerto antes de que se produzca el siguiente servicio.</a:t>
            </a:r>
          </a:p>
          <a:p>
            <a:pPr marL="285750" indent="-285750">
              <a:buFont typeface="Arial" panose="020B0604020202020204" pitchFamily="34" charset="0"/>
              <a:buChar char="•"/>
            </a:pPr>
            <a:r>
              <a:rPr lang="es-ES" sz="2200" dirty="0"/>
              <a:t>El juez de pista anunciará cuando queden 15 segundos, avisará de los TM que le quedan a cada equipo. Al final del período de tiempo muerto, el juez de pista dirá “tiempo” y luego anunciará el marcador cuando todos los jugadores estén (o deberían estar) listos para jugar.</a:t>
            </a:r>
          </a:p>
          <a:p>
            <a:pPr marL="285750" indent="-285750">
              <a:buFont typeface="Arial" panose="020B0604020202020204" pitchFamily="34" charset="0"/>
              <a:buChar char="•"/>
            </a:pPr>
            <a:r>
              <a:rPr lang="es-ES" sz="2200" dirty="0"/>
              <a:t>Los TM no usados en un juego NO son acumulables al siguiente.</a:t>
            </a:r>
          </a:p>
          <a:p>
            <a:pPr marL="285750" indent="-285750">
              <a:buFont typeface="Arial" panose="020B0604020202020204" pitchFamily="34" charset="0"/>
              <a:buChar char="•"/>
            </a:pPr>
            <a:r>
              <a:rPr lang="es-ES" sz="2200" dirty="0"/>
              <a:t>Un TM puede ser utilizado entre juegos, pero NO para retrasar el comienzo de un partido. </a:t>
            </a:r>
          </a:p>
        </p:txBody>
      </p:sp>
      <p:sp>
        <p:nvSpPr>
          <p:cNvPr id="8" name="Rectángulo 7">
            <a:extLst>
              <a:ext uri="{FF2B5EF4-FFF2-40B4-BE49-F238E27FC236}">
                <a16:creationId xmlns:a16="http://schemas.microsoft.com/office/drawing/2014/main" id="{7FE4BFF0-33CD-9E58-C059-A5439855B761}"/>
              </a:ext>
            </a:extLst>
          </p:cNvPr>
          <p:cNvSpPr/>
          <p:nvPr/>
        </p:nvSpPr>
        <p:spPr>
          <a:xfrm>
            <a:off x="68019" y="5343704"/>
            <a:ext cx="12123981" cy="110799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i="1" dirty="0"/>
              <a:t>Tiempo Muerto Arbitral (TMA).  (10.H.2)</a:t>
            </a:r>
          </a:p>
          <a:p>
            <a:pPr marL="285750" indent="-285750">
              <a:buFont typeface="Arial" panose="020B0604020202020204" pitchFamily="34" charset="0"/>
              <a:buChar char="•"/>
            </a:pPr>
            <a:r>
              <a:rPr lang="es-ES" sz="2200" dirty="0"/>
              <a:t>El JP puede marcar un tiempo muerto arbitral para atender circunstancias imprevistas, no hay limitación en número ni se tiene que registrar en el acta.</a:t>
            </a:r>
          </a:p>
        </p:txBody>
      </p:sp>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21</a:t>
            </a:fld>
            <a:endParaRPr dirty="0"/>
          </a:p>
        </p:txBody>
      </p:sp>
    </p:spTree>
    <p:extLst>
      <p:ext uri="{BB962C8B-B14F-4D97-AF65-F5344CB8AC3E}">
        <p14:creationId xmlns:p14="http://schemas.microsoft.com/office/powerpoint/2010/main" val="174146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22</a:t>
            </a:fld>
            <a:endParaRPr/>
          </a:p>
        </p:txBody>
      </p:sp>
      <p:sp>
        <p:nvSpPr>
          <p:cNvPr id="4" name="CuadroTexto 3">
            <a:extLst>
              <a:ext uri="{FF2B5EF4-FFF2-40B4-BE49-F238E27FC236}">
                <a16:creationId xmlns:a16="http://schemas.microsoft.com/office/drawing/2014/main" id="{F67C7AD8-EA20-0CFA-0363-47C1CF9784C6}"/>
              </a:ext>
            </a:extLst>
          </p:cNvPr>
          <p:cNvSpPr txBox="1"/>
          <p:nvPr/>
        </p:nvSpPr>
        <p:spPr>
          <a:xfrm>
            <a:off x="1" y="66656"/>
            <a:ext cx="12191999"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Tiempo Muerto Médico (10.B)</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Rectángulo 5">
            <a:extLst>
              <a:ext uri="{FF2B5EF4-FFF2-40B4-BE49-F238E27FC236}">
                <a16:creationId xmlns:a16="http://schemas.microsoft.com/office/drawing/2014/main" id="{DA029816-E3C0-3B89-CFCF-BA2963DA9596}"/>
              </a:ext>
            </a:extLst>
          </p:cNvPr>
          <p:cNvSpPr/>
          <p:nvPr/>
        </p:nvSpPr>
        <p:spPr>
          <a:xfrm>
            <a:off x="0" y="875803"/>
            <a:ext cx="12192000" cy="594008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000" dirty="0"/>
              <a:t>Cualquier jugador que necesite atención médica durante un partido puede solicitarlo </a:t>
            </a:r>
            <a:r>
              <a:rPr lang="es-ES" sz="2000" u="sng" dirty="0"/>
              <a:t>una vez por partido</a:t>
            </a:r>
            <a:r>
              <a:rPr lang="es-ES" sz="2000" dirty="0"/>
              <a:t>.</a:t>
            </a:r>
          </a:p>
          <a:p>
            <a:pPr marL="285750" indent="-285750">
              <a:buFont typeface="Arial" panose="020B0604020202020204" pitchFamily="34" charset="0"/>
              <a:buChar char="•"/>
            </a:pPr>
            <a:r>
              <a:rPr lang="es-ES" sz="2000" dirty="0"/>
              <a:t>El juez de pista convocará inmediatamente al personal médico en el lugar, o al Juez Árbitro si no hay personal médico presente, para evaluar la situación y brindar los primeros auxilios apropiados.</a:t>
            </a:r>
          </a:p>
          <a:p>
            <a:pPr marL="285750" indent="-285750">
              <a:buFont typeface="Arial" panose="020B0604020202020204" pitchFamily="34" charset="0"/>
              <a:buChar char="•"/>
            </a:pPr>
            <a:r>
              <a:rPr lang="es-ES" sz="2000" dirty="0"/>
              <a:t>Una vez que el personal médico o el Juez Árbitro han sido llamados a pista se le cobrará el TMM al jugador, aunque lo retire.</a:t>
            </a:r>
          </a:p>
          <a:p>
            <a:pPr marL="285750" indent="-285750">
              <a:buFont typeface="Arial" panose="020B0604020202020204" pitchFamily="34" charset="0"/>
              <a:buChar char="•"/>
            </a:pPr>
            <a:r>
              <a:rPr lang="es-ES" sz="2000" dirty="0"/>
              <a:t>Cuando llegue el personal médico o el Juez Árbitro, el juez de pista iniciará el crono de </a:t>
            </a:r>
            <a:r>
              <a:rPr lang="es-ES" sz="2000" b="1" dirty="0"/>
              <a:t>15 minutos.</a:t>
            </a:r>
          </a:p>
          <a:p>
            <a:pPr marL="285750" indent="-285750">
              <a:buFont typeface="Arial" panose="020B0604020202020204" pitchFamily="34" charset="0"/>
              <a:buChar char="•"/>
            </a:pPr>
            <a:r>
              <a:rPr lang="es-ES" sz="2000" dirty="0"/>
              <a:t>Si la atención médica debe ser realizada en un lugar diferente del recinto, el tiempo de transporte del jugador a y desde dicho lugar fuera de la pista será excluido del período de 15 minutos.</a:t>
            </a:r>
          </a:p>
          <a:p>
            <a:pPr marL="285750" indent="-285750">
              <a:buFont typeface="Arial" panose="020B0604020202020204" pitchFamily="34" charset="0"/>
              <a:buChar char="•"/>
            </a:pPr>
            <a:r>
              <a:rPr lang="es-ES" sz="2000" dirty="0"/>
              <a:t>Si el jugador no puede reanudar el juego después del tiempo muerto médico de 15 minutos, se declarará una retirada del partido. </a:t>
            </a:r>
            <a:r>
              <a:rPr lang="es-ES" sz="2000" u="sng" dirty="0"/>
              <a:t>El jugador puede usar sus tiempos muertos regulares después de que el tiempo muerto médico haya expirado para permitir más tiempo antes de que el partido sea declarado como retirada</a:t>
            </a:r>
            <a:r>
              <a:rPr lang="es-ES" sz="2000" dirty="0"/>
              <a:t>.</a:t>
            </a:r>
          </a:p>
          <a:p>
            <a:pPr marL="285750" indent="-285750">
              <a:buFont typeface="Arial" panose="020B0604020202020204" pitchFamily="34" charset="0"/>
              <a:buChar char="•"/>
            </a:pPr>
            <a:r>
              <a:rPr lang="es-ES" sz="2000" dirty="0"/>
              <a:t>Si el personal médico determina que no existe una condición médica válida, se le cobrará al jugador o al equipo un tiempo muerto estándar y se sancionará con una </a:t>
            </a:r>
            <a:r>
              <a:rPr lang="es-ES" sz="2000" u="sng" dirty="0"/>
              <a:t>advertencia técnica</a:t>
            </a:r>
            <a:r>
              <a:rPr lang="es-ES" sz="2000" dirty="0"/>
              <a:t>. Si no se dispone de un tiempo muerto estándar, se sancionará con una </a:t>
            </a:r>
            <a:r>
              <a:rPr lang="es-ES" sz="2000" u="sng" dirty="0"/>
              <a:t>falta técnica</a:t>
            </a:r>
            <a:r>
              <a:rPr lang="es-ES" sz="2000" dirty="0"/>
              <a:t>.</a:t>
            </a:r>
          </a:p>
          <a:p>
            <a:pPr marL="285750" indent="-285750">
              <a:buFont typeface="Arial" panose="020B0604020202020204" pitchFamily="34" charset="0"/>
              <a:buChar char="•"/>
            </a:pPr>
            <a:r>
              <a:rPr lang="es-ES" sz="2000" dirty="0"/>
              <a:t>Si hay sangre presente en un jugador o en la pista, el juego no puede reanudarse hasta que se haya controlado el sangrado y se haya quitado la sangre en la ropa y la pista, que se contabilizará como tiempo muerto arbitral.</a:t>
            </a:r>
          </a:p>
        </p:txBody>
      </p:sp>
    </p:spTree>
    <p:extLst>
      <p:ext uri="{BB962C8B-B14F-4D97-AF65-F5344CB8AC3E}">
        <p14:creationId xmlns:p14="http://schemas.microsoft.com/office/powerpoint/2010/main" val="281637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23</a:t>
            </a:fld>
            <a:endParaRPr/>
          </a:p>
        </p:txBody>
      </p:sp>
      <p:sp>
        <p:nvSpPr>
          <p:cNvPr id="2" name="CuadroTexto 1">
            <a:extLst>
              <a:ext uri="{FF2B5EF4-FFF2-40B4-BE49-F238E27FC236}">
                <a16:creationId xmlns:a16="http://schemas.microsoft.com/office/drawing/2014/main" id="{D677EBFC-7E66-B052-C313-76D320C1F644}"/>
              </a:ext>
            </a:extLst>
          </p:cNvPr>
          <p:cNvSpPr txBox="1"/>
          <p:nvPr/>
        </p:nvSpPr>
        <p:spPr>
          <a:xfrm>
            <a:off x="0" y="0"/>
            <a:ext cx="12191998"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Otros Tiempos</a:t>
            </a:r>
          </a:p>
        </p:txBody>
      </p:sp>
      <p:sp>
        <p:nvSpPr>
          <p:cNvPr id="3" name="Rectángulo 2">
            <a:extLst>
              <a:ext uri="{FF2B5EF4-FFF2-40B4-BE49-F238E27FC236}">
                <a16:creationId xmlns:a16="http://schemas.microsoft.com/office/drawing/2014/main" id="{CF7FC0CC-7D6D-F381-D1A2-321C02E2D4EC}"/>
              </a:ext>
            </a:extLst>
          </p:cNvPr>
          <p:cNvSpPr/>
          <p:nvPr/>
        </p:nvSpPr>
        <p:spPr>
          <a:xfrm>
            <a:off x="0" y="897191"/>
            <a:ext cx="1219199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i="1" dirty="0"/>
              <a:t>Juego continuo (10.C)</a:t>
            </a:r>
          </a:p>
          <a:p>
            <a:pPr marL="285750" indent="-285750">
              <a:buFont typeface="Arial" panose="020B0604020202020204" pitchFamily="34" charset="0"/>
              <a:buChar char="•"/>
            </a:pPr>
            <a:r>
              <a:rPr lang="es-ES" sz="2000" dirty="0"/>
              <a:t>El juego debe ser continuo, aunque los jugadores pueden tomar un trago o secarse con una toalla rápidamente entre jugadas siempre que, a juicio del JP, el flujo del juego no se vea afectado negativamente. El JP anunciará el marcador cuando se deba reanudar el juego.</a:t>
            </a:r>
          </a:p>
        </p:txBody>
      </p:sp>
      <p:sp>
        <p:nvSpPr>
          <p:cNvPr id="4" name="Rectángulo 3">
            <a:extLst>
              <a:ext uri="{FF2B5EF4-FFF2-40B4-BE49-F238E27FC236}">
                <a16:creationId xmlns:a16="http://schemas.microsoft.com/office/drawing/2014/main" id="{3CCAC178-DE5B-9CDD-2062-7EE8C44147C4}"/>
              </a:ext>
            </a:extLst>
          </p:cNvPr>
          <p:cNvSpPr/>
          <p:nvPr/>
        </p:nvSpPr>
        <p:spPr>
          <a:xfrm>
            <a:off x="0" y="2334141"/>
            <a:ext cx="121920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i="1" dirty="0"/>
              <a:t>Tiempo Muerto de Equipamiento (10.D)</a:t>
            </a:r>
          </a:p>
          <a:p>
            <a:pPr marL="285750" indent="-285750">
              <a:buFont typeface="Arial" panose="020B0604020202020204" pitchFamily="34" charset="0"/>
              <a:buChar char="•"/>
            </a:pPr>
            <a:r>
              <a:rPr lang="es-ES" sz="2000" dirty="0"/>
              <a:t>Se espera que los jugadores mantengan toda la ropa y el equipo en buenas condiciones para jugar. Si el juez de pista determina que es necesario un cambio o ajuste del equipo para una continuación justa y segura del partido, el juez de pista puede otorgar, a solicitud de un jugador, un tiempo muerto de equipamiento de duración razonable.</a:t>
            </a:r>
          </a:p>
        </p:txBody>
      </p:sp>
      <p:sp>
        <p:nvSpPr>
          <p:cNvPr id="6" name="Rectángulo 5">
            <a:extLst>
              <a:ext uri="{FF2B5EF4-FFF2-40B4-BE49-F238E27FC236}">
                <a16:creationId xmlns:a16="http://schemas.microsoft.com/office/drawing/2014/main" id="{9426090C-DE7C-2353-6B6D-A629036EE8D4}"/>
              </a:ext>
            </a:extLst>
          </p:cNvPr>
          <p:cNvSpPr/>
          <p:nvPr/>
        </p:nvSpPr>
        <p:spPr>
          <a:xfrm>
            <a:off x="1" y="4061381"/>
            <a:ext cx="12191998"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i="1" dirty="0"/>
              <a:t>Tiempo entre Juegos (10.E)</a:t>
            </a:r>
          </a:p>
          <a:p>
            <a:pPr marL="285750" indent="-285750">
              <a:buFont typeface="Arial" panose="020B0604020202020204" pitchFamily="34" charset="0"/>
              <a:buChar char="•"/>
            </a:pPr>
            <a:r>
              <a:rPr lang="es-ES" sz="2000" dirty="0"/>
              <a:t>El tiempo estándar entre juegos es de </a:t>
            </a:r>
            <a:r>
              <a:rPr lang="es-ES" sz="2000" b="1" dirty="0"/>
              <a:t>2 minutos</a:t>
            </a:r>
            <a:r>
              <a:rPr lang="es-ES" sz="2000" dirty="0"/>
              <a:t>.</a:t>
            </a:r>
          </a:p>
          <a:p>
            <a:pPr marL="285750" indent="-285750">
              <a:buFont typeface="Arial" panose="020B0604020202020204" pitchFamily="34" charset="0"/>
              <a:buChar char="•"/>
            </a:pPr>
            <a:r>
              <a:rPr lang="es-ES" sz="2000" dirty="0"/>
              <a:t>Entre los juegos de un partido, los jugadores pueden tomar uno o ambos tiempos muertos de su próximo juego, pero cuenta primero el tiempo entre juegos y, si no se consume el tiempo muerto, se mantiene.</a:t>
            </a:r>
          </a:p>
        </p:txBody>
      </p:sp>
      <p:sp>
        <p:nvSpPr>
          <p:cNvPr id="7" name="Rectángulo 6">
            <a:extLst>
              <a:ext uri="{FF2B5EF4-FFF2-40B4-BE49-F238E27FC236}">
                <a16:creationId xmlns:a16="http://schemas.microsoft.com/office/drawing/2014/main" id="{1E1972EF-1D80-2FCD-2BDD-431F4436FE08}"/>
              </a:ext>
            </a:extLst>
          </p:cNvPr>
          <p:cNvSpPr/>
          <p:nvPr/>
        </p:nvSpPr>
        <p:spPr>
          <a:xfrm>
            <a:off x="0" y="5781547"/>
            <a:ext cx="1219200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000" b="1" i="1" dirty="0"/>
              <a:t>Tiempo entre Partidos (10.F)</a:t>
            </a:r>
          </a:p>
          <a:p>
            <a:pPr marL="285750" indent="-285750">
              <a:buFont typeface="Arial" panose="020B0604020202020204" pitchFamily="34" charset="0"/>
              <a:buChar char="•"/>
            </a:pPr>
            <a:r>
              <a:rPr lang="es-ES" sz="2000" dirty="0"/>
              <a:t>El tiempo estándar entre partidos es de </a:t>
            </a:r>
            <a:r>
              <a:rPr lang="es-ES" sz="2000" b="1" dirty="0"/>
              <a:t>10 minutos</a:t>
            </a:r>
            <a:r>
              <a:rPr lang="es-ES" sz="2000" dirty="0"/>
              <a:t>.</a:t>
            </a:r>
          </a:p>
        </p:txBody>
      </p:sp>
    </p:spTree>
    <p:extLst>
      <p:ext uri="{BB962C8B-B14F-4D97-AF65-F5344CB8AC3E}">
        <p14:creationId xmlns:p14="http://schemas.microsoft.com/office/powerpoint/2010/main" val="34521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24</a:t>
            </a:fld>
            <a:endParaRPr/>
          </a:p>
        </p:txBody>
      </p:sp>
      <p:sp>
        <p:nvSpPr>
          <p:cNvPr id="2" name="CuadroTexto 1">
            <a:extLst>
              <a:ext uri="{FF2B5EF4-FFF2-40B4-BE49-F238E27FC236}">
                <a16:creationId xmlns:a16="http://schemas.microsoft.com/office/drawing/2014/main" id="{9E93A40E-6991-5E7E-D381-4FB102D9CB20}"/>
              </a:ext>
            </a:extLst>
          </p:cNvPr>
          <p:cNvSpPr txBox="1"/>
          <p:nvPr/>
        </p:nvSpPr>
        <p:spPr>
          <a:xfrm>
            <a:off x="1" y="66656"/>
            <a:ext cx="12191998" cy="769441"/>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ARBITRANDO CON JUECES DE LÍNEA (13.D.3): </a:t>
            </a:r>
          </a:p>
          <a:p>
            <a:r>
              <a:rPr lang="es-ES" sz="2000" b="1" i="1" dirty="0">
                <a:latin typeface="Segoe UI" panose="020B0502040204020203" pitchFamily="34" charset="0"/>
              </a:rPr>
              <a:t> </a:t>
            </a:r>
          </a:p>
        </p:txBody>
      </p:sp>
      <p:sp>
        <p:nvSpPr>
          <p:cNvPr id="3" name="Rectángulo 2">
            <a:extLst>
              <a:ext uri="{FF2B5EF4-FFF2-40B4-BE49-F238E27FC236}">
                <a16:creationId xmlns:a16="http://schemas.microsoft.com/office/drawing/2014/main" id="{EBB08AAD-5288-5DA9-F571-BF659FFB8076}"/>
              </a:ext>
            </a:extLst>
          </p:cNvPr>
          <p:cNvSpPr/>
          <p:nvPr/>
        </p:nvSpPr>
        <p:spPr>
          <a:xfrm>
            <a:off x="0" y="875803"/>
            <a:ext cx="12191999" cy="59093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buFont typeface="Arial" panose="020B0604020202020204" pitchFamily="34" charset="0"/>
              <a:buChar char="•"/>
            </a:pPr>
            <a:r>
              <a:rPr lang="es-ES" sz="2100" dirty="0"/>
              <a:t>Los jueces de línea forman parte del equipo arbitral.</a:t>
            </a:r>
          </a:p>
          <a:p>
            <a:pPr marL="285750" indent="-285750">
              <a:buFont typeface="Arial" panose="020B0604020202020204" pitchFamily="34" charset="0"/>
              <a:buChar char="•"/>
            </a:pPr>
            <a:r>
              <a:rPr lang="es-ES" sz="2100" dirty="0"/>
              <a:t>Tienen más responsabilidad que cantar líneas, pueden cantar inmediatamente:</a:t>
            </a:r>
          </a:p>
          <a:p>
            <a:pPr marL="10800"/>
            <a:r>
              <a:rPr lang="es-ES" sz="2100" dirty="0"/>
              <a:t>      - Faltas de pie en el servicio.</a:t>
            </a:r>
          </a:p>
          <a:p>
            <a:pPr marL="10800"/>
            <a:r>
              <a:rPr lang="es-ES" sz="2100" dirty="0"/>
              <a:t>      - Faltas de pie en los laterales de la ZNV, incluso restablecimiento.</a:t>
            </a:r>
          </a:p>
          <a:p>
            <a:pPr marL="285750" indent="-285750">
              <a:buFont typeface="Arial" panose="020B0604020202020204" pitchFamily="34" charset="0"/>
              <a:buChar char="•"/>
            </a:pPr>
            <a:r>
              <a:rPr lang="es-ES" sz="2100" dirty="0"/>
              <a:t>Levantar la mano al final del rally para indicar al árbitro:</a:t>
            </a:r>
          </a:p>
          <a:p>
            <a:r>
              <a:rPr lang="es-ES" sz="2100" dirty="0"/>
              <a:t>      - Toques en la red. </a:t>
            </a:r>
          </a:p>
          <a:p>
            <a:r>
              <a:rPr lang="es-ES" sz="2100" dirty="0"/>
              <a:t>      - Dobles botes.</a:t>
            </a:r>
          </a:p>
          <a:p>
            <a:r>
              <a:rPr lang="es-ES" sz="2100" dirty="0"/>
              <a:t>      - Toque de la pelota en un jugador.</a:t>
            </a:r>
          </a:p>
          <a:p>
            <a:r>
              <a:rPr lang="es-ES" sz="2100" dirty="0"/>
              <a:t>      - Coaching.</a:t>
            </a:r>
          </a:p>
          <a:p>
            <a:r>
              <a:rPr lang="es-ES" sz="2100" dirty="0"/>
              <a:t>      - Infracciones al Código de Conducta.</a:t>
            </a:r>
          </a:p>
          <a:p>
            <a:pPr marL="285750" indent="-285750">
              <a:buFont typeface="Arial" panose="020B0604020202020204" pitchFamily="34" charset="0"/>
              <a:buChar char="•"/>
            </a:pPr>
            <a:r>
              <a:rPr lang="es-ES" sz="2100" dirty="0"/>
              <a:t>Deben dar su opinión al árbitro si este se la pide.</a:t>
            </a:r>
          </a:p>
          <a:p>
            <a:pPr marL="285750" indent="-285750">
              <a:buFont typeface="Arial" panose="020B0604020202020204" pitchFamily="34" charset="0"/>
              <a:buChar char="•"/>
            </a:pPr>
            <a:r>
              <a:rPr lang="es-ES" sz="2100" dirty="0"/>
              <a:t>Opción pasiva:</a:t>
            </a:r>
          </a:p>
          <a:p>
            <a:pPr lvl="3"/>
            <a:r>
              <a:rPr lang="es-ES" sz="2100" dirty="0"/>
              <a:t>      - Los jugadores hacen sus cantos de línea.</a:t>
            </a:r>
          </a:p>
          <a:p>
            <a:pPr marL="360000" lvl="3" indent="-457200"/>
            <a:r>
              <a:rPr lang="es-ES" sz="2100" dirty="0"/>
              <a:t>      - Los JL se pronuncian si el JP se lo solicita después de una apelación.</a:t>
            </a:r>
          </a:p>
          <a:p>
            <a:pPr marL="285750" indent="-285750">
              <a:buFont typeface="Arial" panose="020B0604020202020204" pitchFamily="34" charset="0"/>
              <a:buChar char="•"/>
            </a:pPr>
            <a:r>
              <a:rPr lang="es-ES" sz="2100" dirty="0"/>
              <a:t>El JP puede corregir el canto del JL sólo si vio claramente la pelota y sólo después de una apelación.</a:t>
            </a:r>
          </a:p>
          <a:p>
            <a:pPr marL="285750" indent="-285750">
              <a:buFont typeface="Arial" panose="020B0604020202020204" pitchFamily="34" charset="0"/>
              <a:buChar char="•"/>
            </a:pPr>
            <a:r>
              <a:rPr lang="es-ES" sz="2100" dirty="0"/>
              <a:t>El JP puede cantar una línea sin apelación si el JL hizo la señal de bloqueo y el JP vio la pelota. Si no la vio puede consultar al resto de JL.</a:t>
            </a:r>
          </a:p>
        </p:txBody>
      </p:sp>
    </p:spTree>
    <p:extLst>
      <p:ext uri="{BB962C8B-B14F-4D97-AF65-F5344CB8AC3E}">
        <p14:creationId xmlns:p14="http://schemas.microsoft.com/office/powerpoint/2010/main" val="38202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3</a:t>
            </a:fld>
            <a:endParaRPr/>
          </a:p>
        </p:txBody>
      </p:sp>
      <p:sp>
        <p:nvSpPr>
          <p:cNvPr id="10" name="Rectángulo 9"/>
          <p:cNvSpPr/>
          <p:nvPr/>
        </p:nvSpPr>
        <p:spPr>
          <a:xfrm>
            <a:off x="230557" y="80998"/>
            <a:ext cx="11961443" cy="1277273"/>
          </a:xfrm>
          <a:prstGeom prst="rect">
            <a:avLst/>
          </a:prstGeom>
        </p:spPr>
        <p:txBody>
          <a:bodyPr wrap="square">
            <a:spAutoFit/>
          </a:bodyPr>
          <a:lstStyle/>
          <a:p>
            <a:pPr lvl="1" algn="ctr">
              <a:spcBef>
                <a:spcPts val="600"/>
              </a:spcBef>
              <a:buSzPts val="3600"/>
            </a:pPr>
            <a:r>
              <a:rPr lang="es-ES" sz="3600" dirty="0">
                <a:solidFill>
                  <a:srgbClr val="18579B"/>
                </a:solidFill>
              </a:rPr>
              <a:t>Objetivo: </a:t>
            </a:r>
          </a:p>
          <a:p>
            <a:pPr lvl="1">
              <a:spcBef>
                <a:spcPts val="600"/>
              </a:spcBef>
              <a:buSzPts val="3600"/>
            </a:pPr>
            <a:r>
              <a:rPr lang="es-ES" sz="3600" dirty="0" smtClean="0">
                <a:solidFill>
                  <a:srgbClr val="18579B"/>
                </a:solidFill>
              </a:rPr>
              <a:t>Conocer </a:t>
            </a:r>
            <a:r>
              <a:rPr lang="es-ES" sz="3600" dirty="0">
                <a:solidFill>
                  <a:srgbClr val="18579B"/>
                </a:solidFill>
              </a:rPr>
              <a:t>el Reglamento del Pickleball</a:t>
            </a:r>
          </a:p>
        </p:txBody>
      </p:sp>
      <p:sp>
        <p:nvSpPr>
          <p:cNvPr id="11" name="Rectángulo 10"/>
          <p:cNvSpPr/>
          <p:nvPr/>
        </p:nvSpPr>
        <p:spPr>
          <a:xfrm>
            <a:off x="115278" y="2109956"/>
            <a:ext cx="11961443" cy="4262705"/>
          </a:xfrm>
          <a:prstGeom prst="rect">
            <a:avLst/>
          </a:prstGeom>
        </p:spPr>
        <p:txBody>
          <a:bodyPr wrap="square">
            <a:spAutoFit/>
          </a:bodyPr>
          <a:lstStyle/>
          <a:p>
            <a:pPr lvl="1" algn="ctr">
              <a:spcBef>
                <a:spcPts val="600"/>
              </a:spcBef>
              <a:buSzPts val="3600"/>
            </a:pPr>
            <a:r>
              <a:rPr lang="es-ES" sz="1800" dirty="0" smtClean="0">
                <a:solidFill>
                  <a:srgbClr val="18579B"/>
                </a:solidFill>
              </a:rPr>
              <a:t>Diferencias con tenis en temas aparentemente similares (no exhaustivo): </a:t>
            </a:r>
          </a:p>
          <a:p>
            <a:pPr marL="571500" lvl="1" indent="-571500">
              <a:spcBef>
                <a:spcPts val="600"/>
              </a:spcBef>
              <a:buSzPts val="3600"/>
              <a:buFont typeface="Arial" panose="020B0604020202020204" pitchFamily="34" charset="0"/>
              <a:buChar char="•"/>
            </a:pPr>
            <a:r>
              <a:rPr lang="es-ES" sz="1800" dirty="0" smtClean="0">
                <a:solidFill>
                  <a:srgbClr val="18579B"/>
                </a:solidFill>
              </a:rPr>
              <a:t>LET </a:t>
            </a:r>
            <a:r>
              <a:rPr lang="es-ES" sz="1800" dirty="0">
                <a:solidFill>
                  <a:srgbClr val="18579B"/>
                </a:solidFill>
              </a:rPr>
              <a:t>permitido</a:t>
            </a:r>
          </a:p>
          <a:p>
            <a:pPr marL="571500" lvl="1" indent="-571500">
              <a:spcBef>
                <a:spcPts val="600"/>
              </a:spcBef>
              <a:buSzPts val="3600"/>
              <a:buFont typeface="Arial" panose="020B0604020202020204" pitchFamily="34" charset="0"/>
              <a:buChar char="•"/>
            </a:pPr>
            <a:r>
              <a:rPr lang="es-ES" sz="1800" dirty="0">
                <a:solidFill>
                  <a:srgbClr val="18579B"/>
                </a:solidFill>
              </a:rPr>
              <a:t>Sólo 1 servicio</a:t>
            </a:r>
          </a:p>
          <a:p>
            <a:pPr marL="571500" lvl="1" indent="-571500">
              <a:spcBef>
                <a:spcPts val="600"/>
              </a:spcBef>
              <a:buSzPts val="3600"/>
              <a:buFont typeface="Arial" panose="020B0604020202020204" pitchFamily="34" charset="0"/>
              <a:buChar char="•"/>
            </a:pPr>
            <a:r>
              <a:rPr lang="es-ES" sz="1800" dirty="0">
                <a:solidFill>
                  <a:srgbClr val="18579B"/>
                </a:solidFill>
              </a:rPr>
              <a:t>Regla de doble bote</a:t>
            </a:r>
          </a:p>
          <a:p>
            <a:pPr marL="571500" lvl="1" indent="-571500">
              <a:spcBef>
                <a:spcPts val="600"/>
              </a:spcBef>
              <a:buSzPts val="3600"/>
              <a:buFont typeface="Arial" panose="020B0604020202020204" pitchFamily="34" charset="0"/>
              <a:buChar char="•"/>
            </a:pPr>
            <a:r>
              <a:rPr lang="es-ES" sz="1800" dirty="0">
                <a:solidFill>
                  <a:srgbClr val="18579B"/>
                </a:solidFill>
              </a:rPr>
              <a:t>Corregir posición de jugadores</a:t>
            </a:r>
          </a:p>
          <a:p>
            <a:pPr marL="571500" lvl="1" indent="-571500">
              <a:spcBef>
                <a:spcPts val="600"/>
              </a:spcBef>
              <a:buSzPts val="3600"/>
              <a:buFont typeface="Arial" panose="020B0604020202020204" pitchFamily="34" charset="0"/>
              <a:buChar char="•"/>
            </a:pPr>
            <a:r>
              <a:rPr lang="es-ES" sz="1800" dirty="0">
                <a:solidFill>
                  <a:srgbClr val="18579B"/>
                </a:solidFill>
              </a:rPr>
              <a:t>Carry No permitido</a:t>
            </a:r>
          </a:p>
          <a:p>
            <a:pPr marL="571500" lvl="1" indent="-571500">
              <a:spcBef>
                <a:spcPts val="600"/>
              </a:spcBef>
              <a:buSzPts val="3600"/>
              <a:buFont typeface="Arial" panose="020B0604020202020204" pitchFamily="34" charset="0"/>
              <a:buChar char="•"/>
            </a:pPr>
            <a:r>
              <a:rPr lang="es-ES" sz="1800" dirty="0">
                <a:solidFill>
                  <a:srgbClr val="18579B"/>
                </a:solidFill>
              </a:rPr>
              <a:t>El poste no es parte de la red, es objeto permanente</a:t>
            </a:r>
          </a:p>
          <a:p>
            <a:pPr marL="571500" lvl="1" indent="-571500">
              <a:spcBef>
                <a:spcPts val="600"/>
              </a:spcBef>
              <a:buSzPts val="3600"/>
              <a:buFont typeface="Arial" panose="020B0604020202020204" pitchFamily="34" charset="0"/>
              <a:buChar char="•"/>
            </a:pPr>
            <a:r>
              <a:rPr lang="es-ES" sz="1800" dirty="0">
                <a:solidFill>
                  <a:srgbClr val="18579B"/>
                </a:solidFill>
              </a:rPr>
              <a:t>Coaching permitido en Tiempos Muertos</a:t>
            </a:r>
          </a:p>
          <a:p>
            <a:pPr marL="571500" lvl="1" indent="-571500">
              <a:spcBef>
                <a:spcPts val="600"/>
              </a:spcBef>
              <a:buSzPts val="3600"/>
              <a:buFont typeface="Arial" panose="020B0604020202020204" pitchFamily="34" charset="0"/>
              <a:buChar char="•"/>
            </a:pPr>
            <a:r>
              <a:rPr lang="es-ES" sz="1800" dirty="0">
                <a:solidFill>
                  <a:srgbClr val="18579B"/>
                </a:solidFill>
              </a:rPr>
              <a:t>Interferencia y distracción</a:t>
            </a:r>
          </a:p>
          <a:p>
            <a:pPr marL="571500" lvl="1" indent="-571500">
              <a:spcBef>
                <a:spcPts val="600"/>
              </a:spcBef>
              <a:buSzPts val="3600"/>
              <a:buFont typeface="Arial" panose="020B0604020202020204" pitchFamily="34" charset="0"/>
              <a:buChar char="•"/>
            </a:pPr>
            <a:r>
              <a:rPr lang="es-ES" sz="1800" dirty="0">
                <a:solidFill>
                  <a:srgbClr val="18579B"/>
                </a:solidFill>
              </a:rPr>
              <a:t>Aplicación del Código de Conducta</a:t>
            </a:r>
          </a:p>
          <a:p>
            <a:pPr marL="571500" lvl="1" indent="-571500">
              <a:spcBef>
                <a:spcPts val="600"/>
              </a:spcBef>
              <a:buSzPts val="3600"/>
              <a:buFont typeface="Arial" panose="020B0604020202020204" pitchFamily="34" charset="0"/>
              <a:buChar char="•"/>
            </a:pPr>
            <a:r>
              <a:rPr lang="es-ES" sz="1800" dirty="0">
                <a:solidFill>
                  <a:srgbClr val="18579B"/>
                </a:solidFill>
              </a:rPr>
              <a:t>No se puede intervenir desde fuera de la pista</a:t>
            </a:r>
          </a:p>
          <a:p>
            <a:pPr marL="571500" lvl="1" indent="-571500">
              <a:spcBef>
                <a:spcPts val="600"/>
              </a:spcBef>
              <a:buSzPts val="3600"/>
              <a:buFont typeface="Arial" panose="020B0604020202020204" pitchFamily="34" charset="0"/>
              <a:buChar char="•"/>
            </a:pPr>
            <a:r>
              <a:rPr lang="es-ES" sz="1800" dirty="0">
                <a:solidFill>
                  <a:srgbClr val="18579B"/>
                </a:solidFill>
              </a:rPr>
              <a:t>El árbitro no puede corregir cantos sin apelación previa</a:t>
            </a:r>
          </a:p>
        </p:txBody>
      </p:sp>
    </p:spTree>
    <p:extLst>
      <p:ext uri="{BB962C8B-B14F-4D97-AF65-F5344CB8AC3E}">
        <p14:creationId xmlns:p14="http://schemas.microsoft.com/office/powerpoint/2010/main" val="1870015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7"/>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4</a:t>
            </a:fld>
            <a:endParaRPr/>
          </a:p>
        </p:txBody>
      </p:sp>
      <p:sp>
        <p:nvSpPr>
          <p:cNvPr id="11" name="CuadroTexto 10"/>
          <p:cNvSpPr txBox="1"/>
          <p:nvPr/>
        </p:nvSpPr>
        <p:spPr>
          <a:xfrm>
            <a:off x="0" y="0"/>
            <a:ext cx="683336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JUEGO</a:t>
            </a:r>
          </a:p>
        </p:txBody>
      </p:sp>
      <p:sp>
        <p:nvSpPr>
          <p:cNvPr id="13" name="1-Definición"/>
          <p:cNvSpPr/>
          <p:nvPr/>
        </p:nvSpPr>
        <p:spPr>
          <a:xfrm>
            <a:off x="-1" y="579022"/>
            <a:ext cx="6833367" cy="1785104"/>
          </a:xfrm>
          <a:prstGeom prst="rect">
            <a:avLst/>
          </a:prstGeom>
        </p:spPr>
        <p:txBody>
          <a:bodyPr wrap="square">
            <a:spAutoFit/>
          </a:bodyPr>
          <a:lstStyle/>
          <a:p>
            <a:r>
              <a:rPr lang="es-ES" sz="2200" dirty="0">
                <a:latin typeface="Segoe UI" panose="020B0502040204020203" pitchFamily="34" charset="0"/>
              </a:rPr>
              <a:t>El pickleball es un deporte de pala que se juega con una pelota perforada especial en una pista de 20 pies por 44 pies (6,10 m por 13,41 m) con una red tipo tenis. La pista se divide en lados de servicio derecho/par e izquierdo/impar y zonas de no volea. </a:t>
            </a:r>
            <a:endParaRPr lang="es-ES" sz="2200" dirty="0"/>
          </a:p>
        </p:txBody>
      </p:sp>
      <p:pic>
        <p:nvPicPr>
          <p:cNvPr id="14" name="3-La Pista"/>
          <p:cNvPicPr>
            <a:picLocks noChangeAspect="1"/>
          </p:cNvPicPr>
          <p:nvPr/>
        </p:nvPicPr>
        <p:blipFill>
          <a:blip r:embed="rId3"/>
          <a:stretch>
            <a:fillRect/>
          </a:stretch>
        </p:blipFill>
        <p:spPr>
          <a:xfrm>
            <a:off x="6873196" y="10368"/>
            <a:ext cx="5318804" cy="5191454"/>
          </a:xfrm>
          <a:prstGeom prst="rect">
            <a:avLst/>
          </a:prstGeom>
        </p:spPr>
      </p:pic>
      <p:sp>
        <p:nvSpPr>
          <p:cNvPr id="20" name="4-Carácterísticas"/>
          <p:cNvSpPr/>
          <p:nvPr/>
        </p:nvSpPr>
        <p:spPr>
          <a:xfrm>
            <a:off x="0" y="2692648"/>
            <a:ext cx="6871600" cy="4154984"/>
          </a:xfrm>
          <a:prstGeom prst="rect">
            <a:avLst/>
          </a:prstGeom>
          <a:solidFill>
            <a:schemeClr val="tx1">
              <a:lumMod val="50000"/>
              <a:lumOff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latin typeface="Segoe UI" panose="020B0502040204020203" pitchFamily="34" charset="0"/>
              </a:rPr>
              <a:t>* La pelota se sirve en diagonal sobre la red hacia la pista de recepción del oponente usando un saque de volea o con bote de acuerdo con unos movimientos aprobados. </a:t>
            </a:r>
          </a:p>
          <a:p>
            <a:r>
              <a:rPr lang="es-ES" sz="2200" dirty="0">
                <a:latin typeface="Segoe UI" panose="020B0502040204020203" pitchFamily="34" charset="0"/>
              </a:rPr>
              <a:t>* Los puntos son anotados solo por el lado que sirve cuando el servidor o el equipo del servidor gana el rally. El servidor continúa sacando, alternando lados de servicio, hasta que el equipo que saca pierde el rally. </a:t>
            </a:r>
          </a:p>
          <a:p>
            <a:r>
              <a:rPr lang="es-ES" sz="2200" dirty="0">
                <a:latin typeface="Segoe UI" panose="020B0502040204020203" pitchFamily="34" charset="0"/>
              </a:rPr>
              <a:t>* Por lo general, gana el primer equipo que anota 11 puntos y lidera por al menos un margen de 2 puntos. </a:t>
            </a:r>
          </a:p>
          <a:p>
            <a:r>
              <a:rPr lang="es-ES" sz="2200" dirty="0">
                <a:latin typeface="Segoe UI" panose="020B0502040204020203" pitchFamily="34" charset="0"/>
              </a:rPr>
              <a:t>* El pickleball se puede jugar en individuales o dobles. </a:t>
            </a:r>
            <a:endParaRPr lang="es-ES" sz="2200" dirty="0"/>
          </a:p>
        </p:txBody>
      </p:sp>
      <p:pic>
        <p:nvPicPr>
          <p:cNvPr id="2" name="2-Las bolas">
            <a:extLst>
              <a:ext uri="{FF2B5EF4-FFF2-40B4-BE49-F238E27FC236}">
                <a16:creationId xmlns:a16="http://schemas.microsoft.com/office/drawing/2014/main" id="{7FEEC943-F386-B197-6252-1FAFA8114871}"/>
              </a:ext>
            </a:extLst>
          </p:cNvPr>
          <p:cNvPicPr>
            <a:picLocks noChangeAspect="1"/>
          </p:cNvPicPr>
          <p:nvPr/>
        </p:nvPicPr>
        <p:blipFill>
          <a:blip r:embed="rId4"/>
          <a:stretch>
            <a:fillRect/>
          </a:stretch>
        </p:blipFill>
        <p:spPr>
          <a:xfrm>
            <a:off x="7450372" y="5191760"/>
            <a:ext cx="3872202" cy="1576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7"/>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5</a:t>
            </a:fld>
            <a:endParaRPr/>
          </a:p>
        </p:txBody>
      </p:sp>
      <p:sp>
        <p:nvSpPr>
          <p:cNvPr id="11" name="CuadroTexto 10"/>
          <p:cNvSpPr txBox="1"/>
          <p:nvPr/>
        </p:nvSpPr>
        <p:spPr>
          <a:xfrm>
            <a:off x="0" y="0"/>
            <a:ext cx="232050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JUEGO</a:t>
            </a:r>
          </a:p>
        </p:txBody>
      </p:sp>
      <p:sp>
        <p:nvSpPr>
          <p:cNvPr id="17" name="Rectángulo 16"/>
          <p:cNvSpPr/>
          <p:nvPr/>
        </p:nvSpPr>
        <p:spPr>
          <a:xfrm>
            <a:off x="4984057" y="722062"/>
            <a:ext cx="6867284" cy="1785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ES" sz="2200" b="1" dirty="0">
                <a:latin typeface="Segoe UI" panose="020B0502040204020203" pitchFamily="34" charset="0"/>
              </a:rPr>
              <a:t>Zona de no volea (ZNV): (2.B.3) </a:t>
            </a:r>
          </a:p>
          <a:p>
            <a:r>
              <a:rPr lang="es-ES" sz="2200" dirty="0">
                <a:latin typeface="Segoe UI" panose="020B0502040204020203" pitchFamily="34" charset="0"/>
              </a:rPr>
              <a:t>Un área que se extiende 7 pies (2,13m) a cada lado de la red, dentro de la cual un jugador no puede golpear la pelota sin que bote primero, con limitaciones adicionales que se verán posteriormente</a:t>
            </a:r>
            <a:r>
              <a:rPr lang="es-ES" sz="2200" dirty="0" smtClean="0">
                <a:latin typeface="Segoe UI" panose="020B0502040204020203" pitchFamily="34" charset="0"/>
              </a:rPr>
              <a:t>.</a:t>
            </a:r>
          </a:p>
        </p:txBody>
      </p:sp>
      <p:sp>
        <p:nvSpPr>
          <p:cNvPr id="23" name="5.1-Dos Botes"/>
          <p:cNvSpPr/>
          <p:nvPr/>
        </p:nvSpPr>
        <p:spPr>
          <a:xfrm>
            <a:off x="0" y="3080008"/>
            <a:ext cx="4364659" cy="178510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s-ES" sz="2200" b="1" dirty="0">
                <a:latin typeface="Segoe UI" panose="020B0502040204020203" pitchFamily="34" charset="0"/>
              </a:rPr>
              <a:t>Regla de dos botes:</a:t>
            </a:r>
          </a:p>
          <a:p>
            <a:r>
              <a:rPr lang="es-ES" sz="2200" dirty="0">
                <a:latin typeface="Segoe UI" panose="020B0502040204020203" pitchFamily="34" charset="0"/>
              </a:rPr>
              <a:t>Después de servir la pelota, cada lado debe hacer un golpe de bote (</a:t>
            </a:r>
            <a:r>
              <a:rPr lang="es-ES" sz="2200" dirty="0" err="1">
                <a:latin typeface="Segoe UI" panose="020B0502040204020203" pitchFamily="34" charset="0"/>
              </a:rPr>
              <a:t>groundstroke</a:t>
            </a:r>
            <a:r>
              <a:rPr lang="es-ES" sz="2200" dirty="0">
                <a:latin typeface="Segoe UI" panose="020B0502040204020203" pitchFamily="34" charset="0"/>
              </a:rPr>
              <a:t>) antes de poder volear la pelota. </a:t>
            </a:r>
            <a:endParaRPr lang="es-ES" sz="2200" dirty="0"/>
          </a:p>
        </p:txBody>
      </p:sp>
      <p:sp>
        <p:nvSpPr>
          <p:cNvPr id="24" name="5-Carácterísticas Únicas"/>
          <p:cNvSpPr/>
          <p:nvPr/>
        </p:nvSpPr>
        <p:spPr>
          <a:xfrm>
            <a:off x="0" y="471996"/>
            <a:ext cx="4714240" cy="2474404"/>
          </a:xfrm>
          <a:prstGeom prst="irregularSeal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ES" sz="1800" b="1" spc="50" dirty="0">
                <a:ln w="9525" cmpd="sng">
                  <a:solidFill>
                    <a:schemeClr val="accent1"/>
                  </a:solidFill>
                  <a:prstDash val="solid"/>
                </a:ln>
                <a:solidFill>
                  <a:srgbClr val="70AD47">
                    <a:tint val="1000"/>
                  </a:srgbClr>
                </a:solidFill>
                <a:effectLst>
                  <a:glow rad="38100">
                    <a:schemeClr val="accent1">
                      <a:alpha val="40000"/>
                    </a:schemeClr>
                  </a:glow>
                </a:effectLst>
              </a:rPr>
              <a:t>CARACTERÍSTICAS ÚNICAS (Pág. 2)</a:t>
            </a:r>
          </a:p>
        </p:txBody>
      </p:sp>
      <p:pic>
        <p:nvPicPr>
          <p:cNvPr id="1026" name="Picture 2" descr="Resultado de imagen de Medidas Pista De Pickleball">
            <a:extLst>
              <a:ext uri="{FF2B5EF4-FFF2-40B4-BE49-F238E27FC236}">
                <a16:creationId xmlns:a16="http://schemas.microsoft.com/office/drawing/2014/main" id="{974E084C-4E88-ACD2-5ADF-537F73DE0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4508" y="2683198"/>
            <a:ext cx="6726382" cy="32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41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6</a:t>
            </a:fld>
            <a:endParaRPr/>
          </a:p>
        </p:txBody>
      </p:sp>
      <p:sp>
        <p:nvSpPr>
          <p:cNvPr id="5" name="CuadroTexto 4"/>
          <p:cNvSpPr txBox="1"/>
          <p:nvPr/>
        </p:nvSpPr>
        <p:spPr>
          <a:xfrm>
            <a:off x="-1" y="0"/>
            <a:ext cx="5995359"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PECULIARIDADES</a:t>
            </a:r>
          </a:p>
        </p:txBody>
      </p:sp>
      <p:sp>
        <p:nvSpPr>
          <p:cNvPr id="3" name="Rectángulo 2"/>
          <p:cNvSpPr/>
          <p:nvPr/>
        </p:nvSpPr>
        <p:spPr>
          <a:xfrm>
            <a:off x="86264" y="575043"/>
            <a:ext cx="5909094" cy="280076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latin typeface="Segoe UI" panose="020B0502040204020203" pitchFamily="34" charset="0"/>
              </a:rPr>
              <a:t>Especificaciones de la pelota</a:t>
            </a:r>
            <a:r>
              <a:rPr lang="es-ES" sz="2000" b="1" i="1" dirty="0">
                <a:latin typeface="Segoe UI" panose="020B0502040204020203" pitchFamily="34" charset="0"/>
              </a:rPr>
              <a:t>. ….(2.D)</a:t>
            </a:r>
          </a:p>
          <a:p>
            <a:endParaRPr lang="es-ES" sz="2000" b="1" i="1" dirty="0">
              <a:latin typeface="Segoe UI" panose="020B0502040204020203" pitchFamily="34" charset="0"/>
            </a:endParaRPr>
          </a:p>
          <a:p>
            <a:r>
              <a:rPr lang="es-ES" sz="2200" dirty="0"/>
              <a:t>Aprobación. El Director del Torneo elegirá la pelota del torneo. La pelota seleccionada para jugar en cualquier torneo autorizado por la RFET debe figurar en la lista oficial de pelotas aprobadas publicada en el sitio web de USA PICKLEBALL: USA Pickleball.org. </a:t>
            </a:r>
          </a:p>
        </p:txBody>
      </p:sp>
      <p:sp>
        <p:nvSpPr>
          <p:cNvPr id="7" name="Rectángulo 6"/>
          <p:cNvSpPr/>
          <p:nvPr/>
        </p:nvSpPr>
        <p:spPr>
          <a:xfrm>
            <a:off x="6271394" y="1738076"/>
            <a:ext cx="5834342" cy="3046988"/>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latin typeface="Segoe UI" panose="020B0502040204020203" pitchFamily="34" charset="0"/>
              </a:rPr>
              <a:t>Especificaciones de la pala. </a:t>
            </a:r>
            <a:r>
              <a:rPr lang="es-ES" sz="2200" b="1" i="1" dirty="0">
                <a:latin typeface="Segoe UI" panose="020B0502040204020203" pitchFamily="34" charset="0"/>
              </a:rPr>
              <a:t>…. (2.E)</a:t>
            </a:r>
          </a:p>
          <a:p>
            <a:endParaRPr lang="es-ES" b="1" i="1" dirty="0">
              <a:latin typeface="Segoe UI" panose="020B0502040204020203" pitchFamily="34" charset="0"/>
            </a:endParaRPr>
          </a:p>
          <a:p>
            <a:r>
              <a:rPr lang="es-ES" sz="2200" dirty="0"/>
              <a:t>Lista de palas aprobadas de PICKLEBALL de EE. UU.: los jugadores son responsables de confirmar que la pala que están usando para el partido está aprobada y que figura como "aprobada" en la lista de palas aprobadas de PICKLEBALL de la USAPA.</a:t>
            </a:r>
          </a:p>
          <a:p>
            <a:r>
              <a:rPr lang="es-ES" sz="2200" dirty="0"/>
              <a:t>(Llevar el link accesible en el móvil)</a:t>
            </a:r>
          </a:p>
        </p:txBody>
      </p:sp>
      <p:sp>
        <p:nvSpPr>
          <p:cNvPr id="8" name="Rectángulo 7"/>
          <p:cNvSpPr/>
          <p:nvPr/>
        </p:nvSpPr>
        <p:spPr>
          <a:xfrm>
            <a:off x="86264" y="3849927"/>
            <a:ext cx="5909094" cy="2462213"/>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i="1" dirty="0"/>
              <a:t>Vestimenta </a:t>
            </a:r>
            <a:r>
              <a:rPr lang="es-ES" sz="2000" b="1" i="1" dirty="0">
                <a:latin typeface="Segoe UI" panose="020B0502040204020203" pitchFamily="34" charset="0"/>
              </a:rPr>
              <a:t>. …. (2.G)</a:t>
            </a:r>
          </a:p>
          <a:p>
            <a:endParaRPr lang="es-ES" sz="2000" b="1" i="1" dirty="0">
              <a:latin typeface="Segoe UI" panose="020B0502040204020203" pitchFamily="34" charset="0"/>
            </a:endParaRPr>
          </a:p>
          <a:p>
            <a:r>
              <a:rPr lang="es-ES" sz="2200" dirty="0"/>
              <a:t>Seguridad y Distracción. Se le puede solicitar a un jugador que se cambie de ropa que no sea apropiada, incluida la que se aproxime al color de la pelota. Solo por el JA a requerimiento de los contrarios o del JP.  </a:t>
            </a:r>
          </a:p>
        </p:txBody>
      </p:sp>
    </p:spTree>
    <p:extLst>
      <p:ext uri="{BB962C8B-B14F-4D97-AF65-F5344CB8AC3E}">
        <p14:creationId xmlns:p14="http://schemas.microsoft.com/office/powerpoint/2010/main" val="32499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7</a:t>
            </a:fld>
            <a:endParaRPr/>
          </a:p>
        </p:txBody>
      </p:sp>
      <p:sp>
        <p:nvSpPr>
          <p:cNvPr id="5" name="CuadroTexto 4"/>
          <p:cNvSpPr txBox="1"/>
          <p:nvPr/>
        </p:nvSpPr>
        <p:spPr>
          <a:xfrm>
            <a:off x="-1" y="0"/>
            <a:ext cx="968247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SERVICIO (4.A)</a:t>
            </a:r>
          </a:p>
        </p:txBody>
      </p:sp>
      <p:sp>
        <p:nvSpPr>
          <p:cNvPr id="3" name="Rectángulo 2"/>
          <p:cNvSpPr/>
          <p:nvPr/>
        </p:nvSpPr>
        <p:spPr>
          <a:xfrm>
            <a:off x="-4140" y="1290663"/>
            <a:ext cx="9686617" cy="430887"/>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t>El marcador completo debe ser cantado antes de servir la pelota. </a:t>
            </a:r>
          </a:p>
        </p:txBody>
      </p:sp>
      <p:sp>
        <p:nvSpPr>
          <p:cNvPr id="7" name="Rectángulo 6"/>
          <p:cNvSpPr/>
          <p:nvPr/>
        </p:nvSpPr>
        <p:spPr>
          <a:xfrm>
            <a:off x="-4140" y="1982450"/>
            <a:ext cx="9686618" cy="1446550"/>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t>El servidor debe servir en la pista de servicio correcta (el cuadro diagonalmente opuesto al servidor). El servicio puede sobrepasar o tocar la red y debe sobrepasar la ZNV (incluida la línea posterior). El servicio puede caer en cualquier otra línea de la pista de servicio.</a:t>
            </a:r>
          </a:p>
        </p:txBody>
      </p:sp>
      <p:sp>
        <p:nvSpPr>
          <p:cNvPr id="8" name="Rectángulo 7"/>
          <p:cNvSpPr/>
          <p:nvPr/>
        </p:nvSpPr>
        <p:spPr>
          <a:xfrm>
            <a:off x="10159" y="3681479"/>
            <a:ext cx="9686619" cy="1107996"/>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t>Si el servicio sobrepasa la red o hace contacto con la red al cruzar y luego toca al receptor o al compañero del receptor, es un punto para el equipo que saca.</a:t>
            </a:r>
          </a:p>
        </p:txBody>
      </p:sp>
      <p:sp>
        <p:nvSpPr>
          <p:cNvPr id="9" name="Rectángulo 8"/>
          <p:cNvSpPr/>
          <p:nvPr/>
        </p:nvSpPr>
        <p:spPr>
          <a:xfrm>
            <a:off x="-26039" y="4981902"/>
            <a:ext cx="9708516" cy="769441"/>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t>Al menos un pie debe estar en la superficie de juego detrás de la línea de base y sin sobrepasar las extensiones de las líneas central y lateral.</a:t>
            </a:r>
          </a:p>
        </p:txBody>
      </p:sp>
      <p:sp>
        <p:nvSpPr>
          <p:cNvPr id="10" name="Rectángulo 9"/>
          <p:cNvSpPr/>
          <p:nvPr/>
        </p:nvSpPr>
        <p:spPr>
          <a:xfrm>
            <a:off x="-26036" y="5966499"/>
            <a:ext cx="9708516" cy="769441"/>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200" dirty="0"/>
              <a:t>El saque se hará con una sola mano o con la pala soltando la pelota y sin impartir </a:t>
            </a:r>
            <a:r>
              <a:rPr lang="es-ES" sz="2200" dirty="0" smtClean="0"/>
              <a:t>giro.</a:t>
            </a:r>
            <a:endParaRPr lang="es-ES" sz="2200" dirty="0"/>
          </a:p>
        </p:txBody>
      </p:sp>
      <p:sp>
        <p:nvSpPr>
          <p:cNvPr id="4" name="CuadroTexto 3">
            <a:extLst>
              <a:ext uri="{FF2B5EF4-FFF2-40B4-BE49-F238E27FC236}">
                <a16:creationId xmlns:a16="http://schemas.microsoft.com/office/drawing/2014/main" id="{94F91C70-9DA9-52FE-95F1-01E5E1F8C612}"/>
              </a:ext>
            </a:extLst>
          </p:cNvPr>
          <p:cNvSpPr txBox="1"/>
          <p:nvPr/>
        </p:nvSpPr>
        <p:spPr>
          <a:xfrm>
            <a:off x="10159" y="629727"/>
            <a:ext cx="9672318" cy="430887"/>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200" b="1" dirty="0">
                <a:ln w="6600">
                  <a:solidFill>
                    <a:schemeClr val="accent2"/>
                  </a:solidFill>
                  <a:prstDash val="solid"/>
                </a:ln>
                <a:solidFill>
                  <a:schemeClr val="tx1"/>
                </a:solidFill>
                <a:effectLst>
                  <a:outerShdw dist="38100" dir="2700000" algn="tl" rotWithShape="0">
                    <a:schemeClr val="accent2"/>
                  </a:outerShdw>
                </a:effectLst>
              </a:rPr>
              <a:t>CUESTIONES GENERALES</a:t>
            </a:r>
          </a:p>
        </p:txBody>
      </p:sp>
    </p:spTree>
    <p:extLst>
      <p:ext uri="{BB962C8B-B14F-4D97-AF65-F5344CB8AC3E}">
        <p14:creationId xmlns:p14="http://schemas.microsoft.com/office/powerpoint/2010/main" val="10884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8</a:t>
            </a:fld>
            <a:endParaRPr/>
          </a:p>
        </p:txBody>
      </p:sp>
      <p:sp>
        <p:nvSpPr>
          <p:cNvPr id="5" name="CuadroTexto 4"/>
          <p:cNvSpPr txBox="1"/>
          <p:nvPr/>
        </p:nvSpPr>
        <p:spPr>
          <a:xfrm>
            <a:off x="-1" y="0"/>
            <a:ext cx="310896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EL SERVICIO (4.A)</a:t>
            </a:r>
          </a:p>
        </p:txBody>
      </p:sp>
      <p:sp>
        <p:nvSpPr>
          <p:cNvPr id="12" name="Rectángulo 11"/>
          <p:cNvSpPr/>
          <p:nvPr/>
        </p:nvSpPr>
        <p:spPr>
          <a:xfrm>
            <a:off x="-1" y="694489"/>
            <a:ext cx="8382010" cy="3170099"/>
          </a:xfrm>
          <a:prstGeom prst="rect">
            <a:avLst/>
          </a:prstGeom>
          <a:solidFill>
            <a:schemeClr val="bg1">
              <a:lumMod val="50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dirty="0"/>
              <a:t>El Saque de </a:t>
            </a:r>
            <a:r>
              <a:rPr lang="es-ES" sz="2400" b="1" dirty="0" smtClean="0"/>
              <a:t>Volea:</a:t>
            </a:r>
            <a:endParaRPr lang="es-ES" sz="2200" b="1" dirty="0"/>
          </a:p>
          <a:p>
            <a:pPr marL="457200" indent="-457200">
              <a:buClr>
                <a:schemeClr val="bg1">
                  <a:lumMod val="95000"/>
                </a:schemeClr>
              </a:buClr>
              <a:buAutoNum type="arabicPeriod"/>
            </a:pPr>
            <a:r>
              <a:rPr lang="es-ES" sz="2200" dirty="0"/>
              <a:t>El brazo del servidor debe estar moviéndose en un arco hacia arriba en el momento en que se golpea la pelota con la pala. </a:t>
            </a:r>
          </a:p>
          <a:p>
            <a:pPr marL="457200" indent="-457200">
              <a:buClr>
                <a:schemeClr val="bg1">
                  <a:lumMod val="95000"/>
                </a:schemeClr>
              </a:buClr>
              <a:buAutoNum type="arabicPeriod"/>
            </a:pPr>
            <a:r>
              <a:rPr lang="es-ES" sz="2200" dirty="0"/>
              <a:t>Ninguna parte de la cabeza de la pala debe estar por encima de la parte más alta de la muñeca cuando la pala golpea la pelota.</a:t>
            </a:r>
          </a:p>
          <a:p>
            <a:pPr marL="457200" indent="-457200">
              <a:buClr>
                <a:schemeClr val="bg1">
                  <a:lumMod val="95000"/>
                </a:schemeClr>
              </a:buClr>
              <a:buAutoNum type="arabicPeriod"/>
            </a:pPr>
            <a:r>
              <a:rPr lang="es-ES" sz="2200" dirty="0"/>
              <a:t>El contacto con la pelota no debe hacerse por encima de la cintura.</a:t>
            </a:r>
          </a:p>
          <a:p>
            <a:endParaRPr lang="es-ES" sz="2200" dirty="0"/>
          </a:p>
        </p:txBody>
      </p:sp>
      <p:pic>
        <p:nvPicPr>
          <p:cNvPr id="2" name="Pala de abajoa arriba"/>
          <p:cNvPicPr>
            <a:picLocks noChangeAspect="1"/>
          </p:cNvPicPr>
          <p:nvPr/>
        </p:nvPicPr>
        <p:blipFill>
          <a:blip r:embed="rId3"/>
          <a:stretch>
            <a:fillRect/>
          </a:stretch>
        </p:blipFill>
        <p:spPr>
          <a:xfrm>
            <a:off x="8887867" y="-17075"/>
            <a:ext cx="2112135" cy="2717260"/>
          </a:xfrm>
          <a:prstGeom prst="rect">
            <a:avLst/>
          </a:prstGeom>
        </p:spPr>
      </p:pic>
      <p:cxnSp>
        <p:nvCxnSpPr>
          <p:cNvPr id="6" name="Conector recto 5"/>
          <p:cNvCxnSpPr>
            <a:cxnSpLocks/>
            <a:endCxn id="2" idx="1"/>
          </p:cNvCxnSpPr>
          <p:nvPr/>
        </p:nvCxnSpPr>
        <p:spPr>
          <a:xfrm flipV="1">
            <a:off x="8360282" y="1341555"/>
            <a:ext cx="527585" cy="11482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4" name="Imagen 13"/>
          <p:cNvPicPr>
            <a:picLocks noChangeAspect="1"/>
          </p:cNvPicPr>
          <p:nvPr/>
        </p:nvPicPr>
        <p:blipFill>
          <a:blip r:embed="rId4"/>
          <a:stretch>
            <a:fillRect/>
          </a:stretch>
        </p:blipFill>
        <p:spPr>
          <a:xfrm>
            <a:off x="10238608" y="4019323"/>
            <a:ext cx="1906073" cy="2795081"/>
          </a:xfrm>
          <a:prstGeom prst="rect">
            <a:avLst/>
          </a:prstGeom>
        </p:spPr>
      </p:pic>
      <p:cxnSp>
        <p:nvCxnSpPr>
          <p:cNvPr id="17" name="Conector recto 16"/>
          <p:cNvCxnSpPr>
            <a:cxnSpLocks/>
          </p:cNvCxnSpPr>
          <p:nvPr/>
        </p:nvCxnSpPr>
        <p:spPr>
          <a:xfrm>
            <a:off x="8418639" y="3267847"/>
            <a:ext cx="1856599" cy="766719"/>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Imagen 20"/>
          <p:cNvPicPr>
            <a:picLocks noChangeAspect="1"/>
          </p:cNvPicPr>
          <p:nvPr/>
        </p:nvPicPr>
        <p:blipFill>
          <a:blip r:embed="rId5"/>
          <a:stretch>
            <a:fillRect/>
          </a:stretch>
        </p:blipFill>
        <p:spPr>
          <a:xfrm>
            <a:off x="10645919" y="2419243"/>
            <a:ext cx="1519707" cy="1569396"/>
          </a:xfrm>
          <a:prstGeom prst="rect">
            <a:avLst/>
          </a:prstGeom>
        </p:spPr>
      </p:pic>
      <p:cxnSp>
        <p:nvCxnSpPr>
          <p:cNvPr id="25" name="Conector recto 24"/>
          <p:cNvCxnSpPr>
            <a:cxnSpLocks/>
            <a:endCxn id="21" idx="1"/>
          </p:cNvCxnSpPr>
          <p:nvPr/>
        </p:nvCxnSpPr>
        <p:spPr>
          <a:xfrm>
            <a:off x="8360282" y="2081546"/>
            <a:ext cx="2285637" cy="1122395"/>
          </a:xfrm>
          <a:prstGeom prst="line">
            <a:avLst/>
          </a:prstGeom>
        </p:spPr>
        <p:style>
          <a:lnRef idx="2">
            <a:schemeClr val="accent6"/>
          </a:lnRef>
          <a:fillRef idx="0">
            <a:schemeClr val="accent6"/>
          </a:fillRef>
          <a:effectRef idx="1">
            <a:schemeClr val="accent6"/>
          </a:effectRef>
          <a:fontRef idx="minor">
            <a:schemeClr val="tx1"/>
          </a:fontRef>
        </p:style>
      </p:cxnSp>
      <p:sp>
        <p:nvSpPr>
          <p:cNvPr id="27" name="CuadroTexto 26"/>
          <p:cNvSpPr txBox="1"/>
          <p:nvPr/>
        </p:nvSpPr>
        <p:spPr>
          <a:xfrm>
            <a:off x="9720517" y="5167087"/>
            <a:ext cx="518091"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s-ES" sz="1800" dirty="0"/>
              <a:t>OK</a:t>
            </a:r>
          </a:p>
        </p:txBody>
      </p:sp>
      <p:sp>
        <p:nvSpPr>
          <p:cNvPr id="29" name="CuadroTexto 28"/>
          <p:cNvSpPr txBox="1"/>
          <p:nvPr/>
        </p:nvSpPr>
        <p:spPr>
          <a:xfrm>
            <a:off x="11497395" y="2096124"/>
            <a:ext cx="518091"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s-ES" sz="1800" dirty="0"/>
              <a:t>KO</a:t>
            </a:r>
          </a:p>
        </p:txBody>
      </p:sp>
      <p:sp>
        <p:nvSpPr>
          <p:cNvPr id="31" name="Rectángulo 30"/>
          <p:cNvSpPr/>
          <p:nvPr/>
        </p:nvSpPr>
        <p:spPr>
          <a:xfrm>
            <a:off x="-43184" y="3651207"/>
            <a:ext cx="9470361" cy="3170099"/>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wrap="square">
            <a:spAutoFit/>
          </a:bodyPr>
          <a:lstStyle/>
          <a:p>
            <a:r>
              <a:rPr lang="es-ES" sz="2400" b="1" dirty="0">
                <a:solidFill>
                  <a:schemeClr val="tx1"/>
                </a:solidFill>
              </a:rPr>
              <a:t>El Saque con Bote (</a:t>
            </a:r>
            <a:r>
              <a:rPr lang="es-ES" sz="2400" b="1" dirty="0" err="1">
                <a:solidFill>
                  <a:schemeClr val="tx1"/>
                </a:solidFill>
              </a:rPr>
              <a:t>Drop</a:t>
            </a:r>
            <a:r>
              <a:rPr lang="es-ES" sz="2400" b="1" dirty="0">
                <a:solidFill>
                  <a:schemeClr val="tx1"/>
                </a:solidFill>
              </a:rPr>
              <a:t>):</a:t>
            </a:r>
            <a:endParaRPr lang="es-ES" sz="2400" dirty="0">
              <a:solidFill>
                <a:schemeClr val="tx1"/>
              </a:solidFill>
            </a:endParaRPr>
          </a:p>
          <a:p>
            <a:pPr marL="285750" indent="-285750">
              <a:buFontTx/>
              <a:buChar char="-"/>
            </a:pPr>
            <a:r>
              <a:rPr lang="es-ES" sz="2200" dirty="0">
                <a:solidFill>
                  <a:schemeClr val="tx1"/>
                </a:solidFill>
              </a:rPr>
              <a:t>El saque con bote se realiza golpeando la pelota después de que bote en la superficie de juego.</a:t>
            </a:r>
          </a:p>
          <a:p>
            <a:pPr marL="285750" indent="-285750">
              <a:buFontTx/>
              <a:buChar char="-"/>
            </a:pPr>
            <a:r>
              <a:rPr lang="es-ES" sz="2200" dirty="0">
                <a:solidFill>
                  <a:schemeClr val="tx1"/>
                </a:solidFill>
              </a:rPr>
              <a:t>El servidor debe soltar la pelota con una sola mano o dejarla caer desde la cara de la pala desde cualquier altura natural (sin ayuda).</a:t>
            </a:r>
          </a:p>
          <a:p>
            <a:pPr marL="285750" indent="-285750">
              <a:buFontTx/>
              <a:buChar char="-"/>
            </a:pPr>
            <a:r>
              <a:rPr lang="es-ES" sz="2200" dirty="0">
                <a:solidFill>
                  <a:schemeClr val="tx1"/>
                </a:solidFill>
              </a:rPr>
              <a:t>Cuando sea soltada desde la mano o la pala, la pelota no debe ser impulsada en ninguna dirección.</a:t>
            </a:r>
          </a:p>
          <a:p>
            <a:pPr marL="285750" indent="-285750">
              <a:buFontTx/>
              <a:buChar char="-"/>
            </a:pPr>
            <a:r>
              <a:rPr lang="es-ES" sz="2200" dirty="0">
                <a:solidFill>
                  <a:schemeClr val="tx1"/>
                </a:solidFill>
              </a:rPr>
              <a:t>La pelota puede botar más de una vez.</a:t>
            </a:r>
          </a:p>
          <a:p>
            <a:pPr marL="285750" indent="-285750">
              <a:buFontTx/>
              <a:buChar char="-"/>
            </a:pPr>
            <a:r>
              <a:rPr lang="es-ES" sz="2200" dirty="0">
                <a:solidFill>
                  <a:schemeClr val="tx1"/>
                </a:solidFill>
              </a:rPr>
              <a:t>Las restricciones del Saque de Volea no se aplican al servicio con bote. </a:t>
            </a:r>
          </a:p>
        </p:txBody>
      </p:sp>
      <p:sp>
        <p:nvSpPr>
          <p:cNvPr id="11" name="CuadroTexto 10">
            <a:extLst>
              <a:ext uri="{FF2B5EF4-FFF2-40B4-BE49-F238E27FC236}">
                <a16:creationId xmlns:a16="http://schemas.microsoft.com/office/drawing/2014/main" id="{1C86A387-F890-CF0D-3901-87CC9D0DBE18}"/>
              </a:ext>
            </a:extLst>
          </p:cNvPr>
          <p:cNvSpPr txBox="1"/>
          <p:nvPr/>
        </p:nvSpPr>
        <p:spPr>
          <a:xfrm>
            <a:off x="10986062" y="710772"/>
            <a:ext cx="5967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s-ES" sz="1800" dirty="0"/>
              <a:t>OK</a:t>
            </a:r>
          </a:p>
        </p:txBody>
      </p:sp>
    </p:spTree>
    <p:extLst>
      <p:ext uri="{BB962C8B-B14F-4D97-AF65-F5344CB8AC3E}">
        <p14:creationId xmlns:p14="http://schemas.microsoft.com/office/powerpoint/2010/main" val="378326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9</a:t>
            </a:fld>
            <a:endParaRPr/>
          </a:p>
        </p:txBody>
      </p:sp>
      <p:sp>
        <p:nvSpPr>
          <p:cNvPr id="5" name="CuadroTexto 4"/>
          <p:cNvSpPr txBox="1"/>
          <p:nvPr/>
        </p:nvSpPr>
        <p:spPr>
          <a:xfrm>
            <a:off x="68020" y="66656"/>
            <a:ext cx="4632386" cy="80021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s-ES" sz="2400" b="1" dirty="0">
                <a:ln w="6600">
                  <a:solidFill>
                    <a:schemeClr val="accent2"/>
                  </a:solidFill>
                  <a:prstDash val="solid"/>
                </a:ln>
                <a:solidFill>
                  <a:srgbClr val="FFFFFF"/>
                </a:solidFill>
                <a:effectLst>
                  <a:outerShdw dist="38100" dir="2700000" algn="tl" rotWithShape="0">
                    <a:schemeClr val="accent2"/>
                  </a:outerShdw>
                </a:effectLst>
              </a:rPr>
              <a:t>CÓMO SE JUEGA: </a:t>
            </a:r>
          </a:p>
          <a:p>
            <a:r>
              <a:rPr lang="es-ES" sz="2200" b="1" i="1" dirty="0">
                <a:latin typeface="Segoe UI" panose="020B0502040204020203" pitchFamily="34" charset="0"/>
              </a:rPr>
              <a:t>Posiciones de los </a:t>
            </a:r>
            <a:r>
              <a:rPr lang="es-ES" sz="2200" b="1" i="1" dirty="0" smtClean="0">
                <a:latin typeface="Segoe UI" panose="020B0502040204020203" pitchFamily="34" charset="0"/>
              </a:rPr>
              <a:t>jugadores</a:t>
            </a:r>
            <a:endParaRPr lang="es-ES" sz="22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ángulo 10"/>
          <p:cNvSpPr/>
          <p:nvPr/>
        </p:nvSpPr>
        <p:spPr>
          <a:xfrm>
            <a:off x="68020" y="1047904"/>
            <a:ext cx="4632386" cy="553997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b="1" dirty="0">
                <a:latin typeface="SegoeUI"/>
              </a:rPr>
              <a:t>Dobles (4.B)</a:t>
            </a:r>
          </a:p>
          <a:p>
            <a:pPr marL="342900" indent="-342900">
              <a:buFont typeface="Arial" panose="020B0604020202020204" pitchFamily="34" charset="0"/>
              <a:buChar char="•"/>
            </a:pPr>
            <a:r>
              <a:rPr lang="es-ES" sz="2200" dirty="0" smtClean="0">
                <a:latin typeface="SegoeUI"/>
              </a:rPr>
              <a:t>El </a:t>
            </a:r>
            <a:r>
              <a:rPr lang="es-ES" sz="2200" dirty="0">
                <a:latin typeface="SegoeUI"/>
              </a:rPr>
              <a:t>servidor y el receptor correctos y sus posiciones están determinados por la puntuación y las posiciones iniciales de los jugadores en el juego</a:t>
            </a:r>
            <a:r>
              <a:rPr lang="es-ES" sz="2200" dirty="0" smtClean="0">
                <a:latin typeface="SegoeUI"/>
              </a:rPr>
              <a:t>.</a:t>
            </a:r>
          </a:p>
          <a:p>
            <a:pPr marL="342900" indent="-342900">
              <a:buFont typeface="Arial" panose="020B0604020202020204" pitchFamily="34" charset="0"/>
              <a:buChar char="•"/>
            </a:pPr>
            <a:r>
              <a:rPr lang="es-ES" sz="2200" dirty="0">
                <a:latin typeface="SegoeUI"/>
              </a:rPr>
              <a:t>Cada jugador servirá hasta que pierda un rally o se declare una falta contra el jugador o el equipo</a:t>
            </a:r>
            <a:r>
              <a:rPr lang="es-ES" sz="2200" dirty="0" smtClean="0">
                <a:latin typeface="SegoeUI"/>
              </a:rPr>
              <a:t>.</a:t>
            </a:r>
          </a:p>
          <a:p>
            <a:pPr marL="342900" indent="-342900">
              <a:buFont typeface="Arial" panose="020B0604020202020204" pitchFamily="34" charset="0"/>
              <a:buChar char="•"/>
            </a:pPr>
            <a:r>
              <a:rPr lang="es-ES" sz="2200" dirty="0">
                <a:latin typeface="SegoeUI"/>
              </a:rPr>
              <a:t>Siempre que el servidor mantenga el servicio, después de cada punto, el servidor alternará el servicio desde los lados derecho e izquierdo de la pista</a:t>
            </a:r>
            <a:r>
              <a:rPr lang="es-ES" sz="2200" dirty="0" smtClean="0">
                <a:latin typeface="SegoeUI"/>
              </a:rPr>
              <a:t>.</a:t>
            </a:r>
            <a:endParaRPr lang="es-ES" sz="2200" dirty="0">
              <a:latin typeface="SegoeUI"/>
            </a:endParaRPr>
          </a:p>
        </p:txBody>
      </p:sp>
      <p:sp>
        <p:nvSpPr>
          <p:cNvPr id="18" name="Individuales"/>
          <p:cNvSpPr/>
          <p:nvPr/>
        </p:nvSpPr>
        <p:spPr>
          <a:xfrm>
            <a:off x="4785359" y="93712"/>
            <a:ext cx="7338619" cy="350865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400" b="1" dirty="0">
                <a:solidFill>
                  <a:schemeClr val="dk1"/>
                </a:solidFill>
                <a:latin typeface="SegoeUI"/>
                <a:ea typeface="+mn-ea"/>
                <a:cs typeface="+mn-cs"/>
              </a:rPr>
              <a:t>Individuales (4.B.5)</a:t>
            </a:r>
          </a:p>
          <a:p>
            <a:pPr marL="285750" indent="-285750">
              <a:buFont typeface="Arial" panose="020B0604020202020204" pitchFamily="34" charset="0"/>
              <a:buChar char="•"/>
            </a:pPr>
            <a:r>
              <a:rPr lang="es-ES" sz="2200" dirty="0">
                <a:solidFill>
                  <a:schemeClr val="dk1"/>
                </a:solidFill>
                <a:latin typeface="SegoeUI"/>
                <a:ea typeface="+mn-ea"/>
                <a:cs typeface="+mn-cs"/>
              </a:rPr>
              <a:t>Si la puntuación del servidor es par (0, 2, 4...), el servicio debe realizarse desde la derecha hacia la derecha.</a:t>
            </a:r>
          </a:p>
          <a:p>
            <a:pPr marL="285750" indent="-285750">
              <a:buFont typeface="Arial" panose="020B0604020202020204" pitchFamily="34" charset="0"/>
              <a:buChar char="•"/>
            </a:pPr>
            <a:r>
              <a:rPr lang="es-ES" sz="2200" dirty="0">
                <a:solidFill>
                  <a:schemeClr val="dk1"/>
                </a:solidFill>
                <a:latin typeface="SegoeUI"/>
                <a:ea typeface="+mn-ea"/>
                <a:cs typeface="+mn-cs"/>
              </a:rPr>
              <a:t>Si la puntuación del servidor es impar (1, 3, 5...), el servicio debe realizarse desde </a:t>
            </a:r>
            <a:r>
              <a:rPr lang="es-ES" sz="2200" dirty="0" smtClean="0">
                <a:solidFill>
                  <a:schemeClr val="dk1"/>
                </a:solidFill>
                <a:latin typeface="SegoeUI"/>
                <a:ea typeface="+mn-ea"/>
                <a:cs typeface="+mn-cs"/>
              </a:rPr>
              <a:t>la izquierda hacia la izquierda.</a:t>
            </a:r>
            <a:endParaRPr lang="es-ES" sz="2200" dirty="0">
              <a:solidFill>
                <a:schemeClr val="dk1"/>
              </a:solidFill>
              <a:latin typeface="SegoeUI"/>
              <a:ea typeface="+mn-ea"/>
              <a:cs typeface="+mn-cs"/>
            </a:endParaRPr>
          </a:p>
          <a:p>
            <a:pPr marL="285750" indent="-285750">
              <a:buFont typeface="Arial" panose="020B0604020202020204" pitchFamily="34" charset="0"/>
              <a:buChar char="•"/>
            </a:pPr>
            <a:r>
              <a:rPr lang="es-ES" sz="2200" dirty="0">
                <a:solidFill>
                  <a:schemeClr val="dk1"/>
                </a:solidFill>
                <a:latin typeface="SegoeUI"/>
                <a:ea typeface="+mn-ea"/>
                <a:cs typeface="+mn-cs"/>
              </a:rPr>
              <a:t>Después de que el servidor pierda un rally o cometa una falta, se producirá un cambio de servicio (</a:t>
            </a:r>
            <a:r>
              <a:rPr lang="es-ES" sz="2200" dirty="0" err="1">
                <a:solidFill>
                  <a:schemeClr val="dk1"/>
                </a:solidFill>
                <a:latin typeface="SegoeUI"/>
                <a:ea typeface="+mn-ea"/>
                <a:cs typeface="+mn-cs"/>
              </a:rPr>
              <a:t>side</a:t>
            </a:r>
            <a:r>
              <a:rPr lang="es-ES" sz="2200" dirty="0">
                <a:solidFill>
                  <a:schemeClr val="dk1"/>
                </a:solidFill>
                <a:latin typeface="SegoeUI"/>
                <a:ea typeface="+mn-ea"/>
                <a:cs typeface="+mn-cs"/>
              </a:rPr>
              <a:t>-out) y se otorgará el servicio al oponente.</a:t>
            </a:r>
          </a:p>
        </p:txBody>
      </p:sp>
      <p:sp>
        <p:nvSpPr>
          <p:cNvPr id="2" name="Rectángulo 1">
            <a:extLst>
              <a:ext uri="{FF2B5EF4-FFF2-40B4-BE49-F238E27FC236}">
                <a16:creationId xmlns:a16="http://schemas.microsoft.com/office/drawing/2014/main" id="{F48D1689-D5D1-6446-103F-26A1BEF7C857}"/>
              </a:ext>
            </a:extLst>
          </p:cNvPr>
          <p:cNvSpPr/>
          <p:nvPr/>
        </p:nvSpPr>
        <p:spPr>
          <a:xfrm>
            <a:off x="4785359" y="3630414"/>
            <a:ext cx="7338619"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s-ES" sz="2200" b="1" dirty="0">
                <a:solidFill>
                  <a:schemeClr val="dk1"/>
                </a:solidFill>
                <a:latin typeface="SegoeUI"/>
                <a:ea typeface="+mn-ea"/>
                <a:cs typeface="+mn-cs"/>
              </a:rPr>
              <a:t>Mini singles (12.O)</a:t>
            </a:r>
          </a:p>
          <a:p>
            <a:pPr marL="342900" indent="-342900">
              <a:buFont typeface="Arial" panose="020B0604020202020204" pitchFamily="34" charset="0"/>
              <a:buChar char="•"/>
            </a:pPr>
            <a:r>
              <a:rPr lang="es-ES" sz="2200" dirty="0">
                <a:solidFill>
                  <a:schemeClr val="dk1"/>
                </a:solidFill>
                <a:latin typeface="SegoeUI"/>
                <a:ea typeface="+mn-ea"/>
                <a:cs typeface="+mn-cs"/>
              </a:rPr>
              <a:t>Se juega con las mismas reglas de los individuales pero en media pista.</a:t>
            </a:r>
          </a:p>
          <a:p>
            <a:pPr marL="342900" indent="-342900">
              <a:buFont typeface="Arial" panose="020B0604020202020204" pitchFamily="34" charset="0"/>
              <a:buChar char="•"/>
            </a:pPr>
            <a:r>
              <a:rPr lang="es-ES" sz="2200" dirty="0">
                <a:latin typeface="SegoeUI"/>
              </a:rPr>
              <a:t>La posición de cada jugador está determinada por su marcador individual, tanto si está sirviendo como si está recibiendo.</a:t>
            </a:r>
          </a:p>
          <a:p>
            <a:pPr marL="342900" indent="-342900">
              <a:buFont typeface="Arial" panose="020B0604020202020204" pitchFamily="34" charset="0"/>
              <a:buChar char="•"/>
            </a:pPr>
            <a:r>
              <a:rPr lang="es-ES" sz="2200" dirty="0">
                <a:solidFill>
                  <a:schemeClr val="dk1"/>
                </a:solidFill>
                <a:latin typeface="SegoeUI"/>
                <a:ea typeface="+mn-ea"/>
                <a:cs typeface="+mn-cs"/>
              </a:rPr>
              <a:t>Cuando el marcador es par el jugador lo hará desde la pista derecha y si es impar lo hará desde la pista izquierda.</a:t>
            </a:r>
          </a:p>
        </p:txBody>
      </p:sp>
    </p:spTree>
    <p:extLst>
      <p:ext uri="{BB962C8B-B14F-4D97-AF65-F5344CB8AC3E}">
        <p14:creationId xmlns:p14="http://schemas.microsoft.com/office/powerpoint/2010/main" val="421234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27585</TotalTime>
  <Words>6386</Words>
  <Application>Microsoft Office PowerPoint</Application>
  <PresentationFormat>Panorámica</PresentationFormat>
  <Paragraphs>376</Paragraphs>
  <Slides>24</Slides>
  <Notes>24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Arial</vt:lpstr>
      <vt:lpstr>Calibri</vt:lpstr>
      <vt:lpstr>Courier New</vt:lpstr>
      <vt:lpstr>Noto Sans Symbols</vt:lpstr>
      <vt:lpstr>Segoe UI</vt:lpstr>
      <vt:lpstr>SegoeUI</vt:lpstr>
      <vt:lpstr>Source Sans Pro</vt:lpstr>
      <vt:lpstr>Breeze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Marsha</dc:creator>
  <cp:lastModifiedBy>triJuankar .</cp:lastModifiedBy>
  <cp:revision>184</cp:revision>
  <cp:lastPrinted>2023-10-23T17:16:51Z</cp:lastPrinted>
  <dcterms:created xsi:type="dcterms:W3CDTF">2021-02-11T03:13:44Z</dcterms:created>
  <dcterms:modified xsi:type="dcterms:W3CDTF">2024-11-28T17:45:48Z</dcterms:modified>
</cp:coreProperties>
</file>